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3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81" r:id="rId2"/>
    <p:sldMasterId id="2147483713" r:id="rId3"/>
    <p:sldMasterId id="2147483726" r:id="rId4"/>
  </p:sldMasterIdLst>
  <p:notesMasterIdLst>
    <p:notesMasterId r:id="rId24"/>
  </p:notesMasterIdLst>
  <p:sldIdLst>
    <p:sldId id="307" r:id="rId5"/>
    <p:sldId id="321" r:id="rId6"/>
    <p:sldId id="296" r:id="rId7"/>
    <p:sldId id="308" r:id="rId8"/>
    <p:sldId id="309" r:id="rId9"/>
    <p:sldId id="319" r:id="rId10"/>
    <p:sldId id="320" r:id="rId11"/>
    <p:sldId id="323" r:id="rId12"/>
    <p:sldId id="322" r:id="rId13"/>
    <p:sldId id="311" r:id="rId14"/>
    <p:sldId id="313" r:id="rId15"/>
    <p:sldId id="275" r:id="rId16"/>
    <p:sldId id="303" r:id="rId17"/>
    <p:sldId id="314" r:id="rId18"/>
    <p:sldId id="316" r:id="rId19"/>
    <p:sldId id="315" r:id="rId20"/>
    <p:sldId id="260" r:id="rId21"/>
    <p:sldId id="301" r:id="rId22"/>
    <p:sldId id="300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CFF"/>
    <a:srgbClr val="F8AEA9"/>
    <a:srgbClr val="E17711"/>
    <a:srgbClr val="F26D1F"/>
    <a:srgbClr val="FAE9EF"/>
    <a:srgbClr val="EF715A"/>
    <a:srgbClr val="FFC56E"/>
    <a:srgbClr val="54A47B"/>
    <a:srgbClr val="F0715A"/>
    <a:srgbClr val="CA5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56" y="7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0FB68A-7F4D-411F-B711-97CB99DFE13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6371" name="Rectangle 2"/>
          <p:cNvSpPr>
            <a:spLocks noRo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0132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5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5036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895"/>
            <a:ext cx="112776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66CD6EA-D0BA-420A-ACC0-3C11BBCD53B9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9413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DC6543B-25BA-4D4F-9D7A-8CA05CA515F1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71597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11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9527236-B949-40EA-8414-C4BB5C57E916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70439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60E96C3-06E1-49FE-9C56-8DFE7917220A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58700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2026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22"/>
            <a:ext cx="114808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82" y="666750"/>
            <a:ext cx="5722988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49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49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4ED3A51-5126-4E07-834E-AB6C90D31159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6434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AF89146-8335-41CE-BD37-8368B8D64789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16392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205E130-213B-42CF-BB29-D0C1283C3756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47321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57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3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26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9D131D-C5B2-4B96-8D5B-237DA6417EA6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75934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63"/>
            <a:ext cx="78232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28280E9-1F56-4C83-983D-D589ED29A834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60388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B5813B8-A904-4325-A955-60BAC4746DED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83343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0"/>
            <a:ext cx="8331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220802D-CAAC-4498-B9B4-4B44BDB24D1C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28721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FD614B1-ABFC-4D58-8952-5A873C785563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23641152"/>
      </p:ext>
    </p:extLst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535036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895"/>
            <a:ext cx="11277600" cy="1222375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66CD6EA-D0BA-420A-ACC0-3C11BBCD53B9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94718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1" y="6473825"/>
            <a:ext cx="1011767" cy="2476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DC6543B-25BA-4D4F-9D7A-8CA05CA515F1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982299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685800" y="3444904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117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9527236-B949-40EA-8414-C4BB5C57E916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42489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60E96C3-06E1-49FE-9C56-8DFE7917220A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20190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602026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22"/>
            <a:ext cx="114808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60" y="666750"/>
            <a:ext cx="57207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82" y="666750"/>
            <a:ext cx="5722988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60" y="131649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49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76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4ED3A51-5126-4E07-834E-AB6C90D31159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797805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4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AF89146-8335-41CE-BD37-8368B8D64789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87159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205E130-213B-42CF-BB29-D0C1283C3756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4462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85800" y="584957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3"/>
            <a:ext cx="112776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26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79D131D-C5B2-4B96-8D5B-237DA6417EA6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99360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5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63"/>
            <a:ext cx="78232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E28280E9-1F56-4C83-983D-D589ED29A834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32069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B5813B8-A904-4325-A955-60BAC4746DED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60890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80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80"/>
            <a:ext cx="8331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defTabSz="457200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220802D-CAAC-4498-B9B4-4B44BDB24D1C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75577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FD614B1-ABFC-4D58-8952-5A873C785563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70715507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5DB0E2-994E-4FCB-41D9-CB5F0407B77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4" y="133648"/>
            <a:ext cx="1519560" cy="1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0819F85C-16D1-4296-8E7D-0F452780958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135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29" name="Text Placeholder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3C2DBEA-6304-431D-B6A9-AB77E2479F0E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135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44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27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135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029" name="Text Placeholder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54163"/>
            <a:ext cx="115824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3C2DBEA-6304-431D-B6A9-AB77E2479F0E}" type="slidenum">
              <a:rPr lang="en-US" alt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135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8445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43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49231" y="1696418"/>
            <a:ext cx="15309550" cy="231678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2E628-5B4E-F3E3-AFDF-1BB4D981924D}"/>
              </a:ext>
            </a:extLst>
          </p:cNvPr>
          <p:cNvSpPr txBox="1"/>
          <p:nvPr/>
        </p:nvSpPr>
        <p:spPr>
          <a:xfrm>
            <a:off x="1422400" y="67056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17" y="2225040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Xăng-ti-mét khối là thể tích của hình lập phương có cạnh 1 cm.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Xăng-ti-mét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Đề-xi-mét khối là thể tích của hình lập phương có cạnh 1 dm.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Đề-xi-mét khối viết tắt là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Hình lập phương cạnh 1 dm gồm 1 000 hình lập phương cạnh 1 cm.</a:t>
                </a:r>
                <a:endPara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1 000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dm</a:t>
                </a:r>
                <a:r>
                  <a:rPr lang="en-US" sz="2400" b="0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  <a:p>
                <a:pPr algn="ctr"/>
                <a:endParaRPr lang="vi-VN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0" y="1737360"/>
                <a:ext cx="6918960" cy="4340675"/>
              </a:xfrm>
              <a:prstGeom prst="rect">
                <a:avLst/>
              </a:prstGeom>
              <a:blipFill>
                <a:blip r:embed="rId3"/>
                <a:stretch>
                  <a:fillRect l="-1410" t="-1124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5" name="Picture 4" descr="A yellow and blue letters&#10;&#10;Description automatically generated">
            <a:extLst>
              <a:ext uri="{FF2B5EF4-FFF2-40B4-BE49-F238E27FC236}">
                <a16:creationId xmlns:a16="http://schemas.microsoft.com/office/drawing/2014/main" id="{EF645768-4F60-FE44-C543-C7FAE72BF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2818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1111587" y="14366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6593840" cy="6996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970608-9233-B18E-A601-1187CFB8C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22049"/>
              </p:ext>
            </p:extLst>
          </p:nvPr>
        </p:nvGraphicFramePr>
        <p:xfrm>
          <a:off x="1117600" y="1727200"/>
          <a:ext cx="10312400" cy="3188495"/>
        </p:xfrm>
        <a:graphic>
          <a:graphicData uri="http://schemas.openxmlformats.org/drawingml/2006/table">
            <a:tbl>
              <a:tblPr/>
              <a:tblGrid>
                <a:gridCol w="6461760">
                  <a:extLst>
                    <a:ext uri="{9D8B030D-6E8A-4147-A177-3AD203B41FA5}">
                      <a16:colId xmlns:a16="http://schemas.microsoft.com/office/drawing/2014/main" val="607796298"/>
                    </a:ext>
                  </a:extLst>
                </a:gridCol>
                <a:gridCol w="3850640">
                  <a:extLst>
                    <a:ext uri="{9D8B030D-6E8A-4147-A177-3AD203B41FA5}">
                      <a16:colId xmlns:a16="http://schemas.microsoft.com/office/drawing/2014/main" val="1312047608"/>
                    </a:ext>
                  </a:extLst>
                </a:gridCol>
              </a:tblGrid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8127705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 mươi bảy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47 cm</a:t>
                      </a:r>
                      <a:r>
                        <a:rPr lang="en-US" sz="2800" baseline="30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9339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trăm ba mươi tư đề-xi-mét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27930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1 000 dm</a:t>
                      </a:r>
                      <a:r>
                        <a:rPr lang="en-US" sz="2800" baseline="30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118879"/>
                  </a:ext>
                </a:extLst>
              </a:tr>
              <a:tr h="637699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phẩy tám xăng-ti-mét khối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12734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416786-CE96-C91E-7138-738BC458DD61}"/>
              </a:ext>
            </a:extLst>
          </p:cNvPr>
          <p:cNvSpPr/>
          <p:nvPr/>
        </p:nvSpPr>
        <p:spPr>
          <a:xfrm>
            <a:off x="8483600" y="308864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234 d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B6C24-F1B8-C239-F1DD-3207681D3105}"/>
              </a:ext>
            </a:extLst>
          </p:cNvPr>
          <p:cNvSpPr/>
          <p:nvPr/>
        </p:nvSpPr>
        <p:spPr>
          <a:xfrm>
            <a:off x="1696720" y="3708400"/>
            <a:ext cx="558800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77816B-E019-A458-2E22-D39753152481}"/>
              </a:ext>
            </a:extLst>
          </p:cNvPr>
          <p:cNvSpPr/>
          <p:nvPr/>
        </p:nvSpPr>
        <p:spPr>
          <a:xfrm>
            <a:off x="8605520" y="4368800"/>
            <a:ext cx="1838960" cy="46736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0,8 c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VN" sz="40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24248-7531-986B-6F1C-5942373C0428}"/>
              </a:ext>
            </a:extLst>
          </p:cNvPr>
          <p:cNvSpPr txBox="1"/>
          <p:nvPr/>
        </p:nvSpPr>
        <p:spPr>
          <a:xfrm>
            <a:off x="1290320" y="1432560"/>
            <a:ext cx="10139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Việt xếp các hình lập phương có cạnh 1 cm thành các hình bên. Hãy cho biết thể tích của mỗi hình đó.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71F05-D27A-842A-3ABD-9B5C3AC4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540" y="2588577"/>
            <a:ext cx="8001000" cy="3286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B6BBC1-41A8-AA00-21E5-D7A4128CE1B0}"/>
              </a:ext>
            </a:extLst>
          </p:cNvPr>
          <p:cNvSpPr/>
          <p:nvPr/>
        </p:nvSpPr>
        <p:spPr>
          <a:xfrm>
            <a:off x="403352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8AF8C-B128-F45D-7CAF-AEE10A169F82}"/>
              </a:ext>
            </a:extLst>
          </p:cNvPr>
          <p:cNvSpPr/>
          <p:nvPr/>
        </p:nvSpPr>
        <p:spPr>
          <a:xfrm>
            <a:off x="8463280" y="5303520"/>
            <a:ext cx="650240" cy="5384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1219200" cy="78089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0D9BFC-D98F-320D-361E-818DB45E160B}"/>
              </a:ext>
            </a:extLst>
          </p:cNvPr>
          <p:cNvSpPr txBox="1"/>
          <p:nvPr/>
        </p:nvSpPr>
        <p:spPr>
          <a:xfrm>
            <a:off x="802640" y="153416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16175-5323-A07C-4245-3137EF63047A}"/>
              </a:ext>
            </a:extLst>
          </p:cNvPr>
          <p:cNvSpPr txBox="1"/>
          <p:nvPr/>
        </p:nvSpPr>
        <p:spPr>
          <a:xfrm>
            <a:off x="792480" y="227584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EEE232-0910-4353-D6DF-36C94A6575E8}"/>
              </a:ext>
            </a:extLst>
          </p:cNvPr>
          <p:cNvSpPr txBox="1"/>
          <p:nvPr/>
        </p:nvSpPr>
        <p:spPr>
          <a:xfrm>
            <a:off x="833120" y="3108960"/>
            <a:ext cx="55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5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D9AEE-6781-09F8-9823-F35F8F8D7409}"/>
              </a:ext>
            </a:extLst>
          </p:cNvPr>
          <p:cNvSpPr txBox="1"/>
          <p:nvPr/>
        </p:nvSpPr>
        <p:spPr>
          <a:xfrm>
            <a:off x="6390640" y="1534160"/>
            <a:ext cx="516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5CEFA-ECC0-D577-C4EA-A9BF8CBCAFC7}"/>
              </a:ext>
            </a:extLst>
          </p:cNvPr>
          <p:cNvSpPr txBox="1"/>
          <p:nvPr/>
        </p:nvSpPr>
        <p:spPr>
          <a:xfrm>
            <a:off x="6431280" y="2286000"/>
            <a:ext cx="549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26CE3-88DE-0EE6-AB8B-2F6A4B5CD797}"/>
              </a:ext>
            </a:extLst>
          </p:cNvPr>
          <p:cNvSpPr txBox="1"/>
          <p:nvPr/>
        </p:nvSpPr>
        <p:spPr>
          <a:xfrm>
            <a:off x="6451600" y="3129280"/>
            <a:ext cx="523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8 700 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d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A12D97-35A9-0C45-45C4-D6782FFCE132}"/>
              </a:ext>
            </a:extLst>
          </p:cNvPr>
          <p:cNvSpPr/>
          <p:nvPr/>
        </p:nvSpPr>
        <p:spPr>
          <a:xfrm>
            <a:off x="3159760" y="15138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AD4D9B-1DCF-47DD-BB33-F10804A8A2C0}"/>
              </a:ext>
            </a:extLst>
          </p:cNvPr>
          <p:cNvSpPr/>
          <p:nvPr/>
        </p:nvSpPr>
        <p:spPr>
          <a:xfrm>
            <a:off x="3149600" y="2286000"/>
            <a:ext cx="9753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C0B682-81B2-B96E-4FC1-0BD916CB6A6B}"/>
              </a:ext>
            </a:extLst>
          </p:cNvPr>
          <p:cNvSpPr/>
          <p:nvPr/>
        </p:nvSpPr>
        <p:spPr>
          <a:xfrm>
            <a:off x="4358640" y="3139440"/>
            <a:ext cx="8940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37A91C-A07D-5EF2-1E38-596AC9C51C57}"/>
              </a:ext>
            </a:extLst>
          </p:cNvPr>
          <p:cNvSpPr/>
          <p:nvPr/>
        </p:nvSpPr>
        <p:spPr>
          <a:xfrm>
            <a:off x="9042400" y="158496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45C99A2-216C-6E7D-97D3-CFF0F33CA36A}"/>
              </a:ext>
            </a:extLst>
          </p:cNvPr>
          <p:cNvSpPr/>
          <p:nvPr/>
        </p:nvSpPr>
        <p:spPr>
          <a:xfrm>
            <a:off x="9083040" y="2336800"/>
            <a:ext cx="91440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45A10-7D85-7639-9382-76B840AE8937}"/>
              </a:ext>
            </a:extLst>
          </p:cNvPr>
          <p:cNvSpPr/>
          <p:nvPr/>
        </p:nvSpPr>
        <p:spPr>
          <a:xfrm>
            <a:off x="9093200" y="3190240"/>
            <a:ext cx="9347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FC7F7F-5B83-068A-0AFD-0FB9E0DE2707}"/>
              </a:ext>
            </a:extLst>
          </p:cNvPr>
          <p:cNvSpPr/>
          <p:nvPr/>
        </p:nvSpPr>
        <p:spPr>
          <a:xfrm>
            <a:off x="3159760" y="1524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5C150B-7F5C-4550-9C04-8B3153DAEA6C}"/>
              </a:ext>
            </a:extLst>
          </p:cNvPr>
          <p:cNvSpPr/>
          <p:nvPr/>
        </p:nvSpPr>
        <p:spPr>
          <a:xfrm>
            <a:off x="3129280" y="228600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E0DE02-5819-5341-B84C-FE2A3EFF7418}"/>
              </a:ext>
            </a:extLst>
          </p:cNvPr>
          <p:cNvSpPr/>
          <p:nvPr/>
        </p:nvSpPr>
        <p:spPr>
          <a:xfrm>
            <a:off x="4328160" y="3139440"/>
            <a:ext cx="102616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8BC833-7DE1-898F-BFD5-D44E64975AEA}"/>
              </a:ext>
            </a:extLst>
          </p:cNvPr>
          <p:cNvSpPr/>
          <p:nvPr/>
        </p:nvSpPr>
        <p:spPr>
          <a:xfrm>
            <a:off x="9011920" y="1574800"/>
            <a:ext cx="98552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05D39-325A-9D0B-E47A-9327E8FC2E4D}"/>
              </a:ext>
            </a:extLst>
          </p:cNvPr>
          <p:cNvSpPr/>
          <p:nvPr/>
        </p:nvSpPr>
        <p:spPr>
          <a:xfrm>
            <a:off x="9072880" y="234696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7F6C9D-3CF1-D0F2-6E7A-88E88E254105}"/>
              </a:ext>
            </a:extLst>
          </p:cNvPr>
          <p:cNvSpPr/>
          <p:nvPr/>
        </p:nvSpPr>
        <p:spPr>
          <a:xfrm>
            <a:off x="9093200" y="3180080"/>
            <a:ext cx="944880" cy="58928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</p:spTree>
    <p:extLst>
      <p:ext uri="{BB962C8B-B14F-4D97-AF65-F5344CB8AC3E}">
        <p14:creationId xmlns:p14="http://schemas.microsoft.com/office/powerpoint/2010/main" val="214121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0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E186E-3BEF-17B6-5F1A-1D2DCAD25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840" y="1999344"/>
            <a:ext cx="14963190" cy="3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1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A7054-60F5-45F8-876E-0D9D72CB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762" cy="708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CB588-4014-4715-9F9A-914F7C6DF5AF}"/>
              </a:ext>
            </a:extLst>
          </p:cNvPr>
          <p:cNvSpPr txBox="1"/>
          <p:nvPr/>
        </p:nvSpPr>
        <p:spPr>
          <a:xfrm>
            <a:off x="3539924" y="1887638"/>
            <a:ext cx="76200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dm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r>
              <a:rPr kumimoji="0" lang="en-US" altLang="en-US" sz="4300" b="1" i="0" u="none" strike="noStrike" kern="1200" cap="none" spc="0" normalizeH="0" baseline="30000" noProof="0" dirty="0">
                <a:ln>
                  <a:noFill/>
                </a:ln>
                <a:solidFill>
                  <a:srgbClr val="0780A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300" b="1" i="0" u="none" strike="noStrike" kern="1200" cap="none" spc="0" normalizeH="0" baseline="0" noProof="0" dirty="0">
              <a:ln>
                <a:noFill/>
              </a:ln>
              <a:solidFill>
                <a:srgbClr val="0780A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7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flipH="1">
            <a:off x="2758075" y="3338764"/>
            <a:ext cx="7771812" cy="2193758"/>
          </a:xfrm>
          <a:prstGeom prst="rect">
            <a:avLst/>
          </a:prstGeom>
          <a:ln>
            <a:noFill/>
          </a:ln>
        </p:spPr>
      </p:pic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847631" y="227781"/>
              <a:ext cx="2760871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HỘP SỮA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25" y="609600"/>
            <a:ext cx="7115175" cy="65722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7254F36-B898-47DF-9AD3-C041465EAC70}"/>
              </a:ext>
            </a:extLst>
          </p:cNvPr>
          <p:cNvSpPr/>
          <p:nvPr/>
        </p:nvSpPr>
        <p:spPr>
          <a:xfrm>
            <a:off x="7696200" y="4572000"/>
            <a:ext cx="7620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935474"/>
          </a:xfrm>
          <a:prstGeom prst="roundRect">
            <a:avLst>
              <a:gd name="adj" fmla="val 20351"/>
            </a:avLst>
          </a:prstGeom>
          <a:solidFill>
            <a:srgbClr val="00078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ml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180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cm</a:t>
            </a:r>
            <a:r>
              <a:rPr kumimoji="0" lang="vi-VN" altLang="en-US" sz="48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0C4418-F0DB-4D9F-95B1-583014C30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5" y="3171343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6">
            <a:extLst>
              <a:ext uri="{FF2B5EF4-FFF2-40B4-BE49-F238E27FC236}">
                <a16:creationId xmlns:a16="http://schemas.microsoft.com/office/drawing/2014/main" id="{FAD5F057-AD00-4760-A911-60A63DD0DC77}"/>
              </a:ext>
            </a:extLst>
          </p:cNvPr>
          <p:cNvGrpSpPr/>
          <p:nvPr/>
        </p:nvGrpSpPr>
        <p:grpSpPr>
          <a:xfrm>
            <a:off x="304799" y="228600"/>
            <a:ext cx="5557520" cy="2193758"/>
            <a:chOff x="3417501" y="-236622"/>
            <a:chExt cx="5557520" cy="2193758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0DFEE193-53E2-46C8-9498-9296AB617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7501" y="-236622"/>
              <a:ext cx="5557520" cy="2193758"/>
            </a:xfrm>
            <a:prstGeom prst="rect">
              <a:avLst/>
            </a:prstGeom>
          </p:spPr>
        </p:pic>
        <p:sp>
          <p:nvSpPr>
            <p:cNvPr id="9" name="文本框 21">
              <a:extLst>
                <a:ext uri="{FF2B5EF4-FFF2-40B4-BE49-F238E27FC236}">
                  <a16:creationId xmlns:a16="http://schemas.microsoft.com/office/drawing/2014/main" id="{E8924CA7-4E5C-46AE-9233-9EFADF697FFF}"/>
                </a:ext>
              </a:extLst>
            </p:cNvPr>
            <p:cNvSpPr txBox="1"/>
            <p:nvPr/>
          </p:nvSpPr>
          <p:spPr>
            <a:xfrm>
              <a:off x="4525313" y="262465"/>
              <a:ext cx="3341896" cy="83099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-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+mn-lt"/>
                </a:rPr>
                <a:t>CHAI DẦU ĂN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A52285-8C3C-4EC8-BA57-5580A68BC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918" y="0"/>
            <a:ext cx="6933383" cy="6766983"/>
          </a:xfrm>
          <a:prstGeom prst="rect">
            <a:avLst/>
          </a:prstGeom>
        </p:spPr>
      </p:pic>
      <p:sp>
        <p:nvSpPr>
          <p:cNvPr id="10" name="Text Box 74">
            <a:extLst>
              <a:ext uri="{FF2B5EF4-FFF2-40B4-BE49-F238E27FC236}">
                <a16:creationId xmlns:a16="http://schemas.microsoft.com/office/drawing/2014/main" id="{C6C4C2FF-2587-4FE0-9427-1EEA731D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59" y="2335621"/>
            <a:ext cx="4724400" cy="1039416"/>
          </a:xfrm>
          <a:prstGeom prst="roundRect">
            <a:avLst>
              <a:gd name="adj" fmla="val 20351"/>
            </a:avLst>
          </a:prstGeom>
          <a:solidFill>
            <a:srgbClr val="E01B2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lít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d</a:t>
            </a:r>
            <a:r>
              <a:rPr kumimoji="0" lang="vi-VN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</a:t>
            </a:r>
            <a:r>
              <a:rPr kumimoji="0" lang="vi-VN" altLang="en-US" sz="5400" b="1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alt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01AF7F-BEBC-4F7A-9420-94E97195E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44295" b="85240"/>
          <a:stretch/>
        </p:blipFill>
        <p:spPr>
          <a:xfrm rot="889939" flipH="1">
            <a:off x="2210094" y="4003486"/>
            <a:ext cx="7771812" cy="219375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84A6D-5A78-41BB-964B-2C44FDCB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9" y="3286219"/>
            <a:ext cx="3711785" cy="356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CF6F31C8-9F75-316C-C179-406DCCDFD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504" y="3965587"/>
            <a:ext cx="102715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57A12E0-2E5E-2955-A25A-D3BED7F33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504" y="4851412"/>
            <a:ext cx="101196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bao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nhiêu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 ?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CAA6595C-B4DE-972E-63D6-EF5342F3C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679" y="5637225"/>
            <a:ext cx="100540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So sánh thể tích của hai hình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và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B1999FF8-8602-254A-1A50-73B1DF9D3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28771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7" name="AutoShape 18">
            <a:extLst>
              <a:ext uri="{FF2B5EF4-FFF2-40B4-BE49-F238E27FC236}">
                <a16:creationId xmlns:a16="http://schemas.microsoft.com/office/drawing/2014/main" id="{590CC85A-88B8-96B6-0759-B92E887BE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23002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79657B7B-D0C3-E7EF-A93E-77F5C4355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48602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5862A1A0-60D8-AADA-4D19-14AE71D1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3DAF6329-F3AA-5DE9-CE88-B7A3368D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F7BDE46A-556A-ED9C-9696-46437F67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234473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4" name="AutoShape 23">
            <a:extLst>
              <a:ext uri="{FF2B5EF4-FFF2-40B4-BE49-F238E27FC236}">
                <a16:creationId xmlns:a16="http://schemas.microsoft.com/office/drawing/2014/main" id="{206711DE-5904-8E77-38FF-6BA7E711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530475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95C70607-0473-244D-E2F2-B25FAA2EF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23447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D7EA7CA8-D2AF-9846-751D-F83436CD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5304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93D993A2-CF2A-24B1-B891-D1443248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950" y="18256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8" name="AutoShape 27">
            <a:extLst>
              <a:ext uri="{FF2B5EF4-FFF2-40B4-BE49-F238E27FC236}">
                <a16:creationId xmlns:a16="http://schemas.microsoft.com/office/drawing/2014/main" id="{D584E3C5-F50D-5711-236D-073A7E36D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975" y="201136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29" name="AutoShape 28">
            <a:extLst>
              <a:ext uri="{FF2B5EF4-FFF2-40B4-BE49-F238E27FC236}">
                <a16:creationId xmlns:a16="http://schemas.microsoft.com/office/drawing/2014/main" id="{3549645A-C1E3-45A4-81DF-A0C33A9F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225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0" name="AutoShape 29">
            <a:extLst>
              <a:ext uri="{FF2B5EF4-FFF2-40B4-BE49-F238E27FC236}">
                <a16:creationId xmlns:a16="http://schemas.microsoft.com/office/drawing/2014/main" id="{EE4C4701-31FD-9870-5A3C-87F157208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0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1" name="AutoShape 30">
            <a:extLst>
              <a:ext uri="{FF2B5EF4-FFF2-40B4-BE49-F238E27FC236}">
                <a16:creationId xmlns:a16="http://schemas.microsoft.com/office/drawing/2014/main" id="{74089E19-FDF9-F3A7-A40D-61485598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8700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2" name="AutoShape 31">
            <a:extLst>
              <a:ext uri="{FF2B5EF4-FFF2-40B4-BE49-F238E27FC236}">
                <a16:creationId xmlns:a16="http://schemas.microsoft.com/office/drawing/2014/main" id="{073CDF9A-3A8F-4D96-290E-70577DC3B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20558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3" name="AutoShape 32">
            <a:extLst>
              <a:ext uri="{FF2B5EF4-FFF2-40B4-BE49-F238E27FC236}">
                <a16:creationId xmlns:a16="http://schemas.microsoft.com/office/drawing/2014/main" id="{7354650E-6D71-C192-02ED-03B0902B6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8700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4" name="AutoShape 33">
            <a:extLst>
              <a:ext uri="{FF2B5EF4-FFF2-40B4-BE49-F238E27FC236}">
                <a16:creationId xmlns:a16="http://schemas.microsoft.com/office/drawing/2014/main" id="{6F1FF774-D8A1-E6D6-FE07-E5E5C2526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20558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5" name="AutoShape 34">
            <a:extLst>
              <a:ext uri="{FF2B5EF4-FFF2-40B4-BE49-F238E27FC236}">
                <a16:creationId xmlns:a16="http://schemas.microsoft.com/office/drawing/2014/main" id="{FE47F369-9A31-FA82-8F71-626FF192C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398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6" name="AutoShape 35">
            <a:extLst>
              <a:ext uri="{FF2B5EF4-FFF2-40B4-BE49-F238E27FC236}">
                <a16:creationId xmlns:a16="http://schemas.microsoft.com/office/drawing/2014/main" id="{ED65D590-C2C0-19E6-62F6-93272867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63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7" name="AutoShape 36">
            <a:extLst>
              <a:ext uri="{FF2B5EF4-FFF2-40B4-BE49-F238E27FC236}">
                <a16:creationId xmlns:a16="http://schemas.microsoft.com/office/drawing/2014/main" id="{4DDBC016-B32B-CBDD-634C-BB64215B0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8" name="AutoShape 37">
            <a:extLst>
              <a:ext uri="{FF2B5EF4-FFF2-40B4-BE49-F238E27FC236}">
                <a16:creationId xmlns:a16="http://schemas.microsoft.com/office/drawing/2014/main" id="{B2A89022-7F77-FF26-5BBD-051D976B9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140017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9" name="AutoShape 38">
            <a:extLst>
              <a:ext uri="{FF2B5EF4-FFF2-40B4-BE49-F238E27FC236}">
                <a16:creationId xmlns:a16="http://schemas.microsoft.com/office/drawing/2014/main" id="{184708CD-564F-47F2-469B-DB8B4949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675" y="1585913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0" name="AutoShape 39">
            <a:extLst>
              <a:ext uri="{FF2B5EF4-FFF2-40B4-BE49-F238E27FC236}">
                <a16:creationId xmlns:a16="http://schemas.microsoft.com/office/drawing/2014/main" id="{025282A2-630A-A0B4-E4A2-609DFD360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488" y="14001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1" name="AutoShape 40">
            <a:extLst>
              <a:ext uri="{FF2B5EF4-FFF2-40B4-BE49-F238E27FC236}">
                <a16:creationId xmlns:a16="http://schemas.microsoft.com/office/drawing/2014/main" id="{31FB86DB-9830-CBEE-9679-89E72FEAF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15859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2" name="AutoShape 41">
            <a:extLst>
              <a:ext uri="{FF2B5EF4-FFF2-40B4-BE49-F238E27FC236}">
                <a16:creationId xmlns:a16="http://schemas.microsoft.com/office/drawing/2014/main" id="{4EC624FC-BC92-0B1C-7BB3-37369FC27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23368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3" name="AutoShape 42">
            <a:extLst>
              <a:ext uri="{FF2B5EF4-FFF2-40B4-BE49-F238E27FC236}">
                <a16:creationId xmlns:a16="http://schemas.microsoft.com/office/drawing/2014/main" id="{882F19CE-5A6B-1ECB-547E-F652A9CFE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54476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4" name="AutoShape 43">
            <a:extLst>
              <a:ext uri="{FF2B5EF4-FFF2-40B4-BE49-F238E27FC236}">
                <a16:creationId xmlns:a16="http://schemas.microsoft.com/office/drawing/2014/main" id="{39932129-1E3A-E24B-D4E2-72620FD77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667000"/>
            <a:ext cx="669925" cy="7318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5" name="AutoShape 44">
            <a:extLst>
              <a:ext uri="{FF2B5EF4-FFF2-40B4-BE49-F238E27FC236}">
                <a16:creationId xmlns:a16="http://schemas.microsoft.com/office/drawing/2014/main" id="{A998DE9C-5F0A-04DD-FA5C-C836794FA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54476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6" name="AutoShape 45">
            <a:extLst>
              <a:ext uri="{FF2B5EF4-FFF2-40B4-BE49-F238E27FC236}">
                <a16:creationId xmlns:a16="http://schemas.microsoft.com/office/drawing/2014/main" id="{2F4FD981-75DD-445D-7146-448BC50B3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730500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7" name="AutoShape 46">
            <a:extLst>
              <a:ext uri="{FF2B5EF4-FFF2-40B4-BE49-F238E27FC236}">
                <a16:creationId xmlns:a16="http://schemas.microsoft.com/office/drawing/2014/main" id="{F8EFD9F3-57F2-FB1C-14D5-926883713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BBA8C86-D225-FD1E-4AA2-168232EFD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8637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9" name="AutoShape 48">
            <a:extLst>
              <a:ext uri="{FF2B5EF4-FFF2-40B4-BE49-F238E27FC236}">
                <a16:creationId xmlns:a16="http://schemas.microsoft.com/office/drawing/2014/main" id="{9A4BEB2F-E60E-D4C5-6BAD-58C09B56C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963" y="2070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B898E928-A4EA-C5B2-8505-4B644F66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1988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1" name="AutoShape 50">
            <a:extLst>
              <a:ext uri="{FF2B5EF4-FFF2-40B4-BE49-F238E27FC236}">
                <a16:creationId xmlns:a16="http://schemas.microsoft.com/office/drawing/2014/main" id="{12F5D42C-EF8C-EB4A-92FC-4303A726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207010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2" name="AutoShape 51">
            <a:extLst>
              <a:ext uri="{FF2B5EF4-FFF2-40B4-BE49-F238E27FC236}">
                <a16:creationId xmlns:a16="http://schemas.microsoft.com/office/drawing/2014/main" id="{79164408-2963-B0F3-8EAE-6817ECFF9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2558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3" name="AutoShape 52">
            <a:extLst>
              <a:ext uri="{FF2B5EF4-FFF2-40B4-BE49-F238E27FC236}">
                <a16:creationId xmlns:a16="http://schemas.microsoft.com/office/drawing/2014/main" id="{934225C9-C7F2-C084-DA6C-272A18CEE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4" name="AutoShape 53">
            <a:extLst>
              <a:ext uri="{FF2B5EF4-FFF2-40B4-BE49-F238E27FC236}">
                <a16:creationId xmlns:a16="http://schemas.microsoft.com/office/drawing/2014/main" id="{8ED9D3AD-9080-D9E7-BE03-ECF968670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13922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5" name="AutoShape 54">
            <a:extLst>
              <a:ext uri="{FF2B5EF4-FFF2-40B4-BE49-F238E27FC236}">
                <a16:creationId xmlns:a16="http://schemas.microsoft.com/office/drawing/2014/main" id="{F85C599B-F13E-03E2-C017-731B86529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6" name="AutoShape 55">
            <a:extLst>
              <a:ext uri="{FF2B5EF4-FFF2-40B4-BE49-F238E27FC236}">
                <a16:creationId xmlns:a16="http://schemas.microsoft.com/office/drawing/2014/main" id="{6D94713F-7841-FC2F-F176-9F259B2B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1785938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7" name="AutoShape 56">
            <a:extLst>
              <a:ext uri="{FF2B5EF4-FFF2-40B4-BE49-F238E27FC236}">
                <a16:creationId xmlns:a16="http://schemas.microsoft.com/office/drawing/2014/main" id="{014D59A7-1808-194E-8A2D-860F7D768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7859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8" name="AutoShape 57">
            <a:extLst>
              <a:ext uri="{FF2B5EF4-FFF2-40B4-BE49-F238E27FC236}">
                <a16:creationId xmlns:a16="http://schemas.microsoft.com/office/drawing/2014/main" id="{11C5364D-A5C3-DBE8-AA7D-B0CAF66A8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5352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9" name="AutoShape 58">
            <a:extLst>
              <a:ext uri="{FF2B5EF4-FFF2-40B4-BE49-F238E27FC236}">
                <a16:creationId xmlns:a16="http://schemas.microsoft.com/office/drawing/2014/main" id="{DDF2FEB8-B523-1B35-30AA-1C82943FB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0" y="20605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0" name="AutoShape 59">
            <a:extLst>
              <a:ext uri="{FF2B5EF4-FFF2-40B4-BE49-F238E27FC236}">
                <a16:creationId xmlns:a16="http://schemas.microsoft.com/office/drawing/2014/main" id="{BBD48E74-467B-B35A-403E-B1B82D66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7305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1" name="AutoShape 60">
            <a:extLst>
              <a:ext uri="{FF2B5EF4-FFF2-40B4-BE49-F238E27FC236}">
                <a16:creationId xmlns:a16="http://schemas.microsoft.com/office/drawing/2014/main" id="{98C81B2A-80DE-1A4C-EFEB-50E25141F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22558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2" name="AutoShape 61">
            <a:extLst>
              <a:ext uri="{FF2B5EF4-FFF2-40B4-BE49-F238E27FC236}">
                <a16:creationId xmlns:a16="http://schemas.microsoft.com/office/drawing/2014/main" id="{8475403E-2936-33F4-8160-95872AE2E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227330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3" name="AutoShape 62">
            <a:extLst>
              <a:ext uri="{FF2B5EF4-FFF2-40B4-BE49-F238E27FC236}">
                <a16:creationId xmlns:a16="http://schemas.microsoft.com/office/drawing/2014/main" id="{44ABA3D0-9128-2001-3E1F-737A6FD70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245903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4" name="AutoShape 63">
            <a:extLst>
              <a:ext uri="{FF2B5EF4-FFF2-40B4-BE49-F238E27FC236}">
                <a16:creationId xmlns:a16="http://schemas.microsoft.com/office/drawing/2014/main" id="{C861ADF0-1755-B959-8F58-25A741D03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5" name="AutoShape 64">
            <a:extLst>
              <a:ext uri="{FF2B5EF4-FFF2-40B4-BE49-F238E27FC236}">
                <a16:creationId xmlns:a16="http://schemas.microsoft.com/office/drawing/2014/main" id="{9BDACC54-685B-C678-1577-988E5B0E8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6" name="AutoShape 65">
            <a:extLst>
              <a:ext uri="{FF2B5EF4-FFF2-40B4-BE49-F238E27FC236}">
                <a16:creationId xmlns:a16="http://schemas.microsoft.com/office/drawing/2014/main" id="{07E3E42D-5FFC-4001-9B0B-3E21C6D51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2317750"/>
            <a:ext cx="668338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7" name="AutoShape 66">
            <a:extLst>
              <a:ext uri="{FF2B5EF4-FFF2-40B4-BE49-F238E27FC236}">
                <a16:creationId xmlns:a16="http://schemas.microsoft.com/office/drawing/2014/main" id="{4350DF2A-AC71-F971-D5F4-54E4197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503488"/>
            <a:ext cx="668338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8" name="AutoShape 67">
            <a:extLst>
              <a:ext uri="{FF2B5EF4-FFF2-40B4-BE49-F238E27FC236}">
                <a16:creationId xmlns:a16="http://schemas.microsoft.com/office/drawing/2014/main" id="{10B58276-A6B8-80B2-37E2-B81CAAB10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2317750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9" name="AutoShape 68">
            <a:extLst>
              <a:ext uri="{FF2B5EF4-FFF2-40B4-BE49-F238E27FC236}">
                <a16:creationId xmlns:a16="http://schemas.microsoft.com/office/drawing/2014/main" id="{67FFB96C-8F63-39EE-989C-B4F45F826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503488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0" name="AutoShape 69">
            <a:extLst>
              <a:ext uri="{FF2B5EF4-FFF2-40B4-BE49-F238E27FC236}">
                <a16:creationId xmlns:a16="http://schemas.microsoft.com/office/drawing/2014/main" id="{00A79B26-012B-1095-20C7-B1DC9239A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6450" y="179863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1" name="AutoShape 70">
            <a:extLst>
              <a:ext uri="{FF2B5EF4-FFF2-40B4-BE49-F238E27FC236}">
                <a16:creationId xmlns:a16="http://schemas.microsoft.com/office/drawing/2014/main" id="{4FDD3704-39BF-57E3-2E4E-9A6F2FE21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5" y="198437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2" name="AutoShape 71">
            <a:extLst>
              <a:ext uri="{FF2B5EF4-FFF2-40B4-BE49-F238E27FC236}">
                <a16:creationId xmlns:a16="http://schemas.microsoft.com/office/drawing/2014/main" id="{F56F2610-079E-AD89-367D-1CBFF80EF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9725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3" name="AutoShape 72">
            <a:extLst>
              <a:ext uri="{FF2B5EF4-FFF2-40B4-BE49-F238E27FC236}">
                <a16:creationId xmlns:a16="http://schemas.microsoft.com/office/drawing/2014/main" id="{5F876950-3EB4-5E48-A504-543B0DB55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750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4" name="AutoShape 73">
            <a:extLst>
              <a:ext uri="{FF2B5EF4-FFF2-40B4-BE49-F238E27FC236}">
                <a16:creationId xmlns:a16="http://schemas.microsoft.com/office/drawing/2014/main" id="{476B0972-E0DA-B6A0-A456-C54E56310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8430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5" name="AutoShape 74">
            <a:extLst>
              <a:ext uri="{FF2B5EF4-FFF2-40B4-BE49-F238E27FC236}">
                <a16:creationId xmlns:a16="http://schemas.microsoft.com/office/drawing/2014/main" id="{3D612A0E-705D-611C-E908-786B0D90C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20288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6" name="AutoShape 75">
            <a:extLst>
              <a:ext uri="{FF2B5EF4-FFF2-40B4-BE49-F238E27FC236}">
                <a16:creationId xmlns:a16="http://schemas.microsoft.com/office/drawing/2014/main" id="{9D851ADD-043D-1FB7-A777-579331A35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6988" y="18430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7" name="AutoShape 76">
            <a:extLst>
              <a:ext uri="{FF2B5EF4-FFF2-40B4-BE49-F238E27FC236}">
                <a16:creationId xmlns:a16="http://schemas.microsoft.com/office/drawing/2014/main" id="{E651B7CE-BA4D-55A1-CDE5-55F77F88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6013" y="20288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8" name="AutoShape 77">
            <a:extLst>
              <a:ext uri="{FF2B5EF4-FFF2-40B4-BE49-F238E27FC236}">
                <a16:creationId xmlns:a16="http://schemas.microsoft.com/office/drawing/2014/main" id="{3B20CC4C-4D52-DB44-2BD6-FA8B55AF5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7063" y="1512888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9" name="AutoShape 78">
            <a:extLst>
              <a:ext uri="{FF2B5EF4-FFF2-40B4-BE49-F238E27FC236}">
                <a16:creationId xmlns:a16="http://schemas.microsoft.com/office/drawing/2014/main" id="{BFFF6DB9-08CF-D964-3B25-585A80A2A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13716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0" name="AutoShape 79">
            <a:extLst>
              <a:ext uri="{FF2B5EF4-FFF2-40B4-BE49-F238E27FC236}">
                <a16:creationId xmlns:a16="http://schemas.microsoft.com/office/drawing/2014/main" id="{1AB17AEC-00E0-48B2-27A7-D3C4AFCFD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275" y="156210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1" name="AutoShape 80">
            <a:extLst>
              <a:ext uri="{FF2B5EF4-FFF2-40B4-BE49-F238E27FC236}">
                <a16:creationId xmlns:a16="http://schemas.microsoft.com/office/drawing/2014/main" id="{06514192-2081-2DA8-25A6-27232D2E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9150" y="1373188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2" name="AutoShape 81">
            <a:extLst>
              <a:ext uri="{FF2B5EF4-FFF2-40B4-BE49-F238E27FC236}">
                <a16:creationId xmlns:a16="http://schemas.microsoft.com/office/drawing/2014/main" id="{FCDDE5CC-6E2E-8CD8-7024-7ED2F9A9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558925"/>
            <a:ext cx="668338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3" name="AutoShape 82">
            <a:extLst>
              <a:ext uri="{FF2B5EF4-FFF2-40B4-BE49-F238E27FC236}">
                <a16:creationId xmlns:a16="http://schemas.microsoft.com/office/drawing/2014/main" id="{49A7CEF5-25AE-E11A-F3B7-C73B7051A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517775"/>
            <a:ext cx="669925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4" name="AutoShape 83">
            <a:extLst>
              <a:ext uri="{FF2B5EF4-FFF2-40B4-BE49-F238E27FC236}">
                <a16:creationId xmlns:a16="http://schemas.microsoft.com/office/drawing/2014/main" id="{298A29E2-3AC7-D7AC-5EA2-BEF4648FB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5" name="AutoShape 84">
            <a:extLst>
              <a:ext uri="{FF2B5EF4-FFF2-40B4-BE49-F238E27FC236}">
                <a16:creationId xmlns:a16="http://schemas.microsoft.com/office/drawing/2014/main" id="{C23B6292-3E63-359F-4EA6-3020A956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3888" y="2517775"/>
            <a:ext cx="668337" cy="668338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6" name="AutoShape 85">
            <a:extLst>
              <a:ext uri="{FF2B5EF4-FFF2-40B4-BE49-F238E27FC236}">
                <a16:creationId xmlns:a16="http://schemas.microsoft.com/office/drawing/2014/main" id="{DAE88D44-5318-E83D-176B-705677FAB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703513"/>
            <a:ext cx="668337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7" name="AutoShape 86">
            <a:extLst>
              <a:ext uri="{FF2B5EF4-FFF2-40B4-BE49-F238E27FC236}">
                <a16:creationId xmlns:a16="http://schemas.microsoft.com/office/drawing/2014/main" id="{A02F8A92-857F-CCDD-4532-7AF665EFB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703513"/>
            <a:ext cx="669925" cy="668337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8" name="AutoShape 87">
            <a:extLst>
              <a:ext uri="{FF2B5EF4-FFF2-40B4-BE49-F238E27FC236}">
                <a16:creationId xmlns:a16="http://schemas.microsoft.com/office/drawing/2014/main" id="{F68A4B73-55AA-E42C-A0DC-113D64231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4463" y="2043113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9" name="AutoShape 88">
            <a:extLst>
              <a:ext uri="{FF2B5EF4-FFF2-40B4-BE49-F238E27FC236}">
                <a16:creationId xmlns:a16="http://schemas.microsoft.com/office/drawing/2014/main" id="{509482A2-05B3-DA31-658A-10514DFF2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488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0" name="AutoShape 89">
            <a:extLst>
              <a:ext uri="{FF2B5EF4-FFF2-40B4-BE49-F238E27FC236}">
                <a16:creationId xmlns:a16="http://schemas.microsoft.com/office/drawing/2014/main" id="{CF1418E6-18C1-7C2D-7972-0A32FED57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22288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1" name="AutoShape 90">
            <a:extLst>
              <a:ext uri="{FF2B5EF4-FFF2-40B4-BE49-F238E27FC236}">
                <a16:creationId xmlns:a16="http://schemas.microsoft.com/office/drawing/2014/main" id="{CB50F18F-64F7-ED97-8B75-BF82A7BDD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0" y="2228850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2" name="AutoShape 91">
            <a:extLst>
              <a:ext uri="{FF2B5EF4-FFF2-40B4-BE49-F238E27FC236}">
                <a16:creationId xmlns:a16="http://schemas.microsoft.com/office/drawing/2014/main" id="{7445B75E-BC35-1A85-4096-4F76F75DF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1762125"/>
            <a:ext cx="669925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3" name="AutoShape 92">
            <a:extLst>
              <a:ext uri="{FF2B5EF4-FFF2-40B4-BE49-F238E27FC236}">
                <a16:creationId xmlns:a16="http://schemas.microsoft.com/office/drawing/2014/main" id="{AF401732-F7D1-C001-31B4-CF5695378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2913" y="1758950"/>
            <a:ext cx="668337" cy="669925"/>
          </a:xfrm>
          <a:prstGeom prst="cube">
            <a:avLst>
              <a:gd name="adj" fmla="val 29167"/>
            </a:avLst>
          </a:prstGeom>
          <a:solidFill>
            <a:schemeClr val="accent2"/>
          </a:solidFill>
          <a:ln w="9525">
            <a:solidFill>
              <a:srgbClr val="CC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4" name="Text Box 93">
            <a:extLst>
              <a:ext uri="{FF2B5EF4-FFF2-40B4-BE49-F238E27FC236}">
                <a16:creationId xmlns:a16="http://schemas.microsoft.com/office/drawing/2014/main" id="{C436A663-37E4-FC4B-AA0F-F3ECF7DBF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5" y="3192463"/>
            <a:ext cx="5854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B6860DC0-59C4-2BAB-E8A4-F94B5602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208" y="634048"/>
            <a:ext cx="54714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Trong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dưới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đây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:</a:t>
            </a:r>
          </a:p>
        </p:txBody>
      </p:sp>
      <p:sp>
        <p:nvSpPr>
          <p:cNvPr id="96" name="Text Box 5">
            <a:extLst>
              <a:ext uri="{FF2B5EF4-FFF2-40B4-BE49-F238E27FC236}">
                <a16:creationId xmlns:a16="http://schemas.microsoft.com/office/drawing/2014/main" id="{FAF5D98C-1B29-A6FB-BAF9-EE322411A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915" y="3926276"/>
            <a:ext cx="10229119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34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7" name="Text Box 6">
            <a:extLst>
              <a:ext uri="{FF2B5EF4-FFF2-40B4-BE49-F238E27FC236}">
                <a16:creationId xmlns:a16="http://schemas.microsoft.com/office/drawing/2014/main" id="{0B4DD4BA-461E-F1C9-6E07-F3700253D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637" y="4785039"/>
            <a:ext cx="10119673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24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lập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phương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nhỏ.</a:t>
            </a:r>
          </a:p>
        </p:txBody>
      </p:sp>
      <p:sp>
        <p:nvSpPr>
          <p:cNvPr id="98" name="Text Box 7">
            <a:extLst>
              <a:ext uri="{FF2B5EF4-FFF2-40B4-BE49-F238E27FC236}">
                <a16:creationId xmlns:a16="http://schemas.microsoft.com/office/drawing/2014/main" id="{FB22C678-339D-6958-99A1-DFB1B135A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2204" y="5637225"/>
            <a:ext cx="10054005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tích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 l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ớn hơn thể tích hình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859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6" grpId="0" animBg="1"/>
      <p:bldP spid="96" grpId="1" animBg="1"/>
      <p:bldP spid="97" grpId="0" animBg="1"/>
      <p:bldP spid="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614B521-4085-354B-9607-7944763BA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3509" y="122992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446755-D97B-C4C9-313A-F68D0D674F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456" y="1332936"/>
            <a:ext cx="2938527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687BAA-EC9B-8ED4-92C4-D1423139A6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896" y="2485027"/>
            <a:ext cx="71878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6A5A54-36F5-EFFA-2001-BC8607EB7028}"/>
              </a:ext>
            </a:extLst>
          </p:cNvPr>
          <p:cNvSpPr/>
          <p:nvPr/>
        </p:nvSpPr>
        <p:spPr>
          <a:xfrm>
            <a:off x="1452880" y="1544320"/>
            <a:ext cx="9501702" cy="4491771"/>
          </a:xfrm>
          <a:custGeom>
            <a:avLst/>
            <a:gdLst/>
            <a:ahLst/>
            <a:cxnLst/>
            <a:rect l="l" t="t" r="r" b="b"/>
            <a:pathLst>
              <a:path w="18288000" h="9006840">
                <a:moveTo>
                  <a:pt x="0" y="0"/>
                </a:moveTo>
                <a:lnTo>
                  <a:pt x="18288000" y="0"/>
                </a:lnTo>
                <a:lnTo>
                  <a:pt x="18288000" y="9006840"/>
                </a:lnTo>
                <a:lnTo>
                  <a:pt x="0" y="9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A18E824-AF2C-26C4-5E3B-BDA5F2D4DB4C}"/>
              </a:ext>
            </a:extLst>
          </p:cNvPr>
          <p:cNvSpPr/>
          <p:nvPr/>
        </p:nvSpPr>
        <p:spPr>
          <a:xfrm>
            <a:off x="2235200" y="2580640"/>
            <a:ext cx="2357120" cy="1239520"/>
          </a:xfrm>
          <a:prstGeom prst="wedgeRoundRectCallout">
            <a:avLst>
              <a:gd name="adj1" fmla="val 39079"/>
              <a:gd name="adj2" fmla="val 68238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dẻ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60644F-9059-F2DB-59EF-C842A1D7C613}"/>
              </a:ext>
            </a:extLst>
          </p:cNvPr>
          <p:cNvSpPr/>
          <p:nvPr/>
        </p:nvSpPr>
        <p:spPr>
          <a:xfrm>
            <a:off x="4724400" y="2926080"/>
            <a:ext cx="1706880" cy="640080"/>
          </a:xfrm>
          <a:prstGeom prst="wedgeRoundRectCallout">
            <a:avLst>
              <a:gd name="adj1" fmla="val -817"/>
              <a:gd name="adj2" fmla="val 7617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8E2FDA8-0E9B-5139-BAE5-73E144DE0A71}"/>
              </a:ext>
            </a:extLst>
          </p:cNvPr>
          <p:cNvSpPr/>
          <p:nvPr/>
        </p:nvSpPr>
        <p:spPr>
          <a:xfrm>
            <a:off x="6827520" y="1574800"/>
            <a:ext cx="3698240" cy="1391920"/>
          </a:xfrm>
          <a:prstGeom prst="wedgeRoundRectCallout">
            <a:avLst>
              <a:gd name="adj1" fmla="val -32288"/>
              <a:gd name="adj2" fmla="val 74715"/>
              <a:gd name="adj3" fmla="val 16667"/>
            </a:avLst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0" y="0"/>
            <a:ext cx="11051822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651668" y="1455718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4572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9144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1371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18288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lvl="4" defTabSz="4572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2630931" y="2977606"/>
            <a:ext cx="1423987" cy="1518194"/>
            <a:chOff x="558" y="1632"/>
            <a:chExt cx="498" cy="543"/>
          </a:xfrm>
        </p:grpSpPr>
        <p:sp>
          <p:nvSpPr>
            <p:cNvPr id="184343" name="AutoShape 9"/>
            <p:cNvSpPr>
              <a:spLocks noChangeArrowheads="1"/>
            </p:cNvSpPr>
            <p:nvPr/>
          </p:nvSpPr>
          <p:spPr bwMode="auto">
            <a:xfrm>
              <a:off x="634" y="1632"/>
              <a:ext cx="422" cy="414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44" name="Text Box 10"/>
            <p:cNvSpPr txBox="1">
              <a:spLocks noChangeArrowheads="1"/>
            </p:cNvSpPr>
            <p:nvPr/>
          </p:nvSpPr>
          <p:spPr bwMode="auto">
            <a:xfrm>
              <a:off x="558" y="2010"/>
              <a:ext cx="480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defTabSz="457200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1cm</a:t>
              </a:r>
              <a:endPara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2796778" y="3335726"/>
            <a:ext cx="957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1cm</a:t>
            </a:r>
            <a:r>
              <a:rPr lang="en-US" altLang="en-US" sz="24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endParaRPr lang="en-US" altLang="en-US" sz="24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835378" y="5053289"/>
            <a:ext cx="5122332" cy="1384995"/>
          </a:xfrm>
          <a:prstGeom prst="rect">
            <a:avLst/>
          </a:prstGeom>
          <a:solidFill>
            <a:srgbClr val="B7EC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defTabSz="457200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Xăng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1cm.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auto">
          <a:xfrm>
            <a:off x="6019800" y="2133600"/>
            <a:ext cx="0" cy="472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defTabSz="457200" eaLnBrk="0" hangingPunct="0"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31" name="Text Box 26"/>
          <p:cNvSpPr txBox="1">
            <a:spLocks noChangeArrowheads="1"/>
          </p:cNvSpPr>
          <p:nvPr/>
        </p:nvSpPr>
        <p:spPr bwMode="auto">
          <a:xfrm>
            <a:off x="6477000" y="1752601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6071269" y="1439612"/>
            <a:ext cx="4648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4572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9144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1371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18288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marL="0" lvl="4" defTabSz="457200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2)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- xi -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911976" y="2096943"/>
            <a:ext cx="2819400" cy="3132137"/>
            <a:chOff x="3312" y="1392"/>
            <a:chExt cx="2160" cy="2266"/>
          </a:xfrm>
        </p:grpSpPr>
        <p:sp>
          <p:nvSpPr>
            <p:cNvPr id="184341" name="AutoShape 30"/>
            <p:cNvSpPr>
              <a:spLocks noChangeArrowheads="1"/>
            </p:cNvSpPr>
            <p:nvPr/>
          </p:nvSpPr>
          <p:spPr bwMode="auto">
            <a:xfrm>
              <a:off x="3312" y="1392"/>
              <a:ext cx="2160" cy="1920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342" name="Text Box 31"/>
            <p:cNvSpPr txBox="1">
              <a:spLocks noChangeArrowheads="1"/>
            </p:cNvSpPr>
            <p:nvPr/>
          </p:nvSpPr>
          <p:spPr bwMode="auto">
            <a:xfrm>
              <a:off x="3509" y="3235"/>
              <a:ext cx="1152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defTabSz="457200" eaLnBrk="0" fontAlgn="base" hangingPunct="0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r>
                <a:rPr lang="en-US" altLang="en-US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1dm</a:t>
              </a:r>
              <a:endParaRPr lang="en-US" altLang="en-US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7122339" y="3408891"/>
            <a:ext cx="1606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1dm</a:t>
            </a:r>
            <a:r>
              <a:rPr lang="en-US" altLang="en-US" sz="3600" b="1" baseline="30000" dirty="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endParaRPr lang="en-US" altLang="en-US" sz="3600" b="1" baseline="30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07" name="Text Box 35"/>
          <p:cNvSpPr txBox="1">
            <a:spLocks noChangeArrowheads="1"/>
          </p:cNvSpPr>
          <p:nvPr/>
        </p:nvSpPr>
        <p:spPr bwMode="auto">
          <a:xfrm>
            <a:off x="6189131" y="5053290"/>
            <a:ext cx="52408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defTabSz="457200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 xi –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1dm.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555750" y="328613"/>
            <a:ext cx="8991600" cy="954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defTabSz="4572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đo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xăng-ti-mét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-xi-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khối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40" name="Rectangle 4"/>
          <p:cNvSpPr>
            <a:spLocks noChangeArrowheads="1"/>
          </p:cNvSpPr>
          <p:nvPr/>
        </p:nvSpPr>
        <p:spPr bwMode="auto">
          <a:xfrm>
            <a:off x="609600" y="41276"/>
            <a:ext cx="11051821" cy="6816725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8732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08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309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309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309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309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310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310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  <p:bldP spid="3091" grpId="0"/>
      <p:bldP spid="3093" grpId="0" animBg="1"/>
      <p:bldP spid="3099" grpId="0"/>
      <p:bldP spid="3105" grpId="0"/>
      <p:bldP spid="3107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658938" y="300039"/>
            <a:ext cx="893286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marL="342900" indent="-342900" algn="just" defTabSz="457200" eaLnBrk="0" fontAlgn="base" hangingPunct="0">
              <a:spcBef>
                <a:spcPct val="5000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271" name="Rectangle 31"/>
          <p:cNvSpPr>
            <a:spLocks noChangeArrowheads="1"/>
          </p:cNvSpPr>
          <p:nvPr/>
        </p:nvSpPr>
        <p:spPr bwMode="auto">
          <a:xfrm>
            <a:off x="3124200" y="3836989"/>
            <a:ext cx="1684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0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1dm</a:t>
            </a:r>
            <a:r>
              <a:rPr lang="en-US" altLang="en-US" sz="4000" b="1" baseline="30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6567489" y="2168525"/>
            <a:ext cx="3438525" cy="1627188"/>
            <a:chOff x="3390" y="1277"/>
            <a:chExt cx="2304" cy="894"/>
          </a:xfrm>
        </p:grpSpPr>
        <p:sp>
          <p:nvSpPr>
            <p:cNvPr id="176168" name="Rectangle 91"/>
            <p:cNvSpPr>
              <a:spLocks noChangeArrowheads="1"/>
            </p:cNvSpPr>
            <p:nvPr/>
          </p:nvSpPr>
          <p:spPr bwMode="auto">
            <a:xfrm>
              <a:off x="3390" y="1277"/>
              <a:ext cx="2304" cy="3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defRPr/>
              </a:pP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385" name="AutoShape 92"/>
            <p:cNvSpPr>
              <a:spLocks noChangeArrowheads="1"/>
            </p:cNvSpPr>
            <p:nvPr/>
          </p:nvSpPr>
          <p:spPr bwMode="auto">
            <a:xfrm>
              <a:off x="4355" y="1632"/>
              <a:ext cx="336" cy="539"/>
            </a:xfrm>
            <a:prstGeom prst="downArrow">
              <a:avLst>
                <a:gd name="adj1" fmla="val 50000"/>
                <a:gd name="adj2" fmla="val 39280"/>
              </a:avLst>
            </a:prstGeom>
            <a:solidFill>
              <a:srgbClr val="FF3300"/>
            </a:solidFill>
            <a:ln w="28575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</a:defRPr>
              </a:lvl9pPr>
            </a:lstStyle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</a:pPr>
              <a:endParaRPr lang="en-US" alt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97"/>
          <p:cNvGrpSpPr>
            <a:grpSpLocks/>
          </p:cNvGrpSpPr>
          <p:nvPr/>
        </p:nvGrpSpPr>
        <p:grpSpPr bwMode="auto">
          <a:xfrm>
            <a:off x="1843088" y="2209800"/>
            <a:ext cx="4329112" cy="3733800"/>
            <a:chOff x="192" y="1488"/>
            <a:chExt cx="2727" cy="2352"/>
          </a:xfrm>
        </p:grpSpPr>
        <p:grpSp>
          <p:nvGrpSpPr>
            <p:cNvPr id="185359" name="Group 85"/>
            <p:cNvGrpSpPr>
              <a:grpSpLocks/>
            </p:cNvGrpSpPr>
            <p:nvPr/>
          </p:nvGrpSpPr>
          <p:grpSpPr bwMode="auto">
            <a:xfrm>
              <a:off x="199" y="1488"/>
              <a:ext cx="2720" cy="2352"/>
              <a:chOff x="487" y="1441"/>
              <a:chExt cx="2720" cy="2352"/>
            </a:xfrm>
          </p:grpSpPr>
          <p:grpSp>
            <p:nvGrpSpPr>
              <p:cNvPr id="185361" name="Group 35"/>
              <p:cNvGrpSpPr>
                <a:grpSpLocks/>
              </p:cNvGrpSpPr>
              <p:nvPr/>
            </p:nvGrpSpPr>
            <p:grpSpPr bwMode="auto">
              <a:xfrm>
                <a:off x="487" y="1441"/>
                <a:ext cx="2720" cy="2352"/>
                <a:chOff x="487" y="1440"/>
                <a:chExt cx="2720" cy="2352"/>
              </a:xfrm>
            </p:grpSpPr>
            <p:sp>
              <p:nvSpPr>
                <p:cNvPr id="185382" name="AutoShape 6"/>
                <p:cNvSpPr>
                  <a:spLocks noChangeArrowheads="1"/>
                </p:cNvSpPr>
                <p:nvPr/>
              </p:nvSpPr>
              <p:spPr bwMode="auto">
                <a:xfrm>
                  <a:off x="487" y="1440"/>
                  <a:ext cx="2544" cy="2352"/>
                </a:xfrm>
                <a:prstGeom prst="cube">
                  <a:avLst>
                    <a:gd name="adj" fmla="val 25000"/>
                  </a:avLst>
                </a:prstGeom>
                <a:noFill/>
                <a:ln w="38100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"/>
                    <a:defRPr sz="32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"/>
                    <a:defRPr sz="28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"/>
                    <a:defRPr sz="24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"/>
                    <a:defRPr sz="20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None/>
                  </a:pPr>
                  <a:endParaRPr lang="en-US" alt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5383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631" y="3504"/>
                  <a:ext cx="57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"/>
                    <a:defRPr sz="32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"/>
                    <a:defRPr sz="28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"/>
                    <a:defRPr sz="24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accent1"/>
                    </a:buClr>
                    <a:buSzPct val="70000"/>
                    <a:buFont typeface="Wingdings 2" panose="05020102010507070707" pitchFamily="18" charset="2"/>
                    <a:buChar char=""/>
                    <a:defRPr sz="2000"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60000"/>
                    <a:buFont typeface="Wingdings 2" panose="05020102010507070707" pitchFamily="18" charset="2"/>
                    <a:buChar char=""/>
                    <a:defRPr>
                      <a:solidFill>
                        <a:schemeClr val="tx2"/>
                      </a:solidFill>
                      <a:latin typeface="Franklin Gothic Book" panose="020B0503020102020204" pitchFamily="34" charset="0"/>
                    </a:defRPr>
                  </a:lvl9pPr>
                </a:lstStyle>
                <a:p>
                  <a:pPr algn="ctr" defTabSz="4572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None/>
                  </a:pPr>
                  <a:r>
                    <a:rPr lang="en-US" altLang="en-US" sz="2400" b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1dm</a:t>
                  </a:r>
                </a:p>
              </p:txBody>
            </p:sp>
          </p:grpSp>
          <p:grpSp>
            <p:nvGrpSpPr>
              <p:cNvPr id="185362" name="Group 58"/>
              <p:cNvGrpSpPr>
                <a:grpSpLocks/>
              </p:cNvGrpSpPr>
              <p:nvPr/>
            </p:nvGrpSpPr>
            <p:grpSpPr bwMode="auto">
              <a:xfrm>
                <a:off x="1056" y="1441"/>
                <a:ext cx="9" cy="1776"/>
                <a:chOff x="1056" y="1440"/>
                <a:chExt cx="9" cy="1776"/>
              </a:xfrm>
            </p:grpSpPr>
            <p:sp>
              <p:nvSpPr>
                <p:cNvPr id="185376" name="Line 51"/>
                <p:cNvSpPr>
                  <a:spLocks noChangeShapeType="1"/>
                </p:cNvSpPr>
                <p:nvPr/>
              </p:nvSpPr>
              <p:spPr bwMode="auto">
                <a:xfrm>
                  <a:off x="1056" y="1776"/>
                  <a:ext cx="0" cy="192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77" name="Line 52"/>
                <p:cNvSpPr>
                  <a:spLocks noChangeShapeType="1"/>
                </p:cNvSpPr>
                <p:nvPr/>
              </p:nvSpPr>
              <p:spPr bwMode="auto">
                <a:xfrm>
                  <a:off x="1056" y="2064"/>
                  <a:ext cx="0" cy="192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78" name="Line 53"/>
                <p:cNvSpPr>
                  <a:spLocks noChangeShapeType="1"/>
                </p:cNvSpPr>
                <p:nvPr/>
              </p:nvSpPr>
              <p:spPr bwMode="auto">
                <a:xfrm>
                  <a:off x="1056" y="2400"/>
                  <a:ext cx="0" cy="192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79" name="Line 54"/>
                <p:cNvSpPr>
                  <a:spLocks noChangeShapeType="1"/>
                </p:cNvSpPr>
                <p:nvPr/>
              </p:nvSpPr>
              <p:spPr bwMode="auto">
                <a:xfrm>
                  <a:off x="1056" y="2688"/>
                  <a:ext cx="0" cy="192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80" name="Line 55"/>
                <p:cNvSpPr>
                  <a:spLocks noChangeShapeType="1"/>
                </p:cNvSpPr>
                <p:nvPr/>
              </p:nvSpPr>
              <p:spPr bwMode="auto">
                <a:xfrm>
                  <a:off x="1056" y="3024"/>
                  <a:ext cx="0" cy="192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81" name="Line 56"/>
                <p:cNvSpPr>
                  <a:spLocks noChangeShapeType="1"/>
                </p:cNvSpPr>
                <p:nvPr/>
              </p:nvSpPr>
              <p:spPr bwMode="auto">
                <a:xfrm>
                  <a:off x="1065" y="1440"/>
                  <a:ext cx="0" cy="192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85363" name="Group 70"/>
              <p:cNvGrpSpPr>
                <a:grpSpLocks/>
              </p:cNvGrpSpPr>
              <p:nvPr/>
            </p:nvGrpSpPr>
            <p:grpSpPr bwMode="auto">
              <a:xfrm>
                <a:off x="1056" y="3216"/>
                <a:ext cx="1968" cy="2"/>
                <a:chOff x="1056" y="3215"/>
                <a:chExt cx="1968" cy="2"/>
              </a:xfrm>
            </p:grpSpPr>
            <p:sp>
              <p:nvSpPr>
                <p:cNvPr id="185367" name="Line 60"/>
                <p:cNvSpPr>
                  <a:spLocks noChangeShapeType="1"/>
                </p:cNvSpPr>
                <p:nvPr/>
              </p:nvSpPr>
              <p:spPr bwMode="auto">
                <a:xfrm rot="-5400000">
                  <a:off x="2079" y="3146"/>
                  <a:ext cx="0" cy="135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68" name="Line 61"/>
                <p:cNvSpPr>
                  <a:spLocks noChangeShapeType="1"/>
                </p:cNvSpPr>
                <p:nvPr/>
              </p:nvSpPr>
              <p:spPr bwMode="auto">
                <a:xfrm rot="-5400000">
                  <a:off x="2281" y="3146"/>
                  <a:ext cx="0" cy="135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69" name="Line 62"/>
                <p:cNvSpPr>
                  <a:spLocks noChangeShapeType="1"/>
                </p:cNvSpPr>
                <p:nvPr/>
              </p:nvSpPr>
              <p:spPr bwMode="auto">
                <a:xfrm rot="-5400000">
                  <a:off x="2518" y="3146"/>
                  <a:ext cx="0" cy="135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70" name="Line 63"/>
                <p:cNvSpPr>
                  <a:spLocks noChangeShapeType="1"/>
                </p:cNvSpPr>
                <p:nvPr/>
              </p:nvSpPr>
              <p:spPr bwMode="auto">
                <a:xfrm rot="-5400000">
                  <a:off x="2720" y="3146"/>
                  <a:ext cx="0" cy="135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71" name="Line 64"/>
                <p:cNvSpPr>
                  <a:spLocks noChangeShapeType="1"/>
                </p:cNvSpPr>
                <p:nvPr/>
              </p:nvSpPr>
              <p:spPr bwMode="auto">
                <a:xfrm rot="-5400000">
                  <a:off x="2956" y="3146"/>
                  <a:ext cx="0" cy="135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72" name="Line 65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822" y="3167"/>
                  <a:ext cx="1" cy="96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73" name="Line 6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558" y="3096"/>
                  <a:ext cx="1" cy="240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74" name="Line 67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02" y="3168"/>
                  <a:ext cx="1" cy="96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75" name="Line 68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294" y="3168"/>
                  <a:ext cx="1" cy="96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  <p:grpSp>
            <p:nvGrpSpPr>
              <p:cNvPr id="185364" name="Group 84"/>
              <p:cNvGrpSpPr>
                <a:grpSpLocks/>
              </p:cNvGrpSpPr>
              <p:nvPr/>
            </p:nvGrpSpPr>
            <p:grpSpPr bwMode="auto">
              <a:xfrm>
                <a:off x="768" y="3217"/>
                <a:ext cx="288" cy="288"/>
                <a:chOff x="768" y="3216"/>
                <a:chExt cx="288" cy="288"/>
              </a:xfrm>
            </p:grpSpPr>
            <p:sp>
              <p:nvSpPr>
                <p:cNvPr id="185365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768" y="3408"/>
                  <a:ext cx="96" cy="96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185366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960" y="3216"/>
                  <a:ext cx="96" cy="96"/>
                </a:xfrm>
                <a:prstGeom prst="line">
                  <a:avLst/>
                </a:prstGeom>
                <a:noFill/>
                <a:ln w="38100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>
                    <a:solidFill>
                      <a:prstClr val="black"/>
                    </a:solidFill>
                    <a:latin typeface="Century Gothic" panose="020B0502020202020204" pitchFamily="34" charset="0"/>
                  </a:endParaRPr>
                </a:p>
              </p:txBody>
            </p:sp>
          </p:grpSp>
        </p:grpSp>
        <p:sp>
          <p:nvSpPr>
            <p:cNvPr id="185360" name="Line 96"/>
            <p:cNvSpPr>
              <a:spLocks noChangeShapeType="1"/>
            </p:cNvSpPr>
            <p:nvPr/>
          </p:nvSpPr>
          <p:spPr bwMode="auto">
            <a:xfrm flipV="1">
              <a:off x="192" y="3696"/>
              <a:ext cx="144" cy="14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7177" name="AutoShape 7"/>
          <p:cNvSpPr>
            <a:spLocks noChangeArrowheads="1"/>
          </p:cNvSpPr>
          <p:nvPr/>
        </p:nvSpPr>
        <p:spPr bwMode="auto">
          <a:xfrm>
            <a:off x="1843088" y="5486400"/>
            <a:ext cx="457200" cy="4572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728788" y="6081713"/>
            <a:ext cx="68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1cm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2608264" y="6172201"/>
            <a:ext cx="1049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defTabSz="457200" eaLnBrk="0" fontAlgn="base" hangingPunct="0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1cm</a:t>
            </a:r>
            <a:r>
              <a:rPr lang="en-US" altLang="en-US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209800" y="5791200"/>
            <a:ext cx="533400" cy="509588"/>
          </a:xfrm>
          <a:prstGeom prst="straightConnector1">
            <a:avLst/>
          </a:prstGeom>
          <a:ln w="381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Left Brace 43"/>
          <p:cNvSpPr/>
          <p:nvPr/>
        </p:nvSpPr>
        <p:spPr>
          <a:xfrm rot="16200000">
            <a:off x="1895476" y="5857876"/>
            <a:ext cx="276225" cy="352425"/>
          </a:xfrm>
          <a:prstGeom prst="leftBrac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eaLnBrk="0" hangingPunct="0"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5486400" y="5410200"/>
            <a:ext cx="228600" cy="15240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6299201" y="3795714"/>
            <a:ext cx="4164013" cy="2862322"/>
          </a:xfrm>
          <a:prstGeom prst="rect">
            <a:avLst/>
          </a:prstGeom>
          <a:solidFill>
            <a:srgbClr val="00B050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just" defTabSz="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1dm?</a:t>
            </a:r>
          </a:p>
        </p:txBody>
      </p:sp>
      <p:sp>
        <p:nvSpPr>
          <p:cNvPr id="185358" name="Rectangle 4"/>
          <p:cNvSpPr>
            <a:spLocks noChangeArrowheads="1"/>
          </p:cNvSpPr>
          <p:nvPr/>
        </p:nvSpPr>
        <p:spPr bwMode="auto">
          <a:xfrm>
            <a:off x="1577976" y="41276"/>
            <a:ext cx="9090025" cy="6816725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762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  <p:bldP spid="10271" grpId="0"/>
      <p:bldP spid="7177" grpId="0" animBg="1"/>
      <p:bldP spid="46" grpId="0"/>
      <p:bldP spid="47" grpId="0"/>
      <p:bldP spid="44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43" descr="scan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612900"/>
            <a:ext cx="48006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590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C40FE8-481F-37FA-5C27-92A1A600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005" y="1518985"/>
            <a:ext cx="2935097" cy="33807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/>
              <p:nvPr/>
            </p:nvSpPr>
            <p:spPr>
              <a:xfrm>
                <a:off x="4352080" y="2327669"/>
                <a:ext cx="6459189" cy="2196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dm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1 000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cm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cm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1 000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dm</a:t>
                </a:r>
                <a:r>
                  <a:rPr kumimoji="0" lang="en-US" sz="4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7D1720-61C8-30EC-5AA9-CA0C0330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080" y="2327669"/>
                <a:ext cx="6459189" cy="2196499"/>
              </a:xfrm>
              <a:prstGeom prst="rect">
                <a:avLst/>
              </a:prstGeom>
              <a:blipFill>
                <a:blip r:embed="rId3"/>
                <a:stretch>
                  <a:fillRect t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641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8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495</Words>
  <Application>Microsoft Office PowerPoint</Application>
  <PresentationFormat>Widescreen</PresentationFormat>
  <Paragraphs>86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SimSun</vt:lpstr>
      <vt:lpstr>#9Slide02 Noi dung dai</vt:lpstr>
      <vt:lpstr>#9Slide02 Tieu de dai</vt:lpstr>
      <vt:lpstr>Arial</vt:lpstr>
      <vt:lpstr>Calibri</vt:lpstr>
      <vt:lpstr>Cambria</vt:lpstr>
      <vt:lpstr>Cambria Math</vt:lpstr>
      <vt:lpstr>Century Gothic</vt:lpstr>
      <vt:lpstr>等线</vt:lpstr>
      <vt:lpstr>Franklin Gothic Book</vt:lpstr>
      <vt:lpstr>Franklin Gothic Medium</vt:lpstr>
      <vt:lpstr>Times New Roman</vt:lpstr>
      <vt:lpstr>Wingdings</vt:lpstr>
      <vt:lpstr>Wingdings 2</vt:lpstr>
      <vt:lpstr>Wingdings 3</vt:lpstr>
      <vt:lpstr>字魂131号-酷乐潮玩体</vt:lpstr>
      <vt:lpstr>思源黑体 CN</vt:lpstr>
      <vt:lpstr>思源黑体 CN Bold</vt:lpstr>
      <vt:lpstr>思源黑体 CN Medium</vt:lpstr>
      <vt:lpstr>Office 主题​​</vt:lpstr>
      <vt:lpstr>Office Theme</vt:lpstr>
      <vt:lpstr>8_Trek</vt:lpstr>
      <vt:lpstr>9_Trek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10NA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2025-02-09T11:03:36Z</dcterms:modified>
  <cp:category>10NA</cp:category>
  <cp:version>10NA</cp:version>
</cp:coreProperties>
</file>