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41" r:id="rId3"/>
    <p:sldMasterId id="2147483991" r:id="rId4"/>
    <p:sldMasterId id="2147484003" r:id="rId5"/>
    <p:sldMasterId id="2147484015" r:id="rId6"/>
    <p:sldMasterId id="2147484027" r:id="rId7"/>
  </p:sldMasterIdLst>
  <p:notesMasterIdLst>
    <p:notesMasterId r:id="rId26"/>
  </p:notesMasterIdLst>
  <p:sldIdLst>
    <p:sldId id="2007577117" r:id="rId8"/>
    <p:sldId id="256" r:id="rId9"/>
    <p:sldId id="259" r:id="rId10"/>
    <p:sldId id="2007577112" r:id="rId11"/>
    <p:sldId id="260" r:id="rId12"/>
    <p:sldId id="262" r:id="rId13"/>
    <p:sldId id="2007577113" r:id="rId14"/>
    <p:sldId id="276" r:id="rId15"/>
    <p:sldId id="265" r:id="rId16"/>
    <p:sldId id="2007577114" r:id="rId17"/>
    <p:sldId id="2007577118" r:id="rId18"/>
    <p:sldId id="2007577115" r:id="rId19"/>
    <p:sldId id="274" r:id="rId20"/>
    <p:sldId id="281" r:id="rId21"/>
    <p:sldId id="2007577116" r:id="rId22"/>
    <p:sldId id="285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3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37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60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06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71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7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4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17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12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36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544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67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29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33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3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9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39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254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01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82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419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22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646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61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0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62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047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362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824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912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6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32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45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224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7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155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990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509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906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59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088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089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8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09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04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80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jpeg"/><Relationship Id="rId5" Type="http://schemas.openxmlformats.org/officeDocument/2006/relationships/image" Target="../media/image36.gif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emf"/><Relationship Id="rId3" Type="http://schemas.microsoft.com/office/2007/relationships/media" Target="../media/media3.mp3"/><Relationship Id="rId21" Type="http://schemas.openxmlformats.org/officeDocument/2006/relationships/image" Target="../media/image11.png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.png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2.emf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2.emf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17" Type="http://schemas.openxmlformats.org/officeDocument/2006/relationships/image" Target="../media/image9.png"/><Relationship Id="rId2" Type="http://schemas.openxmlformats.org/officeDocument/2006/relationships/audio" Target="../media/media2.wav"/><Relationship Id="rId16" Type="http://schemas.openxmlformats.org/officeDocument/2006/relationships/image" Target="../media/image22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0.png"/><Relationship Id="rId10" Type="http://schemas.openxmlformats.org/officeDocument/2006/relationships/image" Target="../media/image25.pn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5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BCAB6AEE-F37E-E8E5-98B9-9B3C9CF28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47" y="1989586"/>
            <a:ext cx="5515340" cy="192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967293"/>
          </a:xfrm>
          <a:custGeom>
            <a:avLst/>
            <a:gdLst>
              <a:gd name="connsiteX0" fmla="*/ 0 w 11601543"/>
              <a:gd name="connsiteY0" fmla="*/ 0 h 967293"/>
              <a:gd name="connsiteX1" fmla="*/ 334397 w 11601543"/>
              <a:gd name="connsiteY1" fmla="*/ 0 h 967293"/>
              <a:gd name="connsiteX2" fmla="*/ 1248872 w 11601543"/>
              <a:gd name="connsiteY2" fmla="*/ 0 h 967293"/>
              <a:gd name="connsiteX3" fmla="*/ 2047331 w 11601543"/>
              <a:gd name="connsiteY3" fmla="*/ 0 h 967293"/>
              <a:gd name="connsiteX4" fmla="*/ 2845790 w 11601543"/>
              <a:gd name="connsiteY4" fmla="*/ 0 h 967293"/>
              <a:gd name="connsiteX5" fmla="*/ 3644249 w 11601543"/>
              <a:gd name="connsiteY5" fmla="*/ 0 h 967293"/>
              <a:gd name="connsiteX6" fmla="*/ 4094662 w 11601543"/>
              <a:gd name="connsiteY6" fmla="*/ 0 h 967293"/>
              <a:gd name="connsiteX7" fmla="*/ 4429060 w 11601543"/>
              <a:gd name="connsiteY7" fmla="*/ 0 h 967293"/>
              <a:gd name="connsiteX8" fmla="*/ 4879472 w 11601543"/>
              <a:gd name="connsiteY8" fmla="*/ 0 h 967293"/>
              <a:gd name="connsiteX9" fmla="*/ 5793947 w 11601543"/>
              <a:gd name="connsiteY9" fmla="*/ 0 h 967293"/>
              <a:gd name="connsiteX10" fmla="*/ 6244360 w 11601543"/>
              <a:gd name="connsiteY10" fmla="*/ 0 h 967293"/>
              <a:gd name="connsiteX11" fmla="*/ 6810788 w 11601543"/>
              <a:gd name="connsiteY11" fmla="*/ 0 h 967293"/>
              <a:gd name="connsiteX12" fmla="*/ 7493232 w 11601543"/>
              <a:gd name="connsiteY12" fmla="*/ 0 h 967293"/>
              <a:gd name="connsiteX13" fmla="*/ 8291691 w 11601543"/>
              <a:gd name="connsiteY13" fmla="*/ 0 h 967293"/>
              <a:gd name="connsiteX14" fmla="*/ 9090150 w 11601543"/>
              <a:gd name="connsiteY14" fmla="*/ 0 h 967293"/>
              <a:gd name="connsiteX15" fmla="*/ 9424548 w 11601543"/>
              <a:gd name="connsiteY15" fmla="*/ 0 h 967293"/>
              <a:gd name="connsiteX16" fmla="*/ 9990976 w 11601543"/>
              <a:gd name="connsiteY16" fmla="*/ 0 h 967293"/>
              <a:gd name="connsiteX17" fmla="*/ 10789435 w 11601543"/>
              <a:gd name="connsiteY17" fmla="*/ 0 h 967293"/>
              <a:gd name="connsiteX18" fmla="*/ 11601543 w 11601543"/>
              <a:gd name="connsiteY18" fmla="*/ 0 h 967293"/>
              <a:gd name="connsiteX19" fmla="*/ 11601543 w 11601543"/>
              <a:gd name="connsiteY19" fmla="*/ 502992 h 967293"/>
              <a:gd name="connsiteX20" fmla="*/ 11601543 w 11601543"/>
              <a:gd name="connsiteY20" fmla="*/ 967293 h 967293"/>
              <a:gd name="connsiteX21" fmla="*/ 11267146 w 11601543"/>
              <a:gd name="connsiteY21" fmla="*/ 967293 h 967293"/>
              <a:gd name="connsiteX22" fmla="*/ 10584702 w 11601543"/>
              <a:gd name="connsiteY22" fmla="*/ 967293 h 967293"/>
              <a:gd name="connsiteX23" fmla="*/ 10250304 w 11601543"/>
              <a:gd name="connsiteY23" fmla="*/ 967293 h 967293"/>
              <a:gd name="connsiteX24" fmla="*/ 9451845 w 11601543"/>
              <a:gd name="connsiteY24" fmla="*/ 967293 h 967293"/>
              <a:gd name="connsiteX25" fmla="*/ 9117448 w 11601543"/>
              <a:gd name="connsiteY25" fmla="*/ 967293 h 967293"/>
              <a:gd name="connsiteX26" fmla="*/ 8202973 w 11601543"/>
              <a:gd name="connsiteY26" fmla="*/ 967293 h 967293"/>
              <a:gd name="connsiteX27" fmla="*/ 7868576 w 11601543"/>
              <a:gd name="connsiteY27" fmla="*/ 967293 h 967293"/>
              <a:gd name="connsiteX28" fmla="*/ 6954101 w 11601543"/>
              <a:gd name="connsiteY28" fmla="*/ 967293 h 967293"/>
              <a:gd name="connsiteX29" fmla="*/ 6039627 w 11601543"/>
              <a:gd name="connsiteY29" fmla="*/ 967293 h 967293"/>
              <a:gd name="connsiteX30" fmla="*/ 5357183 w 11601543"/>
              <a:gd name="connsiteY30" fmla="*/ 967293 h 967293"/>
              <a:gd name="connsiteX31" fmla="*/ 5022786 w 11601543"/>
              <a:gd name="connsiteY31" fmla="*/ 967293 h 967293"/>
              <a:gd name="connsiteX32" fmla="*/ 4688388 w 11601543"/>
              <a:gd name="connsiteY32" fmla="*/ 967293 h 967293"/>
              <a:gd name="connsiteX33" fmla="*/ 3773914 w 11601543"/>
              <a:gd name="connsiteY33" fmla="*/ 967293 h 967293"/>
              <a:gd name="connsiteX34" fmla="*/ 3323501 w 11601543"/>
              <a:gd name="connsiteY34" fmla="*/ 967293 h 967293"/>
              <a:gd name="connsiteX35" fmla="*/ 2873088 w 11601543"/>
              <a:gd name="connsiteY35" fmla="*/ 967293 h 967293"/>
              <a:gd name="connsiteX36" fmla="*/ 2190644 w 11601543"/>
              <a:gd name="connsiteY36" fmla="*/ 967293 h 967293"/>
              <a:gd name="connsiteX37" fmla="*/ 1740231 w 11601543"/>
              <a:gd name="connsiteY37" fmla="*/ 967293 h 967293"/>
              <a:gd name="connsiteX38" fmla="*/ 1289819 w 11601543"/>
              <a:gd name="connsiteY38" fmla="*/ 967293 h 967293"/>
              <a:gd name="connsiteX39" fmla="*/ 0 w 11601543"/>
              <a:gd name="connsiteY39" fmla="*/ 967293 h 967293"/>
              <a:gd name="connsiteX40" fmla="*/ 0 w 11601543"/>
              <a:gd name="connsiteY40" fmla="*/ 483647 h 967293"/>
              <a:gd name="connsiteX41" fmla="*/ 0 w 11601543"/>
              <a:gd name="connsiteY41" fmla="*/ 0 h 9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67293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616362" y="107235"/>
                  <a:pt x="11576989" y="253264"/>
                  <a:pt x="11601543" y="502992"/>
                </a:cubicBezTo>
                <a:cubicBezTo>
                  <a:pt x="11626097" y="752720"/>
                  <a:pt x="11597516" y="796741"/>
                  <a:pt x="11601543" y="967293"/>
                </a:cubicBezTo>
                <a:cubicBezTo>
                  <a:pt x="11487506" y="981277"/>
                  <a:pt x="11392921" y="982369"/>
                  <a:pt x="11267146" y="967293"/>
                </a:cubicBezTo>
                <a:cubicBezTo>
                  <a:pt x="11141371" y="952217"/>
                  <a:pt x="10900456" y="965106"/>
                  <a:pt x="10584702" y="967293"/>
                </a:cubicBezTo>
                <a:cubicBezTo>
                  <a:pt x="10268948" y="969480"/>
                  <a:pt x="10338779" y="970270"/>
                  <a:pt x="10250304" y="967293"/>
                </a:cubicBezTo>
                <a:cubicBezTo>
                  <a:pt x="10161829" y="964316"/>
                  <a:pt x="9721776" y="958817"/>
                  <a:pt x="9451845" y="967293"/>
                </a:cubicBezTo>
                <a:cubicBezTo>
                  <a:pt x="9181914" y="975769"/>
                  <a:pt x="9199453" y="959622"/>
                  <a:pt x="9117448" y="967293"/>
                </a:cubicBezTo>
                <a:cubicBezTo>
                  <a:pt x="9035443" y="974964"/>
                  <a:pt x="8649522" y="936989"/>
                  <a:pt x="8202973" y="967293"/>
                </a:cubicBezTo>
                <a:cubicBezTo>
                  <a:pt x="7756425" y="997597"/>
                  <a:pt x="7963459" y="964774"/>
                  <a:pt x="7868576" y="967293"/>
                </a:cubicBezTo>
                <a:cubicBezTo>
                  <a:pt x="7773693" y="969812"/>
                  <a:pt x="7399860" y="939086"/>
                  <a:pt x="6954101" y="967293"/>
                </a:cubicBezTo>
                <a:cubicBezTo>
                  <a:pt x="6508342" y="995500"/>
                  <a:pt x="6370314" y="997845"/>
                  <a:pt x="6039627" y="967293"/>
                </a:cubicBezTo>
                <a:cubicBezTo>
                  <a:pt x="5708940" y="936741"/>
                  <a:pt x="5577107" y="997583"/>
                  <a:pt x="5357183" y="967293"/>
                </a:cubicBezTo>
                <a:cubicBezTo>
                  <a:pt x="5137259" y="937003"/>
                  <a:pt x="5144860" y="968310"/>
                  <a:pt x="5022786" y="967293"/>
                </a:cubicBezTo>
                <a:cubicBezTo>
                  <a:pt x="4900712" y="966276"/>
                  <a:pt x="4829588" y="977511"/>
                  <a:pt x="4688388" y="967293"/>
                </a:cubicBezTo>
                <a:cubicBezTo>
                  <a:pt x="4547188" y="957075"/>
                  <a:pt x="4169358" y="988177"/>
                  <a:pt x="3773914" y="967293"/>
                </a:cubicBezTo>
                <a:cubicBezTo>
                  <a:pt x="3378470" y="946409"/>
                  <a:pt x="3542700" y="946093"/>
                  <a:pt x="3323501" y="967293"/>
                </a:cubicBezTo>
                <a:cubicBezTo>
                  <a:pt x="3104302" y="988493"/>
                  <a:pt x="3068682" y="948795"/>
                  <a:pt x="2873088" y="967293"/>
                </a:cubicBezTo>
                <a:cubicBezTo>
                  <a:pt x="2677494" y="985791"/>
                  <a:pt x="2445920" y="939236"/>
                  <a:pt x="2190644" y="967293"/>
                </a:cubicBezTo>
                <a:cubicBezTo>
                  <a:pt x="1935368" y="995350"/>
                  <a:pt x="1965081" y="963595"/>
                  <a:pt x="1740231" y="967293"/>
                </a:cubicBezTo>
                <a:cubicBezTo>
                  <a:pt x="1515381" y="970991"/>
                  <a:pt x="1509868" y="979512"/>
                  <a:pt x="1289819" y="967293"/>
                </a:cubicBezTo>
                <a:cubicBezTo>
                  <a:pt x="1069770" y="955074"/>
                  <a:pt x="603548" y="983659"/>
                  <a:pt x="0" y="967293"/>
                </a:cubicBezTo>
                <a:cubicBezTo>
                  <a:pt x="-22779" y="821673"/>
                  <a:pt x="20270" y="678332"/>
                  <a:pt x="0" y="483647"/>
                </a:cubicBezTo>
                <a:cubicBezTo>
                  <a:pt x="-20270" y="288962"/>
                  <a:pt x="221" y="138814"/>
                  <a:pt x="0" y="0"/>
                </a:cubicBezTo>
                <a:close/>
              </a:path>
              <a:path w="11601543" h="967293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581337" y="164757"/>
                  <a:pt x="11620482" y="336506"/>
                  <a:pt x="11601543" y="493319"/>
                </a:cubicBezTo>
                <a:cubicBezTo>
                  <a:pt x="11582604" y="650132"/>
                  <a:pt x="11584198" y="754411"/>
                  <a:pt x="11601543" y="967293"/>
                </a:cubicBezTo>
                <a:cubicBezTo>
                  <a:pt x="11386804" y="991470"/>
                  <a:pt x="11155781" y="942170"/>
                  <a:pt x="11035115" y="967293"/>
                </a:cubicBezTo>
                <a:cubicBezTo>
                  <a:pt x="10914449" y="992416"/>
                  <a:pt x="10549645" y="962826"/>
                  <a:pt x="10120640" y="967293"/>
                </a:cubicBezTo>
                <a:cubicBezTo>
                  <a:pt x="9691636" y="971760"/>
                  <a:pt x="9678278" y="985085"/>
                  <a:pt x="9438196" y="967293"/>
                </a:cubicBezTo>
                <a:cubicBezTo>
                  <a:pt x="9198114" y="949501"/>
                  <a:pt x="9005370" y="986230"/>
                  <a:pt x="8755753" y="967293"/>
                </a:cubicBezTo>
                <a:cubicBezTo>
                  <a:pt x="8506136" y="948356"/>
                  <a:pt x="8348315" y="927700"/>
                  <a:pt x="7957294" y="967293"/>
                </a:cubicBezTo>
                <a:cubicBezTo>
                  <a:pt x="7566273" y="1006886"/>
                  <a:pt x="7460062" y="1010822"/>
                  <a:pt x="7042819" y="967293"/>
                </a:cubicBezTo>
                <a:cubicBezTo>
                  <a:pt x="6625576" y="923764"/>
                  <a:pt x="6800459" y="973181"/>
                  <a:pt x="6708422" y="967293"/>
                </a:cubicBezTo>
                <a:cubicBezTo>
                  <a:pt x="6616385" y="961405"/>
                  <a:pt x="6502109" y="954268"/>
                  <a:pt x="6374024" y="967293"/>
                </a:cubicBezTo>
                <a:cubicBezTo>
                  <a:pt x="6245939" y="980318"/>
                  <a:pt x="5926124" y="973108"/>
                  <a:pt x="5807596" y="967293"/>
                </a:cubicBezTo>
                <a:cubicBezTo>
                  <a:pt x="5689068" y="961478"/>
                  <a:pt x="5282818" y="996219"/>
                  <a:pt x="5125152" y="967293"/>
                </a:cubicBezTo>
                <a:cubicBezTo>
                  <a:pt x="4967486" y="938367"/>
                  <a:pt x="4829302" y="962235"/>
                  <a:pt x="4558724" y="967293"/>
                </a:cubicBezTo>
                <a:cubicBezTo>
                  <a:pt x="4288146" y="972351"/>
                  <a:pt x="4102365" y="945627"/>
                  <a:pt x="3760265" y="967293"/>
                </a:cubicBezTo>
                <a:cubicBezTo>
                  <a:pt x="3418165" y="988959"/>
                  <a:pt x="3180830" y="1000395"/>
                  <a:pt x="2845790" y="967293"/>
                </a:cubicBezTo>
                <a:cubicBezTo>
                  <a:pt x="2510750" y="934191"/>
                  <a:pt x="2500116" y="980118"/>
                  <a:pt x="2163347" y="967293"/>
                </a:cubicBezTo>
                <a:cubicBezTo>
                  <a:pt x="1826578" y="954468"/>
                  <a:pt x="1839662" y="971549"/>
                  <a:pt x="1596918" y="967293"/>
                </a:cubicBezTo>
                <a:cubicBezTo>
                  <a:pt x="1354174" y="963037"/>
                  <a:pt x="1059410" y="927585"/>
                  <a:pt x="682444" y="967293"/>
                </a:cubicBezTo>
                <a:cubicBezTo>
                  <a:pt x="305478" y="1007001"/>
                  <a:pt x="330759" y="948722"/>
                  <a:pt x="0" y="967293"/>
                </a:cubicBezTo>
                <a:cubicBezTo>
                  <a:pt x="22275" y="795870"/>
                  <a:pt x="11120" y="697923"/>
                  <a:pt x="0" y="473974"/>
                </a:cubicBezTo>
                <a:cubicBezTo>
                  <a:pt x="-11120" y="250025"/>
                  <a:pt x="-16039" y="14392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6E391C-5ED8-57B7-E3A4-C45377F8254D}"/>
              </a:ext>
            </a:extLst>
          </p:cNvPr>
          <p:cNvGrpSpPr/>
          <p:nvPr/>
        </p:nvGrpSpPr>
        <p:grpSpPr>
          <a:xfrm>
            <a:off x="1699006" y="1454093"/>
            <a:ext cx="8749918" cy="984307"/>
            <a:chOff x="4947093" y="1203509"/>
            <a:chExt cx="5918081" cy="971491"/>
          </a:xfrm>
        </p:grpSpPr>
        <p:sp>
          <p:nvSpPr>
            <p:cNvPr id="3" name="Arrow: Chevron 15">
              <a:extLst>
                <a:ext uri="{FF2B5EF4-FFF2-40B4-BE49-F238E27FC236}">
                  <a16:creationId xmlns:a16="http://schemas.microsoft.com/office/drawing/2014/main" id="{C90FFD07-8DB5-94F1-F3CF-0FFBA9622347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Arrow: Chevron 16">
              <a:extLst>
                <a:ext uri="{FF2B5EF4-FFF2-40B4-BE49-F238E27FC236}">
                  <a16:creationId xmlns:a16="http://schemas.microsoft.com/office/drawing/2014/main" id="{D3FCB56D-4A37-53EC-6DC4-87B5B5AA6492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38CDEE-4855-9D84-2601-45A5EDF423CE}"/>
                </a:ext>
              </a:extLst>
            </p:cNvPr>
            <p:cNvSpPr txBox="1"/>
            <p:nvPr/>
          </p:nvSpPr>
          <p:spPr>
            <a:xfrm>
              <a:off x="5604936" y="1429225"/>
              <a:ext cx="5260238" cy="388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Tên cuốn sách, tên tác giả (nếu có thể). 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5D6F3606-B89E-E085-D0F8-52CA677D2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150326" y="5471980"/>
            <a:ext cx="2545249" cy="138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E41585-2CB8-96BA-DB20-B6F0B4306937}"/>
              </a:ext>
            </a:extLst>
          </p:cNvPr>
          <p:cNvGrpSpPr/>
          <p:nvPr/>
        </p:nvGrpSpPr>
        <p:grpSpPr>
          <a:xfrm>
            <a:off x="1727581" y="2520893"/>
            <a:ext cx="8597518" cy="1536757"/>
            <a:chOff x="4947093" y="1203509"/>
            <a:chExt cx="5815004" cy="1199679"/>
          </a:xfrm>
        </p:grpSpPr>
        <p:sp>
          <p:nvSpPr>
            <p:cNvPr id="11" name="Arrow: Chevron 15">
              <a:extLst>
                <a:ext uri="{FF2B5EF4-FFF2-40B4-BE49-F238E27FC236}">
                  <a16:creationId xmlns:a16="http://schemas.microsoft.com/office/drawing/2014/main" id="{764502DA-7B8B-3402-235F-5D0A0081BEB6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6">
              <a:extLst>
                <a:ext uri="{FF2B5EF4-FFF2-40B4-BE49-F238E27FC236}">
                  <a16:creationId xmlns:a16="http://schemas.microsoft.com/office/drawing/2014/main" id="{0CA1C699-89BC-427B-567F-DB998B422455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A71DF4-9239-71B6-661B-B29650DA99FE}"/>
                </a:ext>
              </a:extLst>
            </p:cNvPr>
            <p:cNvSpPr txBox="1"/>
            <p:nvPr/>
          </p:nvSpPr>
          <p:spPr>
            <a:xfrm>
              <a:off x="5501859" y="1339996"/>
              <a:ext cx="5260238" cy="106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 dung cơ bản của cuốn sách hoặc những chi tiết, nhân vật mình yêu thích. 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82F9A0-3F09-3070-E703-76BCBCC022D0}"/>
              </a:ext>
            </a:extLst>
          </p:cNvPr>
          <p:cNvGrpSpPr/>
          <p:nvPr/>
        </p:nvGrpSpPr>
        <p:grpSpPr>
          <a:xfrm>
            <a:off x="1870456" y="3930593"/>
            <a:ext cx="8597518" cy="774757"/>
            <a:chOff x="4947093" y="1203509"/>
            <a:chExt cx="5815004" cy="971491"/>
          </a:xfrm>
        </p:grpSpPr>
        <p:sp>
          <p:nvSpPr>
            <p:cNvPr id="20" name="Arrow: Chevron 15">
              <a:extLst>
                <a:ext uri="{FF2B5EF4-FFF2-40B4-BE49-F238E27FC236}">
                  <a16:creationId xmlns:a16="http://schemas.microsoft.com/office/drawing/2014/main" id="{82E7D917-24BB-38EA-29BE-70C1E8B62544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Arrow: Chevron 16">
              <a:extLst>
                <a:ext uri="{FF2B5EF4-FFF2-40B4-BE49-F238E27FC236}">
                  <a16:creationId xmlns:a16="http://schemas.microsoft.com/office/drawing/2014/main" id="{FAF96157-DC72-429E-BE6D-208BAFB0FDC8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6EFBB7-59FC-2304-78A4-F8FE483B4980}"/>
                </a:ext>
              </a:extLst>
            </p:cNvPr>
            <p:cNvSpPr txBox="1"/>
            <p:nvPr/>
          </p:nvSpPr>
          <p:spPr>
            <a:xfrm>
              <a:off x="5501859" y="1339996"/>
              <a:ext cx="5260238" cy="456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 lí do em yêu thích cuốn sách đó.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B0370A4-4D89-2EC5-31A3-7A2BE62F003C}"/>
              </a:ext>
            </a:extLst>
          </p:cNvPr>
          <p:cNvGrpSpPr/>
          <p:nvPr/>
        </p:nvGrpSpPr>
        <p:grpSpPr>
          <a:xfrm>
            <a:off x="1984756" y="4810126"/>
            <a:ext cx="8597518" cy="1544784"/>
            <a:chOff x="4947093" y="1203509"/>
            <a:chExt cx="5815004" cy="1409051"/>
          </a:xfrm>
        </p:grpSpPr>
        <p:sp>
          <p:nvSpPr>
            <p:cNvPr id="52" name="Arrow: Chevron 15">
              <a:extLst>
                <a:ext uri="{FF2B5EF4-FFF2-40B4-BE49-F238E27FC236}">
                  <a16:creationId xmlns:a16="http://schemas.microsoft.com/office/drawing/2014/main" id="{43C269B8-4175-874D-3D42-144F87A3A900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row: Chevron 16">
              <a:extLst>
                <a:ext uri="{FF2B5EF4-FFF2-40B4-BE49-F238E27FC236}">
                  <a16:creationId xmlns:a16="http://schemas.microsoft.com/office/drawing/2014/main" id="{3F9F9722-F6CC-377E-1F82-2CD22D600308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CE22444-3348-F3D0-CC5A-6BCC6A6C071E}"/>
                </a:ext>
              </a:extLst>
            </p:cNvPr>
            <p:cNvSpPr txBox="1"/>
            <p:nvPr/>
          </p:nvSpPr>
          <p:spPr>
            <a:xfrm>
              <a:off x="5501859" y="1261804"/>
              <a:ext cx="5260238" cy="135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học được điều gì từ cuốn sách? Cảm nghĩ của em về cuốn sách?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8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2BFEE7-913A-4346-28B6-07AFAFC31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706CC3ED-800D-3106-1043-9A484EB0F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76" y="1244010"/>
            <a:ext cx="3143250" cy="5486400"/>
          </a:xfrm>
          <a:prstGeom prst="rect">
            <a:avLst/>
          </a:prstGeom>
        </p:spPr>
      </p:pic>
      <p:pic>
        <p:nvPicPr>
          <p:cNvPr id="1026" name="Picture 2" descr="Búp Sen Xanh (Tái Bản 2020)">
            <a:extLst>
              <a:ext uri="{FF2B5EF4-FFF2-40B4-BE49-F238E27FC236}">
                <a16:creationId xmlns:a16="http://schemas.microsoft.com/office/drawing/2014/main" id="{45FE4E13-9EC5-4B70-4313-08AC2A8E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42" y="616041"/>
            <a:ext cx="3720435" cy="60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0">
            <a:hlinkClick r:id="" action="ppaction://media"/>
            <a:extLst>
              <a:ext uri="{FF2B5EF4-FFF2-40B4-BE49-F238E27FC236}">
                <a16:creationId xmlns:a16="http://schemas.microsoft.com/office/drawing/2014/main" id="{128ED66E-DF19-AA9E-2D85-3985BEBBE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753" y="4507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1744CB-9FEE-AEA1-8B78-47E80CCC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160" y="3442995"/>
            <a:ext cx="793768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EF718D9-8934-23D6-6D3D-455908B824A2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ình chữ nhật: Góc Tròn 3">
            <a:extLst>
              <a:ext uri="{FF2B5EF4-FFF2-40B4-BE49-F238E27FC236}">
                <a16:creationId xmlns:a16="http://schemas.microsoft.com/office/drawing/2014/main" id="{55C88C2D-820A-77B8-19B5-2C0CFC9EE9F9}"/>
              </a:ext>
            </a:extLst>
          </p:cNvPr>
          <p:cNvSpPr/>
          <p:nvPr/>
        </p:nvSpPr>
        <p:spPr>
          <a:xfrm>
            <a:off x="1552827" y="314782"/>
            <a:ext cx="10435974" cy="988142"/>
          </a:xfrm>
          <a:prstGeom prst="roundRect">
            <a:avLst/>
          </a:prstGeom>
          <a:gradFill flip="none" rotWithShape="1">
            <a:gsLst>
              <a:gs pos="0">
                <a:srgbClr val="FAFB61">
                  <a:tint val="66000"/>
                  <a:satMod val="160000"/>
                </a:srgbClr>
              </a:gs>
              <a:gs pos="50000">
                <a:srgbClr val="FAFB61">
                  <a:tint val="44500"/>
                  <a:satMod val="160000"/>
                </a:srgbClr>
              </a:gs>
              <a:gs pos="100000">
                <a:srgbClr val="FAFB6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</a:rPr>
              <a:t>Hãy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lập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kế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hoạch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đọc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tháng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425A36EA-4140-9B8A-0FD8-95D76828A6E3}"/>
              </a:ext>
            </a:extLst>
          </p:cNvPr>
          <p:cNvGrpSpPr/>
          <p:nvPr/>
        </p:nvGrpSpPr>
        <p:grpSpPr>
          <a:xfrm>
            <a:off x="20682" y="22476"/>
            <a:ext cx="1769807" cy="1572753"/>
            <a:chOff x="-88562" y="-57205"/>
            <a:chExt cx="2368545" cy="2228905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5CAD1858-D91B-D8AE-B8DC-69DCEFB1D4DE}"/>
                </a:ext>
              </a:extLst>
            </p:cNvPr>
            <p:cNvSpPr/>
            <p:nvPr/>
          </p:nvSpPr>
          <p:spPr>
            <a:xfrm>
              <a:off x="-88562" y="-57205"/>
              <a:ext cx="2242144" cy="2228905"/>
            </a:xfrm>
            <a:prstGeom prst="ellipse">
              <a:avLst/>
            </a:prstGeom>
            <a:solidFill>
              <a:srgbClr val="FFD9E8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6" descr="A cartoon of a child holding a pencil&#10;&#10;Description automatically generated with medium confidence">
              <a:extLst>
                <a:ext uri="{FF2B5EF4-FFF2-40B4-BE49-F238E27FC236}">
                  <a16:creationId xmlns:a16="http://schemas.microsoft.com/office/drawing/2014/main" id="{153ABA31-7096-B78D-F9D7-851FC786B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8562" y="144834"/>
              <a:ext cx="2368545" cy="202686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25FB86-AF3C-06A6-4DB4-A3189B858F1E}"/>
              </a:ext>
            </a:extLst>
          </p:cNvPr>
          <p:cNvSpPr txBox="1"/>
          <p:nvPr/>
        </p:nvSpPr>
        <p:spPr>
          <a:xfrm>
            <a:off x="3305175" y="17145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 HOẠCH ĐỌC SÁCH THÁNG…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054E05-D712-DD3C-9615-585FBB9F6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313968"/>
              </p:ext>
            </p:extLst>
          </p:nvPr>
        </p:nvGraphicFramePr>
        <p:xfrm>
          <a:off x="2600326" y="2552700"/>
          <a:ext cx="7096124" cy="34290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241062">
                  <a:extLst>
                    <a:ext uri="{9D8B030D-6E8A-4147-A177-3AD203B41FA5}">
                      <a16:colId xmlns:a16="http://schemas.microsoft.com/office/drawing/2014/main" val="177730553"/>
                    </a:ext>
                  </a:extLst>
                </a:gridCol>
                <a:gridCol w="4855062">
                  <a:extLst>
                    <a:ext uri="{9D8B030D-6E8A-4147-A177-3AD203B41FA5}">
                      <a16:colId xmlns:a16="http://schemas.microsoft.com/office/drawing/2014/main" val="391570379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60377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 1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VD: Dế Mèn Phiêu lưu kí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7023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 2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14998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 3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7972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 4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6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33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2F6CB8-49C8-DFF2-3D92-9F170C396DC1}"/>
              </a:ext>
            </a:extLst>
          </p:cNvPr>
          <p:cNvSpPr txBox="1"/>
          <p:nvPr/>
        </p:nvSpPr>
        <p:spPr>
          <a:xfrm>
            <a:off x="1523377" y="913216"/>
            <a:ext cx="866837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bạn hoặc người thân thực hiện kế hoạch</a:t>
            </a:r>
            <a:endParaRPr kumimoji="0" lang="en-US" sz="5000" b="1" i="0" u="none" strike="noStrike" kern="1200" cap="none" spc="0" normalizeH="0" baseline="0" noProof="0" dirty="0">
              <a:ln w="381000">
                <a:solidFill>
                  <a:prstClr val="white"/>
                </a:solidFill>
              </a:ln>
              <a:solidFill>
                <a:srgbClr val="FF7C8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B771C5-2570-BFD6-742F-9278A560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1" y="1002504"/>
            <a:ext cx="8705850" cy="2961993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Cùng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bạn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hoặc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thân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thực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hiện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kế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hoạch</a:t>
            </a:r>
            <a:endParaRPr lang="en-US" sz="5000" b="1" dirty="0">
              <a:solidFill>
                <a:srgbClr val="FF5050"/>
              </a:solidFill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40774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EF718D9-8934-23D6-6D3D-455908B824A2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4C3F8-5426-ACB9-0CD4-739AC496E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" y="523875"/>
            <a:ext cx="7134225" cy="5905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479042-35BB-25A1-A48F-40B2477AA623}"/>
              </a:ext>
            </a:extLst>
          </p:cNvPr>
          <p:cNvGrpSpPr/>
          <p:nvPr/>
        </p:nvGrpSpPr>
        <p:grpSpPr>
          <a:xfrm>
            <a:off x="7496175" y="1682693"/>
            <a:ext cx="4607146" cy="717607"/>
            <a:chOff x="4947093" y="1203509"/>
            <a:chExt cx="6189330" cy="971491"/>
          </a:xfrm>
        </p:grpSpPr>
        <p:sp>
          <p:nvSpPr>
            <p:cNvPr id="7" name="Arrow: Chevron 15">
              <a:extLst>
                <a:ext uri="{FF2B5EF4-FFF2-40B4-BE49-F238E27FC236}">
                  <a16:creationId xmlns:a16="http://schemas.microsoft.com/office/drawing/2014/main" id="{EA056E3C-4FBA-97D8-EB78-E5A7EACB6D17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0AF7E684-6688-1D5E-06AE-12A9E6425EFA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186392-B748-1360-4DD3-AE8DB537216E}"/>
                </a:ext>
              </a:extLst>
            </p:cNvPr>
            <p:cNvSpPr txBox="1"/>
            <p:nvPr/>
          </p:nvSpPr>
          <p:spPr>
            <a:xfrm>
              <a:off x="6154745" y="1248697"/>
              <a:ext cx="4981678" cy="786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vẽ gì? 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4BF97B-E187-E220-6D1F-6EB192E6A8B2}"/>
              </a:ext>
            </a:extLst>
          </p:cNvPr>
          <p:cNvGrpSpPr/>
          <p:nvPr/>
        </p:nvGrpSpPr>
        <p:grpSpPr>
          <a:xfrm>
            <a:off x="7486650" y="2939992"/>
            <a:ext cx="4419600" cy="1746307"/>
            <a:chOff x="4947093" y="1203509"/>
            <a:chExt cx="6189330" cy="1545010"/>
          </a:xfrm>
        </p:grpSpPr>
        <p:sp>
          <p:nvSpPr>
            <p:cNvPr id="11" name="Arrow: Chevron 15">
              <a:extLst>
                <a:ext uri="{FF2B5EF4-FFF2-40B4-BE49-F238E27FC236}">
                  <a16:creationId xmlns:a16="http://schemas.microsoft.com/office/drawing/2014/main" id="{8407E076-8EED-5AA4-A44F-A0149EA4827C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6">
              <a:extLst>
                <a:ext uri="{FF2B5EF4-FFF2-40B4-BE49-F238E27FC236}">
                  <a16:creationId xmlns:a16="http://schemas.microsoft.com/office/drawing/2014/main" id="{F4CF7354-AB1C-C9F7-33F1-2A9D8514FCAA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7F9912-A2E2-57CE-A205-15EC901CB856}"/>
                </a:ext>
              </a:extLst>
            </p:cNvPr>
            <p:cNvSpPr txBox="1"/>
            <p:nvPr/>
          </p:nvSpPr>
          <p:spPr>
            <a:xfrm>
              <a:off x="5394955" y="1248697"/>
              <a:ext cx="5741468" cy="1499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 nói trong hình thể hiện điều gì?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4F462A-BC5F-00EF-1FCD-18CAB8FD55C0}"/>
              </a:ext>
            </a:extLst>
          </p:cNvPr>
          <p:cNvGrpSpPr/>
          <p:nvPr/>
        </p:nvGrpSpPr>
        <p:grpSpPr>
          <a:xfrm>
            <a:off x="7648575" y="4597342"/>
            <a:ext cx="4152900" cy="1098065"/>
            <a:chOff x="4947093" y="1203509"/>
            <a:chExt cx="5815836" cy="971491"/>
          </a:xfrm>
        </p:grpSpPr>
        <p:sp>
          <p:nvSpPr>
            <p:cNvPr id="15" name="Arrow: Chevron 15">
              <a:extLst>
                <a:ext uri="{FF2B5EF4-FFF2-40B4-BE49-F238E27FC236}">
                  <a16:creationId xmlns:a16="http://schemas.microsoft.com/office/drawing/2014/main" id="{518417EE-7983-DF6B-D90F-D1A9C6E05A2B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6">
              <a:extLst>
                <a:ext uri="{FF2B5EF4-FFF2-40B4-BE49-F238E27FC236}">
                  <a16:creationId xmlns:a16="http://schemas.microsoft.com/office/drawing/2014/main" id="{68FF3D8D-0E3F-5516-34A7-2EEC11A8EFB0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DEFED9-AF19-A261-2415-5BD5AFAF66DD}"/>
                </a:ext>
              </a:extLst>
            </p:cNvPr>
            <p:cNvSpPr txBox="1"/>
            <p:nvPr/>
          </p:nvSpPr>
          <p:spPr>
            <a:xfrm>
              <a:off x="5394955" y="1248697"/>
              <a:ext cx="5367974" cy="755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đã làm gì để tuyên truyền cho việc đọc sách?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93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36FB2D86-A717-8846-3CAF-7DDA3B0C3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9711" y="1285406"/>
            <a:ext cx="11587396" cy="4287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C45003-4509-680E-6131-891FA4600669}"/>
              </a:ext>
            </a:extLst>
          </p:cNvPr>
          <p:cNvSpPr txBox="1"/>
          <p:nvPr/>
        </p:nvSpPr>
        <p:spPr>
          <a:xfrm>
            <a:off x="1522699" y="1952748"/>
            <a:ext cx="96386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nâng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EC31EA0-7AD6-353A-65A6-AE3FA9818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700" y="4286276"/>
            <a:ext cx="3162925" cy="25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7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9623F52-6814-CDF2-E1C3-67445B14A106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65356-07CD-9DD5-5E47-67E8C7F1CABB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14BE8-9C27-5660-D734-A045EA10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031C9-F023-F160-D2F4-725559767B34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2B62C-51CB-BAC3-D4A0-6C32F893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763CB-AFB7-2B2A-BA8F-1D2F5B3E5F0E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49B90-7AA0-1987-3105-27ED0D388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50768-1682-2F00-1B13-A5F7B94E0BCC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5A20C-E147-F23B-136E-73840DD1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19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08F86E3-1A29-9AF9-8671-BB4E4567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609" y="2495550"/>
            <a:ext cx="4715907" cy="3830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BD7198-4C1D-40EF-EE59-693F98053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871" y="17900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EE36A-A7E1-43AE-62BA-EE4204423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475" y="1086452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9C50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Quyển</a:t>
              </a:r>
              <a:r>
                <a:rPr lang="en-US" sz="2400" b="1" dirty="0">
                  <a:solidFill>
                    <a:srgbClr val="9C50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9C50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vở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bút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</a:t>
              </a:r>
              <a:r>
                <a:rPr lang="en-US" sz="2400" b="1" dirty="0" err="1">
                  <a:solidFill>
                    <a:srgbClr val="9C50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ái</a:t>
              </a:r>
              <a:r>
                <a:rPr lang="en-US" sz="2400" b="1" dirty="0">
                  <a:solidFill>
                    <a:srgbClr val="9C50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9C50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áo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quần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Mình em thì trắng phau phau</a:t>
                </a:r>
                <a:endPara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Áo em có đủ các màu đỏ xanh</a:t>
                </a:r>
                <a:endPara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Xương em là sợi chỉ mành</a:t>
                </a:r>
                <a:endParaRPr lang="en-US" sz="2800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Giúp 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người dốt nát học hành thông minh - Là gì?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840417" y="2036998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715671" y="3625082"/>
            <a:ext cx="146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Tủ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sách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Viên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phấn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</a:t>
              </a:r>
              <a:r>
                <a:rPr lang="en-US" sz="2400" b="1" dirty="0" err="1">
                  <a:solidFill>
                    <a:srgbClr val="9C50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ái</a:t>
              </a:r>
              <a:r>
                <a:rPr lang="en-US" sz="2400" b="1" dirty="0">
                  <a:solidFill>
                    <a:srgbClr val="9C50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9C50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bút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Tủ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quần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áo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503448" cy="2206360"/>
            <a:chOff x="150128" y="102542"/>
            <a:chExt cx="11503448" cy="220636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546511" cy="2060902"/>
              <a:chOff x="1107064" y="247999"/>
              <a:chExt cx="10789224" cy="206090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622873" cy="2060902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319986" y="424743"/>
                <a:ext cx="10576302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Đồn rằng chữ thuộc làu làu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Thư, kinh, sử, truyện – một câu cũng lần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Chủ nhà mà cách bước chân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Ai hỏi văn chương, chữ nghĩa thì thầy mần nặng thinh – Cái gì?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840417" y="2036998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739718" y="3528341"/>
            <a:ext cx="146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Bút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mực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Con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cá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9C50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Quyển</a:t>
              </a:r>
              <a:r>
                <a:rPr lang="en-US" sz="2400" b="1" dirty="0">
                  <a:solidFill>
                    <a:srgbClr val="9C50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9C50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sách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bàn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Không phải b</a:t>
                </a:r>
                <a:r>
                  <a:rPr lang="en-US" sz="28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ò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, không phải trâu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Uống nước ao sâu, lên cày ruộng cạn – Cái gì?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21/4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8/3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20/10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20/11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Ngày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Sách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Việt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 Nam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ngày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nào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DF67CE-614B-C239-054C-9BBE89277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567" y="1637126"/>
            <a:ext cx="7084166" cy="707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71960D-E9C1-74D0-4763-B590FD47D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463" y="2393724"/>
            <a:ext cx="6194073" cy="2280102"/>
          </a:xfrm>
          <a:prstGeom prst="rect">
            <a:avLst/>
          </a:prstGeom>
        </p:spPr>
      </p:pic>
      <p:sp>
        <p:nvSpPr>
          <p:cNvPr id="4" name="文本框 11">
            <a:extLst>
              <a:ext uri="{FF2B5EF4-FFF2-40B4-BE49-F238E27FC236}">
                <a16:creationId xmlns:a16="http://schemas.microsoft.com/office/drawing/2014/main" id="{4403B0D4-746B-BABD-645F-DA6AFC1A679F}"/>
              </a:ext>
            </a:extLst>
          </p:cNvPr>
          <p:cNvSpPr txBox="1"/>
          <p:nvPr/>
        </p:nvSpPr>
        <p:spPr>
          <a:xfrm>
            <a:off x="5519420" y="4078396"/>
            <a:ext cx="1795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1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548040-E94D-5B15-72ED-B950C0AD8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185" y="3328695"/>
            <a:ext cx="793768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1367343"/>
          </a:xfrm>
          <a:custGeom>
            <a:avLst/>
            <a:gdLst>
              <a:gd name="connsiteX0" fmla="*/ 0 w 11601543"/>
              <a:gd name="connsiteY0" fmla="*/ 0 h 1367343"/>
              <a:gd name="connsiteX1" fmla="*/ 334397 w 11601543"/>
              <a:gd name="connsiteY1" fmla="*/ 0 h 1367343"/>
              <a:gd name="connsiteX2" fmla="*/ 1248872 w 11601543"/>
              <a:gd name="connsiteY2" fmla="*/ 0 h 1367343"/>
              <a:gd name="connsiteX3" fmla="*/ 2047331 w 11601543"/>
              <a:gd name="connsiteY3" fmla="*/ 0 h 1367343"/>
              <a:gd name="connsiteX4" fmla="*/ 2845790 w 11601543"/>
              <a:gd name="connsiteY4" fmla="*/ 0 h 1367343"/>
              <a:gd name="connsiteX5" fmla="*/ 3644249 w 11601543"/>
              <a:gd name="connsiteY5" fmla="*/ 0 h 1367343"/>
              <a:gd name="connsiteX6" fmla="*/ 4094662 w 11601543"/>
              <a:gd name="connsiteY6" fmla="*/ 0 h 1367343"/>
              <a:gd name="connsiteX7" fmla="*/ 4429060 w 11601543"/>
              <a:gd name="connsiteY7" fmla="*/ 0 h 1367343"/>
              <a:gd name="connsiteX8" fmla="*/ 4879472 w 11601543"/>
              <a:gd name="connsiteY8" fmla="*/ 0 h 1367343"/>
              <a:gd name="connsiteX9" fmla="*/ 5793947 w 11601543"/>
              <a:gd name="connsiteY9" fmla="*/ 0 h 1367343"/>
              <a:gd name="connsiteX10" fmla="*/ 6244360 w 11601543"/>
              <a:gd name="connsiteY10" fmla="*/ 0 h 1367343"/>
              <a:gd name="connsiteX11" fmla="*/ 6810788 w 11601543"/>
              <a:gd name="connsiteY11" fmla="*/ 0 h 1367343"/>
              <a:gd name="connsiteX12" fmla="*/ 7493232 w 11601543"/>
              <a:gd name="connsiteY12" fmla="*/ 0 h 1367343"/>
              <a:gd name="connsiteX13" fmla="*/ 8291691 w 11601543"/>
              <a:gd name="connsiteY13" fmla="*/ 0 h 1367343"/>
              <a:gd name="connsiteX14" fmla="*/ 9090150 w 11601543"/>
              <a:gd name="connsiteY14" fmla="*/ 0 h 1367343"/>
              <a:gd name="connsiteX15" fmla="*/ 9424548 w 11601543"/>
              <a:gd name="connsiteY15" fmla="*/ 0 h 1367343"/>
              <a:gd name="connsiteX16" fmla="*/ 9990976 w 11601543"/>
              <a:gd name="connsiteY16" fmla="*/ 0 h 1367343"/>
              <a:gd name="connsiteX17" fmla="*/ 10789435 w 11601543"/>
              <a:gd name="connsiteY17" fmla="*/ 0 h 1367343"/>
              <a:gd name="connsiteX18" fmla="*/ 11601543 w 11601543"/>
              <a:gd name="connsiteY18" fmla="*/ 0 h 1367343"/>
              <a:gd name="connsiteX19" fmla="*/ 11601543 w 11601543"/>
              <a:gd name="connsiteY19" fmla="*/ 711018 h 1367343"/>
              <a:gd name="connsiteX20" fmla="*/ 11601543 w 11601543"/>
              <a:gd name="connsiteY20" fmla="*/ 1367343 h 1367343"/>
              <a:gd name="connsiteX21" fmla="*/ 11267146 w 11601543"/>
              <a:gd name="connsiteY21" fmla="*/ 1367343 h 1367343"/>
              <a:gd name="connsiteX22" fmla="*/ 10584702 w 11601543"/>
              <a:gd name="connsiteY22" fmla="*/ 1367343 h 1367343"/>
              <a:gd name="connsiteX23" fmla="*/ 10250304 w 11601543"/>
              <a:gd name="connsiteY23" fmla="*/ 1367343 h 1367343"/>
              <a:gd name="connsiteX24" fmla="*/ 9451845 w 11601543"/>
              <a:gd name="connsiteY24" fmla="*/ 1367343 h 1367343"/>
              <a:gd name="connsiteX25" fmla="*/ 9117448 w 11601543"/>
              <a:gd name="connsiteY25" fmla="*/ 1367343 h 1367343"/>
              <a:gd name="connsiteX26" fmla="*/ 8202973 w 11601543"/>
              <a:gd name="connsiteY26" fmla="*/ 1367343 h 1367343"/>
              <a:gd name="connsiteX27" fmla="*/ 7868576 w 11601543"/>
              <a:gd name="connsiteY27" fmla="*/ 1367343 h 1367343"/>
              <a:gd name="connsiteX28" fmla="*/ 6954101 w 11601543"/>
              <a:gd name="connsiteY28" fmla="*/ 1367343 h 1367343"/>
              <a:gd name="connsiteX29" fmla="*/ 6039627 w 11601543"/>
              <a:gd name="connsiteY29" fmla="*/ 1367343 h 1367343"/>
              <a:gd name="connsiteX30" fmla="*/ 5357183 w 11601543"/>
              <a:gd name="connsiteY30" fmla="*/ 1367343 h 1367343"/>
              <a:gd name="connsiteX31" fmla="*/ 5022786 w 11601543"/>
              <a:gd name="connsiteY31" fmla="*/ 1367343 h 1367343"/>
              <a:gd name="connsiteX32" fmla="*/ 4688388 w 11601543"/>
              <a:gd name="connsiteY32" fmla="*/ 1367343 h 1367343"/>
              <a:gd name="connsiteX33" fmla="*/ 3773914 w 11601543"/>
              <a:gd name="connsiteY33" fmla="*/ 1367343 h 1367343"/>
              <a:gd name="connsiteX34" fmla="*/ 3323501 w 11601543"/>
              <a:gd name="connsiteY34" fmla="*/ 1367343 h 1367343"/>
              <a:gd name="connsiteX35" fmla="*/ 2873088 w 11601543"/>
              <a:gd name="connsiteY35" fmla="*/ 1367343 h 1367343"/>
              <a:gd name="connsiteX36" fmla="*/ 2190644 w 11601543"/>
              <a:gd name="connsiteY36" fmla="*/ 1367343 h 1367343"/>
              <a:gd name="connsiteX37" fmla="*/ 1740231 w 11601543"/>
              <a:gd name="connsiteY37" fmla="*/ 1367343 h 1367343"/>
              <a:gd name="connsiteX38" fmla="*/ 1289819 w 11601543"/>
              <a:gd name="connsiteY38" fmla="*/ 1367343 h 1367343"/>
              <a:gd name="connsiteX39" fmla="*/ 0 w 11601543"/>
              <a:gd name="connsiteY39" fmla="*/ 1367343 h 1367343"/>
              <a:gd name="connsiteX40" fmla="*/ 0 w 11601543"/>
              <a:gd name="connsiteY40" fmla="*/ 683672 h 1367343"/>
              <a:gd name="connsiteX41" fmla="*/ 0 w 11601543"/>
              <a:gd name="connsiteY41" fmla="*/ 0 h 136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1367343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68577" y="156395"/>
                  <a:pt x="11629726" y="446646"/>
                  <a:pt x="11601543" y="711018"/>
                </a:cubicBezTo>
                <a:cubicBezTo>
                  <a:pt x="11573360" y="975390"/>
                  <a:pt x="11619697" y="1087570"/>
                  <a:pt x="11601543" y="1367343"/>
                </a:cubicBezTo>
                <a:cubicBezTo>
                  <a:pt x="11487506" y="1381327"/>
                  <a:pt x="11392921" y="1382419"/>
                  <a:pt x="11267146" y="1367343"/>
                </a:cubicBezTo>
                <a:cubicBezTo>
                  <a:pt x="11141371" y="1352267"/>
                  <a:pt x="10900456" y="1365156"/>
                  <a:pt x="10584702" y="1367343"/>
                </a:cubicBezTo>
                <a:cubicBezTo>
                  <a:pt x="10268948" y="1369530"/>
                  <a:pt x="10338779" y="1370320"/>
                  <a:pt x="10250304" y="1367343"/>
                </a:cubicBezTo>
                <a:cubicBezTo>
                  <a:pt x="10161829" y="1364366"/>
                  <a:pt x="9721776" y="1358867"/>
                  <a:pt x="9451845" y="1367343"/>
                </a:cubicBezTo>
                <a:cubicBezTo>
                  <a:pt x="9181914" y="1375819"/>
                  <a:pt x="9199453" y="1359672"/>
                  <a:pt x="9117448" y="1367343"/>
                </a:cubicBezTo>
                <a:cubicBezTo>
                  <a:pt x="9035443" y="1375014"/>
                  <a:pt x="8649522" y="1337039"/>
                  <a:pt x="8202973" y="1367343"/>
                </a:cubicBezTo>
                <a:cubicBezTo>
                  <a:pt x="7756425" y="1397647"/>
                  <a:pt x="7963459" y="1364824"/>
                  <a:pt x="7868576" y="1367343"/>
                </a:cubicBezTo>
                <a:cubicBezTo>
                  <a:pt x="7773693" y="1369862"/>
                  <a:pt x="7399860" y="1339136"/>
                  <a:pt x="6954101" y="1367343"/>
                </a:cubicBezTo>
                <a:cubicBezTo>
                  <a:pt x="6508342" y="1395550"/>
                  <a:pt x="6370314" y="1397895"/>
                  <a:pt x="6039627" y="1367343"/>
                </a:cubicBezTo>
                <a:cubicBezTo>
                  <a:pt x="5708940" y="1336791"/>
                  <a:pt x="5577107" y="1397633"/>
                  <a:pt x="5357183" y="1367343"/>
                </a:cubicBezTo>
                <a:cubicBezTo>
                  <a:pt x="5137259" y="1337053"/>
                  <a:pt x="5144860" y="1368360"/>
                  <a:pt x="5022786" y="1367343"/>
                </a:cubicBezTo>
                <a:cubicBezTo>
                  <a:pt x="4900712" y="1366326"/>
                  <a:pt x="4829588" y="1377561"/>
                  <a:pt x="4688388" y="1367343"/>
                </a:cubicBezTo>
                <a:cubicBezTo>
                  <a:pt x="4547188" y="1357125"/>
                  <a:pt x="4169358" y="1388227"/>
                  <a:pt x="3773914" y="1367343"/>
                </a:cubicBezTo>
                <a:cubicBezTo>
                  <a:pt x="3378470" y="1346459"/>
                  <a:pt x="3542700" y="1346143"/>
                  <a:pt x="3323501" y="1367343"/>
                </a:cubicBezTo>
                <a:cubicBezTo>
                  <a:pt x="3104302" y="1388543"/>
                  <a:pt x="3068682" y="1348845"/>
                  <a:pt x="2873088" y="1367343"/>
                </a:cubicBezTo>
                <a:cubicBezTo>
                  <a:pt x="2677494" y="1385841"/>
                  <a:pt x="2445920" y="1339286"/>
                  <a:pt x="2190644" y="1367343"/>
                </a:cubicBezTo>
                <a:cubicBezTo>
                  <a:pt x="1935368" y="1395400"/>
                  <a:pt x="1965081" y="1363645"/>
                  <a:pt x="1740231" y="1367343"/>
                </a:cubicBezTo>
                <a:cubicBezTo>
                  <a:pt x="1515381" y="1371041"/>
                  <a:pt x="1509868" y="1379562"/>
                  <a:pt x="1289819" y="1367343"/>
                </a:cubicBezTo>
                <a:cubicBezTo>
                  <a:pt x="1069770" y="1355124"/>
                  <a:pt x="603548" y="1383709"/>
                  <a:pt x="0" y="1367343"/>
                </a:cubicBezTo>
                <a:cubicBezTo>
                  <a:pt x="-19334" y="1065138"/>
                  <a:pt x="-22076" y="906011"/>
                  <a:pt x="0" y="683672"/>
                </a:cubicBezTo>
                <a:cubicBezTo>
                  <a:pt x="22076" y="461333"/>
                  <a:pt x="33396" y="166167"/>
                  <a:pt x="0" y="0"/>
                </a:cubicBezTo>
                <a:close/>
              </a:path>
              <a:path w="11601543" h="1367343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598131" y="184386"/>
                  <a:pt x="11627195" y="464952"/>
                  <a:pt x="11601543" y="697345"/>
                </a:cubicBezTo>
                <a:cubicBezTo>
                  <a:pt x="11575891" y="929739"/>
                  <a:pt x="11578906" y="1065151"/>
                  <a:pt x="11601543" y="1367343"/>
                </a:cubicBezTo>
                <a:cubicBezTo>
                  <a:pt x="11386804" y="1391520"/>
                  <a:pt x="11155781" y="1342220"/>
                  <a:pt x="11035115" y="1367343"/>
                </a:cubicBezTo>
                <a:cubicBezTo>
                  <a:pt x="10914449" y="1392466"/>
                  <a:pt x="10549645" y="1362876"/>
                  <a:pt x="10120640" y="1367343"/>
                </a:cubicBezTo>
                <a:cubicBezTo>
                  <a:pt x="9691636" y="1371810"/>
                  <a:pt x="9678278" y="1385135"/>
                  <a:pt x="9438196" y="1367343"/>
                </a:cubicBezTo>
                <a:cubicBezTo>
                  <a:pt x="9198114" y="1349551"/>
                  <a:pt x="9005370" y="1386280"/>
                  <a:pt x="8755753" y="1367343"/>
                </a:cubicBezTo>
                <a:cubicBezTo>
                  <a:pt x="8506136" y="1348406"/>
                  <a:pt x="8348315" y="1327750"/>
                  <a:pt x="7957294" y="1367343"/>
                </a:cubicBezTo>
                <a:cubicBezTo>
                  <a:pt x="7566273" y="1406936"/>
                  <a:pt x="7460062" y="1410872"/>
                  <a:pt x="7042819" y="1367343"/>
                </a:cubicBezTo>
                <a:cubicBezTo>
                  <a:pt x="6625576" y="1323814"/>
                  <a:pt x="6800459" y="1373231"/>
                  <a:pt x="6708422" y="1367343"/>
                </a:cubicBezTo>
                <a:cubicBezTo>
                  <a:pt x="6616385" y="1361455"/>
                  <a:pt x="6502109" y="1354318"/>
                  <a:pt x="6374024" y="1367343"/>
                </a:cubicBezTo>
                <a:cubicBezTo>
                  <a:pt x="6245939" y="1380368"/>
                  <a:pt x="5926124" y="1373158"/>
                  <a:pt x="5807596" y="1367343"/>
                </a:cubicBezTo>
                <a:cubicBezTo>
                  <a:pt x="5689068" y="1361528"/>
                  <a:pt x="5282818" y="1396269"/>
                  <a:pt x="5125152" y="1367343"/>
                </a:cubicBezTo>
                <a:cubicBezTo>
                  <a:pt x="4967486" y="1338417"/>
                  <a:pt x="4829302" y="1362285"/>
                  <a:pt x="4558724" y="1367343"/>
                </a:cubicBezTo>
                <a:cubicBezTo>
                  <a:pt x="4288146" y="1372401"/>
                  <a:pt x="4102365" y="1345677"/>
                  <a:pt x="3760265" y="1367343"/>
                </a:cubicBezTo>
                <a:cubicBezTo>
                  <a:pt x="3418165" y="1389009"/>
                  <a:pt x="3180830" y="1400445"/>
                  <a:pt x="2845790" y="1367343"/>
                </a:cubicBezTo>
                <a:cubicBezTo>
                  <a:pt x="2510750" y="1334241"/>
                  <a:pt x="2500116" y="1380168"/>
                  <a:pt x="2163347" y="1367343"/>
                </a:cubicBezTo>
                <a:cubicBezTo>
                  <a:pt x="1826578" y="1354518"/>
                  <a:pt x="1839662" y="1371599"/>
                  <a:pt x="1596918" y="1367343"/>
                </a:cubicBezTo>
                <a:cubicBezTo>
                  <a:pt x="1354174" y="1363087"/>
                  <a:pt x="1059410" y="1327635"/>
                  <a:pt x="682444" y="1367343"/>
                </a:cubicBezTo>
                <a:cubicBezTo>
                  <a:pt x="305478" y="1407051"/>
                  <a:pt x="330759" y="1348772"/>
                  <a:pt x="0" y="1367343"/>
                </a:cubicBezTo>
                <a:cubicBezTo>
                  <a:pt x="16802" y="1032794"/>
                  <a:pt x="-23745" y="892900"/>
                  <a:pt x="0" y="669998"/>
                </a:cubicBezTo>
                <a:cubicBezTo>
                  <a:pt x="23745" y="447097"/>
                  <a:pt x="30950" y="148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1. Q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SGK,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E5F8F7-AA1B-69A1-4915-CD365AD2E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1724025"/>
            <a:ext cx="5143500" cy="4838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D2331F-C4B7-4A1E-C9D2-CB927C938525}"/>
              </a:ext>
            </a:extLst>
          </p:cNvPr>
          <p:cNvGrpSpPr/>
          <p:nvPr/>
        </p:nvGrpSpPr>
        <p:grpSpPr>
          <a:xfrm>
            <a:off x="5737607" y="1682693"/>
            <a:ext cx="5938418" cy="717607"/>
            <a:chOff x="4947093" y="1203509"/>
            <a:chExt cx="5615292" cy="971491"/>
          </a:xfrm>
        </p:grpSpPr>
        <p:sp>
          <p:nvSpPr>
            <p:cNvPr id="17" name="Arrow: Chevron 15">
              <a:extLst>
                <a:ext uri="{FF2B5EF4-FFF2-40B4-BE49-F238E27FC236}">
                  <a16:creationId xmlns:a16="http://schemas.microsoft.com/office/drawing/2014/main" id="{BE20C435-FB94-247F-943D-7EB681708AB4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Arrow: Chevron 16">
              <a:extLst>
                <a:ext uri="{FF2B5EF4-FFF2-40B4-BE49-F238E27FC236}">
                  <a16:creationId xmlns:a16="http://schemas.microsoft.com/office/drawing/2014/main" id="{087A3930-2CDA-5D92-E981-5DE46A930FBC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369C8D-EA02-D591-5D90-01E5959AB4C9}"/>
                </a:ext>
              </a:extLst>
            </p:cNvPr>
            <p:cNvSpPr txBox="1"/>
            <p:nvPr/>
          </p:nvSpPr>
          <p:spPr>
            <a:xfrm>
              <a:off x="5502146" y="1429225"/>
              <a:ext cx="4981678" cy="58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hình là hoạt động gì? 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7B5126-235D-2F27-FD3F-9FE5BE94F82C}"/>
              </a:ext>
            </a:extLst>
          </p:cNvPr>
          <p:cNvGrpSpPr/>
          <p:nvPr/>
        </p:nvGrpSpPr>
        <p:grpSpPr>
          <a:xfrm>
            <a:off x="5737607" y="2720919"/>
            <a:ext cx="5938418" cy="650932"/>
            <a:chOff x="4947093" y="1203509"/>
            <a:chExt cx="5615292" cy="971491"/>
          </a:xfrm>
        </p:grpSpPr>
        <p:sp>
          <p:nvSpPr>
            <p:cNvPr id="29" name="Arrow: Chevron 15">
              <a:extLst>
                <a:ext uri="{FF2B5EF4-FFF2-40B4-BE49-F238E27FC236}">
                  <a16:creationId xmlns:a16="http://schemas.microsoft.com/office/drawing/2014/main" id="{265C5F75-21A2-128F-1367-6A75908D36EB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Arrow: Chevron 16">
              <a:extLst>
                <a:ext uri="{FF2B5EF4-FFF2-40B4-BE49-F238E27FC236}">
                  <a16:creationId xmlns:a16="http://schemas.microsoft.com/office/drawing/2014/main" id="{A1F3F74B-038A-2DB8-0DD3-1D4523A258C7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0AF66C-281F-A0A4-4C0D-19A21EC3A202}"/>
                </a:ext>
              </a:extLst>
            </p:cNvPr>
            <p:cNvSpPr txBox="1"/>
            <p:nvPr/>
          </p:nvSpPr>
          <p:spPr>
            <a:xfrm>
              <a:off x="5502146" y="1429225"/>
              <a:ext cx="4981678" cy="458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bạn đang nói về cuốn sách nào? 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D77784-F1C5-FA59-E242-0A5A12BEBB8E}"/>
              </a:ext>
            </a:extLst>
          </p:cNvPr>
          <p:cNvGrpSpPr/>
          <p:nvPr/>
        </p:nvGrpSpPr>
        <p:grpSpPr>
          <a:xfrm>
            <a:off x="5823332" y="3473393"/>
            <a:ext cx="5938418" cy="660457"/>
            <a:chOff x="4947093" y="1203509"/>
            <a:chExt cx="5615292" cy="971491"/>
          </a:xfrm>
        </p:grpSpPr>
        <p:sp>
          <p:nvSpPr>
            <p:cNvPr id="36" name="Arrow: Chevron 15">
              <a:extLst>
                <a:ext uri="{FF2B5EF4-FFF2-40B4-BE49-F238E27FC236}">
                  <a16:creationId xmlns:a16="http://schemas.microsoft.com/office/drawing/2014/main" id="{061055B4-9C12-248B-A3EE-309DA67FBF56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Arrow: Chevron 16">
              <a:extLst>
                <a:ext uri="{FF2B5EF4-FFF2-40B4-BE49-F238E27FC236}">
                  <a16:creationId xmlns:a16="http://schemas.microsoft.com/office/drawing/2014/main" id="{66D266CD-94FE-C97E-C003-4571877E6C04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64DDBC-79B8-2EC0-22AD-E3D1D3730738}"/>
                </a:ext>
              </a:extLst>
            </p:cNvPr>
            <p:cNvSpPr txBox="1"/>
            <p:nvPr/>
          </p:nvSpPr>
          <p:spPr>
            <a:xfrm>
              <a:off x="5502146" y="1429225"/>
              <a:ext cx="4981678" cy="51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đã đọc cuốn sách này chưa? </a:t>
              </a:r>
              <a:endParaRPr lang="en-US" sz="5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71858E-5794-89A8-3D94-281589A89AFD}"/>
              </a:ext>
            </a:extLst>
          </p:cNvPr>
          <p:cNvGrpSpPr/>
          <p:nvPr/>
        </p:nvGrpSpPr>
        <p:grpSpPr>
          <a:xfrm>
            <a:off x="5851907" y="4292543"/>
            <a:ext cx="5938418" cy="1006472"/>
            <a:chOff x="4947093" y="1203509"/>
            <a:chExt cx="5615292" cy="1006472"/>
          </a:xfrm>
        </p:grpSpPr>
        <p:sp>
          <p:nvSpPr>
            <p:cNvPr id="40" name="Arrow: Chevron 15">
              <a:extLst>
                <a:ext uri="{FF2B5EF4-FFF2-40B4-BE49-F238E27FC236}">
                  <a16:creationId xmlns:a16="http://schemas.microsoft.com/office/drawing/2014/main" id="{E55044B4-F4FB-733B-F0AE-9EFB912BE274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row: Chevron 16">
              <a:extLst>
                <a:ext uri="{FF2B5EF4-FFF2-40B4-BE49-F238E27FC236}">
                  <a16:creationId xmlns:a16="http://schemas.microsoft.com/office/drawing/2014/main" id="{6B2F8DF1-D0E7-06DA-3A24-148932D9162C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F97AB5-21EA-75A1-B43B-7F335708479F}"/>
                </a:ext>
              </a:extLst>
            </p:cNvPr>
            <p:cNvSpPr txBox="1"/>
            <p:nvPr/>
          </p:nvSpPr>
          <p:spPr>
            <a:xfrm>
              <a:off x="5475126" y="1229200"/>
              <a:ext cx="4981678" cy="980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thích nhân vật nào trong cuốn sách đó? Vì sao em thích? </a:t>
              </a:r>
              <a:endParaRPr lang="en-US" sz="5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A10C912-85E5-0FC6-965C-0139C585C6DC}"/>
              </a:ext>
            </a:extLst>
          </p:cNvPr>
          <p:cNvGrpSpPr/>
          <p:nvPr/>
        </p:nvGrpSpPr>
        <p:grpSpPr>
          <a:xfrm>
            <a:off x="5794757" y="5537203"/>
            <a:ext cx="5938418" cy="971491"/>
            <a:chOff x="4947093" y="1203509"/>
            <a:chExt cx="5615292" cy="971491"/>
          </a:xfrm>
        </p:grpSpPr>
        <p:sp>
          <p:nvSpPr>
            <p:cNvPr id="44" name="Arrow: Chevron 15">
              <a:extLst>
                <a:ext uri="{FF2B5EF4-FFF2-40B4-BE49-F238E27FC236}">
                  <a16:creationId xmlns:a16="http://schemas.microsoft.com/office/drawing/2014/main" id="{715CCE9F-697D-227B-3847-B61CF7FB2A5E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Arrow: Chevron 16">
              <a:extLst>
                <a:ext uri="{FF2B5EF4-FFF2-40B4-BE49-F238E27FC236}">
                  <a16:creationId xmlns:a16="http://schemas.microsoft.com/office/drawing/2014/main" id="{7F571BC9-5CC9-2A3A-2495-802B8A72F763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DDC31D9-08A2-3026-4828-66390029710D}"/>
                </a:ext>
              </a:extLst>
            </p:cNvPr>
            <p:cNvSpPr txBox="1"/>
            <p:nvPr/>
          </p:nvSpPr>
          <p:spPr>
            <a:xfrm>
              <a:off x="5484133" y="1295875"/>
              <a:ext cx="4981678" cy="726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có đồng ý với nhận xét của các bạn về nhân vật Dế Mèn, Dế Trũi không? Vì sao?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583</Words>
  <Application>Microsoft Office PowerPoint</Application>
  <PresentationFormat>Widescreen</PresentationFormat>
  <Paragraphs>83</Paragraphs>
  <Slides>18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2_Office 主题</vt:lpstr>
      <vt:lpstr>https://www.freeppt7.com</vt:lpstr>
      <vt:lpstr>Office 主题</vt:lpstr>
      <vt:lpstr>4_Office Theme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Cùng bạn hoặc người thân thực hiện kế hoạch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72</cp:revision>
  <dcterms:created xsi:type="dcterms:W3CDTF">2021-07-20T01:55:21Z</dcterms:created>
  <dcterms:modified xsi:type="dcterms:W3CDTF">2025-08-06T11:58:07Z</dcterms:modified>
</cp:coreProperties>
</file>