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3" r:id="rId2"/>
    <p:sldMasterId id="2147483697" r:id="rId3"/>
    <p:sldMasterId id="2147483727" r:id="rId4"/>
    <p:sldMasterId id="2147483740" r:id="rId5"/>
    <p:sldMasterId id="2147483752" r:id="rId6"/>
    <p:sldMasterId id="2147483758" r:id="rId7"/>
    <p:sldMasterId id="2147483764" r:id="rId8"/>
  </p:sldMasterIdLst>
  <p:notesMasterIdLst>
    <p:notesMasterId r:id="rId24"/>
  </p:notesMasterIdLst>
  <p:sldIdLst>
    <p:sldId id="258" r:id="rId9"/>
    <p:sldId id="2007577122" r:id="rId10"/>
    <p:sldId id="9492" r:id="rId11"/>
    <p:sldId id="2007577123" r:id="rId12"/>
    <p:sldId id="2636" r:id="rId13"/>
    <p:sldId id="2007577124" r:id="rId14"/>
    <p:sldId id="264" r:id="rId15"/>
    <p:sldId id="286" r:id="rId16"/>
    <p:sldId id="270" r:id="rId17"/>
    <p:sldId id="271" r:id="rId18"/>
    <p:sldId id="272" r:id="rId19"/>
    <p:sldId id="273" r:id="rId20"/>
    <p:sldId id="274" r:id="rId21"/>
    <p:sldId id="2007577125" r:id="rId22"/>
    <p:sldId id="3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AE434-F2FE-4F15-B05D-1D17D7CA8EA7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71DA4-0F3E-41EB-9396-07164B854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9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5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3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30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0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3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1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1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3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38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07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6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99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3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63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8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5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3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3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1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8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9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7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2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51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2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49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8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2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51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1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72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75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93E035-C0A6-632E-F741-4C3E6334A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63" y="-76200"/>
            <a:ext cx="1466763" cy="1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2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93E035-C0A6-632E-F741-4C3E6334A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63" y="-76200"/>
            <a:ext cx="1466763" cy="1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0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2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8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5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ags" Target="../tags/tag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60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2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4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5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66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svg"/><Relationship Id="rId7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2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7" Type="http://schemas.openxmlformats.org/officeDocument/2006/relationships/image" Target="../media/image3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D5080-074F-6E41-10FC-4FC20970C858}"/>
              </a:ext>
            </a:extLst>
          </p:cNvPr>
          <p:cNvSpPr txBox="1"/>
          <p:nvPr/>
        </p:nvSpPr>
        <p:spPr>
          <a:xfrm>
            <a:off x="5309755" y="1080655"/>
            <a:ext cx="6099464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động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1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52E154-D5F5-E78E-5670-9AF327A86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9995" y="1451769"/>
            <a:ext cx="67549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8000" b="1" i="0" u="none" strike="noStrike" kern="1200" cap="none" spc="0" normalizeH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8000" b="1" i="0" u="none" strike="noStrike" kern="1200" cap="none" spc="0" normalizeH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8000" b="1" i="0" u="none" strike="noStrike" kern="1200" cap="none" spc="0" normalizeH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kumimoji="0" lang="en-US" sz="80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9012" y="2533650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DD03F8D-0FB6-EED8-9A73-669C95D2A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434622"/>
              </p:ext>
            </p:extLst>
          </p:nvPr>
        </p:nvGraphicFramePr>
        <p:xfrm>
          <a:off x="331721" y="2127963"/>
          <a:ext cx="4773702" cy="4100975"/>
        </p:xfrm>
        <a:graphic>
          <a:graphicData uri="http://schemas.openxmlformats.org/drawingml/2006/table">
            <a:tbl>
              <a:tblPr firstRow="1" bandRow="1"/>
              <a:tblGrid>
                <a:gridCol w="1591234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591234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591234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20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pê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quy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22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e-rờ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23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ét-sì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62512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24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3B8B5C-10CC-3291-BFBC-FB4DE2FC9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412635"/>
              </p:ext>
            </p:extLst>
          </p:nvPr>
        </p:nvGraphicFramePr>
        <p:xfrm>
          <a:off x="5751586" y="2127963"/>
          <a:ext cx="5117928" cy="4512450"/>
        </p:xfrm>
        <a:graphic>
          <a:graphicData uri="http://schemas.openxmlformats.org/drawingml/2006/table">
            <a:tbl>
              <a:tblPr firstRow="1" bandRow="1"/>
              <a:tblGrid>
                <a:gridCol w="1705976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705976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705976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73584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chữ cái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70741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25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70741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26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70741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27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vê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70741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28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ích-xì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70741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29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206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 dài</a:t>
                      </a:r>
                      <a:endParaRPr lang="en-VN" sz="2800" dirty="0">
                        <a:solidFill>
                          <a:srgbClr val="00206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0572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FECC3B-BCF5-FD07-501D-B9F8AA761921}"/>
              </a:ext>
            </a:extLst>
          </p:cNvPr>
          <p:cNvSpPr/>
          <p:nvPr/>
        </p:nvSpPr>
        <p:spPr>
          <a:xfrm>
            <a:off x="2419784" y="5705718"/>
            <a:ext cx="59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03FBCC-3FF1-AF54-A923-88A1B3789DA3}"/>
              </a:ext>
            </a:extLst>
          </p:cNvPr>
          <p:cNvSpPr/>
          <p:nvPr/>
        </p:nvSpPr>
        <p:spPr>
          <a:xfrm>
            <a:off x="8011762" y="3169223"/>
            <a:ext cx="59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87EAB7-6CAF-4646-EA8E-BB0D64046CA4}"/>
              </a:ext>
            </a:extLst>
          </p:cNvPr>
          <p:cNvSpPr/>
          <p:nvPr/>
        </p:nvSpPr>
        <p:spPr>
          <a:xfrm>
            <a:off x="8011761" y="4574337"/>
            <a:ext cx="59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72E099-C0D3-BA15-C5BA-C89423EA4EC7}"/>
              </a:ext>
            </a:extLst>
          </p:cNvPr>
          <p:cNvSpPr/>
          <p:nvPr/>
        </p:nvSpPr>
        <p:spPr>
          <a:xfrm>
            <a:off x="8011760" y="5877207"/>
            <a:ext cx="59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467" y="0"/>
            <a:ext cx="11293578" cy="1750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1557029" y="12913"/>
            <a:ext cx="9248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tên các bạn dưới đây theo đúng thứ tự trong bảng chữ cái. Viết lại tên các bạn theo thứ tự đã sắp xếp.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90" y="1811744"/>
            <a:ext cx="6612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D3736-708B-BB8D-DE6B-5C0B8A996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937" b="21256"/>
          <a:stretch/>
        </p:blipFill>
        <p:spPr>
          <a:xfrm>
            <a:off x="633231" y="594360"/>
            <a:ext cx="11041614" cy="26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82156F-ADB4-0591-6F0E-994A95A13AA7}"/>
              </a:ext>
            </a:extLst>
          </p:cNvPr>
          <p:cNvGrpSpPr/>
          <p:nvPr/>
        </p:nvGrpSpPr>
        <p:grpSpPr>
          <a:xfrm>
            <a:off x="1173850" y="3136037"/>
            <a:ext cx="2414167" cy="1556644"/>
            <a:chOff x="1321632" y="3967310"/>
            <a:chExt cx="2414167" cy="155664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A83CCC-3B1C-4CE6-D267-37A92AE90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03"/>
            <a:stretch/>
          </p:blipFill>
          <p:spPr>
            <a:xfrm rot="21182847">
              <a:off x="1407285" y="3967310"/>
              <a:ext cx="2328514" cy="1556644"/>
            </a:xfrm>
            <a:prstGeom prst="rect">
              <a:avLst/>
            </a:prstGeom>
          </p:spPr>
        </p:pic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8D29770A-2E48-2CBB-852B-F31749360E64}"/>
                </a:ext>
              </a:extLst>
            </p:cNvPr>
            <p:cNvSpPr txBox="1"/>
            <p:nvPr/>
          </p:nvSpPr>
          <p:spPr>
            <a:xfrm>
              <a:off x="1321632" y="4516285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solidFill>
                    <a:schemeClr val="tx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zh-CN" altLang="en-US" sz="4000" b="1" dirty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6ED9B-0ECA-299F-2DF1-4EC9096643EE}"/>
              </a:ext>
            </a:extLst>
          </p:cNvPr>
          <p:cNvGrpSpPr/>
          <p:nvPr/>
        </p:nvGrpSpPr>
        <p:grpSpPr>
          <a:xfrm>
            <a:off x="3324786" y="3242460"/>
            <a:ext cx="2414167" cy="1556644"/>
            <a:chOff x="3472568" y="4073733"/>
            <a:chExt cx="2414167" cy="1556644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92578352-04F1-5E56-9F28-30B8368B7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03"/>
            <a:stretch/>
          </p:blipFill>
          <p:spPr>
            <a:xfrm rot="21182847">
              <a:off x="3558221" y="4073733"/>
              <a:ext cx="2328514" cy="1556644"/>
            </a:xfrm>
            <a:prstGeom prst="rect">
              <a:avLst/>
            </a:prstGeom>
          </p:spPr>
        </p:pic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9D1DBF4C-182C-FDE7-C384-908E9B3123F3}"/>
                </a:ext>
              </a:extLst>
            </p:cNvPr>
            <p:cNvSpPr txBox="1"/>
            <p:nvPr/>
          </p:nvSpPr>
          <p:spPr>
            <a:xfrm>
              <a:off x="3472568" y="4622708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Xuân</a:t>
              </a:r>
              <a:endParaRPr lang="zh-CN" alt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FA6130-650D-D77E-EB81-32FD5CC55CC3}"/>
              </a:ext>
            </a:extLst>
          </p:cNvPr>
          <p:cNvGrpSpPr/>
          <p:nvPr/>
        </p:nvGrpSpPr>
        <p:grpSpPr>
          <a:xfrm>
            <a:off x="5395429" y="3278806"/>
            <a:ext cx="2414167" cy="1556644"/>
            <a:chOff x="5543211" y="4110079"/>
            <a:chExt cx="2414167" cy="1556644"/>
          </a:xfrm>
        </p:grpSpPr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8C22DB35-E388-898E-921A-F3E346B94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03"/>
            <a:stretch/>
          </p:blipFill>
          <p:spPr>
            <a:xfrm rot="21182847">
              <a:off x="5628864" y="4110079"/>
              <a:ext cx="2328514" cy="1556644"/>
            </a:xfrm>
            <a:prstGeom prst="rect">
              <a:avLst/>
            </a:prstGeom>
          </p:spPr>
        </p:pic>
        <p:sp>
          <p:nvSpPr>
            <p:cNvPr id="19" name="文本框 9">
              <a:extLst>
                <a:ext uri="{FF2B5EF4-FFF2-40B4-BE49-F238E27FC236}">
                  <a16:creationId xmlns:a16="http://schemas.microsoft.com/office/drawing/2014/main" id="{E8D7E798-F136-4695-2A72-E8BA0E69E981}"/>
                </a:ext>
              </a:extLst>
            </p:cNvPr>
            <p:cNvSpPr txBox="1"/>
            <p:nvPr/>
          </p:nvSpPr>
          <p:spPr>
            <a:xfrm>
              <a:off x="5543211" y="4659054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solidFill>
                    <a:schemeClr val="tx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Quân</a:t>
              </a:r>
              <a:endParaRPr lang="zh-CN" altLang="en-US" sz="4000" b="1" dirty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2A7320-6363-1661-0F0D-27D4CC6B5603}"/>
              </a:ext>
            </a:extLst>
          </p:cNvPr>
          <p:cNvGrpSpPr/>
          <p:nvPr/>
        </p:nvGrpSpPr>
        <p:grpSpPr>
          <a:xfrm>
            <a:off x="7197481" y="3315152"/>
            <a:ext cx="2414167" cy="1556644"/>
            <a:chOff x="7345263" y="4146425"/>
            <a:chExt cx="2414167" cy="1556644"/>
          </a:xfrm>
        </p:grpSpPr>
        <p:pic>
          <p:nvPicPr>
            <p:cNvPr id="23" name="图片 7">
              <a:extLst>
                <a:ext uri="{FF2B5EF4-FFF2-40B4-BE49-F238E27FC236}">
                  <a16:creationId xmlns:a16="http://schemas.microsoft.com/office/drawing/2014/main" id="{EDC470C2-7567-920D-4B9D-A47E60788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03"/>
            <a:stretch/>
          </p:blipFill>
          <p:spPr>
            <a:xfrm rot="21182847">
              <a:off x="7430916" y="4146425"/>
              <a:ext cx="2328514" cy="1556644"/>
            </a:xfrm>
            <a:prstGeom prst="rect">
              <a:avLst/>
            </a:prstGeom>
          </p:spPr>
        </p:pic>
        <p:sp>
          <p:nvSpPr>
            <p:cNvPr id="24" name="文本框 9">
              <a:extLst>
                <a:ext uri="{FF2B5EF4-FFF2-40B4-BE49-F238E27FC236}">
                  <a16:creationId xmlns:a16="http://schemas.microsoft.com/office/drawing/2014/main" id="{FE1F55D2-DA90-436E-98E2-F352F2B0282A}"/>
                </a:ext>
              </a:extLst>
            </p:cNvPr>
            <p:cNvSpPr txBox="1"/>
            <p:nvPr/>
          </p:nvSpPr>
          <p:spPr>
            <a:xfrm>
              <a:off x="7345263" y="4695400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solidFill>
                    <a:schemeClr val="tx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Tuấn</a:t>
              </a:r>
              <a:endParaRPr lang="zh-CN" altLang="en-US" sz="4000" b="1" dirty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8CD17B-4D96-AC98-4CF7-EF2EF22CCDEA}"/>
              </a:ext>
            </a:extLst>
          </p:cNvPr>
          <p:cNvGrpSpPr/>
          <p:nvPr/>
        </p:nvGrpSpPr>
        <p:grpSpPr>
          <a:xfrm>
            <a:off x="9058950" y="3348267"/>
            <a:ext cx="2414167" cy="1556644"/>
            <a:chOff x="9206732" y="4179540"/>
            <a:chExt cx="2414167" cy="1556644"/>
          </a:xfrm>
        </p:grpSpPr>
        <p:pic>
          <p:nvPicPr>
            <p:cNvPr id="26" name="图片 7">
              <a:extLst>
                <a:ext uri="{FF2B5EF4-FFF2-40B4-BE49-F238E27FC236}">
                  <a16:creationId xmlns:a16="http://schemas.microsoft.com/office/drawing/2014/main" id="{B064DA36-0B6E-EE67-D853-3B8BAFFC6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03"/>
            <a:stretch/>
          </p:blipFill>
          <p:spPr>
            <a:xfrm rot="21182847">
              <a:off x="9292385" y="4179540"/>
              <a:ext cx="2328514" cy="1556644"/>
            </a:xfrm>
            <a:prstGeom prst="rect">
              <a:avLst/>
            </a:prstGeom>
          </p:spPr>
        </p:pic>
        <p:sp>
          <p:nvSpPr>
            <p:cNvPr id="27" name="文本框 9">
              <a:extLst>
                <a:ext uri="{FF2B5EF4-FFF2-40B4-BE49-F238E27FC236}">
                  <a16:creationId xmlns:a16="http://schemas.microsoft.com/office/drawing/2014/main" id="{100CE793-5345-FE9F-F7D4-A7C9862F4964}"/>
                </a:ext>
              </a:extLst>
            </p:cNvPr>
            <p:cNvSpPr txBox="1"/>
            <p:nvPr/>
          </p:nvSpPr>
          <p:spPr>
            <a:xfrm>
              <a:off x="9206732" y="4728515"/>
              <a:ext cx="2296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Vân</a:t>
              </a:r>
              <a:endParaRPr lang="zh-CN" alt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Curved Right Arrow 7">
            <a:extLst>
              <a:ext uri="{FF2B5EF4-FFF2-40B4-BE49-F238E27FC236}">
                <a16:creationId xmlns:a16="http://schemas.microsoft.com/office/drawing/2014/main" id="{CF82EAA1-9AD4-2322-BEFF-953AD836CA5E}"/>
              </a:ext>
            </a:extLst>
          </p:cNvPr>
          <p:cNvSpPr/>
          <p:nvPr/>
        </p:nvSpPr>
        <p:spPr>
          <a:xfrm>
            <a:off x="385516" y="4038955"/>
            <a:ext cx="672260" cy="1581167"/>
          </a:xfrm>
          <a:prstGeom prst="curv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36953 0.21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13477 0.24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9609 0.238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1944 0.252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3516 0.2851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">
            <a:hlinkClick r:id="" action="ppaction://media"/>
            <a:extLst>
              <a:ext uri="{FF2B5EF4-FFF2-40B4-BE49-F238E27FC236}">
                <a16:creationId xmlns:a16="http://schemas.microsoft.com/office/drawing/2014/main" id="{7467AC15-D1A2-8C13-76B2-444D2B9B9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C19231-518E-414E-BD9F-948E79D7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5"/>
          <a:stretch/>
        </p:blipFill>
        <p:spPr>
          <a:xfrm>
            <a:off x="-12692" y="-26642"/>
            <a:ext cx="12204692" cy="6884642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FD55AC45-7237-4E7D-99BC-E51E0473655B}"/>
              </a:ext>
            </a:extLst>
          </p:cNvPr>
          <p:cNvSpPr/>
          <p:nvPr/>
        </p:nvSpPr>
        <p:spPr>
          <a:xfrm>
            <a:off x="1920883" y="423303"/>
            <a:ext cx="8537615" cy="3005697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FFCD86C9-7E48-3519-5418-B548D3338431}"/>
              </a:ext>
            </a:extLst>
          </p:cNvPr>
          <p:cNvSpPr txBox="1">
            <a:spLocks/>
          </p:cNvSpPr>
          <p:nvPr/>
        </p:nvSpPr>
        <p:spPr>
          <a:xfrm>
            <a:off x="2745938" y="562444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696EAA-2978-9964-FD9C-065D75BE8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77" y="1105047"/>
            <a:ext cx="2572989" cy="1005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1BF263-B573-FBA1-E496-2669B28CE708}"/>
              </a:ext>
            </a:extLst>
          </p:cNvPr>
          <p:cNvSpPr txBox="1"/>
          <p:nvPr/>
        </p:nvSpPr>
        <p:spPr>
          <a:xfrm>
            <a:off x="3200400" y="2009775"/>
            <a:ext cx="621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0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BB2A3-1681-204A-AFCD-6AABA74B3911}"/>
              </a:ext>
            </a:extLst>
          </p:cNvPr>
          <p:cNvSpPr txBox="1"/>
          <p:nvPr/>
        </p:nvSpPr>
        <p:spPr>
          <a:xfrm>
            <a:off x="3473245" y="1678858"/>
            <a:ext cx="55050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1. Nghe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616335" y="420712"/>
            <a:ext cx="1920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giờ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34005" y="987229"/>
            <a:ext cx="1185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 là wĀ Ǉrư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lġ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 wào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đầu, Quang cŜ wgưŖg w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ịu.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-185428" y="1539486"/>
            <a:ext cx="1199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 giáo và các bạn đųg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łn, Quang đã Ǉự Ǉin h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wĀ jŎ cá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-194313" y="2044448"/>
            <a:ext cx="12315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 lǨt. 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6027174" y="912237"/>
            <a:ext cx="50980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C1E9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BAD614-FDD8-6212-0CAB-55A4F7855C27}"/>
              </a:ext>
            </a:extLst>
          </p:cNvPr>
          <p:cNvSpPr txBox="1"/>
          <p:nvPr/>
        </p:nvSpPr>
        <p:spPr>
          <a:xfrm>
            <a:off x="1681317" y="4253196"/>
            <a:ext cx="55355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 nghịu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4B21F493-923C-9CBC-7D8C-3468B02B873C}"/>
              </a:ext>
            </a:extLst>
          </p:cNvPr>
          <p:cNvSpPr/>
          <p:nvPr/>
        </p:nvSpPr>
        <p:spPr>
          <a:xfrm>
            <a:off x="4724400" y="2438400"/>
            <a:ext cx="2743200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custGeom>
                    <a:avLst/>
                    <a:gdLst>
                      <a:gd name="connsiteX0" fmla="*/ 0 w 3528382"/>
                      <a:gd name="connsiteY0" fmla="*/ 177803 h 1066799"/>
                      <a:gd name="connsiteX1" fmla="*/ 177803 w 3528382"/>
                      <a:gd name="connsiteY1" fmla="*/ 0 h 1066799"/>
                      <a:gd name="connsiteX2" fmla="*/ 3350579 w 3528382"/>
                      <a:gd name="connsiteY2" fmla="*/ 0 h 1066799"/>
                      <a:gd name="connsiteX3" fmla="*/ 3528382 w 3528382"/>
                      <a:gd name="connsiteY3" fmla="*/ 177803 h 1066799"/>
                      <a:gd name="connsiteX4" fmla="*/ 3528382 w 3528382"/>
                      <a:gd name="connsiteY4" fmla="*/ 888996 h 1066799"/>
                      <a:gd name="connsiteX5" fmla="*/ 3350579 w 3528382"/>
                      <a:gd name="connsiteY5" fmla="*/ 1066799 h 1066799"/>
                      <a:gd name="connsiteX6" fmla="*/ 177803 w 3528382"/>
                      <a:gd name="connsiteY6" fmla="*/ 1066799 h 1066799"/>
                      <a:gd name="connsiteX7" fmla="*/ 0 w 3528382"/>
                      <a:gd name="connsiteY7" fmla="*/ 888996 h 1066799"/>
                      <a:gd name="connsiteX8" fmla="*/ 0 w 3528382"/>
                      <a:gd name="connsiteY8" fmla="*/ 177803 h 1066799"/>
                      <a:gd name="connsiteX0" fmla="*/ 0 w 3528382"/>
                      <a:gd name="connsiteY0" fmla="*/ 177803 h 1066799"/>
                      <a:gd name="connsiteX1" fmla="*/ 177803 w 3528382"/>
                      <a:gd name="connsiteY1" fmla="*/ 0 h 1066799"/>
                      <a:gd name="connsiteX2" fmla="*/ 3350579 w 3528382"/>
                      <a:gd name="connsiteY2" fmla="*/ 0 h 1066799"/>
                      <a:gd name="connsiteX3" fmla="*/ 3528382 w 3528382"/>
                      <a:gd name="connsiteY3" fmla="*/ 177803 h 1066799"/>
                      <a:gd name="connsiteX4" fmla="*/ 3528382 w 3528382"/>
                      <a:gd name="connsiteY4" fmla="*/ 888996 h 1066799"/>
                      <a:gd name="connsiteX5" fmla="*/ 3350579 w 3528382"/>
                      <a:gd name="connsiteY5" fmla="*/ 1066799 h 1066799"/>
                      <a:gd name="connsiteX6" fmla="*/ 177803 w 3528382"/>
                      <a:gd name="connsiteY6" fmla="*/ 1066799 h 1066799"/>
                      <a:gd name="connsiteX7" fmla="*/ 0 w 3528382"/>
                      <a:gd name="connsiteY7" fmla="*/ 888996 h 1066799"/>
                      <a:gd name="connsiteX8" fmla="*/ 0 w 3528382"/>
                      <a:gd name="connsiteY8" fmla="*/ 177803 h 10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28382" h="1066799" fill="none" extrusionOk="0">
                        <a:moveTo>
                          <a:pt x="0" y="177803"/>
                        </a:moveTo>
                        <a:cubicBezTo>
                          <a:pt x="7611" y="88089"/>
                          <a:pt x="95600" y="3126"/>
                          <a:pt x="177803" y="0"/>
                        </a:cubicBezTo>
                        <a:cubicBezTo>
                          <a:pt x="1300977" y="-136212"/>
                          <a:pt x="2898534" y="-1595"/>
                          <a:pt x="3350579" y="0"/>
                        </a:cubicBezTo>
                        <a:cubicBezTo>
                          <a:pt x="3457625" y="-16153"/>
                          <a:pt x="3537564" y="102898"/>
                          <a:pt x="3528382" y="177803"/>
                        </a:cubicBezTo>
                        <a:cubicBezTo>
                          <a:pt x="3569624" y="267043"/>
                          <a:pt x="3494084" y="757821"/>
                          <a:pt x="3528382" y="888996"/>
                        </a:cubicBezTo>
                        <a:cubicBezTo>
                          <a:pt x="3538578" y="1003293"/>
                          <a:pt x="3470152" y="1061033"/>
                          <a:pt x="3350579" y="1066799"/>
                        </a:cubicBezTo>
                        <a:cubicBezTo>
                          <a:pt x="2634252" y="900549"/>
                          <a:pt x="1477430" y="998075"/>
                          <a:pt x="177803" y="1066799"/>
                        </a:cubicBezTo>
                        <a:cubicBezTo>
                          <a:pt x="112199" y="1072991"/>
                          <a:pt x="28150" y="991241"/>
                          <a:pt x="0" y="888996"/>
                        </a:cubicBezTo>
                        <a:cubicBezTo>
                          <a:pt x="-54084" y="599368"/>
                          <a:pt x="-9183" y="510941"/>
                          <a:pt x="0" y="177803"/>
                        </a:cubicBezTo>
                        <a:close/>
                      </a:path>
                      <a:path w="3528382" h="1066799" stroke="0" extrusionOk="0">
                        <a:moveTo>
                          <a:pt x="0" y="177803"/>
                        </a:moveTo>
                        <a:cubicBezTo>
                          <a:pt x="-12638" y="106368"/>
                          <a:pt x="79968" y="5622"/>
                          <a:pt x="177803" y="0"/>
                        </a:cubicBezTo>
                        <a:cubicBezTo>
                          <a:pt x="1342842" y="-23328"/>
                          <a:pt x="2698783" y="21008"/>
                          <a:pt x="3350579" y="0"/>
                        </a:cubicBezTo>
                        <a:cubicBezTo>
                          <a:pt x="3435211" y="-13674"/>
                          <a:pt x="3519074" y="105294"/>
                          <a:pt x="3528382" y="177803"/>
                        </a:cubicBezTo>
                        <a:cubicBezTo>
                          <a:pt x="3512957" y="352870"/>
                          <a:pt x="3519805" y="625214"/>
                          <a:pt x="3528382" y="888996"/>
                        </a:cubicBezTo>
                        <a:cubicBezTo>
                          <a:pt x="3525268" y="973334"/>
                          <a:pt x="3432822" y="1064122"/>
                          <a:pt x="3350579" y="1066799"/>
                        </a:cubicBezTo>
                        <a:cubicBezTo>
                          <a:pt x="2914503" y="928789"/>
                          <a:pt x="998147" y="1144923"/>
                          <a:pt x="177803" y="1066799"/>
                        </a:cubicBezTo>
                        <a:cubicBezTo>
                          <a:pt x="100599" y="1046023"/>
                          <a:pt x="20182" y="991843"/>
                          <a:pt x="0" y="888996"/>
                        </a:cubicBezTo>
                        <a:cubicBezTo>
                          <a:pt x="15781" y="765856"/>
                          <a:pt x="11765" y="541915"/>
                          <a:pt x="0" y="177803"/>
                        </a:cubicBezTo>
                        <a:close/>
                      </a:path>
                      <a:path w="3528382" h="1066799" fill="none" stroke="0" extrusionOk="0">
                        <a:moveTo>
                          <a:pt x="0" y="177803"/>
                        </a:moveTo>
                        <a:cubicBezTo>
                          <a:pt x="-357" y="94623"/>
                          <a:pt x="80753" y="6324"/>
                          <a:pt x="177803" y="0"/>
                        </a:cubicBezTo>
                        <a:cubicBezTo>
                          <a:pt x="1323630" y="-93327"/>
                          <a:pt x="2828240" y="10239"/>
                          <a:pt x="3350579" y="0"/>
                        </a:cubicBezTo>
                        <a:cubicBezTo>
                          <a:pt x="3448950" y="-14994"/>
                          <a:pt x="3525953" y="101917"/>
                          <a:pt x="3528382" y="177803"/>
                        </a:cubicBezTo>
                        <a:cubicBezTo>
                          <a:pt x="3571179" y="281872"/>
                          <a:pt x="3501746" y="751895"/>
                          <a:pt x="3528382" y="888996"/>
                        </a:cubicBezTo>
                        <a:cubicBezTo>
                          <a:pt x="3531388" y="993702"/>
                          <a:pt x="3455859" y="1064399"/>
                          <a:pt x="3350579" y="1066799"/>
                        </a:cubicBezTo>
                        <a:cubicBezTo>
                          <a:pt x="2612225" y="1045106"/>
                          <a:pt x="1632347" y="983245"/>
                          <a:pt x="177803" y="1066799"/>
                        </a:cubicBezTo>
                        <a:cubicBezTo>
                          <a:pt x="117561" y="1066815"/>
                          <a:pt x="16442" y="986960"/>
                          <a:pt x="0" y="888996"/>
                        </a:cubicBezTo>
                        <a:cubicBezTo>
                          <a:pt x="-49764" y="627658"/>
                          <a:pt x="-11198" y="514447"/>
                          <a:pt x="0" y="1778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 loát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92D9C01F-9CD5-15A0-BB75-CFADAB1D3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34200" y="2209800"/>
            <a:ext cx="920857" cy="834910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0DE64B50-C6E6-B93E-D27A-C28ADF343901}"/>
              </a:ext>
            </a:extLst>
          </p:cNvPr>
          <p:cNvSpPr/>
          <p:nvPr/>
        </p:nvSpPr>
        <p:spPr>
          <a:xfrm>
            <a:off x="2743200" y="4267200"/>
            <a:ext cx="2743200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custGeom>
                    <a:avLst/>
                    <a:gdLst>
                      <a:gd name="connsiteX0" fmla="*/ 0 w 3528382"/>
                      <a:gd name="connsiteY0" fmla="*/ 177803 h 1066799"/>
                      <a:gd name="connsiteX1" fmla="*/ 177803 w 3528382"/>
                      <a:gd name="connsiteY1" fmla="*/ 0 h 1066799"/>
                      <a:gd name="connsiteX2" fmla="*/ 3350579 w 3528382"/>
                      <a:gd name="connsiteY2" fmla="*/ 0 h 1066799"/>
                      <a:gd name="connsiteX3" fmla="*/ 3528382 w 3528382"/>
                      <a:gd name="connsiteY3" fmla="*/ 177803 h 1066799"/>
                      <a:gd name="connsiteX4" fmla="*/ 3528382 w 3528382"/>
                      <a:gd name="connsiteY4" fmla="*/ 888996 h 1066799"/>
                      <a:gd name="connsiteX5" fmla="*/ 3350579 w 3528382"/>
                      <a:gd name="connsiteY5" fmla="*/ 1066799 h 1066799"/>
                      <a:gd name="connsiteX6" fmla="*/ 177803 w 3528382"/>
                      <a:gd name="connsiteY6" fmla="*/ 1066799 h 1066799"/>
                      <a:gd name="connsiteX7" fmla="*/ 0 w 3528382"/>
                      <a:gd name="connsiteY7" fmla="*/ 888996 h 1066799"/>
                      <a:gd name="connsiteX8" fmla="*/ 0 w 3528382"/>
                      <a:gd name="connsiteY8" fmla="*/ 177803 h 1066799"/>
                      <a:gd name="connsiteX0" fmla="*/ 0 w 3528382"/>
                      <a:gd name="connsiteY0" fmla="*/ 177803 h 1066799"/>
                      <a:gd name="connsiteX1" fmla="*/ 177803 w 3528382"/>
                      <a:gd name="connsiteY1" fmla="*/ 0 h 1066799"/>
                      <a:gd name="connsiteX2" fmla="*/ 3350579 w 3528382"/>
                      <a:gd name="connsiteY2" fmla="*/ 0 h 1066799"/>
                      <a:gd name="connsiteX3" fmla="*/ 3528382 w 3528382"/>
                      <a:gd name="connsiteY3" fmla="*/ 177803 h 1066799"/>
                      <a:gd name="connsiteX4" fmla="*/ 3528382 w 3528382"/>
                      <a:gd name="connsiteY4" fmla="*/ 888996 h 1066799"/>
                      <a:gd name="connsiteX5" fmla="*/ 3350579 w 3528382"/>
                      <a:gd name="connsiteY5" fmla="*/ 1066799 h 1066799"/>
                      <a:gd name="connsiteX6" fmla="*/ 177803 w 3528382"/>
                      <a:gd name="connsiteY6" fmla="*/ 1066799 h 1066799"/>
                      <a:gd name="connsiteX7" fmla="*/ 0 w 3528382"/>
                      <a:gd name="connsiteY7" fmla="*/ 888996 h 1066799"/>
                      <a:gd name="connsiteX8" fmla="*/ 0 w 3528382"/>
                      <a:gd name="connsiteY8" fmla="*/ 177803 h 10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28382" h="1066799" fill="none" extrusionOk="0">
                        <a:moveTo>
                          <a:pt x="0" y="177803"/>
                        </a:moveTo>
                        <a:cubicBezTo>
                          <a:pt x="7611" y="88089"/>
                          <a:pt x="95600" y="3126"/>
                          <a:pt x="177803" y="0"/>
                        </a:cubicBezTo>
                        <a:cubicBezTo>
                          <a:pt x="1300977" y="-136212"/>
                          <a:pt x="2898534" y="-1595"/>
                          <a:pt x="3350579" y="0"/>
                        </a:cubicBezTo>
                        <a:cubicBezTo>
                          <a:pt x="3457625" y="-16153"/>
                          <a:pt x="3537564" y="102898"/>
                          <a:pt x="3528382" y="177803"/>
                        </a:cubicBezTo>
                        <a:cubicBezTo>
                          <a:pt x="3569624" y="267043"/>
                          <a:pt x="3494084" y="757821"/>
                          <a:pt x="3528382" y="888996"/>
                        </a:cubicBezTo>
                        <a:cubicBezTo>
                          <a:pt x="3538578" y="1003293"/>
                          <a:pt x="3470152" y="1061033"/>
                          <a:pt x="3350579" y="1066799"/>
                        </a:cubicBezTo>
                        <a:cubicBezTo>
                          <a:pt x="2634252" y="900549"/>
                          <a:pt x="1477430" y="998075"/>
                          <a:pt x="177803" y="1066799"/>
                        </a:cubicBezTo>
                        <a:cubicBezTo>
                          <a:pt x="112199" y="1072991"/>
                          <a:pt x="28150" y="991241"/>
                          <a:pt x="0" y="888996"/>
                        </a:cubicBezTo>
                        <a:cubicBezTo>
                          <a:pt x="-54084" y="599368"/>
                          <a:pt x="-9183" y="510941"/>
                          <a:pt x="0" y="177803"/>
                        </a:cubicBezTo>
                        <a:close/>
                      </a:path>
                      <a:path w="3528382" h="1066799" stroke="0" extrusionOk="0">
                        <a:moveTo>
                          <a:pt x="0" y="177803"/>
                        </a:moveTo>
                        <a:cubicBezTo>
                          <a:pt x="-12638" y="106368"/>
                          <a:pt x="79968" y="5622"/>
                          <a:pt x="177803" y="0"/>
                        </a:cubicBezTo>
                        <a:cubicBezTo>
                          <a:pt x="1342842" y="-23328"/>
                          <a:pt x="2698783" y="21008"/>
                          <a:pt x="3350579" y="0"/>
                        </a:cubicBezTo>
                        <a:cubicBezTo>
                          <a:pt x="3435211" y="-13674"/>
                          <a:pt x="3519074" y="105294"/>
                          <a:pt x="3528382" y="177803"/>
                        </a:cubicBezTo>
                        <a:cubicBezTo>
                          <a:pt x="3512957" y="352870"/>
                          <a:pt x="3519805" y="625214"/>
                          <a:pt x="3528382" y="888996"/>
                        </a:cubicBezTo>
                        <a:cubicBezTo>
                          <a:pt x="3525268" y="973334"/>
                          <a:pt x="3432822" y="1064122"/>
                          <a:pt x="3350579" y="1066799"/>
                        </a:cubicBezTo>
                        <a:cubicBezTo>
                          <a:pt x="2914503" y="928789"/>
                          <a:pt x="998147" y="1144923"/>
                          <a:pt x="177803" y="1066799"/>
                        </a:cubicBezTo>
                        <a:cubicBezTo>
                          <a:pt x="100599" y="1046023"/>
                          <a:pt x="20182" y="991843"/>
                          <a:pt x="0" y="888996"/>
                        </a:cubicBezTo>
                        <a:cubicBezTo>
                          <a:pt x="15781" y="765856"/>
                          <a:pt x="11765" y="541915"/>
                          <a:pt x="0" y="177803"/>
                        </a:cubicBezTo>
                        <a:close/>
                      </a:path>
                      <a:path w="3528382" h="1066799" fill="none" stroke="0" extrusionOk="0">
                        <a:moveTo>
                          <a:pt x="0" y="177803"/>
                        </a:moveTo>
                        <a:cubicBezTo>
                          <a:pt x="-357" y="94623"/>
                          <a:pt x="80753" y="6324"/>
                          <a:pt x="177803" y="0"/>
                        </a:cubicBezTo>
                        <a:cubicBezTo>
                          <a:pt x="1323630" y="-93327"/>
                          <a:pt x="2828240" y="10239"/>
                          <a:pt x="3350579" y="0"/>
                        </a:cubicBezTo>
                        <a:cubicBezTo>
                          <a:pt x="3448950" y="-14994"/>
                          <a:pt x="3525953" y="101917"/>
                          <a:pt x="3528382" y="177803"/>
                        </a:cubicBezTo>
                        <a:cubicBezTo>
                          <a:pt x="3571179" y="281872"/>
                          <a:pt x="3501746" y="751895"/>
                          <a:pt x="3528382" y="888996"/>
                        </a:cubicBezTo>
                        <a:cubicBezTo>
                          <a:pt x="3531388" y="993702"/>
                          <a:pt x="3455859" y="1064399"/>
                          <a:pt x="3350579" y="1066799"/>
                        </a:cubicBezTo>
                        <a:cubicBezTo>
                          <a:pt x="2612225" y="1045106"/>
                          <a:pt x="1632347" y="983245"/>
                          <a:pt x="177803" y="1066799"/>
                        </a:cubicBezTo>
                        <a:cubicBezTo>
                          <a:pt x="117561" y="1066815"/>
                          <a:pt x="16442" y="986960"/>
                          <a:pt x="0" y="888996"/>
                        </a:cubicBezTo>
                        <a:cubicBezTo>
                          <a:pt x="-49764" y="627658"/>
                          <a:pt x="-11198" y="514447"/>
                          <a:pt x="0" y="17780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BC6D2DC4-123B-AEEA-BA2E-62EEBF50F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53000" y="4038600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3706264" y="2405374"/>
            <a:ext cx="538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 là wĀ Ǉrư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ϐ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 lġ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3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301</Words>
  <Application>Microsoft Office PowerPoint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#9Slide02 Noi dung dai</vt:lpstr>
      <vt:lpstr>Gloria Hallelujah</vt:lpstr>
      <vt:lpstr>LNTH-Dinomiko</vt:lpstr>
      <vt:lpstr>Odibee Sans</vt:lpstr>
      <vt:lpstr>Source Han Sans Regular</vt:lpstr>
      <vt:lpstr>字魂70号-灵悦黑体</vt:lpstr>
      <vt:lpstr>Arial</vt:lpstr>
      <vt:lpstr>Arial-Rounded</vt:lpstr>
      <vt:lpstr>Calibri</vt:lpstr>
      <vt:lpstr>Calibri Light</vt:lpstr>
      <vt:lpstr>HP001 4 hàng</vt:lpstr>
      <vt:lpstr>SVN-Shintia Script</vt:lpstr>
      <vt:lpstr>1_Office 主题</vt:lpstr>
      <vt:lpstr>Custom Design</vt:lpstr>
      <vt:lpstr>千图网海量PPT模板www.58pic.com​​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2024-04-14T23:43:40Z</dcterms:created>
  <dcterms:modified xsi:type="dcterms:W3CDTF">2024-08-01T23:27:19Z</dcterms:modified>
</cp:coreProperties>
</file>