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3" r:id="rId5"/>
  </p:sldMasterIdLst>
  <p:notesMasterIdLst>
    <p:notesMasterId r:id="rId24"/>
  </p:notesMasterIdLst>
  <p:sldIdLst>
    <p:sldId id="288" r:id="rId6"/>
    <p:sldId id="372" r:id="rId7"/>
    <p:sldId id="310" r:id="rId8"/>
    <p:sldId id="365" r:id="rId9"/>
    <p:sldId id="357" r:id="rId10"/>
    <p:sldId id="313" r:id="rId11"/>
    <p:sldId id="358" r:id="rId12"/>
    <p:sldId id="371" r:id="rId13"/>
    <p:sldId id="367" r:id="rId14"/>
    <p:sldId id="359" r:id="rId15"/>
    <p:sldId id="368" r:id="rId16"/>
    <p:sldId id="361" r:id="rId17"/>
    <p:sldId id="369" r:id="rId18"/>
    <p:sldId id="370" r:id="rId19"/>
    <p:sldId id="349" r:id="rId20"/>
    <p:sldId id="360" r:id="rId21"/>
    <p:sldId id="375" r:id="rId22"/>
    <p:sldId id="373" r:id="rId23"/>
  </p:sldIdLst>
  <p:sldSz cx="9144000" cy="5143500" type="screen16x9"/>
  <p:notesSz cx="6858000" cy="9144000"/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58DDB260-AEE1-4CD9-9A9B-3E5750AEBFD3}">
          <p14:sldIdLst>
            <p14:sldId id="288"/>
          </p14:sldIdLst>
        </p14:section>
        <p14:section name="Tiết 1" id="{5306D87E-7522-4F86-AA24-B22D8455523B}">
          <p14:sldIdLst/>
        </p14:section>
        <p14:section name="Tiết 2" id="{D26EF98B-2085-49F3-B273-FBF6FCCC601C}">
          <p14:sldIdLst>
            <p14:sldId id="372"/>
            <p14:sldId id="310"/>
            <p14:sldId id="365"/>
            <p14:sldId id="357"/>
            <p14:sldId id="313"/>
            <p14:sldId id="358"/>
            <p14:sldId id="371"/>
            <p14:sldId id="367"/>
            <p14:sldId id="359"/>
            <p14:sldId id="368"/>
            <p14:sldId id="361"/>
            <p14:sldId id="369"/>
            <p14:sldId id="370"/>
            <p14:sldId id="349"/>
          </p14:sldIdLst>
        </p14:section>
        <p14:section name="Tiết 3" id="{4D846693-4418-42A5-976A-89DDAFEED3E5}">
          <p14:sldIdLst>
            <p14:sldId id="360"/>
            <p14:sldId id="375"/>
            <p14:sldId id="373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YTINH" initials="M" lastIdx="1" clrIdx="0">
    <p:extLst>
      <p:ext uri="{19B8F6BF-5375-455C-9EA6-DF929625EA0E}">
        <p15:presenceInfo xmlns:p15="http://schemas.microsoft.com/office/powerpoint/2012/main" xmlns="" userId="MAYTINH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  <a:srgbClr val="307C45"/>
    <a:srgbClr val="6EB147"/>
    <a:srgbClr val="55375F"/>
    <a:srgbClr val="442C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5A263BF-1178-4B28-874A-543E483E1B30}" v="445" dt="2020-08-18T02:37:00.29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02" d="100"/>
          <a:sy n="102" d="100"/>
        </p:scale>
        <p:origin x="-456" y="-33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E8BE76-29C8-41AB-8544-889D89FA4F96}" type="datetimeFigureOut">
              <a:rPr lang="zh-CN" altLang="en-US" smtClean="0"/>
              <a:t>2021/7/5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3AD677-048F-409F-AACD-0A0B5EF61C8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2366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/>
              <a:t>1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119912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/>
              <a:t>2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141800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78951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90098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27548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08991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2021/7/5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746729"/>
      </p:ext>
    </p:extLst>
  </p:cSld>
  <p:clrMapOvr>
    <a:masterClrMapping/>
  </p:clrMapOvr>
  <p:transition spd="slow" advClick="0" advTm="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2021/7/5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9827731"/>
      </p:ext>
    </p:extLst>
  </p:cSld>
  <p:clrMapOvr>
    <a:masterClrMapping/>
  </p:clrMapOvr>
  <p:transition spd="slow" advClick="0" advTm="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2021/7/5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8846656"/>
      </p:ext>
    </p:extLst>
  </p:cSld>
  <p:clrMapOvr>
    <a:masterClrMapping/>
  </p:clrMapOvr>
  <p:transition spd="slow" advClick="0" advTm="0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>
            <a:extLst>
              <a:ext uri="{FF2B5EF4-FFF2-40B4-BE49-F238E27FC236}">
                <a16:creationId xmlns:a16="http://schemas.microsoft.com/office/drawing/2014/main" xmlns="" id="{1F833EC4-E2F9-4549-A464-40B7E5EEA6FD}"/>
              </a:ext>
            </a:extLst>
          </p:cNvPr>
          <p:cNvGrpSpPr/>
          <p:nvPr userDrawn="1"/>
        </p:nvGrpSpPr>
        <p:grpSpPr>
          <a:xfrm>
            <a:off x="0" y="0"/>
            <a:ext cx="9234014" cy="5145088"/>
            <a:chOff x="0" y="0"/>
            <a:chExt cx="12309881" cy="6858000"/>
          </a:xfrm>
        </p:grpSpPr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xmlns="" id="{C990D388-9074-4BA5-80A8-2232014090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2667000" y="-2667000"/>
              <a:ext cx="6858000" cy="12192000"/>
            </a:xfrm>
            <a:prstGeom prst="rect">
              <a:avLst/>
            </a:prstGeom>
          </p:spPr>
        </p:pic>
        <p:sp>
          <p:nvSpPr>
            <p:cNvPr id="36" name="矩形: 圆角 3">
              <a:extLst>
                <a:ext uri="{FF2B5EF4-FFF2-40B4-BE49-F238E27FC236}">
                  <a16:creationId xmlns:a16="http://schemas.microsoft.com/office/drawing/2014/main" xmlns="" id="{63E2F4B5-8CE5-4856-AD7D-53EABD075E69}"/>
                </a:ext>
              </a:extLst>
            </p:cNvPr>
            <p:cNvSpPr/>
            <p:nvPr/>
          </p:nvSpPr>
          <p:spPr>
            <a:xfrm>
              <a:off x="429986" y="664016"/>
              <a:ext cx="11332027" cy="5758800"/>
            </a:xfrm>
            <a:prstGeom prst="roundRect">
              <a:avLst/>
            </a:prstGeom>
            <a:noFill/>
            <a:ln w="34925" cap="rnd" cmpd="sng" algn="ctr">
              <a:solidFill>
                <a:srgbClr val="139F4E"/>
              </a:solidFill>
              <a:prstDash val="dash"/>
              <a:round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34294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xmlns="" id="{C5ADCA99-DAF4-4291-84A9-6E7BE64800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904514" y="5528668"/>
              <a:ext cx="3405367" cy="1329332"/>
            </a:xfrm>
            <a:prstGeom prst="rect">
              <a:avLst/>
            </a:prstGeom>
          </p:spPr>
        </p:pic>
        <p:grpSp>
          <p:nvGrpSpPr>
            <p:cNvPr id="38" name="组合 37">
              <a:extLst>
                <a:ext uri="{FF2B5EF4-FFF2-40B4-BE49-F238E27FC236}">
                  <a16:creationId xmlns:a16="http://schemas.microsoft.com/office/drawing/2014/main" xmlns="" id="{90FD8696-508A-46C2-B9A5-C8837437E346}"/>
                </a:ext>
              </a:extLst>
            </p:cNvPr>
            <p:cNvGrpSpPr/>
            <p:nvPr/>
          </p:nvGrpSpPr>
          <p:grpSpPr>
            <a:xfrm rot="5400000">
              <a:off x="5709961" y="-1054214"/>
              <a:ext cx="772078" cy="3224189"/>
              <a:chOff x="246324" y="651074"/>
              <a:chExt cx="969786" cy="5555849"/>
            </a:xfrm>
          </p:grpSpPr>
          <p:sp>
            <p:nvSpPr>
              <p:cNvPr id="41" name="矩形: 圆角 8">
                <a:extLst>
                  <a:ext uri="{FF2B5EF4-FFF2-40B4-BE49-F238E27FC236}">
                    <a16:creationId xmlns:a16="http://schemas.microsoft.com/office/drawing/2014/main" xmlns="" id="{AF493636-B449-46E7-9C1C-83C3DD1DFC60}"/>
                  </a:ext>
                </a:extLst>
              </p:cNvPr>
              <p:cNvSpPr/>
              <p:nvPr/>
            </p:nvSpPr>
            <p:spPr>
              <a:xfrm rot="5400000" flipH="1" flipV="1">
                <a:off x="-1913394" y="3077419"/>
                <a:ext cx="5555849" cy="703159"/>
              </a:xfrm>
              <a:prstGeom prst="roundRect">
                <a:avLst>
                  <a:gd name="adj" fmla="val 15140"/>
                </a:avLst>
              </a:prstGeom>
              <a:solidFill>
                <a:srgbClr val="47984B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34294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endParaRPr>
              </a:p>
            </p:txBody>
          </p:sp>
          <p:sp>
            <p:nvSpPr>
              <p:cNvPr id="42" name="矩形: 圆角 9">
                <a:extLst>
                  <a:ext uri="{FF2B5EF4-FFF2-40B4-BE49-F238E27FC236}">
                    <a16:creationId xmlns:a16="http://schemas.microsoft.com/office/drawing/2014/main" xmlns="" id="{D090BB28-5099-4CBB-82A1-4C7600071AA6}"/>
                  </a:ext>
                </a:extLst>
              </p:cNvPr>
              <p:cNvSpPr/>
              <p:nvPr/>
            </p:nvSpPr>
            <p:spPr>
              <a:xfrm rot="5400000" flipH="1" flipV="1">
                <a:off x="369398" y="5318468"/>
                <a:ext cx="287107" cy="533255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34294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43" name="矩形: 圆角 10">
                <a:extLst>
                  <a:ext uri="{FF2B5EF4-FFF2-40B4-BE49-F238E27FC236}">
                    <a16:creationId xmlns:a16="http://schemas.microsoft.com/office/drawing/2014/main" xmlns="" id="{9B26AE79-14A4-4595-B87C-340D6E201629}"/>
                  </a:ext>
                </a:extLst>
              </p:cNvPr>
              <p:cNvSpPr/>
              <p:nvPr/>
            </p:nvSpPr>
            <p:spPr>
              <a:xfrm rot="5400000" flipH="1" flipV="1">
                <a:off x="379009" y="1090739"/>
                <a:ext cx="287107" cy="533254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34294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xmlns="" id="{E3B6CFF1-6C5F-4973-8039-0FDC3B0DAA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81524" y="609676"/>
              <a:ext cx="837659" cy="527951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xmlns="" id="{E168D529-666E-4291-9C8B-7493590088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23800" y="185838"/>
              <a:ext cx="837659" cy="5279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84643704"/>
      </p:ext>
    </p:extLst>
  </p:cSld>
  <p:clrMapOvr>
    <a:masterClrMapping/>
  </p:clrMapOvr>
  <p:transition spd="slow" advClick="0" advTm="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DCDBF99-2AC1-4426-A4B7-1F07DDEA17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30AB6E76-1883-40F0-8CD6-0CA4953801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4D963-D667-443B-BAAD-57F9794E45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4E04F511-7DDE-42DE-A321-6910FD2D8F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CB22B991-58F4-4DF6-9203-6AC6C0A8A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F82F0-CC45-4354-9B19-E698B20344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80796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2021/7/5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6103537"/>
      </p:ext>
    </p:extLst>
  </p:cSld>
  <p:clrMapOvr>
    <a:masterClrMapping/>
  </p:clrMapOvr>
  <p:transition spd="slow" advClick="0" advTm="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2021/7/5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79085"/>
      </p:ext>
    </p:extLst>
  </p:cSld>
  <p:clrMapOvr>
    <a:masterClrMapping/>
  </p:clrMapOvr>
  <p:transition spd="slow" advClick="0" advTm="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2021/7/5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5159219"/>
      </p:ext>
    </p:extLst>
  </p:cSld>
  <p:clrMapOvr>
    <a:masterClrMapping/>
  </p:clrMapOvr>
  <p:transition spd="slow" advClick="0" advTm="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2021/7/5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6917342" y="4252168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492275"/>
      </p:ext>
    </p:extLst>
  </p:cSld>
  <p:clrMapOvr>
    <a:masterClrMapping/>
  </p:clrMapOvr>
  <p:transition spd="slow" advClick="0" advTm="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2021/7/5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9057927"/>
      </p:ext>
    </p:extLst>
  </p:cSld>
  <p:clrMapOvr>
    <a:masterClrMapping/>
  </p:clrMapOvr>
  <p:transition spd="slow" advClick="0" advTm="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2021/7/5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0428924"/>
      </p:ext>
    </p:extLst>
  </p:cSld>
  <p:clrMapOvr>
    <a:masterClrMapping/>
  </p:clrMapOvr>
  <p:transition spd="slow" advClick="0" advTm="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2021/7/5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6863871"/>
      </p:ext>
    </p:extLst>
  </p:cSld>
  <p:clrMapOvr>
    <a:masterClrMapping/>
  </p:clrMapOvr>
  <p:transition spd="slow" advClick="0" advTm="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2021/7/5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201385"/>
      </p:ext>
    </p:extLst>
  </p:cSld>
  <p:clrMapOvr>
    <a:masterClrMapping/>
  </p:clrMapOvr>
  <p:transition spd="slow" advClick="0" advTm="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A37975-6AF7-4301-9DC5-87C074AA59D1}" type="datetimeFigureOut">
              <a:rPr lang="zh-CN" altLang="en-US" smtClean="0"/>
              <a:t>2021/7/5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859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 advClick="0" advTm="0">
    <p:fad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65E25D3A-2C28-4F2B-86C0-77EBB08E4F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717E0E8-85F7-4650-86D4-92B7B79C9A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E2F4C58-9070-4A2A-AD42-9C0537936B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94D963-D667-443B-BAAD-57F9794E45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0D3D97D-4C51-4DC9-9C5F-200D938600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C82E3F4-1F33-4013-ADA1-F6EA27CDC3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8F82F0-CC45-4354-9B19-E698B20344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5000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2.mp4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12.xml"/><Relationship Id="rId4" Type="http://schemas.openxmlformats.org/officeDocument/2006/relationships/video" Target="../media/media2.mp4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1919"/>
            <a:ext cx="9141291" cy="51435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7" t="33863" r="20308"/>
          <a:stretch/>
        </p:blipFill>
        <p:spPr>
          <a:xfrm>
            <a:off x="653144" y="2821426"/>
            <a:ext cx="4180113" cy="215796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0" y="1114123"/>
            <a:ext cx="22781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TUẦN 12</a:t>
            </a:r>
            <a:endParaRPr lang="zh-CN" alt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113248" y="139073"/>
            <a:ext cx="8405043" cy="1463634"/>
            <a:chOff x="-4886548" y="1632269"/>
            <a:chExt cx="19311791" cy="650504"/>
          </a:xfrm>
        </p:grpSpPr>
        <p:sp>
          <p:nvSpPr>
            <p:cNvPr id="7" name="圆角矩形 6"/>
            <p:cNvSpPr/>
            <p:nvPr/>
          </p:nvSpPr>
          <p:spPr>
            <a:xfrm>
              <a:off x="-4886548" y="1632269"/>
              <a:ext cx="3918121" cy="345516"/>
            </a:xfrm>
            <a:prstGeom prst="roundRect">
              <a:avLst/>
            </a:prstGeom>
            <a:solidFill>
              <a:srgbClr val="6EB1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CHỦ ĐỀ 3</a:t>
              </a:r>
              <a:endParaRPr lang="zh-CN" altLang="en-US" sz="20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822712" y="1667220"/>
              <a:ext cx="13602531" cy="615553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  <a:ln>
              <a:solidFill>
                <a:schemeClr val="accent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 smtClean="0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pitchFamily="34" charset="-93"/>
                  <a:cs typeface="Times New Roman" panose="02020603050405020304" pitchFamily="18" charset="0"/>
                  <a:sym typeface="+mn-lt"/>
                </a:rPr>
                <a:t>BÀI:  </a:t>
              </a:r>
              <a:br>
                <a:rPr lang="en-US" altLang="zh-CN" sz="2800" smtClean="0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pitchFamily="34" charset="-93"/>
                  <a:cs typeface="Times New Roman" panose="02020603050405020304" pitchFamily="18" charset="0"/>
                  <a:sym typeface="+mn-lt"/>
                </a:rPr>
              </a:br>
              <a:r>
                <a:rPr lang="en-US" altLang="zh-CN" sz="2800" smtClean="0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pitchFamily="34" charset="-93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sz="2800" b="1">
                  <a:solidFill>
                    <a:schemeClr val="bg1"/>
                  </a:solidFill>
                </a:rPr>
                <a:t>TỔNG KẾT THÁNG HÀNH ĐỘNG </a:t>
              </a:r>
              <a:r>
                <a:rPr lang="en-US" sz="2800" b="1" smtClean="0">
                  <a:solidFill>
                    <a:schemeClr val="bg1"/>
                  </a:solidFill>
                </a:rPr>
                <a:t/>
              </a:r>
              <a:br>
                <a:rPr lang="en-US" sz="2800" b="1" smtClean="0">
                  <a:solidFill>
                    <a:schemeClr val="bg1"/>
                  </a:solidFill>
                </a:rPr>
              </a:br>
              <a:r>
                <a:rPr lang="en-US" sz="2800" b="1" smtClean="0">
                  <a:solidFill>
                    <a:schemeClr val="bg1"/>
                  </a:solidFill>
                </a:rPr>
                <a:t>“</a:t>
              </a:r>
              <a:r>
                <a:rPr lang="en-US" sz="2800" b="1">
                  <a:solidFill>
                    <a:schemeClr val="bg1"/>
                  </a:solidFill>
                </a:rPr>
                <a:t>EM LÀ HỌC SINH THÂN THIỆN”</a:t>
              </a:r>
              <a:r>
                <a:rPr lang="en-US" altLang="zh-CN" sz="2800" smtClean="0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pitchFamily="34" charset="-93"/>
                  <a:cs typeface="Times New Roman" panose="02020603050405020304" pitchFamily="18" charset="0"/>
                  <a:sym typeface="+mn-lt"/>
                </a:rPr>
                <a:t> </a:t>
              </a:r>
              <a:endParaRPr lang="zh-CN" alt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1263866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750"/>
                            </p:stCondLst>
                            <p:childTnLst>
                              <p:par>
                                <p:cTn id="1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6D78388-8990-4193-98E3-C20C92CE05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9843" y="882170"/>
            <a:ext cx="6429375" cy="293491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28247" y="3817089"/>
            <a:ext cx="37038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Tranh 1</a:t>
            </a:r>
            <a:endParaRPr lang="vi-VN" sz="3600">
              <a:solidFill>
                <a:srgbClr val="00206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321559" y="3817089"/>
            <a:ext cx="37038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Tranh 2</a:t>
            </a:r>
            <a:endParaRPr lang="vi-VN" sz="360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105135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2683" y="1548941"/>
            <a:ext cx="8202269" cy="29319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Nhóm 1, 2: </a:t>
            </a:r>
            <a:r>
              <a:rPr lang="vi-VN" sz="280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 </a:t>
            </a:r>
            <a:r>
              <a:rPr lang="vi-VN" sz="28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 nam làm đứt dây quay nhảy của hai bạn nữ</a:t>
            </a:r>
            <a:r>
              <a:rPr lang="vi-VN" sz="280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Nếu em là bạn nam, em sẽ làm gì?</a:t>
            </a:r>
            <a:endParaRPr lang="vi-VN" sz="20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>
                <a:solidFill>
                  <a:schemeClr val="accent6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Nhóm 3, 4: </a:t>
            </a:r>
            <a:r>
              <a:rPr lang="vi-VN" sz="280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 </a:t>
            </a:r>
            <a:r>
              <a:rPr lang="vi-VN" sz="28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lớp học, vào giờ chơi, một bạn nữ gi</a:t>
            </a:r>
            <a:r>
              <a:rPr lang="en-US" sz="28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ật </a:t>
            </a:r>
            <a:r>
              <a:rPr lang="vi-VN" sz="28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quyển truyện trên tay một bạn nữ khác và bỏ chạy</a:t>
            </a:r>
            <a:r>
              <a:rPr lang="en-US" sz="280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Em nhìn thấy sự việc đó, em sẽ làm gì?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vi-VN" sz="20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479496" y="676364"/>
            <a:ext cx="1938352" cy="7184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4000" b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Sắm vai</a:t>
            </a:r>
            <a:endParaRPr lang="vi-VN" sz="320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2967146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92408" y="1148249"/>
            <a:ext cx="8202269" cy="29319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vi-VN" sz="20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Nhóm 5, 6: </a:t>
            </a:r>
            <a:r>
              <a:rPr lang="en-US" sz="280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 </a:t>
            </a:r>
            <a:r>
              <a:rPr lang="en-US" sz="28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 chạy giỡn cùng nhau, một bạn bị té và đổ lỗi cho các bạn còn lại</a:t>
            </a:r>
            <a:r>
              <a:rPr lang="en-US" sz="280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Nếu em là một trong những bạn cùng giỡn, em sẽ làm gì?</a:t>
            </a:r>
            <a:endParaRPr lang="vi-VN" sz="20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>
                <a:solidFill>
                  <a:srgbClr val="FF33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Nhóm 7, 8: </a:t>
            </a:r>
            <a:r>
              <a:rPr lang="en-US" sz="280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 </a:t>
            </a:r>
            <a:r>
              <a:rPr lang="en-US" sz="28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 giằng co đồ chơi dẫn đến đánh nhau</a:t>
            </a:r>
            <a:r>
              <a:rPr lang="en-US" sz="280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8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 nhìn thấy sự việc đó, em sẽ làm gì?</a:t>
            </a:r>
            <a:endParaRPr lang="vi-VN" sz="28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479496" y="676364"/>
            <a:ext cx="1938352" cy="7184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4000" b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Sắm vai</a:t>
            </a:r>
            <a:endParaRPr lang="vi-VN" sz="320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99364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54053" y="1939359"/>
            <a:ext cx="8202269" cy="9832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Nhóm 1, 2: </a:t>
            </a:r>
            <a:r>
              <a:rPr lang="vi-VN" sz="280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 </a:t>
            </a:r>
            <a:r>
              <a:rPr lang="vi-VN" sz="28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 nam làm đứt dây quay nhảy của hai bạn nữ</a:t>
            </a:r>
            <a:r>
              <a:rPr lang="vi-VN" sz="280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Nếu em là bạn nam, em sẽ làm gì?</a:t>
            </a:r>
            <a:endParaRPr lang="vi-VN" sz="20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479496" y="676364"/>
            <a:ext cx="1938352" cy="7184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4000" b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Sắm vai</a:t>
            </a:r>
            <a:endParaRPr lang="vi-VN" sz="320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54053" y="1939359"/>
            <a:ext cx="8202269" cy="18850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smtClean="0">
                <a:solidFill>
                  <a:schemeClr val="accent6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800">
                <a:solidFill>
                  <a:schemeClr val="accent6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 3, 4: </a:t>
            </a:r>
            <a:r>
              <a:rPr lang="vi-VN" sz="280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 </a:t>
            </a:r>
            <a:r>
              <a:rPr lang="vi-VN" sz="28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lớp học, vào giờ chơi, một bạn nữ gi</a:t>
            </a:r>
            <a:r>
              <a:rPr lang="en-US" sz="28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ật </a:t>
            </a:r>
            <a:r>
              <a:rPr lang="vi-VN" sz="28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quyển truyện trên tay một bạn nữ khác và bỏ chạy</a:t>
            </a:r>
            <a:r>
              <a:rPr lang="en-US" sz="280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Em nhìn thấy sự việc đó, em sẽ làm gì?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vi-VN" sz="20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0032487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41037" y="1728106"/>
            <a:ext cx="8202269" cy="1876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vi-VN" sz="20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Nhóm 5, 6: </a:t>
            </a:r>
            <a:r>
              <a:rPr lang="en-US" sz="280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 </a:t>
            </a:r>
            <a:r>
              <a:rPr lang="en-US" sz="28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 chạy giỡn cùng nhau, một bạn bị té và đổ lỗi cho các bạn còn lại</a:t>
            </a:r>
            <a:r>
              <a:rPr lang="en-US" sz="280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Nếu em là một trong những bạn cùng giỡn, em sẽ làm gì?</a:t>
            </a:r>
            <a:endParaRPr lang="vi-VN" sz="20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479496" y="676364"/>
            <a:ext cx="1938352" cy="7184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4000" b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Sắm vai</a:t>
            </a:r>
            <a:endParaRPr lang="vi-VN" sz="320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41036" y="1728106"/>
            <a:ext cx="8202269" cy="14151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vi-VN" sz="20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smtClean="0">
                <a:solidFill>
                  <a:srgbClr val="FF33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800">
                <a:solidFill>
                  <a:srgbClr val="FF33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 7, 8: </a:t>
            </a:r>
            <a:r>
              <a:rPr lang="en-US" sz="280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 </a:t>
            </a:r>
            <a:r>
              <a:rPr lang="en-US" sz="28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 giằng co đồ chơi dẫn đến đánh nhau</a:t>
            </a:r>
            <a:r>
              <a:rPr lang="en-US" sz="280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8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 nhìn thấy sự việc đó, em sẽ làm gì?</a:t>
            </a:r>
            <a:endParaRPr lang="vi-VN" sz="28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1418915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405245" y="654627"/>
            <a:ext cx="8333510" cy="3990109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4000" b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Phải tìm </a:t>
            </a:r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kiếm </a:t>
            </a:r>
            <a:r>
              <a:rPr lang="en-US" sz="4000" b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 </a:t>
            </a:r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hỗ trợ </a:t>
            </a:r>
            <a:b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 hoà giải với </a:t>
            </a:r>
            <a:r>
              <a:rPr lang="en-US" sz="4000" b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 phù hợp.</a:t>
            </a:r>
            <a:endParaRPr lang="vi-VN" sz="320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2125635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8076B3B-9A80-4540-B5A9-E40B779F60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2276" y="1154023"/>
            <a:ext cx="4521384" cy="351017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70052" y="403048"/>
            <a:ext cx="3791423" cy="7509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4000" b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Hái hoa dân chủ</a:t>
            </a:r>
            <a:endParaRPr lang="vi-VN" sz="320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443728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Rectangle 2"/>
          <p:cNvSpPr/>
          <p:nvPr/>
        </p:nvSpPr>
        <p:spPr>
          <a:xfrm>
            <a:off x="3202413" y="1703282"/>
            <a:ext cx="4277133" cy="16340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4800" b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 hướng </a:t>
            </a:r>
            <a:br>
              <a:rPr lang="en-US" sz="4800" b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4800" b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tuần 13</a:t>
            </a:r>
            <a:endParaRPr lang="vi-VN" sz="400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704601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21" y="-1047964"/>
            <a:ext cx="5457195" cy="6082301"/>
          </a:xfrm>
          <a:prstGeom prst="rect">
            <a:avLst/>
          </a:prstGeom>
        </p:spPr>
      </p:pic>
      <p:sp>
        <p:nvSpPr>
          <p:cNvPr id="5" name="TextBox 6"/>
          <p:cNvSpPr txBox="1">
            <a:spLocks noChangeArrowheads="1"/>
          </p:cNvSpPr>
          <p:nvPr/>
        </p:nvSpPr>
        <p:spPr bwMode="auto">
          <a:xfrm>
            <a:off x="4669861" y="718250"/>
            <a:ext cx="4389080" cy="201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>
              <a:buNone/>
            </a:pPr>
            <a:r>
              <a:rPr lang="en-US" altLang="zh-CN" sz="4172" b="1" cap="all" smtClean="0">
                <a:solidFill>
                  <a:srgbClr val="002060"/>
                </a:solidFill>
                <a:latin typeface="Times New Roman" panose="02020603050405020304" pitchFamily="18" charset="0"/>
                <a:ea typeface="方正稚艺简体" panose="03000509000000000000" pitchFamily="65" charset="-122"/>
                <a:cs typeface="Times New Roman" panose="02020603050405020304" pitchFamily="18" charset="0"/>
              </a:rPr>
              <a:t>CHÚC CÁC EM </a:t>
            </a:r>
            <a:br>
              <a:rPr lang="en-US" altLang="zh-CN" sz="4172" b="1" cap="all" smtClean="0">
                <a:solidFill>
                  <a:srgbClr val="002060"/>
                </a:solidFill>
                <a:latin typeface="Times New Roman" panose="02020603050405020304" pitchFamily="18" charset="0"/>
                <a:ea typeface="方正稚艺简体" panose="03000509000000000000" pitchFamily="65" charset="-122"/>
                <a:cs typeface="Times New Roman" panose="02020603050405020304" pitchFamily="18" charset="0"/>
              </a:rPr>
            </a:br>
            <a:r>
              <a:rPr lang="en-US" altLang="zh-CN" sz="4172" b="1" cap="all" smtClean="0">
                <a:solidFill>
                  <a:srgbClr val="002060"/>
                </a:solidFill>
                <a:latin typeface="Times New Roman" panose="02020603050405020304" pitchFamily="18" charset="0"/>
                <a:ea typeface="方正稚艺简体" panose="03000509000000000000" pitchFamily="65" charset="-122"/>
                <a:cs typeface="Times New Roman" panose="02020603050405020304" pitchFamily="18" charset="0"/>
              </a:rPr>
              <a:t>CHĂM NGOAN, </a:t>
            </a:r>
            <a:br>
              <a:rPr lang="en-US" altLang="zh-CN" sz="4172" b="1" cap="all" smtClean="0">
                <a:solidFill>
                  <a:srgbClr val="002060"/>
                </a:solidFill>
                <a:latin typeface="Times New Roman" panose="02020603050405020304" pitchFamily="18" charset="0"/>
                <a:ea typeface="方正稚艺简体" panose="03000509000000000000" pitchFamily="65" charset="-122"/>
                <a:cs typeface="Times New Roman" panose="02020603050405020304" pitchFamily="18" charset="0"/>
              </a:rPr>
            </a:br>
            <a:r>
              <a:rPr lang="en-US" altLang="zh-CN" sz="4172" b="1" cap="all" smtClean="0">
                <a:solidFill>
                  <a:srgbClr val="002060"/>
                </a:solidFill>
                <a:latin typeface="Times New Roman" panose="02020603050405020304" pitchFamily="18" charset="0"/>
                <a:ea typeface="方正稚艺简体" panose="03000509000000000000" pitchFamily="65" charset="-122"/>
                <a:cs typeface="Times New Roman" panose="02020603050405020304" pitchFamily="18" charset="0"/>
              </a:rPr>
              <a:t>HỌC GIỎI!</a:t>
            </a:r>
            <a:endParaRPr lang="zh-CN" altLang="en-US" sz="4172" b="1" cap="all" dirty="0">
              <a:solidFill>
                <a:srgbClr val="002060"/>
              </a:solidFill>
              <a:latin typeface="Times New Roman" panose="02020603050405020304" pitchFamily="18" charset="0"/>
              <a:ea typeface="方正稚艺简体" panose="03000509000000000000" pitchFamily="65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3603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71" b="19753"/>
          <a:stretch/>
        </p:blipFill>
        <p:spPr>
          <a:xfrm>
            <a:off x="1354" y="-14487"/>
            <a:ext cx="9141291" cy="2565400"/>
          </a:xfrm>
          <a:prstGeom prst="rect">
            <a:avLst/>
          </a:prstGeom>
        </p:spPr>
      </p:pic>
      <p:sp>
        <p:nvSpPr>
          <p:cNvPr id="25" name="文本框 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01022" y="2550913"/>
            <a:ext cx="8741954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4800" b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TIẾT </a:t>
            </a:r>
            <a:r>
              <a:rPr lang="en-US" altLang="zh-CN" sz="4800" b="1" smtClean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2</a:t>
            </a:r>
            <a:br>
              <a:rPr lang="en-US" altLang="zh-CN" sz="4800" b="1" smtClean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</a:br>
            <a:r>
              <a:rPr lang="vi-VN" sz="4800" b="1">
                <a:solidFill>
                  <a:srgbClr val="FF0000"/>
                </a:solidFill>
              </a:rPr>
              <a:t>HOẠT ĐỘNG GIÁO DỤC </a:t>
            </a:r>
            <a:r>
              <a:rPr lang="vi-VN" sz="4800" b="1" smtClean="0">
                <a:solidFill>
                  <a:srgbClr val="FF0000"/>
                </a:solidFill>
              </a:rPr>
              <a:t/>
            </a:r>
            <a:br>
              <a:rPr lang="vi-VN" sz="4800" b="1" smtClean="0">
                <a:solidFill>
                  <a:srgbClr val="FF0000"/>
                </a:solidFill>
              </a:rPr>
            </a:br>
            <a:r>
              <a:rPr lang="vi-VN" sz="4800" b="1" smtClean="0">
                <a:solidFill>
                  <a:srgbClr val="FF0000"/>
                </a:solidFill>
              </a:rPr>
              <a:t>THEO </a:t>
            </a:r>
            <a:r>
              <a:rPr lang="vi-VN" sz="4800" b="1">
                <a:solidFill>
                  <a:srgbClr val="FF0000"/>
                </a:solidFill>
              </a:rPr>
              <a:t>CHỦ ĐỀ </a:t>
            </a:r>
            <a:endParaRPr lang="zh-CN" altLang="en-US" sz="48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7234819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851458" y="777818"/>
            <a:ext cx="3682043" cy="3653136"/>
            <a:chOff x="2635700" y="942204"/>
            <a:chExt cx="3682043" cy="3653136"/>
          </a:xfrm>
        </p:grpSpPr>
        <p:grpSp>
          <p:nvGrpSpPr>
            <p:cNvPr id="3" name="组合 4"/>
            <p:cNvGrpSpPr/>
            <p:nvPr/>
          </p:nvGrpSpPr>
          <p:grpSpPr>
            <a:xfrm>
              <a:off x="4275359" y="942204"/>
              <a:ext cx="2042384" cy="2739429"/>
              <a:chOff x="4325816" y="1628800"/>
              <a:chExt cx="2497009" cy="3349212"/>
            </a:xfrm>
            <a:solidFill>
              <a:schemeClr val="accent3"/>
            </a:solidFill>
          </p:grpSpPr>
          <p:sp>
            <p:nvSpPr>
              <p:cNvPr id="4" name="未知"/>
              <p:cNvSpPr>
                <a:spLocks/>
              </p:cNvSpPr>
              <p:nvPr/>
            </p:nvSpPr>
            <p:spPr bwMode="auto">
              <a:xfrm>
                <a:off x="4580276" y="1628800"/>
                <a:ext cx="2242549" cy="3349212"/>
              </a:xfrm>
              <a:custGeom>
                <a:avLst/>
                <a:gdLst>
                  <a:gd name="T0" fmla="*/ 150 w 174"/>
                  <a:gd name="T1" fmla="*/ 260 h 260"/>
                  <a:gd name="T2" fmla="*/ 174 w 174"/>
                  <a:gd name="T3" fmla="*/ 174 h 260"/>
                  <a:gd name="T4" fmla="*/ 0 w 174"/>
                  <a:gd name="T5" fmla="*/ 0 h 260"/>
                  <a:gd name="T6" fmla="*/ 0 w 174"/>
                  <a:gd name="T7" fmla="*/ 174 h 260"/>
                  <a:gd name="T8" fmla="*/ 150 w 174"/>
                  <a:gd name="T9" fmla="*/ 26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4" h="260">
                    <a:moveTo>
                      <a:pt x="150" y="260"/>
                    </a:moveTo>
                    <a:cubicBezTo>
                      <a:pt x="165" y="234"/>
                      <a:pt x="174" y="204"/>
                      <a:pt x="174" y="174"/>
                    </a:cubicBezTo>
                    <a:cubicBezTo>
                      <a:pt x="174" y="77"/>
                      <a:pt x="96" y="0"/>
                      <a:pt x="0" y="0"/>
                    </a:cubicBezTo>
                    <a:lnTo>
                      <a:pt x="0" y="174"/>
                    </a:lnTo>
                    <a:lnTo>
                      <a:pt x="150" y="26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" name="AutoShape 8"/>
              <p:cNvSpPr>
                <a:spLocks noChangeArrowheads="1"/>
              </p:cNvSpPr>
              <p:nvPr/>
            </p:nvSpPr>
            <p:spPr bwMode="auto">
              <a:xfrm rot="13500000">
                <a:off x="4327895" y="1752910"/>
                <a:ext cx="506830" cy="510987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7" name="组合 8"/>
            <p:cNvGrpSpPr/>
            <p:nvPr/>
          </p:nvGrpSpPr>
          <p:grpSpPr>
            <a:xfrm>
              <a:off x="2635700" y="943895"/>
              <a:ext cx="1844406" cy="2785115"/>
              <a:chOff x="2321176" y="1630868"/>
              <a:chExt cx="2254962" cy="3405068"/>
            </a:xfrm>
            <a:solidFill>
              <a:schemeClr val="accent3"/>
            </a:solidFill>
          </p:grpSpPr>
          <p:sp>
            <p:nvSpPr>
              <p:cNvPr id="8" name="未知"/>
              <p:cNvSpPr>
                <a:spLocks/>
              </p:cNvSpPr>
              <p:nvPr/>
            </p:nvSpPr>
            <p:spPr bwMode="auto">
              <a:xfrm>
                <a:off x="2321176" y="1630868"/>
                <a:ext cx="2254962" cy="3349214"/>
              </a:xfrm>
              <a:custGeom>
                <a:avLst/>
                <a:gdLst>
                  <a:gd name="T0" fmla="*/ 174 w 175"/>
                  <a:gd name="T1" fmla="*/ 0 h 260"/>
                  <a:gd name="T2" fmla="*/ 1 w 175"/>
                  <a:gd name="T3" fmla="*/ 173 h 260"/>
                  <a:gd name="T4" fmla="*/ 24 w 175"/>
                  <a:gd name="T5" fmla="*/ 260 h 260"/>
                  <a:gd name="T6" fmla="*/ 175 w 175"/>
                  <a:gd name="T7" fmla="*/ 174 h 260"/>
                  <a:gd name="T8" fmla="*/ 174 w 175"/>
                  <a:gd name="T9" fmla="*/ 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5" h="260">
                    <a:moveTo>
                      <a:pt x="174" y="0"/>
                    </a:moveTo>
                    <a:cubicBezTo>
                      <a:pt x="78" y="0"/>
                      <a:pt x="1" y="77"/>
                      <a:pt x="1" y="173"/>
                    </a:cubicBezTo>
                    <a:cubicBezTo>
                      <a:pt x="0" y="204"/>
                      <a:pt x="9" y="234"/>
                      <a:pt x="24" y="260"/>
                    </a:cubicBezTo>
                    <a:lnTo>
                      <a:pt x="175" y="174"/>
                    </a:lnTo>
                    <a:lnTo>
                      <a:pt x="174" y="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9" name="AutoShape 7"/>
              <p:cNvSpPr>
                <a:spLocks noChangeArrowheads="1"/>
              </p:cNvSpPr>
              <p:nvPr/>
            </p:nvSpPr>
            <p:spPr bwMode="auto">
              <a:xfrm rot="6300000">
                <a:off x="2703908" y="4527029"/>
                <a:ext cx="506829" cy="510986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11" name="组合 12"/>
            <p:cNvGrpSpPr/>
            <p:nvPr/>
          </p:nvGrpSpPr>
          <p:grpSpPr>
            <a:xfrm>
              <a:off x="2886133" y="2774694"/>
              <a:ext cx="3177793" cy="1820646"/>
              <a:chOff x="2627355" y="3869193"/>
              <a:chExt cx="3885155" cy="2225913"/>
            </a:xfrm>
            <a:solidFill>
              <a:schemeClr val="accent3"/>
            </a:solidFill>
          </p:grpSpPr>
          <p:sp>
            <p:nvSpPr>
              <p:cNvPr id="12" name="未知"/>
              <p:cNvSpPr>
                <a:spLocks/>
              </p:cNvSpPr>
              <p:nvPr/>
            </p:nvSpPr>
            <p:spPr bwMode="auto">
              <a:xfrm>
                <a:off x="2627355" y="3869193"/>
                <a:ext cx="3885155" cy="2225913"/>
              </a:xfrm>
              <a:custGeom>
                <a:avLst/>
                <a:gdLst>
                  <a:gd name="T0" fmla="*/ 0 w 301"/>
                  <a:gd name="T1" fmla="*/ 86 h 173"/>
                  <a:gd name="T2" fmla="*/ 151 w 301"/>
                  <a:gd name="T3" fmla="*/ 173 h 173"/>
                  <a:gd name="T4" fmla="*/ 301 w 301"/>
                  <a:gd name="T5" fmla="*/ 86 h 173"/>
                  <a:gd name="T6" fmla="*/ 151 w 301"/>
                  <a:gd name="T7" fmla="*/ 0 h 173"/>
                  <a:gd name="T8" fmla="*/ 0 w 301"/>
                  <a:gd name="T9" fmla="*/ 86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1" h="173">
                    <a:moveTo>
                      <a:pt x="0" y="86"/>
                    </a:moveTo>
                    <a:cubicBezTo>
                      <a:pt x="31" y="140"/>
                      <a:pt x="88" y="173"/>
                      <a:pt x="151" y="173"/>
                    </a:cubicBezTo>
                    <a:cubicBezTo>
                      <a:pt x="213" y="173"/>
                      <a:pt x="270" y="140"/>
                      <a:pt x="301" y="86"/>
                    </a:cubicBezTo>
                    <a:lnTo>
                      <a:pt x="151" y="0"/>
                    </a:lnTo>
                    <a:lnTo>
                      <a:pt x="0" y="86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3" name="AutoShape 9"/>
              <p:cNvSpPr>
                <a:spLocks noChangeArrowheads="1"/>
              </p:cNvSpPr>
              <p:nvPr/>
            </p:nvSpPr>
            <p:spPr bwMode="auto">
              <a:xfrm rot="20700000">
                <a:off x="5943596" y="4539450"/>
                <a:ext cx="506850" cy="510968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15" name="组合 16"/>
            <p:cNvGrpSpPr/>
            <p:nvPr/>
          </p:nvGrpSpPr>
          <p:grpSpPr>
            <a:xfrm>
              <a:off x="3248246" y="1531038"/>
              <a:ext cx="2490794" cy="2483930"/>
              <a:chOff x="3070072" y="2348705"/>
              <a:chExt cx="3045233" cy="3036841"/>
            </a:xfrm>
          </p:grpSpPr>
          <p:grpSp>
            <p:nvGrpSpPr>
              <p:cNvPr id="18" name="Group 10"/>
              <p:cNvGrpSpPr>
                <a:grpSpLocks/>
              </p:cNvGrpSpPr>
              <p:nvPr/>
            </p:nvGrpSpPr>
            <p:grpSpPr bwMode="auto">
              <a:xfrm rot="650306">
                <a:off x="3070072" y="2348705"/>
                <a:ext cx="3045233" cy="3036841"/>
                <a:chOff x="0" y="0"/>
                <a:chExt cx="1136" cy="1134"/>
              </a:xfrm>
            </p:grpSpPr>
            <p:sp>
              <p:nvSpPr>
                <p:cNvPr id="20" name="Oval 11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1136" cy="1134"/>
                </a:xfrm>
                <a:prstGeom prst="ellipse">
                  <a:avLst/>
                </a:prstGeom>
                <a:solidFill>
                  <a:schemeClr val="bg1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  <p:sp>
              <p:nvSpPr>
                <p:cNvPr id="21" name="Oval 12"/>
                <p:cNvSpPr>
                  <a:spLocks noChangeArrowheads="1"/>
                </p:cNvSpPr>
                <p:nvPr/>
              </p:nvSpPr>
              <p:spPr bwMode="auto">
                <a:xfrm>
                  <a:off x="64" y="62"/>
                  <a:ext cx="1008" cy="1010"/>
                </a:xfrm>
                <a:prstGeom prst="ellipse">
                  <a:avLst/>
                </a:prstGeom>
                <a:solidFill>
                  <a:schemeClr val="accent2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7" name="WordArt 17"/>
              <p:cNvSpPr>
                <a:spLocks noChangeArrowheads="1" noChangeShapeType="1"/>
              </p:cNvSpPr>
              <p:nvPr/>
            </p:nvSpPr>
            <p:spPr bwMode="auto">
              <a:xfrm>
                <a:off x="3297950" y="3303405"/>
                <a:ext cx="2589474" cy="1047694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400" i="0" u="none" strike="noStrike" kern="0" cap="none" spc="0" normalizeH="0" baseline="0" noProof="0" dirty="0">
                    <a:ln w="9525" cmpd="sng">
                      <a:noFill/>
                      <a:round/>
                      <a:headEnd/>
                      <a:tailEnd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  <a:sym typeface="+mn-lt"/>
                  </a:rPr>
                  <a:t>KHỞI ĐỘNG</a:t>
                </a:r>
                <a:endParaRPr kumimoji="0" lang="zh-CN" altLang="en-US" sz="2400" i="0" u="none" strike="noStrike" kern="0" cap="none" spc="0" normalizeH="0" baseline="0" noProof="0" dirty="0">
                  <a:ln w="9525" cmpd="sng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endParaRPr>
              </a:p>
            </p:txBody>
          </p:sp>
        </p:grpSp>
      </p:grpSp>
      <p:pic>
        <p:nvPicPr>
          <p:cNvPr id="16" name="ChaoNguoiBanMoiDen-V.A-3868599">
            <a:hlinkClick r:id="" action="ppaction://media"/>
            <a:extLst>
              <a:ext uri="{FF2B5EF4-FFF2-40B4-BE49-F238E27FC236}">
                <a16:creationId xmlns:a16="http://schemas.microsoft.com/office/drawing/2014/main" xmlns="" id="{30B615F4-7A71-4DE2-97D2-676AB3FF23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46771" y="-6087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996967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5788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haoNguoiBanMoiDen-V.A-3868599">
            <a:hlinkClick r:id="" action="ppaction://media"/>
            <a:extLst>
              <a:ext uri="{FF2B5EF4-FFF2-40B4-BE49-F238E27FC236}">
                <a16:creationId xmlns:a16="http://schemas.microsoft.com/office/drawing/2014/main" xmlns="" id="{30B615F4-7A71-4DE2-97D2-676AB3FF23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246771" y="-608724"/>
            <a:ext cx="609600" cy="609600"/>
          </a:xfrm>
          <a:prstGeom prst="rect">
            <a:avLst/>
          </a:prstGeom>
        </p:spPr>
      </p:pic>
      <p:pic>
        <p:nvPicPr>
          <p:cNvPr id="6" name="Lớp Chúng Ta Đoàn Kết - Nhạc Thiếu Nhi Có Lờ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86318" y="699285"/>
            <a:ext cx="7243281" cy="4074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90564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88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ADACDC9-535C-4D6D-A32E-1918CD4C4E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101" y="573221"/>
            <a:ext cx="4720856" cy="398495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147353" y="1190212"/>
            <a:ext cx="370383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>
                <a:latin typeface="Times New Roman" panose="02020603050405020304" pitchFamily="18" charset="0"/>
                <a:ea typeface="Calibri" panose="020F0502020204030204" pitchFamily="34" charset="0"/>
              </a:rPr>
              <a:t>C</a:t>
            </a:r>
            <a:r>
              <a:rPr lang="en-US" sz="3600" smtClean="0">
                <a:latin typeface="Times New Roman" panose="02020603050405020304" pitchFamily="18" charset="0"/>
                <a:ea typeface="Calibri" panose="020F0502020204030204" pitchFamily="34" charset="0"/>
              </a:rPr>
              <a:t>hia </a:t>
            </a:r>
            <a:r>
              <a:rPr lang="en-US" sz="3600">
                <a:latin typeface="Times New Roman" panose="02020603050405020304" pitchFamily="18" charset="0"/>
                <a:ea typeface="Calibri" panose="020F0502020204030204" pitchFamily="34" charset="0"/>
              </a:rPr>
              <a:t>sẻ những việc đã làm thể hiện </a:t>
            </a:r>
            <a:r>
              <a:rPr lang="en-US" sz="3600" smtClean="0">
                <a:latin typeface="Times New Roman" panose="02020603050405020304" pitchFamily="18" charset="0"/>
                <a:ea typeface="Calibri" panose="020F0502020204030204" pitchFamily="34" charset="0"/>
              </a:rPr>
              <a:t/>
            </a:r>
            <a:br>
              <a:rPr lang="en-US" sz="3600" smtClean="0"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n-US" sz="3600" smtClean="0">
                <a:latin typeface="Times New Roman" panose="02020603050405020304" pitchFamily="18" charset="0"/>
                <a:ea typeface="Calibri" panose="020F0502020204030204" pitchFamily="34" charset="0"/>
              </a:rPr>
              <a:t>sự </a:t>
            </a:r>
            <a:r>
              <a:rPr lang="en-US" sz="3600">
                <a:latin typeface="Times New Roman" panose="02020603050405020304" pitchFamily="18" charset="0"/>
                <a:ea typeface="Calibri" panose="020F0502020204030204" pitchFamily="34" charset="0"/>
              </a:rPr>
              <a:t>thân thiện của cá nhân đối với mọi người.</a:t>
            </a:r>
            <a:endParaRPr lang="vi-VN" sz="3600"/>
          </a:p>
        </p:txBody>
      </p:sp>
    </p:spTree>
    <p:extLst>
      <p:ext uri="{BB962C8B-B14F-4D97-AF65-F5344CB8AC3E}">
        <p14:creationId xmlns:p14="http://schemas.microsoft.com/office/powerpoint/2010/main" val="2650174524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986319" y="942204"/>
            <a:ext cx="7726166" cy="3653136"/>
            <a:chOff x="2635700" y="942204"/>
            <a:chExt cx="3682042" cy="3653136"/>
          </a:xfrm>
        </p:grpSpPr>
        <p:grpSp>
          <p:nvGrpSpPr>
            <p:cNvPr id="3" name="组合 4"/>
            <p:cNvGrpSpPr/>
            <p:nvPr/>
          </p:nvGrpSpPr>
          <p:grpSpPr>
            <a:xfrm>
              <a:off x="4274453" y="942204"/>
              <a:ext cx="2043289" cy="2739429"/>
              <a:chOff x="4324709" y="1628800"/>
              <a:chExt cx="2498116" cy="3349212"/>
            </a:xfrm>
            <a:solidFill>
              <a:schemeClr val="accent3"/>
            </a:solidFill>
          </p:grpSpPr>
          <p:sp>
            <p:nvSpPr>
              <p:cNvPr id="4" name="未知"/>
              <p:cNvSpPr>
                <a:spLocks/>
              </p:cNvSpPr>
              <p:nvPr/>
            </p:nvSpPr>
            <p:spPr bwMode="auto">
              <a:xfrm>
                <a:off x="4580276" y="1628800"/>
                <a:ext cx="2242549" cy="3349212"/>
              </a:xfrm>
              <a:custGeom>
                <a:avLst/>
                <a:gdLst>
                  <a:gd name="T0" fmla="*/ 150 w 174"/>
                  <a:gd name="T1" fmla="*/ 260 h 260"/>
                  <a:gd name="T2" fmla="*/ 174 w 174"/>
                  <a:gd name="T3" fmla="*/ 174 h 260"/>
                  <a:gd name="T4" fmla="*/ 0 w 174"/>
                  <a:gd name="T5" fmla="*/ 0 h 260"/>
                  <a:gd name="T6" fmla="*/ 0 w 174"/>
                  <a:gd name="T7" fmla="*/ 174 h 260"/>
                  <a:gd name="T8" fmla="*/ 150 w 174"/>
                  <a:gd name="T9" fmla="*/ 26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4" h="260">
                    <a:moveTo>
                      <a:pt x="150" y="260"/>
                    </a:moveTo>
                    <a:cubicBezTo>
                      <a:pt x="165" y="234"/>
                      <a:pt x="174" y="204"/>
                      <a:pt x="174" y="174"/>
                    </a:cubicBezTo>
                    <a:cubicBezTo>
                      <a:pt x="174" y="77"/>
                      <a:pt x="96" y="0"/>
                      <a:pt x="0" y="0"/>
                    </a:cubicBezTo>
                    <a:lnTo>
                      <a:pt x="0" y="174"/>
                    </a:lnTo>
                    <a:lnTo>
                      <a:pt x="150" y="26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" name="AutoShape 8"/>
              <p:cNvSpPr>
                <a:spLocks noChangeArrowheads="1"/>
              </p:cNvSpPr>
              <p:nvPr/>
            </p:nvSpPr>
            <p:spPr bwMode="auto">
              <a:xfrm rot="13500000">
                <a:off x="4270173" y="1805436"/>
                <a:ext cx="553662" cy="444590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7" name="组合 8"/>
            <p:cNvGrpSpPr/>
            <p:nvPr/>
          </p:nvGrpSpPr>
          <p:grpSpPr>
            <a:xfrm>
              <a:off x="2635700" y="943895"/>
              <a:ext cx="1844406" cy="2834132"/>
              <a:chOff x="2321176" y="1630868"/>
              <a:chExt cx="2254962" cy="3464995"/>
            </a:xfrm>
            <a:solidFill>
              <a:schemeClr val="accent3"/>
            </a:solidFill>
          </p:grpSpPr>
          <p:sp>
            <p:nvSpPr>
              <p:cNvPr id="8" name="未知"/>
              <p:cNvSpPr>
                <a:spLocks/>
              </p:cNvSpPr>
              <p:nvPr/>
            </p:nvSpPr>
            <p:spPr bwMode="auto">
              <a:xfrm>
                <a:off x="2321176" y="1630868"/>
                <a:ext cx="2254962" cy="3349214"/>
              </a:xfrm>
              <a:custGeom>
                <a:avLst/>
                <a:gdLst>
                  <a:gd name="T0" fmla="*/ 174 w 175"/>
                  <a:gd name="T1" fmla="*/ 0 h 260"/>
                  <a:gd name="T2" fmla="*/ 1 w 175"/>
                  <a:gd name="T3" fmla="*/ 173 h 260"/>
                  <a:gd name="T4" fmla="*/ 24 w 175"/>
                  <a:gd name="T5" fmla="*/ 260 h 260"/>
                  <a:gd name="T6" fmla="*/ 175 w 175"/>
                  <a:gd name="T7" fmla="*/ 174 h 260"/>
                  <a:gd name="T8" fmla="*/ 174 w 175"/>
                  <a:gd name="T9" fmla="*/ 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5" h="260">
                    <a:moveTo>
                      <a:pt x="174" y="0"/>
                    </a:moveTo>
                    <a:cubicBezTo>
                      <a:pt x="78" y="0"/>
                      <a:pt x="1" y="77"/>
                      <a:pt x="1" y="173"/>
                    </a:cubicBezTo>
                    <a:cubicBezTo>
                      <a:pt x="0" y="204"/>
                      <a:pt x="9" y="234"/>
                      <a:pt x="24" y="260"/>
                    </a:cubicBezTo>
                    <a:lnTo>
                      <a:pt x="175" y="174"/>
                    </a:lnTo>
                    <a:lnTo>
                      <a:pt x="174" y="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9" name="AutoShape 7"/>
              <p:cNvSpPr>
                <a:spLocks noChangeArrowheads="1"/>
              </p:cNvSpPr>
              <p:nvPr/>
            </p:nvSpPr>
            <p:spPr bwMode="auto">
              <a:xfrm rot="6300000">
                <a:off x="2666543" y="4455489"/>
                <a:ext cx="669140" cy="611607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11" name="组合 12"/>
            <p:cNvGrpSpPr/>
            <p:nvPr/>
          </p:nvGrpSpPr>
          <p:grpSpPr>
            <a:xfrm>
              <a:off x="2886133" y="2774694"/>
              <a:ext cx="3177793" cy="1820646"/>
              <a:chOff x="2627355" y="3869193"/>
              <a:chExt cx="3885155" cy="2225913"/>
            </a:xfrm>
            <a:solidFill>
              <a:schemeClr val="accent3"/>
            </a:solidFill>
          </p:grpSpPr>
          <p:sp>
            <p:nvSpPr>
              <p:cNvPr id="12" name="未知"/>
              <p:cNvSpPr>
                <a:spLocks/>
              </p:cNvSpPr>
              <p:nvPr/>
            </p:nvSpPr>
            <p:spPr bwMode="auto">
              <a:xfrm>
                <a:off x="2627355" y="3869193"/>
                <a:ext cx="3885155" cy="2225913"/>
              </a:xfrm>
              <a:custGeom>
                <a:avLst/>
                <a:gdLst>
                  <a:gd name="T0" fmla="*/ 0 w 301"/>
                  <a:gd name="T1" fmla="*/ 86 h 173"/>
                  <a:gd name="T2" fmla="*/ 151 w 301"/>
                  <a:gd name="T3" fmla="*/ 173 h 173"/>
                  <a:gd name="T4" fmla="*/ 301 w 301"/>
                  <a:gd name="T5" fmla="*/ 86 h 173"/>
                  <a:gd name="T6" fmla="*/ 151 w 301"/>
                  <a:gd name="T7" fmla="*/ 0 h 173"/>
                  <a:gd name="T8" fmla="*/ 0 w 301"/>
                  <a:gd name="T9" fmla="*/ 86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1" h="173">
                    <a:moveTo>
                      <a:pt x="0" y="86"/>
                    </a:moveTo>
                    <a:cubicBezTo>
                      <a:pt x="31" y="140"/>
                      <a:pt x="88" y="173"/>
                      <a:pt x="151" y="173"/>
                    </a:cubicBezTo>
                    <a:cubicBezTo>
                      <a:pt x="213" y="173"/>
                      <a:pt x="270" y="140"/>
                      <a:pt x="301" y="86"/>
                    </a:cubicBezTo>
                    <a:lnTo>
                      <a:pt x="151" y="0"/>
                    </a:lnTo>
                    <a:lnTo>
                      <a:pt x="0" y="86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3" name="AutoShape 9"/>
              <p:cNvSpPr>
                <a:spLocks noChangeArrowheads="1"/>
              </p:cNvSpPr>
              <p:nvPr/>
            </p:nvSpPr>
            <p:spPr bwMode="auto">
              <a:xfrm rot="20700000">
                <a:off x="5943596" y="4539450"/>
                <a:ext cx="506850" cy="510968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15" name="组合 16"/>
            <p:cNvGrpSpPr/>
            <p:nvPr/>
          </p:nvGrpSpPr>
          <p:grpSpPr>
            <a:xfrm>
              <a:off x="3129005" y="1539902"/>
              <a:ext cx="2821877" cy="2483930"/>
              <a:chOff x="2924288" y="2359542"/>
              <a:chExt cx="3450013" cy="3036841"/>
            </a:xfrm>
          </p:grpSpPr>
          <p:grpSp>
            <p:nvGrpSpPr>
              <p:cNvPr id="18" name="Group 10"/>
              <p:cNvGrpSpPr>
                <a:grpSpLocks/>
              </p:cNvGrpSpPr>
              <p:nvPr/>
            </p:nvGrpSpPr>
            <p:grpSpPr bwMode="auto">
              <a:xfrm rot="650306">
                <a:off x="2924288" y="2359542"/>
                <a:ext cx="3450013" cy="3036841"/>
                <a:chOff x="-54" y="0"/>
                <a:chExt cx="1287" cy="1134"/>
              </a:xfrm>
            </p:grpSpPr>
            <p:sp>
              <p:nvSpPr>
                <p:cNvPr id="20" name="Oval 11"/>
                <p:cNvSpPr>
                  <a:spLocks noChangeArrowheads="1"/>
                </p:cNvSpPr>
                <p:nvPr/>
              </p:nvSpPr>
              <p:spPr bwMode="auto">
                <a:xfrm>
                  <a:off x="-54" y="0"/>
                  <a:ext cx="1287" cy="1134"/>
                </a:xfrm>
                <a:prstGeom prst="ellipse">
                  <a:avLst/>
                </a:prstGeom>
                <a:solidFill>
                  <a:schemeClr val="bg1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  <p:sp>
              <p:nvSpPr>
                <p:cNvPr id="21" name="Oval 12"/>
                <p:cNvSpPr>
                  <a:spLocks noChangeArrowheads="1"/>
                </p:cNvSpPr>
                <p:nvPr/>
              </p:nvSpPr>
              <p:spPr bwMode="auto">
                <a:xfrm>
                  <a:off x="3" y="62"/>
                  <a:ext cx="1163" cy="1010"/>
                </a:xfrm>
                <a:prstGeom prst="ellipse">
                  <a:avLst/>
                </a:prstGeom>
                <a:solidFill>
                  <a:schemeClr val="accent2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7" name="WordArt 17"/>
              <p:cNvSpPr>
                <a:spLocks noChangeArrowheads="1" noChangeShapeType="1"/>
              </p:cNvSpPr>
              <p:nvPr/>
            </p:nvSpPr>
            <p:spPr bwMode="auto">
              <a:xfrm>
                <a:off x="3247016" y="3187499"/>
                <a:ext cx="2589474" cy="1047694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400" b="1" i="0" u="none" strike="noStrike" kern="0" cap="none" spc="0" normalizeH="0" baseline="0" noProof="0" smtClean="0">
                    <a:ln w="9525" cmpd="sng">
                      <a:noFill/>
                      <a:round/>
                      <a:headEnd/>
                      <a:tailEnd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  <a:sym typeface="+mn-lt"/>
                  </a:rPr>
                  <a:t>TÌM</a:t>
                </a:r>
                <a:r>
                  <a:rPr kumimoji="0" lang="en-US" altLang="zh-CN" sz="2400" b="1" i="0" u="none" strike="noStrike" kern="0" cap="none" spc="0" normalizeH="0" noProof="0" smtClean="0">
                    <a:ln w="9525" cmpd="sng">
                      <a:noFill/>
                      <a:round/>
                      <a:headEnd/>
                      <a:tailEnd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  <a:sym typeface="+mn-lt"/>
                  </a:rPr>
                  <a:t> HIỂU</a:t>
                </a:r>
                <a:r>
                  <a:rPr kumimoji="0" lang="en-US" altLang="zh-CN" sz="2400" b="1" i="0" u="none" strike="noStrike" kern="0" cap="none" spc="0" normalizeH="0" baseline="0" noProof="0" smtClean="0">
                    <a:ln w="9525" cmpd="sng">
                      <a:noFill/>
                      <a:round/>
                      <a:headEnd/>
                      <a:tailEnd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  <a:sym typeface="+mn-lt"/>
                  </a:rPr>
                  <a:t>– MỞ</a:t>
                </a:r>
                <a:r>
                  <a:rPr kumimoji="0" lang="en-US" altLang="zh-CN" sz="2400" b="1" i="0" u="none" strike="noStrike" kern="0" cap="none" spc="0" normalizeH="0" noProof="0" smtClean="0">
                    <a:ln w="9525" cmpd="sng">
                      <a:noFill/>
                      <a:round/>
                      <a:headEnd/>
                      <a:tailEnd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  <a:sym typeface="+mn-lt"/>
                  </a:rPr>
                  <a:t> RỘNG</a:t>
                </a:r>
                <a:endParaRPr kumimoji="0" lang="zh-CN" altLang="en-US" sz="2400" b="1" i="0" u="none" strike="noStrike" kern="0" cap="none" spc="0" normalizeH="0" baseline="0" noProof="0" dirty="0">
                  <a:ln w="9525" cmpd="sng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9078394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5427D5C-00D5-4147-8435-A48F157F95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8475" y="1396055"/>
            <a:ext cx="5838825" cy="315277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652587" y="585740"/>
            <a:ext cx="590924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Trò chơi: Kết bạn</a:t>
            </a:r>
            <a:endParaRPr lang="en-US" sz="5400" b="1" cap="none" spc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997516296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986319" y="942204"/>
            <a:ext cx="7726166" cy="3653136"/>
            <a:chOff x="2635700" y="942204"/>
            <a:chExt cx="3682042" cy="3653136"/>
          </a:xfrm>
        </p:grpSpPr>
        <p:grpSp>
          <p:nvGrpSpPr>
            <p:cNvPr id="3" name="组合 4"/>
            <p:cNvGrpSpPr/>
            <p:nvPr/>
          </p:nvGrpSpPr>
          <p:grpSpPr>
            <a:xfrm>
              <a:off x="4274453" y="942204"/>
              <a:ext cx="2043289" cy="2739429"/>
              <a:chOff x="4324709" y="1628800"/>
              <a:chExt cx="2498116" cy="3349212"/>
            </a:xfrm>
            <a:solidFill>
              <a:schemeClr val="accent3"/>
            </a:solidFill>
          </p:grpSpPr>
          <p:sp>
            <p:nvSpPr>
              <p:cNvPr id="4" name="未知"/>
              <p:cNvSpPr>
                <a:spLocks/>
              </p:cNvSpPr>
              <p:nvPr/>
            </p:nvSpPr>
            <p:spPr bwMode="auto">
              <a:xfrm>
                <a:off x="4580276" y="1628800"/>
                <a:ext cx="2242549" cy="3349212"/>
              </a:xfrm>
              <a:custGeom>
                <a:avLst/>
                <a:gdLst>
                  <a:gd name="T0" fmla="*/ 150 w 174"/>
                  <a:gd name="T1" fmla="*/ 260 h 260"/>
                  <a:gd name="T2" fmla="*/ 174 w 174"/>
                  <a:gd name="T3" fmla="*/ 174 h 260"/>
                  <a:gd name="T4" fmla="*/ 0 w 174"/>
                  <a:gd name="T5" fmla="*/ 0 h 260"/>
                  <a:gd name="T6" fmla="*/ 0 w 174"/>
                  <a:gd name="T7" fmla="*/ 174 h 260"/>
                  <a:gd name="T8" fmla="*/ 150 w 174"/>
                  <a:gd name="T9" fmla="*/ 26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4" h="260">
                    <a:moveTo>
                      <a:pt x="150" y="260"/>
                    </a:moveTo>
                    <a:cubicBezTo>
                      <a:pt x="165" y="234"/>
                      <a:pt x="174" y="204"/>
                      <a:pt x="174" y="174"/>
                    </a:cubicBezTo>
                    <a:cubicBezTo>
                      <a:pt x="174" y="77"/>
                      <a:pt x="96" y="0"/>
                      <a:pt x="0" y="0"/>
                    </a:cubicBezTo>
                    <a:lnTo>
                      <a:pt x="0" y="174"/>
                    </a:lnTo>
                    <a:lnTo>
                      <a:pt x="150" y="26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" name="AutoShape 8"/>
              <p:cNvSpPr>
                <a:spLocks noChangeArrowheads="1"/>
              </p:cNvSpPr>
              <p:nvPr/>
            </p:nvSpPr>
            <p:spPr bwMode="auto">
              <a:xfrm rot="13500000">
                <a:off x="4270173" y="1805436"/>
                <a:ext cx="553662" cy="444590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7" name="组合 8"/>
            <p:cNvGrpSpPr/>
            <p:nvPr/>
          </p:nvGrpSpPr>
          <p:grpSpPr>
            <a:xfrm>
              <a:off x="2635700" y="943895"/>
              <a:ext cx="1844406" cy="2834132"/>
              <a:chOff x="2321176" y="1630868"/>
              <a:chExt cx="2254962" cy="3464995"/>
            </a:xfrm>
            <a:solidFill>
              <a:schemeClr val="accent3"/>
            </a:solidFill>
          </p:grpSpPr>
          <p:sp>
            <p:nvSpPr>
              <p:cNvPr id="8" name="未知"/>
              <p:cNvSpPr>
                <a:spLocks/>
              </p:cNvSpPr>
              <p:nvPr/>
            </p:nvSpPr>
            <p:spPr bwMode="auto">
              <a:xfrm>
                <a:off x="2321176" y="1630868"/>
                <a:ext cx="2254962" cy="3349214"/>
              </a:xfrm>
              <a:custGeom>
                <a:avLst/>
                <a:gdLst>
                  <a:gd name="T0" fmla="*/ 174 w 175"/>
                  <a:gd name="T1" fmla="*/ 0 h 260"/>
                  <a:gd name="T2" fmla="*/ 1 w 175"/>
                  <a:gd name="T3" fmla="*/ 173 h 260"/>
                  <a:gd name="T4" fmla="*/ 24 w 175"/>
                  <a:gd name="T5" fmla="*/ 260 h 260"/>
                  <a:gd name="T6" fmla="*/ 175 w 175"/>
                  <a:gd name="T7" fmla="*/ 174 h 260"/>
                  <a:gd name="T8" fmla="*/ 174 w 175"/>
                  <a:gd name="T9" fmla="*/ 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5" h="260">
                    <a:moveTo>
                      <a:pt x="174" y="0"/>
                    </a:moveTo>
                    <a:cubicBezTo>
                      <a:pt x="78" y="0"/>
                      <a:pt x="1" y="77"/>
                      <a:pt x="1" y="173"/>
                    </a:cubicBezTo>
                    <a:cubicBezTo>
                      <a:pt x="0" y="204"/>
                      <a:pt x="9" y="234"/>
                      <a:pt x="24" y="260"/>
                    </a:cubicBezTo>
                    <a:lnTo>
                      <a:pt x="175" y="174"/>
                    </a:lnTo>
                    <a:lnTo>
                      <a:pt x="174" y="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9" name="AutoShape 7"/>
              <p:cNvSpPr>
                <a:spLocks noChangeArrowheads="1"/>
              </p:cNvSpPr>
              <p:nvPr/>
            </p:nvSpPr>
            <p:spPr bwMode="auto">
              <a:xfrm rot="6300000">
                <a:off x="2666543" y="4455489"/>
                <a:ext cx="669140" cy="611607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11" name="组合 12"/>
            <p:cNvGrpSpPr/>
            <p:nvPr/>
          </p:nvGrpSpPr>
          <p:grpSpPr>
            <a:xfrm>
              <a:off x="2886133" y="2774694"/>
              <a:ext cx="3177793" cy="1820646"/>
              <a:chOff x="2627355" y="3869193"/>
              <a:chExt cx="3885155" cy="2225913"/>
            </a:xfrm>
            <a:solidFill>
              <a:schemeClr val="accent3"/>
            </a:solidFill>
          </p:grpSpPr>
          <p:sp>
            <p:nvSpPr>
              <p:cNvPr id="12" name="未知"/>
              <p:cNvSpPr>
                <a:spLocks/>
              </p:cNvSpPr>
              <p:nvPr/>
            </p:nvSpPr>
            <p:spPr bwMode="auto">
              <a:xfrm>
                <a:off x="2627355" y="3869193"/>
                <a:ext cx="3885155" cy="2225913"/>
              </a:xfrm>
              <a:custGeom>
                <a:avLst/>
                <a:gdLst>
                  <a:gd name="T0" fmla="*/ 0 w 301"/>
                  <a:gd name="T1" fmla="*/ 86 h 173"/>
                  <a:gd name="T2" fmla="*/ 151 w 301"/>
                  <a:gd name="T3" fmla="*/ 173 h 173"/>
                  <a:gd name="T4" fmla="*/ 301 w 301"/>
                  <a:gd name="T5" fmla="*/ 86 h 173"/>
                  <a:gd name="T6" fmla="*/ 151 w 301"/>
                  <a:gd name="T7" fmla="*/ 0 h 173"/>
                  <a:gd name="T8" fmla="*/ 0 w 301"/>
                  <a:gd name="T9" fmla="*/ 86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1" h="173">
                    <a:moveTo>
                      <a:pt x="0" y="86"/>
                    </a:moveTo>
                    <a:cubicBezTo>
                      <a:pt x="31" y="140"/>
                      <a:pt x="88" y="173"/>
                      <a:pt x="151" y="173"/>
                    </a:cubicBezTo>
                    <a:cubicBezTo>
                      <a:pt x="213" y="173"/>
                      <a:pt x="270" y="140"/>
                      <a:pt x="301" y="86"/>
                    </a:cubicBezTo>
                    <a:lnTo>
                      <a:pt x="151" y="0"/>
                    </a:lnTo>
                    <a:lnTo>
                      <a:pt x="0" y="86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3" name="AutoShape 9"/>
              <p:cNvSpPr>
                <a:spLocks noChangeArrowheads="1"/>
              </p:cNvSpPr>
              <p:nvPr/>
            </p:nvSpPr>
            <p:spPr bwMode="auto">
              <a:xfrm rot="20700000">
                <a:off x="5943596" y="4539450"/>
                <a:ext cx="506850" cy="510968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15" name="组合 16"/>
            <p:cNvGrpSpPr/>
            <p:nvPr/>
          </p:nvGrpSpPr>
          <p:grpSpPr>
            <a:xfrm>
              <a:off x="3129005" y="1539902"/>
              <a:ext cx="2821877" cy="2483930"/>
              <a:chOff x="2924288" y="2359542"/>
              <a:chExt cx="3450013" cy="3036841"/>
            </a:xfrm>
          </p:grpSpPr>
          <p:grpSp>
            <p:nvGrpSpPr>
              <p:cNvPr id="18" name="Group 10"/>
              <p:cNvGrpSpPr>
                <a:grpSpLocks/>
              </p:cNvGrpSpPr>
              <p:nvPr/>
            </p:nvGrpSpPr>
            <p:grpSpPr bwMode="auto">
              <a:xfrm rot="650306">
                <a:off x="2924288" y="2359542"/>
                <a:ext cx="3450013" cy="3036841"/>
                <a:chOff x="-54" y="0"/>
                <a:chExt cx="1287" cy="1134"/>
              </a:xfrm>
            </p:grpSpPr>
            <p:sp>
              <p:nvSpPr>
                <p:cNvPr id="20" name="Oval 11"/>
                <p:cNvSpPr>
                  <a:spLocks noChangeArrowheads="1"/>
                </p:cNvSpPr>
                <p:nvPr/>
              </p:nvSpPr>
              <p:spPr bwMode="auto">
                <a:xfrm>
                  <a:off x="-54" y="0"/>
                  <a:ext cx="1287" cy="1134"/>
                </a:xfrm>
                <a:prstGeom prst="ellipse">
                  <a:avLst/>
                </a:prstGeom>
                <a:solidFill>
                  <a:schemeClr val="bg1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  <p:sp>
              <p:nvSpPr>
                <p:cNvPr id="21" name="Oval 12"/>
                <p:cNvSpPr>
                  <a:spLocks noChangeArrowheads="1"/>
                </p:cNvSpPr>
                <p:nvPr/>
              </p:nvSpPr>
              <p:spPr bwMode="auto">
                <a:xfrm>
                  <a:off x="3" y="62"/>
                  <a:ext cx="1163" cy="1010"/>
                </a:xfrm>
                <a:prstGeom prst="ellipse">
                  <a:avLst/>
                </a:prstGeom>
                <a:solidFill>
                  <a:schemeClr val="accent2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7" name="WordArt 17"/>
              <p:cNvSpPr>
                <a:spLocks noChangeArrowheads="1" noChangeShapeType="1"/>
              </p:cNvSpPr>
              <p:nvPr/>
            </p:nvSpPr>
            <p:spPr bwMode="auto">
              <a:xfrm>
                <a:off x="3247016" y="3187499"/>
                <a:ext cx="2589474" cy="1047694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400" b="1" i="0" u="none" strike="noStrike" kern="0" cap="none" spc="0" normalizeH="0" baseline="0" noProof="0" smtClean="0">
                    <a:ln w="9525" cmpd="sng">
                      <a:noFill/>
                      <a:round/>
                      <a:headEnd/>
                      <a:tailEnd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  <a:sym typeface="+mn-lt"/>
                  </a:rPr>
                  <a:t>THỰC</a:t>
                </a:r>
                <a:r>
                  <a:rPr kumimoji="0" lang="en-US" altLang="zh-CN" sz="2400" b="1" i="0" u="none" strike="noStrike" kern="0" cap="none" spc="0" normalizeH="0" noProof="0" smtClean="0">
                    <a:ln w="9525" cmpd="sng">
                      <a:noFill/>
                      <a:round/>
                      <a:headEnd/>
                      <a:tailEnd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  <a:sym typeface="+mn-lt"/>
                  </a:rPr>
                  <a:t> HÀNH</a:t>
                </a:r>
                <a:r>
                  <a:rPr kumimoji="0" lang="en-US" altLang="zh-CN" sz="2400" b="1" i="0" u="none" strike="noStrike" kern="0" cap="none" spc="0" normalizeH="0" baseline="0" noProof="0" smtClean="0">
                    <a:ln w="9525" cmpd="sng">
                      <a:noFill/>
                      <a:round/>
                      <a:headEnd/>
                      <a:tailEnd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  <a:sym typeface="+mn-lt"/>
                  </a:rPr>
                  <a:t>– VẬN</a:t>
                </a:r>
                <a:r>
                  <a:rPr kumimoji="0" lang="en-US" altLang="zh-CN" sz="2400" b="1" i="0" u="none" strike="noStrike" kern="0" cap="none" spc="0" normalizeH="0" noProof="0" smtClean="0">
                    <a:ln w="9525" cmpd="sng">
                      <a:noFill/>
                      <a:round/>
                      <a:headEnd/>
                      <a:tailEnd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  <a:sym typeface="+mn-lt"/>
                  </a:rPr>
                  <a:t> DỤNG</a:t>
                </a:r>
                <a:endParaRPr kumimoji="0" lang="zh-CN" altLang="en-US" sz="2400" b="1" i="0" u="none" strike="noStrike" kern="0" cap="none" spc="0" normalizeH="0" baseline="0" noProof="0" dirty="0">
                  <a:ln w="9525" cmpd="sng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90446814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Rectangle 2"/>
          <p:cNvSpPr/>
          <p:nvPr/>
        </p:nvSpPr>
        <p:spPr>
          <a:xfrm>
            <a:off x="2897248" y="1384784"/>
            <a:ext cx="4517582" cy="20682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 hành </a:t>
            </a:r>
            <a:r>
              <a:rPr lang="en-US" sz="4000" b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4000" b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4000" b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 </a:t>
            </a:r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kiếm </a:t>
            </a:r>
            <a:r>
              <a:rPr lang="en-US" sz="4000" b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 </a:t>
            </a:r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hỗ trợ </a:t>
            </a:r>
            <a:r>
              <a:rPr lang="en-US" sz="4000" b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4000" b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4000" b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 </a:t>
            </a:r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 giải với bạn</a:t>
            </a:r>
            <a:endParaRPr lang="vi-VN" sz="320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984529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heme/theme1.xml><?xml version="1.0" encoding="utf-8"?>
<a:theme xmlns:a="http://schemas.openxmlformats.org/drawingml/2006/main" name="第一PPT，www.1ppt.com​">
  <a:themeElements>
    <a:clrScheme name="自定义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2D050"/>
      </a:accent1>
      <a:accent2>
        <a:srgbClr val="0E940E"/>
      </a:accent2>
      <a:accent3>
        <a:srgbClr val="92D050"/>
      </a:accent3>
      <a:accent4>
        <a:srgbClr val="0E940E"/>
      </a:accent4>
      <a:accent5>
        <a:srgbClr val="6DAA2D"/>
      </a:accent5>
      <a:accent6>
        <a:srgbClr val="600000"/>
      </a:accent6>
      <a:hlink>
        <a:srgbClr val="0563C1"/>
      </a:hlink>
      <a:folHlink>
        <a:srgbClr val="954F72"/>
      </a:folHlink>
    </a:clrScheme>
    <a:fontScheme name="w4fa4nbc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2AF9ED3A35974FB4FC0A750E20F08F" ma:contentTypeVersion="10" ma:contentTypeDescription="Create a new document." ma:contentTypeScope="" ma:versionID="79b29c12e9c3387cc716ac59d15a190e">
  <xsd:schema xmlns:xsd="http://www.w3.org/2001/XMLSchema" xmlns:xs="http://www.w3.org/2001/XMLSchema" xmlns:p="http://schemas.microsoft.com/office/2006/metadata/properties" xmlns:ns3="2954521b-b4ab-4ce3-8aa8-8bfa99a4c36e" targetNamespace="http://schemas.microsoft.com/office/2006/metadata/properties" ma:root="true" ma:fieldsID="9229b072d9ce3250b9c7567893fbcc3b" ns3:_="">
    <xsd:import namespace="2954521b-b4ab-4ce3-8aa8-8bfa99a4c3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4521b-b4ab-4ce3-8aa8-8bfa99a4c3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C1EB7E11-431D-4372-9F0C-B327A8EED60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54521b-b4ab-4ce3-8aa8-8bfa99a4c3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CA853B2-F46F-43AC-8AF8-FF4B8C0E2F0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00C27DA-E208-437B-BF76-CF6E81518E3A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584</TotalTime>
  <Words>355</Words>
  <Application>Microsoft Office PowerPoint</Application>
  <PresentationFormat>On-screen Show (16:9)</PresentationFormat>
  <Paragraphs>37</Paragraphs>
  <Slides>18</Slides>
  <Notes>6</Notes>
  <HiddenSlides>0</HiddenSlides>
  <MMClips>3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0" baseType="lpstr">
      <vt:lpstr>第一PPT，www.1ppt.com​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MyPC</dc:creator>
  <cp:lastModifiedBy>Hien_Bui</cp:lastModifiedBy>
  <cp:revision>77</cp:revision>
  <dcterms:created xsi:type="dcterms:W3CDTF">2017-03-04T06:55:50Z</dcterms:created>
  <dcterms:modified xsi:type="dcterms:W3CDTF">2021-07-04T17:25:25Z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