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3136" r:id="rId2"/>
    <p:sldId id="3146" r:id="rId3"/>
    <p:sldId id="3138" r:id="rId4"/>
    <p:sldId id="3123" r:id="rId5"/>
    <p:sldId id="3159" r:id="rId6"/>
    <p:sldId id="3139" r:id="rId7"/>
    <p:sldId id="3140" r:id="rId8"/>
    <p:sldId id="3155" r:id="rId9"/>
    <p:sldId id="3156" r:id="rId10"/>
    <p:sldId id="3151" r:id="rId11"/>
    <p:sldId id="3157" r:id="rId12"/>
    <p:sldId id="3141" r:id="rId13"/>
    <p:sldId id="311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505F2C04-C923-438B-8C0F-E0CD2BADF298}">
      <wppc:fontMiss xmlns="" xmlns:wppc="http://www.wps.cn/officeDocument/PresentationCustomData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18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0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1ACD2-A351-4F1B-A649-A68558C4651F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CDCFF-5A28-4A67-8227-490FEBCD4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557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8CDF9B8-DF87-4EDB-980F-A758CDCB36F9}" type="slidenum">
              <a:rPr lang="en-US" altLang="vi-VN" smtClean="0"/>
              <a:pPr eaLnBrk="1" hangingPunct="1"/>
              <a:t>1</a:t>
            </a:fld>
            <a:endParaRPr lang="en-US" altLang="vi-VN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FE0B6-4946-466C-AEAA-B3A72448F18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5686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9260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r="36869"/>
          <a:stretch>
            <a:fillRect/>
          </a:stretch>
        </p:blipFill>
        <p:spPr>
          <a:xfrm>
            <a:off x="5323658" y="1624993"/>
            <a:ext cx="6868342" cy="509273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925D3-BD32-4ED1-99BD-7CFCEFD93707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5422901" y="0"/>
            <a:ext cx="6769100" cy="692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vi-VN" altLang="vi-VN">
              <a:solidFill>
                <a:schemeClr val="bg1"/>
              </a:solidFill>
            </a:endParaRPr>
          </a:p>
        </p:txBody>
      </p:sp>
      <p:pic>
        <p:nvPicPr>
          <p:cNvPr id="55299" name="Picture 3" descr="Picture1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215" y="1866174"/>
            <a:ext cx="5791200" cy="4991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2" name="WordArt 4"/>
          <p:cNvSpPr>
            <a:spLocks noChangeArrowheads="1" noChangeShapeType="1" noTextEdit="1"/>
          </p:cNvSpPr>
          <p:nvPr/>
        </p:nvSpPr>
        <p:spPr bwMode="auto">
          <a:xfrm>
            <a:off x="914400" y="990600"/>
            <a:ext cx="10699751" cy="3746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6" name="Picture 3" descr="Picture1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89601" y="1798561"/>
            <a:ext cx="6705599" cy="5059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WordArt 5"/>
          <p:cNvSpPr>
            <a:spLocks noChangeArrowheads="1" noChangeShapeType="1" noTextEdit="1"/>
          </p:cNvSpPr>
          <p:nvPr/>
        </p:nvSpPr>
        <p:spPr bwMode="auto">
          <a:xfrm>
            <a:off x="1320800" y="381001"/>
            <a:ext cx="9566275" cy="2625725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FF"/>
              </a:extrusionClr>
            </a:sp3d>
          </a:bodyPr>
          <a:lstStyle/>
          <a:p>
            <a:pPr algn="ctr"/>
            <a:r>
              <a:rPr lang="vi-VN" sz="28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Chào mừng</a:t>
            </a:r>
            <a:r>
              <a:rPr lang="en-US" sz="28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vi-VN" sz="28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thầy cô giáo </a:t>
            </a:r>
            <a:endParaRPr lang="en-US" sz="28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algn="ctr"/>
            <a:r>
              <a:rPr lang="vi-VN" sz="28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về dự giờ</a:t>
            </a:r>
            <a:r>
              <a:rPr lang="en-US" sz="28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vi-VN" sz="28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lớp </a:t>
            </a:r>
            <a:r>
              <a:rPr lang="en-US" sz="28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697195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mph" presetSubtype="1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 animBg="1"/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-1"/>
            <a:ext cx="6096001" cy="32866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3299012"/>
            <a:ext cx="6096001" cy="35532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095999" cy="32866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99012"/>
            <a:ext cx="6095999" cy="356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44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21632" y="119637"/>
            <a:ext cx="901425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" y="147347"/>
            <a:ext cx="722811" cy="685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2811" y="1815916"/>
            <a:ext cx="56083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2811" y="3327529"/>
            <a:ext cx="6096000" cy="71846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BÃO THỔI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99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45673" y="2529785"/>
            <a:ext cx="8708967" cy="1015663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91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14" y="188"/>
            <a:ext cx="6857624" cy="6857624"/>
          </a:xfrm>
          <a:prstGeom prst="rect">
            <a:avLst/>
          </a:prstGeom>
        </p:spPr>
      </p:pic>
      <p:sp>
        <p:nvSpPr>
          <p:cNvPr id="23" name="TextBox 6"/>
          <p:cNvSpPr txBox="1">
            <a:spLocks noChangeArrowheads="1"/>
          </p:cNvSpPr>
          <p:nvPr/>
        </p:nvSpPr>
        <p:spPr bwMode="auto">
          <a:xfrm>
            <a:off x="4988836" y="1377469"/>
            <a:ext cx="7067039" cy="734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None/>
            </a:pPr>
            <a:r>
              <a:rPr lang="en-US" altLang="zh-CN" sz="4172" b="1" cap="all" dirty="0">
                <a:solidFill>
                  <a:srgbClr val="00206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CHÂN THÀNH CẢM ƠN!</a:t>
            </a:r>
            <a:endParaRPr lang="zh-CN" altLang="en-US" sz="4172" b="1" cap="all" dirty="0">
              <a:solidFill>
                <a:srgbClr val="002060"/>
              </a:solidFill>
              <a:latin typeface="Times New Roman" panose="02020603050405020304" pitchFamily="18" charset="0"/>
              <a:ea typeface="方正稚艺简体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30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364824" y="434025"/>
            <a:ext cx="10719058" cy="105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buNone/>
            </a:pPr>
            <a:r>
              <a:rPr lang="en-US" altLang="zh-CN" sz="6255" b="1" cap="all" dirty="0">
                <a:solidFill>
                  <a:srgbClr val="FF0000"/>
                </a:solidFill>
                <a:latin typeface="UVN Huong Que Nang" panose="020E0804040705030404" pitchFamily="34" charset="0"/>
                <a:ea typeface="方正稚艺简体" panose="03000509000000000000" pitchFamily="65" charset="-122"/>
                <a:cs typeface="Arial" panose="020B0604020202020204" pitchFamily="34" charset="0"/>
              </a:rPr>
              <a:t>HOẠT ĐỘNG TRẢI NGHIỆM</a:t>
            </a:r>
            <a:endParaRPr lang="zh-CN" altLang="en-US" sz="6255" b="1" cap="all" dirty="0">
              <a:solidFill>
                <a:srgbClr val="FF0000"/>
              </a:solidFill>
              <a:latin typeface="UVN Huong Que Nang" panose="020E0804040705030404" pitchFamily="34" charset="0"/>
              <a:ea typeface="方正稚艺简体" panose="03000509000000000000" pitchFamily="65" charset="-122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4824" y="2049967"/>
            <a:ext cx="1022559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3: </a:t>
            </a:r>
          </a:p>
          <a:p>
            <a:pPr algn="ctr"/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 YÊU THẦY CÔ </a:t>
            </a:r>
          </a:p>
          <a:p>
            <a:pPr algn="ctr"/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 THIỆN VỚI BẠN BÈ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286" b="29835"/>
          <a:stretch/>
        </p:blipFill>
        <p:spPr>
          <a:xfrm>
            <a:off x="0" y="4350327"/>
            <a:ext cx="3560618" cy="16486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09358" y="4350327"/>
            <a:ext cx="1773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FF0000"/>
                </a:solidFill>
              </a:rPr>
              <a:t>TUẦN 9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08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4A538E-1097-40EC-AC08-168FA9E1B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256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60864" y="2884864"/>
            <a:ext cx="77321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GB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GB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GB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 LÀ PHÓNG VIÊN NHÍ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81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80199" y="-131637"/>
            <a:ext cx="8766040" cy="70709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526" y="2784593"/>
            <a:ext cx="12193526" cy="4154737"/>
          </a:xfrm>
          <a:prstGeom prst="rect">
            <a:avLst/>
          </a:prstGeom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21" y="644469"/>
            <a:ext cx="769375" cy="70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779" y="5410267"/>
            <a:ext cx="1377305" cy="125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3565620" y="3789078"/>
            <a:ext cx="549830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方正稚艺_GBK" pitchFamily="65" charset="-122"/>
                <a:cs typeface="Times New Roman" panose="02020603050405020304" pitchFamily="18" charset="0"/>
              </a:rPr>
              <a:t>HOẠT ĐỘNG GIÁO DỤC</a:t>
            </a:r>
          </a:p>
          <a:p>
            <a:pPr algn="ctr"/>
            <a:r>
              <a:rPr lang="en-US" altLang="zh-CN" sz="3600" b="1" dirty="0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方正稚艺_GBK" pitchFamily="65" charset="-122"/>
                <a:cs typeface="Times New Roman" panose="02020603050405020304" pitchFamily="18" charset="0"/>
              </a:rPr>
              <a:t>THEO CHỦ ĐỀ</a:t>
            </a:r>
            <a:endParaRPr lang="zh-CN" altLang="en-US" sz="3600" b="1" dirty="0">
              <a:solidFill>
                <a:srgbClr val="FF0000"/>
              </a:solidFill>
              <a:effectLst>
                <a:glow rad="165100">
                  <a:schemeClr val="bg1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方正稚艺_GBK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1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239" y="183596"/>
            <a:ext cx="807114" cy="73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687" y="1526866"/>
            <a:ext cx="860657" cy="78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矩形 20"/>
          <p:cNvSpPr/>
          <p:nvPr/>
        </p:nvSpPr>
        <p:spPr>
          <a:xfrm>
            <a:off x="4926163" y="2346094"/>
            <a:ext cx="234583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400" b="1" dirty="0">
                <a:solidFill>
                  <a:srgbClr val="00B050"/>
                </a:solidFill>
                <a:effectLst>
                  <a:glow rad="889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方正大标宋简体" panose="02010601030101010101" charset="-122"/>
                <a:cs typeface="Times New Roman" pitchFamily="18" charset="0"/>
              </a:rPr>
              <a:t>TIẾT </a:t>
            </a:r>
            <a:r>
              <a:rPr lang="en-US" altLang="zh-CN" sz="5400" b="1" dirty="0">
                <a:solidFill>
                  <a:srgbClr val="00B050"/>
                </a:solidFill>
                <a:effectLst>
                  <a:glow rad="889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方正大标宋简体" panose="02010601030101010101" charset="-122"/>
              </a:rPr>
              <a:t>2</a:t>
            </a:r>
            <a:endParaRPr lang="en-US" altLang="zh-CN" sz="5400" b="1" dirty="0">
              <a:solidFill>
                <a:srgbClr val="00B050"/>
              </a:solidFill>
              <a:effectLst>
                <a:glow rad="88900">
                  <a:schemeClr val="bg1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方正大标宋简体" panose="02010601030101010101" charset="-122"/>
              <a:ea typeface="方正大标宋简体" panose="0201060103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646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65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150"/>
                            </p:stCondLst>
                            <p:childTnLst>
                              <p:par>
                                <p:cTn id="4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5" grpId="0"/>
      <p:bldP spid="1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4A538E-1097-40EC-AC08-168FA9E1B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412" y="365125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 PHÁ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98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062F33B5-2156-41A8-816B-56E44EDE495C}"/>
              </a:ext>
            </a:extLst>
          </p:cNvPr>
          <p:cNvSpPr txBox="1">
            <a:spLocks/>
          </p:cNvSpPr>
          <p:nvPr/>
        </p:nvSpPr>
        <p:spPr>
          <a:xfrm>
            <a:off x="928255" y="414210"/>
            <a:ext cx="1179496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8255" y="1571332"/>
            <a:ext cx="54171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83" y="734091"/>
            <a:ext cx="800100" cy="685800"/>
          </a:xfrm>
          <a:prstGeom prst="rect">
            <a:avLst/>
          </a:prstGeom>
        </p:spPr>
      </p:pic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-15346" t="-2267" r="3688" b="2267"/>
          <a:stretch/>
        </p:blipFill>
        <p:spPr>
          <a:xfrm>
            <a:off x="4659086" y="1306286"/>
            <a:ext cx="7451765" cy="493776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28254" y="2919174"/>
            <a:ext cx="483681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13912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503" y="119637"/>
            <a:ext cx="2872853" cy="16962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248510" y="1069844"/>
            <a:ext cx="872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1632" y="119637"/>
            <a:ext cx="901425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" y="147347"/>
            <a:ext cx="722811" cy="685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6594" y="2051047"/>
            <a:ext cx="4763589" cy="4245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2812" y="1815916"/>
            <a:ext cx="45023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Chia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118" y="3015605"/>
            <a:ext cx="6096000" cy="9916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GB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GB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GB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GB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GB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GB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en-GB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GB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GB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GB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GB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GB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thầy</a:t>
            </a:r>
            <a:r>
              <a:rPr lang="en-GB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GB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GB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GB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GB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2812" y="4157886"/>
            <a:ext cx="5495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GB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3771" y="4772297"/>
            <a:ext cx="5246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3771" y="5303520"/>
            <a:ext cx="4807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3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5" grpId="0"/>
      <p:bldP spid="11" grpId="0"/>
      <p:bldP spid="13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21632" y="375669"/>
            <a:ext cx="108809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78" y="460528"/>
            <a:ext cx="722811" cy="685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02079" y="2128989"/>
            <a:ext cx="58695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GB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02079" y="3906214"/>
            <a:ext cx="8334104" cy="1870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tặng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thầy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thiệp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giấy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sưu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tầm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chụp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thầy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08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-1" r="2612" b="8649"/>
          <a:stretch/>
        </p:blipFill>
        <p:spPr>
          <a:xfrm>
            <a:off x="6738321" y="0"/>
            <a:ext cx="5453678" cy="30390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6738321" cy="30390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11306" t="467" r="11004" b="-467"/>
          <a:stretch/>
        </p:blipFill>
        <p:spPr>
          <a:xfrm>
            <a:off x="8014446" y="3017187"/>
            <a:ext cx="4177553" cy="38408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0294" y="3017185"/>
            <a:ext cx="4190949" cy="38298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656" y="3028110"/>
            <a:ext cx="3863789" cy="381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13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1F1F1F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1F1F1F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841</TotalTime>
  <Words>302</Words>
  <Application>Microsoft Office PowerPoint</Application>
  <PresentationFormat>Custom</PresentationFormat>
  <Paragraphs>38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KHỞI ĐỘNG</vt:lpstr>
      <vt:lpstr>PowerPoint Presentation</vt:lpstr>
      <vt:lpstr>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Admin</cp:lastModifiedBy>
  <cp:revision>106</cp:revision>
  <dcterms:created xsi:type="dcterms:W3CDTF">2020-08-07T07:15:00Z</dcterms:created>
  <dcterms:modified xsi:type="dcterms:W3CDTF">2021-07-10T05:22:57Z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1033-11.2.0.9453</vt:lpwstr>
  </property>
</Properties>
</file>