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60" r:id="rId3"/>
    <p:sldId id="257" r:id="rId4"/>
    <p:sldId id="265" r:id="rId5"/>
    <p:sldId id="266" r:id="rId6"/>
    <p:sldId id="264" r:id="rId7"/>
    <p:sldId id="291" r:id="rId8"/>
    <p:sldId id="267" r:id="rId9"/>
    <p:sldId id="268" r:id="rId10"/>
    <p:sldId id="269" r:id="rId11"/>
    <p:sldId id="270" r:id="rId12"/>
    <p:sldId id="271" r:id="rId13"/>
    <p:sldId id="272" r:id="rId14"/>
    <p:sldId id="288" r:id="rId15"/>
    <p:sldId id="290" r:id="rId16"/>
    <p:sldId id="285" r:id="rId17"/>
    <p:sldId id="282" r:id="rId18"/>
    <p:sldId id="283" r:id="rId19"/>
    <p:sldId id="292" r:id="rId20"/>
    <p:sldId id="284" r:id="rId21"/>
    <p:sldId id="281" r:id="rId22"/>
    <p:sldId id="274" r:id="rId23"/>
    <p:sldId id="275" r:id="rId24"/>
    <p:sldId id="276" r:id="rId25"/>
    <p:sldId id="277" r:id="rId26"/>
    <p:sldId id="278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05800-2FA9-422C-8E00-FDD23199C4EE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DDDD7-FE39-4032-8A8E-F772B86E1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0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62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1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3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039840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1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7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2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6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9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5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02CE3-EDCE-479F-A9DF-C51A2A1B2C93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40167-750D-42E2-9A41-66D22ADD2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3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6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429" y="388687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706375" y="1920596"/>
            <a:ext cx="4517251" cy="63897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214463">
            <a:off x="1333476" y="487117"/>
            <a:ext cx="9525049" cy="622644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5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Arial"/>
              </a:rPr>
              <a:t>NHIỆT LIỆT CHÀO MỪNG CÁC THẦY CÔ GIÁO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8997" y="2196479"/>
            <a:ext cx="5463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giờ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thăm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7605" y="3471376"/>
            <a:ext cx="4022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297238"/>
            <a:ext cx="2801938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35063" y="1174849"/>
            <a:ext cx="4914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703"/>
          <a:stretch>
            <a:fillRect/>
          </a:stretch>
        </p:blipFill>
        <p:spPr bwMode="auto">
          <a:xfrm>
            <a:off x="5705475" y="889000"/>
            <a:ext cx="5434013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5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297238"/>
            <a:ext cx="2801938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0575" y="1184275"/>
            <a:ext cx="49149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sĩ Minh đang khám răng miệng cho bạn nhỏ.</a:t>
            </a:r>
            <a:endParaRPr lang="vi-VN" altLang="en-US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 t="47050"/>
          <a:stretch>
            <a:fillRect/>
          </a:stretch>
        </p:blipFill>
        <p:spPr bwMode="auto">
          <a:xfrm>
            <a:off x="5705475" y="901700"/>
            <a:ext cx="55118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30" y="1015876"/>
            <a:ext cx="8920054" cy="53087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3700" y="232004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63700" y="273914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76400" y="4008651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7557" y="129134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5657" y="198984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87557" y="272732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5657" y="4002741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64814" y="4478611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63384" y="1465086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63384" y="1967996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63384" y="2437516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63384" y="3011036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163384" y="3624778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63384" y="4663637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63384" y="5504401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66490" y="430104"/>
            <a:ext cx="723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73" y="1308038"/>
            <a:ext cx="8920054" cy="5308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323" y="2471122"/>
            <a:ext cx="107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0324" y="3040308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8459" y="444609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0813" y="1517957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27650" y="2315746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9762" y="3188494"/>
            <a:ext cx="159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92093" y="4161009"/>
            <a:ext cx="181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09763" y="4807340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27650" y="1595398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00813" y="2092890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48441" y="2585738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01977" y="3241183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12350" y="3904453"/>
            <a:ext cx="12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18700" y="4911201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07164" y="5787439"/>
            <a:ext cx="211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66490" y="430104"/>
            <a:ext cx="723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1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Y2meta.app-Nhạc Rap câu đố hại não_Beat nhạc nền Rap IQ-(24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05" y="468984"/>
            <a:ext cx="10508056" cy="59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99" y="457200"/>
            <a:ext cx="9200561" cy="58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y2meta.com-Kỹ năng sống - Phòng chống bảo vệ xâm hại cơ thể - Phân biệt 4 vùng riêng tư trên cơ thể.-(4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573" y="371475"/>
            <a:ext cx="1150028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37" y="1282701"/>
            <a:ext cx="10891963" cy="448320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810500" y="2857500"/>
            <a:ext cx="80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54800" y="3962400"/>
            <a:ext cx="80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575800" y="4089400"/>
            <a:ext cx="80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72500" y="2564475"/>
            <a:ext cx="99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06528" y="3803134"/>
            <a:ext cx="1335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90504" y="3803134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0299" y="443122"/>
            <a:ext cx="72571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26" name="Picture 2" descr="45+ mẫu biển WC, toilet nam nữ inox, mica, hộp đèn sang trọ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785936"/>
            <a:ext cx="8712200" cy="48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1499" y="587714"/>
            <a:ext cx="84786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074" name="Picture 2" descr="Tuần lễ thiếu nhi tại Úc: Trẻ em có quyền được chăm sóc sức khỏe thể chất  và tinh thần - Alô Úc | Báo Alo Úc | Tin Tức Nước Úc | Báo 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47837"/>
            <a:ext cx="547052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Người da đen rất khỏe, nhưng tại sao tuổi thọ của họ lại ngắ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1747837"/>
            <a:ext cx="5527754" cy="4667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5837" y="633622"/>
            <a:ext cx="6312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8" y="1616110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5" y="3260595"/>
            <a:ext cx="4174491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6" y="425263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9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4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050" name="Picture 2" descr="6 người khuyết tật tài năng nổi tiếng và thành công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778001"/>
            <a:ext cx="5521325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ười khuyết tật nổi tiếng - Tạp chí Tiếp Lử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1778001"/>
            <a:ext cx="5168899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6761" y="605135"/>
            <a:ext cx="56784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khuyết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tật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3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121" y="1616110"/>
            <a:ext cx="8257879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5" y="3260595"/>
            <a:ext cx="4174491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6" y="425263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662371" y="2612558"/>
            <a:ext cx="706609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altLang="zh-CN" sz="6000" b="1" dirty="0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chơi</a:t>
            </a:r>
            <a:endParaRPr lang="en-US" altLang="zh-CN" sz="6000" b="1" dirty="0" smtClean="0">
              <a:solidFill>
                <a:srgbClr val="FFFF00"/>
              </a:solidFill>
              <a:latin typeface="UTM Avo"/>
              <a:cs typeface="Times New Roman" panose="02020603050405020304" pitchFamily="18" charset="0"/>
              <a:sym typeface="+mn-ea"/>
            </a:endParaRPr>
          </a:p>
          <a:p>
            <a:pPr algn="ctr" defTabSz="914377">
              <a:defRPr/>
            </a:pPr>
            <a:r>
              <a:rPr lang="en-US" altLang="zh-CN" sz="6000" b="1" dirty="0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Ai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altLang="zh-CN" sz="6000" b="1" dirty="0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ai</a:t>
            </a:r>
            <a:r>
              <a:rPr lang="en-US" altLang="zh-CN" sz="6000" b="1" dirty="0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đúng</a:t>
            </a:r>
            <a:endParaRPr lang="en-US" altLang="zh-CN" sz="6000" b="1" dirty="0">
              <a:solidFill>
                <a:srgbClr val="FFFF00"/>
              </a:solidFill>
              <a:latin typeface="UTM Avo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4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1236663" y="1300163"/>
            <a:ext cx="959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Cái gì một cặp song song</a:t>
            </a:r>
          </a:p>
          <a:p>
            <a:pPr algn="ctr"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Long lanh sáng tỏ để nhìn xung quanh</a:t>
            </a:r>
            <a:endParaRPr lang="vi-V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2575" y="3541713"/>
            <a:ext cx="25765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Đôi mắt</a:t>
            </a:r>
            <a:endParaRPr lang="vi-VN" sz="440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4506913" y="385763"/>
            <a:ext cx="25765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1</a:t>
            </a:r>
            <a:endParaRPr lang="vi-VN" altLang="en-US" sz="4400" u="sng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5" y="3260595"/>
            <a:ext cx="4174491" cy="2952115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02" y="0"/>
            <a:ext cx="12192001" cy="68580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7057" y="3260595"/>
            <a:ext cx="4174491" cy="2952115"/>
          </a:xfrm>
          <a:prstGeom prst="rect">
            <a:avLst/>
          </a:prstGeom>
        </p:spPr>
      </p:pic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1236663" y="1300163"/>
            <a:ext cx="959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trẻ mình đen mượt mà</a:t>
            </a:r>
          </a:p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già mình trắng ấy là tôi đây</a:t>
            </a:r>
            <a:endParaRPr lang="vi-VN" altLang="en-US" sz="440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2575" y="3541713"/>
            <a:ext cx="2576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14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tóc</a:t>
            </a:r>
            <a:endParaRPr lang="vi-VN" altLang="en-US" sz="4400">
              <a:solidFill>
                <a:srgbClr val="F147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4506913" y="385763"/>
            <a:ext cx="25765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2</a:t>
            </a:r>
            <a:endParaRPr lang="vi-VN" altLang="en-US" sz="44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02" y="0"/>
            <a:ext cx="12192001" cy="68580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9520" y="3260594"/>
            <a:ext cx="4174491" cy="2952115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1236663" y="1300163"/>
            <a:ext cx="959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tài giỏi lắm thay</a:t>
            </a:r>
          </a:p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Quets nhà giúp mẹ, viết bài vẽ tranh</a:t>
            </a:r>
            <a:endParaRPr lang="vi-VN" altLang="en-US" sz="440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2575" y="3541713"/>
            <a:ext cx="2576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14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</a:t>
            </a:r>
            <a:endParaRPr lang="vi-VN" altLang="en-US" sz="4400">
              <a:solidFill>
                <a:srgbClr val="F147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4506913" y="385763"/>
            <a:ext cx="25765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3</a:t>
            </a:r>
            <a:endParaRPr lang="vi-VN" altLang="en-US" sz="44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02" y="0"/>
            <a:ext cx="12192001" cy="68580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9520" y="3260594"/>
            <a:ext cx="4174491" cy="2952115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1236663" y="1300163"/>
            <a:ext cx="959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giúp bé bước nhanh</a:t>
            </a:r>
          </a:p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gặp bạn học hành bé ơi!</a:t>
            </a:r>
            <a:endParaRPr lang="vi-VN" altLang="en-US" sz="440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2575" y="3541713"/>
            <a:ext cx="2576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14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chân</a:t>
            </a:r>
            <a:endParaRPr lang="vi-VN" altLang="en-US" sz="4400">
              <a:solidFill>
                <a:srgbClr val="F147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4506913" y="385763"/>
            <a:ext cx="25765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4</a:t>
            </a:r>
            <a:endParaRPr lang="vi-VN" altLang="en-US" sz="44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02" y="0"/>
            <a:ext cx="12192001" cy="68580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9520" y="3260594"/>
            <a:ext cx="4174491" cy="2952115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1236663" y="1300163"/>
            <a:ext cx="9594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chúm chím đáng yêu</a:t>
            </a:r>
          </a:p>
          <a:p>
            <a:pPr algn="ctr" eaLnBrk="1" hangingPunct="1"/>
            <a:r>
              <a:rPr lang="en-US" altLang="en-US" sz="440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 lời chào hỏi nói nhiều điều hay?</a:t>
            </a:r>
            <a:endParaRPr lang="vi-VN" altLang="en-US" sz="440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2575" y="3541713"/>
            <a:ext cx="25765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147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miệng</a:t>
            </a:r>
            <a:endParaRPr lang="vi-VN" altLang="en-US" sz="4400">
              <a:solidFill>
                <a:srgbClr val="F147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4506913" y="385763"/>
            <a:ext cx="25765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5</a:t>
            </a:r>
            <a:endParaRPr lang="vi-VN" altLang="en-US" sz="4400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06252" y="315738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y2meta.com-Nhạc khởi động - Với lấy ông mặt trời ✨ Yogakids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1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8" y="1616110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5" y="3260595"/>
            <a:ext cx="4174491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6" y="425263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9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altLang="zh-CN" sz="6000" b="1" dirty="0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 smtClean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phá</a:t>
            </a:r>
            <a:endParaRPr lang="en-US" altLang="zh-CN" sz="6000" b="1" dirty="0">
              <a:solidFill>
                <a:srgbClr val="FFFF00"/>
              </a:solidFill>
              <a:latin typeface="UTM Avo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4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865" y="578342"/>
            <a:ext cx="10675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9" y="2356834"/>
            <a:ext cx="3271235" cy="391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18" y="1714481"/>
            <a:ext cx="7431111" cy="455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5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17" y="791851"/>
            <a:ext cx="10608366" cy="5561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7400" y="698500"/>
            <a:ext cx="711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865" y="578342"/>
            <a:ext cx="10675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9" y="2356834"/>
            <a:ext cx="3271235" cy="391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118" y="1714481"/>
            <a:ext cx="7431111" cy="4555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78" y="3297238"/>
            <a:ext cx="2801938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4" r="49396" b="50574"/>
          <a:stretch>
            <a:fillRect/>
          </a:stretch>
        </p:blipFill>
        <p:spPr bwMode="auto">
          <a:xfrm>
            <a:off x="5975350" y="631825"/>
            <a:ext cx="5370513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99623" y="1155994"/>
            <a:ext cx="4914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297238"/>
            <a:ext cx="2801938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26245" y="957263"/>
            <a:ext cx="4914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6" b="50000"/>
          <a:stretch>
            <a:fillRect/>
          </a:stretch>
        </p:blipFill>
        <p:spPr bwMode="auto">
          <a:xfrm>
            <a:off x="5721173" y="708025"/>
            <a:ext cx="55499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4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296</Words>
  <Application>Microsoft Office PowerPoint</Application>
  <PresentationFormat>Widescreen</PresentationFormat>
  <Paragraphs>77</Paragraphs>
  <Slides>27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2024-02-26T01:22:18Z</dcterms:created>
  <dcterms:modified xsi:type="dcterms:W3CDTF">2024-02-27T13:46:11Z</dcterms:modified>
</cp:coreProperties>
</file>