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11" r:id="rId3"/>
  </p:sldMasterIdLst>
  <p:notesMasterIdLst>
    <p:notesMasterId r:id="rId21"/>
  </p:notesMasterIdLst>
  <p:sldIdLst>
    <p:sldId id="2007577113" r:id="rId4"/>
    <p:sldId id="283" r:id="rId5"/>
    <p:sldId id="2007577125" r:id="rId6"/>
    <p:sldId id="2007577129" r:id="rId7"/>
    <p:sldId id="2007577115" r:id="rId8"/>
    <p:sldId id="2007577114" r:id="rId9"/>
    <p:sldId id="2007577138" r:id="rId10"/>
    <p:sldId id="2007577139" r:id="rId11"/>
    <p:sldId id="2007577130" r:id="rId12"/>
    <p:sldId id="2007577116" r:id="rId13"/>
    <p:sldId id="2007577117" r:id="rId14"/>
    <p:sldId id="2007577131" r:id="rId15"/>
    <p:sldId id="2007577132" r:id="rId16"/>
    <p:sldId id="2007577133" r:id="rId17"/>
    <p:sldId id="2007577134" r:id="rId18"/>
    <p:sldId id="2007577137" r:id="rId19"/>
    <p:sldId id="4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DA333-F21B-4C5D-B68E-BA6733D30F3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7FDFD-CC69-406E-B16C-EFC7C3D4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6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38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3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7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8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447"/>
          <a:stretch/>
        </p:blipFill>
        <p:spPr>
          <a:xfrm>
            <a:off x="8370692" y="-1"/>
            <a:ext cx="1452014" cy="99540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33D58E4-C666-4F91-BDF6-8C6CC52B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7803"/>
          <a:stretch/>
        </p:blipFill>
        <p:spPr>
          <a:xfrm flipH="1">
            <a:off x="9594786" y="5871655"/>
            <a:ext cx="2597213" cy="986346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9616"/>
          <a:stretch/>
        </p:blipFill>
        <p:spPr>
          <a:xfrm flipH="1">
            <a:off x="9594785" y="-1"/>
            <a:ext cx="2597213" cy="141145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79" y="5374657"/>
            <a:ext cx="2854400" cy="148334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7138" y="432091"/>
            <a:ext cx="260761" cy="113617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3437" y="5548896"/>
            <a:ext cx="934895" cy="93489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4530" t="54055" r="-1"/>
          <a:stretch/>
        </p:blipFill>
        <p:spPr>
          <a:xfrm>
            <a:off x="10419375" y="5952119"/>
            <a:ext cx="1466851" cy="559777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07544" y="6073056"/>
            <a:ext cx="245140" cy="268862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08332" y="565051"/>
            <a:ext cx="271498" cy="27149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25213" y="5942177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5212" t="22210"/>
          <a:stretch/>
        </p:blipFill>
        <p:spPr>
          <a:xfrm>
            <a:off x="0" y="0"/>
            <a:ext cx="1084962" cy="995407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6200000">
            <a:off x="-348392" y="1430833"/>
            <a:ext cx="1950641" cy="3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190040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4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3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35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2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14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15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18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7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245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2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17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6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7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41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0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46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2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0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3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7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28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3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6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429" y="388687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706375" y="1920596"/>
            <a:ext cx="4517251" cy="63897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214463">
            <a:off x="1333476" y="1053175"/>
            <a:ext cx="9525049" cy="622644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/>
              </a:rPr>
              <a:t>NHIỆT LIỆT CHÀO MỪNG CÁC THẦY CÔ GIÁO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8997" y="2196479"/>
            <a:ext cx="54632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giờ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thăm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1C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7605" y="3471376"/>
            <a:ext cx="402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1961"/>
            <a:ext cx="11303000" cy="6213802"/>
          </a:xfrm>
          <a:prstGeom prst="rect">
            <a:avLst/>
          </a:prstGeom>
        </p:spPr>
      </p:pic>
      <p:grpSp>
        <p:nvGrpSpPr>
          <p:cNvPr id="7" name="Group 14"/>
          <p:cNvGrpSpPr/>
          <p:nvPr/>
        </p:nvGrpSpPr>
        <p:grpSpPr>
          <a:xfrm>
            <a:off x="5383593" y="2812614"/>
            <a:ext cx="594490" cy="628679"/>
            <a:chOff x="1975996" y="3646349"/>
            <a:chExt cx="446022" cy="47167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17"/>
          <p:cNvGrpSpPr/>
          <p:nvPr/>
        </p:nvGrpSpPr>
        <p:grpSpPr>
          <a:xfrm>
            <a:off x="5377780" y="2825731"/>
            <a:ext cx="594490" cy="605027"/>
            <a:chOff x="1975996" y="3646349"/>
            <a:chExt cx="446022" cy="453928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0" y="405728"/>
            <a:ext cx="1810754" cy="9053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97720" y="4307229"/>
            <a:ext cx="2562945" cy="1483257"/>
            <a:chOff x="2935112" y="3104445"/>
            <a:chExt cx="2698044" cy="1399822"/>
          </a:xfrm>
        </p:grpSpPr>
        <p:sp>
          <p:nvSpPr>
            <p:cNvPr id="15" name="Rounded Rectangle 14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16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7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9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0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22" name="Group 21"/>
          <p:cNvGrpSpPr/>
          <p:nvPr/>
        </p:nvGrpSpPr>
        <p:grpSpPr>
          <a:xfrm>
            <a:off x="901520" y="4307229"/>
            <a:ext cx="2588655" cy="1483257"/>
            <a:chOff x="863601" y="3403600"/>
            <a:chExt cx="2144888" cy="1112829"/>
          </a:xfrm>
        </p:grpSpPr>
        <p:sp>
          <p:nvSpPr>
            <p:cNvPr id="23" name="Rounded Rectangle 22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2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28" name="Group 27"/>
          <p:cNvGrpSpPr/>
          <p:nvPr/>
        </p:nvGrpSpPr>
        <p:grpSpPr>
          <a:xfrm>
            <a:off x="6194471" y="2683038"/>
            <a:ext cx="2666194" cy="911485"/>
            <a:chOff x="4797779" y="1535289"/>
            <a:chExt cx="2144888" cy="683851"/>
          </a:xfrm>
        </p:grpSpPr>
        <p:sp>
          <p:nvSpPr>
            <p:cNvPr id="29" name="Rounded Rectangle 28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3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2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842707" y="2696379"/>
            <a:ext cx="2584777" cy="911485"/>
            <a:chOff x="886179" y="1518355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37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38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0" name="TextBox 39"/>
          <p:cNvSpPr txBox="1"/>
          <p:nvPr/>
        </p:nvSpPr>
        <p:spPr>
          <a:xfrm>
            <a:off x="3697066" y="2790088"/>
            <a:ext cx="1673856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+ 1 =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33891" y="2800183"/>
            <a:ext cx="1673856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 + 1 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91663" y="4710260"/>
            <a:ext cx="1868916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 + 1 =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20175" y="4698135"/>
            <a:ext cx="1673856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+ 4 =</a:t>
            </a:r>
          </a:p>
        </p:txBody>
      </p:sp>
      <p:grpSp>
        <p:nvGrpSpPr>
          <p:cNvPr id="44" name="Group 14"/>
          <p:cNvGrpSpPr/>
          <p:nvPr/>
        </p:nvGrpSpPr>
        <p:grpSpPr>
          <a:xfrm>
            <a:off x="10543226" y="2800183"/>
            <a:ext cx="594490" cy="628679"/>
            <a:chOff x="1975996" y="3646349"/>
            <a:chExt cx="446022" cy="471673"/>
          </a:xfrm>
        </p:grpSpPr>
        <p:sp>
          <p:nvSpPr>
            <p:cNvPr id="4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7" name="Group 17"/>
          <p:cNvGrpSpPr/>
          <p:nvPr/>
        </p:nvGrpSpPr>
        <p:grpSpPr>
          <a:xfrm>
            <a:off x="10543226" y="2812614"/>
            <a:ext cx="594490" cy="605027"/>
            <a:chOff x="1975996" y="3646349"/>
            <a:chExt cx="446022" cy="453928"/>
          </a:xfrm>
        </p:grpSpPr>
        <p:sp>
          <p:nvSpPr>
            <p:cNvPr id="4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0" name="Group 14"/>
          <p:cNvGrpSpPr/>
          <p:nvPr/>
        </p:nvGrpSpPr>
        <p:grpSpPr>
          <a:xfrm>
            <a:off x="5344214" y="4747859"/>
            <a:ext cx="594490" cy="628679"/>
            <a:chOff x="1975996" y="3646349"/>
            <a:chExt cx="446022" cy="471673"/>
          </a:xfrm>
        </p:grpSpPr>
        <p:sp>
          <p:nvSpPr>
            <p:cNvPr id="5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3" name="Group 17"/>
          <p:cNvGrpSpPr/>
          <p:nvPr/>
        </p:nvGrpSpPr>
        <p:grpSpPr>
          <a:xfrm>
            <a:off x="5344214" y="4734218"/>
            <a:ext cx="594490" cy="605027"/>
            <a:chOff x="1975996" y="3646349"/>
            <a:chExt cx="446022" cy="453928"/>
          </a:xfrm>
        </p:grpSpPr>
        <p:sp>
          <p:nvSpPr>
            <p:cNvPr id="5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6" name="Group 14"/>
          <p:cNvGrpSpPr/>
          <p:nvPr/>
        </p:nvGrpSpPr>
        <p:grpSpPr>
          <a:xfrm>
            <a:off x="10543226" y="4657513"/>
            <a:ext cx="594490" cy="628679"/>
            <a:chOff x="1975996" y="3646349"/>
            <a:chExt cx="446022" cy="471673"/>
          </a:xfrm>
        </p:grpSpPr>
        <p:sp>
          <p:nvSpPr>
            <p:cNvPr id="5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9" name="Group 17"/>
          <p:cNvGrpSpPr/>
          <p:nvPr/>
        </p:nvGrpSpPr>
        <p:grpSpPr>
          <a:xfrm>
            <a:off x="10531364" y="4664071"/>
            <a:ext cx="594490" cy="605027"/>
            <a:chOff x="1975996" y="3646349"/>
            <a:chExt cx="446022" cy="453928"/>
          </a:xfrm>
        </p:grpSpPr>
        <p:sp>
          <p:nvSpPr>
            <p:cNvPr id="6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374307" y="1343485"/>
            <a:ext cx="1624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GB" sz="4000" b="1" dirty="0" err="1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3352" y="452017"/>
            <a:ext cx="406400" cy="406400"/>
          </a:xfrm>
          <a:prstGeom prst="rect">
            <a:avLst/>
          </a:prstGeom>
        </p:spPr>
      </p:pic>
      <p:pic>
        <p:nvPicPr>
          <p:cNvPr id="64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9861" y="573834"/>
            <a:ext cx="406400" cy="406400"/>
          </a:xfrm>
          <a:prstGeom prst="rect">
            <a:avLst/>
          </a:prstGeom>
        </p:spPr>
      </p:pic>
      <p:pic>
        <p:nvPicPr>
          <p:cNvPr id="6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7820" y="662734"/>
            <a:ext cx="406400" cy="406400"/>
          </a:xfrm>
          <a:prstGeom prst="rect">
            <a:avLst/>
          </a:prstGeom>
        </p:spPr>
      </p:pic>
      <p:pic>
        <p:nvPicPr>
          <p:cNvPr id="66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3352" y="7516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4" y="2179749"/>
            <a:ext cx="2871145" cy="1249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0303" y="3359513"/>
            <a:ext cx="1624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96" y="525761"/>
            <a:ext cx="6824804" cy="2806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96" y="3711324"/>
            <a:ext cx="6824804" cy="24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30" y="322099"/>
            <a:ext cx="2226464" cy="11132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12" name="Oval 11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13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4" name="Group 13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15" name="Oval 14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16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19" name="Oval 18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20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22" name="Oval 21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23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4" name="Group 23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3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9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grpSp>
        <p:nvGrpSpPr>
          <p:cNvPr id="3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accent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1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7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798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21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3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23" name="Oval 22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24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25" name="Group 24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26" name="Oval 25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2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28" name="Group 2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29" name="Oval 28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30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32" name="Oval 31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33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35" name="Oval 34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36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57" y="702060"/>
            <a:ext cx="2226464" cy="1113233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605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3" y="489457"/>
            <a:ext cx="3210586" cy="1237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29" y="1894786"/>
            <a:ext cx="9233915" cy="4456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3918" y="921857"/>
            <a:ext cx="1624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GB" sz="4000" b="1" dirty="0" err="1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3368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grpSp>
        <p:nvGrpSpPr>
          <p:cNvPr id="3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10351149" y="4188662"/>
            <a:ext cx="673166" cy="689539"/>
            <a:chOff x="7632352" y="2681286"/>
            <a:chExt cx="405942" cy="415818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1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12" name="Group 21"/>
          <p:cNvGrpSpPr/>
          <p:nvPr/>
        </p:nvGrpSpPr>
        <p:grpSpPr>
          <a:xfrm>
            <a:off x="10358672" y="4188662"/>
            <a:ext cx="673166" cy="704585"/>
            <a:chOff x="7632352" y="2681286"/>
            <a:chExt cx="405942" cy="424891"/>
          </a:xfrm>
        </p:grpSpPr>
        <p:sp>
          <p:nvSpPr>
            <p:cNvPr id="1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78" y="234766"/>
            <a:ext cx="2226464" cy="111323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4849" y="124975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7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4849" y="2149685"/>
            <a:ext cx="9739466" cy="1852851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1022000" y="4224919"/>
            <a:ext cx="2553691" cy="689535"/>
            <a:chOff x="409578" y="3089235"/>
            <a:chExt cx="1915933" cy="517331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latin typeface="Lato Black" pitchFamily="34" charset="0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732" b="1" dirty="0">
                    <a:solidFill>
                      <a:schemeClr val="accent1"/>
                    </a:solidFill>
                    <a:latin typeface="Lato Black" pitchFamily="34" charset="0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latin typeface="Lato Black" pitchFamily="34" charset="0"/>
                <a:cs typeface="Lato Black" pitchFamily="34" charset="0"/>
              </a:rPr>
              <a:t>1 + 2 =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05274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latin typeface="Lato Black" pitchFamily="34" charset="0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8023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22099"/>
            <a:ext cx="11303000" cy="6213802"/>
          </a:xfrm>
          <a:prstGeom prst="rect">
            <a:avLst/>
          </a:prstGeom>
        </p:spPr>
      </p:pic>
      <p:pic>
        <p:nvPicPr>
          <p:cNvPr id="3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313" y="2306265"/>
            <a:ext cx="9363208" cy="1690521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10641894" y="4211718"/>
            <a:ext cx="673166" cy="689539"/>
            <a:chOff x="7632352" y="2681286"/>
            <a:chExt cx="405942" cy="415818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10634371" y="4211716"/>
            <a:ext cx="673166" cy="704585"/>
            <a:chOff x="7632352" y="2681286"/>
            <a:chExt cx="405942" cy="424891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3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96" y="662776"/>
            <a:ext cx="2226464" cy="111323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32630" y="131599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19" name="Group 74"/>
          <p:cNvGrpSpPr/>
          <p:nvPr/>
        </p:nvGrpSpPr>
        <p:grpSpPr>
          <a:xfrm>
            <a:off x="1278918" y="4236575"/>
            <a:ext cx="2553691" cy="689535"/>
            <a:chOff x="409578" y="3089235"/>
            <a:chExt cx="1915933" cy="517331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32" b="1" dirty="0">
                  <a:latin typeface="Lato Black" pitchFamily="34" charset="0"/>
                  <a:cs typeface="Lato Black" pitchFamily="34" charset="0"/>
                </a:rPr>
                <a:t>1 + 1 =</a:t>
              </a:r>
              <a:endParaRPr lang="en-GB" sz="3732" b="1" dirty="0">
                <a:solidFill>
                  <a:schemeClr val="accent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732" b="1" dirty="0">
                    <a:solidFill>
                      <a:schemeClr val="accent1"/>
                    </a:solidFill>
                    <a:latin typeface="Lato Black" pitchFamily="34" charset="0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latin typeface="Lato Black" pitchFamily="34" charset="0"/>
                <a:cs typeface="Lato Black" pitchFamily="34" charset="0"/>
              </a:rPr>
              <a:t>3 + 1 =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latin typeface="Lato Black" pitchFamily="34" charset="0"/>
                <a:cs typeface="Lato Black" pitchFamily="34" charset="0"/>
              </a:rPr>
              <a:t>2 + 1 =</a:t>
            </a:r>
          </a:p>
        </p:txBody>
      </p:sp>
    </p:spTree>
    <p:extLst>
      <p:ext uri="{BB962C8B-B14F-4D97-AF65-F5344CB8AC3E}">
        <p14:creationId xmlns:p14="http://schemas.microsoft.com/office/powerpoint/2010/main" val="5609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1AE399-0D07-094C-A7E2-CD9C8E56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12770"/>
          <a:stretch/>
        </p:blipFill>
        <p:spPr>
          <a:xfrm flipH="1">
            <a:off x="9507" y="0"/>
            <a:ext cx="12192000" cy="6858000"/>
          </a:xfrm>
          <a:prstGeom prst="rect">
            <a:avLst/>
          </a:prstGeom>
        </p:spPr>
      </p:pic>
      <p:pic>
        <p:nvPicPr>
          <p:cNvPr id="2" name="Picture 2" descr="Windmill Nsf Sticker by The Forum, Norwich">
            <a:extLst>
              <a:ext uri="{FF2B5EF4-FFF2-40B4-BE49-F238E27FC236}">
                <a16:creationId xmlns:a16="http://schemas.microsoft.com/office/drawing/2014/main" id="{9209F5C6-0D63-FE5F-AD89-0533689B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50" y="665074"/>
            <a:ext cx="3218743" cy="3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n spinning STICKER by Guy Trefler">
            <a:extLst>
              <a:ext uri="{FF2B5EF4-FFF2-40B4-BE49-F238E27FC236}">
                <a16:creationId xmlns:a16="http://schemas.microsoft.com/office/drawing/2014/main" id="{BFD8C4C0-A508-0064-03F2-D673D7D2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13" y="261797"/>
            <a:ext cx="39243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ndmill Nsf Sticker by The Forum, Norwich">
            <a:extLst>
              <a:ext uri="{FF2B5EF4-FFF2-40B4-BE49-F238E27FC236}">
                <a16:creationId xmlns:a16="http://schemas.microsoft.com/office/drawing/2014/main" id="{AE922281-7468-3BE5-4711-4E611956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165" y="24025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pin spinning STICKER by Guy Trefler">
            <a:extLst>
              <a:ext uri="{FF2B5EF4-FFF2-40B4-BE49-F238E27FC236}">
                <a16:creationId xmlns:a16="http://schemas.microsoft.com/office/drawing/2014/main" id="{8A43447B-377D-E84A-2475-F3B01786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95" y="3278621"/>
            <a:ext cx="39243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12BF3-4287-9B2E-E8BE-59D3010F5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183" y="2123633"/>
            <a:ext cx="6267636" cy="28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1" y="2046452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061B85-92C2-C55E-760B-2638CB860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26" y="2695122"/>
            <a:ext cx="896189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844524"/>
            <a:ext cx="9619718" cy="456008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6142" y="396133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06792" y="4597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4597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4597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50"/>
            <a:ext cx="834478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33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911600" y="4079163"/>
            <a:ext cx="4462379" cy="2778837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Rectangle 2"/>
          <p:cNvSpPr/>
          <p:nvPr/>
        </p:nvSpPr>
        <p:spPr>
          <a:xfrm>
            <a:off x="1923543" y="1184160"/>
            <a:ext cx="83449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Phép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cộng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phạm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vi 10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4157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1" y="2046452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001306-BBC6-A180-E4F7-81DB18D38E21}"/>
              </a:ext>
            </a:extLst>
          </p:cNvPr>
          <p:cNvSpPr/>
          <p:nvPr/>
        </p:nvSpPr>
        <p:spPr>
          <a:xfrm>
            <a:off x="2407527" y="2679090"/>
            <a:ext cx="68659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1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" y="220499"/>
            <a:ext cx="11701110" cy="6432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74" b="97769" l="9824" r="48615">
                        <a14:foregroundMark x1="23678" y1="66937" x2="17380" y2="92901"/>
                        <a14:foregroundMark x1="19899" y1="65112" x2="35516" y2="57606"/>
                        <a14:backgroundMark x1="38035" y1="43205" x2="47103" y2="40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1" y="809295"/>
            <a:ext cx="5989909" cy="5599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6" b="96957" l="51637" r="89673">
                        <a14:foregroundMark x1="78338" y1="58824" x2="83879" y2="62069"/>
                        <a14:foregroundMark x1="74559" y1="59432" x2="74055" y2="70385"/>
                        <a14:foregroundMark x1="74307" y1="58824" x2="67758" y2="62880"/>
                        <a14:foregroundMark x1="72040" y1="58621" x2="72040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0" y="809295"/>
            <a:ext cx="5989909" cy="559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3" y="534598"/>
            <a:ext cx="3234446" cy="3234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3611">
            <a:off x="2577664" y="1437018"/>
            <a:ext cx="2949544" cy="294954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78894" y="3884554"/>
            <a:ext cx="530760" cy="548578"/>
            <a:chOff x="7632352" y="2667660"/>
            <a:chExt cx="405942" cy="419570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93272" y="3881594"/>
            <a:ext cx="530760" cy="548574"/>
            <a:chOff x="7632352" y="2667663"/>
            <a:chExt cx="405942" cy="419567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37483" y="3884554"/>
            <a:ext cx="530760" cy="548578"/>
            <a:chOff x="7632352" y="2667660"/>
            <a:chExt cx="405942" cy="419570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21657" y="3890500"/>
            <a:ext cx="530760" cy="548574"/>
            <a:chOff x="7632352" y="2667663"/>
            <a:chExt cx="405942" cy="419567"/>
          </a:xfrm>
        </p:grpSpPr>
        <p:sp>
          <p:nvSpPr>
            <p:cNvPr id="2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118147" y="3884557"/>
            <a:ext cx="530760" cy="548575"/>
            <a:chOff x="7632352" y="2667662"/>
            <a:chExt cx="405942" cy="419568"/>
          </a:xfrm>
        </p:grpSpPr>
        <p:sp>
          <p:nvSpPr>
            <p:cNvPr id="3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120927" y="3897187"/>
            <a:ext cx="530760" cy="533525"/>
            <a:chOff x="7632352" y="2679172"/>
            <a:chExt cx="405942" cy="408058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68655" y="3877779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94460" y="3877779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11" b="85000" l="9903" r="49903">
                        <a14:foregroundMark x1="31068" y1="43889" x2="30874" y2="63889"/>
                        <a14:foregroundMark x1="14175" y1="40000" x2="16117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8" y="2085024"/>
            <a:ext cx="4905375" cy="1714500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20871" y="4837408"/>
            <a:ext cx="5013902" cy="633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66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56" b="82222" l="58447" r="91456">
                        <a14:foregroundMark x1="82913" y1="43889" x2="82913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1" y="2051601"/>
            <a:ext cx="4905375" cy="1714500"/>
          </a:xfrm>
          <a:prstGeom prst="rect">
            <a:avLst/>
          </a:prstGeom>
        </p:spPr>
      </p:pic>
      <p:sp>
        <p:nvSpPr>
          <p:cNvPr id="40" name="Oval Callout 39"/>
          <p:cNvSpPr/>
          <p:nvPr/>
        </p:nvSpPr>
        <p:spPr>
          <a:xfrm>
            <a:off x="5370417" y="817079"/>
            <a:ext cx="4568585" cy="1109412"/>
          </a:xfrm>
          <a:prstGeom prst="wedgeEllipseCallout">
            <a:avLst>
              <a:gd name="adj1" fmla="val -42755"/>
              <a:gd name="adj2" fmla="val 6221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93557" y="1009032"/>
            <a:ext cx="4609709" cy="413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26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39" y="565939"/>
            <a:ext cx="3234446" cy="32344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43" y="1290215"/>
            <a:ext cx="2949544" cy="29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66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143 -0.12338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1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73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01185 -0.177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" y="220499"/>
            <a:ext cx="11701110" cy="6432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7028" y="106576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199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42691" y="1422111"/>
            <a:ext cx="10831579" cy="3800129"/>
            <a:chOff x="690120" y="1843915"/>
            <a:chExt cx="8126505" cy="1582642"/>
          </a:xfrm>
        </p:grpSpPr>
        <p:pic>
          <p:nvPicPr>
            <p:cNvPr id="7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4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1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466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32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46018" y="3933831"/>
            <a:ext cx="3696236" cy="933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1AE399-0D07-094C-A7E2-CD9C8E56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12770"/>
          <a:stretch/>
        </p:blipFill>
        <p:spPr>
          <a:xfrm flipH="1">
            <a:off x="9507" y="0"/>
            <a:ext cx="12192000" cy="6858000"/>
          </a:xfrm>
          <a:prstGeom prst="rect">
            <a:avLst/>
          </a:prstGeom>
        </p:spPr>
      </p:pic>
      <p:pic>
        <p:nvPicPr>
          <p:cNvPr id="2" name="Picture 2" descr="Windmill Nsf Sticker by The Forum, Norwich">
            <a:extLst>
              <a:ext uri="{FF2B5EF4-FFF2-40B4-BE49-F238E27FC236}">
                <a16:creationId xmlns:a16="http://schemas.microsoft.com/office/drawing/2014/main" id="{9209F5C6-0D63-FE5F-AD89-0533689B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50" y="665074"/>
            <a:ext cx="3218743" cy="3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n spinning STICKER by Guy Trefler">
            <a:extLst>
              <a:ext uri="{FF2B5EF4-FFF2-40B4-BE49-F238E27FC236}">
                <a16:creationId xmlns:a16="http://schemas.microsoft.com/office/drawing/2014/main" id="{BFD8C4C0-A508-0064-03F2-D673D7D2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13" y="261797"/>
            <a:ext cx="39243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2992" y="2046452"/>
            <a:ext cx="7493877" cy="2113879"/>
            <a:chOff x="1727199" y="1855788"/>
            <a:chExt cx="9259153" cy="3146425"/>
          </a:xfrm>
        </p:grpSpPr>
        <p:sp>
          <p:nvSpPr>
            <p:cNvPr id="9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6" name="Picture 2" descr="Windmill Nsf Sticker by The Forum, Norwich">
            <a:extLst>
              <a:ext uri="{FF2B5EF4-FFF2-40B4-BE49-F238E27FC236}">
                <a16:creationId xmlns:a16="http://schemas.microsoft.com/office/drawing/2014/main" id="{AE922281-7468-3BE5-4711-4E611956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3" y="264674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pin spinning STICKER by Guy Trefler">
            <a:extLst>
              <a:ext uri="{FF2B5EF4-FFF2-40B4-BE49-F238E27FC236}">
                <a16:creationId xmlns:a16="http://schemas.microsoft.com/office/drawing/2014/main" id="{8A43447B-377D-E84A-2475-F3B01786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95" y="3278621"/>
            <a:ext cx="39243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001306-BBC6-A180-E4F7-81DB18D38E21}"/>
              </a:ext>
            </a:extLst>
          </p:cNvPr>
          <p:cNvSpPr/>
          <p:nvPr/>
        </p:nvSpPr>
        <p:spPr>
          <a:xfrm>
            <a:off x="3729221" y="2194829"/>
            <a:ext cx="51443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1" y="2046452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001306-BBC6-A180-E4F7-81DB18D38E21}"/>
              </a:ext>
            </a:extLst>
          </p:cNvPr>
          <p:cNvSpPr/>
          <p:nvPr/>
        </p:nvSpPr>
        <p:spPr>
          <a:xfrm>
            <a:off x="2449207" y="2679090"/>
            <a:ext cx="67826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8349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/>
      <a:lstStyle>
        <a:defPPr marL="0" marR="0" indent="0" algn="l" defTabSz="121917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kumimoji="0" sz="1867" b="0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204</Words>
  <Application>Microsoft Office PowerPoint</Application>
  <PresentationFormat>Widescreen</PresentationFormat>
  <Paragraphs>87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Lato</vt:lpstr>
      <vt:lpstr>Lato Black</vt:lpstr>
      <vt:lpstr>Lato Hairline</vt:lpstr>
      <vt:lpstr>Lato Light</vt:lpstr>
      <vt:lpstr>Lato Regular</vt:lpstr>
      <vt:lpstr>Muli</vt:lpstr>
      <vt:lpstr>Times New Roman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52</cp:revision>
  <dcterms:created xsi:type="dcterms:W3CDTF">2024-07-01T13:40:57Z</dcterms:created>
  <dcterms:modified xsi:type="dcterms:W3CDTF">2024-10-28T15:57:02Z</dcterms:modified>
</cp:coreProperties>
</file>