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7"/>
  </p:notesMasterIdLst>
  <p:sldIdLst>
    <p:sldId id="286" r:id="rId4"/>
    <p:sldId id="256" r:id="rId5"/>
    <p:sldId id="274" r:id="rId6"/>
    <p:sldId id="258" r:id="rId7"/>
    <p:sldId id="257" r:id="rId8"/>
    <p:sldId id="272" r:id="rId9"/>
    <p:sldId id="273" r:id="rId10"/>
    <p:sldId id="259" r:id="rId11"/>
    <p:sldId id="261" r:id="rId12"/>
    <p:sldId id="283" r:id="rId13"/>
    <p:sldId id="284" r:id="rId14"/>
    <p:sldId id="28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13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4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85D7-B29F-40B5-9F50-56AE44FD0802}" type="datetimeFigureOut">
              <a:rPr lang="en-US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1714-AFD2-4E50-BD6B-712824582B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5252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84281" y="1531556"/>
            <a:ext cx="8959719" cy="64611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1C</a:t>
            </a:r>
          </a:p>
        </p:txBody>
      </p:sp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060575" y="2690813"/>
            <a:ext cx="57483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</a:rPr>
              <a:t>MÔN: TIẾNG VIỆT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214438" y="4079875"/>
            <a:ext cx="66506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349517" y="864460"/>
            <a:ext cx="2416687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</a:t>
            </a:r>
          </a:p>
        </p:txBody>
      </p:sp>
    </p:spTree>
    <p:extLst>
      <p:ext uri="{BB962C8B-B14F-4D97-AF65-F5344CB8AC3E}">
        <p14:creationId xmlns:p14="http://schemas.microsoft.com/office/powerpoint/2010/main" val="86401457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E4FC374-D1C0-0424-B27C-42EFEF83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16" y="353583"/>
            <a:ext cx="70157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1 (trang 34 VBT Tiếng Việt lớp 1 Tập 1)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Nối: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             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Vở bài tập Tiếng Việt lớp 1 Tập 1 trang 34 Bài 36: om, ôm, ơm">
            <a:extLst>
              <a:ext uri="{FF2B5EF4-FFF2-40B4-BE49-F238E27FC236}">
                <a16:creationId xmlns:a16="http://schemas.microsoft.com/office/drawing/2014/main" id="{5F617B3A-8C81-DF1D-9B6E-8376CF25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6" y="1295400"/>
            <a:ext cx="869216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E1CF96-56E8-A035-9568-688C4AC09C67}"/>
              </a:ext>
            </a:extLst>
          </p:cNvPr>
          <p:cNvCxnSpPr/>
          <p:nvPr/>
        </p:nvCxnSpPr>
        <p:spPr>
          <a:xfrm flipH="1">
            <a:off x="2819400" y="2249507"/>
            <a:ext cx="762000" cy="17128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A5EA1C-3784-CC73-4725-AE448DC4F9B5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2514600"/>
            <a:ext cx="803787" cy="611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3357F0-39CF-1592-E1EF-5879005F4BA5}"/>
              </a:ext>
            </a:extLst>
          </p:cNvPr>
          <p:cNvCxnSpPr>
            <a:cxnSpLocks/>
          </p:cNvCxnSpPr>
          <p:nvPr/>
        </p:nvCxnSpPr>
        <p:spPr>
          <a:xfrm flipV="1">
            <a:off x="5540479" y="3276600"/>
            <a:ext cx="784121" cy="9913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956DEF-D256-6A10-B0DC-F088B94CE1F7}"/>
              </a:ext>
            </a:extLst>
          </p:cNvPr>
          <p:cNvCxnSpPr>
            <a:cxnSpLocks/>
          </p:cNvCxnSpPr>
          <p:nvPr/>
        </p:nvCxnSpPr>
        <p:spPr>
          <a:xfrm flipV="1">
            <a:off x="5569976" y="5209726"/>
            <a:ext cx="754624" cy="201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184356E-B6C4-E613-17DA-435BA31A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44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2 (trang 34 VBT Tiếng Việt lớp 1 Tập 1)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Giúp máy bay vượt qua các đám mây bằng cách điền đúng om, ôm hoặc ơm và dấu thanh phù hợp: 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              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50" name="Picture 2" descr="Vở bài tập Tiếng Việt lớp 1 Tập 1 trang 34 Bài 36: om, ôm, ơm">
            <a:extLst>
              <a:ext uri="{FF2B5EF4-FFF2-40B4-BE49-F238E27FC236}">
                <a16:creationId xmlns:a16="http://schemas.microsoft.com/office/drawing/2014/main" id="{49CF2AA0-A765-0254-FFF2-64C54958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" y="1752600"/>
            <a:ext cx="90678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61A4BD-FA23-AAA6-3B4E-97E5BD32D353}"/>
              </a:ext>
            </a:extLst>
          </p:cNvPr>
          <p:cNvSpPr txBox="1"/>
          <p:nvPr/>
        </p:nvSpPr>
        <p:spPr>
          <a:xfrm>
            <a:off x="2667000" y="2971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òm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BFE25-C39D-B550-EA76-4F87A4A585AA}"/>
              </a:ext>
            </a:extLst>
          </p:cNvPr>
          <p:cNvSpPr txBox="1"/>
          <p:nvPr/>
        </p:nvSpPr>
        <p:spPr>
          <a:xfrm>
            <a:off x="6858000" y="27211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ôm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A42CF-E32A-E211-61F4-33618D38D450}"/>
              </a:ext>
            </a:extLst>
          </p:cNvPr>
          <p:cNvSpPr txBox="1"/>
          <p:nvPr/>
        </p:nvSpPr>
        <p:spPr>
          <a:xfrm>
            <a:off x="2583426" y="5029200"/>
            <a:ext cx="99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48900-7FEC-067D-398F-4097474ECA8D}"/>
              </a:ext>
            </a:extLst>
          </p:cNvPr>
          <p:cNvSpPr txBox="1"/>
          <p:nvPr/>
        </p:nvSpPr>
        <p:spPr>
          <a:xfrm>
            <a:off x="5063614" y="4572000"/>
            <a:ext cx="126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ốm</a:t>
            </a:r>
            <a:endParaRPr lang="vi-VN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26C32-BE7C-FE8E-4155-0F1D1BA3E0A6}"/>
              </a:ext>
            </a:extLst>
          </p:cNvPr>
          <p:cNvSpPr txBox="1"/>
          <p:nvPr/>
        </p:nvSpPr>
        <p:spPr>
          <a:xfrm>
            <a:off x="7103807" y="4800600"/>
            <a:ext cx="126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ơm</a:t>
            </a:r>
          </a:p>
        </p:txBody>
      </p:sp>
    </p:spTree>
    <p:extLst>
      <p:ext uri="{BB962C8B-B14F-4D97-AF65-F5344CB8AC3E}">
        <p14:creationId xmlns:p14="http://schemas.microsoft.com/office/powerpoint/2010/main" val="29802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98CAFC3-B277-0951-0D93-DAD41579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6" y="152400"/>
            <a:ext cx="88296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Câu 3 (trang 34 VBT Tiếng Việt lớp 1 Tập 1)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Khoanh vào tiếng có vần om, ôm , ơm trong các câu dưới đây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Vở bài tập Tiếng Việt lớp 1 Tập 1 trang 34 Bài 36: om, ôm, ơm">
            <a:extLst>
              <a:ext uri="{FF2B5EF4-FFF2-40B4-BE49-F238E27FC236}">
                <a16:creationId xmlns:a16="http://schemas.microsoft.com/office/drawing/2014/main" id="{80306676-D6BF-3A28-6A3A-27A3D440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1614740"/>
            <a:ext cx="9053514" cy="31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7C23F6A-2F3C-C202-B2B3-B73E92F1C730}"/>
              </a:ext>
            </a:extLst>
          </p:cNvPr>
          <p:cNvSpPr/>
          <p:nvPr/>
        </p:nvSpPr>
        <p:spPr>
          <a:xfrm>
            <a:off x="2057400" y="1614740"/>
            <a:ext cx="1219200" cy="899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267FC8-AAB8-9568-9DA3-7694B7A4D28B}"/>
              </a:ext>
            </a:extLst>
          </p:cNvPr>
          <p:cNvSpPr/>
          <p:nvPr/>
        </p:nvSpPr>
        <p:spPr>
          <a:xfrm>
            <a:off x="3124200" y="1681108"/>
            <a:ext cx="1219200" cy="899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32E2C2-1259-F378-0B83-CBBEA64BE630}"/>
              </a:ext>
            </a:extLst>
          </p:cNvPr>
          <p:cNvSpPr/>
          <p:nvPr/>
        </p:nvSpPr>
        <p:spPr>
          <a:xfrm>
            <a:off x="1981200" y="2514600"/>
            <a:ext cx="2590800" cy="1138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818DF9-A96E-707D-ECFB-01E51FC3E58E}"/>
              </a:ext>
            </a:extLst>
          </p:cNvPr>
          <p:cNvSpPr/>
          <p:nvPr/>
        </p:nvSpPr>
        <p:spPr>
          <a:xfrm>
            <a:off x="1981200" y="3730028"/>
            <a:ext cx="1143000" cy="756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11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05101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801" y="322793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5715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6477000"/>
            <a:ext cx="65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178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SimSun</vt:lpstr>
      <vt:lpstr>Arial</vt:lpstr>
      <vt:lpstr>AvantGarde</vt:lpstr>
      <vt:lpstr>Calibri</vt:lpstr>
      <vt:lpstr>Calibri Light</vt:lpstr>
      <vt:lpstr>Chivo</vt:lpstr>
      <vt:lpstr>Chivo Light</vt:lpstr>
      <vt:lpstr>HP001 4 hàng</vt:lpstr>
      <vt:lpstr>Shadows Into Light Two</vt:lpstr>
      <vt:lpstr>Times New Roman</vt:lpstr>
      <vt:lpstr>Wingdings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Thị Giang</cp:lastModifiedBy>
  <cp:revision>26</cp:revision>
  <dcterms:created xsi:type="dcterms:W3CDTF">2020-08-12T11:52:00Z</dcterms:created>
  <dcterms:modified xsi:type="dcterms:W3CDTF">2025-10-27T14:38:12Z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