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2" r:id="rId4"/>
    <p:sldMasterId id="2147483695" r:id="rId5"/>
    <p:sldMasterId id="2147483707" r:id="rId6"/>
  </p:sldMasterIdLst>
  <p:notesMasterIdLst>
    <p:notesMasterId r:id="rId50"/>
  </p:notesMasterIdLst>
  <p:sldIdLst>
    <p:sldId id="293" r:id="rId7"/>
    <p:sldId id="338" r:id="rId8"/>
    <p:sldId id="257" r:id="rId9"/>
    <p:sldId id="339" r:id="rId10"/>
    <p:sldId id="259" r:id="rId11"/>
    <p:sldId id="260" r:id="rId12"/>
    <p:sldId id="324" r:id="rId13"/>
    <p:sldId id="263" r:id="rId14"/>
    <p:sldId id="282" r:id="rId15"/>
    <p:sldId id="283" r:id="rId16"/>
    <p:sldId id="284" r:id="rId17"/>
    <p:sldId id="264" r:id="rId18"/>
    <p:sldId id="265" r:id="rId19"/>
    <p:sldId id="266" r:id="rId20"/>
    <p:sldId id="267" r:id="rId21"/>
    <p:sldId id="317" r:id="rId22"/>
    <p:sldId id="319" r:id="rId23"/>
    <p:sldId id="318" r:id="rId24"/>
    <p:sldId id="320" r:id="rId25"/>
    <p:sldId id="308" r:id="rId26"/>
    <p:sldId id="294" r:id="rId27"/>
    <p:sldId id="321" r:id="rId28"/>
    <p:sldId id="268" r:id="rId29"/>
    <p:sldId id="279" r:id="rId30"/>
    <p:sldId id="286" r:id="rId31"/>
    <p:sldId id="314" r:id="rId32"/>
    <p:sldId id="342" r:id="rId33"/>
    <p:sldId id="272" r:id="rId34"/>
    <p:sldId id="336" r:id="rId35"/>
    <p:sldId id="337" r:id="rId36"/>
    <p:sldId id="326" r:id="rId37"/>
    <p:sldId id="274" r:id="rId38"/>
    <p:sldId id="331" r:id="rId39"/>
    <p:sldId id="332" r:id="rId40"/>
    <p:sldId id="327" r:id="rId41"/>
    <p:sldId id="328" r:id="rId42"/>
    <p:sldId id="329" r:id="rId43"/>
    <p:sldId id="330" r:id="rId44"/>
    <p:sldId id="333" r:id="rId45"/>
    <p:sldId id="281" r:id="rId46"/>
    <p:sldId id="341" r:id="rId47"/>
    <p:sldId id="340" r:id="rId48"/>
    <p:sldId id="4410" r:id="rId4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3124" autoAdjust="0"/>
  </p:normalViewPr>
  <p:slideViewPr>
    <p:cSldViewPr>
      <p:cViewPr varScale="1">
        <p:scale>
          <a:sx n="56" d="100"/>
          <a:sy n="56" d="100"/>
        </p:scale>
        <p:origin x="1068" y="48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7A19-67F8-4681-961E-4448D114C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17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45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nói về mùa hè ở quê 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9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E0D32B-712C-CE77-6B92-D20D3B8644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9EC092-5ABE-8693-FEE3-29AB6619E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795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AAF6A7-6435-65A1-C498-5A4A0F7AB0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091D7B-1743-D25B-0E24-062B06CA06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1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80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20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324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594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959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1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037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63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5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8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C7BFA0E-2B92-F7CD-22F2-9B9B56D44D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2FD0C0-9FC9-F5DE-623D-5C9030106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1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1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1486"/>
            <a:ext cx="10337562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092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55295" y="6356352"/>
            <a:ext cx="3851249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15984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8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38920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19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09951" y="757737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308663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07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5288" y="836511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1527324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63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43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61838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3" y="5230854"/>
            <a:ext cx="12161838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83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74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90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95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3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5834" y="914400"/>
            <a:ext cx="9774958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5985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5834" y="3560400"/>
            <a:ext cx="9774958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394" spc="200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2634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6895" y="1490400"/>
            <a:ext cx="10942063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740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5875" y="3848400"/>
            <a:ext cx="7749581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389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85875" y="4615200"/>
            <a:ext cx="7749581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79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05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850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6895" y="1501200"/>
            <a:ext cx="5163993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395738" y="1501200"/>
            <a:ext cx="5163993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79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6895" y="1429200"/>
            <a:ext cx="5329183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99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6895" y="1854000"/>
            <a:ext cx="5329183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20323" y="1421729"/>
            <a:ext cx="5329183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99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20323" y="1854000"/>
            <a:ext cx="5329183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377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641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787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6895" y="1555200"/>
            <a:ext cx="5220131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96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34690" y="1555200"/>
            <a:ext cx="5214268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96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2025/9/12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362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09480" y="914400"/>
            <a:ext cx="1041417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793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2138" y="914400"/>
            <a:ext cx="9146516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029" indent="-228029">
              <a:spcAft>
                <a:spcPts val="998"/>
              </a:spcAft>
              <a:defRPr spc="299"/>
            </a:lvl1pPr>
            <a:lvl2pPr marL="684086" indent="-228029">
              <a:defRPr spc="299"/>
            </a:lvl2pPr>
            <a:lvl3pPr marL="1140143" indent="-228029">
              <a:defRPr spc="299"/>
            </a:lvl3pPr>
            <a:lvl4pPr marL="1596200" indent="-228029">
              <a:defRPr spc="299"/>
            </a:lvl4pPr>
            <a:lvl5pPr marL="2052257" indent="-228029">
              <a:defRPr spc="299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003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6895" y="774000"/>
            <a:ext cx="10945654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5555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5834" y="2484000"/>
            <a:ext cx="9774958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5985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5834" y="3560400"/>
            <a:ext cx="9774958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394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56511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85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8764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086129" y="1"/>
            <a:ext cx="2075709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61837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55058" y="528454"/>
            <a:ext cx="4809454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  <p:extLst>
      <p:ext uri="{BB962C8B-B14F-4D97-AF65-F5344CB8AC3E}">
        <p14:creationId xmlns:p14="http://schemas.microsoft.com/office/powerpoint/2010/main" val="30690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8764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086129" y="1"/>
            <a:ext cx="2075709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61837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30171" y="1692234"/>
            <a:ext cx="4331666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377047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  <p:extLst>
      <p:ext uri="{BB962C8B-B14F-4D97-AF65-F5344CB8AC3E}">
        <p14:creationId xmlns:p14="http://schemas.microsoft.com/office/powerpoint/2010/main" val="28875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30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28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5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8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2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33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75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6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7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9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A1CE4A9B-5CD6-61C1-E58E-92F175206907}"/>
              </a:ext>
            </a:extLst>
          </p:cNvPr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2A46B069-B3C9-0ADA-14DA-1935C4E534A8}"/>
              </a:ext>
            </a:extLst>
          </p:cNvPr>
          <p:cNvSpPr/>
          <p:nvPr userDrawn="1"/>
        </p:nvSpPr>
        <p:spPr>
          <a:xfrm>
            <a:off x="365919" y="228600"/>
            <a:ext cx="11582400" cy="640079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173FA0-97B2-B5C0-DE3C-25A8A6E3B18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61B323-E422-07F3-9663-0401FE6060C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4CF6EDA-E59E-48EF-E429-E61CB9E46F03}"/>
              </a:ext>
            </a:extLst>
          </p:cNvPr>
          <p:cNvSpPr txBox="1">
            <a:spLocks/>
          </p:cNvSpPr>
          <p:nvPr userDrawn="1"/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8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6DF7EA2-FC3F-660F-4F78-9BDE54FD1C31}"/>
              </a:ext>
            </a:extLst>
          </p:cNvPr>
          <p:cNvSpPr txBox="1">
            <a:spLocks/>
          </p:cNvSpPr>
          <p:nvPr userDrawn="1"/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029" indent="-228029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2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65A257C-50AA-0D9E-1136-877464E12396}"/>
              </a:ext>
            </a:extLst>
          </p:cNvPr>
          <p:cNvSpPr txBox="1">
            <a:spLocks/>
          </p:cNvSpPr>
          <p:nvPr userDrawn="1"/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B79FEB-1CC3-4980-7594-77CF8796228C}"/>
              </a:ext>
            </a:extLst>
          </p:cNvPr>
          <p:cNvSpPr txBox="1">
            <a:spLocks/>
          </p:cNvSpPr>
          <p:nvPr userDrawn="1"/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图片 3" descr="2">
            <a:extLst>
              <a:ext uri="{FF2B5EF4-FFF2-40B4-BE49-F238E27FC236}">
                <a16:creationId xmlns:a16="http://schemas.microsoft.com/office/drawing/2014/main" id="{D0A4D630-F418-307A-EF37-5F80C91EC2EE}"/>
              </a:ext>
            </a:extLst>
          </p:cNvPr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sp>
        <p:nvSpPr>
          <p:cNvPr id="12" name="矩形: 对角圆角 6">
            <a:extLst>
              <a:ext uri="{FF2B5EF4-FFF2-40B4-BE49-F238E27FC236}">
                <a16:creationId xmlns:a16="http://schemas.microsoft.com/office/drawing/2014/main" id="{9F845BF9-966A-73A1-B550-138582BEAC60}"/>
              </a:ext>
            </a:extLst>
          </p:cNvPr>
          <p:cNvSpPr/>
          <p:nvPr userDrawn="1"/>
        </p:nvSpPr>
        <p:spPr>
          <a:xfrm>
            <a:off x="365919" y="228600"/>
            <a:ext cx="11582400" cy="640079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4EF9DD-F2D1-7397-E3CB-84A7A53D113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D8AD782-EC07-FA01-DEC4-F7FB207CA13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8BA7F-760D-B1A7-1FEA-7DE63255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C08FD-7495-04B7-83FD-DD60D1CC8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7E6F0-AD3B-6832-103C-CEA3A056A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8F1E-74AC-C115-A086-0614811BD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0F814-D348-A8D0-1888-ABEA91656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DCA92291-4D06-560A-B6FF-BA09625683C3}"/>
              </a:ext>
            </a:extLst>
          </p:cNvPr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E8DABB69-9B5A-1477-8F8C-5E68676BA2D1}"/>
              </a:ext>
            </a:extLst>
          </p:cNvPr>
          <p:cNvSpPr/>
          <p:nvPr userDrawn="1"/>
        </p:nvSpPr>
        <p:spPr>
          <a:xfrm>
            <a:off x="365919" y="228600"/>
            <a:ext cx="11582400" cy="640079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B978764-BC6F-E115-2C98-436B074A37B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9235C6-283B-0F80-2189-37B10F7A8CF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612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E04A0F-0DC7-670A-9DF2-382AF56A9B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87C6CE-4A1B-8D18-1B97-7C967961CF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4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A89084-E84B-4A54-AFF8-8863B162BD99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82904-CF7B-909E-DF58-41FC1BDF096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36243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fontAlgn="auto" latinLnBrk="0" hangingPunct="1">
        <a:lnSpc>
          <a:spcPct val="100000"/>
        </a:lnSpc>
        <a:spcBef>
          <a:spcPct val="0"/>
        </a:spcBef>
        <a:buNone/>
        <a:defRPr sz="3591" b="1" u="none" strike="noStrike" kern="1200" cap="none" spc="299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fontAlgn="auto" latinLnBrk="0" hangingPunct="1">
        <a:lnSpc>
          <a:spcPct val="130000"/>
        </a:lnSpc>
        <a:spcBef>
          <a:spcPts val="0"/>
        </a:spcBef>
        <a:spcAft>
          <a:spcPts val="998"/>
        </a:spcAft>
        <a:buFont typeface="Arial" panose="020B0604020202020204" pitchFamily="34" charset="0"/>
        <a:buChar char="●"/>
        <a:defRPr sz="179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4086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599"/>
        </a:spcAft>
        <a:buFont typeface="Arial" panose="020B0604020202020204" pitchFamily="34" charset="0"/>
        <a:buChar char="●"/>
        <a:tabLst>
          <a:tab pos="1605701" algn="l"/>
          <a:tab pos="1605701" algn="l"/>
          <a:tab pos="1605701" algn="l"/>
          <a:tab pos="1605701" algn="l"/>
        </a:tabLst>
        <a:defRPr sz="1596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0143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599"/>
        </a:spcAft>
        <a:buFont typeface="Arial" panose="020B0604020202020204" pitchFamily="34" charset="0"/>
        <a:buChar char="●"/>
        <a:defRPr sz="1596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596200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299"/>
        </a:spcAft>
        <a:buFont typeface="Wingdings" panose="05000000000000000000" charset="0"/>
        <a:buChar char=""/>
        <a:defRPr sz="1397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2257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299"/>
        </a:spcAft>
        <a:buFont typeface="Arial" panose="020B0604020202020204" pitchFamily="34" charset="0"/>
        <a:buChar char="•"/>
        <a:defRPr sz="1397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3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42.jpe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5.png"/><Relationship Id="rId7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3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slide" Target="slide8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7.wdp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tags" Target="../tags/tag63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44.xml"/><Relationship Id="rId4" Type="http://schemas.openxmlformats.org/officeDocument/2006/relationships/audio" Target="../media/media3.mp3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68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8.png"/><Relationship Id="rId11" Type="http://schemas.openxmlformats.org/officeDocument/2006/relationships/image" Target="../media/image71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image" Target="../media/image1.jpeg"/><Relationship Id="rId9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9.png"/><Relationship Id="rId12" Type="http://schemas.openxmlformats.org/officeDocument/2006/relationships/image" Target="../media/image73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.jpeg"/><Relationship Id="rId9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 holding kites&#10;&#10;Description automatically generated with low confidence">
            <a:extLst>
              <a:ext uri="{FF2B5EF4-FFF2-40B4-BE49-F238E27FC236}">
                <a16:creationId xmlns:a16="http://schemas.microsoft.com/office/drawing/2014/main" id="{5811D9C2-463A-41B7-AD2B-610886923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08" y="2177041"/>
            <a:ext cx="5533239" cy="3947137"/>
          </a:xfrm>
          <a:prstGeom prst="rect">
            <a:avLst/>
          </a:prstGeom>
        </p:spPr>
      </p:pic>
      <p:sp>
        <p:nvSpPr>
          <p:cNvPr id="5" name="云形 15">
            <a:extLst>
              <a:ext uri="{FF2B5EF4-FFF2-40B4-BE49-F238E27FC236}">
                <a16:creationId xmlns:a16="http://schemas.microsoft.com/office/drawing/2014/main" id="{1E69A9B2-0B94-4805-B4E0-C7B775829627}"/>
              </a:ext>
            </a:extLst>
          </p:cNvPr>
          <p:cNvSpPr/>
          <p:nvPr/>
        </p:nvSpPr>
        <p:spPr>
          <a:xfrm>
            <a:off x="4756679" y="647539"/>
            <a:ext cx="1025700" cy="558869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zh-CN" altLang="en-US" sz="179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4" descr="图片包含 物体&#10;&#10;描述已自动生成">
            <a:extLst>
              <a:ext uri="{FF2B5EF4-FFF2-40B4-BE49-F238E27FC236}">
                <a16:creationId xmlns:a16="http://schemas.microsoft.com/office/drawing/2014/main" id="{19803CFB-12FD-4828-B56A-5B11EB581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r="3828" b="1"/>
          <a:stretch/>
        </p:blipFill>
        <p:spPr>
          <a:xfrm>
            <a:off x="9375377" y="-47380"/>
            <a:ext cx="2124578" cy="1997289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9BDC1-028A-4E9C-867E-37BED8CB9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1270" y="-110120"/>
            <a:ext cx="1389255" cy="1389255"/>
          </a:xfrm>
          <a:prstGeom prst="rect">
            <a:avLst/>
          </a:prstGeom>
        </p:spPr>
      </p:pic>
      <p:sp>
        <p:nvSpPr>
          <p:cNvPr id="9" name="云形 15">
            <a:extLst>
              <a:ext uri="{FF2B5EF4-FFF2-40B4-BE49-F238E27FC236}">
                <a16:creationId xmlns:a16="http://schemas.microsoft.com/office/drawing/2014/main" id="{9E731438-E420-4706-BD02-55D5201A80DD}"/>
              </a:ext>
            </a:extLst>
          </p:cNvPr>
          <p:cNvSpPr/>
          <p:nvPr/>
        </p:nvSpPr>
        <p:spPr>
          <a:xfrm>
            <a:off x="6979143" y="71639"/>
            <a:ext cx="1025700" cy="558869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zh-CN" altLang="en-US" sz="179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云形 16">
            <a:extLst>
              <a:ext uri="{FF2B5EF4-FFF2-40B4-BE49-F238E27FC236}">
                <a16:creationId xmlns:a16="http://schemas.microsoft.com/office/drawing/2014/main" id="{61AE4E4B-A666-48FE-8D3F-8E3B4E0AFF3D}"/>
              </a:ext>
            </a:extLst>
          </p:cNvPr>
          <p:cNvSpPr/>
          <p:nvPr/>
        </p:nvSpPr>
        <p:spPr>
          <a:xfrm>
            <a:off x="1" y="689647"/>
            <a:ext cx="1392286" cy="75860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zh-CN" altLang="en-US" sz="179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51" y="3369182"/>
            <a:ext cx="2603964" cy="2403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906302" y="3091279"/>
            <a:ext cx="1147254" cy="92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21" y="367474"/>
            <a:ext cx="1778352" cy="17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87" y="1212763"/>
            <a:ext cx="1778352" cy="17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86" y="252440"/>
            <a:ext cx="1778352" cy="17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-111270" y="5319661"/>
            <a:ext cx="12288845" cy="2098332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968399" y="2643738"/>
            <a:ext cx="978593" cy="86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CCEF6D05-3412-DE5F-740A-0A06CA4D66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838200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68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 tre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97815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pic>
        <p:nvPicPr>
          <p:cNvPr id="2050" name="Picture 2" descr="Tăm tre tiệt trù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9" y="655320"/>
            <a:ext cx="53644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19" y="859660"/>
            <a:ext cx="4568190" cy="36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sâm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4756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pic>
        <p:nvPicPr>
          <p:cNvPr id="3074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88" y="228600"/>
            <a:ext cx="7097131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9" y="4261355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96" y="4261354"/>
            <a:ext cx="418129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1" y="4261353"/>
            <a:ext cx="496323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60" y="1828800"/>
            <a:ext cx="3363331" cy="22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91" y="1657350"/>
            <a:ext cx="3439702" cy="27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Ăn cam có tác dụng gì? Nên ăn cam lúc nào tốt nhất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1895813"/>
            <a:ext cx="3371773" cy="22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-183356" y="3558637"/>
            <a:ext cx="1252855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838745" y="-316962"/>
            <a:ext cx="10354174" cy="387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0" y="4833505"/>
            <a:ext cx="11500716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20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am 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A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1760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13919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ăm 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Ă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499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13919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âm </a:t>
            </a: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20955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85296" y="4503582"/>
            <a:ext cx="3097204" cy="859634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4988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s-ES_tradnl" sz="4988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s-ES_tradnl" sz="4988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4988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ngủn</a:t>
            </a:r>
            <a:endParaRPr lang="es-ES" sz="4988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77360" y="4448708"/>
            <a:ext cx="3096396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 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42253" y="4448566"/>
            <a:ext cx="3630965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95102" y="4448708"/>
            <a:ext cx="3105140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pin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bản t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05166" y="4461725"/>
            <a:ext cx="3105140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un co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03846" y="4578635"/>
            <a:ext cx="3097204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</a:t>
            </a: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29" y="4585825"/>
            <a:ext cx="4012795" cy="2585190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64937" y="626396"/>
            <a:ext cx="1552825" cy="1045839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4240025" y="2644269"/>
            <a:ext cx="1552825" cy="1045839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67435" y="1993734"/>
            <a:ext cx="1552825" cy="1045839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56430" y="442851"/>
            <a:ext cx="1552825" cy="1045839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3079962" y="1854583"/>
            <a:ext cx="1552825" cy="1045839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01511" y="1613135"/>
            <a:ext cx="1552825" cy="1045839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9191543" y="1232255"/>
            <a:ext cx="1239581" cy="1201331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5" tIns="45603" rIns="91205" bIns="45603"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58" y="505747"/>
            <a:ext cx="648209" cy="486157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59" y="1198492"/>
            <a:ext cx="648209" cy="486157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60" y="1721411"/>
            <a:ext cx="648209" cy="486157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3162" y="2190508"/>
            <a:ext cx="648209" cy="486157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78172" y="2623252"/>
            <a:ext cx="743393" cy="486157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3491" y="3167705"/>
            <a:ext cx="648209" cy="486157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51762" y="-10724"/>
            <a:ext cx="6008741" cy="859642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4988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1007020" y="6285117"/>
            <a:ext cx="975987" cy="483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3491" y="4055146"/>
            <a:ext cx="648209" cy="4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9158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28700">
                <a:solidFill>
                  <a:srgbClr val="FF0000"/>
                </a:solidFill>
                <a:latin typeface="HP001 4 hàng" pitchFamily="34" charset="0"/>
              </a:rPr>
              <a:t>cam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6059" y="-1752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073" y="-1536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2346E-7 3.7037E-7 L -0.00757 -0.01204 L -0.01436 -0.01875 L -0.02376 -0.02315 L -0.03446 -0.02315 L -0.04517 -0.01551 L -0.05457 -0.00093 L -0.06514 0.02569 L -0.06958 0.05462 L -0.07023 0.07777 L -0.06827 0.10231 L -0.06449 0.12337 L -0.05822 0.14351 L -0.05078 0.15787 L -0.03942 0.16898 L -0.03068 0.17337 L -0.02011 0.17222 L -0.00757 0.16458 L 0.00496 0.1456 L 0.01435 0.12569 L 0.02375 0.09351 L 0.02571 0.06666 L 0.02884 0.03796 L 0.03694 0.01574 L 0.04633 -0.00649 L 0.05952 -0.02107 L 0.0727 -0.02547 L 0.08458 -0.02223 L 0.09333 -0.01436 L 0.09959 -0.00209 L 0.08902 -0.0176 L 0.07831 -0.02431 L 0.062 -0.02223 L 0.05077 -0.0132 L 0.0432 -0.00093 L 0.03759 0.01018 L 0.02884 0.03888 L 0.02506 0.07685 L 0.02754 0.10462 L 0.03263 0.12893 L 0.03889 0.14444 L 0.04764 0.15902 L 0.05704 0.17013 L 0.06826 0.17337 L 0.08079 0.17129 L 0.09085 0.16458 L 0.10207 0.14351 L 0.10899 0.12453 L 0.11212 0.09907 L 0.11278 0.07129 L 0.11095 0.04236 L 0.10781 0.02337 L 0.10338 0.00671 L 0.09776 -0.00649 " pathEditMode="relative" ptsTypes="AAAAAAAAAAAAAAAAAAAAAAAAAAAAAAAAAAAAAAAAAAAAAAAAAAAAAA">
                                      <p:cBhvr>
                                        <p:cTn id="11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22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0005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Ǉăm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3119" y="-16510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3519" y="-12503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6898" y="-50309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598" y="-12376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0 L 0.01684 -0.06343 L 0.02441 -0.0956 L 0.02624 -0.11227 L 0.02754 -0.21667 L 0.02754 0.04676 L 0.02754 0.06435 L 0.02937 0.08009 L 0.0325 0.08773 L 0.03629 0.09329 L 0.04007 0.0956 L 0.04634 0.09769 L 0.05443 0.09444 L 0.062 0.08565 L 0.07075 0.06667 L 0.0808 0.03333 L 0.08837 0.00116 L 0.09085 -0.03009 L 0.09646 -0.0544 L 0.10651 -0.07778 L 0.11709 -0.09213 L 0.12779 -0.1 L 0.13719 -0.10231 L 0.14972 -0.10116 L 0.16042 -0.08773 L 0.16356 -0.08009 L 0.15533 -0.0956 L 0.14345 -0.10231 L 0.13471 -0.10231 L 0.12022 -0.0956 L 0.10965 -0.08333 L 0.10142 -0.06782 L 0.09712 -0.0544 L 0.09268 -0.03657 L 0.0902 -0.01343 L 0.0902 0.01782 L 0.09398 0.03889 L 0.09829 0.0544 L 0.10521 0.06991 L 0.11343 0.08333 L 0.12401 0.09213 L 0.13158 0.09676 L 0.14659 0.09329 L 0.15847 0.07778 L 0.16917 0.05787 L 0.17543 0.03102 L 0.17661 -0.00116 L 0.17609 -0.02338 L 0.17295 -0.04884 L 0.16852 -0.06667 L 0.1629 -0.08333 " pathEditMode="relative" ptsTypes="AAAAAAAAAAAAAAAAAAAAAAAAAAAAAAAAAAAAAAAAAAAAAAAAAAA">
                                      <p:cBhvr>
                                        <p:cTn id="11" dur="1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22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522E-6 7.03704E-6 L 0.05532 0.00024 " pathEditMode="relative" ptsTypes="AA">
                                      <p:cBhvr>
                                        <p:cTn id="33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752E-6 -7.40741E-7 L 0.00574 0.01018 L 0.01149 0.01667 L 0.01828 0.02037 L 0.0282 0.01852 L 0.03499 0.01111 L 0.0423 -0.00093 " pathEditMode="relative" ptsTypes="AAAAAAA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912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sâm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411" y="-103777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6744" y="17052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319" y="-125216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3742" y="-1460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3.7037E-7 L 0.02871 -0.07593 L 0.04699 -0.13982 L 0.06057 -0.19537 L 0.06527 -0.22037 L 0.06527 -0.23149 L 0.06266 -0.23704 L 0.05743 -0.23889 L 0.05326 -0.23704 L 0.05065 -0.22593 L 0.05221 -0.21667 L 0.05691 -0.20371 L 0.07937 -0.16852 L 0.09764 -0.13704 L 0.106 -0.11945 L 0.1107 -0.09537 L 0.11227 -0.08056 L 0.11122 -0.06482 L 0.10861 -0.04352 L 0.10182 -0.02686 C 0.09764 -0.02153 0.09412 -0.01389 0.08929 -0.01111 C 0.08877 -0.01088 0.08772 -0.01019 0.08772 -0.01019 C 0.08511 -0.00718 0.08302 -0.00209 0.07989 -0.00093 C 0.07702 -3.7037E-7 0.07793 -0.00116 0.07676 0.00092 L 0.06579 -3.7037E-7 L 0.05587 -0.00278 L 0.04804 -0.00834 L 0.04386 -0.01389 L 0.03498 -0.02871 " pathEditMode="relative" ptsTypes="AAAAAAAAAAAAAAAAAAAffffAAAAAA">
                                      <p:cBhvr>
                                        <p:cTn id="11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1616E-7 -7.40741E-7 L -0.00731 -0.01018 L -0.01514 -0.01759 L -0.02402 -0.02407 L -0.03289 -0.025 L -0.04072 -0.02222 L -0.05221 -0.01481 L -0.05951 -0.00648 L -0.06682 0.00741 L -0.07309 0.02778 L -0.07779 0.0463 L -0.07883 0.07407 L -0.07622 0.10556 L -0.07152 0.12407 L -0.06421 0.14352 L -0.05482 0.15833 L -0.04542 0.16759 L -0.03498 0.1713 L -0.02349 0.17037 L -0.01031 0.16065 L 0.00104 0.14051 L 0.00731 0.11759 L 0.01005 0.0919 L 0.01005 0.06482 L 0.00887 0.0412 L 0.00496 0.02037 L 5.11616E-7 -7.40741E-7 Z " pathEditMode="relative" rAng="0" ptsTypes="AAAAAAAAAAAAAAAAAAAAAAAAAAA">
                                      <p:cBhvr>
                                        <p:cTn id="22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6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26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33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2.96296E-6 L 0.00705 -0.00764 L 0.01449 -0.01667 L 0.02311 -0.02917 L 0.02663 -0.03681 L 0.02937 -0.02917 L 0.03485 -0.02084 L 0.04151 -0.01181 L 0.04777 -0.00486 L 0.05169 -0.0007 " pathEditMode="relative" ptsTypes="AA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2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269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am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2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ăm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âm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9128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anose="020B0603050302020204" pitchFamily="34" charset="0"/>
                <a:ea typeface="HP001 4H"/>
              </a:rPr>
              <a:t> Ǉăm </a:t>
            </a:r>
            <a:r>
              <a:rPr lang="el-GR" sz="18000">
                <a:solidFill>
                  <a:srgbClr val="FF0000"/>
                </a:solidFill>
                <a:latin typeface="HP001 4 hàng" panose="020B0603050302020204" pitchFamily="34" charset="0"/>
                <a:ea typeface="HP001 4H"/>
              </a:rPr>
              <a:t>Λ΄</a:t>
            </a:r>
            <a:endParaRPr lang="en-US" sz="18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57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củ sâm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1875" r="32650" b="33333"/>
          <a:stretch/>
        </p:blipFill>
        <p:spPr bwMode="auto">
          <a:xfrm>
            <a:off x="1024902" y="336151"/>
            <a:ext cx="9247017" cy="580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082426-AB55-FA6B-FDFB-20CA78DF1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xverse%2Fmp4%2Fmedia%2Fweb%2Fad10617e-f696-4856-b6f6-f4ce74414459_seed0">
            <a:hlinkClick r:id="" action="ppaction://media"/>
            <a:extLst>
              <a:ext uri="{FF2B5EF4-FFF2-40B4-BE49-F238E27FC236}">
                <a16:creationId xmlns:a16="http://schemas.microsoft.com/office/drawing/2014/main" id="{4EECC564-D3B3-2502-BDAF-563BC0B893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49" y="22964"/>
            <a:ext cx="12310304" cy="6835036"/>
          </a:xfrm>
          <a:prstGeom prst="rect">
            <a:avLst/>
          </a:prstGeom>
          <a:noFill/>
        </p:spPr>
      </p:pic>
      <p:pic>
        <p:nvPicPr>
          <p:cNvPr id="3" name="[hanhtrangso.nxbgd.vn] Audio_ Mùa hè, ve râm ran, sen nở thắm_HTS">
            <a:hlinkClick r:id="" action="ppaction://media"/>
            <a:extLst>
              <a:ext uri="{FF2B5EF4-FFF2-40B4-BE49-F238E27FC236}">
                <a16:creationId xmlns:a16="http://schemas.microsoft.com/office/drawing/2014/main" id="{CDBE9BA4-4B9C-2EC3-E63A-1168920DEF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72281" y="15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1409699" y="0"/>
            <a:ext cx="9690997" cy="51427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7815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633119" y="5814786"/>
            <a:ext cx="1107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357519" y="5814786"/>
            <a:ext cx="1485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633119" y="6553200"/>
            <a:ext cx="1583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228138" y="5883901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64151" y="478155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1100696" y="4777358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986396" y="4999827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098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9971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154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</a:p>
        </p:txBody>
      </p:sp>
    </p:spTree>
    <p:extLst>
      <p:ext uri="{BB962C8B-B14F-4D97-AF65-F5344CB8AC3E}">
        <p14:creationId xmlns:p14="http://schemas.microsoft.com/office/powerpoint/2010/main" val="10892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1" y="8484"/>
            <a:ext cx="12292957" cy="6841667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33043" y="102231"/>
            <a:ext cx="495975" cy="653699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1987" y="6145144"/>
            <a:ext cx="6456542" cy="704373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571987" y="575733"/>
            <a:ext cx="11387560" cy="5310008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68" y="4252458"/>
            <a:ext cx="12314494" cy="2597059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26138" y="130102"/>
            <a:ext cx="5735700" cy="625828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-10768" y="-154308"/>
            <a:ext cx="3271028" cy="1734329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46345" y="4760469"/>
            <a:ext cx="4200901" cy="2089682"/>
          </a:xfrm>
          <a:prstGeom prst="rect">
            <a:avLst/>
          </a:prstGeom>
        </p:spPr>
      </p:pic>
      <p:sp>
        <p:nvSpPr>
          <p:cNvPr id="2" name="PA_文本框 2028">
            <a:extLst>
              <a:ext uri="{FF2B5EF4-FFF2-40B4-BE49-F238E27FC236}">
                <a16:creationId xmlns:a16="http://schemas.microsoft.com/office/drawing/2014/main" id="{618A35D6-7229-6475-CA61-B1ADE39F915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56519" y="2514600"/>
            <a:ext cx="9522063" cy="144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6122" eaLnBrk="1" hangingPunct="1">
              <a:defRPr/>
            </a:pPr>
            <a:r>
              <a:rPr lang="en-US" altLang="zh-CN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8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34: am  </a:t>
            </a:r>
            <a:r>
              <a:rPr lang="en-US" altLang="zh-CN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altLang="zh-CN" sz="8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zh-CN" alt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694487-F66E-AE10-C716-5C8EA29BE6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3119" y="1066800"/>
            <a:ext cx="3017782" cy="16826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0669" y="1752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756374" y="2247900"/>
            <a:ext cx="714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xuất hiện trong bài?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có loài hoa nào nở thắm?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281319" y="22479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 trẻ làm gì vào mùa hè?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880519" y="3314700"/>
            <a:ext cx="90336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650" y="4191000"/>
            <a:ext cx="3775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4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903832" y="3036133"/>
            <a:ext cx="10354174" cy="137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722167" y="-228600"/>
            <a:ext cx="8557168" cy="3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6" y="3962400"/>
            <a:ext cx="9504724" cy="15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8577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585119" y="1248505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Môi trường sống của loài vật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2274888" y="2133600"/>
            <a:ext cx="7227427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Động vật trên cạn nào có não bộ lớn nhất, gấp 4 lần con người? - Tư vấ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9" y="609600"/>
            <a:ext cx="973823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7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ộ nhận biết con vật nu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514350"/>
            <a:ext cx="825521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08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ó bao nhiêu loài cá trên thế giới? | Các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97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Ảnh đẹp cuộc thi Nhiếp ảnh gia Đại dương của năm 2020 - WinWin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285750"/>
            <a:ext cx="9525000" cy="63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gắm những bức ảnh đẹp dưới đáy đại dương - Kiến thức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0"/>
            <a:ext cx="10134600" cy="67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ổng hợp các lòai cá nước ngọt phổ biến tại Việt Nam bạn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533400"/>
            <a:ext cx="927932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14 Animals You Didn't Know Live in the Nile - Scoop Emp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279400"/>
            <a:ext cx="94488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14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h tô màu các con vật sống dưới nước cho b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8" y="609600"/>
            <a:ext cx="949673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127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hoảnh khắc đẹp của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881187"/>
            <a:ext cx="4572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ôn trùng là gì? Phân loại các loài côn trùng theo hình thức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0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BBBF03A-59C9-C20C-A256-BA94A6C0A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95" y="608400"/>
            <a:ext cx="10942063" cy="7056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xverse2Fmedia2Fa5c8eb18-53f6-4690-8d60-c47621809ab8_seed2024916048">
            <a:hlinkClick r:id="" action="ppaction://media"/>
            <a:extLst>
              <a:ext uri="{FF2B5EF4-FFF2-40B4-BE49-F238E27FC236}">
                <a16:creationId xmlns:a16="http://schemas.microsoft.com/office/drawing/2014/main" id="{B6957A77-B1DC-FD81-581C-041002D8D1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1" y="0"/>
            <a:ext cx="12122728" cy="6858000"/>
          </a:xfrm>
          <a:noFill/>
        </p:spPr>
      </p:pic>
      <p:pic>
        <p:nvPicPr>
          <p:cNvPr id="6" name="[hanhtrangso.nxbgd.vn] Audio_ Nhện ngắm nghía tấm lưới vừa làm xong_HTS">
            <a:hlinkClick r:id="" action="ppaction://media"/>
            <a:extLst>
              <a:ext uri="{FF2B5EF4-FFF2-40B4-BE49-F238E27FC236}">
                <a16:creationId xmlns:a16="http://schemas.microsoft.com/office/drawing/2014/main" id="{2A83402F-DE26-9BB7-F97B-EBE3B4D4BB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06400" y="15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56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1" y="7850"/>
            <a:ext cx="12292957" cy="6841667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33043" y="102231"/>
            <a:ext cx="495975" cy="653699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1987" y="6145144"/>
            <a:ext cx="6456542" cy="704373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1072" y="885150"/>
            <a:ext cx="10910815" cy="5368311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26138" y="130102"/>
            <a:ext cx="5735700" cy="625828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1" y="349902"/>
            <a:ext cx="3840480" cy="2036474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40481" y="4372176"/>
            <a:ext cx="4980653" cy="2477974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892422" y="4187215"/>
            <a:ext cx="1017287" cy="70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2114">
              <a:defRPr/>
            </a:pPr>
            <a:r>
              <a:rPr lang="en-US" altLang="zh-CN" sz="1995" b="1">
                <a:solidFill>
                  <a:prstClr val="white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3CFA45-B1F3-AC6B-788E-671A2C3BFB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3213" y="2144723"/>
            <a:ext cx="9426241" cy="2201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1491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A323C552-AADE-2395-BC57-86F47AA90D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8" y="0"/>
            <a:ext cx="12158130" cy="68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87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1" y="8484"/>
            <a:ext cx="12292957" cy="6841667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33043" y="102231"/>
            <a:ext cx="495975" cy="653699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1987" y="6145144"/>
            <a:ext cx="6456542" cy="704373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1072" y="885149"/>
            <a:ext cx="10910815" cy="5087702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68" y="4252458"/>
            <a:ext cx="12314494" cy="2597059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26138" y="130102"/>
            <a:ext cx="5735700" cy="625828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0101"/>
            <a:ext cx="3271028" cy="1734329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46345" y="4760469"/>
            <a:ext cx="4200901" cy="2089682"/>
          </a:xfrm>
          <a:prstGeom prst="rect">
            <a:avLst/>
          </a:prstGeom>
        </p:spPr>
      </p:pic>
      <p:pic>
        <p:nvPicPr>
          <p:cNvPr id="13" name="图片 12" descr="千库网_开学季笔返校学生背书包_元素编号1289704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36029" y="8484"/>
            <a:ext cx="3067697" cy="2638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F8068-4A23-DF54-3838-AD5F9F743B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4042" y="1780929"/>
            <a:ext cx="9268123" cy="32961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2354" y="205757"/>
            <a:ext cx="11705768" cy="6643760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n-US" sz="1795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6512" y="682094"/>
            <a:ext cx="11228275" cy="567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2793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2114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793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2114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2114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6057" indent="-456057" defTabSz="912114">
              <a:buFont typeface="Arial" panose="020B0604020202020204" pitchFamily="34" charset="0"/>
              <a:buChar char="•"/>
              <a:defRPr/>
            </a:pP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793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6057" indent="-456057" defTabSz="912114">
              <a:buFont typeface="Arial" panose="020B0604020202020204" pitchFamily="34" charset="0"/>
              <a:buChar char="•"/>
              <a:defRPr/>
            </a:pPr>
            <a:r>
              <a:rPr lang="en-US" altLang="zh-CN" sz="279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793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793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2114">
              <a:defRPr/>
            </a:pPr>
            <a:endParaRPr lang="en-US" sz="2793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2114">
              <a:defRPr/>
            </a:pPr>
            <a:endParaRPr lang="en-US" sz="2793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65406" y="5264723"/>
            <a:ext cx="12246294" cy="1558238"/>
            <a:chOff x="695008" y="5406302"/>
            <a:chExt cx="10717370" cy="155823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Nhện ng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nghía t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lưới vừa l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xong.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265643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41232" y="546345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519608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31B4394-4D44-6262-B6F4-5E7D6AA28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19" y="990600"/>
            <a:ext cx="10193867" cy="426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409" y="152400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761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049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62319" y="535620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nhẩm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1677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8836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39000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226998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103851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799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253838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225873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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3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259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24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3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42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64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282575"/>
            <a:ext cx="12528550" cy="62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cam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07189" y="51286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pic>
        <p:nvPicPr>
          <p:cNvPr id="1026" name="Picture 2" descr="9 tác dụng tuyệt vời của quả 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2" y="956914"/>
            <a:ext cx="56719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n cảnh vườn cam cho lãi gần 1 tỷ đồng/năm của nông dân Hòa B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572" y="956913"/>
            <a:ext cx="47015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442</Words>
  <Application>Microsoft Office PowerPoint</Application>
  <PresentationFormat>Custom</PresentationFormat>
  <Paragraphs>119</Paragraphs>
  <Slides>43</Slides>
  <Notes>17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等线</vt:lpstr>
      <vt:lpstr>等线 Light</vt:lpstr>
      <vt:lpstr>DFPOP1-W9</vt:lpstr>
      <vt:lpstr>字魂59号-创粗黑</vt:lpstr>
      <vt:lpstr>Arial</vt:lpstr>
      <vt:lpstr>Arial Rounded MT Bold</vt:lpstr>
      <vt:lpstr>Arial-Rounded</vt:lpstr>
      <vt:lpstr>Calibri</vt:lpstr>
      <vt:lpstr>Calibri Light</vt:lpstr>
      <vt:lpstr>Cambria</vt:lpstr>
      <vt:lpstr>HP001 4 hàng</vt:lpstr>
      <vt:lpstr>Wingdings</vt:lpstr>
      <vt:lpstr>Office Theme</vt:lpstr>
      <vt:lpstr>1_Office Theme</vt:lpstr>
      <vt:lpstr>1_Office 主题</vt:lpstr>
      <vt:lpstr>Custom Design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Thao Tran</cp:lastModifiedBy>
  <cp:revision>264</cp:revision>
  <dcterms:created xsi:type="dcterms:W3CDTF">2021-05-08T14:00:55Z</dcterms:created>
  <dcterms:modified xsi:type="dcterms:W3CDTF">2025-09-12T03:39:56Z</dcterms:modified>
</cp:coreProperties>
</file>