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3" r:id="rId2"/>
    <p:sldId id="285" r:id="rId3"/>
    <p:sldId id="937" r:id="rId4"/>
    <p:sldId id="287" r:id="rId5"/>
    <p:sldId id="288" r:id="rId6"/>
    <p:sldId id="933" r:id="rId7"/>
    <p:sldId id="289" r:id="rId8"/>
    <p:sldId id="290" r:id="rId9"/>
    <p:sldId id="292" r:id="rId10"/>
    <p:sldId id="293" r:id="rId11"/>
    <p:sldId id="939" r:id="rId12"/>
    <p:sldId id="297" r:id="rId13"/>
    <p:sldId id="25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-336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FE1C18-2BBB-4D69-8CF7-635E901BF542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56C77-8F15-4069-9FB2-E500F2C5D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556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40180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499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937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563F5F-0CA1-4BB1-BD45-64390C042D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465F011-6222-47B9-B1BB-79BC6DB654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C419B8-94CB-42B7-9C26-BFE5629A0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9DA1-782B-4BA1-8596-6ABF5CC0072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F42F82-86F4-4834-8FF4-BABE030B8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572762-FEAB-46F4-AE7C-054874034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92E69-DCCE-4BFF-B469-B066F4281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53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2AC3AD-9089-4B15-B1A7-3D7D704F8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8638490-861A-4504-84E7-4D9B663EE5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604F8B-8BCE-4FD8-9087-6C0EDC598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9DA1-782B-4BA1-8596-6ABF5CC0072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7C9256-A605-4001-9019-00A156991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2274B1-DA62-45E2-A502-A09E23A94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92E69-DCCE-4BFF-B469-B066F4281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773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1F6A118-F405-4D7E-8D9D-4AA77C5BEF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582ECE6-C9F5-4BB8-9686-8F44BB490E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15E705-E207-4D68-9CDF-6075A46A2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9DA1-782B-4BA1-8596-6ABF5CC0072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E48B7C-1C86-4421-83E2-906943305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ACCA42-98B4-4A54-B1FF-2C1E8B7E3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92E69-DCCE-4BFF-B469-B066F4281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28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6E8C4F-2B37-489F-8694-7E13EA8E4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BBFAF2B-074E-4630-BD74-D6169040C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093A3B-6064-4E7F-9E6E-37296D200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9DA1-782B-4BA1-8596-6ABF5CC0072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10FF75-F454-4196-AA26-68899185A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674819-A324-4CA4-BE48-306BC9FF2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92E69-DCCE-4BFF-B469-B066F4281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054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D43015-7164-4C88-82D0-89BAAB4AF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CF3EB65-61BD-4529-9F7F-2B8F6164CA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9B5DF1-8F84-4A8D-991E-79CF1EB40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9DA1-782B-4BA1-8596-6ABF5CC0072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DA8CE8-8483-4C51-A7A7-63182BE76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841B0A3-8CAF-4096-8D36-A4F202AE4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92E69-DCCE-4BFF-B469-B066F4281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85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73957A-01C7-47BE-81EA-23BC175AE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F36005-F188-4892-8D53-9148C1D77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8E48423-3B26-4508-B72F-70AC5552A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7C12CD6-A012-4D8B-A3FC-D36E0AB45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9DA1-782B-4BA1-8596-6ABF5CC0072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9212A1-F254-488F-8AC1-29645293E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32F60FB-DFC3-4B47-8C27-729E7EAD7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92E69-DCCE-4BFF-B469-B066F4281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523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7182A8-86DF-4ED4-981C-27CE32F84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FAEB410-98CA-4AED-AE46-93134C83A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DF2006D-F315-4562-8244-733119BF7D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CAE8FB1-A935-4248-ADBC-BB5D29A299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44C25F7-3DC5-4626-BB48-317C5E009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BB466D0-C1B4-4CF5-AE45-BDFFEEDBE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9DA1-782B-4BA1-8596-6ABF5CC0072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889D804-087F-4B14-AA27-38F7B31A1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CE6F53B-2A6E-4C44-B3BF-4BE7EC5C9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92E69-DCCE-4BFF-B469-B066F4281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95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91327E-4256-4B4C-9559-188948749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1090C5B-EC76-4870-BEA7-FF88F94B7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9DA1-782B-4BA1-8596-6ABF5CC0072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C9FA64E-315D-4EEC-9F9A-8E3CCBCE8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C2B2725-E47B-49DF-B350-9009C908E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92E69-DCCE-4BFF-B469-B066F4281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19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8A84881-963A-4F38-9621-3937B1C67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9DA1-782B-4BA1-8596-6ABF5CC0072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468D69B-510A-495D-B038-8CB5145C1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AD401C4-A350-47BF-8E2A-0D5170BC9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92E69-DCCE-4BFF-B469-B066F4281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53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FD7AFF-3671-4991-8D16-3AF1AF8F4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EB1883-9AA2-437C-8467-CBE8DD0D3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AD0F770-58FC-4DA0-9FD1-27E2B9B8DC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F522DA7-290A-4369-9715-2C92EF8F2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9DA1-782B-4BA1-8596-6ABF5CC0072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0286228-EA3E-4551-A8E4-C34820213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A0ADD2-3824-41CC-8B01-9C4FC8AAC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92E69-DCCE-4BFF-B469-B066F4281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33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C28308-2977-43DE-932D-F2173EF0D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EBC8ACD-E295-4932-92B1-4A8488F68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0761F05-6528-4E7A-9F69-9F1DE4A72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52420B0-3A7E-4FB3-8C18-CC986FDB8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9DA1-782B-4BA1-8596-6ABF5CC0072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19C9FA-0502-4ADB-8982-CCDF6F002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6F5F6D1-1AFF-44E5-B9E6-F08990A6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92E69-DCCE-4BFF-B469-B066F4281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47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9391A4E-71FE-46D2-ACB3-529EFFFBA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047720-33FC-48F3-8B02-F98D22F5D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6C71C8-5E6D-4CD4-943D-3526B5D51D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49DA1-782B-4BA1-8596-6ABF5CC0072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71CF7F-B21C-417E-8454-4CAAA3E9AB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D7F86C-4FFF-4872-9EC6-470D5FBB9B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92E69-DCCE-4BFF-B469-B066F4281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32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18" y="-27384"/>
            <a:ext cx="1225506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525" y="-528451"/>
            <a:ext cx="12865429" cy="739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13" y="4187136"/>
            <a:ext cx="7469361" cy="259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650" y="2145870"/>
            <a:ext cx="4268260" cy="571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10458812" y="-582211"/>
            <a:ext cx="2139785" cy="218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550597" y="-675456"/>
            <a:ext cx="2540000" cy="281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15413" y="836715"/>
            <a:ext cx="10369152" cy="4536508"/>
          </a:xfrm>
          <a:prstGeom prst="rect">
            <a:avLst/>
          </a:prstGeom>
        </p:spPr>
        <p:txBody>
          <a:bodyPr spcFirstLastPara="1" wrap="none" lIns="121733" tIns="60948" rIns="121733" bIns="6094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390"/>
            <a:r>
              <a:rPr lang="en-US" sz="80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 CÔ VỀ DỰ GIỜ THĂM LỚP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959484" y="1052749"/>
            <a:ext cx="10359881" cy="443315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40" tIns="81119" rIns="162240" bIns="81119" anchor="ctr"/>
          <a:lstStyle/>
          <a:p>
            <a:pPr algn="ctr" defTabSz="1621853"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altLang="zh-CN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621853">
              <a:defRPr/>
            </a:pP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zh-CN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621853">
              <a:lnSpc>
                <a:spcPct val="150000"/>
              </a:lnSpc>
              <a:defRPr/>
            </a:pP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1C</a:t>
            </a:r>
            <a:endParaRPr lang="en-US" altLang="zh-C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621853">
              <a:lnSpc>
                <a:spcPct val="150000"/>
              </a:lnSpc>
              <a:defRPr/>
            </a:pPr>
            <a:r>
              <a:rPr lang="vi-VN" altLang="zh-CN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altLang="zh-CN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zh-CN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zh-CN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altLang="zh-CN" sz="4000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3083" y="6184679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1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57504A9-76A0-4DDD-81A6-30A70C7BF450}"/>
              </a:ext>
            </a:extLst>
          </p:cNvPr>
          <p:cNvSpPr/>
          <p:nvPr/>
        </p:nvSpPr>
        <p:spPr>
          <a:xfrm>
            <a:off x="6180717" y="1892830"/>
            <a:ext cx="3033212" cy="546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24059ED-F0DD-4320-B9D0-84EBA9561AAF}"/>
              </a:ext>
            </a:extLst>
          </p:cNvPr>
          <p:cNvSpPr/>
          <p:nvPr/>
        </p:nvSpPr>
        <p:spPr>
          <a:xfrm>
            <a:off x="6206455" y="3495680"/>
            <a:ext cx="3033212" cy="546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360AFEFE-2783-4F52-BF78-FEC693BECF94}"/>
              </a:ext>
            </a:extLst>
          </p:cNvPr>
          <p:cNvGrpSpPr/>
          <p:nvPr/>
        </p:nvGrpSpPr>
        <p:grpSpPr>
          <a:xfrm>
            <a:off x="239350" y="79301"/>
            <a:ext cx="3027020" cy="952199"/>
            <a:chOff x="179512" y="79298"/>
            <a:chExt cx="2270265" cy="95219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82073D8B-2AAD-4A5F-B885-F253AE0E1EBC}"/>
                </a:ext>
              </a:extLst>
            </p:cNvPr>
            <p:cNvGrpSpPr/>
            <p:nvPr/>
          </p:nvGrpSpPr>
          <p:grpSpPr>
            <a:xfrm>
              <a:off x="179512" y="169725"/>
              <a:ext cx="1930428" cy="861772"/>
              <a:chOff x="179512" y="169725"/>
              <a:chExt cx="1930428" cy="861772"/>
            </a:xfrm>
          </p:grpSpPr>
          <p:sp>
            <p:nvSpPr>
              <p:cNvPr id="26" name="Rounded Rectangle 34">
                <a:extLst>
                  <a:ext uri="{FF2B5EF4-FFF2-40B4-BE49-F238E27FC236}">
                    <a16:creationId xmlns:a16="http://schemas.microsoft.com/office/drawing/2014/main" xmlns="" id="{C9A0B347-E8D6-484A-9A20-D6B7BAF46085}"/>
                  </a:ext>
                </a:extLst>
              </p:cNvPr>
              <p:cNvSpPr/>
              <p:nvPr/>
            </p:nvSpPr>
            <p:spPr bwMode="auto">
              <a:xfrm>
                <a:off x="440086" y="169725"/>
                <a:ext cx="1669854" cy="861772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latin typeface="Arial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xmlns="" id="{874BB1B3-4F6F-4F35-98DE-6C506111EB35}"/>
                  </a:ext>
                </a:extLst>
              </p:cNvPr>
              <p:cNvSpPr/>
              <p:nvPr/>
            </p:nvSpPr>
            <p:spPr bwMode="auto">
              <a:xfrm>
                <a:off x="179512" y="169725"/>
                <a:ext cx="576064" cy="762996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8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36E04B75-6BD1-44D0-9F1B-F3A33491F150}"/>
                </a:ext>
              </a:extLst>
            </p:cNvPr>
            <p:cNvGrpSpPr/>
            <p:nvPr/>
          </p:nvGrpSpPr>
          <p:grpSpPr>
            <a:xfrm>
              <a:off x="299053" y="79298"/>
              <a:ext cx="2150724" cy="913007"/>
              <a:chOff x="-505805" y="-228634"/>
              <a:chExt cx="2150724" cy="913007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EB81A13F-8560-42EA-9C7D-D52A773165CA}"/>
                  </a:ext>
                </a:extLst>
              </p:cNvPr>
              <p:cNvSpPr txBox="1"/>
              <p:nvPr/>
            </p:nvSpPr>
            <p:spPr>
              <a:xfrm>
                <a:off x="-505805" y="-228634"/>
                <a:ext cx="444352" cy="913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333" b="1" dirty="0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0CC4DF6C-A6B1-41E0-B935-5A0E0368FB16}"/>
                  </a:ext>
                </a:extLst>
              </p:cNvPr>
              <p:cNvSpPr txBox="1"/>
              <p:nvPr/>
            </p:nvSpPr>
            <p:spPr>
              <a:xfrm>
                <a:off x="190195" y="-187597"/>
                <a:ext cx="145472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solidFill>
                      <a:schemeClr val="bg1"/>
                    </a:solidFill>
                    <a:latin typeface=".VnAvant" pitchFamily="34" charset="0"/>
                  </a:rPr>
                  <a:t>Đọc</a:t>
                </a:r>
                <a:endParaRPr lang="en-US" sz="48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2724"/>
            <a:ext cx="12192000" cy="542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442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16736" y="1511088"/>
            <a:ext cx="3096197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đ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16736" y="2526751"/>
            <a:ext cx="6127262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atin typeface=".VnAvant"/>
                <a:cs typeface="Times New Roman" pitchFamily="18" charset="0"/>
              </a:rPr>
              <a:t>đạp</a:t>
            </a:r>
            <a:endParaRPr lang="en-US" sz="6000" b="1" dirty="0">
              <a:solidFill>
                <a:srgbClr val="FF0000"/>
              </a:solidFill>
              <a:latin typeface=".VnAvant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2933" y="1492945"/>
            <a:ext cx="3031065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.VnAvant"/>
                <a:cs typeface="Times New Roman" pitchFamily="18" charset="0"/>
              </a:rPr>
              <a:t>ap</a:t>
            </a:r>
            <a:endParaRPr lang="en-US" sz="6000" b="1" dirty="0">
              <a:solidFill>
                <a:srgbClr val="FF0000"/>
              </a:solidFill>
              <a:latin typeface=".VnAvant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79544" y="220306"/>
            <a:ext cx="2743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ap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8799" y="202163"/>
            <a:ext cx="21091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ăp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456" y="3730022"/>
            <a:ext cx="5862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.VnAvant"/>
                <a:cs typeface="Times New Roman" pitchFamily="18" charset="0"/>
              </a:rPr>
              <a:t>   </a:t>
            </a:r>
            <a:r>
              <a:rPr lang="en-US" sz="5400" b="1" dirty="0" err="1" smtClean="0">
                <a:latin typeface=".VnAvant"/>
                <a:cs typeface="Times New Roman" pitchFamily="18" charset="0"/>
              </a:rPr>
              <a:t>rạp</a:t>
            </a:r>
            <a:r>
              <a:rPr lang="en-US" sz="5400" b="1" dirty="0" smtClean="0">
                <a:latin typeface=".VnAvant"/>
                <a:cs typeface="Times New Roman" pitchFamily="18" charset="0"/>
              </a:rPr>
              <a:t>   </a:t>
            </a:r>
            <a:r>
              <a:rPr lang="en-US" sz="5400" b="1" dirty="0" err="1" smtClean="0">
                <a:latin typeface=".VnAvant"/>
                <a:cs typeface="Times New Roman" pitchFamily="18" charset="0"/>
              </a:rPr>
              <a:t>sạp</a:t>
            </a:r>
            <a:r>
              <a:rPr lang="en-US" sz="5400" b="1" dirty="0" smtClean="0">
                <a:latin typeface=".VnAvant"/>
                <a:cs typeface="Times New Roman" pitchFamily="18" charset="0"/>
              </a:rPr>
              <a:t>   </a:t>
            </a:r>
            <a:r>
              <a:rPr lang="en-US" sz="5400" b="1" dirty="0" err="1" smtClean="0">
                <a:latin typeface=".VnAvant"/>
                <a:cs typeface="Times New Roman" pitchFamily="18" charset="0"/>
              </a:rPr>
              <a:t>tháp</a:t>
            </a:r>
            <a:r>
              <a:rPr lang="en-US" sz="5400" b="1" dirty="0" smtClean="0">
                <a:latin typeface=".VnAvant"/>
                <a:cs typeface="Times New Roman" pitchFamily="18" charset="0"/>
              </a:rPr>
              <a:t>  </a:t>
            </a:r>
            <a:endParaRPr lang="en-US" sz="5400" b="1" dirty="0">
              <a:latin typeface=".VnAvant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1368" y="3718153"/>
            <a:ext cx="701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.VnAvant"/>
                <a:cs typeface="Times New Roman" pitchFamily="18" charset="0"/>
              </a:rPr>
              <a:t> </a:t>
            </a:r>
            <a:r>
              <a:rPr lang="en-US" sz="5400" b="1" dirty="0" smtClean="0">
                <a:latin typeface=".VnAvant"/>
                <a:cs typeface="Times New Roman" pitchFamily="18" charset="0"/>
              </a:rPr>
              <a:t>   </a:t>
            </a:r>
            <a:r>
              <a:rPr lang="en-US" sz="5400" b="1" dirty="0" err="1" smtClean="0">
                <a:latin typeface=".VnAvant"/>
                <a:cs typeface="Times New Roman" pitchFamily="18" charset="0"/>
              </a:rPr>
              <a:t>bắp</a:t>
            </a:r>
            <a:r>
              <a:rPr lang="en-US" sz="5400" b="1" dirty="0" smtClean="0">
                <a:latin typeface=".VnAvant"/>
                <a:cs typeface="Times New Roman" pitchFamily="18" charset="0"/>
              </a:rPr>
              <a:t>    </a:t>
            </a:r>
            <a:r>
              <a:rPr lang="en-US" sz="5400" b="1" dirty="0" err="1" smtClean="0">
                <a:latin typeface=".VnAvant"/>
                <a:cs typeface="Times New Roman" pitchFamily="18" charset="0"/>
              </a:rPr>
              <a:t>cặp</a:t>
            </a:r>
            <a:r>
              <a:rPr lang="en-US" sz="5400" b="1" dirty="0" smtClean="0">
                <a:latin typeface=".VnAvant"/>
                <a:cs typeface="Times New Roman" pitchFamily="18" charset="0"/>
              </a:rPr>
              <a:t>    </a:t>
            </a:r>
            <a:r>
              <a:rPr lang="en-US" sz="5400" b="1" dirty="0" err="1" smtClean="0">
                <a:latin typeface=".VnAvant"/>
                <a:cs typeface="Times New Roman" pitchFamily="18" charset="0"/>
              </a:rPr>
              <a:t>gặp</a:t>
            </a:r>
            <a:endParaRPr lang="en-US" sz="5400" b="1" dirty="0">
              <a:latin typeface=".VnAvant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2865" y="5489917"/>
            <a:ext cx="1198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.VnAvant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.VnAvant"/>
                <a:cs typeface="Times New Roman" pitchFamily="18" charset="0"/>
              </a:rPr>
              <a:t>xe</a:t>
            </a:r>
            <a:r>
              <a:rPr lang="en-US" sz="5400" b="1" dirty="0" smtClean="0">
                <a:latin typeface=".VnAvant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.VnAvant"/>
                <a:cs typeface="Times New Roman" pitchFamily="18" charset="0"/>
              </a:rPr>
              <a:t>đạp</a:t>
            </a:r>
            <a:r>
              <a:rPr lang="en-US" sz="5400" b="1" dirty="0" smtClean="0">
                <a:latin typeface=".VnAvant"/>
                <a:cs typeface="Times New Roman" pitchFamily="18" charset="0"/>
              </a:rPr>
              <a:t>          </a:t>
            </a:r>
            <a:r>
              <a:rPr lang="en-US" sz="5400" b="1" dirty="0" err="1" smtClean="0">
                <a:latin typeface=".VnAvant"/>
                <a:cs typeface="Times New Roman" pitchFamily="18" charset="0"/>
              </a:rPr>
              <a:t>cặp</a:t>
            </a:r>
            <a:r>
              <a:rPr lang="en-US" sz="5400" b="1" dirty="0" smtClean="0">
                <a:latin typeface=".VnAvant"/>
                <a:cs typeface="Times New Roman" pitchFamily="18" charset="0"/>
              </a:rPr>
              <a:t> da           </a:t>
            </a:r>
            <a:r>
              <a:rPr lang="en-US" sz="5400" b="1" dirty="0" err="1" smtClean="0">
                <a:latin typeface=".VnAvant"/>
                <a:cs typeface="Times New Roman" pitchFamily="18" charset="0"/>
              </a:rPr>
              <a:t>cá</a:t>
            </a:r>
            <a:r>
              <a:rPr lang="en-US" sz="5400" b="1" dirty="0" smtClean="0">
                <a:latin typeface=".VnAvant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.VnAvant"/>
                <a:cs typeface="Times New Roman" pitchFamily="18" charset="0"/>
              </a:rPr>
              <a:t>mập</a:t>
            </a:r>
            <a:endParaRPr lang="en-US" sz="5400" b="1" dirty="0">
              <a:latin typeface=".VnAvant"/>
              <a:cs typeface="Times New Roman" pitchFamily="18" charset="0"/>
            </a:endParaRPr>
          </a:p>
        </p:txBody>
      </p:sp>
      <p:sp>
        <p:nvSpPr>
          <p:cNvPr id="12" name="Rounded Rectangle 34">
            <a:extLst>
              <a:ext uri="{FF2B5EF4-FFF2-40B4-BE49-F238E27FC236}">
                <a16:creationId xmlns="" xmlns:a16="http://schemas.microsoft.com/office/drawing/2014/main" id="{C9A0B347-E8D6-484A-9A20-D6B7BAF46085}"/>
              </a:ext>
            </a:extLst>
          </p:cNvPr>
          <p:cNvSpPr/>
          <p:nvPr/>
        </p:nvSpPr>
        <p:spPr bwMode="auto">
          <a:xfrm>
            <a:off x="441250" y="202163"/>
            <a:ext cx="1709772" cy="747687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CC4DF6C-A6B1-41E0-B935-5A0E0368FB16}"/>
              </a:ext>
            </a:extLst>
          </p:cNvPr>
          <p:cNvSpPr txBox="1"/>
          <p:nvPr/>
        </p:nvSpPr>
        <p:spPr>
          <a:xfrm>
            <a:off x="1046140" y="260495"/>
            <a:ext cx="1489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.VnAvant" pitchFamily="34" charset="0"/>
              </a:rPr>
              <a:t>Đọc</a:t>
            </a:r>
            <a:endParaRPr lang="en-US" sz="36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874BB1B3-4F6F-4F35-98DE-6C506111EB35}"/>
              </a:ext>
            </a:extLst>
          </p:cNvPr>
          <p:cNvSpPr/>
          <p:nvPr/>
        </p:nvSpPr>
        <p:spPr bwMode="auto">
          <a:xfrm>
            <a:off x="242182" y="202163"/>
            <a:ext cx="768085" cy="762996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8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B81A13F-8560-42EA-9C7D-D52A773165CA}"/>
              </a:ext>
            </a:extLst>
          </p:cNvPr>
          <p:cNvSpPr txBox="1"/>
          <p:nvPr/>
        </p:nvSpPr>
        <p:spPr>
          <a:xfrm>
            <a:off x="362865" y="70763"/>
            <a:ext cx="45497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93352" y="192656"/>
            <a:ext cx="2743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âp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88152" y="4641483"/>
            <a:ext cx="701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.VnAvant"/>
                <a:cs typeface="Times New Roman" pitchFamily="18" charset="0"/>
              </a:rPr>
              <a:t> </a:t>
            </a:r>
            <a:r>
              <a:rPr lang="en-US" sz="5400" b="1" dirty="0" smtClean="0">
                <a:latin typeface=".VnAvant"/>
                <a:cs typeface="Times New Roman" pitchFamily="18" charset="0"/>
              </a:rPr>
              <a:t>   </a:t>
            </a:r>
            <a:r>
              <a:rPr lang="en-US" sz="5400" b="1" dirty="0" err="1" smtClean="0">
                <a:latin typeface=".VnAvant"/>
                <a:cs typeface="Times New Roman" pitchFamily="18" charset="0"/>
              </a:rPr>
              <a:t>đập</a:t>
            </a:r>
            <a:r>
              <a:rPr lang="en-US" sz="5400" b="1" dirty="0" smtClean="0">
                <a:latin typeface=".VnAvant"/>
                <a:cs typeface="Times New Roman" pitchFamily="18" charset="0"/>
              </a:rPr>
              <a:t>    </a:t>
            </a:r>
            <a:r>
              <a:rPr lang="en-US" sz="5400" b="1" dirty="0" err="1" smtClean="0">
                <a:latin typeface=".VnAvant"/>
                <a:cs typeface="Times New Roman" pitchFamily="18" charset="0"/>
              </a:rPr>
              <a:t>mập</a:t>
            </a:r>
            <a:r>
              <a:rPr lang="en-US" sz="5400" b="1" dirty="0" smtClean="0">
                <a:latin typeface=".VnAvant"/>
                <a:cs typeface="Times New Roman" pitchFamily="18" charset="0"/>
              </a:rPr>
              <a:t>    </a:t>
            </a:r>
            <a:r>
              <a:rPr lang="en-US" sz="5400" b="1" dirty="0" err="1" smtClean="0">
                <a:latin typeface=".VnAvant"/>
                <a:cs typeface="Times New Roman" pitchFamily="18" charset="0"/>
              </a:rPr>
              <a:t>nấp</a:t>
            </a:r>
            <a:endParaRPr lang="en-US" sz="5400" b="1" dirty="0">
              <a:latin typeface=".VnAvant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638"/>
            <a:ext cx="12706350" cy="656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29784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A5A9A5D-569D-42FB-8C3D-35EEB8F0AF0C}"/>
              </a:ext>
            </a:extLst>
          </p:cNvPr>
          <p:cNvGrpSpPr/>
          <p:nvPr/>
        </p:nvGrpSpPr>
        <p:grpSpPr>
          <a:xfrm>
            <a:off x="54974" y="68627"/>
            <a:ext cx="3880889" cy="976770"/>
            <a:chOff x="179512" y="79298"/>
            <a:chExt cx="2581883" cy="103427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39D64F3F-1D4C-4551-B428-C69E0DD871F7}"/>
                </a:ext>
              </a:extLst>
            </p:cNvPr>
            <p:cNvGrpSpPr/>
            <p:nvPr/>
          </p:nvGrpSpPr>
          <p:grpSpPr>
            <a:xfrm>
              <a:off x="179512" y="169723"/>
              <a:ext cx="1655640" cy="943850"/>
              <a:chOff x="179512" y="169723"/>
              <a:chExt cx="1655640" cy="943850"/>
            </a:xfrm>
          </p:grpSpPr>
          <p:sp>
            <p:nvSpPr>
              <p:cNvPr id="16" name="Rounded Rectangle 34">
                <a:extLst>
                  <a:ext uri="{FF2B5EF4-FFF2-40B4-BE49-F238E27FC236}">
                    <a16:creationId xmlns:a16="http://schemas.microsoft.com/office/drawing/2014/main" xmlns="" id="{32580FAE-B0C9-4FBF-B83E-B3298A30AC27}"/>
                  </a:ext>
                </a:extLst>
              </p:cNvPr>
              <p:cNvSpPr/>
              <p:nvPr/>
            </p:nvSpPr>
            <p:spPr bwMode="auto">
              <a:xfrm>
                <a:off x="440086" y="169724"/>
                <a:ext cx="1395066" cy="943849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latin typeface="Arial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xmlns="" id="{A791D69E-8F72-4037-AD05-B27725FEC626}"/>
                  </a:ext>
                </a:extLst>
              </p:cNvPr>
              <p:cNvSpPr/>
              <p:nvPr/>
            </p:nvSpPr>
            <p:spPr bwMode="auto">
              <a:xfrm>
                <a:off x="179512" y="169723"/>
                <a:ext cx="576064" cy="853423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8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DF9076A3-D16C-4CDC-BF4A-8D3AC9611196}"/>
                </a:ext>
              </a:extLst>
            </p:cNvPr>
            <p:cNvGrpSpPr/>
            <p:nvPr/>
          </p:nvGrpSpPr>
          <p:grpSpPr>
            <a:xfrm>
              <a:off x="299053" y="79298"/>
              <a:ext cx="2462342" cy="970346"/>
              <a:chOff x="-505805" y="-228634"/>
              <a:chExt cx="2462342" cy="970346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7472F58E-C606-4FA8-9D98-78E9B7E6644A}"/>
                  </a:ext>
                </a:extLst>
              </p:cNvPr>
              <p:cNvSpPr txBox="1"/>
              <p:nvPr/>
            </p:nvSpPr>
            <p:spPr>
              <a:xfrm>
                <a:off x="-505805" y="-228634"/>
                <a:ext cx="444352" cy="966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333" b="1" dirty="0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32E11D68-3EF2-4E81-90A4-469B4AA2CF0A}"/>
                  </a:ext>
                </a:extLst>
              </p:cNvPr>
              <p:cNvSpPr txBox="1"/>
              <p:nvPr/>
            </p:nvSpPr>
            <p:spPr>
              <a:xfrm>
                <a:off x="58088" y="-138208"/>
                <a:ext cx="1898449" cy="879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solidFill>
                      <a:schemeClr val="bg1"/>
                    </a:solidFill>
                    <a:latin typeface=".VnAvant" pitchFamily="34" charset="0"/>
                  </a:rPr>
                  <a:t>Viết</a:t>
                </a:r>
                <a:endParaRPr lang="en-US" sz="48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5" y="1045397"/>
            <a:ext cx="7753350" cy="506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429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53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8"/>
          <p:cNvSpPr txBox="1"/>
          <p:nvPr/>
        </p:nvSpPr>
        <p:spPr>
          <a:xfrm>
            <a:off x="1379476" y="1700808"/>
            <a:ext cx="9433048" cy="106105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uLnTx/>
                <a:uFillTx/>
                <a:cs typeface="+mn-ea"/>
                <a:sym typeface="+mn-lt"/>
              </a:rPr>
              <a:t>Kính</a:t>
            </a:r>
            <a:r>
              <a:rPr kumimoji="0" lang="en-US" altLang="zh-CN" sz="6600" b="1" i="0" u="none" strike="noStrike" kern="0" cap="none" spc="0" normalizeH="0" noProof="0" dirty="0">
                <a:ln>
                  <a:noFill/>
                </a:ln>
                <a:solidFill>
                  <a:srgbClr val="FFC000"/>
                </a:solidFill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6600" b="1" i="0" u="none" strike="noStrike" kern="0" cap="none" spc="0" normalizeH="0" noProof="0" dirty="0" err="1">
                <a:ln>
                  <a:noFill/>
                </a:ln>
                <a:solidFill>
                  <a:srgbClr val="FFC000"/>
                </a:solidFill>
                <a:uLnTx/>
                <a:uFillTx/>
                <a:cs typeface="+mn-ea"/>
                <a:sym typeface="+mn-lt"/>
              </a:rPr>
              <a:t>chào</a:t>
            </a:r>
            <a:r>
              <a:rPr kumimoji="0" lang="en-US" altLang="zh-CN" sz="6600" b="1" i="0" u="none" strike="noStrike" kern="0" cap="none" spc="0" normalizeH="0" noProof="0" dirty="0">
                <a:ln>
                  <a:noFill/>
                </a:ln>
                <a:solidFill>
                  <a:srgbClr val="FFC000"/>
                </a:solidFill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6600" b="1" i="0" u="none" strike="noStrike" kern="0" cap="none" spc="0" normalizeH="0" noProof="0" dirty="0" err="1">
                <a:ln>
                  <a:noFill/>
                </a:ln>
                <a:solidFill>
                  <a:srgbClr val="FFC000"/>
                </a:solidFill>
                <a:uLnTx/>
                <a:uFillTx/>
                <a:cs typeface="+mn-ea"/>
                <a:sym typeface="+mn-lt"/>
              </a:rPr>
              <a:t>quý</a:t>
            </a:r>
            <a:r>
              <a:rPr kumimoji="0" lang="en-US" altLang="zh-CN" sz="6600" b="1" i="0" u="none" strike="noStrike" kern="0" cap="none" spc="0" normalizeH="0" noProof="0" dirty="0">
                <a:ln>
                  <a:noFill/>
                </a:ln>
                <a:solidFill>
                  <a:srgbClr val="FFC000"/>
                </a:solidFill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6600" b="1" i="0" u="none" strike="noStrike" kern="0" cap="none" spc="0" normalizeH="0" noProof="0" dirty="0" err="1">
                <a:ln>
                  <a:noFill/>
                </a:ln>
                <a:solidFill>
                  <a:srgbClr val="FFC000"/>
                </a:solidFill>
                <a:uLnTx/>
                <a:uFillTx/>
                <a:cs typeface="+mn-ea"/>
                <a:sym typeface="+mn-lt"/>
              </a:rPr>
              <a:t>thầy</a:t>
            </a:r>
            <a:r>
              <a:rPr kumimoji="0" lang="en-US" altLang="zh-CN" sz="6600" b="1" i="0" u="none" strike="noStrike" kern="0" cap="none" spc="0" normalizeH="0" noProof="0" dirty="0">
                <a:ln>
                  <a:noFill/>
                </a:ln>
                <a:solidFill>
                  <a:srgbClr val="FFC000"/>
                </a:solidFill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6600" b="1" i="0" u="none" strike="noStrike" kern="0" cap="none" spc="0" normalizeH="0" noProof="0" dirty="0" err="1">
                <a:ln>
                  <a:noFill/>
                </a:ln>
                <a:solidFill>
                  <a:srgbClr val="FFC000"/>
                </a:solidFill>
                <a:uLnTx/>
                <a:uFillTx/>
                <a:cs typeface="+mn-ea"/>
                <a:sym typeface="+mn-lt"/>
              </a:rPr>
              <a:t>cô</a:t>
            </a:r>
            <a:r>
              <a:rPr kumimoji="0" lang="en-US" altLang="zh-CN" sz="6600" b="1" i="0" u="none" strike="noStrike" kern="0" cap="none" spc="0" normalizeH="0" noProof="0" dirty="0">
                <a:ln>
                  <a:noFill/>
                </a:ln>
                <a:solidFill>
                  <a:srgbClr val="FFC000"/>
                </a:solidFill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6600" b="1" i="0" u="none" strike="noStrike" kern="0" cap="none" spc="0" normalizeH="0" noProof="0" dirty="0" err="1">
                <a:ln>
                  <a:noFill/>
                </a:ln>
                <a:solidFill>
                  <a:srgbClr val="FFC000"/>
                </a:solidFill>
                <a:uLnTx/>
                <a:uFillTx/>
                <a:cs typeface="+mn-ea"/>
                <a:sym typeface="+mn-lt"/>
              </a:rPr>
              <a:t>và</a:t>
            </a:r>
            <a:r>
              <a:rPr kumimoji="0" lang="en-US" altLang="zh-CN" sz="6600" b="1" i="0" u="none" strike="noStrike" kern="0" cap="none" spc="0" normalizeH="0" noProof="0" dirty="0">
                <a:ln>
                  <a:noFill/>
                </a:ln>
                <a:solidFill>
                  <a:srgbClr val="FFC000"/>
                </a:solidFill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6600" b="1" i="0" u="none" strike="noStrike" kern="0" cap="none" spc="0" normalizeH="0" noProof="0" dirty="0" err="1">
                <a:ln>
                  <a:noFill/>
                </a:ln>
                <a:solidFill>
                  <a:srgbClr val="FFC000"/>
                </a:solidFill>
                <a:uLnTx/>
                <a:uFillTx/>
                <a:cs typeface="+mn-ea"/>
                <a:sym typeface="+mn-lt"/>
              </a:rPr>
              <a:t>các</a:t>
            </a:r>
            <a:r>
              <a:rPr kumimoji="0" lang="en-US" altLang="zh-CN" sz="6600" b="1" i="0" u="none" strike="noStrike" kern="0" cap="none" spc="0" normalizeH="0" noProof="0" dirty="0">
                <a:ln>
                  <a:noFill/>
                </a:ln>
                <a:solidFill>
                  <a:srgbClr val="FFC000"/>
                </a:solidFill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6600" b="1" i="0" u="none" strike="noStrike" kern="0" cap="none" spc="0" normalizeH="0" noProof="0" dirty="0" err="1">
                <a:ln>
                  <a:noFill/>
                </a:ln>
                <a:solidFill>
                  <a:srgbClr val="FFC000"/>
                </a:solidFill>
                <a:uLnTx/>
                <a:uFillTx/>
                <a:cs typeface="+mn-ea"/>
                <a:sym typeface="+mn-lt"/>
              </a:rPr>
              <a:t>em</a:t>
            </a:r>
            <a:r>
              <a:rPr kumimoji="0" lang="en-US" altLang="zh-CN" sz="6600" b="1" i="0" u="none" strike="noStrike" kern="0" cap="none" spc="0" normalizeH="0" noProof="0" dirty="0">
                <a:ln>
                  <a:noFill/>
                </a:ln>
                <a:solidFill>
                  <a:srgbClr val="FFC000"/>
                </a:solidFill>
                <a:uLnTx/>
                <a:uFillTx/>
                <a:cs typeface="+mn-ea"/>
                <a:sym typeface="+mn-lt"/>
              </a:rPr>
              <a:t> </a:t>
            </a:r>
            <a:endParaRPr kumimoji="0" lang="zh-CN" altLang="en-US" sz="66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714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-6" y="4958506"/>
            <a:ext cx="12115894" cy="1754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latin typeface=".VnAvant"/>
              </a:rPr>
              <a:t>Mẹ</a:t>
            </a:r>
            <a:r>
              <a:rPr lang="en-US" sz="5400" b="1" dirty="0">
                <a:latin typeface=".VnAvant"/>
              </a:rPr>
              <a:t> </a:t>
            </a:r>
            <a:r>
              <a:rPr lang="en-US" sz="5400" b="1" dirty="0" err="1">
                <a:latin typeface=".VnAvant"/>
              </a:rPr>
              <a:t>đạp</a:t>
            </a:r>
            <a:r>
              <a:rPr lang="en-US" sz="5400" b="1" dirty="0">
                <a:latin typeface=".VnAvant"/>
              </a:rPr>
              <a:t> </a:t>
            </a:r>
            <a:r>
              <a:rPr lang="en-US" sz="5400" b="1" dirty="0" err="1" smtClean="0">
                <a:latin typeface=".VnAvant"/>
              </a:rPr>
              <a:t>xe</a:t>
            </a:r>
            <a:r>
              <a:rPr lang="en-US" sz="5400" b="1" dirty="0" smtClean="0">
                <a:latin typeface=".VnAvant"/>
              </a:rPr>
              <a:t> </a:t>
            </a:r>
            <a:r>
              <a:rPr lang="en-US" sz="5400" b="1" dirty="0" err="1" smtClean="0">
                <a:latin typeface=".VnAvant"/>
              </a:rPr>
              <a:t>đưa</a:t>
            </a:r>
            <a:r>
              <a:rPr lang="en-US" sz="5400" b="1" dirty="0" smtClean="0">
                <a:latin typeface=".VnAvant"/>
              </a:rPr>
              <a:t> </a:t>
            </a:r>
            <a:r>
              <a:rPr lang="en-US" sz="5400" b="1" dirty="0" err="1" smtClean="0">
                <a:latin typeface=".VnAvant"/>
              </a:rPr>
              <a:t>Hà</a:t>
            </a:r>
            <a:r>
              <a:rPr lang="en-US" sz="5400" b="1" dirty="0" smtClean="0">
                <a:latin typeface=".VnAvant"/>
              </a:rPr>
              <a:t> </a:t>
            </a:r>
            <a:r>
              <a:rPr lang="en-US" sz="5400" b="1" dirty="0" err="1" smtClean="0">
                <a:latin typeface=".VnAvant"/>
              </a:rPr>
              <a:t>đến</a:t>
            </a:r>
            <a:r>
              <a:rPr lang="en-US" sz="5400" b="1" dirty="0" smtClean="0">
                <a:latin typeface=".VnAvant"/>
              </a:rPr>
              <a:t> </a:t>
            </a:r>
            <a:r>
              <a:rPr lang="en-US" sz="5400" b="1" dirty="0" err="1" smtClean="0">
                <a:latin typeface=".VnAvant"/>
              </a:rPr>
              <a:t>lớp</a:t>
            </a:r>
            <a:r>
              <a:rPr lang="en-US" sz="5400" b="1" dirty="0" smtClean="0">
                <a:latin typeface=".VnAvant"/>
              </a:rPr>
              <a:t>. </a:t>
            </a:r>
          </a:p>
          <a:p>
            <a:pPr algn="ctr"/>
            <a:r>
              <a:rPr lang="en-US" sz="5400" b="1" dirty="0" err="1" smtClean="0">
                <a:latin typeface=".VnAvant"/>
              </a:rPr>
              <a:t>Khắp</a:t>
            </a:r>
            <a:r>
              <a:rPr lang="en-US" sz="5400" b="1" dirty="0" smtClean="0">
                <a:latin typeface=".VnAvant"/>
              </a:rPr>
              <a:t> </a:t>
            </a:r>
            <a:r>
              <a:rPr lang="en-US" sz="5400" b="1" dirty="0" err="1" smtClean="0">
                <a:latin typeface=".VnAvant"/>
              </a:rPr>
              <a:t>phố</a:t>
            </a:r>
            <a:r>
              <a:rPr lang="en-US" sz="5400" b="1" dirty="0" smtClean="0">
                <a:latin typeface=".VnAvant"/>
              </a:rPr>
              <a:t> </a:t>
            </a:r>
            <a:r>
              <a:rPr lang="en-US" sz="5400" b="1" dirty="0" err="1" smtClean="0">
                <a:latin typeface=".VnAvant"/>
              </a:rPr>
              <a:t>tấp</a:t>
            </a:r>
            <a:r>
              <a:rPr lang="en-US" sz="5400" b="1" dirty="0" smtClean="0">
                <a:latin typeface=".VnAvant"/>
              </a:rPr>
              <a:t> </a:t>
            </a:r>
            <a:r>
              <a:rPr lang="en-US" sz="5400" b="1" dirty="0" err="1" smtClean="0">
                <a:latin typeface=".VnAvant"/>
              </a:rPr>
              <a:t>nập</a:t>
            </a:r>
            <a:r>
              <a:rPr lang="en-US" sz="5400" b="1" dirty="0" smtClean="0">
                <a:latin typeface=".VnAvant"/>
              </a:rPr>
              <a:t>. </a:t>
            </a:r>
            <a:endParaRPr lang="en-US" sz="5400" b="1" dirty="0">
              <a:latin typeface=".VnAvan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4331" y="200897"/>
            <a:ext cx="3978607" cy="913007"/>
            <a:chOff x="85748" y="76200"/>
            <a:chExt cx="3137472" cy="913007"/>
          </a:xfrm>
        </p:grpSpPr>
        <p:grpSp>
          <p:nvGrpSpPr>
            <p:cNvPr id="9" name="Group 8"/>
            <p:cNvGrpSpPr/>
            <p:nvPr/>
          </p:nvGrpSpPr>
          <p:grpSpPr>
            <a:xfrm>
              <a:off x="85748" y="169726"/>
              <a:ext cx="3114652" cy="606130"/>
              <a:chOff x="85748" y="169726"/>
              <a:chExt cx="3114652" cy="606130"/>
            </a:xfrm>
          </p:grpSpPr>
          <p:sp>
            <p:nvSpPr>
              <p:cNvPr id="13" name="Rounded Rectangle 12"/>
              <p:cNvSpPr/>
              <p:nvPr/>
            </p:nvSpPr>
            <p:spPr bwMode="auto">
              <a:xfrm>
                <a:off x="440086" y="169726"/>
                <a:ext cx="276031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8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53037" y="76200"/>
              <a:ext cx="3070183" cy="913007"/>
              <a:chOff x="-651821" y="-231732"/>
              <a:chExt cx="3070183" cy="913007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-651821" y="-231732"/>
                <a:ext cx="418672" cy="9130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333" b="1"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172438" y="-190696"/>
                <a:ext cx="2590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solidFill>
                      <a:schemeClr val="bg1"/>
                    </a:solidFill>
                    <a:latin typeface=".VnAvant" pitchFamily="34" charset="0"/>
                  </a:rPr>
                  <a:t>Nhận</a:t>
                </a:r>
                <a:r>
                  <a:rPr lang="en-US" sz="4800" b="1" dirty="0">
                    <a:solidFill>
                      <a:schemeClr val="bg1"/>
                    </a:solidFill>
                    <a:latin typeface=".VnAvant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bg1"/>
                    </a:solidFill>
                    <a:latin typeface=".VnAvant" pitchFamily="34" charset="0"/>
                  </a:rPr>
                  <a:t>biết</a:t>
                </a:r>
                <a:endParaRPr lang="en-US" sz="48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5585788-B203-4812-9F4F-BA2B46A8A154}"/>
              </a:ext>
            </a:extLst>
          </p:cNvPr>
          <p:cNvSpPr txBox="1"/>
          <p:nvPr/>
        </p:nvSpPr>
        <p:spPr>
          <a:xfrm flipH="1">
            <a:off x="-5" y="3140969"/>
            <a:ext cx="12192001" cy="995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5867" b="1" dirty="0">
              <a:latin typeface=".VnAvant"/>
            </a:endParaRPr>
          </a:p>
        </p:txBody>
      </p:sp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" y="985846"/>
            <a:ext cx="11509834" cy="399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40383" y="4971500"/>
            <a:ext cx="99257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.VnAvant"/>
              </a:rPr>
              <a:t>ap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80597" y="5798798"/>
            <a:ext cx="99257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/>
              </a:rPr>
              <a:t>ă</a:t>
            </a:r>
            <a:r>
              <a:rPr lang="en-US" sz="5400" b="1" dirty="0" err="1" smtClean="0">
                <a:solidFill>
                  <a:srgbClr val="FF0000"/>
                </a:solidFill>
                <a:latin typeface=".VnAvant"/>
              </a:rPr>
              <a:t>p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59031" y="5798798"/>
            <a:ext cx="99257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/>
              </a:rPr>
              <a:t>â</a:t>
            </a:r>
            <a:r>
              <a:rPr lang="en-US" sz="5400" b="1" dirty="0" err="1" smtClean="0">
                <a:solidFill>
                  <a:srgbClr val="FF0000"/>
                </a:solidFill>
                <a:latin typeface=".VnAvant"/>
              </a:rPr>
              <a:t>p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58433" y="5806058"/>
            <a:ext cx="99257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/>
              </a:rPr>
              <a:t>â</a:t>
            </a:r>
            <a:r>
              <a:rPr lang="en-US" sz="5400" b="1" dirty="0" err="1" smtClean="0">
                <a:solidFill>
                  <a:srgbClr val="FF0000"/>
                </a:solidFill>
                <a:latin typeface=".VnAvant"/>
              </a:rPr>
              <a:t>p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04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5" grpId="0"/>
      <p:bldP spid="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19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866"/>
              </p:ext>
            </p:extLst>
          </p:nvPr>
        </p:nvGraphicFramePr>
        <p:xfrm>
          <a:off x="3120571" y="890167"/>
          <a:ext cx="6908800" cy="2101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60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042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485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101605"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 err="1" smtClean="0">
                          <a:solidFill>
                            <a:schemeClr val="tx1"/>
                          </a:solidFill>
                          <a:latin typeface=".VnAvant"/>
                        </a:rPr>
                        <a:t>rạp</a:t>
                      </a:r>
                      <a:endParaRPr lang="en-US" sz="6600" b="1" dirty="0">
                        <a:solidFill>
                          <a:schemeClr val="tx1"/>
                        </a:solidFill>
                        <a:latin typeface=".VnAvant"/>
                      </a:endParaRPr>
                    </a:p>
                  </a:txBody>
                  <a:tcPr marL="121920" marR="1219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600" b="1" dirty="0" err="1" smtClean="0">
                          <a:solidFill>
                            <a:schemeClr val="tx1"/>
                          </a:solidFill>
                          <a:latin typeface=".VnAvant"/>
                        </a:rPr>
                        <a:t>sạp</a:t>
                      </a:r>
                      <a:endParaRPr lang="en-US" sz="6600" dirty="0">
                        <a:solidFill>
                          <a:schemeClr val="tx1"/>
                        </a:solidFill>
                        <a:latin typeface=".VnAvant"/>
                      </a:endParaRPr>
                    </a:p>
                  </a:txBody>
                  <a:tcPr marL="121920" marR="1219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 err="1" smtClean="0">
                          <a:solidFill>
                            <a:schemeClr val="tx1"/>
                          </a:solidFill>
                          <a:latin typeface=".VnAvant"/>
                        </a:rPr>
                        <a:t>tháp</a:t>
                      </a:r>
                      <a:endParaRPr lang="en-US" sz="6600" b="1" dirty="0">
                        <a:solidFill>
                          <a:schemeClr val="tx1"/>
                        </a:solidFill>
                        <a:latin typeface=".VnAvant"/>
                      </a:endParaRPr>
                    </a:p>
                  </a:txBody>
                  <a:tcPr marL="121920" marR="1219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pSp>
        <p:nvGrpSpPr>
          <p:cNvPr id="39" name="Group 38"/>
          <p:cNvGrpSpPr/>
          <p:nvPr/>
        </p:nvGrpSpPr>
        <p:grpSpPr>
          <a:xfrm>
            <a:off x="239350" y="79301"/>
            <a:ext cx="3027020" cy="952199"/>
            <a:chOff x="179512" y="79298"/>
            <a:chExt cx="2270265" cy="952199"/>
          </a:xfrm>
        </p:grpSpPr>
        <p:grpSp>
          <p:nvGrpSpPr>
            <p:cNvPr id="38" name="Group 37"/>
            <p:cNvGrpSpPr/>
            <p:nvPr/>
          </p:nvGrpSpPr>
          <p:grpSpPr>
            <a:xfrm>
              <a:off x="179512" y="169725"/>
              <a:ext cx="1930428" cy="861772"/>
              <a:chOff x="179512" y="169725"/>
              <a:chExt cx="1930428" cy="861772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669854" cy="861772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179512" y="169725"/>
                <a:ext cx="576064" cy="762996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8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299053" y="79298"/>
              <a:ext cx="2150724" cy="913007"/>
              <a:chOff x="-505805" y="-228634"/>
              <a:chExt cx="2150724" cy="913007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505805" y="-228634"/>
                <a:ext cx="444352" cy="913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333" b="1" dirty="0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90195" y="-187597"/>
                <a:ext cx="145472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solidFill>
                      <a:schemeClr val="bg1"/>
                    </a:solidFill>
                    <a:latin typeface=".VnAvant" pitchFamily="34" charset="0"/>
                  </a:rPr>
                  <a:t>Đọc</a:t>
                </a:r>
                <a:endParaRPr lang="en-US" sz="48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xmlns="" id="{0E581FB1-E477-4DBD-AFD3-D5BD47916E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705580"/>
              </p:ext>
            </p:extLst>
          </p:nvPr>
        </p:nvGraphicFramePr>
        <p:xfrm>
          <a:off x="3106058" y="2743200"/>
          <a:ext cx="6908800" cy="21190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26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244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117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119086"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 err="1" smtClean="0">
                          <a:solidFill>
                            <a:schemeClr val="tx1"/>
                          </a:solidFill>
                          <a:latin typeface=".VnAvant"/>
                        </a:rPr>
                        <a:t>bắp</a:t>
                      </a:r>
                      <a:endParaRPr lang="en-US" sz="6600" b="1" dirty="0">
                        <a:solidFill>
                          <a:schemeClr val="tx1"/>
                        </a:solidFill>
                        <a:latin typeface=".VnAvant"/>
                      </a:endParaRPr>
                    </a:p>
                  </a:txBody>
                  <a:tcPr marL="121920" marR="1219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dirty="0" err="1" smtClean="0">
                          <a:solidFill>
                            <a:schemeClr val="tx1"/>
                          </a:solidFill>
                          <a:latin typeface=".VnAvant"/>
                        </a:rPr>
                        <a:t>cặp</a:t>
                      </a:r>
                      <a:endParaRPr lang="en-US" sz="6600" dirty="0">
                        <a:solidFill>
                          <a:schemeClr val="tx1"/>
                        </a:solidFill>
                        <a:latin typeface=".VnAvant"/>
                      </a:endParaRPr>
                    </a:p>
                  </a:txBody>
                  <a:tcPr marL="121920" marR="1219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 err="1" smtClean="0">
                          <a:solidFill>
                            <a:schemeClr val="tx1"/>
                          </a:solidFill>
                          <a:latin typeface=".VnAvant"/>
                        </a:rPr>
                        <a:t>gặp</a:t>
                      </a:r>
                      <a:endParaRPr lang="en-US" sz="6600" b="1" dirty="0">
                        <a:solidFill>
                          <a:schemeClr val="tx1"/>
                        </a:solidFill>
                        <a:latin typeface=".VnAvant"/>
                      </a:endParaRPr>
                    </a:p>
                  </a:txBody>
                  <a:tcPr marL="121920" marR="1219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0E581FB1-E477-4DBD-AFD3-D5BD47916E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296013"/>
              </p:ext>
            </p:extLst>
          </p:nvPr>
        </p:nvGraphicFramePr>
        <p:xfrm>
          <a:off x="3106058" y="4542971"/>
          <a:ext cx="6952344" cy="21954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57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403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262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195461"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 err="1" smtClean="0">
                          <a:solidFill>
                            <a:schemeClr val="tx1"/>
                          </a:solidFill>
                          <a:latin typeface=".VnAvant"/>
                        </a:rPr>
                        <a:t>đập</a:t>
                      </a:r>
                      <a:endParaRPr lang="en-US" sz="6600" b="1" dirty="0">
                        <a:solidFill>
                          <a:schemeClr val="tx1"/>
                        </a:solidFill>
                        <a:latin typeface=".VnAvant"/>
                      </a:endParaRPr>
                    </a:p>
                  </a:txBody>
                  <a:tcPr marL="121920" marR="1219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dirty="0" err="1" smtClean="0">
                          <a:solidFill>
                            <a:schemeClr val="tx1"/>
                          </a:solidFill>
                          <a:latin typeface=".VnAvant"/>
                        </a:rPr>
                        <a:t>mập</a:t>
                      </a:r>
                      <a:endParaRPr lang="en-US" sz="6600" dirty="0">
                        <a:solidFill>
                          <a:schemeClr val="tx1"/>
                        </a:solidFill>
                        <a:latin typeface=".VnAvant"/>
                      </a:endParaRPr>
                    </a:p>
                  </a:txBody>
                  <a:tcPr marL="121920" marR="1219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 err="1" smtClean="0">
                          <a:solidFill>
                            <a:schemeClr val="tx1"/>
                          </a:solidFill>
                          <a:latin typeface=".VnAvant"/>
                        </a:rPr>
                        <a:t>nấp</a:t>
                      </a:r>
                      <a:endParaRPr lang="en-US" sz="6600" b="1" dirty="0">
                        <a:solidFill>
                          <a:schemeClr val="tx1"/>
                        </a:solidFill>
                        <a:latin typeface=".VnAvant"/>
                      </a:endParaRPr>
                    </a:p>
                  </a:txBody>
                  <a:tcPr marL="121920" marR="1219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11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745" y="260649"/>
            <a:ext cx="84328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38946" y="2756925"/>
            <a:ext cx="6465455" cy="316835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H"/>
              </a:rPr>
              <a:t>Tạo</a:t>
            </a:r>
            <a:r>
              <a:rPr lang="en-US" sz="4800" b="1" dirty="0">
                <a:solidFill>
                  <a:srgbClr val="002060"/>
                </a:solidFill>
                <a:latin typeface="H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H"/>
              </a:rPr>
              <a:t>tiếng</a:t>
            </a:r>
            <a:r>
              <a:rPr lang="en-US" sz="4800" b="1" dirty="0">
                <a:solidFill>
                  <a:srgbClr val="002060"/>
                </a:solidFill>
                <a:latin typeface="H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H"/>
              </a:rPr>
              <a:t>mới</a:t>
            </a:r>
            <a:r>
              <a:rPr lang="en-US" sz="4800" b="1" dirty="0">
                <a:solidFill>
                  <a:srgbClr val="002060"/>
                </a:solidFill>
                <a:latin typeface="H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H"/>
              </a:rPr>
              <a:t>có</a:t>
            </a:r>
            <a:r>
              <a:rPr lang="en-US" sz="4800" b="1" dirty="0">
                <a:solidFill>
                  <a:srgbClr val="002060"/>
                </a:solidFill>
                <a:latin typeface="H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H"/>
              </a:rPr>
              <a:t>vần</a:t>
            </a:r>
            <a:r>
              <a:rPr lang="vi-VN" sz="4800" b="1" dirty="0" smtClean="0">
                <a:solidFill>
                  <a:srgbClr val="002060"/>
                </a:solidFill>
                <a:latin typeface="H"/>
              </a:rPr>
              <a:t> </a:t>
            </a:r>
            <a:r>
              <a:rPr lang="en-US" sz="5867" b="1" dirty="0" err="1" smtClean="0">
                <a:solidFill>
                  <a:srgbClr val="FF0000"/>
                </a:solidFill>
                <a:latin typeface="H"/>
              </a:rPr>
              <a:t>ap</a:t>
            </a:r>
            <a:r>
              <a:rPr lang="vi-VN" sz="5867" b="1" dirty="0" smtClean="0">
                <a:solidFill>
                  <a:srgbClr val="FF0000"/>
                </a:solidFill>
                <a:latin typeface="H"/>
              </a:rPr>
              <a:t>, </a:t>
            </a:r>
            <a:r>
              <a:rPr lang="en-US" sz="5867" b="1" dirty="0" err="1" smtClean="0">
                <a:solidFill>
                  <a:srgbClr val="FF0000"/>
                </a:solidFill>
                <a:latin typeface="H"/>
              </a:rPr>
              <a:t>ăp</a:t>
            </a:r>
            <a:r>
              <a:rPr lang="en-US" sz="5867" b="1" dirty="0" smtClean="0">
                <a:solidFill>
                  <a:srgbClr val="FF0000"/>
                </a:solidFill>
                <a:latin typeface="H"/>
              </a:rPr>
              <a:t>, </a:t>
            </a:r>
            <a:r>
              <a:rPr lang="en-US" sz="5867" b="1" dirty="0" err="1" smtClean="0">
                <a:solidFill>
                  <a:srgbClr val="FF0000"/>
                </a:solidFill>
                <a:latin typeface="H"/>
              </a:rPr>
              <a:t>âp</a:t>
            </a:r>
            <a:endParaRPr lang="vi-VN" sz="4800" b="1" dirty="0">
              <a:solidFill>
                <a:srgbClr val="002060"/>
              </a:solidFill>
              <a:latin typeface="H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0" y="152400"/>
            <a:ext cx="6756400" cy="995209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 err="1"/>
              <a:t>Mình</a:t>
            </a:r>
            <a:r>
              <a:rPr lang="en-US" sz="5867" b="1" dirty="0"/>
              <a:t> </a:t>
            </a:r>
            <a:r>
              <a:rPr lang="en-US" sz="5867" b="1" dirty="0" err="1"/>
              <a:t>cùng</a:t>
            </a:r>
            <a:r>
              <a:rPr lang="en-US" sz="5867" b="1" dirty="0"/>
              <a:t> </a:t>
            </a:r>
            <a:r>
              <a:rPr lang="en-US" sz="5867" b="1" dirty="0" err="1"/>
              <a:t>thi</a:t>
            </a:r>
            <a:r>
              <a:rPr lang="en-US" sz="5867" b="1" dirty="0"/>
              <a:t> </a:t>
            </a:r>
            <a:r>
              <a:rPr lang="en-US" sz="5867" b="1" dirty="0" err="1"/>
              <a:t>tài</a:t>
            </a:r>
            <a:r>
              <a:rPr lang="en-US" sz="5867" b="1" dirty="0"/>
              <a:t>! </a:t>
            </a:r>
            <a:endParaRPr lang="vi-VN" sz="5867" b="1" dirty="0"/>
          </a:p>
        </p:txBody>
      </p:sp>
    </p:spTree>
    <p:extLst>
      <p:ext uri="{BB962C8B-B14F-4D97-AF65-F5344CB8AC3E}">
        <p14:creationId xmlns:p14="http://schemas.microsoft.com/office/powerpoint/2010/main" val="317320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55"/>
          <p:cNvGrpSpPr>
            <a:grpSpLocks noChangeAspect="1"/>
          </p:cNvGrpSpPr>
          <p:nvPr/>
        </p:nvGrpSpPr>
        <p:grpSpPr bwMode="auto">
          <a:xfrm>
            <a:off x="1" y="2311401"/>
            <a:ext cx="12188825" cy="3548063"/>
            <a:chOff x="0" y="1456"/>
            <a:chExt cx="7678" cy="2235"/>
          </a:xfrm>
          <a:solidFill>
            <a:schemeClr val="accent6"/>
          </a:solidFill>
        </p:grpSpPr>
        <p:sp>
          <p:nvSpPr>
            <p:cNvPr id="68" name="Oval 56"/>
            <p:cNvSpPr>
              <a:spLocks noChangeArrowheads="1"/>
            </p:cNvSpPr>
            <p:nvPr/>
          </p:nvSpPr>
          <p:spPr bwMode="auto">
            <a:xfrm>
              <a:off x="2987" y="1609"/>
              <a:ext cx="1104" cy="110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Oval 57"/>
            <p:cNvSpPr>
              <a:spLocks noChangeArrowheads="1"/>
            </p:cNvSpPr>
            <p:nvPr/>
          </p:nvSpPr>
          <p:spPr bwMode="auto">
            <a:xfrm>
              <a:off x="4484" y="1609"/>
              <a:ext cx="1104" cy="110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Oval 58"/>
            <p:cNvSpPr>
              <a:spLocks noChangeArrowheads="1"/>
            </p:cNvSpPr>
            <p:nvPr/>
          </p:nvSpPr>
          <p:spPr bwMode="auto">
            <a:xfrm>
              <a:off x="1634" y="1494"/>
              <a:ext cx="1104" cy="14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59"/>
            <p:cNvSpPr/>
            <p:nvPr/>
          </p:nvSpPr>
          <p:spPr bwMode="auto">
            <a:xfrm>
              <a:off x="0" y="1456"/>
              <a:ext cx="7678" cy="2235"/>
            </a:xfrm>
            <a:custGeom>
              <a:avLst/>
              <a:gdLst>
                <a:gd name="T0" fmla="*/ 3187 w 3200"/>
                <a:gd name="T1" fmla="*/ 0 h 930"/>
                <a:gd name="T2" fmla="*/ 2957 w 3200"/>
                <a:gd name="T3" fmla="*/ 304 h 930"/>
                <a:gd name="T4" fmla="*/ 3151 w 3200"/>
                <a:gd name="T5" fmla="*/ 604 h 930"/>
                <a:gd name="T6" fmla="*/ 3151 w 3200"/>
                <a:gd name="T7" fmla="*/ 636 h 930"/>
                <a:gd name="T8" fmla="*/ 2945 w 3200"/>
                <a:gd name="T9" fmla="*/ 636 h 930"/>
                <a:gd name="T10" fmla="*/ 2865 w 3200"/>
                <a:gd name="T11" fmla="*/ 716 h 930"/>
                <a:gd name="T12" fmla="*/ 2865 w 3200"/>
                <a:gd name="T13" fmla="*/ 784 h 930"/>
                <a:gd name="T14" fmla="*/ 2945 w 3200"/>
                <a:gd name="T15" fmla="*/ 864 h 930"/>
                <a:gd name="T16" fmla="*/ 2674 w 3200"/>
                <a:gd name="T17" fmla="*/ 868 h 930"/>
                <a:gd name="T18" fmla="*/ 2674 w 3200"/>
                <a:gd name="T19" fmla="*/ 581 h 930"/>
                <a:gd name="T20" fmla="*/ 2873 w 3200"/>
                <a:gd name="T21" fmla="*/ 354 h 930"/>
                <a:gd name="T22" fmla="*/ 2643 w 3200"/>
                <a:gd name="T23" fmla="*/ 124 h 930"/>
                <a:gd name="T24" fmla="*/ 2413 w 3200"/>
                <a:gd name="T25" fmla="*/ 354 h 930"/>
                <a:gd name="T26" fmla="*/ 2611 w 3200"/>
                <a:gd name="T27" fmla="*/ 581 h 930"/>
                <a:gd name="T28" fmla="*/ 2611 w 3200"/>
                <a:gd name="T29" fmla="*/ 868 h 930"/>
                <a:gd name="T30" fmla="*/ 2505 w 3200"/>
                <a:gd name="T31" fmla="*/ 868 h 930"/>
                <a:gd name="T32" fmla="*/ 2585 w 3200"/>
                <a:gd name="T33" fmla="*/ 788 h 930"/>
                <a:gd name="T34" fmla="*/ 2585 w 3200"/>
                <a:gd name="T35" fmla="*/ 704 h 930"/>
                <a:gd name="T36" fmla="*/ 2505 w 3200"/>
                <a:gd name="T37" fmla="*/ 624 h 930"/>
                <a:gd name="T38" fmla="*/ 911 w 3200"/>
                <a:gd name="T39" fmla="*/ 624 h 930"/>
                <a:gd name="T40" fmla="*/ 605 w 3200"/>
                <a:gd name="T41" fmla="*/ 624 h 930"/>
                <a:gd name="T42" fmla="*/ 525 w 3200"/>
                <a:gd name="T43" fmla="*/ 704 h 930"/>
                <a:gd name="T44" fmla="*/ 525 w 3200"/>
                <a:gd name="T45" fmla="*/ 788 h 930"/>
                <a:gd name="T46" fmla="*/ 605 w 3200"/>
                <a:gd name="T47" fmla="*/ 868 h 930"/>
                <a:gd name="T48" fmla="*/ 361 w 3200"/>
                <a:gd name="T49" fmla="*/ 868 h 930"/>
                <a:gd name="T50" fmla="*/ 361 w 3200"/>
                <a:gd name="T51" fmla="*/ 570 h 930"/>
                <a:gd name="T52" fmla="*/ 561 w 3200"/>
                <a:gd name="T53" fmla="*/ 342 h 930"/>
                <a:gd name="T54" fmla="*/ 331 w 3200"/>
                <a:gd name="T55" fmla="*/ 112 h 930"/>
                <a:gd name="T56" fmla="*/ 101 w 3200"/>
                <a:gd name="T57" fmla="*/ 342 h 930"/>
                <a:gd name="T58" fmla="*/ 313 w 3200"/>
                <a:gd name="T59" fmla="*/ 571 h 930"/>
                <a:gd name="T60" fmla="*/ 313 w 3200"/>
                <a:gd name="T61" fmla="*/ 868 h 930"/>
                <a:gd name="T62" fmla="*/ 223 w 3200"/>
                <a:gd name="T63" fmla="*/ 868 h 930"/>
                <a:gd name="T64" fmla="*/ 269 w 3200"/>
                <a:gd name="T65" fmla="*/ 796 h 930"/>
                <a:gd name="T66" fmla="*/ 269 w 3200"/>
                <a:gd name="T67" fmla="*/ 728 h 930"/>
                <a:gd name="T68" fmla="*/ 189 w 3200"/>
                <a:gd name="T69" fmla="*/ 648 h 930"/>
                <a:gd name="T70" fmla="*/ 0 w 3200"/>
                <a:gd name="T71" fmla="*/ 648 h 930"/>
                <a:gd name="T72" fmla="*/ 0 w 3200"/>
                <a:gd name="T73" fmla="*/ 930 h 930"/>
                <a:gd name="T74" fmla="*/ 3200 w 3200"/>
                <a:gd name="T75" fmla="*/ 930 h 930"/>
                <a:gd name="T76" fmla="*/ 3200 w 3200"/>
                <a:gd name="T77" fmla="*/ 0 h 930"/>
                <a:gd name="T78" fmla="*/ 3187 w 3200"/>
                <a:gd name="T79" fmla="*/ 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00" h="930">
                  <a:moveTo>
                    <a:pt x="3187" y="0"/>
                  </a:moveTo>
                  <a:cubicBezTo>
                    <a:pt x="3060" y="0"/>
                    <a:pt x="2957" y="136"/>
                    <a:pt x="2957" y="304"/>
                  </a:cubicBezTo>
                  <a:cubicBezTo>
                    <a:pt x="2957" y="455"/>
                    <a:pt x="3041" y="581"/>
                    <a:pt x="3151" y="604"/>
                  </a:cubicBezTo>
                  <a:cubicBezTo>
                    <a:pt x="3151" y="636"/>
                    <a:pt x="3151" y="636"/>
                    <a:pt x="3151" y="636"/>
                  </a:cubicBezTo>
                  <a:cubicBezTo>
                    <a:pt x="2945" y="636"/>
                    <a:pt x="2945" y="636"/>
                    <a:pt x="2945" y="636"/>
                  </a:cubicBezTo>
                  <a:cubicBezTo>
                    <a:pt x="2901" y="636"/>
                    <a:pt x="2865" y="671"/>
                    <a:pt x="2865" y="716"/>
                  </a:cubicBezTo>
                  <a:cubicBezTo>
                    <a:pt x="2865" y="784"/>
                    <a:pt x="2865" y="784"/>
                    <a:pt x="2865" y="784"/>
                  </a:cubicBezTo>
                  <a:cubicBezTo>
                    <a:pt x="2865" y="828"/>
                    <a:pt x="2901" y="864"/>
                    <a:pt x="2945" y="864"/>
                  </a:cubicBezTo>
                  <a:cubicBezTo>
                    <a:pt x="2674" y="868"/>
                    <a:pt x="2674" y="868"/>
                    <a:pt x="2674" y="868"/>
                  </a:cubicBezTo>
                  <a:cubicBezTo>
                    <a:pt x="2674" y="581"/>
                    <a:pt x="2674" y="581"/>
                    <a:pt x="2674" y="581"/>
                  </a:cubicBezTo>
                  <a:cubicBezTo>
                    <a:pt x="2786" y="566"/>
                    <a:pt x="2873" y="470"/>
                    <a:pt x="2873" y="354"/>
                  </a:cubicBezTo>
                  <a:cubicBezTo>
                    <a:pt x="2873" y="226"/>
                    <a:pt x="2770" y="124"/>
                    <a:pt x="2643" y="124"/>
                  </a:cubicBezTo>
                  <a:cubicBezTo>
                    <a:pt x="2516" y="124"/>
                    <a:pt x="2413" y="226"/>
                    <a:pt x="2413" y="354"/>
                  </a:cubicBezTo>
                  <a:cubicBezTo>
                    <a:pt x="2413" y="470"/>
                    <a:pt x="2499" y="566"/>
                    <a:pt x="2611" y="581"/>
                  </a:cubicBezTo>
                  <a:cubicBezTo>
                    <a:pt x="2611" y="868"/>
                    <a:pt x="2611" y="868"/>
                    <a:pt x="2611" y="868"/>
                  </a:cubicBezTo>
                  <a:cubicBezTo>
                    <a:pt x="2505" y="868"/>
                    <a:pt x="2505" y="868"/>
                    <a:pt x="2505" y="868"/>
                  </a:cubicBezTo>
                  <a:cubicBezTo>
                    <a:pt x="2549" y="868"/>
                    <a:pt x="2585" y="832"/>
                    <a:pt x="2585" y="788"/>
                  </a:cubicBezTo>
                  <a:cubicBezTo>
                    <a:pt x="2585" y="704"/>
                    <a:pt x="2585" y="704"/>
                    <a:pt x="2585" y="704"/>
                  </a:cubicBezTo>
                  <a:cubicBezTo>
                    <a:pt x="2585" y="659"/>
                    <a:pt x="2549" y="624"/>
                    <a:pt x="2505" y="624"/>
                  </a:cubicBezTo>
                  <a:cubicBezTo>
                    <a:pt x="911" y="624"/>
                    <a:pt x="911" y="624"/>
                    <a:pt x="911" y="624"/>
                  </a:cubicBezTo>
                  <a:cubicBezTo>
                    <a:pt x="605" y="624"/>
                    <a:pt x="605" y="624"/>
                    <a:pt x="605" y="624"/>
                  </a:cubicBezTo>
                  <a:cubicBezTo>
                    <a:pt x="561" y="624"/>
                    <a:pt x="525" y="659"/>
                    <a:pt x="525" y="704"/>
                  </a:cubicBezTo>
                  <a:cubicBezTo>
                    <a:pt x="525" y="788"/>
                    <a:pt x="525" y="788"/>
                    <a:pt x="525" y="788"/>
                  </a:cubicBezTo>
                  <a:cubicBezTo>
                    <a:pt x="525" y="832"/>
                    <a:pt x="561" y="868"/>
                    <a:pt x="605" y="868"/>
                  </a:cubicBezTo>
                  <a:cubicBezTo>
                    <a:pt x="361" y="868"/>
                    <a:pt x="361" y="868"/>
                    <a:pt x="361" y="868"/>
                  </a:cubicBezTo>
                  <a:cubicBezTo>
                    <a:pt x="361" y="570"/>
                    <a:pt x="361" y="570"/>
                    <a:pt x="361" y="570"/>
                  </a:cubicBezTo>
                  <a:cubicBezTo>
                    <a:pt x="474" y="555"/>
                    <a:pt x="561" y="458"/>
                    <a:pt x="561" y="342"/>
                  </a:cubicBezTo>
                  <a:cubicBezTo>
                    <a:pt x="561" y="214"/>
                    <a:pt x="458" y="112"/>
                    <a:pt x="331" y="112"/>
                  </a:cubicBezTo>
                  <a:cubicBezTo>
                    <a:pt x="204" y="112"/>
                    <a:pt x="101" y="214"/>
                    <a:pt x="101" y="342"/>
                  </a:cubicBezTo>
                  <a:cubicBezTo>
                    <a:pt x="101" y="462"/>
                    <a:pt x="194" y="562"/>
                    <a:pt x="313" y="571"/>
                  </a:cubicBezTo>
                  <a:cubicBezTo>
                    <a:pt x="313" y="868"/>
                    <a:pt x="313" y="868"/>
                    <a:pt x="313" y="868"/>
                  </a:cubicBezTo>
                  <a:cubicBezTo>
                    <a:pt x="223" y="868"/>
                    <a:pt x="223" y="868"/>
                    <a:pt x="223" y="868"/>
                  </a:cubicBezTo>
                  <a:cubicBezTo>
                    <a:pt x="250" y="855"/>
                    <a:pt x="269" y="827"/>
                    <a:pt x="269" y="796"/>
                  </a:cubicBezTo>
                  <a:cubicBezTo>
                    <a:pt x="269" y="728"/>
                    <a:pt x="269" y="728"/>
                    <a:pt x="269" y="728"/>
                  </a:cubicBezTo>
                  <a:cubicBezTo>
                    <a:pt x="269" y="683"/>
                    <a:pt x="233" y="648"/>
                    <a:pt x="189" y="648"/>
                  </a:cubicBezTo>
                  <a:cubicBezTo>
                    <a:pt x="0" y="648"/>
                    <a:pt x="0" y="648"/>
                    <a:pt x="0" y="648"/>
                  </a:cubicBezTo>
                  <a:cubicBezTo>
                    <a:pt x="0" y="930"/>
                    <a:pt x="0" y="930"/>
                    <a:pt x="0" y="930"/>
                  </a:cubicBezTo>
                  <a:cubicBezTo>
                    <a:pt x="3200" y="930"/>
                    <a:pt x="3200" y="930"/>
                    <a:pt x="3200" y="930"/>
                  </a:cubicBezTo>
                  <a:cubicBezTo>
                    <a:pt x="3200" y="0"/>
                    <a:pt x="3200" y="0"/>
                    <a:pt x="3200" y="0"/>
                  </a:cubicBezTo>
                  <a:cubicBezTo>
                    <a:pt x="3196" y="0"/>
                    <a:pt x="3191" y="0"/>
                    <a:pt x="31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9" name="守护甜心 - 唯美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32792" y="6525344"/>
            <a:ext cx="812800" cy="1127593"/>
          </a:xfrm>
          <a:prstGeom prst="rect">
            <a:avLst/>
          </a:prstGeom>
        </p:spPr>
      </p:pic>
      <p:grpSp>
        <p:nvGrpSpPr>
          <p:cNvPr id="55" name="Group 49"/>
          <p:cNvGrpSpPr>
            <a:grpSpLocks noChangeAspect="1"/>
          </p:cNvGrpSpPr>
          <p:nvPr/>
        </p:nvGrpSpPr>
        <p:grpSpPr bwMode="auto">
          <a:xfrm>
            <a:off x="1992313" y="728663"/>
            <a:ext cx="7575550" cy="1262062"/>
            <a:chOff x="1255" y="459"/>
            <a:chExt cx="4772" cy="795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57" name="Freeform 50"/>
            <p:cNvSpPr/>
            <p:nvPr/>
          </p:nvSpPr>
          <p:spPr bwMode="auto">
            <a:xfrm>
              <a:off x="1255" y="479"/>
              <a:ext cx="1653" cy="775"/>
            </a:xfrm>
            <a:custGeom>
              <a:avLst/>
              <a:gdLst>
                <a:gd name="T0" fmla="*/ 740 w 841"/>
                <a:gd name="T1" fmla="*/ 144 h 569"/>
                <a:gd name="T2" fmla="*/ 679 w 841"/>
                <a:gd name="T3" fmla="*/ 156 h 569"/>
                <a:gd name="T4" fmla="*/ 629 w 841"/>
                <a:gd name="T5" fmla="*/ 144 h 569"/>
                <a:gd name="T6" fmla="*/ 520 w 841"/>
                <a:gd name="T7" fmla="*/ 195 h 569"/>
                <a:gd name="T8" fmla="*/ 492 w 841"/>
                <a:gd name="T9" fmla="*/ 113 h 569"/>
                <a:gd name="T10" fmla="*/ 415 w 841"/>
                <a:gd name="T11" fmla="*/ 121 h 569"/>
                <a:gd name="T12" fmla="*/ 312 w 841"/>
                <a:gd name="T13" fmla="*/ 0 h 569"/>
                <a:gd name="T14" fmla="*/ 203 w 841"/>
                <a:gd name="T15" fmla="*/ 127 h 569"/>
                <a:gd name="T16" fmla="*/ 96 w 841"/>
                <a:gd name="T17" fmla="*/ 131 h 569"/>
                <a:gd name="T18" fmla="*/ 79 w 841"/>
                <a:gd name="T19" fmla="*/ 239 h 569"/>
                <a:gd name="T20" fmla="*/ 74 w 841"/>
                <a:gd name="T21" fmla="*/ 375 h 569"/>
                <a:gd name="T22" fmla="*/ 60 w 841"/>
                <a:gd name="T23" fmla="*/ 424 h 569"/>
                <a:gd name="T24" fmla="*/ 95 w 841"/>
                <a:gd name="T25" fmla="*/ 477 h 569"/>
                <a:gd name="T26" fmla="*/ 191 w 841"/>
                <a:gd name="T27" fmla="*/ 484 h 569"/>
                <a:gd name="T28" fmla="*/ 259 w 841"/>
                <a:gd name="T29" fmla="*/ 456 h 569"/>
                <a:gd name="T30" fmla="*/ 472 w 841"/>
                <a:gd name="T31" fmla="*/ 453 h 569"/>
                <a:gd name="T32" fmla="*/ 537 w 841"/>
                <a:gd name="T33" fmla="*/ 515 h 569"/>
                <a:gd name="T34" fmla="*/ 644 w 841"/>
                <a:gd name="T35" fmla="*/ 507 h 569"/>
                <a:gd name="T36" fmla="*/ 704 w 841"/>
                <a:gd name="T37" fmla="*/ 397 h 569"/>
                <a:gd name="T38" fmla="*/ 832 w 841"/>
                <a:gd name="T39" fmla="*/ 289 h 569"/>
                <a:gd name="T40" fmla="*/ 740 w 841"/>
                <a:gd name="T41" fmla="*/ 144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41" h="569">
                  <a:moveTo>
                    <a:pt x="740" y="144"/>
                  </a:moveTo>
                  <a:cubicBezTo>
                    <a:pt x="718" y="141"/>
                    <a:pt x="700" y="156"/>
                    <a:pt x="679" y="156"/>
                  </a:cubicBezTo>
                  <a:cubicBezTo>
                    <a:pt x="664" y="156"/>
                    <a:pt x="649" y="144"/>
                    <a:pt x="629" y="144"/>
                  </a:cubicBezTo>
                  <a:cubicBezTo>
                    <a:pt x="586" y="143"/>
                    <a:pt x="546" y="164"/>
                    <a:pt x="520" y="195"/>
                  </a:cubicBezTo>
                  <a:cubicBezTo>
                    <a:pt x="522" y="169"/>
                    <a:pt x="514" y="130"/>
                    <a:pt x="492" y="113"/>
                  </a:cubicBezTo>
                  <a:cubicBezTo>
                    <a:pt x="472" y="97"/>
                    <a:pt x="422" y="89"/>
                    <a:pt x="415" y="121"/>
                  </a:cubicBezTo>
                  <a:cubicBezTo>
                    <a:pt x="401" y="73"/>
                    <a:pt x="384" y="0"/>
                    <a:pt x="312" y="0"/>
                  </a:cubicBezTo>
                  <a:cubicBezTo>
                    <a:pt x="229" y="0"/>
                    <a:pt x="207" y="58"/>
                    <a:pt x="203" y="127"/>
                  </a:cubicBezTo>
                  <a:cubicBezTo>
                    <a:pt x="173" y="96"/>
                    <a:pt x="125" y="105"/>
                    <a:pt x="96" y="131"/>
                  </a:cubicBezTo>
                  <a:cubicBezTo>
                    <a:pt x="62" y="162"/>
                    <a:pt x="63" y="202"/>
                    <a:pt x="79" y="239"/>
                  </a:cubicBezTo>
                  <a:cubicBezTo>
                    <a:pt x="0" y="242"/>
                    <a:pt x="17" y="349"/>
                    <a:pt x="74" y="375"/>
                  </a:cubicBezTo>
                  <a:cubicBezTo>
                    <a:pt x="67" y="389"/>
                    <a:pt x="57" y="403"/>
                    <a:pt x="60" y="424"/>
                  </a:cubicBezTo>
                  <a:cubicBezTo>
                    <a:pt x="63" y="453"/>
                    <a:pt x="67" y="464"/>
                    <a:pt x="95" y="477"/>
                  </a:cubicBezTo>
                  <a:cubicBezTo>
                    <a:pt x="119" y="488"/>
                    <a:pt x="164" y="489"/>
                    <a:pt x="191" y="484"/>
                  </a:cubicBezTo>
                  <a:cubicBezTo>
                    <a:pt x="216" y="479"/>
                    <a:pt x="235" y="460"/>
                    <a:pt x="259" y="456"/>
                  </a:cubicBezTo>
                  <a:cubicBezTo>
                    <a:pt x="270" y="569"/>
                    <a:pt x="453" y="547"/>
                    <a:pt x="472" y="453"/>
                  </a:cubicBezTo>
                  <a:cubicBezTo>
                    <a:pt x="500" y="469"/>
                    <a:pt x="505" y="503"/>
                    <a:pt x="537" y="515"/>
                  </a:cubicBezTo>
                  <a:cubicBezTo>
                    <a:pt x="567" y="528"/>
                    <a:pt x="614" y="518"/>
                    <a:pt x="644" y="507"/>
                  </a:cubicBezTo>
                  <a:cubicBezTo>
                    <a:pt x="675" y="496"/>
                    <a:pt x="767" y="423"/>
                    <a:pt x="704" y="397"/>
                  </a:cubicBezTo>
                  <a:cubicBezTo>
                    <a:pt x="759" y="388"/>
                    <a:pt x="822" y="345"/>
                    <a:pt x="832" y="289"/>
                  </a:cubicBezTo>
                  <a:cubicBezTo>
                    <a:pt x="841" y="230"/>
                    <a:pt x="805" y="154"/>
                    <a:pt x="740" y="1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51"/>
            <p:cNvSpPr/>
            <p:nvPr/>
          </p:nvSpPr>
          <p:spPr bwMode="auto">
            <a:xfrm>
              <a:off x="5131" y="459"/>
              <a:ext cx="896" cy="627"/>
            </a:xfrm>
            <a:custGeom>
              <a:avLst/>
              <a:gdLst>
                <a:gd name="T0" fmla="*/ 559 w 661"/>
                <a:gd name="T1" fmla="*/ 150 h 461"/>
                <a:gd name="T2" fmla="*/ 462 w 661"/>
                <a:gd name="T3" fmla="*/ 27 h 461"/>
                <a:gd name="T4" fmla="*/ 354 w 661"/>
                <a:gd name="T5" fmla="*/ 107 h 461"/>
                <a:gd name="T6" fmla="*/ 195 w 661"/>
                <a:gd name="T7" fmla="*/ 153 h 461"/>
                <a:gd name="T8" fmla="*/ 48 w 661"/>
                <a:gd name="T9" fmla="*/ 147 h 461"/>
                <a:gd name="T10" fmla="*/ 17 w 661"/>
                <a:gd name="T11" fmla="*/ 271 h 461"/>
                <a:gd name="T12" fmla="*/ 47 w 661"/>
                <a:gd name="T13" fmla="*/ 341 h 461"/>
                <a:gd name="T14" fmla="*/ 46 w 661"/>
                <a:gd name="T15" fmla="*/ 407 h 461"/>
                <a:gd name="T16" fmla="*/ 180 w 661"/>
                <a:gd name="T17" fmla="*/ 459 h 461"/>
                <a:gd name="T18" fmla="*/ 291 w 661"/>
                <a:gd name="T19" fmla="*/ 320 h 461"/>
                <a:gd name="T20" fmla="*/ 404 w 661"/>
                <a:gd name="T21" fmla="*/ 443 h 461"/>
                <a:gd name="T22" fmla="*/ 504 w 661"/>
                <a:gd name="T23" fmla="*/ 348 h 461"/>
                <a:gd name="T24" fmla="*/ 655 w 661"/>
                <a:gd name="T25" fmla="*/ 264 h 461"/>
                <a:gd name="T26" fmla="*/ 559 w 661"/>
                <a:gd name="T27" fmla="*/ 150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61" h="461">
                  <a:moveTo>
                    <a:pt x="559" y="150"/>
                  </a:moveTo>
                  <a:cubicBezTo>
                    <a:pt x="557" y="85"/>
                    <a:pt x="533" y="34"/>
                    <a:pt x="462" y="27"/>
                  </a:cubicBezTo>
                  <a:cubicBezTo>
                    <a:pt x="421" y="23"/>
                    <a:pt x="352" y="58"/>
                    <a:pt x="354" y="107"/>
                  </a:cubicBezTo>
                  <a:cubicBezTo>
                    <a:pt x="344" y="0"/>
                    <a:pt x="181" y="56"/>
                    <a:pt x="195" y="153"/>
                  </a:cubicBezTo>
                  <a:cubicBezTo>
                    <a:pt x="144" y="129"/>
                    <a:pt x="99" y="105"/>
                    <a:pt x="48" y="147"/>
                  </a:cubicBezTo>
                  <a:cubicBezTo>
                    <a:pt x="5" y="181"/>
                    <a:pt x="0" y="222"/>
                    <a:pt x="17" y="271"/>
                  </a:cubicBezTo>
                  <a:cubicBezTo>
                    <a:pt x="23" y="287"/>
                    <a:pt x="33" y="319"/>
                    <a:pt x="47" y="341"/>
                  </a:cubicBezTo>
                  <a:cubicBezTo>
                    <a:pt x="32" y="358"/>
                    <a:pt x="29" y="381"/>
                    <a:pt x="46" y="407"/>
                  </a:cubicBezTo>
                  <a:cubicBezTo>
                    <a:pt x="74" y="449"/>
                    <a:pt x="133" y="461"/>
                    <a:pt x="180" y="459"/>
                  </a:cubicBezTo>
                  <a:cubicBezTo>
                    <a:pt x="277" y="454"/>
                    <a:pt x="291" y="410"/>
                    <a:pt x="291" y="320"/>
                  </a:cubicBezTo>
                  <a:cubicBezTo>
                    <a:pt x="297" y="388"/>
                    <a:pt x="330" y="443"/>
                    <a:pt x="404" y="443"/>
                  </a:cubicBezTo>
                  <a:cubicBezTo>
                    <a:pt x="448" y="443"/>
                    <a:pt x="553" y="406"/>
                    <a:pt x="504" y="348"/>
                  </a:cubicBezTo>
                  <a:cubicBezTo>
                    <a:pt x="564" y="358"/>
                    <a:pt x="644" y="334"/>
                    <a:pt x="655" y="264"/>
                  </a:cubicBezTo>
                  <a:cubicBezTo>
                    <a:pt x="661" y="222"/>
                    <a:pt x="604" y="143"/>
                    <a:pt x="559" y="1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52"/>
            <p:cNvSpPr/>
            <p:nvPr/>
          </p:nvSpPr>
          <p:spPr bwMode="auto">
            <a:xfrm>
              <a:off x="3243" y="510"/>
              <a:ext cx="1372" cy="628"/>
            </a:xfrm>
            <a:custGeom>
              <a:avLst/>
              <a:gdLst>
                <a:gd name="T0" fmla="*/ 849 w 1012"/>
                <a:gd name="T1" fmla="*/ 177 h 461"/>
                <a:gd name="T2" fmla="*/ 828 w 1012"/>
                <a:gd name="T3" fmla="*/ 73 h 461"/>
                <a:gd name="T4" fmla="*/ 708 w 1012"/>
                <a:gd name="T5" fmla="*/ 89 h 461"/>
                <a:gd name="T6" fmla="*/ 636 w 1012"/>
                <a:gd name="T7" fmla="*/ 9 h 461"/>
                <a:gd name="T8" fmla="*/ 492 w 1012"/>
                <a:gd name="T9" fmla="*/ 95 h 461"/>
                <a:gd name="T10" fmla="*/ 407 w 1012"/>
                <a:gd name="T11" fmla="*/ 53 h 461"/>
                <a:gd name="T12" fmla="*/ 328 w 1012"/>
                <a:gd name="T13" fmla="*/ 140 h 461"/>
                <a:gd name="T14" fmla="*/ 148 w 1012"/>
                <a:gd name="T15" fmla="*/ 220 h 461"/>
                <a:gd name="T16" fmla="*/ 31 w 1012"/>
                <a:gd name="T17" fmla="*/ 257 h 461"/>
                <a:gd name="T18" fmla="*/ 100 w 1012"/>
                <a:gd name="T19" fmla="*/ 381 h 461"/>
                <a:gd name="T20" fmla="*/ 836 w 1012"/>
                <a:gd name="T21" fmla="*/ 461 h 461"/>
                <a:gd name="T22" fmla="*/ 835 w 1012"/>
                <a:gd name="T23" fmla="*/ 453 h 461"/>
                <a:gd name="T24" fmla="*/ 932 w 1012"/>
                <a:gd name="T25" fmla="*/ 425 h 461"/>
                <a:gd name="T26" fmla="*/ 909 w 1012"/>
                <a:gd name="T27" fmla="*/ 353 h 461"/>
                <a:gd name="T28" fmla="*/ 992 w 1012"/>
                <a:gd name="T29" fmla="*/ 242 h 461"/>
                <a:gd name="T30" fmla="*/ 849 w 1012"/>
                <a:gd name="T31" fmla="*/ 177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12" h="461">
                  <a:moveTo>
                    <a:pt x="849" y="177"/>
                  </a:moveTo>
                  <a:cubicBezTo>
                    <a:pt x="874" y="141"/>
                    <a:pt x="868" y="96"/>
                    <a:pt x="828" y="73"/>
                  </a:cubicBezTo>
                  <a:cubicBezTo>
                    <a:pt x="785" y="48"/>
                    <a:pt x="746" y="67"/>
                    <a:pt x="708" y="89"/>
                  </a:cubicBezTo>
                  <a:cubicBezTo>
                    <a:pt x="697" y="48"/>
                    <a:pt x="684" y="16"/>
                    <a:pt x="636" y="9"/>
                  </a:cubicBezTo>
                  <a:cubicBezTo>
                    <a:pt x="584" y="0"/>
                    <a:pt x="503" y="43"/>
                    <a:pt x="492" y="95"/>
                  </a:cubicBezTo>
                  <a:cubicBezTo>
                    <a:pt x="466" y="71"/>
                    <a:pt x="450" y="47"/>
                    <a:pt x="407" y="53"/>
                  </a:cubicBezTo>
                  <a:cubicBezTo>
                    <a:pt x="369" y="58"/>
                    <a:pt x="326" y="97"/>
                    <a:pt x="328" y="140"/>
                  </a:cubicBezTo>
                  <a:cubicBezTo>
                    <a:pt x="258" y="59"/>
                    <a:pt x="143" y="117"/>
                    <a:pt x="148" y="220"/>
                  </a:cubicBezTo>
                  <a:cubicBezTo>
                    <a:pt x="113" y="185"/>
                    <a:pt x="51" y="224"/>
                    <a:pt x="31" y="257"/>
                  </a:cubicBezTo>
                  <a:cubicBezTo>
                    <a:pt x="0" y="309"/>
                    <a:pt x="52" y="359"/>
                    <a:pt x="100" y="381"/>
                  </a:cubicBezTo>
                  <a:cubicBezTo>
                    <a:pt x="836" y="461"/>
                    <a:pt x="836" y="461"/>
                    <a:pt x="836" y="461"/>
                  </a:cubicBezTo>
                  <a:cubicBezTo>
                    <a:pt x="836" y="456"/>
                    <a:pt x="828" y="455"/>
                    <a:pt x="835" y="453"/>
                  </a:cubicBezTo>
                  <a:cubicBezTo>
                    <a:pt x="866" y="456"/>
                    <a:pt x="914" y="453"/>
                    <a:pt x="932" y="425"/>
                  </a:cubicBezTo>
                  <a:cubicBezTo>
                    <a:pt x="948" y="400"/>
                    <a:pt x="942" y="356"/>
                    <a:pt x="909" y="353"/>
                  </a:cubicBezTo>
                  <a:cubicBezTo>
                    <a:pt x="965" y="352"/>
                    <a:pt x="1012" y="298"/>
                    <a:pt x="992" y="242"/>
                  </a:cubicBezTo>
                  <a:cubicBezTo>
                    <a:pt x="971" y="187"/>
                    <a:pt x="902" y="174"/>
                    <a:pt x="849" y="1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8966" y="3475294"/>
            <a:ext cx="6952501" cy="2396250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4818398"/>
            <a:ext cx="5911427" cy="186012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3976" y="419740"/>
            <a:ext cx="7593751" cy="168750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631411" y="289460"/>
            <a:ext cx="75541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Thư</a:t>
            </a:r>
            <a:r>
              <a:rPr lang="en-US" altLang="zh-CN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giãn</a:t>
            </a:r>
            <a:endParaRPr lang="zh-CN" altLang="en-US" sz="6000" b="1" dirty="0">
              <a:solidFill>
                <a:srgbClr val="FFFF0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4" name="图片 6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5935" y="3911675"/>
            <a:ext cx="2790656" cy="26412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-0.82735 -0.0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67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-0.23034 0.0180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3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368574" y="5014845"/>
            <a:ext cx="9452007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8800" b="1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8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 smtClean="0">
                <a:latin typeface="Times New Roman" pitchFamily="18" charset="0"/>
                <a:cs typeface="Times New Roman" pitchFamily="18" charset="0"/>
              </a:rPr>
              <a:t>đạp</a:t>
            </a:r>
            <a:endParaRPr lang="en-US" sz="8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744" y="406400"/>
            <a:ext cx="8544683" cy="4905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391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68574" y="2532951"/>
            <a:ext cx="945200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8000" b="1" dirty="0" err="1" smtClean="0">
                <a:latin typeface="Times New Roman" pitchFamily="18" charset="0"/>
                <a:cs typeface="Times New Roman" pitchFamily="18" charset="0"/>
              </a:rPr>
              <a:t>ặp</a:t>
            </a:r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 da</a:t>
            </a:r>
            <a:endParaRPr lang="en-US" sz="8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086" y="377371"/>
            <a:ext cx="5588000" cy="4637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59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31214E-6 L 0.00117 0.39168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958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864698" y="4581128"/>
            <a:ext cx="7359761" cy="18620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11500" b="1" dirty="0" err="1" smtClean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sz="11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b="1" dirty="0" err="1" smtClean="0">
                <a:latin typeface="Times New Roman" pitchFamily="18" charset="0"/>
                <a:cs typeface="Times New Roman" pitchFamily="18" charset="0"/>
              </a:rPr>
              <a:t>mập</a:t>
            </a:r>
            <a:endParaRPr lang="en-US" sz="115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920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621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1936</TotalTime>
  <Words>121</Words>
  <Application>Microsoft Office PowerPoint</Application>
  <PresentationFormat>Custom</PresentationFormat>
  <Paragraphs>50</Paragraphs>
  <Slides>13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51</cp:revision>
  <dcterms:created xsi:type="dcterms:W3CDTF">2022-10-08T00:50:09Z</dcterms:created>
  <dcterms:modified xsi:type="dcterms:W3CDTF">2022-11-22T15:37:20Z</dcterms:modified>
</cp:coreProperties>
</file>