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Lst>
  <p:notesMasterIdLst>
    <p:notesMasterId r:id="rId42"/>
  </p:notesMasterIdLst>
  <p:sldIdLst>
    <p:sldId id="288" r:id="rId4"/>
    <p:sldId id="291" r:id="rId5"/>
    <p:sldId id="256" r:id="rId6"/>
    <p:sldId id="325" r:id="rId7"/>
    <p:sldId id="265" r:id="rId8"/>
    <p:sldId id="326" r:id="rId9"/>
    <p:sldId id="327" r:id="rId10"/>
    <p:sldId id="328" r:id="rId11"/>
    <p:sldId id="290" r:id="rId12"/>
    <p:sldId id="329" r:id="rId13"/>
    <p:sldId id="277" r:id="rId14"/>
    <p:sldId id="333" r:id="rId15"/>
    <p:sldId id="263" r:id="rId16"/>
    <p:sldId id="330" r:id="rId17"/>
    <p:sldId id="332" r:id="rId18"/>
    <p:sldId id="348" r:id="rId19"/>
    <p:sldId id="349" r:id="rId20"/>
    <p:sldId id="350" r:id="rId21"/>
    <p:sldId id="351" r:id="rId22"/>
    <p:sldId id="352" r:id="rId23"/>
    <p:sldId id="334" r:id="rId24"/>
    <p:sldId id="353" r:id="rId25"/>
    <p:sldId id="259" r:id="rId26"/>
    <p:sldId id="278" r:id="rId27"/>
    <p:sldId id="281" r:id="rId28"/>
    <p:sldId id="340" r:id="rId29"/>
    <p:sldId id="341" r:id="rId30"/>
    <p:sldId id="377" r:id="rId31"/>
    <p:sldId id="374" r:id="rId32"/>
    <p:sldId id="375" r:id="rId33"/>
    <p:sldId id="376" r:id="rId34"/>
    <p:sldId id="378" r:id="rId35"/>
    <p:sldId id="379" r:id="rId36"/>
    <p:sldId id="380" r:id="rId37"/>
    <p:sldId id="381" r:id="rId38"/>
    <p:sldId id="382" r:id="rId39"/>
    <p:sldId id="331" r:id="rId40"/>
    <p:sldId id="312" r:id="rId41"/>
  </p:sldIdLst>
  <p:sldSz cx="9144000" cy="5143500" type="screen16x9"/>
  <p:notesSz cx="6858000" cy="9144000"/>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80654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290613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10566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332720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780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70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71" name="图片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sp>
        <p:nvSpPr>
          <p:cNvPr id="2" name="圆角矩形 1"/>
          <p:cNvSpPr/>
          <p:nvPr userDrawn="1"/>
        </p:nvSpPr>
        <p:spPr>
          <a:xfrm>
            <a:off x="177800" y="558800"/>
            <a:ext cx="8813800" cy="4406900"/>
          </a:xfrm>
          <a:prstGeom prst="roundRect">
            <a:avLst>
              <a:gd name="adj" fmla="val 1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7800" y="158690"/>
            <a:ext cx="2749471" cy="400110"/>
          </a:xfrm>
          <a:prstGeom prst="rect">
            <a:avLst/>
          </a:prstGeom>
          <a:noFill/>
        </p:spPr>
        <p:txBody>
          <a:bodyPr wrap="none" rtlCol="0">
            <a:spAutoFit/>
          </a:bodyPr>
          <a:lstStyle/>
          <a:p>
            <a:r>
              <a:rPr lang="zh-CN" altLang="en-US" sz="2000" b="1" dirty="0">
                <a:solidFill>
                  <a:schemeClr val="bg1"/>
                </a:solidFill>
              </a:rPr>
              <a:t>单击此处添加文字标题</a:t>
            </a:r>
          </a:p>
        </p:txBody>
      </p:sp>
    </p:spTree>
    <p:extLst>
      <p:ext uri="{BB962C8B-B14F-4D97-AF65-F5344CB8AC3E}">
        <p14:creationId xmlns:p14="http://schemas.microsoft.com/office/powerpoint/2010/main" val="40602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49450A6-ECF8-4026-9E41-BD717C4CC87C}"/>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5" name="Footer Placeholder 4">
            <a:extLst>
              <a:ext uri="{FF2B5EF4-FFF2-40B4-BE49-F238E27FC236}">
                <a16:creationId xmlns:a16="http://schemas.microsoft.com/office/drawing/2014/main" id="{9F30EFAC-BA70-49E2-927E-7DFF270A1D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B01BF4-2EDE-4AFC-880E-053D5C0D0396}"/>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65676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A16D8F-F255-4796-8E32-4168BEAD8323}"/>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5" name="Footer Placeholder 4">
            <a:extLst>
              <a:ext uri="{FF2B5EF4-FFF2-40B4-BE49-F238E27FC236}">
                <a16:creationId xmlns:a16="http://schemas.microsoft.com/office/drawing/2014/main" id="{811DC0C0-9F71-42FC-A0EA-799F7D953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9B9B1C-E43F-426F-84B6-BA4199A8C491}"/>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0431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990D-2097-451B-B303-F8C6D1F419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383CF26-3554-4958-ACA7-09DEC7E88E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832A14-DBE6-4AD1-90E9-A35690ABF853}"/>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5" name="Footer Placeholder 4">
            <a:extLst>
              <a:ext uri="{FF2B5EF4-FFF2-40B4-BE49-F238E27FC236}">
                <a16:creationId xmlns:a16="http://schemas.microsoft.com/office/drawing/2014/main" id="{B8C1A71D-5CC3-43A7-ACD2-27A1FAD3BE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B1C91-FA2C-4AFA-BE60-73361B0DF643}"/>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9670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A50DD25-9929-4728-8A16-D177F5602251}"/>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6" name="Footer Placeholder 5">
            <a:extLst>
              <a:ext uri="{FF2B5EF4-FFF2-40B4-BE49-F238E27FC236}">
                <a16:creationId xmlns:a16="http://schemas.microsoft.com/office/drawing/2014/main" id="{0ADCEDB3-698D-4A9A-83D5-B84463584F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EC7E053-F591-4C0D-9434-B3EF0D8884B5}"/>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5450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12FF9C2-669A-41E6-B529-CA31DD083C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3FE6023-344F-47C7-A67E-B8D7F522813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459B22D-E3E2-4E80-98A0-EE69DBB760FB}"/>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8" name="Footer Placeholder 7">
            <a:extLst>
              <a:ext uri="{FF2B5EF4-FFF2-40B4-BE49-F238E27FC236}">
                <a16:creationId xmlns:a16="http://schemas.microsoft.com/office/drawing/2014/main" id="{2D56F959-D543-493C-B996-408423D8D8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F05FE60-7709-41D6-BF40-00CE0ECCF16F}"/>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20330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3307353-3E78-4A71-A9FA-F74BD06D62B5}"/>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4" name="Footer Placeholder 3">
            <a:extLst>
              <a:ext uri="{FF2B5EF4-FFF2-40B4-BE49-F238E27FC236}">
                <a16:creationId xmlns:a16="http://schemas.microsoft.com/office/drawing/2014/main" id="{1BB9C3BE-6AA9-4243-AF08-CB3D7418BE7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6606744-B07E-4C67-883F-F613674D5F0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50718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19677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90D5B94-6432-4572-82D8-63B8A860AF0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85949-1B07-4906-954F-847DF397FD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4C16EB-0A79-43B8-922D-17FB64849168}"/>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6" name="Footer Placeholder 5">
            <a:extLst>
              <a:ext uri="{FF2B5EF4-FFF2-40B4-BE49-F238E27FC236}">
                <a16:creationId xmlns:a16="http://schemas.microsoft.com/office/drawing/2014/main" id="{6CBE2D31-0BCC-4DD2-9011-5DB18C1E5C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76D663-0D5B-4085-B473-F2F251E25A4E}"/>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66237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077CA8F-CFCA-457F-916C-8C352EA343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569718AE-1F9D-4AD9-97A7-5EC2D2D06A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3A0F2A1-01A8-4F95-B07B-AA4C9ACB36F5}"/>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6" name="Footer Placeholder 5">
            <a:extLst>
              <a:ext uri="{FF2B5EF4-FFF2-40B4-BE49-F238E27FC236}">
                <a16:creationId xmlns:a16="http://schemas.microsoft.com/office/drawing/2014/main" id="{A8EA1358-5F3C-4B89-A0BD-43851CD22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3D879-70C9-465C-AB02-6B72F8C104B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66447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235D40-87E0-449C-9860-2F98450719D6}"/>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5" name="Footer Placeholder 4">
            <a:extLst>
              <a:ext uri="{FF2B5EF4-FFF2-40B4-BE49-F238E27FC236}">
                <a16:creationId xmlns:a16="http://schemas.microsoft.com/office/drawing/2014/main" id="{2A871D64-CF5F-4FC0-97E8-BB379BFBAE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5F3005-E1F7-4397-84E0-4BB9BE874E47}"/>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941232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2BA86-641D-4C55-8A78-CE4401F4751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01402-132A-4CB0-8CBC-F6427700CF4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221960-ABB8-45F7-9FC4-157F63AED18D}"/>
              </a:ext>
            </a:extLst>
          </p:cNvPr>
          <p:cNvSpPr>
            <a:spLocks noGrp="1"/>
          </p:cNvSpPr>
          <p:nvPr>
            <p:ph type="dt" sz="half" idx="10"/>
          </p:nvPr>
        </p:nvSpPr>
        <p:spPr/>
        <p:txBody>
          <a:bodyPr/>
          <a:lstStyle/>
          <a:p>
            <a:fld id="{3016A027-9143-4183-876C-8F245754F8E4}" type="datetimeFigureOut">
              <a:rPr lang="vi-VN" smtClean="0"/>
              <a:t>21/02/2022</a:t>
            </a:fld>
            <a:endParaRPr lang="vi-VN"/>
          </a:p>
        </p:txBody>
      </p:sp>
      <p:sp>
        <p:nvSpPr>
          <p:cNvPr id="5" name="Footer Placeholder 4">
            <a:extLst>
              <a:ext uri="{FF2B5EF4-FFF2-40B4-BE49-F238E27FC236}">
                <a16:creationId xmlns:a16="http://schemas.microsoft.com/office/drawing/2014/main" id="{37512D82-847C-4E5F-8F01-30EF9B949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EF4641-D2A0-4667-A4AC-40A5E8E0132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827456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889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2022/2/21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79885"/>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F2C121-5EEA-4177-9309-936CB91BEF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016A027-9143-4183-876C-8F245754F8E4}" type="datetimeFigureOut">
              <a:rPr lang="vi-VN" smtClean="0"/>
              <a:t>21/02/2022</a:t>
            </a:fld>
            <a:endParaRPr lang="vi-VN"/>
          </a:p>
        </p:txBody>
      </p:sp>
      <p:sp>
        <p:nvSpPr>
          <p:cNvPr id="5" name="Footer Placeholder 4">
            <a:extLst>
              <a:ext uri="{FF2B5EF4-FFF2-40B4-BE49-F238E27FC236}">
                <a16:creationId xmlns:a16="http://schemas.microsoft.com/office/drawing/2014/main" id="{B536E04F-92A3-494E-9937-DDCB7A6017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DA5ADF9-08ED-427E-B629-E892E9E870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00008C-E91C-48F4-94D9-126E2AF1717B}" type="slidenum">
              <a:rPr lang="vi-VN" smtClean="0"/>
              <a:t>‹#›</a:t>
            </a:fld>
            <a:endParaRPr lang="vi-VN"/>
          </a:p>
        </p:txBody>
      </p:sp>
    </p:spTree>
    <p:extLst>
      <p:ext uri="{BB962C8B-B14F-4D97-AF65-F5344CB8AC3E}">
        <p14:creationId xmlns:p14="http://schemas.microsoft.com/office/powerpoint/2010/main" val="23072460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g"/><Relationship Id="rId1" Type="http://schemas.openxmlformats.org/officeDocument/2006/relationships/slideLayout" Target="../slideLayouts/slideLayout23.xml"/><Relationship Id="rId4"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4.xml"/><Relationship Id="rId18" Type="http://schemas.openxmlformats.org/officeDocument/2006/relationships/image" Target="../media/image21.png"/><Relationship Id="rId26" Type="http://schemas.openxmlformats.org/officeDocument/2006/relationships/slide" Target="slide10.xml"/><Relationship Id="rId3" Type="http://schemas.openxmlformats.org/officeDocument/2006/relationships/image" Target="../media/image12.png"/><Relationship Id="rId21" Type="http://schemas.openxmlformats.org/officeDocument/2006/relationships/slide" Target="slide37.xml"/><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1.xml"/><Relationship Id="rId25"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slide" Target="slide8.xml"/><Relationship Id="rId32" Type="http://schemas.openxmlformats.org/officeDocument/2006/relationships/image" Target="../media/image29.png"/><Relationship Id="rId5" Type="http://schemas.openxmlformats.org/officeDocument/2006/relationships/image" Target="../media/image9.emf"/><Relationship Id="rId15" Type="http://schemas.openxmlformats.org/officeDocument/2006/relationships/slide" Target="slide13.xml"/><Relationship Id="rId23" Type="http://schemas.openxmlformats.org/officeDocument/2006/relationships/image" Target="../media/image24.png"/><Relationship Id="rId28" Type="http://schemas.openxmlformats.org/officeDocument/2006/relationships/slide" Target="slide7.xml"/><Relationship Id="rId10" Type="http://schemas.openxmlformats.org/officeDocument/2006/relationships/image" Target="../media/image17.png"/><Relationship Id="rId19" Type="http://schemas.openxmlformats.org/officeDocument/2006/relationships/slide" Target="slide15.xml"/><Relationship Id="rId31" Type="http://schemas.openxmlformats.org/officeDocument/2006/relationships/image" Target="../media/image28.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smtClean="0">
                <a:latin typeface="+mj-lt"/>
              </a:rPr>
              <a:t>l</a:t>
            </a:r>
            <a:r>
              <a:rPr lang="en-US" sz="1800" b="1" dirty="0" smtClean="0">
                <a:latin typeface="+mj-lt"/>
              </a:rPr>
              <a:t>ồ</a:t>
            </a:r>
            <a:r>
              <a:rPr lang="vi-VN" sz="1800" b="1" dirty="0" smtClean="0">
                <a:latin typeface="+mj-lt"/>
              </a:rPr>
              <a:t>.  </a:t>
            </a:r>
            <a:r>
              <a:rPr lang="vi-VN" sz="1800" b="1" dirty="0">
                <a:latin typeface="+mj-lt"/>
              </a:rPr>
              <a:t>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a:t>
            </a:r>
            <a:r>
              <a:rPr lang="vi-VN" sz="1800" b="1" dirty="0" smtClean="0">
                <a:latin typeface="+mj-lt"/>
              </a:rPr>
              <a:t>Kh</a:t>
            </a:r>
            <a:r>
              <a:rPr lang="en-US" sz="1800" b="1" dirty="0" err="1" smtClean="0">
                <a:latin typeface="+mj-lt"/>
              </a:rPr>
              <a:t>ủng</a:t>
            </a:r>
            <a:r>
              <a:rPr lang="en-US" sz="1800" b="1" dirty="0" smtClean="0">
                <a:latin typeface="+mj-lt"/>
              </a:rPr>
              <a:t> long</a:t>
            </a:r>
            <a:r>
              <a:rPr lang="vi-VN" sz="1800" b="1" dirty="0" smtClean="0">
                <a:latin typeface="+mj-lt"/>
              </a:rPr>
              <a:t> </a:t>
            </a:r>
            <a:r>
              <a:rPr lang="vi-VN" sz="1800" b="1" dirty="0">
                <a:latin typeface="+mj-lt"/>
              </a:rPr>
              <a:t>thường ăn thịt, cũng có một số loài ăn cỏ. </a:t>
            </a:r>
            <a:endParaRPr lang="en-US" sz="1800" b="1" dirty="0">
              <a:latin typeface="+mj-lt"/>
            </a:endParaRPr>
          </a:p>
          <a:p>
            <a:r>
              <a:rPr lang="vi-VN" sz="1800" b="1" dirty="0">
                <a:latin typeface="+mj-lt"/>
              </a:rPr>
              <a:t> </a:t>
            </a:r>
            <a:r>
              <a:rPr lang="vi-VN" sz="1800" b="1" dirty="0" smtClean="0">
                <a:latin typeface="+mj-lt"/>
              </a:rPr>
              <a:t>Chân</a:t>
            </a:r>
            <a:r>
              <a:rPr lang="en-US" sz="1800" b="1" dirty="0" err="1" smtClean="0">
                <a:latin typeface="+mj-lt"/>
              </a:rPr>
              <a:t>khủng</a:t>
            </a:r>
            <a:r>
              <a:rPr lang="en-US" sz="1800" b="1" dirty="0" smtClean="0">
                <a:latin typeface="+mj-lt"/>
              </a:rPr>
              <a:t> long</a:t>
            </a:r>
            <a:r>
              <a:rPr lang="vi-VN" sz="1800" b="1" dirty="0" smtClean="0">
                <a:latin typeface="+mj-lt"/>
              </a:rPr>
              <a:t> </a:t>
            </a:r>
            <a:r>
              <a:rPr lang="en-US" sz="1800" b="1" dirty="0" err="1">
                <a:latin typeface="+mj-lt"/>
              </a:rPr>
              <a:t>thẳng</a:t>
            </a:r>
            <a:r>
              <a:rPr lang="en-US" sz="1800" b="1" dirty="0">
                <a:latin typeface="+mj-lt"/>
              </a:rPr>
              <a:t> </a:t>
            </a:r>
            <a:r>
              <a:rPr lang="vi-VN" sz="1800" b="1" dirty="0">
                <a:latin typeface="+mj-lt"/>
              </a:rPr>
              <a:t>và rất khỏe.  </a:t>
            </a:r>
            <a:r>
              <a:rPr lang="vi-VN" sz="1800" b="1" dirty="0" smtClean="0">
                <a:latin typeface="+mj-lt"/>
              </a:rPr>
              <a:t>V</a:t>
            </a:r>
            <a:r>
              <a:rPr lang="en-US" sz="1800" b="1" dirty="0">
                <a:latin typeface="+mj-lt"/>
              </a:rPr>
              <a:t>ì</a:t>
            </a:r>
            <a:r>
              <a:rPr lang="vi-VN" sz="1800" b="1" dirty="0" smtClean="0">
                <a:latin typeface="+mj-lt"/>
              </a:rPr>
              <a:t> </a:t>
            </a:r>
            <a:r>
              <a:rPr lang="vi-VN" sz="1800" b="1" dirty="0">
                <a:latin typeface="+mj-lt"/>
              </a:rPr>
              <a:t>thế </a:t>
            </a:r>
            <a:r>
              <a:rPr lang="en-US" sz="1800" b="1" dirty="0" err="1" smtClean="0">
                <a:latin typeface="+mj-lt"/>
              </a:rPr>
              <a:t>chúng</a:t>
            </a:r>
            <a:r>
              <a:rPr lang="vi-VN" sz="1800" b="1" dirty="0" smtClean="0">
                <a:latin typeface="+mj-lt"/>
              </a:rPr>
              <a:t> </a:t>
            </a:r>
            <a:r>
              <a:rPr lang="vi-VN" sz="1800" b="1" dirty="0">
                <a:latin typeface="+mj-lt"/>
              </a:rPr>
              <a:t>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pic>
        <p:nvPicPr>
          <p:cNvPr id="12" name="Picture 11">
            <a:extLst>
              <a:ext uri="{FF2B5EF4-FFF2-40B4-BE49-F238E27FC236}">
                <a16:creationId xmlns:a16="http://schemas.microsoft.com/office/drawing/2014/main" id="{F865ABF1-A4C3-44A6-8F22-C40051A916F2}"/>
              </a:ext>
            </a:extLst>
          </p:cNvPr>
          <p:cNvPicPr>
            <a:picLocks noChangeAspect="1"/>
          </p:cNvPicPr>
          <p:nvPr/>
        </p:nvPicPr>
        <p:blipFill>
          <a:blip r:embed="rId4"/>
          <a:stretch>
            <a:fillRect/>
          </a:stretch>
        </p:blipFill>
        <p:spPr>
          <a:xfrm>
            <a:off x="7275368" y="3094852"/>
            <a:ext cx="506012" cy="36579"/>
          </a:xfrm>
          <a:prstGeom prst="rect">
            <a:avLst/>
          </a:prstGeom>
        </p:spPr>
      </p:pic>
      <p:cxnSp>
        <p:nvCxnSpPr>
          <p:cNvPr id="13" name="Straight Connector 12">
            <a:extLst>
              <a:ext uri="{FF2B5EF4-FFF2-40B4-BE49-F238E27FC236}">
                <a16:creationId xmlns:a16="http://schemas.microsoft.com/office/drawing/2014/main" id="{3EEDBBC2-31DE-4462-BBA7-502713F02AD5}"/>
              </a:ext>
            </a:extLst>
          </p:cNvPr>
          <p:cNvCxnSpPr>
            <a:cxnSpLocks/>
          </p:cNvCxnSpPr>
          <p:nvPr/>
        </p:nvCxnSpPr>
        <p:spPr>
          <a:xfrm>
            <a:off x="3888024" y="3393183"/>
            <a:ext cx="95067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CA44DC-DD5F-4B85-91A3-CC0933D5C5F6}"/>
              </a:ext>
            </a:extLst>
          </p:cNvPr>
          <p:cNvCxnSpPr>
            <a:cxnSpLocks/>
          </p:cNvCxnSpPr>
          <p:nvPr/>
        </p:nvCxnSpPr>
        <p:spPr>
          <a:xfrm>
            <a:off x="5490708" y="3667503"/>
            <a:ext cx="11676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684623" y="0"/>
            <a:ext cx="2326294" cy="415498"/>
          </a:xfrm>
          <a:prstGeom prst="rect">
            <a:avLst/>
          </a:prstGeom>
          <a:noFill/>
        </p:spPr>
        <p:txBody>
          <a:bodyPr wrap="square" rtlCol="0">
            <a:spAutoFit/>
          </a:bodyPr>
          <a:lstStyle/>
          <a:p>
            <a:r>
              <a:rPr lang="en-US" sz="2100" b="1" dirty="0">
                <a:solidFill>
                  <a:srgbClr val="C00000"/>
                </a:solidFill>
              </a:rPr>
              <a:t>KHỦNG LONG</a:t>
            </a:r>
          </a:p>
        </p:txBody>
      </p:sp>
      <p:pic>
        <p:nvPicPr>
          <p:cNvPr id="9" name="Picture 3">
            <a:extLst>
              <a:ext uri="{FF2B5EF4-FFF2-40B4-BE49-F238E27FC236}">
                <a16:creationId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11" y="-29818"/>
            <a:ext cx="527050" cy="170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9FEA14C4-DA89-44AA-91D9-7481E8A2D423}"/>
              </a:ext>
            </a:extLst>
          </p:cNvPr>
          <p:cNvSpPr txBox="1"/>
          <p:nvPr/>
        </p:nvSpPr>
        <p:spPr>
          <a:xfrm>
            <a:off x="694452" y="828076"/>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pic>
        <p:nvPicPr>
          <p:cNvPr id="12" name="Picture 3">
            <a:extLst>
              <a:ext uri="{FF2B5EF4-FFF2-40B4-BE49-F238E27FC236}">
                <a16:creationId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413" y="1161222"/>
            <a:ext cx="527050" cy="269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D20200CA-414C-474B-A8C1-5A92089653B2}"/>
              </a:ext>
            </a:extLst>
          </p:cNvPr>
          <p:cNvSpPr txBox="1"/>
          <p:nvPr/>
        </p:nvSpPr>
        <p:spPr>
          <a:xfrm>
            <a:off x="652154" y="2342240"/>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54" y="3697357"/>
            <a:ext cx="527050" cy="122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0670826E-4F2C-4158-A4DD-1FAAAA28D076}"/>
              </a:ext>
            </a:extLst>
          </p:cNvPr>
          <p:cNvSpPr txBox="1"/>
          <p:nvPr/>
        </p:nvSpPr>
        <p:spPr>
          <a:xfrm>
            <a:off x="600941"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a16="http://schemas.microsoft.com/office/drawing/2014/main" id="{39396A8B-1BE0-4FA5-A41B-ECA77FB685F3}"/>
              </a:ext>
            </a:extLst>
          </p:cNvPr>
          <p:cNvSpPr txBox="1"/>
          <p:nvPr/>
        </p:nvSpPr>
        <p:spPr>
          <a:xfrm>
            <a:off x="1270413" y="458482"/>
            <a:ext cx="4636770" cy="4455066"/>
          </a:xfrm>
          <a:prstGeom prst="rect">
            <a:avLst/>
          </a:prstGeom>
          <a:noFill/>
        </p:spPr>
        <p:txBody>
          <a:bodyPr wrap="square">
            <a:spAutoFit/>
          </a:bodyPr>
          <a:lstStyle/>
          <a:p>
            <a:r>
              <a:rPr lang="vi-VN" dirty="0"/>
              <a:t>Khủng long là loài sinh vật thường sống bầy đàn ở các vùng đất khô. Trong suy nghĩ của nhiều người, khủng long là loài sinh vật khổng </a:t>
            </a:r>
            <a:r>
              <a:rPr lang="vi-VN" dirty="0" smtClean="0"/>
              <a:t>l</a:t>
            </a:r>
            <a:r>
              <a:rPr lang="en-US" dirty="0" smtClean="0"/>
              <a:t>ồ</a:t>
            </a:r>
            <a:r>
              <a:rPr lang="vi-VN" dirty="0" smtClean="0"/>
              <a:t>.  </a:t>
            </a:r>
            <a:r>
              <a:rPr lang="vi-VN" dirty="0"/>
              <a:t>Nhưng trên thực tế, có loài khủng long chỉ bằng một chú chó nhỏ.  </a:t>
            </a:r>
            <a:r>
              <a:rPr lang="vi-VN" dirty="0" smtClean="0"/>
              <a:t>Kh</a:t>
            </a:r>
            <a:r>
              <a:rPr lang="en-US" dirty="0" err="1" smtClean="0"/>
              <a:t>ủng</a:t>
            </a:r>
            <a:r>
              <a:rPr lang="en-US" dirty="0" smtClean="0"/>
              <a:t> long</a:t>
            </a:r>
            <a:r>
              <a:rPr lang="vi-VN" dirty="0" smtClean="0"/>
              <a:t> </a:t>
            </a:r>
            <a:r>
              <a:rPr lang="vi-VN" dirty="0"/>
              <a:t>thường ăn thịt, cũng có một số loài ăn cỏ. </a:t>
            </a:r>
            <a:endParaRPr lang="en-US" dirty="0"/>
          </a:p>
          <a:p>
            <a:endParaRPr lang="en-US" dirty="0"/>
          </a:p>
          <a:p>
            <a:endParaRPr lang="en-US" dirty="0"/>
          </a:p>
          <a:p>
            <a:endParaRPr lang="vi-VN" dirty="0"/>
          </a:p>
          <a:p>
            <a:r>
              <a:rPr lang="vi-VN" dirty="0"/>
              <a:t> </a:t>
            </a:r>
            <a:r>
              <a:rPr lang="vi-VN" dirty="0" smtClean="0"/>
              <a:t>Chân</a:t>
            </a:r>
            <a:r>
              <a:rPr lang="en-US" dirty="0" err="1" smtClean="0"/>
              <a:t>khủng</a:t>
            </a:r>
            <a:r>
              <a:rPr lang="en-US" dirty="0" smtClean="0"/>
              <a:t> long</a:t>
            </a:r>
            <a:r>
              <a:rPr lang="vi-VN" dirty="0" smtClean="0"/>
              <a:t> </a:t>
            </a:r>
            <a:r>
              <a:rPr lang="vi-VN" dirty="0"/>
              <a:t>thẳng và rất khỏe.  </a:t>
            </a:r>
            <a:r>
              <a:rPr lang="vi-VN" dirty="0" smtClean="0"/>
              <a:t>V</a:t>
            </a:r>
            <a:r>
              <a:rPr lang="en-US" dirty="0"/>
              <a:t>ì</a:t>
            </a:r>
            <a:r>
              <a:rPr lang="vi-VN" dirty="0" smtClean="0"/>
              <a:t> </a:t>
            </a:r>
            <a:r>
              <a:rPr lang="vi-VN" dirty="0"/>
              <a:t>thế </a:t>
            </a:r>
            <a:r>
              <a:rPr lang="en-US" dirty="0" err="1" smtClean="0"/>
              <a:t>chúng</a:t>
            </a:r>
            <a:r>
              <a:rPr lang="vi-VN" dirty="0" smtClean="0"/>
              <a:t> </a:t>
            </a:r>
            <a:r>
              <a:rPr lang="vi-VN" dirty="0"/>
              <a:t>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tuyệt chủng.  Vì thế, chúng ta sẽ không bao giờ có thể nhìn thấy khủng long thật.  </a:t>
            </a:r>
          </a:p>
        </p:txBody>
      </p:sp>
    </p:spTree>
    <p:extLst>
      <p:ext uri="{BB962C8B-B14F-4D97-AF65-F5344CB8AC3E}">
        <p14:creationId xmlns:p14="http://schemas.microsoft.com/office/powerpoint/2010/main" val="278855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smtClean="0">
                <a:latin typeface="+mj-lt"/>
              </a:rPr>
              <a:t>l</a:t>
            </a:r>
            <a:r>
              <a:rPr lang="en-US" sz="1800" b="1" dirty="0" smtClean="0">
                <a:latin typeface="+mj-lt"/>
              </a:rPr>
              <a:t>ồ</a:t>
            </a:r>
            <a:r>
              <a:rPr lang="vi-VN" sz="1800" b="1" dirty="0" smtClean="0">
                <a:latin typeface="+mj-lt"/>
              </a:rPr>
              <a:t>.  </a:t>
            </a:r>
            <a:r>
              <a:rPr lang="vi-VN" sz="1800" b="1" dirty="0">
                <a:latin typeface="+mj-lt"/>
              </a:rPr>
              <a:t>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a:t>
            </a:r>
            <a:r>
              <a:rPr lang="vi-VN" sz="1800" b="1" dirty="0" smtClean="0">
                <a:latin typeface="+mj-lt"/>
              </a:rPr>
              <a:t>Kh</a:t>
            </a:r>
            <a:r>
              <a:rPr lang="en-US" sz="1800" b="1" dirty="0" err="1" smtClean="0">
                <a:latin typeface="+mj-lt"/>
              </a:rPr>
              <a:t>ủng</a:t>
            </a:r>
            <a:r>
              <a:rPr lang="en-US" sz="1800" b="1" dirty="0" smtClean="0">
                <a:latin typeface="+mj-lt"/>
              </a:rPr>
              <a:t> long </a:t>
            </a:r>
            <a:r>
              <a:rPr lang="vi-VN" sz="1800" b="1" dirty="0" smtClean="0">
                <a:latin typeface="+mj-lt"/>
              </a:rPr>
              <a:t>thường </a:t>
            </a:r>
            <a:r>
              <a:rPr lang="vi-VN" sz="1800" b="1" dirty="0">
                <a:latin typeface="+mj-lt"/>
              </a:rPr>
              <a:t>ăn thịt, cũng có một số loài ăn cỏ. </a:t>
            </a:r>
            <a:endParaRPr lang="en-US" sz="1800" b="1" dirty="0">
              <a:latin typeface="+mj-lt"/>
            </a:endParaRPr>
          </a:p>
          <a:p>
            <a:r>
              <a:rPr lang="vi-VN" sz="1800" b="1" dirty="0">
                <a:latin typeface="+mj-lt"/>
              </a:rPr>
              <a:t> Chân </a:t>
            </a:r>
            <a:r>
              <a:rPr lang="en-US" sz="1800" b="1" dirty="0" err="1" smtClean="0">
                <a:latin typeface="+mj-lt"/>
              </a:rPr>
              <a:t>khủng</a:t>
            </a:r>
            <a:r>
              <a:rPr lang="en-US" sz="1800" b="1" dirty="0" smtClean="0">
                <a:latin typeface="+mj-lt"/>
              </a:rPr>
              <a:t> long </a:t>
            </a:r>
            <a:r>
              <a:rPr lang="en-US" sz="1800" b="1" dirty="0" err="1" smtClean="0">
                <a:latin typeface="+mj-lt"/>
              </a:rPr>
              <a:t>thẳng</a:t>
            </a:r>
            <a:r>
              <a:rPr lang="en-US" sz="1800" b="1" dirty="0" smtClean="0">
                <a:latin typeface="+mj-lt"/>
              </a:rPr>
              <a:t> </a:t>
            </a:r>
            <a:r>
              <a:rPr lang="vi-VN" sz="1800" b="1" dirty="0">
                <a:latin typeface="+mj-lt"/>
              </a:rPr>
              <a:t>và rất khỏe.  </a:t>
            </a:r>
            <a:r>
              <a:rPr lang="vi-VN" sz="1800" b="1" dirty="0" smtClean="0">
                <a:latin typeface="+mj-lt"/>
              </a:rPr>
              <a:t>V</a:t>
            </a:r>
            <a:r>
              <a:rPr lang="en-US" sz="1800" b="1" dirty="0">
                <a:latin typeface="+mj-lt"/>
              </a:rPr>
              <a:t>ì</a:t>
            </a:r>
            <a:r>
              <a:rPr lang="vi-VN" sz="1800" b="1" dirty="0" smtClean="0">
                <a:latin typeface="+mj-lt"/>
              </a:rPr>
              <a:t> </a:t>
            </a:r>
            <a:r>
              <a:rPr lang="vi-VN" sz="1800" b="1" dirty="0">
                <a:latin typeface="+mj-lt"/>
              </a:rPr>
              <a:t>thế </a:t>
            </a:r>
            <a:r>
              <a:rPr lang="en-US" sz="1800" b="1" dirty="0" err="1" smtClean="0">
                <a:latin typeface="+mj-lt"/>
              </a:rPr>
              <a:t>chúng</a:t>
            </a:r>
            <a:r>
              <a:rPr lang="vi-VN" sz="1800" b="1" dirty="0" smtClean="0">
                <a:latin typeface="+mj-lt"/>
              </a:rPr>
              <a:t> </a:t>
            </a:r>
            <a:r>
              <a:rPr lang="vi-VN" sz="1800" b="1" dirty="0">
                <a:latin typeface="+mj-lt"/>
              </a:rPr>
              <a:t>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286764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823B8F1-FE75-4C6E-BF28-C0252EC059E2}"/>
              </a:ext>
            </a:extLst>
          </p:cNvPr>
          <p:cNvPicPr>
            <a:picLocks noChangeAspect="1"/>
          </p:cNvPicPr>
          <p:nvPr/>
        </p:nvPicPr>
        <p:blipFill>
          <a:blip r:embed="rId2"/>
          <a:stretch>
            <a:fillRect/>
          </a:stretch>
        </p:blipFill>
        <p:spPr>
          <a:xfrm>
            <a:off x="752005" y="2335936"/>
            <a:ext cx="6725589" cy="1238423"/>
          </a:xfrm>
          <a:prstGeom prst="rect">
            <a:avLst/>
          </a:prstGeom>
        </p:spPr>
      </p:pic>
    </p:spTree>
    <p:extLst>
      <p:ext uri="{BB962C8B-B14F-4D97-AF65-F5344CB8AC3E}">
        <p14:creationId xmlns:p14="http://schemas.microsoft.com/office/powerpoint/2010/main" val="102536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val="315519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3522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26065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smtClean="0">
                <a:latin typeface="+mj-lt"/>
              </a:rPr>
              <a:t>l</a:t>
            </a:r>
            <a:r>
              <a:rPr lang="en-US" sz="1800" b="1" dirty="0" smtClean="0">
                <a:latin typeface="+mj-lt"/>
              </a:rPr>
              <a:t>ồ</a:t>
            </a:r>
            <a:r>
              <a:rPr lang="vi-VN" sz="1800" b="1" dirty="0" smtClean="0">
                <a:latin typeface="+mj-lt"/>
              </a:rPr>
              <a:t>.  </a:t>
            </a:r>
            <a:r>
              <a:rPr lang="vi-VN" sz="1800" b="1" dirty="0">
                <a:latin typeface="+mj-lt"/>
              </a:rPr>
              <a:t>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a:t>
            </a:r>
            <a:r>
              <a:rPr lang="vi-VN" sz="1800" b="1" dirty="0" smtClean="0">
                <a:latin typeface="+mj-lt"/>
              </a:rPr>
              <a:t>Kh</a:t>
            </a:r>
            <a:r>
              <a:rPr lang="en-US" sz="1800" b="1" dirty="0" err="1" smtClean="0">
                <a:latin typeface="+mj-lt"/>
              </a:rPr>
              <a:t>ủng</a:t>
            </a:r>
            <a:r>
              <a:rPr lang="en-US" sz="1800" b="1" dirty="0" smtClean="0">
                <a:latin typeface="+mj-lt"/>
              </a:rPr>
              <a:t> long</a:t>
            </a:r>
            <a:r>
              <a:rPr lang="vi-VN" sz="1800" b="1" dirty="0" smtClean="0">
                <a:latin typeface="+mj-lt"/>
              </a:rPr>
              <a:t> </a:t>
            </a:r>
            <a:r>
              <a:rPr lang="vi-VN" sz="1800" b="1" dirty="0">
                <a:latin typeface="+mj-lt"/>
              </a:rPr>
              <a:t>thường ăn thịt, cũng có một số loài ăn cỏ. </a:t>
            </a:r>
            <a:endParaRPr lang="en-US" sz="1800" b="1" dirty="0">
              <a:latin typeface="+mj-lt"/>
            </a:endParaRPr>
          </a:p>
          <a:p>
            <a:r>
              <a:rPr lang="vi-VN" sz="1800" b="1" dirty="0">
                <a:latin typeface="+mj-lt"/>
              </a:rPr>
              <a:t> </a:t>
            </a:r>
            <a:r>
              <a:rPr lang="vi-VN" sz="1800" b="1" dirty="0" smtClean="0">
                <a:latin typeface="+mj-lt"/>
              </a:rPr>
              <a:t>Chân</a:t>
            </a:r>
            <a:r>
              <a:rPr lang="en-US" sz="1800" b="1" dirty="0" smtClean="0">
                <a:latin typeface="+mj-lt"/>
              </a:rPr>
              <a:t> </a:t>
            </a:r>
            <a:r>
              <a:rPr lang="en-US" sz="1800" b="1" dirty="0" err="1" smtClean="0">
                <a:latin typeface="+mj-lt"/>
              </a:rPr>
              <a:t>khủng</a:t>
            </a:r>
            <a:r>
              <a:rPr lang="en-US" sz="1800" b="1" dirty="0" smtClean="0">
                <a:latin typeface="+mj-lt"/>
              </a:rPr>
              <a:t> long</a:t>
            </a:r>
            <a:r>
              <a:rPr lang="vi-VN" sz="1800" b="1" dirty="0" smtClean="0">
                <a:latin typeface="+mj-lt"/>
              </a:rPr>
              <a:t> </a:t>
            </a:r>
            <a:r>
              <a:rPr lang="en-US" sz="1800" b="1" dirty="0" err="1">
                <a:latin typeface="+mj-lt"/>
              </a:rPr>
              <a:t>thẳng</a:t>
            </a:r>
            <a:r>
              <a:rPr lang="en-US" sz="1800" b="1" dirty="0">
                <a:latin typeface="+mj-lt"/>
              </a:rPr>
              <a:t> </a:t>
            </a:r>
            <a:r>
              <a:rPr lang="vi-VN" sz="1800" b="1" dirty="0">
                <a:latin typeface="+mj-lt"/>
              </a:rPr>
              <a:t>và rất khỏe.  </a:t>
            </a:r>
            <a:r>
              <a:rPr lang="vi-VN" sz="1800" b="1" dirty="0" smtClean="0">
                <a:latin typeface="+mj-lt"/>
              </a:rPr>
              <a:t>V</a:t>
            </a:r>
            <a:r>
              <a:rPr lang="en-US" sz="1800" b="1" dirty="0">
                <a:latin typeface="+mj-lt"/>
              </a:rPr>
              <a:t>ì</a:t>
            </a:r>
            <a:r>
              <a:rPr lang="vi-VN" sz="1800" b="1" dirty="0" smtClean="0">
                <a:latin typeface="+mj-lt"/>
              </a:rPr>
              <a:t> </a:t>
            </a:r>
            <a:r>
              <a:rPr lang="vi-VN" sz="1800" b="1" dirty="0">
                <a:latin typeface="+mj-lt"/>
              </a:rPr>
              <a:t>thế </a:t>
            </a:r>
            <a:r>
              <a:rPr lang="en-US" sz="1800" b="1" dirty="0" err="1" smtClean="0">
                <a:latin typeface="+mj-lt"/>
              </a:rPr>
              <a:t>chúng</a:t>
            </a:r>
            <a:r>
              <a:rPr lang="vi-VN" sz="1800" b="1" dirty="0" smtClean="0">
                <a:latin typeface="+mj-lt"/>
              </a:rPr>
              <a:t> </a:t>
            </a:r>
            <a:r>
              <a:rPr lang="vi-VN" sz="1800" b="1" dirty="0">
                <a:latin typeface="+mj-lt"/>
              </a:rPr>
              <a:t>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408332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AAD103-20E3-4DEC-929C-B0CA6D52B6D6}"/>
              </a:ext>
            </a:extLst>
          </p:cNvPr>
          <p:cNvSpPr txBox="1"/>
          <p:nvPr/>
        </p:nvSpPr>
        <p:spPr>
          <a:xfrm>
            <a:off x="1120140" y="128089"/>
            <a:ext cx="5341620" cy="646331"/>
          </a:xfrm>
          <a:prstGeom prst="rect">
            <a:avLst/>
          </a:prstGeom>
          <a:noFill/>
        </p:spPr>
        <p:txBody>
          <a:bodyPr wrap="square">
            <a:spAutoFit/>
          </a:bodyPr>
          <a:lstStyle/>
          <a:p>
            <a:r>
              <a:rPr lang="en-US" sz="1800" dirty="0">
                <a:solidFill>
                  <a:schemeClr val="accent2"/>
                </a:solidFill>
              </a:rPr>
              <a:t>1. </a:t>
            </a:r>
            <a:r>
              <a:rPr lang="en-US" sz="1800" dirty="0" err="1">
                <a:solidFill>
                  <a:schemeClr val="accent2"/>
                </a:solidFill>
              </a:rPr>
              <a:t>Tìm</a:t>
            </a:r>
            <a:r>
              <a:rPr lang="en-US" sz="1800" dirty="0">
                <a:solidFill>
                  <a:schemeClr val="accent2"/>
                </a:solidFill>
              </a:rPr>
              <a:t> </a:t>
            </a:r>
            <a:r>
              <a:rPr lang="en-US" sz="1800" dirty="0" err="1">
                <a:solidFill>
                  <a:schemeClr val="accent2"/>
                </a:solidFill>
              </a:rPr>
              <a:t>trong</a:t>
            </a:r>
            <a:r>
              <a:rPr lang="en-US" sz="1800" dirty="0">
                <a:solidFill>
                  <a:schemeClr val="accent2"/>
                </a:solidFill>
              </a:rPr>
              <a:t> </a:t>
            </a:r>
            <a:r>
              <a:rPr lang="en-US" sz="1800" dirty="0" err="1">
                <a:solidFill>
                  <a:schemeClr val="accent2"/>
                </a:solidFill>
              </a:rPr>
              <a:t>bài</a:t>
            </a:r>
            <a:r>
              <a:rPr lang="en-US" sz="1800" dirty="0">
                <a:solidFill>
                  <a:schemeClr val="accent2"/>
                </a:solidFill>
              </a:rPr>
              <a:t> </a:t>
            </a:r>
            <a:r>
              <a:rPr lang="en-US" sz="1800" dirty="0" err="1">
                <a:solidFill>
                  <a:schemeClr val="accent2"/>
                </a:solidFill>
              </a:rPr>
              <a:t>từ</a:t>
            </a:r>
            <a:r>
              <a:rPr lang="en-US" sz="1800" dirty="0">
                <a:solidFill>
                  <a:schemeClr val="accent2"/>
                </a:solidFill>
              </a:rPr>
              <a:t> </a:t>
            </a:r>
            <a:r>
              <a:rPr lang="en-US" sz="1800" dirty="0" err="1">
                <a:solidFill>
                  <a:schemeClr val="accent2"/>
                </a:solidFill>
              </a:rPr>
              <a:t>ngữ</a:t>
            </a:r>
            <a:r>
              <a:rPr lang="en-US" sz="1800" dirty="0">
                <a:solidFill>
                  <a:schemeClr val="accent2"/>
                </a:solidFill>
              </a:rPr>
              <a:t> </a:t>
            </a:r>
            <a:r>
              <a:rPr lang="en-US" sz="1800" dirty="0" err="1">
                <a:solidFill>
                  <a:schemeClr val="accent2"/>
                </a:solidFill>
              </a:rPr>
              <a:t>dùng</a:t>
            </a:r>
            <a:r>
              <a:rPr lang="en-US" sz="1800" dirty="0">
                <a:solidFill>
                  <a:schemeClr val="accent2"/>
                </a:solidFill>
              </a:rPr>
              <a:t> </a:t>
            </a:r>
            <a:r>
              <a:rPr lang="en-US" sz="1800" dirty="0" err="1">
                <a:solidFill>
                  <a:schemeClr val="accent2"/>
                </a:solidFill>
              </a:rPr>
              <a:t>để</a:t>
            </a:r>
            <a:r>
              <a:rPr lang="en-US" sz="1800" dirty="0">
                <a:solidFill>
                  <a:schemeClr val="accent2"/>
                </a:solidFill>
              </a:rPr>
              <a:t> </a:t>
            </a:r>
            <a:r>
              <a:rPr lang="en-US" sz="1800" dirty="0" err="1">
                <a:solidFill>
                  <a:schemeClr val="accent2"/>
                </a:solidFill>
              </a:rPr>
              <a:t>tả</a:t>
            </a:r>
            <a:r>
              <a:rPr lang="en-US" sz="1800" dirty="0">
                <a:solidFill>
                  <a:schemeClr val="accent2"/>
                </a:solidFill>
              </a:rPr>
              <a:t> </a:t>
            </a:r>
            <a:r>
              <a:rPr lang="en-US" sz="1800" dirty="0" err="1">
                <a:solidFill>
                  <a:schemeClr val="accent2"/>
                </a:solidFill>
              </a:rPr>
              <a:t>các</a:t>
            </a:r>
            <a:r>
              <a:rPr lang="en-US" sz="1800" dirty="0">
                <a:solidFill>
                  <a:schemeClr val="accent2"/>
                </a:solidFill>
              </a:rPr>
              <a:t> </a:t>
            </a:r>
            <a:r>
              <a:rPr lang="en-US" sz="1800" dirty="0" err="1">
                <a:solidFill>
                  <a:schemeClr val="accent2"/>
                </a:solidFill>
              </a:rPr>
              <a:t>bộ</a:t>
            </a:r>
            <a:r>
              <a:rPr lang="en-US" sz="1800" dirty="0">
                <a:solidFill>
                  <a:schemeClr val="accent2"/>
                </a:solidFill>
              </a:rPr>
              <a:t> </a:t>
            </a:r>
            <a:r>
              <a:rPr lang="en-US" sz="1800" dirty="0" err="1">
                <a:solidFill>
                  <a:schemeClr val="accent2"/>
                </a:solidFill>
              </a:rPr>
              <a:t>phận</a:t>
            </a:r>
            <a:r>
              <a:rPr lang="en-US" sz="1800" dirty="0">
                <a:solidFill>
                  <a:schemeClr val="accent2"/>
                </a:solidFill>
              </a:rPr>
              <a:t> </a:t>
            </a:r>
            <a:r>
              <a:rPr lang="en-US" sz="1800" dirty="0" err="1">
                <a:solidFill>
                  <a:schemeClr val="accent2"/>
                </a:solidFill>
              </a:rPr>
              <a:t>của</a:t>
            </a:r>
            <a:r>
              <a:rPr lang="en-US" sz="1800" dirty="0">
                <a:solidFill>
                  <a:schemeClr val="accent2"/>
                </a:solidFill>
              </a:rPr>
              <a:t> </a:t>
            </a:r>
            <a:r>
              <a:rPr lang="en-US" sz="1800" dirty="0" err="1">
                <a:solidFill>
                  <a:schemeClr val="accent2"/>
                </a:solidFill>
              </a:rPr>
              <a:t>khủng</a:t>
            </a:r>
            <a:r>
              <a:rPr lang="en-US" sz="1800" dirty="0">
                <a:solidFill>
                  <a:schemeClr val="accent2"/>
                </a:solidFill>
              </a:rPr>
              <a:t> long</a:t>
            </a:r>
          </a:p>
        </p:txBody>
      </p:sp>
      <p:pic>
        <p:nvPicPr>
          <p:cNvPr id="5" name="Picture 4">
            <a:extLst>
              <a:ext uri="{FF2B5EF4-FFF2-40B4-BE49-F238E27FC236}">
                <a16:creationId xmlns:a16="http://schemas.microsoft.com/office/drawing/2014/main" id="{6DFC809A-7408-4B5E-9FDC-F397B0B7C6D4}"/>
              </a:ext>
            </a:extLst>
          </p:cNvPr>
          <p:cNvPicPr>
            <a:picLocks noChangeAspect="1"/>
          </p:cNvPicPr>
          <p:nvPr/>
        </p:nvPicPr>
        <p:blipFill>
          <a:blip r:embed="rId2"/>
          <a:stretch>
            <a:fillRect/>
          </a:stretch>
        </p:blipFill>
        <p:spPr>
          <a:xfrm>
            <a:off x="2156210" y="606779"/>
            <a:ext cx="4719521" cy="4408631"/>
          </a:xfrm>
          <a:prstGeom prst="rect">
            <a:avLst/>
          </a:prstGeom>
        </p:spPr>
      </p:pic>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6094" y="285750"/>
            <a:ext cx="8058150" cy="9144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787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等线" panose="02010600030101010101" pitchFamily="2" charset="-122"/>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377269" y="606287"/>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sp>
        <p:nvSpPr>
          <p:cNvPr id="15" name="文本框 14">
            <a:extLst>
              <a:ext uri="{FF2B5EF4-FFF2-40B4-BE49-F238E27FC236}">
                <a16:creationId xmlns:a16="http://schemas.microsoft.com/office/drawing/2014/main" id="{04888BCB-98A8-4972-B00C-ACC00545E4C3}"/>
              </a:ext>
            </a:extLst>
          </p:cNvPr>
          <p:cNvSpPr txBox="1"/>
          <p:nvPr/>
        </p:nvSpPr>
        <p:spPr>
          <a:xfrm>
            <a:off x="3706299" y="1900257"/>
            <a:ext cx="2361695" cy="923331"/>
          </a:xfrm>
          <a:prstGeom prst="rect">
            <a:avLst/>
          </a:prstGeom>
          <a:noFill/>
        </p:spPr>
        <p:txBody>
          <a:bodyPr wrap="square" rtlCol="0">
            <a:spAutoFit/>
          </a:bodyPr>
          <a:lstStyle/>
          <a:p>
            <a:r>
              <a:rPr lang="en-US" altLang="zh-CN"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rPr>
              <a:t>TIẾT 3</a:t>
            </a:r>
            <a:endParaRPr lang="zh-CN" altLang="en-US"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endParaRPr>
          </a:p>
        </p:txBody>
      </p:sp>
      <p:sp>
        <p:nvSpPr>
          <p:cNvPr id="17" name="矩形 16">
            <a:extLst>
              <a:ext uri="{FF2B5EF4-FFF2-40B4-BE49-F238E27FC236}">
                <a16:creationId xmlns:a16="http://schemas.microsoft.com/office/drawing/2014/main" id="{AE0F44D9-F013-433A-82ED-568645F72B13}"/>
              </a:ext>
            </a:extLst>
          </p:cNvPr>
          <p:cNvSpPr/>
          <p:nvPr/>
        </p:nvSpPr>
        <p:spPr>
          <a:xfrm rot="289861">
            <a:off x="2753149" y="1652114"/>
            <a:ext cx="758118" cy="1419619"/>
          </a:xfrm>
          <a:prstGeom prst="rect">
            <a:avLst/>
          </a:prstGeom>
          <a:noFill/>
        </p:spPr>
        <p:txBody>
          <a:bodyPr wrap="square" rtlCol="0">
            <a:spAutoFit/>
          </a:bodyPr>
          <a:lstStyle/>
          <a:p>
            <a:endParaRPr lang="zh-CN" altLang="en-US" sz="8625" b="1" dirty="0">
              <a:ln w="1270">
                <a:solidFill>
                  <a:srgbClr val="7C3C21"/>
                </a:solidFill>
              </a:ln>
              <a:solidFill>
                <a:srgbClr val="FBD705"/>
              </a:solidFill>
              <a:effectLst>
                <a:outerShdw blurRad="50800" dist="38100" dir="5400000" algn="t" rotWithShape="0">
                  <a:prstClr val="black">
                    <a:alpha val="12000"/>
                  </a:prstClr>
                </a:outerShdw>
              </a:effectLst>
              <a:latin typeface="小考拉体" panose="02000503000000000000" pitchFamily="2" charset="-122"/>
              <a:ea typeface="小考拉体" panose="02000503000000000000" pitchFamily="2" charset="-122"/>
            </a:endParaRPr>
          </a:p>
        </p:txBody>
      </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Tree>
    <p:extLst>
      <p:ext uri="{BB962C8B-B14F-4D97-AF65-F5344CB8AC3E}">
        <p14:creationId xmlns:p14="http://schemas.microsoft.com/office/powerpoint/2010/main" val="50668989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9513" y="53263"/>
            <a:ext cx="1207226" cy="674905"/>
          </a:xfrm>
          <a:prstGeom prst="rect">
            <a:avLst/>
          </a:prstGeom>
        </p:spPr>
      </p:pic>
      <p:sp>
        <p:nvSpPr>
          <p:cNvPr id="5" name="Rectangle 4">
            <a:extLst>
              <a:ext uri="{FF2B5EF4-FFF2-40B4-BE49-F238E27FC236}">
                <a16:creationId xmlns:a16="http://schemas.microsoft.com/office/drawing/2014/main" id="{5061042F-C5DA-494F-A065-9726E2B02074}"/>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2" name="AutoShape 2" descr="Cách viết chữ x thường và hoa đúng nhất dành cho bé tập viết"/>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6" name="AutoShape 2" descr="Cách viết chữ y thường và hoa giúp tập viết chữ đẹp"/>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7" name="Rectangle: Rounded Corners 6">
            <a:extLst>
              <a:ext uri="{FF2B5EF4-FFF2-40B4-BE49-F238E27FC236}">
                <a16:creationId xmlns:a16="http://schemas.microsoft.com/office/drawing/2014/main" id="{7BA50045-DB5F-49E2-BB0A-E7E1BEC7CF1F}"/>
              </a:ext>
            </a:extLst>
          </p:cNvPr>
          <p:cNvSpPr/>
          <p:nvPr/>
        </p:nvSpPr>
        <p:spPr>
          <a:xfrm>
            <a:off x="714376" y="1164432"/>
            <a:ext cx="7993856" cy="2936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prstClr val="white"/>
                </a:solidFill>
                <a:latin typeface="Calibri"/>
              </a:rPr>
              <a:t>Chân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thẳng</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rất</a:t>
            </a:r>
            <a:r>
              <a:rPr lang="en-US" sz="3000" dirty="0">
                <a:solidFill>
                  <a:prstClr val="white"/>
                </a:solidFill>
                <a:latin typeface="Calibri"/>
              </a:rPr>
              <a:t> </a:t>
            </a:r>
            <a:r>
              <a:rPr lang="en-US" sz="3000" dirty="0" err="1">
                <a:solidFill>
                  <a:prstClr val="white"/>
                </a:solidFill>
                <a:latin typeface="Calibri"/>
              </a:rPr>
              <a:t>khỏe</a:t>
            </a:r>
            <a:r>
              <a:rPr lang="en-US" sz="3000" dirty="0">
                <a:solidFill>
                  <a:prstClr val="white"/>
                </a:solidFill>
                <a:latin typeface="Calibri"/>
              </a:rPr>
              <a:t>. </a:t>
            </a:r>
            <a:r>
              <a:rPr lang="en-US" sz="3000" dirty="0" err="1">
                <a:solidFill>
                  <a:prstClr val="white"/>
                </a:solidFill>
                <a:latin typeface="Calibri"/>
              </a:rPr>
              <a:t>Vì</a:t>
            </a:r>
            <a:r>
              <a:rPr lang="en-US" sz="3000" dirty="0">
                <a:solidFill>
                  <a:prstClr val="white"/>
                </a:solidFill>
                <a:latin typeface="Calibri"/>
              </a:rPr>
              <a:t> </a:t>
            </a:r>
            <a:r>
              <a:rPr lang="en-US" sz="3000" dirty="0" err="1">
                <a:solidFill>
                  <a:prstClr val="white"/>
                </a:solidFill>
                <a:latin typeface="Calibri"/>
              </a:rPr>
              <a:t>thế</a:t>
            </a:r>
            <a:r>
              <a:rPr lang="en-US" sz="3000" dirty="0">
                <a:solidFill>
                  <a:prstClr val="white"/>
                </a:solidFill>
                <a:latin typeface="Calibri"/>
              </a:rPr>
              <a:t> </a:t>
            </a:r>
            <a:r>
              <a:rPr lang="en-US" sz="3000" dirty="0" err="1">
                <a:solidFill>
                  <a:prstClr val="white"/>
                </a:solidFill>
                <a:latin typeface="Calibri"/>
              </a:rPr>
              <a:t>chúng</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thể</a:t>
            </a:r>
            <a:r>
              <a:rPr lang="en-US" sz="3000" dirty="0">
                <a:solidFill>
                  <a:prstClr val="white"/>
                </a:solidFill>
                <a:latin typeface="Calibri"/>
              </a:rPr>
              <a:t> </a:t>
            </a:r>
            <a:r>
              <a:rPr lang="en-US" sz="3000" dirty="0" err="1">
                <a:solidFill>
                  <a:prstClr val="white"/>
                </a:solidFill>
                <a:latin typeface="Calibri"/>
              </a:rPr>
              <a:t>đi</a:t>
            </a:r>
            <a:r>
              <a:rPr lang="en-US" sz="3000" dirty="0">
                <a:solidFill>
                  <a:prstClr val="white"/>
                </a:solidFill>
                <a:latin typeface="Calibri"/>
              </a:rPr>
              <a:t> </a:t>
            </a:r>
            <a:r>
              <a:rPr lang="en-US" sz="3000" dirty="0" err="1">
                <a:solidFill>
                  <a:prstClr val="white"/>
                </a:solidFill>
                <a:latin typeface="Calibri"/>
              </a:rPr>
              <a:t>khắp</a:t>
            </a:r>
            <a:r>
              <a:rPr lang="en-US" sz="3000" dirty="0">
                <a:solidFill>
                  <a:prstClr val="white"/>
                </a:solidFill>
                <a:latin typeface="Calibri"/>
              </a:rPr>
              <a:t> </a:t>
            </a:r>
            <a:r>
              <a:rPr lang="en-US" sz="3000" dirty="0" err="1">
                <a:solidFill>
                  <a:prstClr val="white"/>
                </a:solidFill>
                <a:latin typeface="Calibri"/>
              </a:rPr>
              <a:t>một</a:t>
            </a:r>
            <a:r>
              <a:rPr lang="en-US" sz="3000" dirty="0">
                <a:solidFill>
                  <a:prstClr val="white"/>
                </a:solidFill>
                <a:latin typeface="Calibri"/>
              </a:rPr>
              <a:t> </a:t>
            </a:r>
            <a:r>
              <a:rPr lang="en-US" sz="3000" dirty="0" err="1">
                <a:solidFill>
                  <a:prstClr val="white"/>
                </a:solidFill>
                <a:latin typeface="Calibri"/>
              </a:rPr>
              <a:t>vùng</a:t>
            </a:r>
            <a:r>
              <a:rPr lang="en-US" sz="3000" dirty="0">
                <a:solidFill>
                  <a:prstClr val="white"/>
                </a:solidFill>
                <a:latin typeface="Calibri"/>
              </a:rPr>
              <a:t> </a:t>
            </a:r>
            <a:r>
              <a:rPr lang="en-US" sz="3000" dirty="0" err="1">
                <a:solidFill>
                  <a:prstClr val="white"/>
                </a:solidFill>
                <a:latin typeface="Calibri"/>
              </a:rPr>
              <a:t>rộng</a:t>
            </a:r>
            <a:r>
              <a:rPr lang="en-US" sz="3000" dirty="0">
                <a:solidFill>
                  <a:prstClr val="white"/>
                </a:solidFill>
                <a:latin typeface="Calibri"/>
              </a:rPr>
              <a:t> </a:t>
            </a:r>
            <a:r>
              <a:rPr lang="en-US" sz="3000" dirty="0" err="1">
                <a:solidFill>
                  <a:prstClr val="white"/>
                </a:solidFill>
                <a:latin typeface="Calibri"/>
              </a:rPr>
              <a:t>lớn</a:t>
            </a:r>
            <a:r>
              <a:rPr lang="en-US" sz="3000" dirty="0">
                <a:solidFill>
                  <a:prstClr val="white"/>
                </a:solidFill>
                <a:latin typeface="Calibri"/>
              </a:rPr>
              <a:t> </a:t>
            </a:r>
            <a:r>
              <a:rPr lang="en-US" sz="3000" dirty="0" err="1">
                <a:solidFill>
                  <a:prstClr val="white"/>
                </a:solidFill>
                <a:latin typeface="Calibri"/>
              </a:rPr>
              <a:t>để</a:t>
            </a:r>
            <a:r>
              <a:rPr lang="en-US" sz="3000" dirty="0">
                <a:solidFill>
                  <a:prstClr val="white"/>
                </a:solidFill>
                <a:latin typeface="Calibri"/>
              </a:rPr>
              <a:t> </a:t>
            </a:r>
            <a:r>
              <a:rPr lang="en-US" sz="3000" dirty="0" err="1">
                <a:solidFill>
                  <a:prstClr val="white"/>
                </a:solidFill>
                <a:latin typeface="Calibri"/>
              </a:rPr>
              <a:t>kiếm</a:t>
            </a:r>
            <a:r>
              <a:rPr lang="en-US" sz="3000" dirty="0">
                <a:solidFill>
                  <a:prstClr val="white"/>
                </a:solidFill>
                <a:latin typeface="Calibri"/>
              </a:rPr>
              <a:t> </a:t>
            </a:r>
            <a:r>
              <a:rPr lang="en-US" sz="3000" dirty="0" err="1">
                <a:solidFill>
                  <a:prstClr val="white"/>
                </a:solidFill>
                <a:latin typeface="Calibri"/>
              </a:rPr>
              <a:t>ăn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khả</a:t>
            </a:r>
            <a:r>
              <a:rPr lang="en-US" sz="3000" dirty="0">
                <a:solidFill>
                  <a:prstClr val="white"/>
                </a:solidFill>
                <a:latin typeface="Calibri"/>
              </a:rPr>
              <a:t> </a:t>
            </a:r>
            <a:r>
              <a:rPr lang="en-US" sz="3000" dirty="0" err="1">
                <a:solidFill>
                  <a:prstClr val="white"/>
                </a:solidFill>
                <a:latin typeface="Calibri"/>
              </a:rPr>
              <a:t>năng</a:t>
            </a:r>
            <a:r>
              <a:rPr lang="en-US" sz="3000" dirty="0">
                <a:solidFill>
                  <a:prstClr val="white"/>
                </a:solidFill>
                <a:latin typeface="Calibri"/>
              </a:rPr>
              <a:t> </a:t>
            </a:r>
            <a:r>
              <a:rPr lang="en-US" sz="3000" dirty="0" err="1">
                <a:solidFill>
                  <a:prstClr val="white"/>
                </a:solidFill>
                <a:latin typeface="Calibri"/>
              </a:rPr>
              <a:t>săn</a:t>
            </a:r>
            <a:r>
              <a:rPr lang="en-US" sz="3000" dirty="0">
                <a:solidFill>
                  <a:prstClr val="white"/>
                </a:solidFill>
                <a:latin typeface="Calibri"/>
              </a:rPr>
              <a:t> </a:t>
            </a:r>
            <a:r>
              <a:rPr lang="en-US" sz="3000" dirty="0" err="1">
                <a:solidFill>
                  <a:prstClr val="white"/>
                </a:solidFill>
                <a:latin typeface="Calibri"/>
              </a:rPr>
              <a:t>mồi</a:t>
            </a:r>
            <a:r>
              <a:rPr lang="en-US" sz="3000" dirty="0">
                <a:solidFill>
                  <a:prstClr val="white"/>
                </a:solidFill>
                <a:latin typeface="Calibri"/>
              </a:rPr>
              <a:t> </a:t>
            </a:r>
            <a:r>
              <a:rPr lang="en-US" sz="3000" dirty="0" err="1">
                <a:solidFill>
                  <a:prstClr val="white"/>
                </a:solidFill>
                <a:latin typeface="Calibri"/>
              </a:rPr>
              <a:t>tốt</a:t>
            </a:r>
            <a:r>
              <a:rPr lang="en-US" sz="3000" dirty="0">
                <a:solidFill>
                  <a:prstClr val="white"/>
                </a:solidFill>
                <a:latin typeface="Calibri"/>
              </a:rPr>
              <a:t> </a:t>
            </a:r>
            <a:r>
              <a:rPr lang="en-US" sz="3000" dirty="0" err="1">
                <a:solidFill>
                  <a:prstClr val="white"/>
                </a:solidFill>
                <a:latin typeface="Calibri"/>
              </a:rPr>
              <a:t>nhờ</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a:t>
            </a:r>
            <a:r>
              <a:rPr lang="en-US" sz="3000" dirty="0" err="1">
                <a:solidFill>
                  <a:prstClr val="white"/>
                </a:solidFill>
                <a:latin typeface="Calibri"/>
              </a:rPr>
              <a:t>mắt</a:t>
            </a:r>
            <a:r>
              <a:rPr lang="en-US" sz="3000" dirty="0">
                <a:solidFill>
                  <a:prstClr val="white"/>
                </a:solidFill>
                <a:latin typeface="Calibri"/>
              </a:rPr>
              <a:t> </a:t>
            </a:r>
            <a:r>
              <a:rPr lang="en-US" sz="3000" dirty="0" err="1">
                <a:solidFill>
                  <a:prstClr val="white"/>
                </a:solidFill>
                <a:latin typeface="Calibri"/>
              </a:rPr>
              <a:t>tinh</a:t>
            </a:r>
            <a:r>
              <a:rPr lang="en-US" sz="3000" dirty="0">
                <a:solidFill>
                  <a:prstClr val="white"/>
                </a:solidFill>
                <a:latin typeface="Calibri"/>
              </a:rPr>
              <a:t> </a:t>
            </a:r>
            <a:r>
              <a:rPr lang="en-US" sz="3000" dirty="0" err="1">
                <a:solidFill>
                  <a:prstClr val="white"/>
                </a:solidFill>
                <a:latin typeface="Calibri"/>
              </a:rPr>
              <a:t>tường</a:t>
            </a:r>
            <a:r>
              <a:rPr lang="en-US" sz="3000" dirty="0">
                <a:solidFill>
                  <a:prstClr val="white"/>
                </a:solidFill>
                <a:latin typeface="Calibri"/>
              </a:rPr>
              <a:t> </a:t>
            </a:r>
            <a:r>
              <a:rPr lang="en-US" sz="3000" dirty="0" err="1">
                <a:solidFill>
                  <a:prstClr val="white"/>
                </a:solidFill>
                <a:latin typeface="Calibri"/>
              </a:rPr>
              <a:t>cùng</a:t>
            </a:r>
            <a:r>
              <a:rPr lang="en-US" sz="3000" dirty="0">
                <a:solidFill>
                  <a:prstClr val="white"/>
                </a:solidFill>
                <a:latin typeface="Calibri"/>
              </a:rPr>
              <a:t> </a:t>
            </a:r>
            <a:r>
              <a:rPr lang="en-US" sz="3000" dirty="0" err="1">
                <a:solidFill>
                  <a:prstClr val="white"/>
                </a:solidFill>
                <a:latin typeface="Calibri"/>
              </a:rPr>
              <a:t>cái</a:t>
            </a:r>
            <a:r>
              <a:rPr lang="en-US" sz="3000" dirty="0">
                <a:solidFill>
                  <a:prstClr val="white"/>
                </a:solidFill>
                <a:latin typeface="Calibri"/>
              </a:rPr>
              <a:t> </a:t>
            </a:r>
            <a:r>
              <a:rPr lang="en-US" sz="3000" dirty="0" err="1">
                <a:solidFill>
                  <a:prstClr val="white"/>
                </a:solidFill>
                <a:latin typeface="Calibri"/>
              </a:rPr>
              <a:t>mũi</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tai </a:t>
            </a:r>
            <a:r>
              <a:rPr lang="en-US" sz="3000" dirty="0" err="1">
                <a:solidFill>
                  <a:prstClr val="white"/>
                </a:solidFill>
                <a:latin typeface="Calibri"/>
              </a:rPr>
              <a:t>thính</a:t>
            </a:r>
            <a:r>
              <a:rPr lang="en-US" sz="3000" dirty="0">
                <a:solidFill>
                  <a:prstClr val="white"/>
                </a:solidFill>
                <a:latin typeface="Calibri"/>
              </a:rPr>
              <a:t>.</a:t>
            </a:r>
          </a:p>
        </p:txBody>
      </p:sp>
    </p:spTree>
    <p:extLst>
      <p:ext uri="{BB962C8B-B14F-4D97-AF65-F5344CB8AC3E}">
        <p14:creationId xmlns:p14="http://schemas.microsoft.com/office/powerpoint/2010/main" val="574390573"/>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79EF8F-D52B-4142-8574-939693801192}"/>
              </a:ext>
            </a:extLst>
          </p:cNvPr>
          <p:cNvSpPr/>
          <p:nvPr/>
        </p:nvSpPr>
        <p:spPr>
          <a:xfrm>
            <a:off x="872423" y="3228981"/>
            <a:ext cx="8046855" cy="1169551"/>
          </a:xfrm>
          <a:prstGeom prst="rect">
            <a:avLst/>
          </a:prstGeom>
        </p:spPr>
        <p:txBody>
          <a:bodyPr wrap="square">
            <a:spAutoFit/>
          </a:bodyPr>
          <a:lstStyle/>
          <a:p>
            <a:pPr algn="just"/>
            <a:r>
              <a:rPr lang="en-US" sz="3500" b="1" dirty="0">
                <a:solidFill>
                  <a:srgbClr val="00B0F0"/>
                </a:solidFill>
                <a:latin typeface="HP001 4 hàng" pitchFamily="34" charset="0"/>
              </a:rPr>
              <a:t>b. </a:t>
            </a:r>
            <a:r>
              <a:rPr lang="en-US" sz="3500" b="1" dirty="0" err="1">
                <a:solidFill>
                  <a:srgbClr val="00B0F0"/>
                </a:solidFill>
                <a:latin typeface="HP001 4 hàng" pitchFamily="34" charset="0"/>
              </a:rPr>
              <a:t>Mẹ</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tôi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thức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a:t>
            </a:r>
            <a:r>
              <a:rPr lang="en-US" sz="3500" b="1" dirty="0" err="1">
                <a:solidFill>
                  <a:srgbClr val="00B0F0"/>
                </a:solidFill>
                <a:latin typeface="HP001 4 hàng" pitchFamily="34" charset="0"/>
              </a:rPr>
              <a:t>dậy</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sớm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để</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làm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mọi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việc</a:t>
            </a:r>
            <a:r>
              <a:rPr lang="en-US" sz="3500" b="1" dirty="0">
                <a:solidFill>
                  <a:srgbClr val="00B0F0"/>
                </a:solidFill>
                <a:latin typeface="HP001 4 hàng" pitchFamily="34" charset="0"/>
              </a:rPr>
              <a:t>.</a:t>
            </a:r>
          </a:p>
        </p:txBody>
      </p:sp>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533400" y="1002658"/>
            <a:ext cx="8046855" cy="630942"/>
          </a:xfrm>
          <a:prstGeom prst="rect">
            <a:avLst/>
          </a:prstGeom>
        </p:spPr>
        <p:txBody>
          <a:bodyPr wrap="square">
            <a:spAutoFit/>
          </a:bodyPr>
          <a:lstStyle/>
          <a:p>
            <a:pPr algn="just"/>
            <a:r>
              <a:rPr lang="en-US" sz="3500" b="1" dirty="0">
                <a:solidFill>
                  <a:srgbClr val="7030A0"/>
                </a:solidFill>
                <a:latin typeface="HP001 4 hàng" pitchFamily="34" charset="0"/>
              </a:rPr>
              <a:t>2. </a:t>
            </a:r>
            <a:r>
              <a:rPr lang="en-US" sz="3500" b="1" dirty="0" err="1">
                <a:solidFill>
                  <a:srgbClr val="7030A0"/>
                </a:solidFill>
                <a:latin typeface="HP001 4 hàng" pitchFamily="34" charset="0"/>
              </a:rPr>
              <a:t>Chọn</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uya</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hoặc</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uyu</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thay</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cho</a:t>
            </a:r>
            <a:r>
              <a:rPr lang="en-US" sz="3500" b="1" dirty="0">
                <a:solidFill>
                  <a:srgbClr val="7030A0"/>
                </a:solidFill>
                <a:latin typeface="HP001 4 hàng" pitchFamily="34" charset="0"/>
              </a:rPr>
              <a:t> ô </a:t>
            </a:r>
            <a:r>
              <a:rPr lang="en-US" sz="3500" b="1" dirty="0" err="1">
                <a:solidFill>
                  <a:srgbClr val="7030A0"/>
                </a:solidFill>
                <a:latin typeface="HP001 4 hàng" pitchFamily="34" charset="0"/>
              </a:rPr>
              <a:t>vuông</a:t>
            </a:r>
            <a:endParaRPr lang="en-US" sz="3500"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id="{F1C42C38-1624-4295-BE29-F3C1504A8E1A}"/>
              </a:ext>
            </a:extLst>
          </p:cNvPr>
          <p:cNvSpPr/>
          <p:nvPr/>
        </p:nvSpPr>
        <p:spPr>
          <a:xfrm>
            <a:off x="872423" y="2429011"/>
            <a:ext cx="8046855" cy="630942"/>
          </a:xfrm>
          <a:prstGeom prst="rect">
            <a:avLst/>
          </a:prstGeom>
        </p:spPr>
        <p:txBody>
          <a:bodyPr wrap="square">
            <a:spAutoFit/>
          </a:bodyPr>
          <a:lstStyle/>
          <a:p>
            <a:pPr algn="just"/>
            <a:r>
              <a:rPr lang="en-US" sz="3500" b="1" dirty="0">
                <a:solidFill>
                  <a:srgbClr val="00B0F0"/>
                </a:solidFill>
                <a:latin typeface="HP001 4 hàng" pitchFamily="34" charset="0"/>
              </a:rPr>
              <a:t>a. </a:t>
            </a:r>
            <a:r>
              <a:rPr lang="en-US" sz="3500" b="1" dirty="0" err="1">
                <a:solidFill>
                  <a:srgbClr val="00B0F0"/>
                </a:solidFill>
                <a:latin typeface="HP001 4 hàng" pitchFamily="34" charset="0"/>
              </a:rPr>
              <a:t>Đường</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lên</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núi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quanh</a:t>
            </a:r>
            <a:r>
              <a:rPr lang="en-US" sz="3500" b="1" dirty="0">
                <a:solidFill>
                  <a:srgbClr val="00B0F0"/>
                </a:solidFill>
                <a:latin typeface="HP001 4 hàng" pitchFamily="34" charset="0"/>
              </a:rPr>
              <a:t> co </a:t>
            </a:r>
            <a:r>
              <a:rPr lang="en-US" sz="3500" b="1" dirty="0" err="1">
                <a:solidFill>
                  <a:srgbClr val="00B0F0"/>
                </a:solidFill>
                <a:latin typeface="HP001 4 hàng" pitchFamily="34" charset="0"/>
              </a:rPr>
              <a:t>khúc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 ……</a:t>
            </a:r>
          </a:p>
        </p:txBody>
      </p:sp>
    </p:spTree>
    <p:extLst>
      <p:ext uri="{BB962C8B-B14F-4D97-AF65-F5344CB8AC3E}">
        <p14:creationId xmlns:p14="http://schemas.microsoft.com/office/powerpoint/2010/main" val="9792676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312829" y="1013724"/>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A.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iêu</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ươu</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3" name="Picture 2">
            <a:extLst>
              <a:ext uri="{FF2B5EF4-FFF2-40B4-BE49-F238E27FC236}">
                <a16:creationId xmlns:a16="http://schemas.microsoft.com/office/drawing/2014/main" id="{BF8F68CE-57F3-4A7E-964D-F99BDA376F66}"/>
              </a:ext>
            </a:extLst>
          </p:cNvPr>
          <p:cNvPicPr>
            <a:picLocks noChangeAspect="1"/>
          </p:cNvPicPr>
          <p:nvPr/>
        </p:nvPicPr>
        <p:blipFill>
          <a:blip r:embed="rId2"/>
          <a:stretch>
            <a:fillRect/>
          </a:stretch>
        </p:blipFill>
        <p:spPr>
          <a:xfrm>
            <a:off x="803377" y="2266150"/>
            <a:ext cx="7267598" cy="1500248"/>
          </a:xfrm>
          <a:prstGeom prst="rect">
            <a:avLst/>
          </a:prstGeom>
        </p:spPr>
      </p:pic>
    </p:spTree>
    <p:extLst>
      <p:ext uri="{BB962C8B-B14F-4D97-AF65-F5344CB8AC3E}">
        <p14:creationId xmlns:p14="http://schemas.microsoft.com/office/powerpoint/2010/main" val="34595374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312829" y="1013725"/>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B.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uôt</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để</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gọi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tên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loài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vật</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4" name="Picture 3">
            <a:extLst>
              <a:ext uri="{FF2B5EF4-FFF2-40B4-BE49-F238E27FC236}">
                <a16:creationId xmlns:a16="http://schemas.microsoft.com/office/drawing/2014/main" id="{7D1AC77E-D8B7-4489-A226-49C8CCF69238}"/>
              </a:ext>
            </a:extLst>
          </p:cNvPr>
          <p:cNvPicPr>
            <a:picLocks noChangeAspect="1"/>
          </p:cNvPicPr>
          <p:nvPr/>
        </p:nvPicPr>
        <p:blipFill>
          <a:blip r:embed="rId2"/>
          <a:stretch>
            <a:fillRect/>
          </a:stretch>
        </p:blipFill>
        <p:spPr>
          <a:xfrm>
            <a:off x="764546" y="2571750"/>
            <a:ext cx="7243434" cy="1807435"/>
          </a:xfrm>
          <a:prstGeom prst="rect">
            <a:avLst/>
          </a:prstGeom>
        </p:spPr>
      </p:pic>
    </p:spTree>
    <p:extLst>
      <p:ext uri="{BB962C8B-B14F-4D97-AF65-F5344CB8AC3E}">
        <p14:creationId xmlns:p14="http://schemas.microsoft.com/office/powerpoint/2010/main" val="41824441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4</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734878"/>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96961" y="1090114"/>
            <a:ext cx="6194324" cy="3112951"/>
          </a:xfrm>
          <a:prstGeom prst="roundRect">
            <a:avLst>
              <a:gd name="adj" fmla="val 8499"/>
            </a:avLst>
          </a:prstGeom>
        </p:spPr>
      </p:pic>
      <p:sp>
        <p:nvSpPr>
          <p:cNvPr id="3" name="TextBox 2">
            <a:extLst>
              <a:ext uri="{FF2B5EF4-FFF2-40B4-BE49-F238E27FC236}">
                <a16:creationId xmlns:a16="http://schemas.microsoft.com/office/drawing/2014/main" id="{7BF6BCDF-9F5D-43EF-8D2F-74DA0EBB0C5C}"/>
              </a:ext>
            </a:extLst>
          </p:cNvPr>
          <p:cNvSpPr txBox="1"/>
          <p:nvPr/>
        </p:nvSpPr>
        <p:spPr>
          <a:xfrm>
            <a:off x="1783402" y="551503"/>
            <a:ext cx="6076623" cy="412934"/>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1. </a:t>
            </a:r>
            <a:r>
              <a:rPr lang="en-US" sz="1600" dirty="0" err="1">
                <a:latin typeface="UTM Avo" panose="02040603050506020204" pitchFamily="18" charset="0"/>
              </a:rPr>
              <a:t>Nói</a:t>
            </a:r>
            <a:r>
              <a:rPr lang="en-US" sz="1600" dirty="0">
                <a:latin typeface="UTM Avo" panose="02040603050506020204" pitchFamily="18" charset="0"/>
              </a:rPr>
              <a:t> </a:t>
            </a:r>
            <a:r>
              <a:rPr lang="en-US" sz="1600" dirty="0" err="1">
                <a:latin typeface="UTM Avo" panose="02040603050506020204" pitchFamily="18" charset="0"/>
              </a:rPr>
              <a:t>tên</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ẩn</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tranh</a:t>
            </a:r>
            <a:endParaRPr lang="vi-VN" sz="1600" dirty="0">
              <a:latin typeface="UTM Avo" panose="02040603050506020204" pitchFamily="18" charset="0"/>
            </a:endParaRPr>
          </a:p>
        </p:txBody>
      </p:sp>
      <p:sp>
        <p:nvSpPr>
          <p:cNvPr id="4" name="TextBox 3"/>
          <p:cNvSpPr txBox="1"/>
          <p:nvPr/>
        </p:nvSpPr>
        <p:spPr>
          <a:xfrm>
            <a:off x="2902975" y="2408087"/>
            <a:ext cx="474810" cy="338554"/>
          </a:xfrm>
          <a:prstGeom prst="rect">
            <a:avLst/>
          </a:prstGeom>
          <a:solidFill>
            <a:schemeClr val="accent2"/>
          </a:solidFill>
        </p:spPr>
        <p:txBody>
          <a:bodyPr wrap="none" rtlCol="0">
            <a:spAutoFit/>
          </a:bodyPr>
          <a:lstStyle/>
          <a:p>
            <a:r>
              <a:rPr lang="en-US" sz="1600" dirty="0" err="1">
                <a:latin typeface="UTM Avo" panose="02040603050506020204" pitchFamily="18" charset="0"/>
              </a:rPr>
              <a:t>voi</a:t>
            </a:r>
            <a:endParaRPr lang="en-US" sz="1600" dirty="0">
              <a:latin typeface="UTM Avo" panose="02040603050506020204" pitchFamily="18" charset="0"/>
            </a:endParaRPr>
          </a:p>
        </p:txBody>
      </p:sp>
      <p:sp>
        <p:nvSpPr>
          <p:cNvPr id="5" name="TextBox 4"/>
          <p:cNvSpPr txBox="1"/>
          <p:nvPr/>
        </p:nvSpPr>
        <p:spPr>
          <a:xfrm>
            <a:off x="5665838" y="2988190"/>
            <a:ext cx="1258530"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công</a:t>
            </a:r>
            <a:endParaRPr lang="en-US" sz="1600" dirty="0">
              <a:latin typeface="UTM Avo" panose="02040603050506020204" pitchFamily="18" charset="0"/>
            </a:endParaRPr>
          </a:p>
        </p:txBody>
      </p:sp>
      <p:sp>
        <p:nvSpPr>
          <p:cNvPr id="6" name="TextBox 5"/>
          <p:cNvSpPr txBox="1"/>
          <p:nvPr/>
        </p:nvSpPr>
        <p:spPr>
          <a:xfrm>
            <a:off x="5665839" y="3715777"/>
            <a:ext cx="471949"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gà</a:t>
            </a:r>
            <a:endParaRPr lang="en-US" sz="1600" dirty="0">
              <a:latin typeface="UTM Avo" panose="02040603050506020204" pitchFamily="18" charset="0"/>
            </a:endParaRPr>
          </a:p>
        </p:txBody>
      </p:sp>
      <p:sp>
        <p:nvSpPr>
          <p:cNvPr id="7" name="TextBox 6"/>
          <p:cNvSpPr txBox="1"/>
          <p:nvPr/>
        </p:nvSpPr>
        <p:spPr>
          <a:xfrm>
            <a:off x="5665838" y="2238810"/>
            <a:ext cx="1465008"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gõ</a:t>
            </a:r>
            <a:r>
              <a:rPr lang="en-US" sz="1600" dirty="0">
                <a:latin typeface="UTM Avo" panose="02040603050506020204" pitchFamily="18" charset="0"/>
              </a:rPr>
              <a:t> </a:t>
            </a:r>
            <a:r>
              <a:rPr lang="en-US" sz="1600" dirty="0" err="1">
                <a:latin typeface="UTM Avo" panose="02040603050506020204" pitchFamily="18" charset="0"/>
              </a:rPr>
              <a:t>kiến</a:t>
            </a:r>
            <a:endParaRPr lang="en-US" sz="1600" dirty="0">
              <a:latin typeface="UTM Avo" panose="02040603050506020204" pitchFamily="18" charset="0"/>
            </a:endParaRPr>
          </a:p>
        </p:txBody>
      </p:sp>
      <p:sp>
        <p:nvSpPr>
          <p:cNvPr id="8" name="TextBox 7"/>
          <p:cNvSpPr txBox="1"/>
          <p:nvPr/>
        </p:nvSpPr>
        <p:spPr>
          <a:xfrm>
            <a:off x="7037439" y="1692507"/>
            <a:ext cx="457201" cy="584775"/>
          </a:xfrm>
          <a:prstGeom prst="rect">
            <a:avLst/>
          </a:prstGeom>
          <a:solidFill>
            <a:schemeClr val="accent2"/>
          </a:solidFill>
        </p:spPr>
        <p:txBody>
          <a:bodyPr wrap="square" rtlCol="0">
            <a:spAutoFit/>
          </a:bodyPr>
          <a:lstStyle/>
          <a:p>
            <a:r>
              <a:rPr lang="en-US" sz="1600" dirty="0" err="1" smtClean="0">
                <a:latin typeface="UTM Avo" panose="02040603050506020204" pitchFamily="18" charset="0"/>
              </a:rPr>
              <a:t>Khỉ</a:t>
            </a:r>
            <a:endParaRPr lang="en-US" sz="1600" dirty="0">
              <a:latin typeface="UTM Avo" panose="02040603050506020204" pitchFamily="18" charset="0"/>
            </a:endParaRPr>
          </a:p>
        </p:txBody>
      </p:sp>
      <p:sp>
        <p:nvSpPr>
          <p:cNvPr id="9" name="TextBox 8"/>
          <p:cNvSpPr txBox="1"/>
          <p:nvPr/>
        </p:nvSpPr>
        <p:spPr>
          <a:xfrm>
            <a:off x="1610031" y="2909532"/>
            <a:ext cx="1047136"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kì</a:t>
            </a:r>
            <a:r>
              <a:rPr lang="en-US" sz="1600" dirty="0">
                <a:latin typeface="UTM Avo" panose="02040603050506020204" pitchFamily="18" charset="0"/>
              </a:rPr>
              <a:t> </a:t>
            </a:r>
            <a:r>
              <a:rPr lang="en-US" sz="1600" dirty="0" err="1">
                <a:latin typeface="UTM Avo" panose="02040603050506020204" pitchFamily="18" charset="0"/>
              </a:rPr>
              <a:t>nhông</a:t>
            </a:r>
            <a:endParaRPr lang="en-US" sz="1600" dirty="0">
              <a:latin typeface="UTM Avo" panose="02040603050506020204" pitchFamily="18" charset="0"/>
            </a:endParaRPr>
          </a:p>
        </p:txBody>
      </p:sp>
    </p:spTree>
    <p:extLst>
      <p:ext uri="{BB962C8B-B14F-4D97-AF65-F5344CB8AC3E}">
        <p14:creationId xmlns:p14="http://schemas.microsoft.com/office/powerpoint/2010/main" val="5094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1783402" y="551504"/>
            <a:ext cx="6076623" cy="778675"/>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2.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chỉ</a:t>
            </a:r>
            <a:r>
              <a:rPr lang="en-US" sz="1600" dirty="0">
                <a:latin typeface="UTM Avo" panose="02040603050506020204" pitchFamily="18" charset="0"/>
              </a:rPr>
              <a:t> </a:t>
            </a:r>
            <a:r>
              <a:rPr lang="en-US" sz="1600" dirty="0" err="1">
                <a:latin typeface="UTM Avo" panose="02040603050506020204" pitchFamily="18" charset="0"/>
              </a:rPr>
              <a:t>hoat</a:t>
            </a:r>
            <a:r>
              <a:rPr lang="en-US" sz="1600" dirty="0">
                <a:latin typeface="UTM Avo" panose="02040603050506020204" pitchFamily="18" charset="0"/>
              </a:rPr>
              <a:t> </a:t>
            </a:r>
            <a:r>
              <a:rPr lang="en-US" sz="1600" dirty="0" err="1">
                <a:latin typeface="UTM Avo" panose="02040603050506020204" pitchFamily="18" charset="0"/>
              </a:rPr>
              <a:t>động</a:t>
            </a:r>
            <a:r>
              <a:rPr lang="en-US" sz="1600" dirty="0">
                <a:latin typeface="UTM Avo" panose="02040603050506020204" pitchFamily="18" charset="0"/>
              </a:rPr>
              <a:t> </a:t>
            </a:r>
            <a:r>
              <a:rPr lang="en-US" sz="1600" dirty="0" err="1">
                <a:latin typeface="UTM Avo" panose="02040603050506020204" pitchFamily="18" charset="0"/>
              </a:rPr>
              <a:t>của</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sống</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rừng</a:t>
            </a:r>
            <a:r>
              <a:rPr lang="en-US" sz="1600" dirty="0">
                <a:latin typeface="UTM Avo" panose="02040603050506020204" pitchFamily="18" charset="0"/>
              </a:rPr>
              <a:t>. </a:t>
            </a:r>
            <a:r>
              <a:rPr lang="en-US" sz="1600" dirty="0" err="1">
                <a:latin typeface="UTM Avo" panose="02040603050506020204" pitchFamily="18" charset="0"/>
              </a:rPr>
              <a:t>Đặt</a:t>
            </a:r>
            <a:r>
              <a:rPr lang="en-US" sz="1600" dirty="0">
                <a:latin typeface="UTM Avo" panose="02040603050506020204" pitchFamily="18" charset="0"/>
              </a:rPr>
              <a:t> </a:t>
            </a:r>
            <a:r>
              <a:rPr lang="en-US" sz="1600" dirty="0" err="1">
                <a:latin typeface="UTM Avo" panose="02040603050506020204" pitchFamily="18" charset="0"/>
              </a:rPr>
              <a:t>câu</a:t>
            </a:r>
            <a:r>
              <a:rPr lang="en-US" sz="1600" dirty="0">
                <a:latin typeface="UTM Avo" panose="02040603050506020204" pitchFamily="18" charset="0"/>
              </a:rPr>
              <a:t> </a:t>
            </a:r>
            <a:r>
              <a:rPr lang="en-US" sz="1600" dirty="0" err="1">
                <a:latin typeface="UTM Avo" panose="02040603050506020204" pitchFamily="18" charset="0"/>
              </a:rPr>
              <a:t>với</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vừa</a:t>
            </a:r>
            <a:r>
              <a:rPr lang="en-US" sz="1600" dirty="0">
                <a:latin typeface="UTM Avo" panose="02040603050506020204" pitchFamily="18" charset="0"/>
              </a:rPr>
              <a:t>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được</a:t>
            </a:r>
            <a:r>
              <a:rPr lang="en-US" sz="1600" dirty="0">
                <a:latin typeface="UTM Avo" panose="02040603050506020204" pitchFamily="18" charset="0"/>
              </a:rPr>
              <a:t>.</a:t>
            </a:r>
            <a:endParaRPr lang="vi-VN" sz="1600" dirty="0">
              <a:latin typeface="UTM Avo" panose="02040603050506020204" pitchFamily="18" charset="0"/>
            </a:endParaRPr>
          </a:p>
        </p:txBody>
      </p:sp>
      <p:sp>
        <p:nvSpPr>
          <p:cNvPr id="3" name="Rounded Rectangle 2"/>
          <p:cNvSpPr/>
          <p:nvPr/>
        </p:nvSpPr>
        <p:spPr>
          <a:xfrm>
            <a:off x="2234381" y="1553497"/>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voi</a:t>
            </a:r>
            <a:endParaRPr lang="en-US" sz="1600" dirty="0">
              <a:solidFill>
                <a:srgbClr val="000000"/>
              </a:solidFill>
              <a:latin typeface="UTM Avo" panose="02040603050506020204" pitchFamily="18" charset="0"/>
            </a:endParaRPr>
          </a:p>
        </p:txBody>
      </p:sp>
      <p:sp>
        <p:nvSpPr>
          <p:cNvPr id="4" name="Rounded Rectangle 3"/>
          <p:cNvSpPr/>
          <p:nvPr/>
        </p:nvSpPr>
        <p:spPr>
          <a:xfrm>
            <a:off x="2234381" y="2048958"/>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gà</a:t>
            </a:r>
            <a:endParaRPr lang="en-US" sz="1600" dirty="0">
              <a:solidFill>
                <a:srgbClr val="000000"/>
              </a:solidFill>
              <a:latin typeface="UTM Avo" panose="02040603050506020204" pitchFamily="18" charset="0"/>
            </a:endParaRPr>
          </a:p>
        </p:txBody>
      </p:sp>
      <p:sp>
        <p:nvSpPr>
          <p:cNvPr id="5" name="Rounded Rectangle 4"/>
          <p:cNvSpPr/>
          <p:nvPr/>
        </p:nvSpPr>
        <p:spPr>
          <a:xfrm>
            <a:off x="2234381" y="2544419"/>
            <a:ext cx="1386348"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
        <p:nvSpPr>
          <p:cNvPr id="6" name="Rounded Rectangle 5"/>
          <p:cNvSpPr/>
          <p:nvPr/>
        </p:nvSpPr>
        <p:spPr>
          <a:xfrm>
            <a:off x="2234381" y="3039880"/>
            <a:ext cx="1582993"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gõ</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kiến</a:t>
            </a:r>
            <a:endParaRPr lang="en-US" sz="1600" dirty="0">
              <a:solidFill>
                <a:srgbClr val="000000"/>
              </a:solidFill>
              <a:latin typeface="UTM Avo" panose="02040603050506020204" pitchFamily="18" charset="0"/>
            </a:endParaRPr>
          </a:p>
        </p:txBody>
      </p:sp>
      <p:sp>
        <p:nvSpPr>
          <p:cNvPr id="8" name="Rounded Rectangle 7"/>
          <p:cNvSpPr/>
          <p:nvPr/>
        </p:nvSpPr>
        <p:spPr>
          <a:xfrm>
            <a:off x="2234381" y="3535341"/>
            <a:ext cx="589936"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khỉ</a:t>
            </a:r>
            <a:endParaRPr lang="en-US" sz="1600" dirty="0">
              <a:solidFill>
                <a:srgbClr val="000000"/>
              </a:solidFill>
              <a:latin typeface="UTM Avo" panose="02040603050506020204" pitchFamily="18" charset="0"/>
            </a:endParaRPr>
          </a:p>
        </p:txBody>
      </p:sp>
      <p:sp>
        <p:nvSpPr>
          <p:cNvPr id="9" name="Rounded Rectangle 8"/>
          <p:cNvSpPr/>
          <p:nvPr/>
        </p:nvSpPr>
        <p:spPr>
          <a:xfrm>
            <a:off x="2234380" y="4030802"/>
            <a:ext cx="11798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kì</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nhông</a:t>
            </a:r>
            <a:endParaRPr lang="en-US" sz="1600" dirty="0">
              <a:solidFill>
                <a:srgbClr val="000000"/>
              </a:solidFill>
              <a:latin typeface="UTM Avo" panose="02040603050506020204" pitchFamily="18" charset="0"/>
            </a:endParaRPr>
          </a:p>
        </p:txBody>
      </p:sp>
      <p:sp>
        <p:nvSpPr>
          <p:cNvPr id="10" name="Rounded Rectangle 9"/>
          <p:cNvSpPr/>
          <p:nvPr/>
        </p:nvSpPr>
        <p:spPr>
          <a:xfrm>
            <a:off x="4220497" y="1553497"/>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huơ</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vòi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phun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nước</a:t>
            </a:r>
            <a:r>
              <a:rPr lang="en-US" sz="1600" dirty="0">
                <a:solidFill>
                  <a:srgbClr val="000000"/>
                </a:solidFill>
                <a:latin typeface="UTM Avo" panose="02040603050506020204" pitchFamily="18" charset="0"/>
              </a:rPr>
              <a:t>,…</a:t>
            </a:r>
          </a:p>
        </p:txBody>
      </p:sp>
      <p:sp>
        <p:nvSpPr>
          <p:cNvPr id="11" name="Rounded Rectangle 10"/>
          <p:cNvSpPr/>
          <p:nvPr/>
        </p:nvSpPr>
        <p:spPr>
          <a:xfrm>
            <a:off x="4220497" y="2048958"/>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mổ</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cỏ</a:t>
            </a:r>
            <a:r>
              <a:rPr lang="en-US" sz="1600" dirty="0">
                <a:solidFill>
                  <a:srgbClr val="000000"/>
                </a:solidFill>
                <a:latin typeface="UTM Avo" panose="02040603050506020204" pitchFamily="18" charset="0"/>
              </a:rPr>
              <a:t>,…</a:t>
            </a:r>
          </a:p>
        </p:txBody>
      </p:sp>
      <p:sp>
        <p:nvSpPr>
          <p:cNvPr id="12" name="Rounded Rectangle 11"/>
          <p:cNvSpPr/>
          <p:nvPr/>
        </p:nvSpPr>
        <p:spPr>
          <a:xfrm>
            <a:off x="4220497" y="2544419"/>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múa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xòe</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đuôi</a:t>
            </a:r>
            <a:r>
              <a:rPr lang="en-US" sz="1600" dirty="0">
                <a:solidFill>
                  <a:srgbClr val="000000"/>
                </a:solidFill>
                <a:latin typeface="UTM Avo" panose="02040603050506020204" pitchFamily="18" charset="0"/>
              </a:rPr>
              <a:t>,…</a:t>
            </a:r>
          </a:p>
        </p:txBody>
      </p:sp>
      <p:sp>
        <p:nvSpPr>
          <p:cNvPr id="13" name="Rounded Rectangle 12"/>
          <p:cNvSpPr/>
          <p:nvPr/>
        </p:nvSpPr>
        <p:spPr>
          <a:xfrm>
            <a:off x="4220497" y="3039880"/>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bay, </a:t>
            </a:r>
            <a:r>
              <a:rPr lang="en-US" sz="1600" dirty="0" err="1">
                <a:solidFill>
                  <a:srgbClr val="000000"/>
                </a:solidFill>
                <a:latin typeface="UTM Avo" panose="02040603050506020204" pitchFamily="18" charset="0"/>
              </a:rPr>
              <a:t>đục</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thân</a:t>
            </a:r>
            <a:r>
              <a:rPr lang="en-US" sz="1600" dirty="0">
                <a:solidFill>
                  <a:srgbClr val="000000"/>
                </a:solidFill>
                <a:latin typeface="UTM Avo" panose="02040603050506020204" pitchFamily="18" charset="0"/>
              </a:rPr>
              <a:t>,…</a:t>
            </a:r>
          </a:p>
        </p:txBody>
      </p:sp>
      <p:sp>
        <p:nvSpPr>
          <p:cNvPr id="14" name="Rounded Rectangle 13"/>
          <p:cNvSpPr/>
          <p:nvPr/>
        </p:nvSpPr>
        <p:spPr>
          <a:xfrm>
            <a:off x="4220497" y="3535341"/>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leo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trèo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cây</a:t>
            </a:r>
            <a:r>
              <a:rPr lang="en-US" sz="1600" dirty="0">
                <a:solidFill>
                  <a:srgbClr val="000000"/>
                </a:solidFill>
                <a:latin typeface="UTM Avo" panose="02040603050506020204" pitchFamily="18" charset="0"/>
              </a:rPr>
              <a:t>,…</a:t>
            </a:r>
          </a:p>
        </p:txBody>
      </p:sp>
      <p:sp>
        <p:nvSpPr>
          <p:cNvPr id="15" name="Rounded Rectangle 14"/>
          <p:cNvSpPr/>
          <p:nvPr/>
        </p:nvSpPr>
        <p:spPr>
          <a:xfrm>
            <a:off x="4220497" y="4030802"/>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bò</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bắt</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mồi</a:t>
            </a:r>
            <a:r>
              <a:rPr lang="en-US" sz="1600" dirty="0">
                <a:solidFill>
                  <a:srgbClr val="000000"/>
                </a:solidFill>
                <a:latin typeface="UTM Avo" panose="02040603050506020204" pitchFamily="18" charset="0"/>
              </a:rPr>
              <a:t>,…</a:t>
            </a:r>
          </a:p>
        </p:txBody>
      </p:sp>
    </p:spTree>
    <p:extLst>
      <p:ext uri="{BB962C8B-B14F-4D97-AF65-F5344CB8AC3E}">
        <p14:creationId xmlns:p14="http://schemas.microsoft.com/office/powerpoint/2010/main" val="14364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anim calcmode="lin" valueType="num">
                                      <p:cBhvr>
                                        <p:cTn id="25" dur="250" fill="hold"/>
                                        <p:tgtEl>
                                          <p:spTgt spid="5"/>
                                        </p:tgtEl>
                                        <p:attrNameLst>
                                          <p:attrName>ppt_x</p:attrName>
                                        </p:attrNameLst>
                                      </p:cBhvr>
                                      <p:tavLst>
                                        <p:tav tm="0">
                                          <p:val>
                                            <p:strVal val="#ppt_x"/>
                                          </p:val>
                                        </p:tav>
                                        <p:tav tm="100000">
                                          <p:val>
                                            <p:strVal val="#ppt_x"/>
                                          </p:val>
                                        </p:tav>
                                      </p:tavLst>
                                    </p:anim>
                                    <p:anim calcmode="lin" valueType="num">
                                      <p:cBhvr>
                                        <p:cTn id="26" dur="2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anim calcmode="lin" valueType="num">
                                      <p:cBhvr>
                                        <p:cTn id="31" dur="250" fill="hold"/>
                                        <p:tgtEl>
                                          <p:spTgt spid="6"/>
                                        </p:tgtEl>
                                        <p:attrNameLst>
                                          <p:attrName>ppt_x</p:attrName>
                                        </p:attrNameLst>
                                      </p:cBhvr>
                                      <p:tavLst>
                                        <p:tav tm="0">
                                          <p:val>
                                            <p:strVal val="#ppt_x"/>
                                          </p:val>
                                        </p:tav>
                                        <p:tav tm="100000">
                                          <p:val>
                                            <p:strVal val="#ppt_x"/>
                                          </p:val>
                                        </p:tav>
                                      </p:tavLst>
                                    </p:anim>
                                    <p:anim calcmode="lin" valueType="num">
                                      <p:cBhvr>
                                        <p:cTn id="32" dur="25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anim calcmode="lin" valueType="num">
                                      <p:cBhvr>
                                        <p:cTn id="37" dur="250" fill="hold"/>
                                        <p:tgtEl>
                                          <p:spTgt spid="8"/>
                                        </p:tgtEl>
                                        <p:attrNameLst>
                                          <p:attrName>ppt_x</p:attrName>
                                        </p:attrNameLst>
                                      </p:cBhvr>
                                      <p:tavLst>
                                        <p:tav tm="0">
                                          <p:val>
                                            <p:strVal val="#ppt_x"/>
                                          </p:val>
                                        </p:tav>
                                        <p:tav tm="100000">
                                          <p:val>
                                            <p:strVal val="#ppt_x"/>
                                          </p:val>
                                        </p:tav>
                                      </p:tavLst>
                                    </p:anim>
                                    <p:anim calcmode="lin" valueType="num">
                                      <p:cBhvr>
                                        <p:cTn id="38" dur="25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1250"/>
                            </p:stCondLst>
                            <p:childTnLst>
                              <p:par>
                                <p:cTn id="40" presetID="47"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anim calcmode="lin" valueType="num">
                                      <p:cBhvr>
                                        <p:cTn id="85" dur="250" fill="hold"/>
                                        <p:tgtEl>
                                          <p:spTgt spid="15"/>
                                        </p:tgtEl>
                                        <p:attrNameLst>
                                          <p:attrName>ppt_x</p:attrName>
                                        </p:attrNameLst>
                                      </p:cBhvr>
                                      <p:tavLst>
                                        <p:tav tm="0">
                                          <p:val>
                                            <p:strVal val="#ppt_x"/>
                                          </p:val>
                                        </p:tav>
                                        <p:tav tm="100000">
                                          <p:val>
                                            <p:strVal val="#ppt_x"/>
                                          </p:val>
                                        </p:tav>
                                      </p:tavLst>
                                    </p:anim>
                                    <p:anim calcmode="lin" valueType="num">
                                      <p:cBhvr>
                                        <p:cTn id="8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1783402" y="551504"/>
            <a:ext cx="6076623" cy="2308324"/>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3. </a:t>
            </a:r>
            <a:r>
              <a:rPr lang="en-US" sz="1600" dirty="0" err="1">
                <a:latin typeface="UTM Avo" panose="02040603050506020204" pitchFamily="18" charset="0"/>
              </a:rPr>
              <a:t>Chọn</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hỏi</a:t>
            </a:r>
            <a:r>
              <a:rPr lang="en-US" sz="1600" dirty="0">
                <a:latin typeface="UTM Avo" panose="02040603050506020204" pitchFamily="18" charset="0"/>
              </a:rPr>
              <a:t> </a:t>
            </a:r>
            <a:r>
              <a:rPr lang="en-US" sz="1600" dirty="0" err="1">
                <a:latin typeface="UTM Avo" panose="02040603050506020204" pitchFamily="18" charset="0"/>
              </a:rPr>
              <a:t>hoặc</a:t>
            </a:r>
            <a:r>
              <a:rPr lang="en-US" sz="1600" dirty="0">
                <a:latin typeface="UTM Avo" panose="02040603050506020204" pitchFamily="18" charset="0"/>
              </a:rPr>
              <a:t> </a:t>
            </a:r>
            <a:r>
              <a:rPr lang="en-US" sz="1600" dirty="0" err="1" smtClean="0">
                <a:latin typeface="UTM Avo" panose="02040603050506020204" pitchFamily="18" charset="0"/>
              </a:rPr>
              <a:t>dấu</a:t>
            </a:r>
            <a:r>
              <a:rPr lang="en-US" sz="1600" dirty="0" smtClean="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than </a:t>
            </a:r>
            <a:r>
              <a:rPr lang="en-US" sz="1600" dirty="0" err="1">
                <a:latin typeface="UTM Avo" panose="02040603050506020204" pitchFamily="18" charset="0"/>
              </a:rPr>
              <a:t>thay</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ô </a:t>
            </a:r>
            <a:r>
              <a:rPr lang="en-US" sz="1600" dirty="0" err="1">
                <a:latin typeface="UTM Avo" panose="02040603050506020204" pitchFamily="18" charset="0"/>
              </a:rPr>
              <a:t>vuông</a:t>
            </a:r>
            <a:r>
              <a:rPr lang="en-US" sz="1600" dirty="0">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a:t>
            </a:r>
            <a:r>
              <a:rPr lang="en-US" sz="1600" dirty="0" err="1">
                <a:latin typeface="UTM Avo" panose="02040603050506020204" pitchFamily="18" charset="0"/>
              </a:rPr>
              <a:t>có</a:t>
            </a:r>
            <a:r>
              <a:rPr lang="en-US" sz="1600" dirty="0">
                <a:latin typeface="UTM Avo" panose="02040603050506020204" pitchFamily="18" charset="0"/>
              </a:rPr>
              <a:t> </a:t>
            </a:r>
            <a:r>
              <a:rPr lang="en-US" sz="1600" dirty="0" err="1">
                <a:latin typeface="UTM Avo" panose="02040603050506020204" pitchFamily="18" charset="0"/>
              </a:rPr>
              <a:t>cái</a:t>
            </a:r>
            <a:r>
              <a:rPr lang="en-US" sz="1600" dirty="0">
                <a:latin typeface="UTM Avo" panose="02040603050506020204" pitchFamily="18" charset="0"/>
              </a:rPr>
              <a:t> </a:t>
            </a:r>
            <a:r>
              <a:rPr lang="en-US" sz="1600" dirty="0" err="1">
                <a:latin typeface="UTM Avo" panose="02040603050506020204" pitchFamily="18" charset="0"/>
              </a:rPr>
              <a:t>vòi</a:t>
            </a:r>
            <a:r>
              <a:rPr lang="en-US" sz="1600" dirty="0">
                <a:latin typeface="UTM Avo" panose="02040603050506020204" pitchFamily="18" charset="0"/>
              </a:rPr>
              <a:t> </a:t>
            </a:r>
            <a:r>
              <a:rPr lang="en-US" sz="1600" dirty="0" err="1">
                <a:latin typeface="UTM Avo" panose="02040603050506020204" pitchFamily="18" charset="0"/>
              </a:rPr>
              <a:t>rất</a:t>
            </a:r>
            <a:r>
              <a:rPr lang="en-US" sz="1600" dirty="0">
                <a:latin typeface="UTM Avo" panose="02040603050506020204" pitchFamily="18" charset="0"/>
              </a:rPr>
              <a:t> </a:t>
            </a:r>
            <a:r>
              <a:rPr lang="en-US" sz="1600" dirty="0" err="1">
                <a:latin typeface="UTM Avo" panose="02040603050506020204" pitchFamily="18" charset="0"/>
              </a:rPr>
              <a:t>dài</a:t>
            </a:r>
            <a:r>
              <a:rPr lang="en-US" sz="1600" dirty="0">
                <a:latin typeface="UTM Avo" panose="02040603050506020204" pitchFamily="18" charset="0"/>
              </a:rPr>
              <a:t>   </a:t>
            </a:r>
            <a:endParaRPr lang="en-US" sz="2000" b="1" dirty="0">
              <a:solidFill>
                <a:srgbClr val="C00000"/>
              </a:solidFill>
              <a:latin typeface="UTM Avo" panose="02040603050506020204" pitchFamily="18" charset="0"/>
            </a:endParaRP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mèo</a:t>
            </a:r>
            <a:r>
              <a:rPr lang="en-US" sz="1600" dirty="0">
                <a:latin typeface="UTM Avo" panose="02040603050506020204" pitchFamily="18" charset="0"/>
              </a:rPr>
              <a:t> </a:t>
            </a:r>
            <a:r>
              <a:rPr lang="en-US" sz="1600" dirty="0" err="1">
                <a:latin typeface="UTM Avo" panose="02040603050506020204" pitchFamily="18" charset="0"/>
              </a:rPr>
              <a:t>đang</a:t>
            </a:r>
            <a:r>
              <a:rPr lang="en-US" sz="1600" dirty="0">
                <a:latin typeface="UTM Avo" panose="02040603050506020204" pitchFamily="18" charset="0"/>
              </a:rPr>
              <a:t> </a:t>
            </a:r>
            <a:r>
              <a:rPr lang="en-US" sz="1600" dirty="0" err="1">
                <a:latin typeface="UTM Avo" panose="02040603050506020204" pitchFamily="18" charset="0"/>
              </a:rPr>
              <a:t>trèo</a:t>
            </a:r>
            <a:r>
              <a:rPr lang="en-US" sz="1600" dirty="0">
                <a:latin typeface="UTM Avo" panose="02040603050506020204" pitchFamily="18" charset="0"/>
              </a:rPr>
              <a:t> </a:t>
            </a:r>
            <a:r>
              <a:rPr lang="en-US" sz="1600" dirty="0" err="1">
                <a:latin typeface="UTM Avo" panose="02040603050506020204" pitchFamily="18" charset="0"/>
              </a:rPr>
              <a:t>cây</a:t>
            </a:r>
            <a:r>
              <a:rPr lang="en-US" sz="1600" dirty="0">
                <a:latin typeface="UTM Avo" panose="02040603050506020204" pitchFamily="18" charset="0"/>
              </a:rPr>
              <a:t> </a:t>
            </a:r>
            <a:r>
              <a:rPr lang="en-US" sz="1600" dirty="0" err="1">
                <a:latin typeface="UTM Avo" panose="02040603050506020204" pitchFamily="18" charset="0"/>
              </a:rPr>
              <a:t>cau</a:t>
            </a:r>
            <a:r>
              <a:rPr lang="en-US" sz="1600" dirty="0">
                <a:latin typeface="UTM Avo" panose="02040603050506020204" pitchFamily="18" charset="0"/>
              </a:rPr>
              <a:t>   </a:t>
            </a:r>
            <a:endParaRPr lang="en-US" sz="2400" b="1" dirty="0">
              <a:solidFill>
                <a:srgbClr val="C00000"/>
              </a:solidFill>
              <a:latin typeface="Times New Roman" panose="02020603050405020304" pitchFamily="18" charset="0"/>
              <a:cs typeface="Times New Roman" panose="02020603050405020304" pitchFamily="18" charset="0"/>
            </a:endParaRP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phi </a:t>
            </a:r>
            <a:r>
              <a:rPr lang="en-US" sz="1600" dirty="0" err="1">
                <a:latin typeface="UTM Avo" panose="02040603050506020204" pitchFamily="18" charset="0"/>
              </a:rPr>
              <a:t>nhanh</a:t>
            </a:r>
            <a:r>
              <a:rPr lang="en-US" sz="1600" dirty="0">
                <a:latin typeface="UTM Avo" panose="02040603050506020204" pitchFamily="18" charset="0"/>
              </a:rPr>
              <a:t> </a:t>
            </a:r>
            <a:r>
              <a:rPr lang="en-US" sz="1600" dirty="0" err="1">
                <a:latin typeface="UTM Avo" panose="02040603050506020204" pitchFamily="18" charset="0"/>
              </a:rPr>
              <a:t>như</a:t>
            </a:r>
            <a:r>
              <a:rPr lang="en-US" sz="1600" dirty="0">
                <a:latin typeface="UTM Avo" panose="02040603050506020204" pitchFamily="18" charset="0"/>
              </a:rPr>
              <a:t> </a:t>
            </a:r>
            <a:r>
              <a:rPr lang="en-US" sz="1600" dirty="0" err="1">
                <a:latin typeface="UTM Avo" panose="02040603050506020204" pitchFamily="18" charset="0"/>
              </a:rPr>
              <a:t>gió</a:t>
            </a:r>
            <a:r>
              <a:rPr lang="en-US" sz="1600" dirty="0">
                <a:latin typeface="UTM Avo" panose="02040603050506020204" pitchFamily="18" charset="0"/>
              </a:rPr>
              <a:t>  </a:t>
            </a:r>
            <a:endParaRPr lang="en-US" sz="2000" b="1" dirty="0" smtClean="0">
              <a:solidFill>
                <a:srgbClr val="C00000"/>
              </a:solidFill>
              <a:latin typeface="UTM Avo" panose="02040603050506020204" pitchFamily="18" charset="0"/>
            </a:endParaRPr>
          </a:p>
          <a:p>
            <a:pPr marL="342900" indent="-342900" algn="just">
              <a:lnSpc>
                <a:spcPct val="150000"/>
              </a:lnSpc>
              <a:buAutoNum type="alphaLcPeriod"/>
            </a:pPr>
            <a:r>
              <a:rPr lang="en-US" sz="1600" dirty="0" err="1" smtClean="0">
                <a:latin typeface="UTM Avo" panose="02040603050506020204" pitchFamily="18" charset="0"/>
              </a:rPr>
              <a:t>Ôi</a:t>
            </a:r>
            <a:r>
              <a:rPr lang="en-US" sz="1600" dirty="0" smtClean="0">
                <a:latin typeface="UTM Avo" panose="02040603050506020204" pitchFamily="18" charset="0"/>
              </a:rPr>
              <a:t> con </a:t>
            </a:r>
            <a:r>
              <a:rPr lang="en-US" sz="1600" dirty="0" err="1" smtClean="0">
                <a:latin typeface="UTM Avo" panose="02040603050506020204" pitchFamily="18" charset="0"/>
              </a:rPr>
              <a:t>công</a:t>
            </a:r>
            <a:r>
              <a:rPr lang="en-US" sz="1600" dirty="0" smtClean="0">
                <a:latin typeface="UTM Avo" panose="02040603050506020204" pitchFamily="18" charset="0"/>
              </a:rPr>
              <a:t> </a:t>
            </a:r>
            <a:r>
              <a:rPr lang="en-US" sz="1600" dirty="0" err="1" smtClean="0">
                <a:latin typeface="UTM Avo" panose="02040603050506020204" pitchFamily="18" charset="0"/>
              </a:rPr>
              <a:t>đẹp</a:t>
            </a:r>
            <a:r>
              <a:rPr lang="en-US" sz="1600" dirty="0" smtClean="0">
                <a:latin typeface="UTM Avo" panose="02040603050506020204" pitchFamily="18" charset="0"/>
              </a:rPr>
              <a:t> </a:t>
            </a:r>
            <a:r>
              <a:rPr lang="en-US" sz="1600" dirty="0" err="1" smtClean="0">
                <a:latin typeface="UTM Avo" panose="02040603050506020204" pitchFamily="18" charset="0"/>
              </a:rPr>
              <a:t>quá</a:t>
            </a:r>
            <a:r>
              <a:rPr lang="en-US" sz="1600" dirty="0" smtClean="0">
                <a:latin typeface="UTM Avo" panose="02040603050506020204" pitchFamily="18" charset="0"/>
              </a:rPr>
              <a:t>  </a:t>
            </a:r>
            <a:endParaRPr lang="vi-VN" sz="2000" b="1" dirty="0">
              <a:solidFill>
                <a:srgbClr val="C00000"/>
              </a:solidFill>
              <a:latin typeface="UTM Avo" panose="02040603050506020204" pitchFamily="18" charset="0"/>
            </a:endParaRPr>
          </a:p>
        </p:txBody>
      </p:sp>
      <p:sp>
        <p:nvSpPr>
          <p:cNvPr id="3" name="Rounded Rectangle 2"/>
          <p:cNvSpPr/>
          <p:nvPr/>
        </p:nvSpPr>
        <p:spPr>
          <a:xfrm>
            <a:off x="5339215" y="1292711"/>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821713" y="1705666"/>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35382" y="2129346"/>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114980" y="2530901"/>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4" grpId="1" animBg="1"/>
      <p:bldP spid="5" grpId="0" animBg="1"/>
      <p:bldP spid="5" grpId="1" animBg="1"/>
      <p:bldP spid="6" grpId="0" animBg="1"/>
      <p:bldP spid="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5</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361907"/>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1"/>
            <a:ext cx="6016932" cy="369332"/>
          </a:xfrm>
          <a:prstGeom prst="rect">
            <a:avLst/>
          </a:prstGeom>
          <a:noFill/>
        </p:spPr>
        <p:txBody>
          <a:bodyPr wrap="square" rtlCol="0">
            <a:spAutoFit/>
          </a:bodyPr>
          <a:lstStyle/>
          <a:p>
            <a:r>
              <a:rPr lang="en-US" sz="1800" b="1" dirty="0">
                <a:latin typeface="UTM Avo" panose="02040603050506020204" pitchFamily="18" charset="0"/>
              </a:rPr>
              <a:t>1</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mỗi</a:t>
            </a:r>
            <a:r>
              <a:rPr lang="en-US" sz="1800" dirty="0">
                <a:latin typeface="UTM Avo" panose="02040603050506020204" pitchFamily="18" charset="0"/>
              </a:rPr>
              <a:t> </a:t>
            </a:r>
            <a:r>
              <a:rPr lang="en-US" sz="1800" dirty="0" err="1">
                <a:latin typeface="UTM Avo" panose="02040603050506020204" pitchFamily="18" charset="0"/>
              </a:rPr>
              <a:t>bức</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dưới</a:t>
            </a:r>
            <a:r>
              <a:rPr lang="en-US" sz="1800" dirty="0">
                <a:latin typeface="UTM Avo" panose="02040603050506020204" pitchFamily="18" charset="0"/>
              </a:rPr>
              <a:t> </a:t>
            </a:r>
            <a:r>
              <a:rPr lang="en-US" sz="1800" dirty="0" err="1">
                <a:latin typeface="UTM Avo" panose="02040603050506020204" pitchFamily="18" charset="0"/>
              </a:rPr>
              <a:t>đây</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1882468" y="1244600"/>
            <a:ext cx="2476500" cy="1676401"/>
          </a:xfrm>
          <a:prstGeom prst="rect">
            <a:avLst/>
          </a:prstGeom>
        </p:spPr>
      </p:pic>
      <p:pic>
        <p:nvPicPr>
          <p:cNvPr id="6" name="Picture 5"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4758403" y="1257300"/>
            <a:ext cx="2476500" cy="1663700"/>
          </a:xfrm>
          <a:prstGeom prst="rect">
            <a:avLst/>
          </a:prstGeom>
        </p:spPr>
      </p:pic>
      <p:pic>
        <p:nvPicPr>
          <p:cNvPr id="7" name="Picture 6"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3367753" y="3048000"/>
            <a:ext cx="2476500" cy="1663700"/>
          </a:xfrm>
          <a:prstGeom prst="rect">
            <a:avLst/>
          </a:prstGeom>
        </p:spPr>
      </p:pic>
      <p:sp>
        <p:nvSpPr>
          <p:cNvPr id="8" name="Rounded Rectangle 7"/>
          <p:cNvSpPr/>
          <p:nvPr/>
        </p:nvSpPr>
        <p:spPr>
          <a:xfrm>
            <a:off x="3367754" y="24240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hươu</a:t>
            </a:r>
            <a:endParaRPr lang="en-US" sz="1600" dirty="0">
              <a:solidFill>
                <a:srgbClr val="000000"/>
              </a:solidFill>
              <a:latin typeface="UTM Avo" panose="02040603050506020204" pitchFamily="18" charset="0"/>
            </a:endParaRPr>
          </a:p>
        </p:txBody>
      </p:sp>
      <p:sp>
        <p:nvSpPr>
          <p:cNvPr id="9" name="Rounded Rectangle 8"/>
          <p:cNvSpPr/>
          <p:nvPr/>
        </p:nvSpPr>
        <p:spPr>
          <a:xfrm>
            <a:off x="6464300" y="2424061"/>
            <a:ext cx="6507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sóc</a:t>
            </a:r>
            <a:endParaRPr lang="en-US" sz="1600" dirty="0">
              <a:solidFill>
                <a:srgbClr val="000000"/>
              </a:solidFill>
              <a:latin typeface="UTM Avo" panose="02040603050506020204" pitchFamily="18" charset="0"/>
            </a:endParaRPr>
          </a:p>
        </p:txBody>
      </p:sp>
      <p:sp>
        <p:nvSpPr>
          <p:cNvPr id="10" name="Rounded Rectangle 9"/>
          <p:cNvSpPr/>
          <p:nvPr/>
        </p:nvSpPr>
        <p:spPr>
          <a:xfrm>
            <a:off x="3481850" y="42274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Tree>
    <p:extLst>
      <p:ext uri="{BB962C8B-B14F-4D97-AF65-F5344CB8AC3E}">
        <p14:creationId xmlns:p14="http://schemas.microsoft.com/office/powerpoint/2010/main" val="30465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2"/>
            <a:ext cx="6016932" cy="3000821"/>
          </a:xfrm>
          <a:prstGeom prst="rect">
            <a:avLst/>
          </a:prstGeom>
          <a:noFill/>
        </p:spPr>
        <p:txBody>
          <a:bodyPr wrap="square" rtlCol="0">
            <a:spAutoFit/>
          </a:bodyPr>
          <a:lstStyle/>
          <a:p>
            <a:pPr>
              <a:lnSpc>
                <a:spcPct val="150000"/>
              </a:lnSpc>
            </a:pPr>
            <a:r>
              <a:rPr lang="en-US" sz="1800" b="1" dirty="0">
                <a:latin typeface="UTM Avo" panose="02040603050506020204" pitchFamily="18" charset="0"/>
              </a:rPr>
              <a:t>2</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3 – 5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smtClean="0">
                <a:latin typeface="UTM Avo" panose="02040603050506020204" pitchFamily="18" charset="0"/>
              </a:rPr>
              <a:t>một</a:t>
            </a:r>
            <a:r>
              <a:rPr lang="en-US" sz="1800" dirty="0" smtClean="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mà</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yêu</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a:t>
            </a:r>
          </a:p>
          <a:p>
            <a:pPr algn="ctr">
              <a:lnSpc>
                <a:spcPct val="150000"/>
              </a:lnSpc>
            </a:pPr>
            <a:r>
              <a:rPr lang="en-US" sz="1800" b="1" dirty="0">
                <a:latin typeface="UTM Avo" panose="02040603050506020204" pitchFamily="18" charset="0"/>
              </a:rPr>
              <a:t>GỢI Ý</a:t>
            </a: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nhìn</a:t>
            </a:r>
            <a:r>
              <a:rPr lang="en-US" sz="1800" dirty="0">
                <a:latin typeface="UTM Avo" panose="02040603050506020204" pitchFamily="18" charset="0"/>
              </a:rPr>
              <a:t> </a:t>
            </a:r>
            <a:r>
              <a:rPr lang="en-US" sz="1800" dirty="0" err="1">
                <a:latin typeface="UTM Avo" panose="02040603050506020204" pitchFamily="18" charset="0"/>
              </a:rPr>
              <a:t>thấy</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ở </a:t>
            </a:r>
            <a:r>
              <a:rPr lang="en-US" sz="1800" dirty="0" err="1">
                <a:latin typeface="UTM Avo" panose="02040603050506020204" pitchFamily="18" charset="0"/>
              </a:rPr>
              <a:t>đâu</a:t>
            </a:r>
            <a:r>
              <a:rPr lang="en-US" sz="1800" dirty="0">
                <a:latin typeface="UTM Avo" panose="02040603050506020204" pitchFamily="18" charset="0"/>
              </a:rPr>
              <a:t>?</a:t>
            </a:r>
          </a:p>
          <a:p>
            <a:pPr marL="285750" indent="-285750">
              <a:lnSpc>
                <a:spcPct val="150000"/>
              </a:lnSpc>
              <a:buFontTx/>
              <a:buChar char="-"/>
            </a:pP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đang</a:t>
            </a:r>
            <a:r>
              <a:rPr lang="en-US" sz="1800" dirty="0">
                <a:latin typeface="UTM Avo" panose="02040603050506020204" pitchFamily="18" charset="0"/>
              </a:rPr>
              <a:t> </a:t>
            </a:r>
            <a:r>
              <a:rPr lang="en-US" sz="1800" dirty="0" err="1">
                <a:latin typeface="UTM Avo" panose="02040603050506020204" pitchFamily="18" charset="0"/>
              </a:rPr>
              <a:t>làm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Nó</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đặc</a:t>
            </a:r>
            <a:r>
              <a:rPr lang="en-US" sz="1800" dirty="0">
                <a:latin typeface="UTM Avo" panose="02040603050506020204" pitchFamily="18" charset="0"/>
              </a:rPr>
              <a:t> </a:t>
            </a:r>
            <a:r>
              <a:rPr lang="en-US" sz="1800" dirty="0" err="1">
                <a:latin typeface="UTM Avo" panose="02040603050506020204" pitchFamily="18" charset="0"/>
              </a:rPr>
              <a:t>điểm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nổi</a:t>
            </a:r>
            <a:r>
              <a:rPr lang="en-US" sz="1800" dirty="0">
                <a:latin typeface="UTM Avo" panose="02040603050506020204" pitchFamily="18" charset="0"/>
              </a:rPr>
              <a:t> </a:t>
            </a:r>
            <a:r>
              <a:rPr lang="en-US" sz="1800" dirty="0" err="1" smtClean="0">
                <a:latin typeface="UTM Avo" panose="02040603050506020204" pitchFamily="18" charset="0"/>
              </a:rPr>
              <a:t>bật</a:t>
            </a:r>
            <a:r>
              <a:rPr lang="en-US" sz="1800" dirty="0" smtClean="0">
                <a:latin typeface="UTM Avo" panose="02040603050506020204" pitchFamily="18" charset="0"/>
              </a:rPr>
              <a:t>?</a:t>
            </a:r>
            <a:endParaRPr lang="en-US" sz="1800" dirty="0">
              <a:latin typeface="UTM Avo" panose="02040603050506020204" pitchFamily="18" charset="0"/>
            </a:endParaRP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không</a:t>
            </a:r>
            <a:r>
              <a:rPr lang="en-US" sz="1800" dirty="0">
                <a:latin typeface="UTM Avo" panose="02040603050506020204" pitchFamily="18" charset="0"/>
              </a:rPr>
              <a:t>? </a:t>
            </a:r>
            <a:r>
              <a:rPr lang="en-US" sz="1800" dirty="0" err="1">
                <a:latin typeface="UTM Avo" panose="02040603050506020204" pitchFamily="18" charset="0"/>
              </a:rPr>
              <a:t>Vì</a:t>
            </a:r>
            <a:r>
              <a:rPr lang="en-US" sz="1800" dirty="0">
                <a:latin typeface="UTM Avo" panose="02040603050506020204" pitchFamily="18" charset="0"/>
              </a:rPr>
              <a:t> </a:t>
            </a:r>
            <a:r>
              <a:rPr lang="en-US" sz="1800" dirty="0" err="1">
                <a:latin typeface="UTM Avo" panose="02040603050506020204" pitchFamily="18" charset="0"/>
              </a:rPr>
              <a:t>sao</a:t>
            </a:r>
            <a:r>
              <a:rPr lang="en-US" sz="1800" dirty="0">
                <a:latin typeface="UTM Avo" panose="02040603050506020204" pitchFamily="18" charset="0"/>
              </a:rPr>
              <a:t>?</a:t>
            </a:r>
          </a:p>
        </p:txBody>
      </p:sp>
    </p:spTree>
    <p:extLst>
      <p:ext uri="{BB962C8B-B14F-4D97-AF65-F5344CB8AC3E}">
        <p14:creationId xmlns:p14="http://schemas.microsoft.com/office/powerpoint/2010/main" val="414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6</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38665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673943" y="624843"/>
            <a:ext cx="5860026" cy="1200329"/>
          </a:xfrm>
          <a:prstGeom prst="rect">
            <a:avLst/>
          </a:prstGeom>
          <a:noFill/>
        </p:spPr>
        <p:txBody>
          <a:bodyPr wrap="square" rtlCol="0">
            <a:spAutoFit/>
          </a:bodyPr>
          <a:lstStyle/>
          <a:p>
            <a:pPr lvl="1" algn="ctr"/>
            <a:r>
              <a:rPr lang="en-US" sz="1800" b="1" dirty="0">
                <a:latin typeface="UTM Avo" panose="02040603050506020204" pitchFamily="18" charset="0"/>
              </a:rPr>
              <a:t>ĐỌC MỞ RỘNG</a:t>
            </a:r>
          </a:p>
          <a:p>
            <a:pPr lvl="1" indent="-342900">
              <a:buAutoNum type="arabi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sách</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động</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hoang</a:t>
            </a:r>
            <a:r>
              <a:rPr lang="en-US" sz="1800" dirty="0">
                <a:latin typeface="UTM Avo" panose="02040603050506020204" pitchFamily="18" charset="0"/>
              </a:rPr>
              <a:t> </a:t>
            </a:r>
            <a:r>
              <a:rPr lang="en-US" sz="1800" dirty="0" err="1">
                <a:latin typeface="UTM Avo" panose="02040603050506020204" pitchFamily="18" charset="0"/>
              </a:rPr>
              <a:t>dã</a:t>
            </a:r>
            <a:r>
              <a:rPr lang="en-US" sz="1800" dirty="0">
                <a:latin typeface="UTM Avo" panose="02040603050506020204" pitchFamily="18" charset="0"/>
              </a:rPr>
              <a:t> (</a:t>
            </a:r>
            <a:r>
              <a:rPr lang="en-US" sz="1800" dirty="0" err="1">
                <a:latin typeface="UTM Avo" panose="02040603050506020204" pitchFamily="18" charset="0"/>
              </a:rPr>
              <a:t>hổ</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sư</a:t>
            </a:r>
            <a:r>
              <a:rPr lang="en-US" sz="1800" dirty="0">
                <a:latin typeface="UTM Avo" panose="02040603050506020204" pitchFamily="18" charset="0"/>
              </a:rPr>
              <a:t> </a:t>
            </a:r>
            <a:r>
              <a:rPr lang="en-US" sz="1800" dirty="0" err="1">
                <a:latin typeface="UTM Avo" panose="02040603050506020204" pitchFamily="18" charset="0"/>
              </a:rPr>
              <a:t>tử</a:t>
            </a:r>
            <a:r>
              <a:rPr lang="en-US" sz="1800" dirty="0">
                <a:latin typeface="UTM Avo" panose="02040603050506020204" pitchFamily="18" charset="0"/>
              </a:rPr>
              <a:t>,…)</a:t>
            </a:r>
          </a:p>
          <a:p>
            <a:pPr lvl="1" indent="-342900">
              <a:buAutoNum type="arabicPeriod"/>
            </a:pP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số</a:t>
            </a:r>
            <a:r>
              <a:rPr lang="en-US" sz="1800" dirty="0">
                <a:latin typeface="UTM Avo" panose="02040603050506020204" pitchFamily="18" charset="0"/>
              </a:rPr>
              <a:t> </a:t>
            </a:r>
            <a:r>
              <a:rPr lang="en-US" sz="1800" dirty="0" err="1">
                <a:latin typeface="UTM Avo" panose="02040603050506020204" pitchFamily="18" charset="0"/>
              </a:rPr>
              <a:t>thông</a:t>
            </a:r>
            <a:r>
              <a:rPr lang="en-US" sz="1800" dirty="0">
                <a:latin typeface="UTM Avo" panose="02040603050506020204" pitchFamily="18" charset="0"/>
              </a:rPr>
              <a:t> tin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smtClean="0">
                <a:latin typeface="UTM Avo" panose="02040603050506020204" pitchFamily="18" charset="0"/>
              </a:rPr>
              <a:t>loài</a:t>
            </a:r>
            <a:r>
              <a:rPr lang="en-US" sz="1800" dirty="0" smtClean="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59" t="12886"/>
          <a:stretch/>
        </p:blipFill>
        <p:spPr>
          <a:xfrm>
            <a:off x="1818969" y="2102172"/>
            <a:ext cx="5715000" cy="1414085"/>
          </a:xfrm>
          <a:prstGeom prst="rect">
            <a:avLst/>
          </a:prstGeom>
        </p:spPr>
      </p:pic>
    </p:spTree>
    <p:extLst>
      <p:ext uri="{BB962C8B-B14F-4D97-AF65-F5344CB8AC3E}">
        <p14:creationId xmlns:p14="http://schemas.microsoft.com/office/powerpoint/2010/main" val="2675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D3CC1B0A-C0FA-42BB-A0DE-B9410B95EB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75793" y="536714"/>
            <a:ext cx="7593564" cy="4530622"/>
          </a:xfrm>
          <a:prstGeom prst="rect">
            <a:avLst/>
          </a:prstGeom>
        </p:spPr>
      </p:pic>
      <p:sp>
        <p:nvSpPr>
          <p:cNvPr id="3" name="TextBox 2">
            <a:extLst>
              <a:ext uri="{FF2B5EF4-FFF2-40B4-BE49-F238E27FC236}">
                <a16:creationId xmlns:a16="http://schemas.microsoft.com/office/drawing/2014/main" id="{78355F66-A617-4373-9B18-F16044AF01D7}"/>
              </a:ext>
            </a:extLst>
          </p:cNvPr>
          <p:cNvSpPr txBox="1"/>
          <p:nvPr/>
        </p:nvSpPr>
        <p:spPr>
          <a:xfrm>
            <a:off x="3309428" y="2047461"/>
            <a:ext cx="2326294" cy="415498"/>
          </a:xfrm>
          <a:prstGeom prst="rect">
            <a:avLst/>
          </a:prstGeom>
          <a:noFill/>
        </p:spPr>
        <p:txBody>
          <a:bodyPr wrap="square" rtlCol="0">
            <a:spAutoFit/>
          </a:bodyPr>
          <a:lstStyle/>
          <a:p>
            <a:r>
              <a:rPr lang="en-US" sz="2100" b="1" dirty="0">
                <a:solidFill>
                  <a:srgbClr val="FFFF00"/>
                </a:solidFill>
              </a:rPr>
              <a:t>CỦNG CỐ, DẶN DÒ</a:t>
            </a:r>
          </a:p>
        </p:txBody>
      </p:sp>
    </p:spTree>
    <p:extLst>
      <p:ext uri="{BB962C8B-B14F-4D97-AF65-F5344CB8AC3E}">
        <p14:creationId xmlns:p14="http://schemas.microsoft.com/office/powerpoint/2010/main" val="27417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a:spLocks/>
          </p:cNvSpPr>
          <p:nvPr/>
        </p:nvSpPr>
        <p:spPr bwMode="auto">
          <a:xfrm>
            <a:off x="3122835" y="1452871"/>
            <a:ext cx="3053393" cy="1527389"/>
          </a:xfrm>
          <a:custGeom>
            <a:avLst/>
            <a:gdLst>
              <a:gd name="T0" fmla="*/ 1748631 w 3744416"/>
              <a:gd name="T1" fmla="*/ 0 h 1872208"/>
              <a:gd name="T2" fmla="*/ 3497262 w 3744416"/>
              <a:gd name="T3" fmla="*/ 1749425 h 1872208"/>
              <a:gd name="T4" fmla="*/ 0 w 3744416"/>
              <a:gd name="T5" fmla="*/ 1749425 h 1872208"/>
              <a:gd name="T6" fmla="*/ 174863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rgbClr val="280014"/>
              </a:solidFill>
              <a:latin typeface="Times New Roman"/>
              <a:ea typeface="微软雅黑"/>
            </a:endParaRPr>
          </a:p>
        </p:txBody>
      </p:sp>
      <p:sp>
        <p:nvSpPr>
          <p:cNvPr id="4" name="MH_Other_2"/>
          <p:cNvSpPr>
            <a:spLocks noChangeArrowheads="1"/>
          </p:cNvSpPr>
          <p:nvPr/>
        </p:nvSpPr>
        <p:spPr bwMode="auto">
          <a:xfrm>
            <a:off x="3332123" y="1710670"/>
            <a:ext cx="2583533" cy="2583533"/>
          </a:xfrm>
          <a:prstGeom prst="ellipse">
            <a:avLst/>
          </a:prstGeom>
          <a:solidFill>
            <a:schemeClr val="accent2">
              <a:lumMod val="60000"/>
              <a:lumOff val="40000"/>
            </a:schemeClr>
          </a:solidFill>
          <a:ln>
            <a:noFill/>
          </a:ln>
        </p:spPr>
        <p:txBody>
          <a:bodyPr lIns="67628" tIns="35243" rIns="67628" bIns="35243" anchor="ctr"/>
          <a:lstStyle/>
          <a:p>
            <a:pPr algn="ctr" latinLnBrk="1"/>
            <a:endParaRPr lang="zh-CN" altLang="en-US" sz="975">
              <a:solidFill>
                <a:srgbClr val="FFFFFF"/>
              </a:solidFill>
              <a:latin typeface="微软雅黑 Light" charset="-122"/>
              <a:ea typeface="微软雅黑 Light" charset="-122"/>
            </a:endParaRPr>
          </a:p>
        </p:txBody>
      </p:sp>
      <p:pic>
        <p:nvPicPr>
          <p:cNvPr id="11" name="Picture 2" descr="C:\Users\Administrator\Desktop\suc\512个各行各业背景透明人物头像png图标素材\image5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598" y="1800739"/>
            <a:ext cx="2359039" cy="23590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F66A6D-BEA9-4082-A325-0BFAF506F977}"/>
              </a:ext>
            </a:extLst>
          </p:cNvPr>
          <p:cNvSpPr/>
          <p:nvPr/>
        </p:nvSpPr>
        <p:spPr>
          <a:xfrm>
            <a:off x="188843" y="178904"/>
            <a:ext cx="8766314" cy="368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30C36D56-41F6-4CA9-BF33-6F08ED5DCDD7}"/>
              </a:ext>
            </a:extLst>
          </p:cNvPr>
          <p:cNvSpPr txBox="1"/>
          <p:nvPr/>
        </p:nvSpPr>
        <p:spPr>
          <a:xfrm>
            <a:off x="574252" y="2654831"/>
            <a:ext cx="4075279" cy="415498"/>
          </a:xfrm>
          <a:prstGeom prst="rect">
            <a:avLst/>
          </a:prstGeom>
          <a:noFill/>
        </p:spPr>
        <p:txBody>
          <a:bodyPr wrap="square" rtlCol="0">
            <a:spAutoFit/>
          </a:bodyPr>
          <a:lstStyle/>
          <a:p>
            <a:r>
              <a:rPr lang="en-US" sz="2100" b="1" dirty="0">
                <a:solidFill>
                  <a:srgbClr val="FF0000"/>
                </a:solidFill>
              </a:rPr>
              <a:t>TẠM BIỆT, HẸN GẶP LẠI</a:t>
            </a:r>
          </a:p>
        </p:txBody>
      </p:sp>
      <p:pic>
        <p:nvPicPr>
          <p:cNvPr id="14" name="图片 11">
            <a:extLst>
              <a:ext uri="{FF2B5EF4-FFF2-40B4-BE49-F238E27FC236}">
                <a16:creationId xmlns:a16="http://schemas.microsoft.com/office/drawing/2014/main" id="{AD38FB8A-3E90-45EA-9AD2-233101333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3" y="63327"/>
            <a:ext cx="1848491" cy="1442972"/>
          </a:xfrm>
          <a:prstGeom prst="rect">
            <a:avLst/>
          </a:prstGeom>
        </p:spPr>
      </p:pic>
    </p:spTree>
    <p:extLst>
      <p:ext uri="{BB962C8B-B14F-4D97-AF65-F5344CB8AC3E}">
        <p14:creationId xmlns:p14="http://schemas.microsoft.com/office/powerpoint/2010/main" val="348312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225" fill="hold">
                                          <p:stCondLst>
                                            <p:cond delay="0"/>
                                          </p:stCondLst>
                                        </p:cTn>
                                        <p:tgtEl>
                                          <p:spTgt spid="14"/>
                                        </p:tgtEl>
                                        <p:attrNameLst>
                                          <p:attrName>r</p:attrName>
                                        </p:attrNameLst>
                                      </p:cBhvr>
                                    </p:animRot>
                                    <p:animRot by="-240000">
                                      <p:cBhvr>
                                        <p:cTn id="11" dur="450" fill="hold">
                                          <p:stCondLst>
                                            <p:cond delay="450"/>
                                          </p:stCondLst>
                                        </p:cTn>
                                        <p:tgtEl>
                                          <p:spTgt spid="14"/>
                                        </p:tgtEl>
                                        <p:attrNameLst>
                                          <p:attrName>r</p:attrName>
                                        </p:attrNameLst>
                                      </p:cBhvr>
                                    </p:animRot>
                                    <p:animRot by="240000">
                                      <p:cBhvr>
                                        <p:cTn id="12" dur="450" fill="hold">
                                          <p:stCondLst>
                                            <p:cond delay="900"/>
                                          </p:stCondLst>
                                        </p:cTn>
                                        <p:tgtEl>
                                          <p:spTgt spid="14"/>
                                        </p:tgtEl>
                                        <p:attrNameLst>
                                          <p:attrName>r</p:attrName>
                                        </p:attrNameLst>
                                      </p:cBhvr>
                                    </p:animRot>
                                    <p:animRot by="-240000">
                                      <p:cBhvr>
                                        <p:cTn id="13" dur="450" fill="hold">
                                          <p:stCondLst>
                                            <p:cond delay="1350"/>
                                          </p:stCondLst>
                                        </p:cTn>
                                        <p:tgtEl>
                                          <p:spTgt spid="14"/>
                                        </p:tgtEl>
                                        <p:attrNameLst>
                                          <p:attrName>r</p:attrName>
                                        </p:attrNameLst>
                                      </p:cBhvr>
                                    </p:animRot>
                                    <p:animRot by="120000">
                                      <p:cBhvr>
                                        <p:cTn id="14" dur="450" fill="hold">
                                          <p:stCondLst>
                                            <p:cond delay="1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750"/>
                            </p:stCondLst>
                            <p:childTnLst>
                              <p:par>
                                <p:cTn id="25" presetID="16" presetClass="entr" presetSubtype="2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a16="http://schemas.microsoft.com/office/drawing/2014/main"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a16="http://schemas.microsoft.com/office/drawing/2014/main"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a16="http://schemas.microsoft.com/office/drawing/2014/main"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a:stretch>
            <a:fillRect/>
          </a:stretch>
        </p:blipFill>
        <p:spPr>
          <a:xfrm>
            <a:off x="6914427" y="3879631"/>
            <a:ext cx="1902901" cy="763352"/>
          </a:xfrm>
          <a:prstGeom prst="rect">
            <a:avLst/>
          </a:prstGeom>
          <a:effectLst/>
        </p:spPr>
      </p:pic>
      <p:pic>
        <p:nvPicPr>
          <p:cNvPr id="17" name="Picture 16">
            <a:hlinkClick r:id="rId21" action="ppaction://hlinksldjump"/>
          </p:cNvPr>
          <p:cNvPicPr>
            <a:picLocks noChangeAspect="1"/>
          </p:cNvPicPr>
          <p:nvPr/>
        </p:nvPicPr>
        <p:blipFill>
          <a:blip r:embed="rId22"/>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3"/>
          <a:stretch>
            <a:fillRect/>
          </a:stretch>
        </p:blipFill>
        <p:spPr>
          <a:xfrm>
            <a:off x="6914427" y="3879631"/>
            <a:ext cx="1902901" cy="763352"/>
          </a:xfrm>
          <a:prstGeom prst="rect">
            <a:avLst/>
          </a:prstGeom>
          <a:effectLst/>
        </p:spPr>
      </p:pic>
      <p:pic>
        <p:nvPicPr>
          <p:cNvPr id="20" name="Picture 19">
            <a:hlinkClick r:id="rId24" action="ppaction://hlinksldjump"/>
          </p:cNvPr>
          <p:cNvPicPr>
            <a:picLocks noChangeAspect="1"/>
          </p:cNvPicPr>
          <p:nvPr/>
        </p:nvPicPr>
        <p:blipFill>
          <a:blip r:embed="rId25"/>
          <a:stretch>
            <a:fillRect/>
          </a:stretch>
        </p:blipFill>
        <p:spPr>
          <a:xfrm>
            <a:off x="6914427" y="3879631"/>
            <a:ext cx="1902901" cy="763352"/>
          </a:xfrm>
          <a:prstGeom prst="rect">
            <a:avLst/>
          </a:prstGeom>
          <a:effectLst/>
        </p:spPr>
      </p:pic>
      <p:pic>
        <p:nvPicPr>
          <p:cNvPr id="21" name="Picture 20">
            <a:hlinkClick r:id="rId26" action="ppaction://hlinksldjump"/>
          </p:cNvPr>
          <p:cNvPicPr>
            <a:picLocks noChangeAspect="1"/>
          </p:cNvPicPr>
          <p:nvPr/>
        </p:nvPicPr>
        <p:blipFill>
          <a:blip r:embed="rId27"/>
          <a:stretch>
            <a:fillRect/>
          </a:stretch>
        </p:blipFill>
        <p:spPr>
          <a:xfrm>
            <a:off x="6914427" y="3879631"/>
            <a:ext cx="1902901" cy="763352"/>
          </a:xfrm>
          <a:prstGeom prst="rect">
            <a:avLst/>
          </a:prstGeom>
          <a:effectLst/>
        </p:spPr>
      </p:pic>
      <p:pic>
        <p:nvPicPr>
          <p:cNvPr id="22" name="Picture 21">
            <a:hlinkClick r:id="rId28" action="ppaction://hlinksldjump"/>
          </p:cNvPr>
          <p:cNvPicPr>
            <a:picLocks noChangeAspect="1"/>
          </p:cNvPicPr>
          <p:nvPr/>
        </p:nvPicPr>
        <p:blipFill>
          <a:blip r:embed="rId29"/>
          <a:stretch>
            <a:fillRect/>
          </a:stretch>
        </p:blipFill>
        <p:spPr>
          <a:xfrm>
            <a:off x="6914427" y="3879631"/>
            <a:ext cx="1902901" cy="763352"/>
          </a:xfrm>
          <a:prstGeom prst="rect">
            <a:avLst/>
          </a:prstGeom>
          <a:effectLst/>
        </p:spPr>
      </p:pic>
      <p:pic>
        <p:nvPicPr>
          <p:cNvPr id="25" name="Picture 24">
            <a:hlinkClick r:id="rId30" action="ppaction://hlinksldjump"/>
          </p:cNvPr>
          <p:cNvPicPr>
            <a:picLocks noChangeAspect="1"/>
          </p:cNvPicPr>
          <p:nvPr/>
        </p:nvPicPr>
        <p:blipFill>
          <a:blip r:embed="rId31"/>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2"/>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a16="http://schemas.microsoft.com/office/drawing/2014/main" id="{B41585CB-F67D-4EE4-A462-7DF7037B663C}"/>
              </a:ext>
            </a:extLst>
          </p:cNvPr>
          <p:cNvPicPr>
            <a:picLocks noChangeAspect="1"/>
          </p:cNvPicPr>
          <p:nvPr/>
        </p:nvPicPr>
        <p:blipFill>
          <a:blip r:embed="rId7"/>
          <a:stretch>
            <a:fillRect/>
          </a:stretch>
        </p:blipFill>
        <p:spPr>
          <a:xfrm>
            <a:off x="1054135" y="1276514"/>
            <a:ext cx="2561960" cy="2176461"/>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411</TotalTime>
  <Words>1524</Words>
  <Application>Microsoft Office PowerPoint</Application>
  <PresentationFormat>On-screen Show (16:9)</PresentationFormat>
  <Paragraphs>159</Paragraphs>
  <Slides>38</Slides>
  <Notes>16</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38</vt:i4>
      </vt:variant>
    </vt:vector>
  </HeadingPairs>
  <TitlesOfParts>
    <vt:vector size="58" baseType="lpstr">
      <vt:lpstr>微软雅黑</vt:lpstr>
      <vt:lpstr>宋体</vt:lpstr>
      <vt:lpstr>微软雅黑 Light</vt:lpstr>
      <vt:lpstr>Arial</vt:lpstr>
      <vt:lpstr>Arial-Rounded</vt:lpstr>
      <vt:lpstr>Calibri</vt:lpstr>
      <vt:lpstr>Calibri Light</vt:lpstr>
      <vt:lpstr>等线</vt:lpstr>
      <vt:lpstr>等线 Light</vt:lpstr>
      <vt:lpstr>HP001 4 hàng</vt:lpstr>
      <vt:lpstr>Tahoma</vt:lpstr>
      <vt:lpstr>Times New Roman</vt:lpstr>
      <vt:lpstr>UTM Avo</vt:lpstr>
      <vt:lpstr>UVN Ly Do</vt:lpstr>
      <vt:lpstr>小考拉体</vt:lpstr>
      <vt:lpstr>方正卡通简体</vt:lpstr>
      <vt:lpstr>方正少儿_GBK</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HOAHONG</cp:lastModifiedBy>
  <cp:revision>155</cp:revision>
  <dcterms:created xsi:type="dcterms:W3CDTF">2017-03-04T06:55:50Z</dcterms:created>
  <dcterms:modified xsi:type="dcterms:W3CDTF">2022-02-21T12:04:22Z</dcterms:modified>
</cp:coreProperties>
</file>