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Cooki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Cooki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4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6" name="Google Shape;43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0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2" name="Google Shape;445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0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2" name="Google Shape;44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2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4" name="Google Shape;44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0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2" name="Google Shape;450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4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6" name="Google Shape;450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5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7" name="Google Shape;451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3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5" name="Google Shape;45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7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9" name="Google Shape;45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4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6" name="Google Shape;453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8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0" name="Google Shape;454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5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7" name="Google Shape;43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7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9" name="Google Shape;455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3" name="Google Shape;45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4" name="Google Shape;458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9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1" name="Google Shape;43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2" name="Google Shape;435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9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1" name="Google Shape;437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6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8" name="Google Shape;43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0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2" name="Google Shape;43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9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1" name="Google Shape;44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6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8" name="Google Shape;443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6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8" name="Google Shape;444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E36C09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solidFill>
          <a:srgbClr val="002060"/>
        </a:solidFill>
      </p:bgPr>
    </p:bg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solidFill>
          <a:srgbClr val="002060"/>
        </a:solidFill>
      </p:bgPr>
    </p:bg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bg>
      <p:bgPr>
        <a:solidFill>
          <a:srgbClr val="002060"/>
        </a:solidFill>
      </p:bgPr>
    </p:bg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4F6128"/>
        </a:solidFill>
      </p:bgPr>
    </p:bg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bg>
      <p:bgPr>
        <a:solidFill>
          <a:srgbClr val="4F6128"/>
        </a:solidFill>
      </p:bgPr>
    </p:bg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bg>
      <p:bgPr>
        <a:solidFill>
          <a:srgbClr val="4F6128"/>
        </a:solidFill>
      </p:bgPr>
    </p:bg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bg>
      <p:bgPr>
        <a:solidFill>
          <a:srgbClr val="4F6128"/>
        </a:solidFill>
      </p:bgPr>
    </p:bg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bg>
      <p:bgPr>
        <a:solidFill>
          <a:srgbClr val="4F6128"/>
        </a:solidFill>
      </p:bgPr>
    </p:bg>
    <p:spTree>
      <p:nvGrpSpPr>
        <p:cNvPr id="2645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rgbClr val="7030A0"/>
        </a:solidFill>
      </p:bgPr>
    </p:bg>
    <p:spTree>
      <p:nvGrpSpPr>
        <p:cNvPr id="2714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bg>
      <p:bgPr>
        <a:solidFill>
          <a:srgbClr val="7030A0"/>
        </a:solidFill>
      </p:bgPr>
    </p:bg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rgbClr val="E36C09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bg>
      <p:bgPr>
        <a:solidFill>
          <a:srgbClr val="7030A0"/>
        </a:solidFill>
      </p:bgPr>
    </p:bg>
    <p:spTree>
      <p:nvGrpSpPr>
        <p:cNvPr id="3159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and Content">
  <p:cSld name="11_Title and Content">
    <p:bg>
      <p:bgPr>
        <a:solidFill>
          <a:srgbClr val="7030A0"/>
        </a:solidFill>
      </p:bgPr>
    </p:bg>
    <p:spTree>
      <p:nvGrpSpPr>
        <p:cNvPr id="3296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bg>
      <p:bgPr>
        <a:solidFill>
          <a:srgbClr val="7030A0"/>
        </a:solidFill>
      </p:bgPr>
    </p:bg>
    <p:spTree>
      <p:nvGrpSpPr>
        <p:cNvPr id="3455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bg>
      <p:bgPr>
        <a:solidFill>
          <a:srgbClr val="C00000"/>
        </a:solidFill>
      </p:bgPr>
    </p:bg>
    <p:spTree>
      <p:nvGrpSpPr>
        <p:cNvPr id="3524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bg>
      <p:bgPr>
        <a:solidFill>
          <a:srgbClr val="C00000"/>
        </a:solidFill>
      </p:bgPr>
    </p:bg>
    <p:spTree>
      <p:nvGrpSpPr>
        <p:cNvPr id="376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and Content">
  <p:cSld name="17_Title and Content">
    <p:bg>
      <p:bgPr>
        <a:solidFill>
          <a:srgbClr val="C00000"/>
        </a:solidFill>
      </p:bgPr>
    </p:bg>
    <p:spTree>
      <p:nvGrpSpPr>
        <p:cNvPr id="3969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bg>
      <p:bgPr>
        <a:solidFill>
          <a:srgbClr val="C00000"/>
        </a:solidFill>
      </p:bgPr>
    </p:bg>
    <p:spTree>
      <p:nvGrpSpPr>
        <p:cNvPr id="4106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and Content">
  <p:cSld name="19_Title and Content">
    <p:bg>
      <p:bgPr>
        <a:solidFill>
          <a:srgbClr val="C00000"/>
        </a:solidFill>
      </p:bgPr>
    </p:bg>
    <p:spTree>
      <p:nvGrpSpPr>
        <p:cNvPr id="4265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bg>
      <p:bgPr>
        <a:solidFill>
          <a:srgbClr val="E36C09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E36C09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and Content">
  <p:cSld name="12_Title and Content">
    <p:bg>
      <p:bgPr>
        <a:solidFill>
          <a:srgbClr val="E36C09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solidFill>
          <a:srgbClr val="E36C09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and Content">
  <p:cSld name="20_Title and Content">
    <p:bg>
      <p:bgPr>
        <a:solidFill>
          <a:srgbClr val="E36C09"/>
        </a:solidFill>
      </p:bgPr>
    </p:bg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rect b="b" l="l" r="r" t="t"/>
              <a:pathLst>
                <a:path extrusionOk="0" h="5748" w="38517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rect b="b" l="l" r="r" t="t"/>
              <a:pathLst>
                <a:path extrusionOk="0" h="14672" w="1526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rect b="b" l="l" r="r" t="t"/>
              <a:pathLst>
                <a:path extrusionOk="0" h="7260" w="7832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rect b="b" l="l" r="r" t="t"/>
              <a:pathLst>
                <a:path extrusionOk="0" h="14672" w="15259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rect b="b" l="l" r="r" t="t"/>
              <a:pathLst>
                <a:path extrusionOk="0" h="7126" w="7966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rect b="b" l="l" r="r" t="t"/>
              <a:pathLst>
                <a:path extrusionOk="0" h="3018" w="4471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rect b="b" l="l" r="r" t="t"/>
              <a:pathLst>
                <a:path extrusionOk="0" h="24449" w="18923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rect b="b" l="l" r="r" t="t"/>
              <a:pathLst>
                <a:path extrusionOk="0" h="4471" w="573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rect b="b" l="l" r="r" t="t"/>
              <a:pathLst>
                <a:path extrusionOk="0" h="10084" w="2388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rect b="b" l="l" r="r" t="t"/>
              <a:pathLst>
                <a:path extrusionOk="0" h="5882" w="1244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rect b="b" l="l" r="r" t="t"/>
              <a:pathLst>
                <a:path extrusionOk="0" h="12335" w="4639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rect b="b" l="l" r="r" t="t"/>
              <a:pathLst>
                <a:path extrusionOk="0" h="14895" w="24905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rect b="b" l="l" r="r" t="t"/>
              <a:pathLst>
                <a:path extrusionOk="0" h="9244" w="6421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rect b="b" l="l" r="r" t="t"/>
              <a:pathLst>
                <a:path extrusionOk="0" h="8975" w="4471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rect b="b" l="l" r="r" t="t"/>
              <a:pathLst>
                <a:path extrusionOk="0" h="976" w="2387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rect b="b" l="l" r="r" t="t"/>
              <a:pathLst>
                <a:path extrusionOk="0" h="9512" w="6991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rect b="b" l="l" r="r" t="t"/>
              <a:pathLst>
                <a:path extrusionOk="0" h="9546" w="4336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rect b="b" l="l" r="r" t="t"/>
              <a:pathLst>
                <a:path extrusionOk="0" h="9647" w="5883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rect b="b" l="l" r="r" t="t"/>
              <a:pathLst>
                <a:path extrusionOk="0" h="2118" w="5614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rect b="b" l="l" r="r" t="t"/>
              <a:pathLst>
                <a:path extrusionOk="0" h="1950" w="5748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rect b="b" l="l" r="r" t="t"/>
              <a:pathLst>
                <a:path extrusionOk="0" h="9512" w="5748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rect b="b" l="l" r="r" t="t"/>
              <a:pathLst>
                <a:path extrusionOk="0" h="9546" w="4202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rect b="b" l="l" r="r" t="t"/>
              <a:pathLst>
                <a:path extrusionOk="0" h="8134" w="4773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rect b="b" l="l" r="r" t="t"/>
              <a:pathLst>
                <a:path extrusionOk="0" h="1681" w="4067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rect b="b" l="l" r="r" t="t"/>
              <a:pathLst>
                <a:path extrusionOk="0" h="56383" w="3361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rect b="b" l="l" r="r" t="t"/>
              <a:pathLst>
                <a:path extrusionOk="0" h="46919" w="12167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rect b="b" l="l" r="r" t="t"/>
              <a:pathLst>
                <a:path extrusionOk="0" h="55868" w="3445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rect b="b" l="l" r="r" t="t"/>
              <a:pathLst>
                <a:path extrusionOk="0" h="20569" w="12604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rect b="b" l="l" r="r" t="t"/>
              <a:pathLst>
                <a:path extrusionOk="0" h="42852" w="4497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rect b="b" l="l" r="r" t="t"/>
              <a:pathLst>
                <a:path extrusionOk="0" h="10386" w="33206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rect b="b" l="l" r="r" t="t"/>
              <a:pathLst>
                <a:path extrusionOk="0" h="3799" w="2253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rect b="b" l="l" r="r" t="t"/>
              <a:pathLst>
                <a:path extrusionOk="0" h="438" w="2118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rect b="b" l="l" r="r" t="t"/>
              <a:pathLst>
                <a:path extrusionOk="0" h="9244" w="5211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rect b="b" l="l" r="r" t="t"/>
              <a:pathLst>
                <a:path extrusionOk="0" h="841" w="404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rect b="b" l="l" r="r" t="t"/>
              <a:pathLst>
                <a:path extrusionOk="0" h="3359" w="1547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rect b="b" l="l" r="r" t="t"/>
              <a:pathLst>
                <a:path extrusionOk="0" h="11899" w="7025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rect b="b" l="l" r="r" t="t"/>
              <a:pathLst>
                <a:path extrusionOk="0" h="35952" w="5280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rect b="b" l="l" r="r" t="t"/>
              <a:pathLst>
                <a:path extrusionOk="0" h="9867" w="3227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rect b="b" l="l" r="r" t="t"/>
              <a:pathLst>
                <a:path extrusionOk="0" h="1950" w="976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rect b="b" l="l" r="r" t="t"/>
              <a:pathLst>
                <a:path extrusionOk="0" h="4908" w="9646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rect b="b" l="l" r="r" t="t"/>
              <a:pathLst>
                <a:path extrusionOk="0" h="841" w="2252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rect b="b" l="l" r="r" t="t"/>
              <a:pathLst>
                <a:path extrusionOk="0" h="1110" w="3495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rect b="b" l="l" r="r" t="t"/>
              <a:pathLst>
                <a:path extrusionOk="0" h="6286" w="5479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rect b="b" l="l" r="r" t="t"/>
              <a:pathLst>
                <a:path extrusionOk="0" h="135" w="27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rect b="b" l="l" r="r" t="t"/>
              <a:pathLst>
                <a:path extrusionOk="0" h="971" w="671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rect b="b" l="l" r="r" t="t"/>
              <a:pathLst>
                <a:path extrusionOk="0" h="5882" w="6454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rect b="b" l="l" r="r" t="t"/>
              <a:pathLst>
                <a:path extrusionOk="0" h="135" w="1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rect b="b" l="l" r="r" t="t"/>
              <a:pathLst>
                <a:path extrusionOk="0" h="5042" w="40063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rect b="b" l="l" r="r" t="t"/>
              <a:pathLst>
                <a:path extrusionOk="0" h="170" w="1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rect b="b" l="l" r="r" t="t"/>
              <a:pathLst>
                <a:path extrusionOk="0" h="438" w="195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rect b="b" l="l" r="r" t="t"/>
              <a:pathLst>
                <a:path extrusionOk="0" h="24501" w="52665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rect b="b" l="l" r="r" t="t"/>
              <a:pathLst>
                <a:path extrusionOk="0" h="4606" w="7026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rect b="b" l="l" r="r" t="t"/>
              <a:pathLst>
                <a:path extrusionOk="0" h="6749" w="9244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rect b="b" l="l" r="r" t="t"/>
              <a:pathLst>
                <a:path extrusionOk="0" h="6746" w="9109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rect b="b" l="l" r="r" t="t"/>
              <a:pathLst>
                <a:path extrusionOk="0" h="2387" w="2387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rect b="b" l="l" r="r" t="t"/>
              <a:pathLst>
                <a:path extrusionOk="0" h="4202" w="8269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rect b="b" l="l" r="r" t="t"/>
              <a:pathLst>
                <a:path extrusionOk="0" h="4449" w="8538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rect b="b" l="l" r="r" t="t"/>
              <a:pathLst>
                <a:path extrusionOk="0" h="842" w="1951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rect b="b" l="l" r="r" t="t"/>
              <a:pathLst>
                <a:path extrusionOk="0" h="9646" w="7563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rect b="b" l="l" r="r" t="t"/>
              <a:pathLst>
                <a:path extrusionOk="0" h="10096" w="8269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rect b="b" l="l" r="r" t="t"/>
              <a:pathLst>
                <a:path extrusionOk="0" h="5300" w="6588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rect b="b" l="l" r="r" t="t"/>
              <a:pathLst>
                <a:path extrusionOk="0" h="16828" w="15696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rect b="b" l="l" r="r" t="t"/>
              <a:pathLst>
                <a:path extrusionOk="0" h="1" w="169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rect b="b" l="l" r="r" t="t"/>
              <a:pathLst>
                <a:path extrusionOk="0" h="13142" w="304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rect b="b" l="l" r="r" t="t"/>
              <a:pathLst>
                <a:path extrusionOk="0" h="136" w="1984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rect b="b" l="l" r="r" t="t"/>
              <a:pathLst>
                <a:path extrusionOk="0" h="15394" w="2959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rect b="b" l="l" r="r" t="t"/>
              <a:pathLst>
                <a:path extrusionOk="0" h="572" w="135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rect b="b" l="l" r="r" t="t"/>
              <a:pathLst>
                <a:path extrusionOk="0" h="14822" w="1379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rect b="b" l="l" r="r" t="t"/>
              <a:pathLst>
                <a:path extrusionOk="0" h="17889" w="10084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rect b="b" l="l" r="r" t="t"/>
              <a:pathLst>
                <a:path extrusionOk="0" h="5151" w="3362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rect b="b" l="l" r="r" t="t"/>
              <a:pathLst>
                <a:path extrusionOk="0" h="20532" w="14284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rect b="b" l="l" r="r" t="t"/>
              <a:pathLst>
                <a:path extrusionOk="0" h="9109" w="16806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rect b="b" l="l" r="r" t="t"/>
              <a:pathLst>
                <a:path extrusionOk="0" h="8000" w="4773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rect b="b" l="l" r="r" t="t"/>
              <a:pathLst>
                <a:path extrusionOk="0" h="4337" w="4471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rect b="b" l="l" r="r" t="t"/>
              <a:pathLst>
                <a:path extrusionOk="0" h="2656" w="6151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rect b="b" l="l" r="r" t="t"/>
              <a:pathLst>
                <a:path extrusionOk="0" h="8134" w="4505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rect b="b" l="l" r="r" t="t"/>
              <a:pathLst>
                <a:path extrusionOk="0" h="42724" w="40634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rect b="b" l="l" r="r" t="t"/>
              <a:pathLst>
                <a:path extrusionOk="0" h="11899" w="26047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rect b="b" l="l" r="r" t="t"/>
              <a:pathLst>
                <a:path extrusionOk="0" h="135" w="195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rect b="b" l="l" r="r" t="t"/>
              <a:pathLst>
                <a:path extrusionOk="0" h="15831" w="26047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rect b="b" l="l" r="r" t="t"/>
              <a:pathLst>
                <a:path extrusionOk="0" h="28166" w="11226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rect b="b" l="l" r="r" t="t"/>
              <a:pathLst>
                <a:path extrusionOk="0" h="27593" w="10924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rect b="b" l="l" r="r" t="t"/>
              <a:pathLst>
                <a:path extrusionOk="0" h="25565" w="632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rect b="b" l="l" r="r" t="t"/>
              <a:pathLst>
                <a:path extrusionOk="0" h="2253" w="1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rect b="b" l="l" r="r" t="t"/>
              <a:pathLst>
                <a:path extrusionOk="0" h="23393" w="5177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rect b="b" l="l" r="r" t="t"/>
              <a:pathLst>
                <a:path extrusionOk="0" h="4826" w="5345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rect b="b" l="l" r="r" t="t"/>
              <a:pathLst>
                <a:path extrusionOk="0" h="6785" w="7563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rect b="b" l="l" r="r" t="t"/>
              <a:pathLst>
                <a:path extrusionOk="0" h="4782" w="8706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rect b="b" l="l" r="r" t="t"/>
              <a:pathLst>
                <a:path extrusionOk="0" h="5755" w="6454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rect b="b" l="l" r="r" t="t"/>
              <a:pathLst>
                <a:path extrusionOk="0" h="3757" w="5211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rect b="b" l="l" r="r" t="t"/>
              <a:pathLst>
                <a:path extrusionOk="0" h="2440" w="2824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rect b="b" l="l" r="r" t="t"/>
              <a:pathLst>
                <a:path extrusionOk="0" h="2445" w="2824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rect b="b" l="l" r="r" t="t"/>
              <a:pathLst>
                <a:path extrusionOk="0" h="37862" w="48901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rect b="b" l="l" r="r" t="t"/>
              <a:pathLst>
                <a:path extrusionOk="0" h="28249" w="47759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rect b="b" l="l" r="r" t="t"/>
              <a:pathLst>
                <a:path extrusionOk="0" h="37407" w="47759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rect b="b" l="l" r="r" t="t"/>
              <a:pathLst>
                <a:path extrusionOk="0" h="10083" w="9781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rect b="b" l="l" r="r" t="t"/>
              <a:pathLst>
                <a:path extrusionOk="0" h="8974" w="8135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rect b="b" l="l" r="r" t="t"/>
              <a:pathLst>
                <a:path extrusionOk="0" h="8974" w="800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rect b="b" l="l" r="r" t="t"/>
              <a:pathLst>
                <a:path extrusionOk="0" h="6265" w="6151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002060"/>
        </a:solidFill>
      </p:bgPr>
    </p:bg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rect b="b" l="l" r="r" t="t"/>
                <a:pathLst>
                  <a:path extrusionOk="0" h="15544" w="19015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rect b="b" l="l" r="r" t="t"/>
              <a:pathLst>
                <a:path extrusionOk="0" h="2211" w="2437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rect b="b" l="l" r="r" t="t"/>
              <a:pathLst>
                <a:path extrusionOk="0" h="1431" w="1656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rect b="b" l="l" r="r" t="t"/>
              <a:pathLst>
                <a:path extrusionOk="0" h="1457" w="1669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rect b="b" l="l" r="r" t="t"/>
              <a:pathLst>
                <a:path extrusionOk="0" h="1536" w="1814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rect b="b" l="l" r="r" t="t"/>
              <a:pathLst>
                <a:path extrusionOk="0" h="21477" w="22395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rect b="b" l="l" r="r" t="t"/>
              <a:pathLst>
                <a:path extrusionOk="0" h="18937" w="18583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rect b="b" l="l" r="r" t="t"/>
              <a:pathLst>
                <a:path extrusionOk="0" h="1219" w="1377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rect b="b" l="l" r="r" t="t"/>
              <a:pathLst>
                <a:path extrusionOk="0" h="1259" w="1377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rect b="b" l="l" r="r" t="t"/>
              <a:pathLst>
                <a:path extrusionOk="0" h="914" w="994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rect b="b" l="l" r="r" t="t"/>
              <a:pathLst>
                <a:path extrusionOk="0" h="888" w="994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rect b="b" l="l" r="r" t="t"/>
              <a:pathLst>
                <a:path extrusionOk="0" h="888" w="1047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rect b="b" l="l" r="r" t="t"/>
              <a:pathLst>
                <a:path extrusionOk="0" h="914" w="1047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rect b="b" l="l" r="r" t="t"/>
              <a:pathLst>
                <a:path extrusionOk="0" h="888" w="993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rect b="b" l="l" r="r" t="t"/>
              <a:pathLst>
                <a:path extrusionOk="0" h="887" w="994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rect b="b" l="l" r="r" t="t"/>
              <a:pathLst>
                <a:path extrusionOk="0" h="911" w="994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rect b="b" l="l" r="r" t="t"/>
              <a:pathLst>
                <a:path extrusionOk="0" h="875" w="993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rect b="b" l="l" r="r" t="t"/>
              <a:pathLst>
                <a:path extrusionOk="0" h="874" w="994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rect b="b" l="l" r="r" t="t"/>
              <a:pathLst>
                <a:path extrusionOk="0" h="928" w="993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rect b="b" l="l" r="r" t="t"/>
              <a:pathLst>
                <a:path extrusionOk="0" h="1242" w="1377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rect b="b" l="l" r="r" t="t"/>
              <a:pathLst>
                <a:path extrusionOk="0" h="1258" w="1377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rect b="b" l="l" r="r" t="t"/>
              <a:pathLst>
                <a:path extrusionOk="0" h="1245" w="143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rect b="b" l="l" r="r" t="t"/>
              <a:pathLst>
                <a:path extrusionOk="0" h="1245" w="1377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rect b="b" l="l" r="r" t="t"/>
              <a:pathLst>
                <a:path extrusionOk="0" h="5520" w="2029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rect b="b" l="l" r="r" t="t"/>
              <a:pathLst>
                <a:path extrusionOk="0" h="5507" w="2029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rect b="b" l="l" r="r" t="t"/>
              <a:pathLst>
                <a:path extrusionOk="0" h="5520" w="20304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rect b="b" l="l" r="r" t="t"/>
              <a:pathLst>
                <a:path extrusionOk="0" h="5520" w="20291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rect b="b" l="l" r="r" t="t"/>
              <a:pathLst>
                <a:path extrusionOk="0" h="3310" w="18305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rect b="b" l="l" r="r" t="t"/>
              <a:pathLst>
                <a:path extrusionOk="0" h="1656" w="18305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rect b="b" l="l" r="r" t="t"/>
              <a:pathLst>
                <a:path extrusionOk="0" h="3688" w="362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rect b="b" l="l" r="r" t="t"/>
              <a:pathLst>
                <a:path extrusionOk="0" h="1147" w="1166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rect b="b" l="l" r="r" t="t"/>
              <a:pathLst>
                <a:path extrusionOk="0" h="2753" w="413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rect b="b" l="l" r="r" t="t"/>
              <a:pathLst>
                <a:path extrusionOk="0" h="1814" w="3905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rect b="b" l="l" r="r" t="t"/>
              <a:pathLst>
                <a:path extrusionOk="0" h="12455" w="3799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rect b="b" l="l" r="r" t="t"/>
              <a:pathLst>
                <a:path extrusionOk="0" h="12402" w="4025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rect b="b" l="l" r="r" t="t"/>
              <a:pathLst>
                <a:path extrusionOk="0" h="12190" w="4077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rect b="b" l="l" r="r" t="t"/>
              <a:pathLst>
                <a:path extrusionOk="0" h="2926" w="4355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rect b="b" l="l" r="r" t="t"/>
              <a:pathLst>
                <a:path extrusionOk="0" h="1933" w="413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rect b="b" l="l" r="r" t="t"/>
              <a:pathLst>
                <a:path extrusionOk="0" h="1458" w="4408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rect b="b" l="l" r="r" t="t"/>
              <a:pathLst>
                <a:path extrusionOk="0" h="1445" w="4421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rect b="b" l="l" r="r" t="t"/>
              <a:pathLst>
                <a:path extrusionOk="0" h="4232" w="286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rect b="b" l="l" r="r" t="t"/>
              <a:pathLst>
                <a:path extrusionOk="0" h="9543" w="9544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rect b="b" l="l" r="r" t="t"/>
              <a:pathLst>
                <a:path extrusionOk="0" h="2636" w="376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rect b="b" l="l" r="r" t="t"/>
              <a:pathLst>
                <a:path extrusionOk="0" h="7558" w="9385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rect b="b" l="l" r="r" t="t"/>
                <a:pathLst>
                  <a:path extrusionOk="0" h="22726" w="15711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rect b="b" l="l" r="r" t="t"/>
                  <a:pathLst>
                    <a:path extrusionOk="0" h="7056" w="15658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rect b="b" l="l" r="r" t="t"/>
                  <a:pathLst>
                    <a:path extrusionOk="0" h="3309" w="13011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rect b="b" l="l" r="r" t="t"/>
                  <a:pathLst>
                    <a:path extrusionOk="0" h="2648" w="2648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rect b="b" l="l" r="r" t="t"/>
                  <a:pathLst>
                    <a:path extrusionOk="0" h="2648" w="2595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rect b="b" l="l" r="r" t="t"/>
                  <a:pathLst>
                    <a:path extrusionOk="0" h="2595" w="2648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rect b="b" l="l" r="r" t="t"/>
                  <a:pathLst>
                    <a:path extrusionOk="0" h="15671" w="4409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rect b="b" l="l" r="r" t="t"/>
                  <a:pathLst>
                    <a:path extrusionOk="0" h="7056" w="4409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rect b="b" l="l" r="r" t="t"/>
                  <a:pathLst>
                    <a:path extrusionOk="0" h="3309" w="3085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cap="flat" cmpd="sng" w="9525">
                  <a:solidFill>
                    <a:srgbClr val="233E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rect b="b" l="l" r="r" t="t"/>
                  <a:pathLst>
                    <a:path extrusionOk="0" h="1814" w="649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rect b="b" l="l" r="r" t="t"/>
                  <a:pathLst>
                    <a:path extrusionOk="0" h="1854" w="1152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rect b="b" l="l" r="r" t="t"/>
                  <a:pathLst>
                    <a:path extrusionOk="0" h="1034" w="1192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rect b="b" l="l" r="r" t="t"/>
                  <a:pathLst>
                    <a:path extrusionOk="0" h="1814" w="1086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rect b="b" l="l" r="r" t="t"/>
                  <a:pathLst>
                    <a:path extrusionOk="0" h="2595" w="2595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rect b="b" l="l" r="r" t="t"/>
                  <a:pathLst>
                    <a:path extrusionOk="0" h="6129" w="2595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rect b="b" l="l" r="r" t="t"/>
              <a:pathLst>
                <a:path extrusionOk="0" h="34360" w="503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rect b="b" l="l" r="r" t="t"/>
              <a:pathLst>
                <a:path extrusionOk="0" h="34360" w="728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rect b="b" l="l" r="r" t="t"/>
              <a:pathLst>
                <a:path extrusionOk="0" h="159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rect b="b" l="l" r="r" t="t"/>
              <a:pathLst>
                <a:path extrusionOk="0" h="160" w="2211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rect b="b" l="l" r="r" t="t"/>
              <a:pathLst>
                <a:path extrusionOk="0" h="173" w="2211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rect b="b" l="l" r="r" t="t"/>
              <a:pathLst>
                <a:path extrusionOk="0" h="226" w="2211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rect b="b" l="l" r="r" t="t"/>
              <a:pathLst>
                <a:path extrusionOk="0" h="226" w="3309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rect b="b" l="l" r="r" t="t"/>
              <a:pathLst>
                <a:path extrusionOk="0" h="160" w="3309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rect b="b" l="l" r="r" t="t"/>
              <a:pathLst>
                <a:path extrusionOk="0" h="173" w="3309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rect b="b" l="l" r="r" t="t"/>
              <a:pathLst>
                <a:path extrusionOk="0" h="19144" w="5745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rect b="b" l="l" r="r" t="t"/>
              <a:pathLst>
                <a:path extrusionOk="0" h="13466" w="5189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rect b="b" l="l" r="r" t="t"/>
              <a:pathLst>
                <a:path extrusionOk="0" h="4485" w="1828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rect b="b" l="l" r="r" t="t"/>
              <a:pathLst>
                <a:path extrusionOk="0" h="6725" w="7175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rect b="b" l="l" r="r" t="t"/>
              <a:pathLst>
                <a:path extrusionOk="0" h="4053" w="4461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rect b="b" l="l" r="r" t="t"/>
              <a:pathLst>
                <a:path extrusionOk="0" h="2359" w="3919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rect b="b" l="l" r="r" t="t"/>
              <a:pathLst>
                <a:path extrusionOk="0" h="1398" w="3866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rect b="b" l="l" r="r" t="t"/>
              <a:pathLst>
                <a:path extrusionOk="0" h="4381" w="4342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rect b="b" l="l" r="r" t="t"/>
              <a:pathLst>
                <a:path extrusionOk="0" h="15447" w="6447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rect b="b" l="l" r="r" t="t"/>
              <a:pathLst>
                <a:path extrusionOk="0" h="15169" w="4409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rect b="b" l="l" r="r" t="t"/>
              <a:pathLst>
                <a:path extrusionOk="0" h="4380" w="4348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rect b="b" l="l" r="r" t="t"/>
              <a:pathLst>
                <a:path extrusionOk="0" h="1398" w="1443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rect b="b" l="l" r="r" t="t"/>
              <a:pathLst>
                <a:path extrusionOk="0" h="17432" w="1407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rect b="b" l="l" r="r" t="t"/>
              <a:pathLst>
                <a:path extrusionOk="0" h="17432" w="13409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rect b="b" l="l" r="r" t="t"/>
              <a:pathLst>
                <a:path extrusionOk="0" h="8882" w="8339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rect b="b" l="l" r="r" t="t"/>
              <a:pathLst>
                <a:path extrusionOk="0" h="7770" w="7717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rect b="b" l="l" r="r" t="t"/>
              <a:pathLst>
                <a:path extrusionOk="0" h="13898" w="11913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rect b="b" l="l" r="r" t="t"/>
              <a:pathLst>
                <a:path extrusionOk="0" h="13898" w="11317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rect b="b" l="l" r="r" t="t"/>
                <a:pathLst>
                  <a:path extrusionOk="0" h="1775" w="204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rect b="b" l="l" r="r" t="t"/>
                <a:pathLst>
                  <a:path extrusionOk="0" h="1205" w="1192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rect b="b" l="l" r="r" t="t"/>
                <a:pathLst>
                  <a:path extrusionOk="0" h="2304" w="2303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rect b="b" l="l" r="r" t="t"/>
              <a:pathLst>
                <a:path extrusionOk="0" h="887" w="7056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rect b="b" l="l" r="r" t="t"/>
            <a:pathLst>
              <a:path extrusionOk="0" h="2979" w="4806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rect b="b" l="l" r="r" t="t"/>
              <a:pathLst>
                <a:path extrusionOk="0" h="8167" w="4806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rect b="b" l="l" r="r" t="t"/>
                <a:pathLst>
                  <a:path extrusionOk="0" h="7612" w="132354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rect b="b" l="l" r="r" t="t"/>
                <a:pathLst>
                  <a:path extrusionOk="0" h="2423" w="132354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rect b="b" l="l" r="r" t="t"/>
                <a:pathLst>
                  <a:path extrusionOk="0" h="8167" w="4792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rect b="b" l="l" r="r" t="t"/>
                <a:pathLst>
                  <a:path extrusionOk="0" h="2979" w="4792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rect b="b" l="l" r="r" t="t"/>
                <a:pathLst>
                  <a:path extrusionOk="0" h="6499" w="106109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rect b="b" l="l" r="r" t="t"/>
                <a:pathLst>
                  <a:path extrusionOk="0" h="3190" w="106109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rgbClr val="002060"/>
        </a:solidFill>
      </p:bgPr>
    </p:bg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rect b="b" l="l" r="r" t="t"/>
              <a:pathLst>
                <a:path extrusionOk="0" h="146846" w="257584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rect b="b" l="l" r="r" t="t"/>
                <a:pathLst>
                  <a:path extrusionOk="0" h="9453" w="18148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rect b="b" l="l" r="r" t="t"/>
                <a:pathLst>
                  <a:path extrusionOk="0" h="9453" w="18186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rect b="b" l="l" r="r" t="t"/>
                <a:pathLst>
                  <a:path extrusionOk="0" h="9226" w="18186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rect b="b" l="l" r="r" t="t"/>
              <a:pathLst>
                <a:path extrusionOk="0" h="9453" w="18186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rect b="b" l="l" r="r" t="t"/>
              <a:pathLst>
                <a:path extrusionOk="0" h="146846" w="257093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rect b="b" l="l" r="r" t="t"/>
            <a:pathLst>
              <a:path extrusionOk="0" h="4047" w="2534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rect b="b" l="l" r="r" t="t"/>
            <a:pathLst>
              <a:path extrusionOk="0" h="2534" w="1036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rect b="b" l="l" r="r" t="t"/>
            <a:pathLst>
              <a:path extrusionOk="0" h="1" w="1022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rect b="b" l="l" r="r" t="t"/>
            <a:pathLst>
              <a:path extrusionOk="0" h="2193" w="10322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rect b="b" l="l" r="r" t="t"/>
            <a:pathLst>
              <a:path extrusionOk="0" h="21060" w="2537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rect b="b" l="l" r="r" t="t"/>
              <a:pathLst>
                <a:path extrusionOk="0" h="15941" w="17771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rect b="b" l="l" r="r" t="t"/>
              <a:pathLst>
                <a:path extrusionOk="0" h="2933" w="3786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rect b="b" l="l" r="r" t="t"/>
              <a:pathLst>
                <a:path extrusionOk="0" fill="none" h="8021" w="8221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rect b="b" l="l" r="r" t="t"/>
              <a:pathLst>
                <a:path extrusionOk="0" fill="none" h="8422" w="7645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rect b="b" l="l" r="r" t="t"/>
              <a:pathLst>
                <a:path extrusionOk="0" fill="none" h="11255" w="427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rect b="b" l="l" r="r" t="t"/>
              <a:pathLst>
                <a:path extrusionOk="0" fill="none" h="427" w="11405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rect b="b" l="l" r="r" t="t"/>
              <a:pathLst>
                <a:path extrusionOk="0" fill="none" h="10703" w="4186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rect b="b" l="l" r="r" t="t"/>
              <a:pathLst>
                <a:path extrusionOk="0" fill="none" h="3760" w="10727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rect b="b" l="l" r="r" t="t"/>
              <a:pathLst>
                <a:path extrusionOk="0" fill="none" h="4513" w="10301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rect b="b" l="l" r="r" t="t"/>
              <a:pathLst>
                <a:path extrusionOk="0" fill="none" h="10352" w="4813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cap="rnd" cmpd="sng" w="294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rect b="b" l="l" r="r" t="t"/>
              <a:pathLst>
                <a:path extrusionOk="0" h="5314" w="5339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rect b="b" l="l" r="r" t="t"/>
              <a:pathLst>
                <a:path extrusionOk="0" h="2858" w="2883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rect b="b" l="l" r="r" t="t"/>
            <a:pathLst>
              <a:path extrusionOk="0" h="3248" w="4765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rect b="b" l="l" r="r" t="t"/>
            <a:pathLst>
              <a:path extrusionOk="0" h="2477" w="348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rect b="b" l="l" r="r" t="t"/>
              <a:pathLst>
                <a:path extrusionOk="0" h="6743" w="6667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rect b="b" l="l" r="r" t="t"/>
              <a:pathLst>
                <a:path extrusionOk="0" h="1630" w="2106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rect b="b" l="l" r="r" t="t"/>
              <a:pathLst>
                <a:path extrusionOk="0" h="5883" w="38516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rect b="b" l="l" r="r" t="t"/>
                <a:pathLst>
                  <a:path extrusionOk="0" h="2211" w="2437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rect b="b" l="l" r="r" t="t"/>
                <a:pathLst>
                  <a:path extrusionOk="0" h="1431" w="1656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rect b="b" l="l" r="r" t="t"/>
                <a:pathLst>
                  <a:path extrusionOk="0" h="1457" w="1669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rect b="b" l="l" r="r" t="t"/>
                <a:pathLst>
                  <a:path extrusionOk="0" h="1536" w="1814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rect b="b" l="l" r="r" t="t"/>
                <a:pathLst>
                  <a:path extrusionOk="0" h="21477" w="22395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rect b="b" l="l" r="r" t="t"/>
                <a:pathLst>
                  <a:path extrusionOk="0" h="18937" w="18583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rect b="b" l="l" r="r" t="t"/>
                <a:pathLst>
                  <a:path extrusionOk="0" h="1219" w="1377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rect b="b" l="l" r="r" t="t"/>
                <a:pathLst>
                  <a:path extrusionOk="0" h="1259" w="1377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rect b="b" l="l" r="r" t="t"/>
                <a:pathLst>
                  <a:path extrusionOk="0" h="914" w="994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rect b="b" l="l" r="r" t="t"/>
                <a:pathLst>
                  <a:path extrusionOk="0" h="888" w="994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rect b="b" l="l" r="r" t="t"/>
                <a:pathLst>
                  <a:path extrusionOk="0" h="888" w="1047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rect b="b" l="l" r="r" t="t"/>
                <a:pathLst>
                  <a:path extrusionOk="0" h="914" w="1047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rect b="b" l="l" r="r" t="t"/>
                <a:pathLst>
                  <a:path extrusionOk="0" h="888" w="993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rect b="b" l="l" r="r" t="t"/>
                <a:pathLst>
                  <a:path extrusionOk="0" h="887" w="994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rect b="b" l="l" r="r" t="t"/>
                <a:pathLst>
                  <a:path extrusionOk="0" h="911" w="994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rect b="b" l="l" r="r" t="t"/>
                <a:pathLst>
                  <a:path extrusionOk="0" h="875" w="993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rect b="b" l="l" r="r" t="t"/>
                <a:pathLst>
                  <a:path extrusionOk="0" h="874" w="994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rect b="b" l="l" r="r" t="t"/>
                <a:pathLst>
                  <a:path extrusionOk="0" h="928" w="993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rect b="b" l="l" r="r" t="t"/>
                <a:pathLst>
                  <a:path extrusionOk="0" h="1242" w="1377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rect b="b" l="l" r="r" t="t"/>
                <a:pathLst>
                  <a:path extrusionOk="0" h="1258" w="1377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rect b="b" l="l" r="r" t="t"/>
                <a:pathLst>
                  <a:path extrusionOk="0" h="1245" w="143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rect b="b" l="l" r="r" t="t"/>
                <a:pathLst>
                  <a:path extrusionOk="0" h="1245" w="1377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rect b="b" l="l" r="r" t="t"/>
                <a:pathLst>
                  <a:path extrusionOk="0" h="5520" w="2029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rect b="b" l="l" r="r" t="t"/>
                <a:pathLst>
                  <a:path extrusionOk="0" h="5507" w="2029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rect b="b" l="l" r="r" t="t"/>
                <a:pathLst>
                  <a:path extrusionOk="0" h="5520" w="20304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rect b="b" l="l" r="r" t="t"/>
                <a:pathLst>
                  <a:path extrusionOk="0" h="5520" w="20291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rect b="b" l="l" r="r" t="t"/>
                <a:pathLst>
                  <a:path extrusionOk="0" h="3310" w="18305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rect b="b" l="l" r="r" t="t"/>
                <a:pathLst>
                  <a:path extrusionOk="0" h="1656" w="18305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rect b="b" l="l" r="r" t="t"/>
                <a:pathLst>
                  <a:path extrusionOk="0" h="3688" w="362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rect b="b" l="l" r="r" t="t"/>
                <a:pathLst>
                  <a:path extrusionOk="0" h="1147" w="1166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rect b="b" l="l" r="r" t="t"/>
                <a:pathLst>
                  <a:path extrusionOk="0" h="2753" w="413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rect b="b" l="l" r="r" t="t"/>
                <a:pathLst>
                  <a:path extrusionOk="0" h="1814" w="3905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rect b="b" l="l" r="r" t="t"/>
                <a:pathLst>
                  <a:path extrusionOk="0" h="12455" w="3799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rect b="b" l="l" r="r" t="t"/>
                <a:pathLst>
                  <a:path extrusionOk="0" h="12402" w="4025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rect b="b" l="l" r="r" t="t"/>
                <a:pathLst>
                  <a:path extrusionOk="0" h="12190" w="4077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rect b="b" l="l" r="r" t="t"/>
                <a:pathLst>
                  <a:path extrusionOk="0" h="2926" w="4355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rect b="b" l="l" r="r" t="t"/>
                <a:pathLst>
                  <a:path extrusionOk="0" h="1933" w="413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rect b="b" l="l" r="r" t="t"/>
                <a:pathLst>
                  <a:path extrusionOk="0" h="1458" w="4408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rect b="b" l="l" r="r" t="t"/>
                <a:pathLst>
                  <a:path extrusionOk="0" h="1445" w="4421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rect b="b" l="l" r="r" t="t"/>
                <a:pathLst>
                  <a:path extrusionOk="0" h="4232" w="286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rect b="b" l="l" r="r" t="t"/>
                <a:pathLst>
                  <a:path extrusionOk="0" h="9543" w="9544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rect b="b" l="l" r="r" t="t"/>
                <a:pathLst>
                  <a:path extrusionOk="0" h="2636" w="376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rect b="b" l="l" r="r" t="t"/>
                <a:pathLst>
                  <a:path extrusionOk="0" h="7558" w="9385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rect b="b" l="l" r="r" t="t"/>
              <a:pathLst>
                <a:path extrusionOk="0" h="4903" w="6588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rect b="b" l="l" r="r" t="t"/>
              <a:pathLst>
                <a:path extrusionOk="0" h="16500" w="20032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rect b="b" l="l" r="r" t="t"/>
              <a:pathLst>
                <a:path extrusionOk="0" h="10789" w="14016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rect b="b" l="l" r="r" t="t"/>
              <a:pathLst>
                <a:path extrusionOk="0" h="10487" w="14016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rect b="b" l="l" r="r" t="t"/>
              <a:pathLst>
                <a:path extrusionOk="0" h="9814" w="5748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rect b="b" l="l" r="r" t="t"/>
              <a:pathLst>
                <a:path extrusionOk="0" h="16292" w="14151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rect b="b" l="l" r="r" t="t"/>
              <a:pathLst>
                <a:path extrusionOk="0" h="14823" w="5446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rect b="b" l="l" r="r" t="t"/>
              <a:pathLst>
                <a:path extrusionOk="0" h="11630" w="16133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rect b="b" l="l" r="r" t="t"/>
              <a:pathLst>
                <a:path extrusionOk="0" h="8148" w="4606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rect b="b" l="l" r="r" t="t"/>
              <a:pathLst>
                <a:path extrusionOk="0" h="4389" w="642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rect b="b" l="l" r="r" t="t"/>
              <a:pathLst>
                <a:path extrusionOk="0" h="8806" w="6319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rect b="b" l="l" r="r" t="t"/>
              <a:pathLst>
                <a:path extrusionOk="0" h="17402" w="7294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rect b="b" l="l" r="r" t="t"/>
              <a:pathLst>
                <a:path extrusionOk="0" h="3059" w="4774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rect b="b" l="l" r="r" t="t"/>
              <a:pathLst>
                <a:path extrusionOk="0" h="841" w="135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rect b="b" l="l" r="r" t="t"/>
              <a:pathLst>
                <a:path extrusionOk="0" h="707" w="136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rect b="b" l="l" r="r" t="t"/>
              <a:pathLst>
                <a:path extrusionOk="0" h="1815" w="4202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rect b="b" l="l" r="r" t="t"/>
              <a:pathLst>
                <a:path extrusionOk="0" h="40034" w="39491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rect b="b" l="l" r="r" t="t"/>
              <a:pathLst>
                <a:path extrusionOk="0" h="10655" w="33038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rect b="b" l="l" r="r" t="t"/>
              <a:pathLst>
                <a:path extrusionOk="0" h="17780" w="3613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rect b="b" l="l" r="r" t="t"/>
              <a:pathLst>
                <a:path extrusionOk="0" h="32446" w="48027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rect b="b" l="l" r="r" t="t"/>
              <a:pathLst>
                <a:path extrusionOk="0" h="169" w="27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rect b="b" l="l" r="r" t="t"/>
              <a:pathLst>
                <a:path extrusionOk="0" h="1682" w="3093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rect b="b" l="l" r="r" t="t"/>
              <a:pathLst>
                <a:path extrusionOk="0" h="2522" w="7126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rect b="b" l="l" r="r" t="t"/>
              <a:pathLst>
                <a:path extrusionOk="0" h="1984" w="4068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rect b="b" l="l" r="r" t="t"/>
              <a:pathLst>
                <a:path extrusionOk="0" h="135" w="1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rect b="b" l="l" r="r" t="t"/>
              <a:pathLst>
                <a:path extrusionOk="0" h="2334" w="1405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rect b="b" l="l" r="r" t="t"/>
              <a:pathLst>
                <a:path extrusionOk="0" h="6723" w="47188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rect b="b" l="l" r="r" t="t"/>
              <a:pathLst>
                <a:path extrusionOk="0" h="2253" w="2823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rect b="b" l="l" r="r" t="t"/>
              <a:pathLst>
                <a:path extrusionOk="0" h="17780" w="47188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rect b="b" l="l" r="r" t="t"/>
              <a:pathLst>
                <a:path extrusionOk="0" h="3934" w="5748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rect b="b" l="l" r="r" t="t"/>
              <a:pathLst>
                <a:path extrusionOk="0" h="6741" w="7563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rect b="b" l="l" r="r" t="t"/>
              <a:pathLst>
                <a:path extrusionOk="0" h="4336" w="8571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rect b="b" l="l" r="r" t="t"/>
              <a:pathLst>
                <a:path extrusionOk="0" h="6211" w="6992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rect b="b" l="l" r="r" t="t"/>
              <a:pathLst>
                <a:path extrusionOk="0" h="3914" w="5883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rect b="b" l="l" r="r" t="t"/>
              <a:pathLst>
                <a:path extrusionOk="0" h="11551" w="800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rect b="b" l="l" r="r" t="t"/>
              <a:pathLst>
                <a:path extrusionOk="0" h="11495" w="800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rect b="b" l="l" r="r" t="t"/>
              <a:pathLst>
                <a:path extrusionOk="0" h="4471" w="1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rect b="b" l="l" r="r" t="t"/>
              <a:pathLst>
                <a:path extrusionOk="0" h="404" w="841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rect b="b" l="l" r="r" t="t"/>
              <a:pathLst>
                <a:path extrusionOk="0" h="11192" w="800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rect b="b" l="l" r="r" t="t"/>
              <a:pathLst>
                <a:path extrusionOk="0" h="2253" w="800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rect b="b" l="l" r="r" t="t"/>
              <a:pathLst>
                <a:path extrusionOk="0" h="1379" w="7126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rect b="b" l="l" r="r" t="t"/>
              <a:pathLst>
                <a:path extrusionOk="0" h="1278" w="605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rect b="b" l="l" r="r" t="t"/>
              <a:pathLst>
                <a:path extrusionOk="0" h="10038" w="6991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rect b="b" l="l" r="r" t="t"/>
              <a:pathLst>
                <a:path extrusionOk="0" h="1413" w="4605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rect b="b" l="l" r="r" t="t"/>
              <a:pathLst>
                <a:path extrusionOk="0" h="6320" w="6151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rect b="b" l="l" r="r" t="t"/>
              <a:pathLst>
                <a:path extrusionOk="0" h="6420" w="2958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rect b="b" l="l" r="r" t="t"/>
              <a:pathLst>
                <a:path extrusionOk="0" h="5446" w="2387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rect b="b" l="l" r="r" t="t"/>
              <a:pathLst>
                <a:path extrusionOk="0" h="2522" w="2353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rect b="b" l="l" r="r" t="t"/>
              <a:pathLst>
                <a:path extrusionOk="0" h="2354" w="2387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rect b="b" l="l" r="r" t="t"/>
              <a:pathLst>
                <a:path extrusionOk="0" h="14732" w="21712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b="0" i="0" sz="4400" u="none" cap="none" strike="noStrik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7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12700">
                <a:solidFill>
                  <a:srgbClr val="E36C09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12700">
                <a:solidFill>
                  <a:srgbClr val="E36C09"/>
                </a:solidFill>
                <a:prstDash val="lg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3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TUAN\Downloads\Luyện tập 1.png" id="4454" name="Google Shape;44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fmla="val 16667" name="adj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3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TUAN\Downloads\Luyện tập 1.png" id="4474" name="Google Shape;44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0680" y="1212270"/>
            <a:ext cx="8969195" cy="2967468"/>
          </a:xfrm>
          <a:prstGeom prst="roundRect">
            <a:avLst>
              <a:gd fmla="val 23762" name="adj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5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cap="flat" cmpd="sng" w="1270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cap="flat" cmpd="sng" w="38100">
            <a:solidFill>
              <a:srgbClr val="F7941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cap="flat" cmpd="sng" w="38100">
            <a:solidFill>
              <a:srgbClr val="F7941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7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hông có mô tả." id="4508" name="Google Shape;45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siness Rules Clip Art - Royalty Free - GoGraph" id="4511" name="Google Shape;4511;p14"/>
          <p:cNvPicPr preferRelativeResize="0"/>
          <p:nvPr/>
        </p:nvPicPr>
        <p:blipFill rotWithShape="1">
          <a:blip r:embed="rId5">
            <a:alphaModFix/>
          </a:blip>
          <a:srcRect b="22676" l="0" r="0" t="0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000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794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8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hông có mô tả." id="4519" name="Google Shape;45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6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0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b="0" l="0" r="0"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71CF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317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indent="-317500" lvl="0" marL="317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indent="-317500" lvl="0" marL="317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indent="-317500" lvl="0" marL="317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7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fmla="val 16667" name="adj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555530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8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0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{BEDFA83A-7691-473D-971F-F73FD2BF0A40}</a:tableStyleId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D81A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5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 l="0" r="0" t="0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3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b="85273" l="-2575" r="13044" t="-639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cap="flat" cmpd="sng" w="38100">
            <a:solidFill>
              <a:srgbClr val="ED3D6C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cap="flat" cmpd="sng" w="38100">
            <a:solidFill>
              <a:srgbClr val="ED3D6C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b="-1" l="0" r="0" t="44865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fmla="val -2683" name="adj1"/>
                  <a:gd fmla="val 64049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b="39999" l="0" r="38535" t="40555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71CF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6746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indent="-317500" lvl="0" marL="6746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indent="-317500" lvl="0" marL="6746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b="64444" l="5525" r="68269" t="1739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fmla="val 55418" name="adj1"/>
                <a:gd fmla="val 47667" name="adj2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2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 l="0" r="0" t="0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71CF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317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indent="-317500" lvl="0" marL="317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indent="-317500" lvl="0" marL="317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9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3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fmla="val 16667" name="adj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2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EA8E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EA8E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EA8E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fmla="val 60297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flipH="1" rot="-5400000">
            <a:off x="3590236" y="1704435"/>
            <a:ext cx="1145100" cy="3488100"/>
          </a:xfrm>
          <a:prstGeom prst="curvedConnector3">
            <a:avLst>
              <a:gd fmla="val 82192" name="adj1"/>
            </a:avLst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9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9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2021-06-02T01:34:28Z</dcterms:created>
  <dc:creator>Phạm Thanh Hằng (ADAS – GV)</dc:creator>
</cp:coreProperties>
</file>