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83" r:id="rId5"/>
    <p:sldId id="294" r:id="rId6"/>
    <p:sldId id="292" r:id="rId7"/>
    <p:sldId id="257" r:id="rId8"/>
    <p:sldId id="258" r:id="rId9"/>
    <p:sldId id="259" r:id="rId10"/>
    <p:sldId id="293" r:id="rId11"/>
    <p:sldId id="273" r:id="rId12"/>
    <p:sldId id="274" r:id="rId13"/>
    <p:sldId id="277" r:id="rId14"/>
    <p:sldId id="260" r:id="rId15"/>
    <p:sldId id="285" r:id="rId16"/>
    <p:sldId id="287" r:id="rId17"/>
    <p:sldId id="288" r:id="rId18"/>
    <p:sldId id="263" r:id="rId19"/>
    <p:sldId id="290" r:id="rId20"/>
    <p:sldId id="291" r:id="rId21"/>
    <p:sldId id="289"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9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30"/>
  </p:normalViewPr>
  <p:slideViewPr>
    <p:cSldViewPr snapToGrid="0" snapToObjects="1">
      <p:cViewPr varScale="1">
        <p:scale>
          <a:sx n="73" d="100"/>
          <a:sy n="73" d="100"/>
        </p:scale>
        <p:origin x="612" y="72"/>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7AF9F8-4FF1-9842-821B-2704B54B78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29BBCED2-E6C4-B34C-9C27-57B37E7321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BE07259-CEC8-134D-98BD-E889CF5925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74BFF1-401E-E140-9517-519C2735B994}" type="slidenum">
              <a:rPr lang="en-US" smtClean="0"/>
              <a:t>‹#›</a:t>
            </a:fld>
            <a:endParaRPr lang="en-US" dirty="0"/>
          </a:p>
        </p:txBody>
      </p:sp>
    </p:spTree>
    <p:extLst>
      <p:ext uri="{BB962C8B-B14F-4D97-AF65-F5344CB8AC3E}">
        <p14:creationId xmlns:p14="http://schemas.microsoft.com/office/powerpoint/2010/main" val="780678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24A77-B79C-B745-A9E1-1D6D51ED6B5E}" type="datetimeFigureOut">
              <a:rPr lang="en-US" smtClean="0"/>
              <a:t>6/13/2022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22E3E-6DFE-0042-8B0C-4D2D9BD74D5E}" type="slidenum">
              <a:rPr lang="en-US" smtClean="0"/>
              <a:t>‹#›</a:t>
            </a:fld>
            <a:endParaRPr lang="en-US" dirty="0"/>
          </a:p>
        </p:txBody>
      </p:sp>
    </p:spTree>
    <p:extLst>
      <p:ext uri="{BB962C8B-B14F-4D97-AF65-F5344CB8AC3E}">
        <p14:creationId xmlns:p14="http://schemas.microsoft.com/office/powerpoint/2010/main" val="1269853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B22E3E-6DFE-0042-8B0C-4D2D9BD74D5E}" type="slidenum">
              <a:rPr lang="en-US" smtClean="0"/>
              <a:t>9</a:t>
            </a:fld>
            <a:endParaRPr lang="en-US" dirty="0"/>
          </a:p>
        </p:txBody>
      </p:sp>
    </p:spTree>
    <p:extLst>
      <p:ext uri="{BB962C8B-B14F-4D97-AF65-F5344CB8AC3E}">
        <p14:creationId xmlns:p14="http://schemas.microsoft.com/office/powerpoint/2010/main" val="3015447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9985B93-457D-2645-8006-56655BA16ECE}"/>
              </a:ext>
            </a:extLst>
          </p:cNvPr>
          <p:cNvSpPr>
            <a:spLocks noGrp="1"/>
          </p:cNvSpPr>
          <p:nvPr>
            <p:ph type="pic" sz="quarter" idx="11"/>
          </p:nvPr>
        </p:nvSpPr>
        <p:spPr>
          <a:xfrm>
            <a:off x="0" y="0"/>
            <a:ext cx="12192000" cy="6858000"/>
          </a:xfrm>
        </p:spPr>
        <p:txBody>
          <a:bodyPr/>
          <a:lstStyle>
            <a:lvl1pPr>
              <a:defRPr>
                <a:latin typeface="+mn-lt"/>
              </a:defRPr>
            </a:lvl1pPr>
          </a:lstStyle>
          <a:p>
            <a:r>
              <a:rPr lang="en-US"/>
              <a:t>Click icon to add picture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92918" y="5270086"/>
            <a:ext cx="8117840" cy="1062134"/>
          </a:xfrm>
          <a:effectLst>
            <a:outerShdw blurRad="152422" dist="77657" sx="110000" sy="110000" algn="ctr" rotWithShape="0">
              <a:schemeClr val="tx1">
                <a:alpha val="93000"/>
              </a:schemeClr>
            </a:outerShdw>
          </a:effectLst>
        </p:spPr>
        <p:txBody>
          <a:bodyPr anchor="ctr" anchorCtr="0">
            <a:noAutofit/>
          </a:bodyPr>
          <a:lstStyle>
            <a:lvl1pPr marL="0" indent="0" algn="l">
              <a:buNone/>
              <a:defRPr sz="2000" cap="all" spc="0" baseline="0">
                <a:solidFill>
                  <a:schemeClr val="bg1"/>
                </a:solidFill>
                <a:effectLst>
                  <a:outerShdw blurRad="228600" dist="77470" dir="16200000" sx="103000" sy="103000" algn="ctr" rotWithShape="0">
                    <a:schemeClr val="tx1">
                      <a:alpha val="93000"/>
                    </a:schemeClr>
                  </a:outerShdw>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Rectangle 5">
            <a:extLst>
              <a:ext uri="{FF2B5EF4-FFF2-40B4-BE49-F238E27FC236}">
                <a16:creationId xmlns:a16="http://schemas.microsoft.com/office/drawing/2014/main" id="{C71EE8A4-7ECF-7343-B9B1-32EB434C36FF}"/>
              </a:ext>
            </a:extLst>
          </p:cNvPr>
          <p:cNvSpPr/>
          <p:nvPr userDrawn="1"/>
        </p:nvSpPr>
        <p:spPr>
          <a:xfrm>
            <a:off x="0" y="3438706"/>
            <a:ext cx="9204267" cy="17099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0" y="3438706"/>
            <a:ext cx="9204267" cy="1709927"/>
          </a:xfrm>
          <a:solidFill>
            <a:schemeClr val="accent1"/>
          </a:solidFill>
          <a:effectLst/>
        </p:spPr>
        <p:txBody>
          <a:bodyPr lIns="1554480" tIns="182880" anchor="ctr" anchorCtr="0">
            <a:noAutofit/>
          </a:bodyPr>
          <a:lstStyle>
            <a:lvl1pPr algn="l">
              <a:defRPr sz="7200">
                <a:solidFill>
                  <a:schemeClr val="bg2">
                    <a:lumMod val="75000"/>
                  </a:schemeClr>
                </a:solidFill>
                <a:effectLst/>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5B6DAF-5F12-744F-89C2-5FD45A8839C2}"/>
              </a:ext>
            </a:extLst>
          </p:cNvPr>
          <p:cNvSpPr/>
          <p:nvPr userDrawn="1"/>
        </p:nvSpPr>
        <p:spPr>
          <a:xfrm>
            <a:off x="0" y="0"/>
            <a:ext cx="12192000" cy="172877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492917" y="365125"/>
            <a:ext cx="11221755" cy="1143645"/>
          </a:xfrm>
        </p:spPr>
        <p:txBody>
          <a:bodyPr>
            <a:normAutofit/>
          </a:bodyPr>
          <a:lstStyle>
            <a:lvl1pPr>
              <a:defRPr sz="5400">
                <a:solidFill>
                  <a:schemeClr val="bg2">
                    <a:lumMod val="75000"/>
                  </a:schemeClr>
                </a:solidFill>
                <a:latin typeface="+mj-lt"/>
              </a:defRPr>
            </a:lvl1pPr>
          </a:lstStyle>
          <a:p>
            <a:r>
              <a:rPr lang="en-US"/>
              <a:t>Click to edit Master title style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492917" y="2480478"/>
            <a:ext cx="5261925" cy="3734339"/>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488236" y="2480478"/>
            <a:ext cx="5226436" cy="3734339"/>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19" name="Text Placeholder 4">
            <a:extLst>
              <a:ext uri="{FF2B5EF4-FFF2-40B4-BE49-F238E27FC236}">
                <a16:creationId xmlns:a16="http://schemas.microsoft.com/office/drawing/2014/main" id="{5036696B-9460-2E42-B876-F540422F8642}"/>
              </a:ext>
            </a:extLst>
          </p:cNvPr>
          <p:cNvSpPr>
            <a:spLocks noGrp="1"/>
          </p:cNvSpPr>
          <p:nvPr>
            <p:ph type="body" sz="quarter" idx="16" hasCustomPrompt="1"/>
          </p:nvPr>
        </p:nvSpPr>
        <p:spPr>
          <a:xfrm>
            <a:off x="3634283" y="2528976"/>
            <a:ext cx="4876800" cy="3689350"/>
          </a:xfrm>
        </p:spPr>
        <p:txBody>
          <a:bodyPr>
            <a:noAutofit/>
          </a:bodyPr>
          <a:lstStyle>
            <a:lvl1pPr marL="0" indent="0">
              <a:buNone/>
              <a:defRPr sz="41300">
                <a:solidFill>
                  <a:schemeClr val="bg2">
                    <a:lumMod val="20000"/>
                    <a:lumOff val="80000"/>
                    <a:alpha val="25000"/>
                  </a:schemeClr>
                </a:solidFill>
                <a:latin typeface="+mj-lt"/>
              </a:defRPr>
            </a:lvl1pPr>
            <a:lvl2pPr marL="457200" indent="0">
              <a:buNone/>
              <a:defRPr>
                <a:latin typeface="Elephant Pro" pitchFamily="2" charset="0"/>
              </a:defRPr>
            </a:lvl2pPr>
            <a:lvl3pPr marL="914400" indent="0">
              <a:buNone/>
              <a:defRPr>
                <a:latin typeface="Elephant Pro" pitchFamily="2" charset="0"/>
              </a:defRPr>
            </a:lvl3pPr>
            <a:lvl4pPr marL="1371600" indent="0">
              <a:buNone/>
              <a:defRPr>
                <a:latin typeface="Elephant Pro" pitchFamily="2" charset="0"/>
              </a:defRPr>
            </a:lvl4pPr>
            <a:lvl5pPr marL="1828800" indent="0">
              <a:buNone/>
              <a:defRPr>
                <a:latin typeface="Elephant Pro" pitchFamily="2" charset="0"/>
              </a:defRPr>
            </a:lvl5pPr>
          </a:lstStyle>
          <a:p>
            <a:pPr lvl="0"/>
            <a:r>
              <a:rPr lang="en-US" dirty="0"/>
              <a:t>&amp;</a:t>
            </a:r>
          </a:p>
        </p:txBody>
      </p:sp>
      <p:sp>
        <p:nvSpPr>
          <p:cNvPr id="20" name="Footer Placeholder 2">
            <a:extLst>
              <a:ext uri="{FF2B5EF4-FFF2-40B4-BE49-F238E27FC236}">
                <a16:creationId xmlns:a16="http://schemas.microsoft.com/office/drawing/2014/main" id="{6A47723F-795C-4F48-B3BB-B86F87A668BA}"/>
              </a:ext>
            </a:extLst>
          </p:cNvPr>
          <p:cNvSpPr>
            <a:spLocks noGrp="1"/>
          </p:cNvSpPr>
          <p:nvPr>
            <p:ph type="ftr" sz="quarter" idx="21"/>
          </p:nvPr>
        </p:nvSpPr>
        <p:spPr>
          <a:xfrm>
            <a:off x="4038600" y="6356350"/>
            <a:ext cx="4114800" cy="365125"/>
          </a:xfrm>
        </p:spPr>
        <p:txBody>
          <a:bodyPr/>
          <a:lstStyle>
            <a:lvl1pPr algn="ctr">
              <a:defRPr>
                <a:solidFill>
                  <a:schemeClr val="accent4"/>
                </a:solidFill>
                <a:latin typeface="+mn-lt"/>
              </a:defRPr>
            </a:lvl1pPr>
          </a:lstStyle>
          <a:p>
            <a:r>
              <a:rPr lang="en-US" dirty="0"/>
              <a:t>PITCH DECK</a:t>
            </a:r>
          </a:p>
        </p:txBody>
      </p:sp>
      <p:sp>
        <p:nvSpPr>
          <p:cNvPr id="21" name="Date Placeholder 3">
            <a:extLst>
              <a:ext uri="{FF2B5EF4-FFF2-40B4-BE49-F238E27FC236}">
                <a16:creationId xmlns:a16="http://schemas.microsoft.com/office/drawing/2014/main" id="{9FFB5A04-7585-5747-8D73-D310F4D9B07B}"/>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
        <p:nvSpPr>
          <p:cNvPr id="22" name="Slide Number Placeholder 5">
            <a:extLst>
              <a:ext uri="{FF2B5EF4-FFF2-40B4-BE49-F238E27FC236}">
                <a16:creationId xmlns:a16="http://schemas.microsoft.com/office/drawing/2014/main" id="{463F43F3-B31F-BF49-B401-E5B955572D45}"/>
              </a:ext>
            </a:extLst>
          </p:cNvPr>
          <p:cNvSpPr>
            <a:spLocks noGrp="1"/>
          </p:cNvSpPr>
          <p:nvPr>
            <p:ph type="sldNum" sz="quarter" idx="2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294FD0-6F49-224D-8A3D-7F093316B689}"/>
              </a:ext>
            </a:extLst>
          </p:cNvPr>
          <p:cNvSpPr/>
          <p:nvPr userDrawn="1"/>
        </p:nvSpPr>
        <p:spPr>
          <a:xfrm>
            <a:off x="0" y="5178127"/>
            <a:ext cx="12192000" cy="167987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1A3E1A-041F-984E-A7D9-6513B549E58E}"/>
              </a:ext>
            </a:extLst>
          </p:cNvPr>
          <p:cNvSpPr>
            <a:spLocks noGrp="1"/>
          </p:cNvSpPr>
          <p:nvPr>
            <p:ph type="title"/>
          </p:nvPr>
        </p:nvSpPr>
        <p:spPr>
          <a:xfrm>
            <a:off x="384047" y="5614416"/>
            <a:ext cx="11430000" cy="914400"/>
          </a:xfrm>
        </p:spPr>
        <p:txBody>
          <a:bodyPr anchor="ctr" anchorCtr="0">
            <a:normAutofit/>
          </a:bodyPr>
          <a:lstStyle>
            <a:lvl1pPr>
              <a:defRPr sz="5400">
                <a:solidFill>
                  <a:schemeClr val="bg2">
                    <a:lumMod val="75000"/>
                  </a:schemeClr>
                </a:solidFill>
                <a:latin typeface="+mj-lt"/>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74192A07-0E1B-E24D-93FD-2A7E2958DE23}"/>
              </a:ext>
            </a:extLst>
          </p:cNvPr>
          <p:cNvSpPr>
            <a:spLocks noGrp="1"/>
          </p:cNvSpPr>
          <p:nvPr>
            <p:ph type="pic" sz="quarter" idx="10"/>
          </p:nvPr>
        </p:nvSpPr>
        <p:spPr>
          <a:xfrm>
            <a:off x="0" y="-1"/>
            <a:ext cx="12192000" cy="5178127"/>
          </a:xfrm>
        </p:spPr>
        <p:txBody>
          <a:bodyPr/>
          <a:lstStyle>
            <a:lvl1pPr>
              <a:defRPr>
                <a:latin typeface="+mn-lt"/>
              </a:defRPr>
            </a:lvl1pPr>
          </a:lstStyle>
          <a:p>
            <a:r>
              <a:rPr lang="en-US"/>
              <a:t>Click icon to add picture</a:t>
            </a:r>
            <a:endParaRPr lang="en-US" dirty="0"/>
          </a:p>
        </p:txBody>
      </p:sp>
    </p:spTree>
    <p:extLst>
      <p:ext uri="{BB962C8B-B14F-4D97-AF65-F5344CB8AC3E}">
        <p14:creationId xmlns:p14="http://schemas.microsoft.com/office/powerpoint/2010/main" val="3671806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44F338E0-1063-4148-8770-A99F9D7362DA}"/>
              </a:ext>
            </a:extLst>
          </p:cNvPr>
          <p:cNvSpPr>
            <a:spLocks noGrp="1"/>
          </p:cNvSpPr>
          <p:nvPr>
            <p:ph sz="quarter" idx="12"/>
          </p:nvPr>
        </p:nvSpPr>
        <p:spPr>
          <a:xfrm>
            <a:off x="492917" y="2245545"/>
            <a:ext cx="11221755" cy="3967930"/>
          </a:xfrm>
        </p:spPr>
        <p:txBody>
          <a:bodyPr>
            <a:normAutofit/>
          </a:bodyPr>
          <a:lstStyle>
            <a:lvl1pPr marL="0" indent="0">
              <a:buNone/>
              <a:defRPr sz="1600">
                <a:solidFill>
                  <a:schemeClr val="bg2">
                    <a:lumMod val="75000"/>
                  </a:schemeClr>
                </a:solidFill>
                <a:latin typeface="+mn-lt"/>
              </a:defRPr>
            </a:lvl1pPr>
            <a:lvl2pPr marL="457200" indent="0">
              <a:buNone/>
              <a:defRPr sz="1600">
                <a:solidFill>
                  <a:schemeClr val="bg2">
                    <a:lumMod val="75000"/>
                  </a:schemeClr>
                </a:solidFill>
                <a:latin typeface="+mn-lt"/>
              </a:defRPr>
            </a:lvl2pPr>
            <a:lvl3pPr marL="914400" indent="0">
              <a:buNone/>
              <a:defRPr sz="1600">
                <a:solidFill>
                  <a:schemeClr val="bg2">
                    <a:lumMod val="75000"/>
                  </a:schemeClr>
                </a:solidFill>
                <a:latin typeface="+mn-lt"/>
              </a:defRPr>
            </a:lvl3pPr>
            <a:lvl4pPr marL="1371600" indent="0">
              <a:buNone/>
              <a:defRPr sz="1600">
                <a:solidFill>
                  <a:schemeClr val="bg2">
                    <a:lumMod val="75000"/>
                  </a:schemeClr>
                </a:solidFill>
                <a:latin typeface="+mn-lt"/>
              </a:defRPr>
            </a:lvl4pPr>
            <a:lvl5pPr marL="1828800" indent="0">
              <a:buNone/>
              <a:defRPr sz="1600">
                <a:solidFill>
                  <a:schemeClr val="bg2">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Footer Placeholder 2">
            <a:extLst>
              <a:ext uri="{FF2B5EF4-FFF2-40B4-BE49-F238E27FC236}">
                <a16:creationId xmlns:a16="http://schemas.microsoft.com/office/drawing/2014/main" id="{DB69A96E-B20D-CB48-8E2A-EFE0AC81548E}"/>
              </a:ext>
            </a:extLst>
          </p:cNvPr>
          <p:cNvSpPr>
            <a:spLocks noGrp="1"/>
          </p:cNvSpPr>
          <p:nvPr>
            <p:ph type="ftr" sz="quarter" idx="21"/>
          </p:nvPr>
        </p:nvSpPr>
        <p:spPr>
          <a:xfrm>
            <a:off x="4038600" y="6356350"/>
            <a:ext cx="4114800" cy="365125"/>
          </a:xfrm>
        </p:spPr>
        <p:txBody>
          <a:bodyPr/>
          <a:lstStyle>
            <a:lvl1pPr algn="ctr">
              <a:defRPr>
                <a:solidFill>
                  <a:schemeClr val="accent4"/>
                </a:solidFill>
                <a:latin typeface="+mn-lt"/>
              </a:defRPr>
            </a:lvl1pPr>
          </a:lstStyle>
          <a:p>
            <a:r>
              <a:rPr lang="en-US" dirty="0"/>
              <a:t>PITCH DECK</a:t>
            </a:r>
          </a:p>
        </p:txBody>
      </p:sp>
      <p:sp>
        <p:nvSpPr>
          <p:cNvPr id="24" name="Date Placeholder 3">
            <a:extLst>
              <a:ext uri="{FF2B5EF4-FFF2-40B4-BE49-F238E27FC236}">
                <a16:creationId xmlns:a16="http://schemas.microsoft.com/office/drawing/2014/main" id="{3ABA4509-3D86-7348-997A-E8B425B71E4B}"/>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
        <p:nvSpPr>
          <p:cNvPr id="26" name="Slide Number Placeholder 5">
            <a:extLst>
              <a:ext uri="{FF2B5EF4-FFF2-40B4-BE49-F238E27FC236}">
                <a16:creationId xmlns:a16="http://schemas.microsoft.com/office/drawing/2014/main" id="{FFE904A6-6E84-974C-AAF1-42BF45859061}"/>
              </a:ext>
            </a:extLst>
          </p:cNvPr>
          <p:cNvSpPr>
            <a:spLocks noGrp="1"/>
          </p:cNvSpPr>
          <p:nvPr>
            <p:ph type="sldNum" sz="quarter" idx="2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
        <p:nvSpPr>
          <p:cNvPr id="41" name="Title 1">
            <a:extLst>
              <a:ext uri="{FF2B5EF4-FFF2-40B4-BE49-F238E27FC236}">
                <a16:creationId xmlns:a16="http://schemas.microsoft.com/office/drawing/2014/main" id="{D3A8E03D-B6D2-2346-B64A-E9A47BD8EDBE}"/>
              </a:ext>
            </a:extLst>
          </p:cNvPr>
          <p:cNvSpPr>
            <a:spLocks noGrp="1"/>
          </p:cNvSpPr>
          <p:nvPr>
            <p:ph type="title"/>
          </p:nvPr>
        </p:nvSpPr>
        <p:spPr>
          <a:xfrm>
            <a:off x="492917" y="365125"/>
            <a:ext cx="11221755" cy="1143645"/>
          </a:xfrm>
        </p:spPr>
        <p:txBody>
          <a:bodyPr>
            <a:normAutofit/>
          </a:bodyPr>
          <a:lstStyle>
            <a:lvl1pPr>
              <a:defRPr sz="5400">
                <a:solidFill>
                  <a:schemeClr val="bg2">
                    <a:lumMod val="75000"/>
                  </a:schemeClr>
                </a:solidFill>
                <a:latin typeface="+mj-lt"/>
              </a:defRPr>
            </a:lvl1pPr>
          </a:lstStyle>
          <a:p>
            <a:r>
              <a:rPr lang="en-US"/>
              <a:t>Click to edit Master title style</a:t>
            </a:r>
            <a:endParaRPr lang="en-US" dirty="0"/>
          </a:p>
        </p:txBody>
      </p:sp>
      <p:sp>
        <p:nvSpPr>
          <p:cNvPr id="42" name="Text Placeholder 16">
            <a:extLst>
              <a:ext uri="{FF2B5EF4-FFF2-40B4-BE49-F238E27FC236}">
                <a16:creationId xmlns:a16="http://schemas.microsoft.com/office/drawing/2014/main" id="{4FBDFEF7-18A4-064F-B6D7-D5FDB16AEB26}"/>
              </a:ext>
            </a:extLst>
          </p:cNvPr>
          <p:cNvSpPr>
            <a:spLocks noGrp="1"/>
          </p:cNvSpPr>
          <p:nvPr>
            <p:ph type="body" sz="quarter" idx="14" hasCustomPrompt="1"/>
          </p:nvPr>
        </p:nvSpPr>
        <p:spPr>
          <a:xfrm>
            <a:off x="492917" y="1261872"/>
            <a:ext cx="11221755" cy="649435"/>
          </a:xfrm>
        </p:spPr>
        <p:txBody>
          <a:bodyPr anchor="ctr" anchorCtr="0">
            <a:normAutofit/>
          </a:bodyPr>
          <a:lstStyle>
            <a:lvl1pPr marL="0" indent="0" algn="l">
              <a:buNone/>
              <a:defRPr sz="2400">
                <a:solidFill>
                  <a:schemeClr val="bg2">
                    <a:lumMod val="75000"/>
                  </a:schemeClr>
                </a:solidFill>
                <a:latin typeface="+mn-lt"/>
              </a:defRPr>
            </a:lvl1pPr>
            <a:lvl2pPr marL="457200" indent="0" algn="ctr">
              <a:buNone/>
              <a:defRPr>
                <a:solidFill>
                  <a:schemeClr val="bg1"/>
                </a:solidFill>
                <a:latin typeface="Avenir Next LT Pro" panose="020B0504020202020204" pitchFamily="34" charset="77"/>
              </a:defRPr>
            </a:lvl2pPr>
            <a:lvl3pPr marL="914400" indent="0" algn="ctr">
              <a:buNone/>
              <a:defRPr>
                <a:solidFill>
                  <a:schemeClr val="bg1"/>
                </a:solidFill>
                <a:latin typeface="Avenir Next LT Pro" panose="020B0504020202020204" pitchFamily="34" charset="77"/>
              </a:defRPr>
            </a:lvl3pPr>
            <a:lvl4pPr marL="1371600" indent="0" algn="ctr">
              <a:buNone/>
              <a:defRPr>
                <a:solidFill>
                  <a:schemeClr val="bg1"/>
                </a:solidFill>
                <a:latin typeface="Avenir Next LT Pro" panose="020B0504020202020204" pitchFamily="34" charset="77"/>
              </a:defRPr>
            </a:lvl4pPr>
            <a:lvl5pPr marL="1828800" indent="0" algn="ctr">
              <a:buNone/>
              <a:defRPr>
                <a:solidFill>
                  <a:schemeClr val="bg1"/>
                </a:solidFill>
                <a:latin typeface="Avenir Next LT Pro" panose="020B0504020202020204" pitchFamily="34" charset="77"/>
              </a:defRPr>
            </a:lvl5pPr>
          </a:lstStyle>
          <a:p>
            <a:pPr lvl="0"/>
            <a:r>
              <a:rPr lang="en-US" dirty="0"/>
              <a:t>Click to edit master text styles</a:t>
            </a:r>
          </a:p>
        </p:txBody>
      </p:sp>
    </p:spTree>
    <p:extLst>
      <p:ext uri="{BB962C8B-B14F-4D97-AF65-F5344CB8AC3E}">
        <p14:creationId xmlns:p14="http://schemas.microsoft.com/office/powerpoint/2010/main" val="1090032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0" name="Content Placeholder 13">
            <a:extLst>
              <a:ext uri="{FF2B5EF4-FFF2-40B4-BE49-F238E27FC236}">
                <a16:creationId xmlns:a16="http://schemas.microsoft.com/office/drawing/2014/main" id="{B40C318E-02CD-4231-855A-9E2585B3357E}"/>
              </a:ext>
            </a:extLst>
          </p:cNvPr>
          <p:cNvSpPr>
            <a:spLocks noGrp="1"/>
          </p:cNvSpPr>
          <p:nvPr>
            <p:ph sz="quarter" idx="26" hasCustomPrompt="1"/>
          </p:nvPr>
        </p:nvSpPr>
        <p:spPr>
          <a:xfrm>
            <a:off x="493776" y="2236861"/>
            <a:ext cx="1278419" cy="892552"/>
          </a:xfrm>
        </p:spPr>
        <p:txBody>
          <a:bodyPr>
            <a:normAutofit/>
          </a:bodyPr>
          <a:lstStyle>
            <a:lvl1pPr marL="0" indent="0">
              <a:lnSpc>
                <a:spcPct val="100000"/>
              </a:lnSpc>
              <a:spcBef>
                <a:spcPts val="600"/>
              </a:spcBef>
              <a:buNone/>
              <a:defRPr sz="5200" b="0">
                <a:solidFill>
                  <a:schemeClr val="bg2">
                    <a:lumMod val="75000"/>
                  </a:schemeClr>
                </a:solidFill>
                <a:latin typeface="+mj-lt"/>
              </a:defRPr>
            </a:lvl1pPr>
            <a:lvl2pPr marL="0" indent="0">
              <a:lnSpc>
                <a:spcPct val="100000"/>
              </a:lnSpc>
              <a:spcBef>
                <a:spcPts val="600"/>
              </a:spcBef>
              <a:buNone/>
              <a:defRPr sz="1600"/>
            </a:lvl2pPr>
          </a:lstStyle>
          <a:p>
            <a:pPr lvl="0"/>
            <a:r>
              <a:rPr lang="en-US" dirty="0"/>
              <a:t>0X</a:t>
            </a:r>
          </a:p>
        </p:txBody>
      </p:sp>
      <p:sp>
        <p:nvSpPr>
          <p:cNvPr id="21" name="Content Placeholder 13">
            <a:extLst>
              <a:ext uri="{FF2B5EF4-FFF2-40B4-BE49-F238E27FC236}">
                <a16:creationId xmlns:a16="http://schemas.microsoft.com/office/drawing/2014/main" id="{B581016C-E2F6-4033-B460-95B989076F4A}"/>
              </a:ext>
            </a:extLst>
          </p:cNvPr>
          <p:cNvSpPr>
            <a:spLocks noGrp="1"/>
          </p:cNvSpPr>
          <p:nvPr>
            <p:ph sz="quarter" idx="27" hasCustomPrompt="1"/>
          </p:nvPr>
        </p:nvSpPr>
        <p:spPr>
          <a:xfrm>
            <a:off x="493776" y="3621024"/>
            <a:ext cx="1278419" cy="892552"/>
          </a:xfrm>
        </p:spPr>
        <p:txBody>
          <a:bodyPr>
            <a:normAutofit/>
          </a:bodyPr>
          <a:lstStyle>
            <a:lvl1pPr marL="0" indent="0">
              <a:lnSpc>
                <a:spcPct val="100000"/>
              </a:lnSpc>
              <a:spcBef>
                <a:spcPts val="600"/>
              </a:spcBef>
              <a:buNone/>
              <a:defRPr sz="5200" b="0">
                <a:solidFill>
                  <a:schemeClr val="bg2">
                    <a:lumMod val="75000"/>
                  </a:schemeClr>
                </a:solidFill>
                <a:latin typeface="+mj-lt"/>
              </a:defRPr>
            </a:lvl1pPr>
            <a:lvl2pPr marL="0" indent="0">
              <a:lnSpc>
                <a:spcPct val="100000"/>
              </a:lnSpc>
              <a:spcBef>
                <a:spcPts val="600"/>
              </a:spcBef>
              <a:buNone/>
              <a:defRPr sz="1600"/>
            </a:lvl2pPr>
          </a:lstStyle>
          <a:p>
            <a:pPr lvl="0"/>
            <a:r>
              <a:rPr lang="en-US" dirty="0"/>
              <a:t>0X</a:t>
            </a:r>
          </a:p>
        </p:txBody>
      </p:sp>
      <p:sp>
        <p:nvSpPr>
          <p:cNvPr id="27" name="Content Placeholder 13">
            <a:extLst>
              <a:ext uri="{FF2B5EF4-FFF2-40B4-BE49-F238E27FC236}">
                <a16:creationId xmlns:a16="http://schemas.microsoft.com/office/drawing/2014/main" id="{8E672417-C677-4098-8C4C-4516A0694036}"/>
              </a:ext>
            </a:extLst>
          </p:cNvPr>
          <p:cNvSpPr>
            <a:spLocks noGrp="1"/>
          </p:cNvSpPr>
          <p:nvPr>
            <p:ph sz="quarter" idx="28" hasCustomPrompt="1"/>
          </p:nvPr>
        </p:nvSpPr>
        <p:spPr>
          <a:xfrm>
            <a:off x="493776" y="5010912"/>
            <a:ext cx="1278419" cy="892552"/>
          </a:xfrm>
        </p:spPr>
        <p:txBody>
          <a:bodyPr>
            <a:normAutofit/>
          </a:bodyPr>
          <a:lstStyle>
            <a:lvl1pPr marL="0" indent="0">
              <a:lnSpc>
                <a:spcPct val="100000"/>
              </a:lnSpc>
              <a:spcBef>
                <a:spcPts val="600"/>
              </a:spcBef>
              <a:buNone/>
              <a:defRPr sz="5200" b="0">
                <a:solidFill>
                  <a:schemeClr val="bg2">
                    <a:lumMod val="75000"/>
                  </a:schemeClr>
                </a:solidFill>
                <a:latin typeface="+mj-lt"/>
              </a:defRPr>
            </a:lvl1pPr>
            <a:lvl2pPr marL="0" indent="0">
              <a:lnSpc>
                <a:spcPct val="100000"/>
              </a:lnSpc>
              <a:spcBef>
                <a:spcPts val="600"/>
              </a:spcBef>
              <a:buNone/>
              <a:defRPr sz="1600"/>
            </a:lvl2pPr>
          </a:lstStyle>
          <a:p>
            <a:pPr lvl="0"/>
            <a:r>
              <a:rPr lang="en-US" dirty="0"/>
              <a:t>0X</a:t>
            </a:r>
          </a:p>
        </p:txBody>
      </p:sp>
      <p:sp>
        <p:nvSpPr>
          <p:cNvPr id="22" name="Text Placeholder 11">
            <a:extLst>
              <a:ext uri="{FF2B5EF4-FFF2-40B4-BE49-F238E27FC236}">
                <a16:creationId xmlns:a16="http://schemas.microsoft.com/office/drawing/2014/main" id="{2962F5FC-D6A2-7649-8188-ABED4BC6141B}"/>
              </a:ext>
            </a:extLst>
          </p:cNvPr>
          <p:cNvSpPr>
            <a:spLocks noGrp="1"/>
          </p:cNvSpPr>
          <p:nvPr>
            <p:ph type="body" sz="quarter" idx="13" hasCustomPrompt="1"/>
          </p:nvPr>
        </p:nvSpPr>
        <p:spPr>
          <a:xfrm>
            <a:off x="2359152" y="4873752"/>
            <a:ext cx="4123475" cy="3314699"/>
          </a:xfrm>
        </p:spPr>
        <p:txBody>
          <a:bodyPr anchor="b" anchorCtr="0">
            <a:noAutofit/>
          </a:bodyPr>
          <a:lstStyle>
            <a:lvl1pPr marL="0" indent="0" algn="r">
              <a:buNone/>
              <a:defRPr sz="38000">
                <a:solidFill>
                  <a:schemeClr val="accent3">
                    <a:lumMod val="40000"/>
                    <a:lumOff val="60000"/>
                    <a:alpha val="15000"/>
                  </a:schemeClr>
                </a:solidFill>
                <a:latin typeface="+mj-lt"/>
              </a:defRPr>
            </a:lvl1pPr>
            <a:lvl2pPr marL="457200" indent="0" algn="r">
              <a:buNone/>
              <a:defRPr sz="38000">
                <a:solidFill>
                  <a:schemeClr val="accent3">
                    <a:lumMod val="40000"/>
                    <a:lumOff val="60000"/>
                    <a:alpha val="15000"/>
                  </a:schemeClr>
                </a:solidFill>
                <a:latin typeface="+mj-lt"/>
              </a:defRPr>
            </a:lvl2pPr>
            <a:lvl3pPr marL="914400" indent="0" algn="r">
              <a:buNone/>
              <a:defRPr sz="38000">
                <a:solidFill>
                  <a:schemeClr val="accent3">
                    <a:lumMod val="40000"/>
                    <a:lumOff val="60000"/>
                    <a:alpha val="15000"/>
                  </a:schemeClr>
                </a:solidFill>
                <a:latin typeface="+mj-lt"/>
              </a:defRPr>
            </a:lvl3pPr>
            <a:lvl4pPr marL="1371600" indent="0" algn="r">
              <a:buNone/>
              <a:defRPr sz="38000">
                <a:solidFill>
                  <a:schemeClr val="accent3">
                    <a:lumMod val="40000"/>
                    <a:lumOff val="60000"/>
                    <a:alpha val="15000"/>
                  </a:schemeClr>
                </a:solidFill>
                <a:latin typeface="+mj-lt"/>
              </a:defRPr>
            </a:lvl4pPr>
            <a:lvl5pPr marL="1828800" indent="0" algn="r">
              <a:buNone/>
              <a:defRPr sz="38000">
                <a:solidFill>
                  <a:schemeClr val="accent3">
                    <a:lumMod val="40000"/>
                    <a:lumOff val="60000"/>
                    <a:alpha val="15000"/>
                  </a:schemeClr>
                </a:solidFill>
                <a:latin typeface="+mj-lt"/>
              </a:defRPr>
            </a:lvl5pPr>
          </a:lstStyle>
          <a:p>
            <a:pPr lvl="0"/>
            <a:r>
              <a:rPr lang="en-US" dirty="0"/>
              <a:t>$</a:t>
            </a:r>
          </a:p>
        </p:txBody>
      </p:sp>
      <p:sp>
        <p:nvSpPr>
          <p:cNvPr id="14" name="Content Placeholder 13">
            <a:extLst>
              <a:ext uri="{FF2B5EF4-FFF2-40B4-BE49-F238E27FC236}">
                <a16:creationId xmlns:a16="http://schemas.microsoft.com/office/drawing/2014/main" id="{5DCE995A-F8D0-1445-A45D-6892D56C71AE}"/>
              </a:ext>
            </a:extLst>
          </p:cNvPr>
          <p:cNvSpPr>
            <a:spLocks noGrp="1"/>
          </p:cNvSpPr>
          <p:nvPr>
            <p:ph sz="quarter" idx="12"/>
          </p:nvPr>
        </p:nvSpPr>
        <p:spPr>
          <a:xfrm>
            <a:off x="1837944" y="2331957"/>
            <a:ext cx="3895868" cy="661720"/>
          </a:xfrm>
        </p:spPr>
        <p:txBody>
          <a:bodyPr>
            <a:normAutofit/>
          </a:bodyPr>
          <a:lstStyle>
            <a:lvl1pPr marL="0" indent="0">
              <a:lnSpc>
                <a:spcPct val="100000"/>
              </a:lnSpc>
              <a:spcBef>
                <a:spcPts val="600"/>
              </a:spcBef>
              <a:buNone/>
              <a:defRPr sz="1600" b="1">
                <a:solidFill>
                  <a:schemeClr val="bg2">
                    <a:lumMod val="75000"/>
                  </a:schemeClr>
                </a:solidFill>
              </a:defRPr>
            </a:lvl1pPr>
            <a:lvl2pPr marL="0" indent="0">
              <a:lnSpc>
                <a:spcPct val="100000"/>
              </a:lnSpc>
              <a:spcBef>
                <a:spcPts val="600"/>
              </a:spcBef>
              <a:buNone/>
              <a:defRPr sz="1600">
                <a:solidFill>
                  <a:schemeClr val="bg2">
                    <a:lumMod val="75000"/>
                  </a:schemeClr>
                </a:solidFill>
              </a:defRPr>
            </a:lvl2pPr>
          </a:lstStyle>
          <a:p>
            <a:pPr lvl="0"/>
            <a:r>
              <a:rPr lang="en-US"/>
              <a:t>Click to edit Master text styles</a:t>
            </a:r>
          </a:p>
          <a:p>
            <a:pPr lvl="1"/>
            <a:r>
              <a:rPr lang="en-US"/>
              <a:t>Second level</a:t>
            </a:r>
          </a:p>
        </p:txBody>
      </p:sp>
      <p:sp>
        <p:nvSpPr>
          <p:cNvPr id="18" name="Content Placeholder 13">
            <a:extLst>
              <a:ext uri="{FF2B5EF4-FFF2-40B4-BE49-F238E27FC236}">
                <a16:creationId xmlns:a16="http://schemas.microsoft.com/office/drawing/2014/main" id="{2603796F-6D80-4E24-B830-B73D8DB4B61A}"/>
              </a:ext>
            </a:extLst>
          </p:cNvPr>
          <p:cNvSpPr>
            <a:spLocks noGrp="1"/>
          </p:cNvSpPr>
          <p:nvPr>
            <p:ph sz="quarter" idx="24"/>
          </p:nvPr>
        </p:nvSpPr>
        <p:spPr>
          <a:xfrm>
            <a:off x="1837944" y="3716120"/>
            <a:ext cx="3895868" cy="661720"/>
          </a:xfrm>
        </p:spPr>
        <p:txBody>
          <a:bodyPr>
            <a:normAutofit/>
          </a:bodyPr>
          <a:lstStyle>
            <a:lvl1pPr marL="0" indent="0">
              <a:lnSpc>
                <a:spcPct val="100000"/>
              </a:lnSpc>
              <a:spcBef>
                <a:spcPts val="600"/>
              </a:spcBef>
              <a:buNone/>
              <a:defRPr sz="1600" b="1">
                <a:solidFill>
                  <a:schemeClr val="bg2">
                    <a:lumMod val="75000"/>
                  </a:schemeClr>
                </a:solidFill>
              </a:defRPr>
            </a:lvl1pPr>
            <a:lvl2pPr marL="0" indent="0">
              <a:lnSpc>
                <a:spcPct val="100000"/>
              </a:lnSpc>
              <a:spcBef>
                <a:spcPts val="600"/>
              </a:spcBef>
              <a:buNone/>
              <a:defRPr sz="1600">
                <a:solidFill>
                  <a:schemeClr val="bg2">
                    <a:lumMod val="75000"/>
                  </a:schemeClr>
                </a:solidFill>
              </a:defRPr>
            </a:lvl2pPr>
          </a:lstStyle>
          <a:p>
            <a:pPr lvl="0"/>
            <a:r>
              <a:rPr lang="en-US"/>
              <a:t>Click to edit Master text styles</a:t>
            </a:r>
          </a:p>
          <a:p>
            <a:pPr lvl="1"/>
            <a:r>
              <a:rPr lang="en-US"/>
              <a:t>Second level</a:t>
            </a:r>
          </a:p>
        </p:txBody>
      </p:sp>
      <p:sp>
        <p:nvSpPr>
          <p:cNvPr id="19" name="Content Placeholder 13">
            <a:extLst>
              <a:ext uri="{FF2B5EF4-FFF2-40B4-BE49-F238E27FC236}">
                <a16:creationId xmlns:a16="http://schemas.microsoft.com/office/drawing/2014/main" id="{A54CA726-0316-40AD-B560-E6E7F3D03A01}"/>
              </a:ext>
            </a:extLst>
          </p:cNvPr>
          <p:cNvSpPr>
            <a:spLocks noGrp="1"/>
          </p:cNvSpPr>
          <p:nvPr>
            <p:ph sz="quarter" idx="25"/>
          </p:nvPr>
        </p:nvSpPr>
        <p:spPr>
          <a:xfrm>
            <a:off x="1837944" y="5106008"/>
            <a:ext cx="3895868" cy="661720"/>
          </a:xfrm>
        </p:spPr>
        <p:txBody>
          <a:bodyPr>
            <a:normAutofit/>
          </a:bodyPr>
          <a:lstStyle>
            <a:lvl1pPr marL="0" indent="0">
              <a:lnSpc>
                <a:spcPct val="100000"/>
              </a:lnSpc>
              <a:spcBef>
                <a:spcPts val="600"/>
              </a:spcBef>
              <a:buNone/>
              <a:defRPr sz="1600" b="1">
                <a:solidFill>
                  <a:schemeClr val="bg2">
                    <a:lumMod val="75000"/>
                  </a:schemeClr>
                </a:solidFill>
              </a:defRPr>
            </a:lvl1pPr>
            <a:lvl2pPr marL="0" indent="0">
              <a:lnSpc>
                <a:spcPct val="100000"/>
              </a:lnSpc>
              <a:spcBef>
                <a:spcPts val="600"/>
              </a:spcBef>
              <a:buNone/>
              <a:defRPr sz="1600">
                <a:solidFill>
                  <a:schemeClr val="bg2">
                    <a:lumMod val="75000"/>
                  </a:schemeClr>
                </a:solidFill>
              </a:defRPr>
            </a:lvl2pPr>
          </a:lstStyle>
          <a:p>
            <a:pPr lvl="0"/>
            <a:r>
              <a:rPr lang="en-US"/>
              <a:t>Click to edit Master text styles</a:t>
            </a:r>
          </a:p>
          <a:p>
            <a:pPr lvl="1"/>
            <a:r>
              <a:rPr lang="en-US"/>
              <a:t>Second level</a:t>
            </a:r>
          </a:p>
        </p:txBody>
      </p:sp>
      <p:sp>
        <p:nvSpPr>
          <p:cNvPr id="10" name="Picture Placeholder 9">
            <a:extLst>
              <a:ext uri="{FF2B5EF4-FFF2-40B4-BE49-F238E27FC236}">
                <a16:creationId xmlns:a16="http://schemas.microsoft.com/office/drawing/2014/main" id="{4F988B55-7C73-F740-AAF7-547259C1D4BC}"/>
              </a:ext>
            </a:extLst>
          </p:cNvPr>
          <p:cNvSpPr>
            <a:spLocks noGrp="1"/>
          </p:cNvSpPr>
          <p:nvPr>
            <p:ph type="pic" sz="quarter" idx="11"/>
          </p:nvPr>
        </p:nvSpPr>
        <p:spPr>
          <a:xfrm>
            <a:off x="6112812" y="1728778"/>
            <a:ext cx="6079187" cy="5129222"/>
          </a:xfrm>
        </p:spPr>
        <p:txBody>
          <a:bodyPr/>
          <a:lstStyle/>
          <a:p>
            <a:r>
              <a:rPr lang="en-US"/>
              <a:t>Click icon to add picture</a:t>
            </a:r>
            <a:endParaRPr lang="en-US" dirty="0"/>
          </a:p>
        </p:txBody>
      </p:sp>
      <p:sp>
        <p:nvSpPr>
          <p:cNvPr id="6" name="Rectangle 5">
            <a:extLst>
              <a:ext uri="{FF2B5EF4-FFF2-40B4-BE49-F238E27FC236}">
                <a16:creationId xmlns:a16="http://schemas.microsoft.com/office/drawing/2014/main" id="{4B0130D5-C286-8343-8017-5225BAF808C1}"/>
              </a:ext>
            </a:extLst>
          </p:cNvPr>
          <p:cNvSpPr/>
          <p:nvPr userDrawn="1"/>
        </p:nvSpPr>
        <p:spPr>
          <a:xfrm>
            <a:off x="0" y="2477"/>
            <a:ext cx="12191999" cy="17287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2">
            <a:extLst>
              <a:ext uri="{FF2B5EF4-FFF2-40B4-BE49-F238E27FC236}">
                <a16:creationId xmlns:a16="http://schemas.microsoft.com/office/drawing/2014/main" id="{33F983ED-51BD-8243-A6D7-C504110FB55C}"/>
              </a:ext>
            </a:extLst>
          </p:cNvPr>
          <p:cNvSpPr>
            <a:spLocks noGrp="1"/>
          </p:cNvSpPr>
          <p:nvPr>
            <p:ph type="ftr" sz="quarter" idx="21"/>
          </p:nvPr>
        </p:nvSpPr>
        <p:spPr>
          <a:xfrm>
            <a:off x="2621591" y="6356350"/>
            <a:ext cx="3126096" cy="365125"/>
          </a:xfrm>
        </p:spPr>
        <p:txBody>
          <a:bodyPr/>
          <a:lstStyle>
            <a:lvl1pPr algn="r">
              <a:defRPr>
                <a:solidFill>
                  <a:schemeClr val="accent4"/>
                </a:solidFill>
                <a:latin typeface="+mn-lt"/>
              </a:defRPr>
            </a:lvl1pPr>
          </a:lstStyle>
          <a:p>
            <a:r>
              <a:rPr lang="en-US" dirty="0"/>
              <a:t>PITCH DECK</a:t>
            </a:r>
          </a:p>
        </p:txBody>
      </p:sp>
      <p:sp>
        <p:nvSpPr>
          <p:cNvPr id="24" name="Date Placeholder 3">
            <a:extLst>
              <a:ext uri="{FF2B5EF4-FFF2-40B4-BE49-F238E27FC236}">
                <a16:creationId xmlns:a16="http://schemas.microsoft.com/office/drawing/2014/main" id="{1A02D31A-236E-B349-AB3A-C908073D9DAB}"/>
              </a:ext>
            </a:extLst>
          </p:cNvPr>
          <p:cNvSpPr>
            <a:spLocks noGrp="1"/>
          </p:cNvSpPr>
          <p:nvPr>
            <p:ph type="dt" sz="half" idx="23"/>
          </p:nvPr>
        </p:nvSpPr>
        <p:spPr>
          <a:xfrm>
            <a:off x="10346790" y="6356350"/>
            <a:ext cx="1352293"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25" name="Slide Number Placeholder 5">
            <a:extLst>
              <a:ext uri="{FF2B5EF4-FFF2-40B4-BE49-F238E27FC236}">
                <a16:creationId xmlns:a16="http://schemas.microsoft.com/office/drawing/2014/main" id="{18069678-06F6-1A4D-888A-367029ED3D62}"/>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
        <p:nvSpPr>
          <p:cNvPr id="26" name="Title 1">
            <a:extLst>
              <a:ext uri="{FF2B5EF4-FFF2-40B4-BE49-F238E27FC236}">
                <a16:creationId xmlns:a16="http://schemas.microsoft.com/office/drawing/2014/main" id="{C731EB5E-9894-5944-9BB4-C43DAD108F87}"/>
              </a:ext>
            </a:extLst>
          </p:cNvPr>
          <p:cNvSpPr>
            <a:spLocks noGrp="1"/>
          </p:cNvSpPr>
          <p:nvPr>
            <p:ph type="title"/>
          </p:nvPr>
        </p:nvSpPr>
        <p:spPr>
          <a:xfrm>
            <a:off x="492916" y="54864"/>
            <a:ext cx="11320272" cy="1673352"/>
          </a:xfrm>
        </p:spPr>
        <p:txBody>
          <a:bodyPr>
            <a:normAutofit/>
          </a:bodyPr>
          <a:lstStyle>
            <a:lvl1pPr>
              <a:defRPr sz="54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F988B55-7C73-F740-AAF7-547259C1D4BC}"/>
              </a:ext>
            </a:extLst>
          </p:cNvPr>
          <p:cNvSpPr>
            <a:spLocks noGrp="1"/>
          </p:cNvSpPr>
          <p:nvPr>
            <p:ph type="pic" sz="quarter" idx="11"/>
          </p:nvPr>
        </p:nvSpPr>
        <p:spPr>
          <a:xfrm>
            <a:off x="6092952" y="0"/>
            <a:ext cx="6099048" cy="5148634"/>
          </a:xfrm>
        </p:spPr>
        <p:txBody>
          <a:bodyPr/>
          <a:lstStyle>
            <a:lvl1pPr>
              <a:defRPr>
                <a:latin typeface="+mn-lt"/>
              </a:defRPr>
            </a:lvl1pPr>
          </a:lstStyle>
          <a:p>
            <a:r>
              <a:rPr lang="en-US"/>
              <a:t>Click icon to add picture</a:t>
            </a:r>
            <a:endParaRPr lang="en-US" dirty="0"/>
          </a:p>
        </p:txBody>
      </p:sp>
      <p:sp>
        <p:nvSpPr>
          <p:cNvPr id="6" name="Rectangle 5">
            <a:extLst>
              <a:ext uri="{FF2B5EF4-FFF2-40B4-BE49-F238E27FC236}">
                <a16:creationId xmlns:a16="http://schemas.microsoft.com/office/drawing/2014/main" id="{4B0130D5-C286-8343-8017-5225BAF808C1}"/>
              </a:ext>
            </a:extLst>
          </p:cNvPr>
          <p:cNvSpPr/>
          <p:nvPr userDrawn="1"/>
        </p:nvSpPr>
        <p:spPr>
          <a:xfrm>
            <a:off x="6092952" y="5129225"/>
            <a:ext cx="6099048" cy="17287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13">
            <a:extLst>
              <a:ext uri="{FF2B5EF4-FFF2-40B4-BE49-F238E27FC236}">
                <a16:creationId xmlns:a16="http://schemas.microsoft.com/office/drawing/2014/main" id="{5DCE995A-F8D0-1445-A45D-6892D56C71AE}"/>
              </a:ext>
            </a:extLst>
          </p:cNvPr>
          <p:cNvSpPr>
            <a:spLocks noGrp="1"/>
          </p:cNvSpPr>
          <p:nvPr>
            <p:ph sz="quarter" idx="12"/>
          </p:nvPr>
        </p:nvSpPr>
        <p:spPr>
          <a:xfrm>
            <a:off x="492918" y="571500"/>
            <a:ext cx="5107118" cy="556329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Footer Placeholder 2">
            <a:extLst>
              <a:ext uri="{FF2B5EF4-FFF2-40B4-BE49-F238E27FC236}">
                <a16:creationId xmlns:a16="http://schemas.microsoft.com/office/drawing/2014/main" id="{33F983ED-51BD-8243-A6D7-C504110FB55C}"/>
              </a:ext>
            </a:extLst>
          </p:cNvPr>
          <p:cNvSpPr>
            <a:spLocks noGrp="1"/>
          </p:cNvSpPr>
          <p:nvPr>
            <p:ph type="ftr" sz="quarter" idx="21"/>
          </p:nvPr>
        </p:nvSpPr>
        <p:spPr>
          <a:xfrm>
            <a:off x="2621591" y="6356350"/>
            <a:ext cx="2978444" cy="365125"/>
          </a:xfrm>
        </p:spPr>
        <p:txBody>
          <a:bodyPr/>
          <a:lstStyle>
            <a:lvl1pPr algn="r">
              <a:defRPr>
                <a:solidFill>
                  <a:schemeClr val="accent4"/>
                </a:solidFill>
                <a:latin typeface="+mn-lt"/>
              </a:defRPr>
            </a:lvl1pPr>
          </a:lstStyle>
          <a:p>
            <a:r>
              <a:rPr lang="en-US" dirty="0"/>
              <a:t>PITCH DECK</a:t>
            </a:r>
          </a:p>
        </p:txBody>
      </p:sp>
      <p:sp>
        <p:nvSpPr>
          <p:cNvPr id="24" name="Date Placeholder 3">
            <a:extLst>
              <a:ext uri="{FF2B5EF4-FFF2-40B4-BE49-F238E27FC236}">
                <a16:creationId xmlns:a16="http://schemas.microsoft.com/office/drawing/2014/main" id="{1A02D31A-236E-B349-AB3A-C908073D9DAB}"/>
              </a:ext>
            </a:extLst>
          </p:cNvPr>
          <p:cNvSpPr>
            <a:spLocks noGrp="1"/>
          </p:cNvSpPr>
          <p:nvPr>
            <p:ph type="dt" sz="half" idx="23"/>
          </p:nvPr>
        </p:nvSpPr>
        <p:spPr>
          <a:xfrm>
            <a:off x="10346790" y="6356350"/>
            <a:ext cx="1367882"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26" name="Title 1">
            <a:extLst>
              <a:ext uri="{FF2B5EF4-FFF2-40B4-BE49-F238E27FC236}">
                <a16:creationId xmlns:a16="http://schemas.microsoft.com/office/drawing/2014/main" id="{C731EB5E-9894-5944-9BB4-C43DAD108F87}"/>
              </a:ext>
            </a:extLst>
          </p:cNvPr>
          <p:cNvSpPr>
            <a:spLocks noGrp="1"/>
          </p:cNvSpPr>
          <p:nvPr>
            <p:ph type="title"/>
          </p:nvPr>
        </p:nvSpPr>
        <p:spPr>
          <a:xfrm>
            <a:off x="6585869" y="5444373"/>
            <a:ext cx="4920583" cy="1143645"/>
          </a:xfrm>
        </p:spPr>
        <p:txBody>
          <a:bodyPr>
            <a:normAutofit/>
          </a:bodyPr>
          <a:lstStyle>
            <a:lvl1pPr>
              <a:defRPr sz="5400">
                <a:solidFill>
                  <a:schemeClr val="bg1"/>
                </a:solidFill>
                <a:latin typeface="+mj-lt"/>
              </a:defRPr>
            </a:lvl1pPr>
          </a:lstStyle>
          <a:p>
            <a:r>
              <a:rPr lang="en-US"/>
              <a:t>Click to edit Master title style</a:t>
            </a:r>
            <a:endParaRPr lang="en-US" dirty="0"/>
          </a:p>
        </p:txBody>
      </p:sp>
      <p:sp>
        <p:nvSpPr>
          <p:cNvPr id="28" name="Slide Number Placeholder 5">
            <a:extLst>
              <a:ext uri="{FF2B5EF4-FFF2-40B4-BE49-F238E27FC236}">
                <a16:creationId xmlns:a16="http://schemas.microsoft.com/office/drawing/2014/main" id="{666C3E51-41CC-A742-805A-C58485A764BF}"/>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4292237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4CFD71-0872-634C-A6AF-7F54FDCEFA8E}"/>
              </a:ext>
            </a:extLst>
          </p:cNvPr>
          <p:cNvSpPr>
            <a:spLocks noGrp="1"/>
          </p:cNvSpPr>
          <p:nvPr>
            <p:ph sz="quarter" idx="15"/>
          </p:nvPr>
        </p:nvSpPr>
        <p:spPr>
          <a:xfrm>
            <a:off x="3567949" y="3511296"/>
            <a:ext cx="2496312" cy="2153458"/>
          </a:xfrm>
        </p:spPr>
        <p:txBody>
          <a:bodyPr>
            <a:noAutofit/>
          </a:bodyPr>
          <a:lstStyle>
            <a:lvl1pPr marL="0" indent="0">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buNone/>
              <a:defRPr sz="1600">
                <a:solidFill>
                  <a:schemeClr val="bg2">
                    <a:lumMod val="75000"/>
                  </a:schemeClr>
                </a:solidFill>
                <a:latin typeface="+mn-lt"/>
              </a:defRPr>
            </a:lvl3pPr>
            <a:lvl4pPr marL="1371600" indent="0">
              <a:buNone/>
              <a:defRPr sz="1600">
                <a:solidFill>
                  <a:schemeClr val="bg2">
                    <a:lumMod val="75000"/>
                  </a:schemeClr>
                </a:solidFill>
                <a:latin typeface="+mn-lt"/>
              </a:defRPr>
            </a:lvl4pPr>
            <a:lvl5pPr marL="1828800" indent="0">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15" name="Content Placeholder 3">
            <a:extLst>
              <a:ext uri="{FF2B5EF4-FFF2-40B4-BE49-F238E27FC236}">
                <a16:creationId xmlns:a16="http://schemas.microsoft.com/office/drawing/2014/main" id="{4F6EC6B9-0C18-4FFF-B4F8-1ACEDDD207AB}"/>
              </a:ext>
            </a:extLst>
          </p:cNvPr>
          <p:cNvSpPr>
            <a:spLocks noGrp="1"/>
          </p:cNvSpPr>
          <p:nvPr>
            <p:ph sz="quarter" idx="25"/>
          </p:nvPr>
        </p:nvSpPr>
        <p:spPr>
          <a:xfrm>
            <a:off x="6453894" y="3511296"/>
            <a:ext cx="2615184" cy="2153458"/>
          </a:xfrm>
        </p:spPr>
        <p:txBody>
          <a:bodyPr>
            <a:noAutofit/>
          </a:bodyPr>
          <a:lstStyle>
            <a:lvl1pPr marL="0" indent="0">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buNone/>
              <a:defRPr sz="1600">
                <a:solidFill>
                  <a:schemeClr val="bg2">
                    <a:lumMod val="75000"/>
                  </a:schemeClr>
                </a:solidFill>
                <a:latin typeface="+mn-lt"/>
              </a:defRPr>
            </a:lvl3pPr>
            <a:lvl4pPr marL="1371600" indent="0">
              <a:buNone/>
              <a:defRPr sz="1600">
                <a:solidFill>
                  <a:schemeClr val="bg2">
                    <a:lumMod val="75000"/>
                  </a:schemeClr>
                </a:solidFill>
                <a:latin typeface="+mn-lt"/>
              </a:defRPr>
            </a:lvl4pPr>
            <a:lvl5pPr marL="1828800" indent="0">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16" name="Content Placeholder 3">
            <a:extLst>
              <a:ext uri="{FF2B5EF4-FFF2-40B4-BE49-F238E27FC236}">
                <a16:creationId xmlns:a16="http://schemas.microsoft.com/office/drawing/2014/main" id="{A6FEBE89-93F7-4338-9ECA-FE802D71979D}"/>
              </a:ext>
            </a:extLst>
          </p:cNvPr>
          <p:cNvSpPr>
            <a:spLocks noGrp="1"/>
          </p:cNvSpPr>
          <p:nvPr>
            <p:ph sz="quarter" idx="26"/>
          </p:nvPr>
        </p:nvSpPr>
        <p:spPr>
          <a:xfrm>
            <a:off x="9462038" y="3511296"/>
            <a:ext cx="2048256" cy="2153458"/>
          </a:xfrm>
        </p:spPr>
        <p:txBody>
          <a:bodyPr>
            <a:noAutofit/>
          </a:bodyPr>
          <a:lstStyle>
            <a:lvl1pPr marL="0" indent="0">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buNone/>
              <a:defRPr sz="1600">
                <a:solidFill>
                  <a:schemeClr val="bg2">
                    <a:lumMod val="75000"/>
                  </a:schemeClr>
                </a:solidFill>
                <a:latin typeface="+mn-lt"/>
              </a:defRPr>
            </a:lvl3pPr>
            <a:lvl4pPr marL="1371600" indent="0">
              <a:buNone/>
              <a:defRPr sz="1600">
                <a:solidFill>
                  <a:schemeClr val="bg2">
                    <a:lumMod val="75000"/>
                  </a:schemeClr>
                </a:solidFill>
                <a:latin typeface="+mn-lt"/>
              </a:defRPr>
            </a:lvl4pPr>
            <a:lvl5pPr marL="1828800" indent="0">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5" name="Picture Placeholder 4">
            <a:extLst>
              <a:ext uri="{FF2B5EF4-FFF2-40B4-BE49-F238E27FC236}">
                <a16:creationId xmlns:a16="http://schemas.microsoft.com/office/drawing/2014/main" id="{D8571E88-3094-421E-8A4A-03A36D2D24F9}"/>
              </a:ext>
            </a:extLst>
          </p:cNvPr>
          <p:cNvSpPr>
            <a:spLocks noGrp="1"/>
          </p:cNvSpPr>
          <p:nvPr>
            <p:ph type="pic" sz="quarter" idx="27"/>
          </p:nvPr>
        </p:nvSpPr>
        <p:spPr>
          <a:xfrm>
            <a:off x="3568700" y="2621592"/>
            <a:ext cx="730250" cy="731520"/>
          </a:xfrm>
        </p:spPr>
        <p:txBody>
          <a:bodyPr anchor="ctr">
            <a:normAutofit/>
          </a:bodyPr>
          <a:lstStyle>
            <a:lvl1pPr marL="0" indent="0" algn="ctr">
              <a:buNone/>
              <a:defRPr sz="900"/>
            </a:lvl1pPr>
          </a:lstStyle>
          <a:p>
            <a:r>
              <a:rPr lang="en-US"/>
              <a:t>Click icon to add picture</a:t>
            </a:r>
            <a:endParaRPr lang="en-US" dirty="0"/>
          </a:p>
        </p:txBody>
      </p:sp>
      <p:sp>
        <p:nvSpPr>
          <p:cNvPr id="19" name="Picture Placeholder 4">
            <a:extLst>
              <a:ext uri="{FF2B5EF4-FFF2-40B4-BE49-F238E27FC236}">
                <a16:creationId xmlns:a16="http://schemas.microsoft.com/office/drawing/2014/main" id="{B7B08329-0C23-4838-8FA8-51FDF6A8FEAC}"/>
              </a:ext>
            </a:extLst>
          </p:cNvPr>
          <p:cNvSpPr>
            <a:spLocks noGrp="1"/>
          </p:cNvSpPr>
          <p:nvPr>
            <p:ph type="pic" sz="quarter" idx="28"/>
          </p:nvPr>
        </p:nvSpPr>
        <p:spPr>
          <a:xfrm>
            <a:off x="6453894" y="2621592"/>
            <a:ext cx="730250" cy="731520"/>
          </a:xfrm>
        </p:spPr>
        <p:txBody>
          <a:bodyPr anchor="ctr">
            <a:normAutofit/>
          </a:bodyPr>
          <a:lstStyle>
            <a:lvl1pPr marL="0" indent="0" algn="ctr">
              <a:buNone/>
              <a:defRPr sz="900"/>
            </a:lvl1pPr>
          </a:lstStyle>
          <a:p>
            <a:r>
              <a:rPr lang="en-US"/>
              <a:t>Click icon to add picture</a:t>
            </a:r>
            <a:endParaRPr lang="en-US" dirty="0"/>
          </a:p>
        </p:txBody>
      </p:sp>
      <p:sp>
        <p:nvSpPr>
          <p:cNvPr id="20" name="Picture Placeholder 4">
            <a:extLst>
              <a:ext uri="{FF2B5EF4-FFF2-40B4-BE49-F238E27FC236}">
                <a16:creationId xmlns:a16="http://schemas.microsoft.com/office/drawing/2014/main" id="{AE0FE560-C868-4602-8298-A6BD06C5EAA2}"/>
              </a:ext>
            </a:extLst>
          </p:cNvPr>
          <p:cNvSpPr>
            <a:spLocks noGrp="1"/>
          </p:cNvSpPr>
          <p:nvPr>
            <p:ph type="pic" sz="quarter" idx="29"/>
          </p:nvPr>
        </p:nvSpPr>
        <p:spPr>
          <a:xfrm>
            <a:off x="9468915" y="2621592"/>
            <a:ext cx="730250" cy="731520"/>
          </a:xfrm>
        </p:spPr>
        <p:txBody>
          <a:bodyPr anchor="ctr">
            <a:normAutofit/>
          </a:bodyPr>
          <a:lstStyle>
            <a:lvl1pPr marL="0" indent="0" algn="ctr">
              <a:buNone/>
              <a:defRPr sz="900"/>
            </a:lvl1pPr>
          </a:lstStyle>
          <a:p>
            <a:r>
              <a:rPr lang="en-US"/>
              <a:t>Click icon to add picture</a:t>
            </a:r>
            <a:endParaRPr lang="en-US" dirty="0"/>
          </a:p>
        </p:txBody>
      </p:sp>
      <p:sp>
        <p:nvSpPr>
          <p:cNvPr id="3" name="Picture Placeholder 2">
            <a:extLst>
              <a:ext uri="{FF2B5EF4-FFF2-40B4-BE49-F238E27FC236}">
                <a16:creationId xmlns:a16="http://schemas.microsoft.com/office/drawing/2014/main" id="{53B9C028-F330-3240-A65B-06CDCADC1AF6}"/>
              </a:ext>
            </a:extLst>
          </p:cNvPr>
          <p:cNvSpPr>
            <a:spLocks noGrp="1"/>
          </p:cNvSpPr>
          <p:nvPr>
            <p:ph type="pic" sz="quarter" idx="24"/>
          </p:nvPr>
        </p:nvSpPr>
        <p:spPr>
          <a:xfrm>
            <a:off x="0" y="0"/>
            <a:ext cx="3044952" cy="6858000"/>
          </a:xfrm>
        </p:spPr>
        <p:txBody>
          <a:bodyPr/>
          <a:lstStyle>
            <a:lvl1pPr>
              <a:defRPr>
                <a:latin typeface="+mn-lt"/>
              </a:defRPr>
            </a:lvl1pPr>
          </a:lstStyle>
          <a:p>
            <a:r>
              <a:rPr lang="en-US"/>
              <a:t>Click icon to add picture</a:t>
            </a:r>
            <a:endParaRPr lang="en-US" dirty="0"/>
          </a:p>
        </p:txBody>
      </p:sp>
      <p:sp>
        <p:nvSpPr>
          <p:cNvPr id="8" name="Footer Placeholder 4">
            <a:extLst>
              <a:ext uri="{FF2B5EF4-FFF2-40B4-BE49-F238E27FC236}">
                <a16:creationId xmlns:a16="http://schemas.microsoft.com/office/drawing/2014/main" id="{34B2EA3C-9C79-2245-A7B7-ACCA615B51CD}"/>
              </a:ext>
            </a:extLst>
          </p:cNvPr>
          <p:cNvSpPr>
            <a:spLocks noGrp="1"/>
          </p:cNvSpPr>
          <p:nvPr>
            <p:ph type="ftr" sz="quarter" idx="3"/>
          </p:nvPr>
        </p:nvSpPr>
        <p:spPr>
          <a:xfrm>
            <a:off x="3567948" y="6356350"/>
            <a:ext cx="2649255" cy="365125"/>
          </a:xfrm>
          <a:prstGeom prst="rect">
            <a:avLst/>
          </a:prstGeom>
        </p:spPr>
        <p:txBody>
          <a:bodyPr vert="horz" lIns="91440" tIns="45720" rIns="91440" bIns="45720" rtlCol="0" anchor="ctr"/>
          <a:lstStyle>
            <a:lvl1pPr algn="l">
              <a:defRPr sz="1200">
                <a:solidFill>
                  <a:schemeClr val="accent4"/>
                </a:solidFill>
                <a:latin typeface="+mn-lt"/>
              </a:defRPr>
            </a:lvl1pPr>
          </a:lstStyle>
          <a:p>
            <a:r>
              <a:rPr lang="en-US" dirty="0"/>
              <a:t>PITCH DECK</a:t>
            </a:r>
          </a:p>
        </p:txBody>
      </p:sp>
      <p:sp>
        <p:nvSpPr>
          <p:cNvPr id="28" name="Slide Number Placeholder 5">
            <a:extLst>
              <a:ext uri="{FF2B5EF4-FFF2-40B4-BE49-F238E27FC236}">
                <a16:creationId xmlns:a16="http://schemas.microsoft.com/office/drawing/2014/main" id="{98BA37BA-03A2-5C4E-82D5-3B9439F61FDC}"/>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30" name="Date Placeholder 3">
            <a:extLst>
              <a:ext uri="{FF2B5EF4-FFF2-40B4-BE49-F238E27FC236}">
                <a16:creationId xmlns:a16="http://schemas.microsoft.com/office/drawing/2014/main" id="{0A178069-B4D4-2D45-ABBC-CC29947FE3F0}"/>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
        <p:nvSpPr>
          <p:cNvPr id="34" name="Title 1">
            <a:extLst>
              <a:ext uri="{FF2B5EF4-FFF2-40B4-BE49-F238E27FC236}">
                <a16:creationId xmlns:a16="http://schemas.microsoft.com/office/drawing/2014/main" id="{2924316E-D172-EC4E-A6A7-6AA19A58DEDF}"/>
              </a:ext>
            </a:extLst>
          </p:cNvPr>
          <p:cNvSpPr>
            <a:spLocks noGrp="1"/>
          </p:cNvSpPr>
          <p:nvPr>
            <p:ph type="title"/>
          </p:nvPr>
        </p:nvSpPr>
        <p:spPr>
          <a:xfrm>
            <a:off x="3567948" y="365125"/>
            <a:ext cx="8146724" cy="1143645"/>
          </a:xfrm>
        </p:spPr>
        <p:txBody>
          <a:bodyPr>
            <a:normAutofit/>
          </a:bodyPr>
          <a:lstStyle>
            <a:lvl1pPr>
              <a:defRPr sz="5400">
                <a:solidFill>
                  <a:schemeClr val="accent3">
                    <a:lumMod val="75000"/>
                  </a:schemeClr>
                </a:solidFill>
                <a:latin typeface="+mj-lt"/>
              </a:defRPr>
            </a:lvl1pPr>
          </a:lstStyle>
          <a:p>
            <a:r>
              <a:rPr lang="en-US"/>
              <a:t>Click to edit Master title style</a:t>
            </a:r>
          </a:p>
        </p:txBody>
      </p:sp>
      <p:sp>
        <p:nvSpPr>
          <p:cNvPr id="35" name="Text Placeholder 16">
            <a:extLst>
              <a:ext uri="{FF2B5EF4-FFF2-40B4-BE49-F238E27FC236}">
                <a16:creationId xmlns:a16="http://schemas.microsoft.com/office/drawing/2014/main" id="{0B629AF4-134C-4748-A752-1763CA6208C9}"/>
              </a:ext>
            </a:extLst>
          </p:cNvPr>
          <p:cNvSpPr>
            <a:spLocks noGrp="1"/>
          </p:cNvSpPr>
          <p:nvPr>
            <p:ph type="body" sz="quarter" idx="14" hasCustomPrompt="1"/>
          </p:nvPr>
        </p:nvSpPr>
        <p:spPr>
          <a:xfrm>
            <a:off x="3567948" y="1316736"/>
            <a:ext cx="8146724" cy="649435"/>
          </a:xfrm>
        </p:spPr>
        <p:txBody>
          <a:bodyPr anchor="ctr" anchorCtr="0">
            <a:normAutofit/>
          </a:bodyPr>
          <a:lstStyle>
            <a:lvl1pPr marL="0" indent="0" algn="l">
              <a:buNone/>
              <a:defRPr sz="2400">
                <a:solidFill>
                  <a:schemeClr val="accent3">
                    <a:lumMod val="75000"/>
                  </a:schemeClr>
                </a:solidFill>
                <a:latin typeface="+mn-lt"/>
              </a:defRPr>
            </a:lvl1pPr>
            <a:lvl2pPr marL="457200" indent="0" algn="ctr">
              <a:buNone/>
              <a:defRPr>
                <a:solidFill>
                  <a:schemeClr val="bg1"/>
                </a:solidFill>
                <a:latin typeface="Avenir Next LT Pro" panose="020B0504020202020204" pitchFamily="34" charset="77"/>
              </a:defRPr>
            </a:lvl2pPr>
            <a:lvl3pPr marL="914400" indent="0" algn="ctr">
              <a:buNone/>
              <a:defRPr>
                <a:solidFill>
                  <a:schemeClr val="bg1"/>
                </a:solidFill>
                <a:latin typeface="Avenir Next LT Pro" panose="020B0504020202020204" pitchFamily="34" charset="77"/>
              </a:defRPr>
            </a:lvl3pPr>
            <a:lvl4pPr marL="1371600" indent="0" algn="ctr">
              <a:buNone/>
              <a:defRPr>
                <a:solidFill>
                  <a:schemeClr val="bg1"/>
                </a:solidFill>
                <a:latin typeface="Avenir Next LT Pro" panose="020B0504020202020204" pitchFamily="34" charset="77"/>
              </a:defRPr>
            </a:lvl4pPr>
            <a:lvl5pPr marL="1828800" indent="0" algn="ctr">
              <a:buNone/>
              <a:defRPr>
                <a:solidFill>
                  <a:schemeClr val="bg1"/>
                </a:solidFill>
                <a:latin typeface="Avenir Next LT Pro" panose="020B0504020202020204" pitchFamily="34" charset="77"/>
              </a:defRPr>
            </a:lvl5pPr>
          </a:lstStyle>
          <a:p>
            <a:pPr lvl="0"/>
            <a:r>
              <a:rPr lang="en-US" dirty="0"/>
              <a:t>Click to edit master text styles</a:t>
            </a:r>
          </a:p>
        </p:txBody>
      </p:sp>
    </p:spTree>
    <p:extLst>
      <p:ext uri="{BB962C8B-B14F-4D97-AF65-F5344CB8AC3E}">
        <p14:creationId xmlns:p14="http://schemas.microsoft.com/office/powerpoint/2010/main" val="4217894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D3B8D75-6B10-9447-B5A5-915564B149B8}"/>
              </a:ext>
            </a:extLst>
          </p:cNvPr>
          <p:cNvSpPr>
            <a:spLocks noGrp="1"/>
          </p:cNvSpPr>
          <p:nvPr>
            <p:ph type="pic" sz="quarter" idx="10"/>
          </p:nvPr>
        </p:nvSpPr>
        <p:spPr>
          <a:xfrm>
            <a:off x="603504" y="2361606"/>
            <a:ext cx="2276856" cy="2260600"/>
          </a:xfrm>
        </p:spPr>
        <p:txBody>
          <a:bodyPr/>
          <a:lstStyle>
            <a:lvl1pPr>
              <a:defRPr>
                <a:latin typeface="+mn-lt"/>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2705F2C-1825-0440-83D2-2EE05E0D06F4}"/>
              </a:ext>
            </a:extLst>
          </p:cNvPr>
          <p:cNvSpPr>
            <a:spLocks noGrp="1"/>
          </p:cNvSpPr>
          <p:nvPr>
            <p:ph type="pic" sz="quarter" idx="11"/>
          </p:nvPr>
        </p:nvSpPr>
        <p:spPr>
          <a:xfrm>
            <a:off x="3511296" y="2361606"/>
            <a:ext cx="2276856" cy="2260600"/>
          </a:xfrm>
        </p:spPr>
        <p:txBody>
          <a:bodyPr/>
          <a:lstStyle>
            <a:lvl1pPr>
              <a:defRPr>
                <a:latin typeface="+mn-lt"/>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15278A30-5578-C142-9C42-1BC018A28216}"/>
              </a:ext>
            </a:extLst>
          </p:cNvPr>
          <p:cNvSpPr>
            <a:spLocks noGrp="1"/>
          </p:cNvSpPr>
          <p:nvPr>
            <p:ph type="pic" sz="quarter" idx="12"/>
          </p:nvPr>
        </p:nvSpPr>
        <p:spPr>
          <a:xfrm>
            <a:off x="6437376" y="2361606"/>
            <a:ext cx="2276856" cy="2260600"/>
          </a:xfrm>
        </p:spPr>
        <p:txBody>
          <a:bodyPr/>
          <a:lstStyle>
            <a:lvl1pPr>
              <a:defRPr>
                <a:latin typeface="+mn-lt"/>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37643B00-2ED4-E345-970A-099755FD3F4B}"/>
              </a:ext>
            </a:extLst>
          </p:cNvPr>
          <p:cNvSpPr>
            <a:spLocks noGrp="1"/>
          </p:cNvSpPr>
          <p:nvPr>
            <p:ph type="pic" sz="quarter" idx="13"/>
          </p:nvPr>
        </p:nvSpPr>
        <p:spPr>
          <a:xfrm>
            <a:off x="9381744" y="2361606"/>
            <a:ext cx="2276856" cy="2260600"/>
          </a:xfrm>
        </p:spPr>
        <p:txBody>
          <a:bodyPr/>
          <a:lstStyle>
            <a:lvl1pPr>
              <a:defRPr>
                <a:latin typeface="+mn-lt"/>
              </a:defRPr>
            </a:lvl1pPr>
          </a:lstStyle>
          <a:p>
            <a:r>
              <a:rPr lang="en-US"/>
              <a:t>Click icon to add picture</a:t>
            </a:r>
            <a:endParaRPr lang="en-US" dirty="0"/>
          </a:p>
        </p:txBody>
      </p:sp>
      <p:sp>
        <p:nvSpPr>
          <p:cNvPr id="18" name="Text Placeholder 17">
            <a:extLst>
              <a:ext uri="{FF2B5EF4-FFF2-40B4-BE49-F238E27FC236}">
                <a16:creationId xmlns:a16="http://schemas.microsoft.com/office/drawing/2014/main" id="{203C2A7B-004A-6944-9A08-8A5A14288742}"/>
              </a:ext>
            </a:extLst>
          </p:cNvPr>
          <p:cNvSpPr>
            <a:spLocks noGrp="1"/>
          </p:cNvSpPr>
          <p:nvPr>
            <p:ph type="body" sz="quarter" idx="14" hasCustomPrompt="1"/>
          </p:nvPr>
        </p:nvSpPr>
        <p:spPr>
          <a:xfrm>
            <a:off x="603504" y="4764024"/>
            <a:ext cx="2347067"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dirty="0"/>
              <a:t>Click to edit master</a:t>
            </a:r>
          </a:p>
        </p:txBody>
      </p:sp>
      <p:sp>
        <p:nvSpPr>
          <p:cNvPr id="19" name="Text Placeholder 17">
            <a:extLst>
              <a:ext uri="{FF2B5EF4-FFF2-40B4-BE49-F238E27FC236}">
                <a16:creationId xmlns:a16="http://schemas.microsoft.com/office/drawing/2014/main" id="{6EF996A9-9D54-1B4A-AD33-90E32A3ABD05}"/>
              </a:ext>
            </a:extLst>
          </p:cNvPr>
          <p:cNvSpPr>
            <a:spLocks noGrp="1"/>
          </p:cNvSpPr>
          <p:nvPr>
            <p:ph type="body" sz="quarter" idx="15" hasCustomPrompt="1"/>
          </p:nvPr>
        </p:nvSpPr>
        <p:spPr>
          <a:xfrm>
            <a:off x="603504" y="5026714"/>
            <a:ext cx="2347067" cy="274320"/>
          </a:xfrm>
        </p:spPr>
        <p:txBody>
          <a:bodyPr lIns="0">
            <a:noAutofit/>
          </a:bodyPr>
          <a:lstStyle>
            <a:lvl1pPr marL="0" indent="0" algn="l">
              <a:lnSpc>
                <a:spcPct val="100000"/>
              </a:lnSpc>
              <a:buNone/>
              <a:defRPr sz="140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dirty="0"/>
              <a:t>Click to edit master</a:t>
            </a:r>
          </a:p>
        </p:txBody>
      </p:sp>
      <p:sp>
        <p:nvSpPr>
          <p:cNvPr id="20" name="Text Placeholder 17">
            <a:extLst>
              <a:ext uri="{FF2B5EF4-FFF2-40B4-BE49-F238E27FC236}">
                <a16:creationId xmlns:a16="http://schemas.microsoft.com/office/drawing/2014/main" id="{76FA6F28-6734-0347-851C-F4834CE1DF6F}"/>
              </a:ext>
            </a:extLst>
          </p:cNvPr>
          <p:cNvSpPr>
            <a:spLocks noGrp="1"/>
          </p:cNvSpPr>
          <p:nvPr>
            <p:ph type="body" sz="quarter" idx="16" hasCustomPrompt="1"/>
          </p:nvPr>
        </p:nvSpPr>
        <p:spPr>
          <a:xfrm>
            <a:off x="3511296" y="4764024"/>
            <a:ext cx="2347067"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1" name="Text Placeholder 17">
            <a:extLst>
              <a:ext uri="{FF2B5EF4-FFF2-40B4-BE49-F238E27FC236}">
                <a16:creationId xmlns:a16="http://schemas.microsoft.com/office/drawing/2014/main" id="{4271280C-64AE-AD4D-AB89-068820A665CC}"/>
              </a:ext>
            </a:extLst>
          </p:cNvPr>
          <p:cNvSpPr>
            <a:spLocks noGrp="1"/>
          </p:cNvSpPr>
          <p:nvPr>
            <p:ph type="body" sz="quarter" idx="17" hasCustomPrompt="1"/>
          </p:nvPr>
        </p:nvSpPr>
        <p:spPr>
          <a:xfrm>
            <a:off x="3511296" y="5026714"/>
            <a:ext cx="2347067" cy="274320"/>
          </a:xfrm>
        </p:spPr>
        <p:txBody>
          <a:bodyPr lIns="0">
            <a:noAutofit/>
          </a:bodyPr>
          <a:lstStyle>
            <a:lvl1pPr marL="0" indent="0" algn="l">
              <a:lnSpc>
                <a:spcPct val="100000"/>
              </a:lnSpc>
              <a:buNone/>
              <a:defRPr sz="140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2" name="Text Placeholder 17">
            <a:extLst>
              <a:ext uri="{FF2B5EF4-FFF2-40B4-BE49-F238E27FC236}">
                <a16:creationId xmlns:a16="http://schemas.microsoft.com/office/drawing/2014/main" id="{43EC4F5D-6060-D44A-AA11-7D91B388F91F}"/>
              </a:ext>
            </a:extLst>
          </p:cNvPr>
          <p:cNvSpPr>
            <a:spLocks noGrp="1"/>
          </p:cNvSpPr>
          <p:nvPr>
            <p:ph type="body" sz="quarter" idx="18" hasCustomPrompt="1"/>
          </p:nvPr>
        </p:nvSpPr>
        <p:spPr>
          <a:xfrm>
            <a:off x="6437376" y="4764024"/>
            <a:ext cx="23317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3" name="Text Placeholder 17">
            <a:extLst>
              <a:ext uri="{FF2B5EF4-FFF2-40B4-BE49-F238E27FC236}">
                <a16:creationId xmlns:a16="http://schemas.microsoft.com/office/drawing/2014/main" id="{383FAE66-0948-F840-B835-8C2A2BFD9BCC}"/>
              </a:ext>
            </a:extLst>
          </p:cNvPr>
          <p:cNvSpPr>
            <a:spLocks noGrp="1"/>
          </p:cNvSpPr>
          <p:nvPr>
            <p:ph type="body" sz="quarter" idx="19" hasCustomPrompt="1"/>
          </p:nvPr>
        </p:nvSpPr>
        <p:spPr>
          <a:xfrm>
            <a:off x="6437376" y="5026714"/>
            <a:ext cx="2331720" cy="274320"/>
          </a:xfrm>
        </p:spPr>
        <p:txBody>
          <a:bodyPr lIns="0">
            <a:noAutofit/>
          </a:bodyPr>
          <a:lstStyle>
            <a:lvl1pPr marL="0" indent="0" algn="l">
              <a:lnSpc>
                <a:spcPct val="100000"/>
              </a:lnSpc>
              <a:buNone/>
              <a:defRPr sz="140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4" name="Text Placeholder 17">
            <a:extLst>
              <a:ext uri="{FF2B5EF4-FFF2-40B4-BE49-F238E27FC236}">
                <a16:creationId xmlns:a16="http://schemas.microsoft.com/office/drawing/2014/main" id="{D50DA907-6313-0542-99CF-7EAEA36FEBDC}"/>
              </a:ext>
            </a:extLst>
          </p:cNvPr>
          <p:cNvSpPr>
            <a:spLocks noGrp="1"/>
          </p:cNvSpPr>
          <p:nvPr>
            <p:ph type="body" sz="quarter" idx="20" hasCustomPrompt="1"/>
          </p:nvPr>
        </p:nvSpPr>
        <p:spPr>
          <a:xfrm>
            <a:off x="9381744" y="4764024"/>
            <a:ext cx="2332882"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5" name="Text Placeholder 17">
            <a:extLst>
              <a:ext uri="{FF2B5EF4-FFF2-40B4-BE49-F238E27FC236}">
                <a16:creationId xmlns:a16="http://schemas.microsoft.com/office/drawing/2014/main" id="{E629D646-8650-0249-9329-D5B08275500B}"/>
              </a:ext>
            </a:extLst>
          </p:cNvPr>
          <p:cNvSpPr>
            <a:spLocks noGrp="1"/>
          </p:cNvSpPr>
          <p:nvPr>
            <p:ph type="body" sz="quarter" idx="21" hasCustomPrompt="1"/>
          </p:nvPr>
        </p:nvSpPr>
        <p:spPr>
          <a:xfrm>
            <a:off x="9381744" y="5026714"/>
            <a:ext cx="2332882" cy="274320"/>
          </a:xfrm>
        </p:spPr>
        <p:txBody>
          <a:bodyPr lIns="0">
            <a:noAutofit/>
          </a:bodyPr>
          <a:lstStyle>
            <a:lvl1pPr marL="0" indent="0" algn="l">
              <a:lnSpc>
                <a:spcPct val="100000"/>
              </a:lnSpc>
              <a:buNone/>
              <a:defRPr sz="140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9" name="Rectangle 28">
            <a:extLst>
              <a:ext uri="{FF2B5EF4-FFF2-40B4-BE49-F238E27FC236}">
                <a16:creationId xmlns:a16="http://schemas.microsoft.com/office/drawing/2014/main" id="{B12E59B1-A6F6-694C-A6E9-74D1D17DFAA8}"/>
              </a:ext>
            </a:extLst>
          </p:cNvPr>
          <p:cNvSpPr/>
          <p:nvPr userDrawn="1"/>
        </p:nvSpPr>
        <p:spPr>
          <a:xfrm>
            <a:off x="-5326" y="0"/>
            <a:ext cx="12208042" cy="1728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ooter Placeholder 2">
            <a:extLst>
              <a:ext uri="{FF2B5EF4-FFF2-40B4-BE49-F238E27FC236}">
                <a16:creationId xmlns:a16="http://schemas.microsoft.com/office/drawing/2014/main" id="{012CB6C2-8938-6442-8261-95818D6B720D}"/>
              </a:ext>
            </a:extLst>
          </p:cNvPr>
          <p:cNvSpPr>
            <a:spLocks noGrp="1"/>
          </p:cNvSpPr>
          <p:nvPr>
            <p:ph type="ftr" sz="quarter" idx="22"/>
          </p:nvPr>
        </p:nvSpPr>
        <p:spPr>
          <a:xfrm>
            <a:off x="4038600" y="6356350"/>
            <a:ext cx="4114800" cy="365125"/>
          </a:xfrm>
        </p:spPr>
        <p:txBody>
          <a:bodyPr/>
          <a:lstStyle>
            <a:lvl1pPr algn="ctr">
              <a:defRPr>
                <a:solidFill>
                  <a:schemeClr val="accent4"/>
                </a:solidFill>
                <a:latin typeface="+mn-lt"/>
              </a:defRPr>
            </a:lvl1pPr>
          </a:lstStyle>
          <a:p>
            <a:r>
              <a:rPr lang="en-US" dirty="0"/>
              <a:t>PITCH DECK</a:t>
            </a:r>
          </a:p>
        </p:txBody>
      </p:sp>
      <p:sp>
        <p:nvSpPr>
          <p:cNvPr id="39" name="Date Placeholder 3">
            <a:extLst>
              <a:ext uri="{FF2B5EF4-FFF2-40B4-BE49-F238E27FC236}">
                <a16:creationId xmlns:a16="http://schemas.microsoft.com/office/drawing/2014/main" id="{A85C6B76-F9A5-5F42-9C52-6FB7B7784141}"/>
              </a:ext>
            </a:extLst>
          </p:cNvPr>
          <p:cNvSpPr>
            <a:spLocks noGrp="1"/>
          </p:cNvSpPr>
          <p:nvPr>
            <p:ph type="dt" sz="half" idx="23"/>
          </p:nvPr>
        </p:nvSpPr>
        <p:spPr>
          <a:xfrm>
            <a:off x="10285388" y="6356350"/>
            <a:ext cx="1429283" cy="365125"/>
          </a:xfrm>
          <a:prstGeom prst="rect">
            <a:avLst/>
          </a:prstGeom>
        </p:spPr>
        <p:txBody>
          <a:bodyPr anchor="ctr"/>
          <a:lstStyle>
            <a:lvl1pPr algn="r">
              <a:defRPr sz="1200">
                <a:solidFill>
                  <a:schemeClr val="accent4"/>
                </a:solidFill>
                <a:latin typeface="+mn-lt"/>
              </a:defRPr>
            </a:lvl1pPr>
          </a:lstStyle>
          <a:p>
            <a:r>
              <a:rPr lang="en-US" dirty="0"/>
              <a:t>6/15/XX</a:t>
            </a:r>
          </a:p>
        </p:txBody>
      </p:sp>
      <p:sp>
        <p:nvSpPr>
          <p:cNvPr id="40" name="Slide Number Placeholder 5">
            <a:extLst>
              <a:ext uri="{FF2B5EF4-FFF2-40B4-BE49-F238E27FC236}">
                <a16:creationId xmlns:a16="http://schemas.microsoft.com/office/drawing/2014/main" id="{C2936759-3855-E144-8703-79F4224F2268}"/>
              </a:ext>
            </a:extLst>
          </p:cNvPr>
          <p:cNvSpPr>
            <a:spLocks noGrp="1"/>
          </p:cNvSpPr>
          <p:nvPr>
            <p:ph type="sldNum" sz="quarter" idx="2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
        <p:nvSpPr>
          <p:cNvPr id="42" name="Title 1">
            <a:extLst>
              <a:ext uri="{FF2B5EF4-FFF2-40B4-BE49-F238E27FC236}">
                <a16:creationId xmlns:a16="http://schemas.microsoft.com/office/drawing/2014/main" id="{8FE32960-3616-C44A-82B2-EE3A9BC5FC0A}"/>
              </a:ext>
            </a:extLst>
          </p:cNvPr>
          <p:cNvSpPr>
            <a:spLocks noGrp="1"/>
          </p:cNvSpPr>
          <p:nvPr>
            <p:ph type="title"/>
          </p:nvPr>
        </p:nvSpPr>
        <p:spPr>
          <a:xfrm>
            <a:off x="492917" y="365125"/>
            <a:ext cx="11221755" cy="1143645"/>
          </a:xfrm>
        </p:spPr>
        <p:txBody>
          <a:bodyPr>
            <a:normAutofit/>
          </a:bodyPr>
          <a:lstStyle>
            <a:lvl1pPr>
              <a:defRPr sz="5400">
                <a:solidFill>
                  <a:schemeClr val="bg2">
                    <a:lumMod val="75000"/>
                  </a:schemeClr>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 Photo">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4839BE7-AF0B-364A-9D3D-497DCD209D1B}"/>
              </a:ext>
            </a:extLst>
          </p:cNvPr>
          <p:cNvSpPr/>
          <p:nvPr userDrawn="1"/>
        </p:nvSpPr>
        <p:spPr>
          <a:xfrm>
            <a:off x="-5326" y="0"/>
            <a:ext cx="12197326" cy="1728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6">
            <a:extLst>
              <a:ext uri="{FF2B5EF4-FFF2-40B4-BE49-F238E27FC236}">
                <a16:creationId xmlns:a16="http://schemas.microsoft.com/office/drawing/2014/main" id="{7D3B8D75-6B10-9447-B5A5-915564B149B8}"/>
              </a:ext>
            </a:extLst>
          </p:cNvPr>
          <p:cNvSpPr>
            <a:spLocks noGrp="1" noChangeAspect="1"/>
          </p:cNvSpPr>
          <p:nvPr>
            <p:ph type="pic" sz="quarter" idx="10"/>
          </p:nvPr>
        </p:nvSpPr>
        <p:spPr>
          <a:xfrm>
            <a:off x="576072" y="21202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18" name="Text Placeholder 17">
            <a:extLst>
              <a:ext uri="{FF2B5EF4-FFF2-40B4-BE49-F238E27FC236}">
                <a16:creationId xmlns:a16="http://schemas.microsoft.com/office/drawing/2014/main" id="{203C2A7B-004A-6944-9A08-8A5A14288742}"/>
              </a:ext>
            </a:extLst>
          </p:cNvPr>
          <p:cNvSpPr>
            <a:spLocks noGrp="1"/>
          </p:cNvSpPr>
          <p:nvPr>
            <p:ph type="body" sz="quarter" idx="14" hasCustomPrompt="1"/>
          </p:nvPr>
        </p:nvSpPr>
        <p:spPr>
          <a:xfrm>
            <a:off x="576072" y="3344165"/>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19" name="Text Placeholder 17">
            <a:extLst>
              <a:ext uri="{FF2B5EF4-FFF2-40B4-BE49-F238E27FC236}">
                <a16:creationId xmlns:a16="http://schemas.microsoft.com/office/drawing/2014/main" id="{6EF996A9-9D54-1B4A-AD33-90E32A3ABD05}"/>
              </a:ext>
            </a:extLst>
          </p:cNvPr>
          <p:cNvSpPr>
            <a:spLocks noGrp="1"/>
          </p:cNvSpPr>
          <p:nvPr>
            <p:ph type="body" sz="quarter" idx="15" hasCustomPrompt="1"/>
          </p:nvPr>
        </p:nvSpPr>
        <p:spPr>
          <a:xfrm>
            <a:off x="576072" y="3642434"/>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8" name="Picture Placeholder 6">
            <a:extLst>
              <a:ext uri="{FF2B5EF4-FFF2-40B4-BE49-F238E27FC236}">
                <a16:creationId xmlns:a16="http://schemas.microsoft.com/office/drawing/2014/main" id="{6BB2E4EC-B8A1-CD41-9057-9AE6A7882BB2}"/>
              </a:ext>
            </a:extLst>
          </p:cNvPr>
          <p:cNvSpPr>
            <a:spLocks noGrp="1" noChangeAspect="1"/>
          </p:cNvSpPr>
          <p:nvPr>
            <p:ph type="pic" sz="quarter" idx="16"/>
          </p:nvPr>
        </p:nvSpPr>
        <p:spPr>
          <a:xfrm>
            <a:off x="3557016" y="21202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30" name="Text Placeholder 17">
            <a:extLst>
              <a:ext uri="{FF2B5EF4-FFF2-40B4-BE49-F238E27FC236}">
                <a16:creationId xmlns:a16="http://schemas.microsoft.com/office/drawing/2014/main" id="{CB8AD6F6-1B62-494C-8767-CC218F0E490B}"/>
              </a:ext>
            </a:extLst>
          </p:cNvPr>
          <p:cNvSpPr>
            <a:spLocks noGrp="1"/>
          </p:cNvSpPr>
          <p:nvPr>
            <p:ph type="body" sz="quarter" idx="17" hasCustomPrompt="1"/>
          </p:nvPr>
        </p:nvSpPr>
        <p:spPr>
          <a:xfrm>
            <a:off x="3557016" y="3344165"/>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1" name="Text Placeholder 17">
            <a:extLst>
              <a:ext uri="{FF2B5EF4-FFF2-40B4-BE49-F238E27FC236}">
                <a16:creationId xmlns:a16="http://schemas.microsoft.com/office/drawing/2014/main" id="{7A812F38-0F8B-6444-AD60-2F65D017B27C}"/>
              </a:ext>
            </a:extLst>
          </p:cNvPr>
          <p:cNvSpPr>
            <a:spLocks noGrp="1"/>
          </p:cNvSpPr>
          <p:nvPr>
            <p:ph type="body" sz="quarter" idx="18" hasCustomPrompt="1"/>
          </p:nvPr>
        </p:nvSpPr>
        <p:spPr>
          <a:xfrm>
            <a:off x="3557016" y="3642434"/>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2" name="Picture Placeholder 6">
            <a:extLst>
              <a:ext uri="{FF2B5EF4-FFF2-40B4-BE49-F238E27FC236}">
                <a16:creationId xmlns:a16="http://schemas.microsoft.com/office/drawing/2014/main" id="{3A006211-ACE1-FE46-9F10-A3D8E80651A2}"/>
              </a:ext>
            </a:extLst>
          </p:cNvPr>
          <p:cNvSpPr>
            <a:spLocks noGrp="1" noChangeAspect="1"/>
          </p:cNvSpPr>
          <p:nvPr>
            <p:ph type="pic" sz="quarter" idx="19"/>
          </p:nvPr>
        </p:nvSpPr>
        <p:spPr>
          <a:xfrm>
            <a:off x="6556248" y="21202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34" name="Text Placeholder 17">
            <a:extLst>
              <a:ext uri="{FF2B5EF4-FFF2-40B4-BE49-F238E27FC236}">
                <a16:creationId xmlns:a16="http://schemas.microsoft.com/office/drawing/2014/main" id="{1629A601-A52F-B84C-8138-62D4E4BB4BFC}"/>
              </a:ext>
            </a:extLst>
          </p:cNvPr>
          <p:cNvSpPr>
            <a:spLocks noGrp="1"/>
          </p:cNvSpPr>
          <p:nvPr>
            <p:ph type="body" sz="quarter" idx="20" hasCustomPrompt="1"/>
          </p:nvPr>
        </p:nvSpPr>
        <p:spPr>
          <a:xfrm>
            <a:off x="6556248" y="3344165"/>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5" name="Text Placeholder 17">
            <a:extLst>
              <a:ext uri="{FF2B5EF4-FFF2-40B4-BE49-F238E27FC236}">
                <a16:creationId xmlns:a16="http://schemas.microsoft.com/office/drawing/2014/main" id="{5AA874B1-682E-8846-A923-D1F12920B9F5}"/>
              </a:ext>
            </a:extLst>
          </p:cNvPr>
          <p:cNvSpPr>
            <a:spLocks noGrp="1"/>
          </p:cNvSpPr>
          <p:nvPr>
            <p:ph type="body" sz="quarter" idx="21" hasCustomPrompt="1"/>
          </p:nvPr>
        </p:nvSpPr>
        <p:spPr>
          <a:xfrm>
            <a:off x="6556248" y="3642434"/>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6" name="Picture Placeholder 6">
            <a:extLst>
              <a:ext uri="{FF2B5EF4-FFF2-40B4-BE49-F238E27FC236}">
                <a16:creationId xmlns:a16="http://schemas.microsoft.com/office/drawing/2014/main" id="{9D6FBD27-4D0C-784C-8752-36876C0C0E82}"/>
              </a:ext>
            </a:extLst>
          </p:cNvPr>
          <p:cNvSpPr>
            <a:spLocks noGrp="1" noChangeAspect="1"/>
          </p:cNvSpPr>
          <p:nvPr>
            <p:ph type="pic" sz="quarter" idx="22"/>
          </p:nvPr>
        </p:nvSpPr>
        <p:spPr>
          <a:xfrm>
            <a:off x="9601200" y="21202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38" name="Text Placeholder 17">
            <a:extLst>
              <a:ext uri="{FF2B5EF4-FFF2-40B4-BE49-F238E27FC236}">
                <a16:creationId xmlns:a16="http://schemas.microsoft.com/office/drawing/2014/main" id="{6DCEB387-598F-6945-AF2B-1145D25DF9E9}"/>
              </a:ext>
            </a:extLst>
          </p:cNvPr>
          <p:cNvSpPr>
            <a:spLocks noGrp="1"/>
          </p:cNvSpPr>
          <p:nvPr>
            <p:ph type="body" sz="quarter" idx="23" hasCustomPrompt="1"/>
          </p:nvPr>
        </p:nvSpPr>
        <p:spPr>
          <a:xfrm>
            <a:off x="9601200" y="3344165"/>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39" name="Text Placeholder 17">
            <a:extLst>
              <a:ext uri="{FF2B5EF4-FFF2-40B4-BE49-F238E27FC236}">
                <a16:creationId xmlns:a16="http://schemas.microsoft.com/office/drawing/2014/main" id="{FB68E8FC-0520-4544-AFF4-3642E9F0C299}"/>
              </a:ext>
            </a:extLst>
          </p:cNvPr>
          <p:cNvSpPr>
            <a:spLocks noGrp="1"/>
          </p:cNvSpPr>
          <p:nvPr>
            <p:ph type="body" sz="quarter" idx="24" hasCustomPrompt="1"/>
          </p:nvPr>
        </p:nvSpPr>
        <p:spPr>
          <a:xfrm>
            <a:off x="9601200" y="3642434"/>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0" name="Picture Placeholder 6">
            <a:extLst>
              <a:ext uri="{FF2B5EF4-FFF2-40B4-BE49-F238E27FC236}">
                <a16:creationId xmlns:a16="http://schemas.microsoft.com/office/drawing/2014/main" id="{BD637557-7B78-3747-9BC4-F35FDBF7FE45}"/>
              </a:ext>
            </a:extLst>
          </p:cNvPr>
          <p:cNvSpPr>
            <a:spLocks noGrp="1" noChangeAspect="1"/>
          </p:cNvSpPr>
          <p:nvPr>
            <p:ph type="pic" sz="quarter" idx="25"/>
          </p:nvPr>
        </p:nvSpPr>
        <p:spPr>
          <a:xfrm>
            <a:off x="576072" y="42225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42" name="Text Placeholder 17">
            <a:extLst>
              <a:ext uri="{FF2B5EF4-FFF2-40B4-BE49-F238E27FC236}">
                <a16:creationId xmlns:a16="http://schemas.microsoft.com/office/drawing/2014/main" id="{6E96B315-B471-8641-8867-F0EEE8BB1E97}"/>
              </a:ext>
            </a:extLst>
          </p:cNvPr>
          <p:cNvSpPr>
            <a:spLocks noGrp="1"/>
          </p:cNvSpPr>
          <p:nvPr>
            <p:ph type="body" sz="quarter" idx="26" hasCustomPrompt="1"/>
          </p:nvPr>
        </p:nvSpPr>
        <p:spPr>
          <a:xfrm>
            <a:off x="576072" y="5441767"/>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3" name="Text Placeholder 17">
            <a:extLst>
              <a:ext uri="{FF2B5EF4-FFF2-40B4-BE49-F238E27FC236}">
                <a16:creationId xmlns:a16="http://schemas.microsoft.com/office/drawing/2014/main" id="{00A98649-AF92-9A43-A80B-27DB0DECCB5E}"/>
              </a:ext>
            </a:extLst>
          </p:cNvPr>
          <p:cNvSpPr>
            <a:spLocks noGrp="1"/>
          </p:cNvSpPr>
          <p:nvPr>
            <p:ph type="body" sz="quarter" idx="27" hasCustomPrompt="1"/>
          </p:nvPr>
        </p:nvSpPr>
        <p:spPr>
          <a:xfrm>
            <a:off x="576072" y="5740036"/>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4" name="Picture Placeholder 6">
            <a:extLst>
              <a:ext uri="{FF2B5EF4-FFF2-40B4-BE49-F238E27FC236}">
                <a16:creationId xmlns:a16="http://schemas.microsoft.com/office/drawing/2014/main" id="{5AB0D830-FF86-F646-A1A1-ADC6E62FFEC4}"/>
              </a:ext>
            </a:extLst>
          </p:cNvPr>
          <p:cNvSpPr>
            <a:spLocks noGrp="1" noChangeAspect="1"/>
          </p:cNvSpPr>
          <p:nvPr>
            <p:ph type="pic" sz="quarter" idx="28"/>
          </p:nvPr>
        </p:nvSpPr>
        <p:spPr>
          <a:xfrm>
            <a:off x="3557016" y="42225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46" name="Text Placeholder 17">
            <a:extLst>
              <a:ext uri="{FF2B5EF4-FFF2-40B4-BE49-F238E27FC236}">
                <a16:creationId xmlns:a16="http://schemas.microsoft.com/office/drawing/2014/main" id="{DE8B90F1-E53D-1C48-8451-7BFC71569DE1}"/>
              </a:ext>
            </a:extLst>
          </p:cNvPr>
          <p:cNvSpPr>
            <a:spLocks noGrp="1"/>
          </p:cNvSpPr>
          <p:nvPr>
            <p:ph type="body" sz="quarter" idx="29" hasCustomPrompt="1"/>
          </p:nvPr>
        </p:nvSpPr>
        <p:spPr>
          <a:xfrm>
            <a:off x="3557016" y="5441767"/>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7" name="Text Placeholder 17">
            <a:extLst>
              <a:ext uri="{FF2B5EF4-FFF2-40B4-BE49-F238E27FC236}">
                <a16:creationId xmlns:a16="http://schemas.microsoft.com/office/drawing/2014/main" id="{48A5CECD-022B-FE45-9374-D1FC6E00B22B}"/>
              </a:ext>
            </a:extLst>
          </p:cNvPr>
          <p:cNvSpPr>
            <a:spLocks noGrp="1"/>
          </p:cNvSpPr>
          <p:nvPr>
            <p:ph type="body" sz="quarter" idx="30" hasCustomPrompt="1"/>
          </p:nvPr>
        </p:nvSpPr>
        <p:spPr>
          <a:xfrm>
            <a:off x="3557016" y="5740036"/>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48" name="Picture Placeholder 6">
            <a:extLst>
              <a:ext uri="{FF2B5EF4-FFF2-40B4-BE49-F238E27FC236}">
                <a16:creationId xmlns:a16="http://schemas.microsoft.com/office/drawing/2014/main" id="{EC6367FB-3595-7148-82EC-13C6CE694097}"/>
              </a:ext>
            </a:extLst>
          </p:cNvPr>
          <p:cNvSpPr>
            <a:spLocks noGrp="1" noChangeAspect="1"/>
          </p:cNvSpPr>
          <p:nvPr>
            <p:ph type="pic" sz="quarter" idx="31"/>
          </p:nvPr>
        </p:nvSpPr>
        <p:spPr>
          <a:xfrm>
            <a:off x="6556248" y="42225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50" name="Text Placeholder 17">
            <a:extLst>
              <a:ext uri="{FF2B5EF4-FFF2-40B4-BE49-F238E27FC236}">
                <a16:creationId xmlns:a16="http://schemas.microsoft.com/office/drawing/2014/main" id="{29AD5401-C04B-3747-9C6B-AC62F2F42559}"/>
              </a:ext>
            </a:extLst>
          </p:cNvPr>
          <p:cNvSpPr>
            <a:spLocks noGrp="1"/>
          </p:cNvSpPr>
          <p:nvPr>
            <p:ph type="body" sz="quarter" idx="32" hasCustomPrompt="1"/>
          </p:nvPr>
        </p:nvSpPr>
        <p:spPr>
          <a:xfrm>
            <a:off x="6556248" y="5441767"/>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51" name="Text Placeholder 17">
            <a:extLst>
              <a:ext uri="{FF2B5EF4-FFF2-40B4-BE49-F238E27FC236}">
                <a16:creationId xmlns:a16="http://schemas.microsoft.com/office/drawing/2014/main" id="{AC220BBF-86B3-FC42-AC65-ABE1E3DB1B8A}"/>
              </a:ext>
            </a:extLst>
          </p:cNvPr>
          <p:cNvSpPr>
            <a:spLocks noGrp="1"/>
          </p:cNvSpPr>
          <p:nvPr>
            <p:ph type="body" sz="quarter" idx="33" hasCustomPrompt="1"/>
          </p:nvPr>
        </p:nvSpPr>
        <p:spPr>
          <a:xfrm>
            <a:off x="6556248" y="5740036"/>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52" name="Picture Placeholder 6">
            <a:extLst>
              <a:ext uri="{FF2B5EF4-FFF2-40B4-BE49-F238E27FC236}">
                <a16:creationId xmlns:a16="http://schemas.microsoft.com/office/drawing/2014/main" id="{27BC8E2E-95DD-C34C-AF57-82911379D8EC}"/>
              </a:ext>
            </a:extLst>
          </p:cNvPr>
          <p:cNvSpPr>
            <a:spLocks noGrp="1" noChangeAspect="1"/>
          </p:cNvSpPr>
          <p:nvPr>
            <p:ph type="pic" sz="quarter" idx="34"/>
          </p:nvPr>
        </p:nvSpPr>
        <p:spPr>
          <a:xfrm>
            <a:off x="9601200" y="4222539"/>
            <a:ext cx="1097280" cy="1097280"/>
          </a:xfrm>
        </p:spPr>
        <p:txBody>
          <a:bodyPr anchor="ctr">
            <a:normAutofit/>
          </a:bodyPr>
          <a:lstStyle>
            <a:lvl1pPr marL="0" indent="0" algn="ctr">
              <a:spcBef>
                <a:spcPts val="0"/>
              </a:spcBef>
              <a:buNone/>
              <a:defRPr sz="800">
                <a:latin typeface="+mn-lt"/>
              </a:defRPr>
            </a:lvl1pPr>
          </a:lstStyle>
          <a:p>
            <a:r>
              <a:rPr lang="en-US"/>
              <a:t>Click icon to add picture</a:t>
            </a:r>
            <a:endParaRPr lang="en-US" dirty="0"/>
          </a:p>
        </p:txBody>
      </p:sp>
      <p:sp>
        <p:nvSpPr>
          <p:cNvPr id="54" name="Text Placeholder 17">
            <a:extLst>
              <a:ext uri="{FF2B5EF4-FFF2-40B4-BE49-F238E27FC236}">
                <a16:creationId xmlns:a16="http://schemas.microsoft.com/office/drawing/2014/main" id="{B4A1BEFC-2921-144C-A93E-29B4C083EC2B}"/>
              </a:ext>
            </a:extLst>
          </p:cNvPr>
          <p:cNvSpPr>
            <a:spLocks noGrp="1"/>
          </p:cNvSpPr>
          <p:nvPr>
            <p:ph type="body" sz="quarter" idx="35" hasCustomPrompt="1"/>
          </p:nvPr>
        </p:nvSpPr>
        <p:spPr>
          <a:xfrm>
            <a:off x="9601200" y="5441767"/>
            <a:ext cx="2103120" cy="274320"/>
          </a:xfrm>
        </p:spPr>
        <p:txBody>
          <a:bodyPr lIns="0" anchor="ctr" anchorCtr="0">
            <a:noAutofit/>
          </a:bodyPr>
          <a:lstStyle>
            <a:lvl1pPr marL="0" indent="0" algn="l">
              <a:buNone/>
              <a:defRPr sz="1400" b="1">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55" name="Text Placeholder 17">
            <a:extLst>
              <a:ext uri="{FF2B5EF4-FFF2-40B4-BE49-F238E27FC236}">
                <a16:creationId xmlns:a16="http://schemas.microsoft.com/office/drawing/2014/main" id="{6E2FDF3E-9C43-FC49-8286-1174132AA158}"/>
              </a:ext>
            </a:extLst>
          </p:cNvPr>
          <p:cNvSpPr>
            <a:spLocks noGrp="1"/>
          </p:cNvSpPr>
          <p:nvPr>
            <p:ph type="body" sz="quarter" idx="36" hasCustomPrompt="1"/>
          </p:nvPr>
        </p:nvSpPr>
        <p:spPr>
          <a:xfrm>
            <a:off x="9601200" y="5740036"/>
            <a:ext cx="2103120" cy="274320"/>
          </a:xfrm>
        </p:spPr>
        <p:txBody>
          <a:bodyPr lIns="0">
            <a:noAutofit/>
          </a:bodyPr>
          <a:lstStyle>
            <a:lvl1pPr marL="0" indent="0" algn="l">
              <a:buNone/>
              <a:defRPr sz="1400" b="0">
                <a:solidFill>
                  <a:schemeClr val="bg2">
                    <a:lumMod val="75000"/>
                  </a:schemeClr>
                </a:solidFill>
                <a:latin typeface="+mn-lt"/>
              </a:defRPr>
            </a:lvl1pPr>
            <a:lvl2pPr marL="457200" indent="0">
              <a:buNone/>
              <a:defRPr sz="1400">
                <a:solidFill>
                  <a:schemeClr val="accent4"/>
                </a:solidFill>
                <a:latin typeface="Avenir Book" panose="02000503020000020003" pitchFamily="2" charset="0"/>
              </a:defRPr>
            </a:lvl2pPr>
            <a:lvl3pPr marL="914400" indent="0">
              <a:buNone/>
              <a:defRPr sz="1200">
                <a:solidFill>
                  <a:schemeClr val="accent4"/>
                </a:solidFill>
                <a:latin typeface="Avenir Book" panose="02000503020000020003" pitchFamily="2" charset="0"/>
              </a:defRPr>
            </a:lvl3pPr>
            <a:lvl4pPr marL="1371600" indent="0">
              <a:buNone/>
              <a:defRPr sz="1100">
                <a:solidFill>
                  <a:schemeClr val="accent4"/>
                </a:solidFill>
                <a:latin typeface="Avenir Book" panose="02000503020000020003" pitchFamily="2" charset="0"/>
              </a:defRPr>
            </a:lvl4pPr>
            <a:lvl5pPr marL="1828800" indent="0">
              <a:buNone/>
              <a:defRPr sz="1100">
                <a:solidFill>
                  <a:schemeClr val="accent4"/>
                </a:solidFill>
                <a:latin typeface="Avenir Book" panose="02000503020000020003" pitchFamily="2" charset="0"/>
              </a:defRPr>
            </a:lvl5pPr>
          </a:lstStyle>
          <a:p>
            <a:pPr lvl="0"/>
            <a:r>
              <a:rPr lang="en-US"/>
              <a:t>Click to edit master</a:t>
            </a:r>
          </a:p>
        </p:txBody>
      </p:sp>
      <p:sp>
        <p:nvSpPr>
          <p:cNvPr id="29" name="Footer Placeholder 2">
            <a:extLst>
              <a:ext uri="{FF2B5EF4-FFF2-40B4-BE49-F238E27FC236}">
                <a16:creationId xmlns:a16="http://schemas.microsoft.com/office/drawing/2014/main" id="{761268EF-00C0-F041-B0CD-4C802A4AA3DE}"/>
              </a:ext>
            </a:extLst>
          </p:cNvPr>
          <p:cNvSpPr>
            <a:spLocks noGrp="1"/>
          </p:cNvSpPr>
          <p:nvPr>
            <p:ph type="ftr" sz="quarter" idx="37"/>
          </p:nvPr>
        </p:nvSpPr>
        <p:spPr>
          <a:xfrm>
            <a:off x="4038600" y="6356350"/>
            <a:ext cx="4114800" cy="365125"/>
          </a:xfrm>
        </p:spPr>
        <p:txBody>
          <a:bodyPr/>
          <a:lstStyle>
            <a:lvl1pPr algn="ctr">
              <a:defRPr>
                <a:solidFill>
                  <a:schemeClr val="accent4"/>
                </a:solidFill>
                <a:latin typeface="+mn-lt"/>
              </a:defRPr>
            </a:lvl1pPr>
          </a:lstStyle>
          <a:p>
            <a:r>
              <a:rPr lang="en-US" dirty="0"/>
              <a:t>PITCH DECK</a:t>
            </a:r>
          </a:p>
        </p:txBody>
      </p:sp>
      <p:sp>
        <p:nvSpPr>
          <p:cNvPr id="33" name="Date Placeholder 3">
            <a:extLst>
              <a:ext uri="{FF2B5EF4-FFF2-40B4-BE49-F238E27FC236}">
                <a16:creationId xmlns:a16="http://schemas.microsoft.com/office/drawing/2014/main" id="{6BB5CE9A-A1C7-6947-8F40-0E674879C063}"/>
              </a:ext>
            </a:extLst>
          </p:cNvPr>
          <p:cNvSpPr>
            <a:spLocks noGrp="1"/>
          </p:cNvSpPr>
          <p:nvPr>
            <p:ph type="dt" sz="half" idx="38"/>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
        <p:nvSpPr>
          <p:cNvPr id="41" name="Slide Number Placeholder 5">
            <a:extLst>
              <a:ext uri="{FF2B5EF4-FFF2-40B4-BE49-F238E27FC236}">
                <a16:creationId xmlns:a16="http://schemas.microsoft.com/office/drawing/2014/main" id="{1702F4E2-9AFB-D94B-9F56-09D2B566A9CA}"/>
              </a:ext>
            </a:extLst>
          </p:cNvPr>
          <p:cNvSpPr>
            <a:spLocks noGrp="1"/>
          </p:cNvSpPr>
          <p:nvPr>
            <p:ph type="sldNum" sz="quarter" idx="39"/>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
        <p:nvSpPr>
          <p:cNvPr id="49" name="Title 1">
            <a:extLst>
              <a:ext uri="{FF2B5EF4-FFF2-40B4-BE49-F238E27FC236}">
                <a16:creationId xmlns:a16="http://schemas.microsoft.com/office/drawing/2014/main" id="{75659A7F-A0AB-4B4A-9088-90D5276E4F42}"/>
              </a:ext>
            </a:extLst>
          </p:cNvPr>
          <p:cNvSpPr>
            <a:spLocks noGrp="1"/>
          </p:cNvSpPr>
          <p:nvPr>
            <p:ph type="title"/>
          </p:nvPr>
        </p:nvSpPr>
        <p:spPr>
          <a:xfrm>
            <a:off x="492917" y="365125"/>
            <a:ext cx="11221755" cy="1143645"/>
          </a:xfrm>
        </p:spPr>
        <p:txBody>
          <a:bodyPr>
            <a:normAutofit/>
          </a:bodyPr>
          <a:lstStyle>
            <a:lvl1pPr>
              <a:defRPr sz="5400">
                <a:solidFill>
                  <a:schemeClr val="bg2">
                    <a:lumMod val="75000"/>
                  </a:schemeClr>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524036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D52A35E-A8EB-2B4B-BDBE-FAB2DD34F2BB}"/>
              </a:ext>
            </a:extLst>
          </p:cNvPr>
          <p:cNvSpPr>
            <a:spLocks noGrp="1"/>
          </p:cNvSpPr>
          <p:nvPr>
            <p:ph type="pic" sz="quarter" idx="14"/>
          </p:nvPr>
        </p:nvSpPr>
        <p:spPr>
          <a:xfrm>
            <a:off x="0" y="0"/>
            <a:ext cx="3044201" cy="6858000"/>
          </a:xfrm>
        </p:spPr>
        <p:txBody>
          <a:bodyPr/>
          <a:lstStyle>
            <a:lvl1pPr>
              <a:defRPr>
                <a:latin typeface="+mn-lt"/>
              </a:defRPr>
            </a:lvl1pPr>
          </a:lstStyle>
          <a:p>
            <a:r>
              <a:rPr lang="en-US"/>
              <a:t>Click icon to add picture</a:t>
            </a:r>
            <a:endParaRPr lang="en-US" dirty="0"/>
          </a:p>
        </p:txBody>
      </p:sp>
      <p:sp>
        <p:nvSpPr>
          <p:cNvPr id="6" name="Rectangle 5">
            <a:extLst>
              <a:ext uri="{FF2B5EF4-FFF2-40B4-BE49-F238E27FC236}">
                <a16:creationId xmlns:a16="http://schemas.microsoft.com/office/drawing/2014/main" id="{590F149E-5163-3642-98ED-A1D662A9639C}"/>
              </a:ext>
            </a:extLst>
          </p:cNvPr>
          <p:cNvSpPr/>
          <p:nvPr userDrawn="1"/>
        </p:nvSpPr>
        <p:spPr>
          <a:xfrm>
            <a:off x="3044201" y="2"/>
            <a:ext cx="9193404" cy="172877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20000"/>
                  <a:lumOff val="80000"/>
                </a:schemeClr>
              </a:solidFill>
            </a:endParaRPr>
          </a:p>
        </p:txBody>
      </p:sp>
      <p:sp>
        <p:nvSpPr>
          <p:cNvPr id="2" name="Title 1">
            <a:extLst>
              <a:ext uri="{FF2B5EF4-FFF2-40B4-BE49-F238E27FC236}">
                <a16:creationId xmlns:a16="http://schemas.microsoft.com/office/drawing/2014/main" id="{67CA7CA7-6EF9-BE47-83CC-59F8DEFB9264}"/>
              </a:ext>
            </a:extLst>
          </p:cNvPr>
          <p:cNvSpPr>
            <a:spLocks noGrp="1"/>
          </p:cNvSpPr>
          <p:nvPr>
            <p:ph type="title"/>
          </p:nvPr>
        </p:nvSpPr>
        <p:spPr>
          <a:xfrm>
            <a:off x="3537118" y="428844"/>
            <a:ext cx="8177554" cy="1014979"/>
          </a:xfrm>
        </p:spPr>
        <p:txBody>
          <a:bodyPr anchor="ctr" anchorCtr="0">
            <a:normAutofit/>
          </a:bodyPr>
          <a:lstStyle>
            <a:lvl1pPr algn="l">
              <a:defRPr sz="5400">
                <a:solidFill>
                  <a:schemeClr val="bg2">
                    <a:lumMod val="75000"/>
                  </a:schemeClr>
                </a:solidFill>
                <a:latin typeface="+mj-lt"/>
              </a:defRPr>
            </a:lvl1pPr>
          </a:lstStyle>
          <a:p>
            <a:r>
              <a:rPr lang="en-US"/>
              <a:t>Click to edit Master title style</a:t>
            </a:r>
          </a:p>
        </p:txBody>
      </p:sp>
      <p:sp>
        <p:nvSpPr>
          <p:cNvPr id="19" name="Content Placeholder 2">
            <a:extLst>
              <a:ext uri="{FF2B5EF4-FFF2-40B4-BE49-F238E27FC236}">
                <a16:creationId xmlns:a16="http://schemas.microsoft.com/office/drawing/2014/main" id="{44F10B97-63CB-6B4D-8AA0-A27F4F59BFD2}"/>
              </a:ext>
            </a:extLst>
          </p:cNvPr>
          <p:cNvSpPr>
            <a:spLocks noGrp="1"/>
          </p:cNvSpPr>
          <p:nvPr>
            <p:ph idx="1"/>
          </p:nvPr>
        </p:nvSpPr>
        <p:spPr>
          <a:xfrm>
            <a:off x="3537181" y="2395728"/>
            <a:ext cx="3721653" cy="3694176"/>
          </a:xfrm>
        </p:spPr>
        <p:txBody>
          <a:bodyPr>
            <a:normAutofit/>
          </a:bodyPr>
          <a:lstStyle>
            <a:lvl1pPr marL="0" indent="0">
              <a:lnSpc>
                <a:spcPct val="100000"/>
              </a:lnSpc>
              <a:spcBef>
                <a:spcPts val="600"/>
              </a:spcBef>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lnSpc>
                <a:spcPct val="100000"/>
              </a:lnSpc>
              <a:spcBef>
                <a:spcPts val="400"/>
              </a:spcBef>
              <a:buNone/>
              <a:defRPr sz="1400">
                <a:solidFill>
                  <a:schemeClr val="bg2">
                    <a:lumMod val="75000"/>
                  </a:schemeClr>
                </a:solidFill>
                <a:latin typeface="+mn-lt"/>
              </a:defRPr>
            </a:lvl3pPr>
            <a:lvl4pPr marL="1371600" indent="0">
              <a:lnSpc>
                <a:spcPct val="100000"/>
              </a:lnSpc>
              <a:spcBef>
                <a:spcPts val="400"/>
              </a:spcBef>
              <a:buNone/>
              <a:defRPr sz="1200">
                <a:solidFill>
                  <a:schemeClr val="bg2">
                    <a:lumMod val="75000"/>
                  </a:schemeClr>
                </a:solidFill>
                <a:latin typeface="+mn-lt"/>
              </a:defRPr>
            </a:lvl4pPr>
            <a:lvl5pPr marL="1828800" indent="0">
              <a:lnSpc>
                <a:spcPct val="100000"/>
              </a:lnSpc>
              <a:spcBef>
                <a:spcPts val="400"/>
              </a:spcBef>
              <a:buNone/>
              <a:defRPr sz="1200">
                <a:solidFill>
                  <a:schemeClr val="bg2">
                    <a:lumMod val="75000"/>
                  </a:schemeClr>
                </a:solidFill>
                <a:latin typeface="+mn-lt"/>
              </a:defRPr>
            </a:lvl5pPr>
          </a:lstStyle>
          <a:p>
            <a:pPr lvl="0"/>
            <a:r>
              <a:rPr lang="en-US"/>
              <a:t>Click to edit Master text styles</a:t>
            </a:r>
          </a:p>
          <a:p>
            <a:pPr lvl="1"/>
            <a:r>
              <a:rPr lang="en-US"/>
              <a:t>Second level</a:t>
            </a:r>
          </a:p>
        </p:txBody>
      </p:sp>
      <p:sp>
        <p:nvSpPr>
          <p:cNvPr id="21" name="Content Placeholder 2">
            <a:extLst>
              <a:ext uri="{FF2B5EF4-FFF2-40B4-BE49-F238E27FC236}">
                <a16:creationId xmlns:a16="http://schemas.microsoft.com/office/drawing/2014/main" id="{7BB3621C-CFFA-684E-BF2E-38B3E003431D}"/>
              </a:ext>
            </a:extLst>
          </p:cNvPr>
          <p:cNvSpPr>
            <a:spLocks noGrp="1"/>
          </p:cNvSpPr>
          <p:nvPr>
            <p:ph idx="15"/>
          </p:nvPr>
        </p:nvSpPr>
        <p:spPr>
          <a:xfrm>
            <a:off x="7946723" y="2395728"/>
            <a:ext cx="3767949" cy="3694176"/>
          </a:xfrm>
        </p:spPr>
        <p:txBody>
          <a:bodyPr>
            <a:normAutofit/>
          </a:bodyPr>
          <a:lstStyle>
            <a:lvl1pPr marL="0" indent="0">
              <a:lnSpc>
                <a:spcPct val="100000"/>
              </a:lnSpc>
              <a:spcBef>
                <a:spcPts val="600"/>
              </a:spcBef>
              <a:buNone/>
              <a:defRPr sz="1600" b="1">
                <a:solidFill>
                  <a:schemeClr val="bg2">
                    <a:lumMod val="75000"/>
                  </a:schemeClr>
                </a:solidFill>
                <a:latin typeface="+mn-lt"/>
              </a:defRPr>
            </a:lvl1pPr>
            <a:lvl2pPr marL="0" indent="0">
              <a:lnSpc>
                <a:spcPct val="100000"/>
              </a:lnSpc>
              <a:spcBef>
                <a:spcPts val="600"/>
              </a:spcBef>
              <a:buNone/>
              <a:defRPr sz="1600">
                <a:solidFill>
                  <a:schemeClr val="bg2">
                    <a:lumMod val="75000"/>
                  </a:schemeClr>
                </a:solidFill>
                <a:latin typeface="+mn-lt"/>
              </a:defRPr>
            </a:lvl2pPr>
            <a:lvl3pPr marL="914400" indent="0">
              <a:lnSpc>
                <a:spcPct val="100000"/>
              </a:lnSpc>
              <a:spcBef>
                <a:spcPts val="400"/>
              </a:spcBef>
              <a:buNone/>
              <a:defRPr sz="1400">
                <a:solidFill>
                  <a:schemeClr val="bg2">
                    <a:lumMod val="75000"/>
                  </a:schemeClr>
                </a:solidFill>
                <a:latin typeface="+mn-lt"/>
              </a:defRPr>
            </a:lvl3pPr>
            <a:lvl4pPr marL="1371600" indent="0">
              <a:lnSpc>
                <a:spcPct val="100000"/>
              </a:lnSpc>
              <a:spcBef>
                <a:spcPts val="400"/>
              </a:spcBef>
              <a:buNone/>
              <a:defRPr sz="1200">
                <a:solidFill>
                  <a:schemeClr val="bg2">
                    <a:lumMod val="75000"/>
                  </a:schemeClr>
                </a:solidFill>
                <a:latin typeface="+mn-lt"/>
              </a:defRPr>
            </a:lvl4pPr>
            <a:lvl5pPr marL="1828800" indent="0">
              <a:lnSpc>
                <a:spcPct val="100000"/>
              </a:lnSpc>
              <a:spcBef>
                <a:spcPts val="400"/>
              </a:spcBef>
              <a:buNone/>
              <a:defRPr sz="1200">
                <a:solidFill>
                  <a:schemeClr val="bg2">
                    <a:lumMod val="75000"/>
                  </a:schemeClr>
                </a:solidFill>
                <a:latin typeface="+mn-lt"/>
              </a:defRPr>
            </a:lvl5pPr>
          </a:lstStyle>
          <a:p>
            <a:pPr lvl="0"/>
            <a:r>
              <a:rPr lang="en-US"/>
              <a:t>Click to edit Master text styles</a:t>
            </a:r>
          </a:p>
          <a:p>
            <a:pPr lvl="1"/>
            <a:r>
              <a:rPr lang="en-US"/>
              <a:t>Second level</a:t>
            </a:r>
          </a:p>
        </p:txBody>
      </p:sp>
      <p:sp>
        <p:nvSpPr>
          <p:cNvPr id="26" name="Slide Number Placeholder 5">
            <a:extLst>
              <a:ext uri="{FF2B5EF4-FFF2-40B4-BE49-F238E27FC236}">
                <a16:creationId xmlns:a16="http://schemas.microsoft.com/office/drawing/2014/main" id="{81F050A6-EA83-E74A-B437-9CE650A49F31}"/>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27" name="Footer Placeholder 4">
            <a:extLst>
              <a:ext uri="{FF2B5EF4-FFF2-40B4-BE49-F238E27FC236}">
                <a16:creationId xmlns:a16="http://schemas.microsoft.com/office/drawing/2014/main" id="{575460F1-C651-F546-B045-03A112F086C5}"/>
              </a:ext>
            </a:extLst>
          </p:cNvPr>
          <p:cNvSpPr>
            <a:spLocks noGrp="1"/>
          </p:cNvSpPr>
          <p:nvPr>
            <p:ph type="ftr" sz="quarter" idx="3"/>
          </p:nvPr>
        </p:nvSpPr>
        <p:spPr>
          <a:xfrm>
            <a:off x="3567948" y="6356350"/>
            <a:ext cx="2649255" cy="365125"/>
          </a:xfrm>
          <a:prstGeom prst="rect">
            <a:avLst/>
          </a:prstGeom>
        </p:spPr>
        <p:txBody>
          <a:bodyPr vert="horz" lIns="91440" tIns="45720" rIns="91440" bIns="45720" rtlCol="0" anchor="ctr"/>
          <a:lstStyle>
            <a:lvl1pPr algn="l">
              <a:defRPr sz="1200">
                <a:solidFill>
                  <a:schemeClr val="accent4"/>
                </a:solidFill>
                <a:latin typeface="+mn-lt"/>
              </a:defRPr>
            </a:lvl1pPr>
          </a:lstStyle>
          <a:p>
            <a:r>
              <a:rPr lang="en-US" dirty="0"/>
              <a:t>PITCH DECK</a:t>
            </a:r>
          </a:p>
        </p:txBody>
      </p:sp>
      <p:sp>
        <p:nvSpPr>
          <p:cNvPr id="28" name="Date Placeholder 3">
            <a:extLst>
              <a:ext uri="{FF2B5EF4-FFF2-40B4-BE49-F238E27FC236}">
                <a16:creationId xmlns:a16="http://schemas.microsoft.com/office/drawing/2014/main" id="{EBDA48E1-37F9-284F-8F7F-426F4063D06A}"/>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Tree>
    <p:extLst>
      <p:ext uri="{BB962C8B-B14F-4D97-AF65-F5344CB8AC3E}">
        <p14:creationId xmlns:p14="http://schemas.microsoft.com/office/powerpoint/2010/main" val="2697106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7E13EF0-6E32-8E44-B09A-9B746B2D25C3}"/>
              </a:ext>
            </a:extLst>
          </p:cNvPr>
          <p:cNvSpPr>
            <a:spLocks noGrp="1"/>
          </p:cNvSpPr>
          <p:nvPr>
            <p:ph type="pic" sz="quarter" idx="10"/>
          </p:nvPr>
        </p:nvSpPr>
        <p:spPr>
          <a:xfrm>
            <a:off x="0" y="0"/>
            <a:ext cx="6112812" cy="6858000"/>
          </a:xfrm>
        </p:spPr>
        <p:txBody>
          <a:bodyPr/>
          <a:lstStyle/>
          <a:p>
            <a:r>
              <a:rPr lang="en-US"/>
              <a:t>Click icon to add picture</a:t>
            </a:r>
            <a:endParaRPr lang="en-US" dirty="0"/>
          </a:p>
        </p:txBody>
      </p:sp>
      <p:sp>
        <p:nvSpPr>
          <p:cNvPr id="16" name="Rectangle 15">
            <a:extLst>
              <a:ext uri="{FF2B5EF4-FFF2-40B4-BE49-F238E27FC236}">
                <a16:creationId xmlns:a16="http://schemas.microsoft.com/office/drawing/2014/main" id="{0CE1975B-7553-C840-BF64-61486AF5C4C0}"/>
              </a:ext>
            </a:extLst>
          </p:cNvPr>
          <p:cNvSpPr/>
          <p:nvPr userDrawn="1"/>
        </p:nvSpPr>
        <p:spPr>
          <a:xfrm>
            <a:off x="6112812" y="0"/>
            <a:ext cx="607918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ooter Placeholder 22">
            <a:extLst>
              <a:ext uri="{FF2B5EF4-FFF2-40B4-BE49-F238E27FC236}">
                <a16:creationId xmlns:a16="http://schemas.microsoft.com/office/drawing/2014/main" id="{CA0C724A-FAD9-E146-A1C8-EBAE3739D2E1}"/>
              </a:ext>
            </a:extLst>
          </p:cNvPr>
          <p:cNvSpPr>
            <a:spLocks noGrp="1"/>
          </p:cNvSpPr>
          <p:nvPr>
            <p:ph type="ftr" sz="quarter" idx="19"/>
          </p:nvPr>
        </p:nvSpPr>
        <p:spPr>
          <a:xfrm>
            <a:off x="6583590" y="6356350"/>
            <a:ext cx="2704893" cy="365125"/>
          </a:xfrm>
          <a:prstGeom prst="rect">
            <a:avLst/>
          </a:prstGeom>
        </p:spPr>
        <p:txBody>
          <a:bodyPr/>
          <a:lstStyle>
            <a:lvl1pPr algn="l">
              <a:defRPr>
                <a:solidFill>
                  <a:schemeClr val="bg2">
                    <a:lumMod val="75000"/>
                  </a:schemeClr>
                </a:solidFill>
              </a:defRPr>
            </a:lvl1pPr>
          </a:lstStyle>
          <a:p>
            <a:r>
              <a:rPr lang="en-US" dirty="0"/>
              <a:t>PITCH DECK</a:t>
            </a:r>
          </a:p>
        </p:txBody>
      </p:sp>
      <p:sp>
        <p:nvSpPr>
          <p:cNvPr id="23" name="Date Placeholder 3">
            <a:extLst>
              <a:ext uri="{FF2B5EF4-FFF2-40B4-BE49-F238E27FC236}">
                <a16:creationId xmlns:a16="http://schemas.microsoft.com/office/drawing/2014/main" id="{219A6394-C717-394F-8623-E4D3D24F588A}"/>
              </a:ext>
            </a:extLst>
          </p:cNvPr>
          <p:cNvSpPr>
            <a:spLocks noGrp="1"/>
          </p:cNvSpPr>
          <p:nvPr>
            <p:ph type="dt" sz="half" idx="2"/>
          </p:nvPr>
        </p:nvSpPr>
        <p:spPr>
          <a:xfrm>
            <a:off x="10346790" y="6356350"/>
            <a:ext cx="1367880" cy="365125"/>
          </a:xfrm>
          <a:prstGeom prst="rect">
            <a:avLst/>
          </a:prstGeom>
        </p:spPr>
        <p:txBody>
          <a:bodyPr anchor="ctr"/>
          <a:lstStyle>
            <a:lvl1pPr algn="r">
              <a:defRPr sz="1200">
                <a:solidFill>
                  <a:schemeClr val="bg2">
                    <a:lumMod val="75000"/>
                  </a:schemeClr>
                </a:solidFill>
                <a:latin typeface="Avenir Next LT Pro" panose="020B0504020202020204" pitchFamily="34" charset="77"/>
              </a:defRPr>
            </a:lvl1pPr>
          </a:lstStyle>
          <a:p>
            <a:r>
              <a:rPr lang="en-US" dirty="0"/>
              <a:t>6/15/XX</a:t>
            </a:r>
          </a:p>
        </p:txBody>
      </p:sp>
      <p:sp>
        <p:nvSpPr>
          <p:cNvPr id="14" name="Slide Number Placeholder 5">
            <a:extLst>
              <a:ext uri="{FF2B5EF4-FFF2-40B4-BE49-F238E27FC236}">
                <a16:creationId xmlns:a16="http://schemas.microsoft.com/office/drawing/2014/main" id="{3EE49E08-B4B7-D941-8502-9C8CE598A2F5}"/>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Avenir Next LT Pro" panose="020B0504020202020204" pitchFamily="34" charset="77"/>
              </a:defRPr>
            </a:lvl1pPr>
          </a:lstStyle>
          <a:p>
            <a:fld id="{D156BFF5-A11A-234E-A308-E7366A28581C}" type="slidenum">
              <a:rPr lang="en-US" smtClean="0"/>
              <a:pPr/>
              <a:t>‹#›</a:t>
            </a:fld>
            <a:endParaRPr lang="en-US" dirty="0"/>
          </a:p>
        </p:txBody>
      </p:sp>
      <p:sp>
        <p:nvSpPr>
          <p:cNvPr id="15" name="Title 1">
            <a:extLst>
              <a:ext uri="{FF2B5EF4-FFF2-40B4-BE49-F238E27FC236}">
                <a16:creationId xmlns:a16="http://schemas.microsoft.com/office/drawing/2014/main" id="{8A557EA6-ABC6-F740-833E-ED900088C69B}"/>
              </a:ext>
            </a:extLst>
          </p:cNvPr>
          <p:cNvSpPr>
            <a:spLocks noGrp="1"/>
          </p:cNvSpPr>
          <p:nvPr>
            <p:ph type="title"/>
          </p:nvPr>
        </p:nvSpPr>
        <p:spPr>
          <a:xfrm>
            <a:off x="6605729" y="944457"/>
            <a:ext cx="5108943" cy="1130788"/>
          </a:xfrm>
        </p:spPr>
        <p:txBody>
          <a:bodyPr anchor="t" anchorCtr="0">
            <a:normAutofit/>
          </a:bodyPr>
          <a:lstStyle>
            <a:lvl1pPr>
              <a:defRPr sz="5400">
                <a:solidFill>
                  <a:schemeClr val="bg2">
                    <a:lumMod val="75000"/>
                  </a:schemeClr>
                </a:solidFill>
                <a:latin typeface="+mj-lt"/>
              </a:defRPr>
            </a:lvl1pPr>
          </a:lstStyle>
          <a:p>
            <a:r>
              <a:rPr lang="en-US"/>
              <a:t>Click to edit Master title style</a:t>
            </a:r>
          </a:p>
        </p:txBody>
      </p:sp>
      <p:sp>
        <p:nvSpPr>
          <p:cNvPr id="19" name="Text Placeholder 2">
            <a:extLst>
              <a:ext uri="{FF2B5EF4-FFF2-40B4-BE49-F238E27FC236}">
                <a16:creationId xmlns:a16="http://schemas.microsoft.com/office/drawing/2014/main" id="{EF6BE1F8-2B6C-B747-9F21-ECF2386BED2C}"/>
              </a:ext>
            </a:extLst>
          </p:cNvPr>
          <p:cNvSpPr>
            <a:spLocks noGrp="1"/>
          </p:cNvSpPr>
          <p:nvPr>
            <p:ph type="body" idx="1"/>
          </p:nvPr>
        </p:nvSpPr>
        <p:spPr>
          <a:xfrm>
            <a:off x="6605727" y="2125820"/>
            <a:ext cx="5108943" cy="3787723"/>
          </a:xfrm>
        </p:spPr>
        <p:txBody>
          <a:bodyPr>
            <a:normAutofit/>
          </a:bodyPr>
          <a:lstStyle>
            <a:lvl1pPr marL="0" indent="0">
              <a:lnSpc>
                <a:spcPct val="150000"/>
              </a:lnSpc>
              <a:buNone/>
              <a:defRPr sz="1600">
                <a:solidFill>
                  <a:schemeClr val="bg2">
                    <a:lumMod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9920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 Ban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9985B93-457D-2645-8006-56655BA16ECE}"/>
              </a:ext>
            </a:extLst>
          </p:cNvPr>
          <p:cNvSpPr>
            <a:spLocks noGrp="1"/>
          </p:cNvSpPr>
          <p:nvPr>
            <p:ph type="pic" sz="quarter" idx="11"/>
          </p:nvPr>
        </p:nvSpPr>
        <p:spPr>
          <a:xfrm>
            <a:off x="0" y="0"/>
            <a:ext cx="12192000" cy="6858000"/>
          </a:xfrm>
        </p:spPr>
        <p:txBody>
          <a:bodyPr/>
          <a:lstStyle/>
          <a:p>
            <a:r>
              <a:rPr lang="en-US"/>
              <a:t>Click icon to add picture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92918" y="4526866"/>
            <a:ext cx="6286255" cy="1427894"/>
          </a:xfrm>
          <a:effectLst>
            <a:outerShdw blurRad="152422" dist="77657" sx="110000" sy="110000" algn="ctr" rotWithShape="0">
              <a:schemeClr val="tx1">
                <a:alpha val="93000"/>
              </a:schemeClr>
            </a:outerShdw>
          </a:effectLst>
        </p:spPr>
        <p:txBody>
          <a:bodyPr anchor="ctr" anchorCtr="0">
            <a:normAutofit/>
          </a:bodyPr>
          <a:lstStyle>
            <a:lvl1pPr marL="0" indent="0" algn="l">
              <a:buNone/>
              <a:defRPr sz="1600" spc="0">
                <a:solidFill>
                  <a:schemeClr val="bg1"/>
                </a:solidFill>
                <a:effectLst>
                  <a:outerShdw blurRad="350742" sx="102000" sy="102000" algn="ctr" rotWithShape="0">
                    <a:prstClr val="black">
                      <a:alpha val="40000"/>
                    </a:prstClr>
                  </a:outerShdw>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492917" y="3371723"/>
            <a:ext cx="6286255" cy="1128589"/>
          </a:xfrm>
          <a:effectLst>
            <a:outerShdw blurRad="63500" dist="150885" sx="102000" sy="102000" algn="ctr" rotWithShape="0">
              <a:prstClr val="black">
                <a:alpha val="40000"/>
              </a:prstClr>
            </a:outerShdw>
          </a:effectLst>
        </p:spPr>
        <p:txBody>
          <a:bodyPr anchor="ctr" anchorCtr="0">
            <a:noAutofit/>
          </a:bodyPr>
          <a:lstStyle>
            <a:lvl1pPr algn="l">
              <a:defRPr sz="5400">
                <a:solidFill>
                  <a:schemeClr val="accent6"/>
                </a:solidFill>
                <a:effectLst/>
                <a:latin typeface="+mj-lt"/>
              </a:defRPr>
            </a:lvl1pPr>
          </a:lstStyle>
          <a:p>
            <a:r>
              <a:rPr lang="en-US"/>
              <a:t>Click to edit Master title style</a:t>
            </a:r>
            <a:endParaRPr lang="en-US" dirty="0"/>
          </a:p>
        </p:txBody>
      </p:sp>
      <p:sp>
        <p:nvSpPr>
          <p:cNvPr id="17" name="Footer Placeholder 2">
            <a:extLst>
              <a:ext uri="{FF2B5EF4-FFF2-40B4-BE49-F238E27FC236}">
                <a16:creationId xmlns:a16="http://schemas.microsoft.com/office/drawing/2014/main" id="{D18A3310-50EE-3142-930B-D378A2C7196F}"/>
              </a:ext>
            </a:extLst>
          </p:cNvPr>
          <p:cNvSpPr>
            <a:spLocks noGrp="1"/>
          </p:cNvSpPr>
          <p:nvPr>
            <p:ph type="ftr" sz="quarter" idx="21"/>
          </p:nvPr>
        </p:nvSpPr>
        <p:spPr>
          <a:xfrm>
            <a:off x="4038600" y="6356350"/>
            <a:ext cx="4114800" cy="365125"/>
          </a:xfrm>
        </p:spPr>
        <p:txBody>
          <a:bodyPr/>
          <a:lstStyle>
            <a:lvl1pPr algn="ctr">
              <a:defRPr>
                <a:solidFill>
                  <a:schemeClr val="bg1"/>
                </a:solidFill>
                <a:latin typeface="+mn-lt"/>
              </a:defRPr>
            </a:lvl1pPr>
          </a:lstStyle>
          <a:p>
            <a:r>
              <a:rPr lang="en-US" dirty="0"/>
              <a:t>PITCH DECK</a:t>
            </a:r>
          </a:p>
        </p:txBody>
      </p:sp>
      <p:sp>
        <p:nvSpPr>
          <p:cNvPr id="18" name="Date Placeholder 3">
            <a:extLst>
              <a:ext uri="{FF2B5EF4-FFF2-40B4-BE49-F238E27FC236}">
                <a16:creationId xmlns:a16="http://schemas.microsoft.com/office/drawing/2014/main" id="{D1020E5D-288E-E247-868A-B07CC082BE33}"/>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19" name="Slide Number Placeholder 5">
            <a:extLst>
              <a:ext uri="{FF2B5EF4-FFF2-40B4-BE49-F238E27FC236}">
                <a16:creationId xmlns:a16="http://schemas.microsoft.com/office/drawing/2014/main" id="{5C55A823-31F2-AB4B-BB7C-DC2A8B833B64}"/>
              </a:ext>
            </a:extLst>
          </p:cNvPr>
          <p:cNvSpPr>
            <a:spLocks noGrp="1"/>
          </p:cNvSpPr>
          <p:nvPr>
            <p:ph type="sldNum" sz="quarter" idx="2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296842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2D9CC-6480-4575-B778-3317BDE476DF}"/>
              </a:ext>
            </a:extLst>
          </p:cNvPr>
          <p:cNvSpPr>
            <a:spLocks noGrp="1"/>
          </p:cNvSpPr>
          <p:nvPr>
            <p:ph type="title"/>
          </p:nvPr>
        </p:nvSpPr>
        <p:spPr>
          <a:xfrm>
            <a:off x="493776" y="365760"/>
            <a:ext cx="11219688" cy="1143000"/>
          </a:xfrm>
        </p:spPr>
        <p:txBody>
          <a:bodyPr>
            <a:normAutofit/>
          </a:bodyPr>
          <a:lstStyle>
            <a:lvl1pPr>
              <a:defRPr sz="5400">
                <a:solidFill>
                  <a:schemeClr val="bg2">
                    <a:lumMod val="75000"/>
                  </a:schemeClr>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16A0AED2-5674-4222-8972-52689F444CEA}"/>
              </a:ext>
            </a:extLst>
          </p:cNvPr>
          <p:cNvSpPr>
            <a:spLocks noGrp="1"/>
          </p:cNvSpPr>
          <p:nvPr>
            <p:ph type="ftr" sz="quarter" idx="10"/>
          </p:nvPr>
        </p:nvSpPr>
        <p:spPr/>
        <p:txBody>
          <a:bodyPr/>
          <a:lstStyle>
            <a:lvl1pPr>
              <a:defRPr>
                <a:solidFill>
                  <a:schemeClr val="accent4"/>
                </a:solidFill>
              </a:defRPr>
            </a:lvl1pPr>
          </a:lstStyle>
          <a:p>
            <a:r>
              <a:rPr lang="en-US" dirty="0"/>
              <a:t>PITCH DECK</a:t>
            </a:r>
          </a:p>
        </p:txBody>
      </p:sp>
      <p:sp>
        <p:nvSpPr>
          <p:cNvPr id="4" name="Date Placeholder 3">
            <a:extLst>
              <a:ext uri="{FF2B5EF4-FFF2-40B4-BE49-F238E27FC236}">
                <a16:creationId xmlns:a16="http://schemas.microsoft.com/office/drawing/2014/main" id="{CC765A4F-AA3E-43FE-A847-E23C0669A463}"/>
              </a:ext>
            </a:extLst>
          </p:cNvPr>
          <p:cNvSpPr>
            <a:spLocks noGrp="1"/>
          </p:cNvSpPr>
          <p:nvPr>
            <p:ph type="dt" sz="half" idx="11"/>
          </p:nvPr>
        </p:nvSpPr>
        <p:spPr>
          <a:xfrm>
            <a:off x="9067800" y="6356350"/>
            <a:ext cx="2645664" cy="365125"/>
          </a:xfrm>
        </p:spPr>
        <p:txBody>
          <a:bodyPr/>
          <a:lstStyle>
            <a:lvl1pPr>
              <a:defRPr>
                <a:solidFill>
                  <a:schemeClr val="accent4"/>
                </a:solidFill>
              </a:defRPr>
            </a:lvl1pPr>
          </a:lstStyle>
          <a:p>
            <a:r>
              <a:rPr lang="en-US" dirty="0"/>
              <a:t>6/15/XX</a:t>
            </a:r>
          </a:p>
        </p:txBody>
      </p:sp>
      <p:sp>
        <p:nvSpPr>
          <p:cNvPr id="5" name="Slide Number Placeholder 4">
            <a:extLst>
              <a:ext uri="{FF2B5EF4-FFF2-40B4-BE49-F238E27FC236}">
                <a16:creationId xmlns:a16="http://schemas.microsoft.com/office/drawing/2014/main" id="{0C5E53FA-20A3-4A6C-A6FF-3E65560A0367}"/>
              </a:ext>
            </a:extLst>
          </p:cNvPr>
          <p:cNvSpPr>
            <a:spLocks noGrp="1"/>
          </p:cNvSpPr>
          <p:nvPr>
            <p:ph type="sldNum" sz="quarter" idx="12"/>
          </p:nvPr>
        </p:nvSpPr>
        <p:spPr>
          <a:xfrm>
            <a:off x="493776" y="6356350"/>
            <a:ext cx="992124" cy="365125"/>
          </a:xfrm>
        </p:spPr>
        <p:txBody>
          <a:bodyPr/>
          <a:lstStyle>
            <a:lvl1pPr>
              <a:defRPr>
                <a:solidFill>
                  <a:schemeClr val="accent4"/>
                </a:solidFill>
              </a:defRPr>
            </a:lvl1pPr>
          </a:lstStyle>
          <a:p>
            <a:fld id="{D156BFF5-A11A-234E-A308-E7366A28581C}" type="slidenum">
              <a:rPr lang="en-US" smtClean="0"/>
              <a:pPr/>
              <a:t>‹#›</a:t>
            </a:fld>
            <a:endParaRPr lang="en-US" dirty="0"/>
          </a:p>
        </p:txBody>
      </p:sp>
      <p:sp>
        <p:nvSpPr>
          <p:cNvPr id="7" name="Content Placeholder 6">
            <a:extLst>
              <a:ext uri="{FF2B5EF4-FFF2-40B4-BE49-F238E27FC236}">
                <a16:creationId xmlns:a16="http://schemas.microsoft.com/office/drawing/2014/main" id="{9314D47D-F679-4E7B-BCBF-874BF928A5E4}"/>
              </a:ext>
            </a:extLst>
          </p:cNvPr>
          <p:cNvSpPr>
            <a:spLocks noGrp="1"/>
          </p:cNvSpPr>
          <p:nvPr>
            <p:ph sz="quarter" idx="13"/>
          </p:nvPr>
        </p:nvSpPr>
        <p:spPr>
          <a:xfrm>
            <a:off x="493776" y="1858963"/>
            <a:ext cx="11219688" cy="3829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1573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FDD0CA-CA3A-6B4B-B159-01C6EA1B2519}"/>
              </a:ext>
            </a:extLst>
          </p:cNvPr>
          <p:cNvSpPr>
            <a:spLocks noGrp="1"/>
          </p:cNvSpPr>
          <p:nvPr>
            <p:ph type="pic" sz="quarter" idx="12"/>
          </p:nvPr>
        </p:nvSpPr>
        <p:spPr>
          <a:xfrm>
            <a:off x="9053538" y="0"/>
            <a:ext cx="3138461" cy="6858000"/>
          </a:xfrm>
        </p:spPr>
        <p:txBody>
          <a:bodyPr/>
          <a:lstStyle>
            <a:lvl1pPr>
              <a:defRPr>
                <a:latin typeface="+mn-lt"/>
              </a:defRPr>
            </a:lvl1pPr>
          </a:lstStyle>
          <a:p>
            <a:r>
              <a:rPr lang="en-US"/>
              <a:t>Click icon to add picture</a:t>
            </a:r>
            <a:endParaRPr lang="en-US" dirty="0"/>
          </a:p>
        </p:txBody>
      </p:sp>
      <p:sp>
        <p:nvSpPr>
          <p:cNvPr id="15" name="Rectangle 14">
            <a:extLst>
              <a:ext uri="{FF2B5EF4-FFF2-40B4-BE49-F238E27FC236}">
                <a16:creationId xmlns:a16="http://schemas.microsoft.com/office/drawing/2014/main" id="{0D2A4CD6-5B55-2241-968E-97DAA8580DCC}"/>
              </a:ext>
            </a:extLst>
          </p:cNvPr>
          <p:cNvSpPr/>
          <p:nvPr userDrawn="1"/>
        </p:nvSpPr>
        <p:spPr>
          <a:xfrm>
            <a:off x="0" y="0"/>
            <a:ext cx="905894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5" name="Text Placeholder 4">
            <a:extLst>
              <a:ext uri="{FF2B5EF4-FFF2-40B4-BE49-F238E27FC236}">
                <a16:creationId xmlns:a16="http://schemas.microsoft.com/office/drawing/2014/main" id="{189A0273-17AD-8245-A2FA-D01083334AB6}"/>
              </a:ext>
            </a:extLst>
          </p:cNvPr>
          <p:cNvSpPr>
            <a:spLocks noGrp="1"/>
          </p:cNvSpPr>
          <p:nvPr>
            <p:ph type="body" sz="quarter" idx="16" hasCustomPrompt="1"/>
          </p:nvPr>
        </p:nvSpPr>
        <p:spPr>
          <a:xfrm>
            <a:off x="1485900" y="2532888"/>
            <a:ext cx="4876800" cy="3689350"/>
          </a:xfrm>
        </p:spPr>
        <p:txBody>
          <a:bodyPr>
            <a:noAutofit/>
          </a:bodyPr>
          <a:lstStyle>
            <a:lvl1pPr marL="0" indent="0">
              <a:buNone/>
              <a:defRPr sz="41300">
                <a:solidFill>
                  <a:schemeClr val="tx2">
                    <a:lumMod val="60000"/>
                    <a:lumOff val="40000"/>
                    <a:alpha val="20000"/>
                  </a:schemeClr>
                </a:solidFill>
                <a:latin typeface="+mj-lt"/>
              </a:defRPr>
            </a:lvl1pPr>
            <a:lvl2pPr marL="457200" indent="0">
              <a:buNone/>
              <a:defRPr>
                <a:latin typeface="Elephant Pro" pitchFamily="2" charset="0"/>
              </a:defRPr>
            </a:lvl2pPr>
            <a:lvl3pPr marL="914400" indent="0">
              <a:buNone/>
              <a:defRPr>
                <a:latin typeface="Elephant Pro" pitchFamily="2" charset="0"/>
              </a:defRPr>
            </a:lvl3pPr>
            <a:lvl4pPr marL="1371600" indent="0">
              <a:buNone/>
              <a:defRPr>
                <a:latin typeface="Elephant Pro" pitchFamily="2" charset="0"/>
              </a:defRPr>
            </a:lvl4pPr>
            <a:lvl5pPr marL="1828800" indent="0">
              <a:buNone/>
              <a:defRPr>
                <a:latin typeface="Elephant Pro" pitchFamily="2" charset="0"/>
              </a:defRPr>
            </a:lvl5pPr>
          </a:lstStyle>
          <a:p>
            <a:pPr lvl="0"/>
            <a:r>
              <a:rPr lang="en-US" dirty="0"/>
              <a:t>A</a:t>
            </a:r>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487679" y="736979"/>
            <a:ext cx="8052748" cy="1325563"/>
          </a:xfrm>
        </p:spPr>
        <p:txBody>
          <a:bodyPr anchor="ctr" anchorCtr="0">
            <a:normAutofit/>
          </a:bodyPr>
          <a:lstStyle>
            <a:lvl1pPr>
              <a:defRPr sz="5400">
                <a:solidFill>
                  <a:schemeClr val="accent5">
                    <a:lumMod val="60000"/>
                    <a:lumOff val="40000"/>
                  </a:schemeClr>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487679" y="2112264"/>
            <a:ext cx="3840480" cy="3615522"/>
          </a:xfrm>
        </p:spPr>
        <p:txBody>
          <a:bodyPr>
            <a:normAutofit/>
          </a:bodyPr>
          <a:lstStyle>
            <a:lvl1pPr marL="0" indent="0">
              <a:lnSpc>
                <a:spcPct val="100000"/>
              </a:lnSpc>
              <a:spcBef>
                <a:spcPts val="600"/>
              </a:spcBef>
              <a:buNone/>
              <a:defRPr sz="1600" b="1">
                <a:solidFill>
                  <a:schemeClr val="bg1"/>
                </a:solidFill>
                <a:latin typeface="+mn-lt"/>
              </a:defRPr>
            </a:lvl1pPr>
            <a:lvl2pPr marL="0" indent="0">
              <a:lnSpc>
                <a:spcPct val="100000"/>
              </a:lnSpc>
              <a:spcBef>
                <a:spcPts val="600"/>
              </a:spcBef>
              <a:buNone/>
              <a:defRPr sz="1600">
                <a:solidFill>
                  <a:schemeClr val="bg1"/>
                </a:solidFill>
                <a:latin typeface="+mn-lt"/>
              </a:defRPr>
            </a:lvl2pPr>
            <a:lvl3pPr marL="914400" indent="0">
              <a:lnSpc>
                <a:spcPct val="125000"/>
              </a:lnSpc>
              <a:buNone/>
              <a:defRPr sz="1600">
                <a:solidFill>
                  <a:schemeClr val="bg1"/>
                </a:solidFill>
                <a:latin typeface="+mn-lt"/>
              </a:defRPr>
            </a:lvl3pPr>
            <a:lvl4pPr marL="1371600" indent="0">
              <a:lnSpc>
                <a:spcPct val="125000"/>
              </a:lnSpc>
              <a:buNone/>
              <a:defRPr sz="1600">
                <a:solidFill>
                  <a:schemeClr val="bg1"/>
                </a:solidFill>
                <a:latin typeface="+mn-lt"/>
              </a:defRPr>
            </a:lvl4pPr>
            <a:lvl5pPr marL="1828800" indent="0">
              <a:lnSpc>
                <a:spcPct val="125000"/>
              </a:lnSpc>
              <a:buNone/>
              <a:defRPr sz="1600">
                <a:solidFill>
                  <a:schemeClr val="bg1"/>
                </a:solidFill>
                <a:latin typeface="+mn-lt"/>
              </a:defRPr>
            </a:lvl5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D86F08CA-81DF-F947-B8E0-693791CF0074}"/>
              </a:ext>
            </a:extLst>
          </p:cNvPr>
          <p:cNvSpPr>
            <a:spLocks noGrp="1"/>
          </p:cNvSpPr>
          <p:nvPr>
            <p:ph idx="15"/>
          </p:nvPr>
        </p:nvSpPr>
        <p:spPr>
          <a:xfrm>
            <a:off x="4699947" y="2112264"/>
            <a:ext cx="3840480" cy="3615522"/>
          </a:xfrm>
        </p:spPr>
        <p:txBody>
          <a:bodyPr>
            <a:normAutofit/>
          </a:bodyPr>
          <a:lstStyle>
            <a:lvl1pPr marL="0" indent="0">
              <a:lnSpc>
                <a:spcPct val="100000"/>
              </a:lnSpc>
              <a:spcBef>
                <a:spcPts val="600"/>
              </a:spcBef>
              <a:buNone/>
              <a:defRPr sz="1600" b="1">
                <a:solidFill>
                  <a:schemeClr val="bg1"/>
                </a:solidFill>
                <a:latin typeface="+mn-lt"/>
              </a:defRPr>
            </a:lvl1pPr>
            <a:lvl2pPr marL="0" indent="0">
              <a:lnSpc>
                <a:spcPct val="100000"/>
              </a:lnSpc>
              <a:spcBef>
                <a:spcPts val="600"/>
              </a:spcBef>
              <a:buNone/>
              <a:defRPr sz="1600">
                <a:solidFill>
                  <a:schemeClr val="bg1"/>
                </a:solidFill>
                <a:latin typeface="+mn-lt"/>
              </a:defRPr>
            </a:lvl2pPr>
            <a:lvl3pPr marL="914400" indent="0">
              <a:lnSpc>
                <a:spcPct val="125000"/>
              </a:lnSpc>
              <a:buNone/>
              <a:defRPr sz="1600">
                <a:solidFill>
                  <a:schemeClr val="bg1"/>
                </a:solidFill>
                <a:latin typeface="+mn-lt"/>
              </a:defRPr>
            </a:lvl3pPr>
            <a:lvl4pPr marL="1371600" indent="0">
              <a:lnSpc>
                <a:spcPct val="125000"/>
              </a:lnSpc>
              <a:buNone/>
              <a:defRPr sz="1600">
                <a:solidFill>
                  <a:schemeClr val="bg1"/>
                </a:solidFill>
                <a:latin typeface="+mn-lt"/>
              </a:defRPr>
            </a:lvl4pPr>
            <a:lvl5pPr marL="1828800" indent="0">
              <a:lnSpc>
                <a:spcPct val="125000"/>
              </a:lnSpc>
              <a:buNone/>
              <a:defRPr sz="1600">
                <a:solidFill>
                  <a:schemeClr val="bg1"/>
                </a:solidFill>
                <a:latin typeface="+mn-lt"/>
              </a:defRPr>
            </a:lvl5pPr>
          </a:lstStyle>
          <a:p>
            <a:pPr lvl="0"/>
            <a:r>
              <a:rPr lang="en-US"/>
              <a:t>Click to edit Master text styles</a:t>
            </a:r>
          </a:p>
          <a:p>
            <a:pPr lvl="1"/>
            <a:r>
              <a:rPr lang="en-US"/>
              <a:t>Second level</a:t>
            </a:r>
          </a:p>
        </p:txBody>
      </p:sp>
      <p:sp>
        <p:nvSpPr>
          <p:cNvPr id="8" name="Date Placeholder 3">
            <a:extLst>
              <a:ext uri="{FF2B5EF4-FFF2-40B4-BE49-F238E27FC236}">
                <a16:creationId xmlns:a16="http://schemas.microsoft.com/office/drawing/2014/main" id="{323D570B-86E3-CA47-81D9-EDC9161E0614}"/>
              </a:ext>
            </a:extLst>
          </p:cNvPr>
          <p:cNvSpPr>
            <a:spLocks noGrp="1"/>
          </p:cNvSpPr>
          <p:nvPr>
            <p:ph type="dt" sz="half" idx="2"/>
          </p:nvPr>
        </p:nvSpPr>
        <p:spPr>
          <a:xfrm>
            <a:off x="6453352" y="6356350"/>
            <a:ext cx="2087076"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20" name="Slide Number Placeholder 5">
            <a:extLst>
              <a:ext uri="{FF2B5EF4-FFF2-40B4-BE49-F238E27FC236}">
                <a16:creationId xmlns:a16="http://schemas.microsoft.com/office/drawing/2014/main" id="{7511E021-8C30-504E-A564-A97BE3ACC5AB}"/>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21" name="Footer Placeholder 16">
            <a:extLst>
              <a:ext uri="{FF2B5EF4-FFF2-40B4-BE49-F238E27FC236}">
                <a16:creationId xmlns:a16="http://schemas.microsoft.com/office/drawing/2014/main" id="{BE541518-B2D8-2B49-A671-6816AB3669C5}"/>
              </a:ext>
            </a:extLst>
          </p:cNvPr>
          <p:cNvSpPr>
            <a:spLocks noGrp="1"/>
          </p:cNvSpPr>
          <p:nvPr>
            <p:ph type="ftr" sz="quarter" idx="14"/>
          </p:nvPr>
        </p:nvSpPr>
        <p:spPr>
          <a:xfrm>
            <a:off x="2865020" y="6356350"/>
            <a:ext cx="3298065" cy="365125"/>
          </a:xfrm>
          <a:prstGeom prst="rect">
            <a:avLst/>
          </a:prstGeom>
        </p:spPr>
        <p:txBody>
          <a:bodyPr/>
          <a:lstStyle>
            <a:lvl1pPr algn="ctr">
              <a:defRPr>
                <a:latin typeface="+mn-lt"/>
              </a:defRPr>
            </a:lvl1pPr>
          </a:lstStyle>
          <a:p>
            <a:r>
              <a:rPr lang="en-US" dirty="0"/>
              <a:t>PITCH DECK</a:t>
            </a:r>
          </a:p>
        </p:txBody>
      </p:sp>
    </p:spTree>
    <p:extLst>
      <p:ext uri="{BB962C8B-B14F-4D97-AF65-F5344CB8AC3E}">
        <p14:creationId xmlns:p14="http://schemas.microsoft.com/office/powerpoint/2010/main" val="278227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6920FAD-32AF-2040-A860-343F1039606F}"/>
              </a:ext>
            </a:extLst>
          </p:cNvPr>
          <p:cNvSpPr>
            <a:spLocks noGrp="1"/>
          </p:cNvSpPr>
          <p:nvPr>
            <p:ph type="pic" sz="quarter" idx="12"/>
          </p:nvPr>
        </p:nvSpPr>
        <p:spPr>
          <a:xfrm>
            <a:off x="0" y="0"/>
            <a:ext cx="6096000" cy="6857999"/>
          </a:xfrm>
        </p:spPr>
        <p:txBody>
          <a:bodyPr/>
          <a:lstStyle>
            <a:lvl1pPr>
              <a:defRPr>
                <a:latin typeface="+mn-lt"/>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666DD3F9-667C-DF4D-8A62-CB6D43B65D23}"/>
              </a:ext>
            </a:extLst>
          </p:cNvPr>
          <p:cNvSpPr>
            <a:spLocks noGrp="1"/>
          </p:cNvSpPr>
          <p:nvPr>
            <p:ph type="body" sz="quarter" idx="11" hasCustomPrompt="1"/>
          </p:nvPr>
        </p:nvSpPr>
        <p:spPr>
          <a:xfrm>
            <a:off x="2162846" y="2550997"/>
            <a:ext cx="4669707" cy="4259377"/>
          </a:xfrm>
        </p:spPr>
        <p:txBody>
          <a:bodyPr anchor="t" anchorCtr="0">
            <a:noAutofit/>
          </a:bodyPr>
          <a:lstStyle>
            <a:lvl1pPr marL="0" indent="0">
              <a:buNone/>
              <a:defRPr sz="41300">
                <a:solidFill>
                  <a:schemeClr val="accent3">
                    <a:alpha val="40000"/>
                  </a:schemeClr>
                </a:solidFill>
                <a:latin typeface="+mj-lt"/>
              </a:defRPr>
            </a:lvl1pPr>
            <a:lvl2pPr marL="457200" indent="0">
              <a:buNone/>
              <a:defRPr sz="19900">
                <a:solidFill>
                  <a:schemeClr val="accent3">
                    <a:alpha val="40000"/>
                  </a:schemeClr>
                </a:solidFill>
                <a:latin typeface="+mj-lt"/>
              </a:defRPr>
            </a:lvl2pPr>
            <a:lvl3pPr marL="914400" indent="0">
              <a:buNone/>
              <a:defRPr sz="16600">
                <a:solidFill>
                  <a:schemeClr val="accent3">
                    <a:alpha val="40000"/>
                  </a:schemeClr>
                </a:solidFill>
                <a:latin typeface="+mj-lt"/>
              </a:defRPr>
            </a:lvl3pPr>
            <a:lvl4pPr marL="1371600" indent="0">
              <a:buNone/>
              <a:defRPr sz="13800">
                <a:solidFill>
                  <a:schemeClr val="accent3">
                    <a:alpha val="40000"/>
                  </a:schemeClr>
                </a:solidFill>
                <a:latin typeface="+mj-lt"/>
              </a:defRPr>
            </a:lvl4pPr>
            <a:lvl5pPr marL="1828800" indent="0">
              <a:buNone/>
              <a:defRPr sz="13800">
                <a:solidFill>
                  <a:schemeClr val="accent3">
                    <a:alpha val="40000"/>
                  </a:schemeClr>
                </a:solidFill>
                <a:latin typeface="+mj-lt"/>
              </a:defRPr>
            </a:lvl5pPr>
          </a:lstStyle>
          <a:p>
            <a:pPr lvl="0"/>
            <a:r>
              <a:rPr lang="en-US" dirty="0"/>
              <a:t>A</a:t>
            </a:r>
          </a:p>
        </p:txBody>
      </p:sp>
      <p:sp>
        <p:nvSpPr>
          <p:cNvPr id="8" name="Rectangle 7">
            <a:extLst>
              <a:ext uri="{FF2B5EF4-FFF2-40B4-BE49-F238E27FC236}">
                <a16:creationId xmlns:a16="http://schemas.microsoft.com/office/drawing/2014/main" id="{176740CC-94D6-7C4B-A4B5-6E42F760302D}"/>
              </a:ext>
            </a:extLst>
          </p:cNvPr>
          <p:cNvSpPr/>
          <p:nvPr userDrawn="1"/>
        </p:nvSpPr>
        <p:spPr>
          <a:xfrm>
            <a:off x="6096001" y="0"/>
            <a:ext cx="6096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16">
            <a:extLst>
              <a:ext uri="{FF2B5EF4-FFF2-40B4-BE49-F238E27FC236}">
                <a16:creationId xmlns:a16="http://schemas.microsoft.com/office/drawing/2014/main" id="{D6639436-AAAE-FA4E-8766-8E980B9292D4}"/>
              </a:ext>
            </a:extLst>
          </p:cNvPr>
          <p:cNvSpPr>
            <a:spLocks noGrp="1"/>
          </p:cNvSpPr>
          <p:nvPr>
            <p:ph type="ftr" sz="quarter" idx="14"/>
          </p:nvPr>
        </p:nvSpPr>
        <p:spPr>
          <a:xfrm>
            <a:off x="6588916" y="6356350"/>
            <a:ext cx="3281511" cy="365125"/>
          </a:xfrm>
          <a:prstGeom prst="rect">
            <a:avLst/>
          </a:prstGeom>
        </p:spPr>
        <p:txBody>
          <a:bodyPr/>
          <a:lstStyle>
            <a:lvl1pPr algn="l">
              <a:defRPr>
                <a:latin typeface="+mn-lt"/>
              </a:defRPr>
            </a:lvl1pPr>
          </a:lstStyle>
          <a:p>
            <a:r>
              <a:rPr lang="en-US" dirty="0"/>
              <a:t>PITCH DECK</a:t>
            </a:r>
          </a:p>
        </p:txBody>
      </p:sp>
      <p:sp>
        <p:nvSpPr>
          <p:cNvPr id="16" name="Date Placeholder 3">
            <a:extLst>
              <a:ext uri="{FF2B5EF4-FFF2-40B4-BE49-F238E27FC236}">
                <a16:creationId xmlns:a16="http://schemas.microsoft.com/office/drawing/2014/main" id="{2981B3D7-1407-6B44-A7B2-6AC1B511E478}"/>
              </a:ext>
            </a:extLst>
          </p:cNvPr>
          <p:cNvSpPr>
            <a:spLocks noGrp="1"/>
          </p:cNvSpPr>
          <p:nvPr>
            <p:ph type="dt" sz="half" idx="2"/>
          </p:nvPr>
        </p:nvSpPr>
        <p:spPr>
          <a:xfrm>
            <a:off x="10346788" y="6356350"/>
            <a:ext cx="1367884"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18" name="Title 1">
            <a:extLst>
              <a:ext uri="{FF2B5EF4-FFF2-40B4-BE49-F238E27FC236}">
                <a16:creationId xmlns:a16="http://schemas.microsoft.com/office/drawing/2014/main" id="{8098318E-D0F8-004B-BE72-2F8AB949F015}"/>
              </a:ext>
            </a:extLst>
          </p:cNvPr>
          <p:cNvSpPr>
            <a:spLocks noGrp="1"/>
          </p:cNvSpPr>
          <p:nvPr>
            <p:ph type="title"/>
          </p:nvPr>
        </p:nvSpPr>
        <p:spPr>
          <a:xfrm>
            <a:off x="6588917" y="944457"/>
            <a:ext cx="5125755" cy="1130788"/>
          </a:xfrm>
        </p:spPr>
        <p:txBody>
          <a:bodyPr anchor="t" anchorCtr="0">
            <a:normAutofit/>
          </a:bodyPr>
          <a:lstStyle>
            <a:lvl1pPr>
              <a:defRPr sz="5400">
                <a:solidFill>
                  <a:schemeClr val="bg1"/>
                </a:solidFill>
                <a:latin typeface="+mj-lt"/>
              </a:defRPr>
            </a:lvl1pPr>
          </a:lstStyle>
          <a:p>
            <a:r>
              <a:rPr lang="en-US"/>
              <a:t>Click to edit Master title style</a:t>
            </a:r>
            <a:endParaRPr lang="en-US" dirty="0"/>
          </a:p>
        </p:txBody>
      </p:sp>
      <p:sp>
        <p:nvSpPr>
          <p:cNvPr id="19" name="Text Placeholder 2">
            <a:extLst>
              <a:ext uri="{FF2B5EF4-FFF2-40B4-BE49-F238E27FC236}">
                <a16:creationId xmlns:a16="http://schemas.microsoft.com/office/drawing/2014/main" id="{212BBA9E-4372-3F49-98B6-EF81225A7133}"/>
              </a:ext>
            </a:extLst>
          </p:cNvPr>
          <p:cNvSpPr>
            <a:spLocks noGrp="1"/>
          </p:cNvSpPr>
          <p:nvPr>
            <p:ph type="body" idx="1"/>
          </p:nvPr>
        </p:nvSpPr>
        <p:spPr>
          <a:xfrm>
            <a:off x="6588916" y="2125820"/>
            <a:ext cx="4983480" cy="3787723"/>
          </a:xfrm>
        </p:spPr>
        <p:txBody>
          <a:bodyPr>
            <a:normAutofit/>
          </a:bodyPr>
          <a:lstStyle>
            <a:lvl1pPr marL="0" indent="0">
              <a:lnSpc>
                <a:spcPct val="150000"/>
              </a:lnSpc>
              <a:buNone/>
              <a:defRPr sz="16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Slide Number Placeholder 5">
            <a:extLst>
              <a:ext uri="{FF2B5EF4-FFF2-40B4-BE49-F238E27FC236}">
                <a16:creationId xmlns:a16="http://schemas.microsoft.com/office/drawing/2014/main" id="{644A393A-1B5E-6F4D-A879-945404068B99}"/>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79622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6920FAD-32AF-2040-A860-343F1039606F}"/>
              </a:ext>
            </a:extLst>
          </p:cNvPr>
          <p:cNvSpPr>
            <a:spLocks noGrp="1"/>
          </p:cNvSpPr>
          <p:nvPr>
            <p:ph type="pic" sz="quarter" idx="12"/>
          </p:nvPr>
        </p:nvSpPr>
        <p:spPr>
          <a:xfrm>
            <a:off x="0" y="0"/>
            <a:ext cx="6096000" cy="6857999"/>
          </a:xfrm>
        </p:spPr>
        <p:txBody>
          <a:bodyPr/>
          <a:lstStyle>
            <a:lvl1pPr>
              <a:defRPr>
                <a:latin typeface="+mn-lt"/>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176740CC-94D6-7C4B-A4B5-6E42F760302D}"/>
              </a:ext>
            </a:extLst>
          </p:cNvPr>
          <p:cNvSpPr/>
          <p:nvPr userDrawn="1"/>
        </p:nvSpPr>
        <p:spPr>
          <a:xfrm>
            <a:off x="6096001" y="0"/>
            <a:ext cx="6096000"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16">
            <a:extLst>
              <a:ext uri="{FF2B5EF4-FFF2-40B4-BE49-F238E27FC236}">
                <a16:creationId xmlns:a16="http://schemas.microsoft.com/office/drawing/2014/main" id="{D6639436-AAAE-FA4E-8766-8E980B9292D4}"/>
              </a:ext>
            </a:extLst>
          </p:cNvPr>
          <p:cNvSpPr>
            <a:spLocks noGrp="1"/>
          </p:cNvSpPr>
          <p:nvPr>
            <p:ph type="ftr" sz="quarter" idx="14"/>
          </p:nvPr>
        </p:nvSpPr>
        <p:spPr>
          <a:xfrm>
            <a:off x="6588916" y="6356350"/>
            <a:ext cx="3281511" cy="365125"/>
          </a:xfrm>
          <a:prstGeom prst="rect">
            <a:avLst/>
          </a:prstGeom>
        </p:spPr>
        <p:txBody>
          <a:bodyPr/>
          <a:lstStyle>
            <a:lvl1pPr algn="l">
              <a:defRPr>
                <a:latin typeface="+mn-lt"/>
              </a:defRPr>
            </a:lvl1pPr>
          </a:lstStyle>
          <a:p>
            <a:r>
              <a:rPr lang="en-US" dirty="0"/>
              <a:t>PITCH DECK</a:t>
            </a:r>
          </a:p>
        </p:txBody>
      </p:sp>
      <p:sp>
        <p:nvSpPr>
          <p:cNvPr id="16" name="Date Placeholder 3">
            <a:extLst>
              <a:ext uri="{FF2B5EF4-FFF2-40B4-BE49-F238E27FC236}">
                <a16:creationId xmlns:a16="http://schemas.microsoft.com/office/drawing/2014/main" id="{2981B3D7-1407-6B44-A7B2-6AC1B511E478}"/>
              </a:ext>
            </a:extLst>
          </p:cNvPr>
          <p:cNvSpPr>
            <a:spLocks noGrp="1"/>
          </p:cNvSpPr>
          <p:nvPr>
            <p:ph type="dt" sz="half" idx="2"/>
          </p:nvPr>
        </p:nvSpPr>
        <p:spPr>
          <a:xfrm>
            <a:off x="10346788" y="6356350"/>
            <a:ext cx="1367884"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18" name="Title 1">
            <a:extLst>
              <a:ext uri="{FF2B5EF4-FFF2-40B4-BE49-F238E27FC236}">
                <a16:creationId xmlns:a16="http://schemas.microsoft.com/office/drawing/2014/main" id="{8098318E-D0F8-004B-BE72-2F8AB949F015}"/>
              </a:ext>
            </a:extLst>
          </p:cNvPr>
          <p:cNvSpPr>
            <a:spLocks noGrp="1"/>
          </p:cNvSpPr>
          <p:nvPr>
            <p:ph type="title"/>
          </p:nvPr>
        </p:nvSpPr>
        <p:spPr>
          <a:xfrm>
            <a:off x="6588917" y="944457"/>
            <a:ext cx="5125755" cy="1130788"/>
          </a:xfrm>
        </p:spPr>
        <p:txBody>
          <a:bodyPr anchor="t" anchorCtr="0">
            <a:normAutofit/>
          </a:bodyPr>
          <a:lstStyle>
            <a:lvl1pPr>
              <a:defRPr sz="5400">
                <a:solidFill>
                  <a:schemeClr val="bg1"/>
                </a:solidFill>
                <a:latin typeface="+mj-lt"/>
              </a:defRPr>
            </a:lvl1pPr>
          </a:lstStyle>
          <a:p>
            <a:r>
              <a:rPr lang="en-US"/>
              <a:t>Click to edit Master title style</a:t>
            </a:r>
            <a:endParaRPr lang="en-US" dirty="0"/>
          </a:p>
        </p:txBody>
      </p:sp>
      <p:sp>
        <p:nvSpPr>
          <p:cNvPr id="19" name="Text Placeholder 2">
            <a:extLst>
              <a:ext uri="{FF2B5EF4-FFF2-40B4-BE49-F238E27FC236}">
                <a16:creationId xmlns:a16="http://schemas.microsoft.com/office/drawing/2014/main" id="{212BBA9E-4372-3F49-98B6-EF81225A7133}"/>
              </a:ext>
            </a:extLst>
          </p:cNvPr>
          <p:cNvSpPr>
            <a:spLocks noGrp="1"/>
          </p:cNvSpPr>
          <p:nvPr>
            <p:ph type="body" idx="1"/>
          </p:nvPr>
        </p:nvSpPr>
        <p:spPr>
          <a:xfrm>
            <a:off x="6588916" y="2642616"/>
            <a:ext cx="4983480" cy="3264408"/>
          </a:xfrm>
        </p:spPr>
        <p:txBody>
          <a:bodyPr>
            <a:normAutofit/>
          </a:bodyPr>
          <a:lstStyle>
            <a:lvl1pPr marL="0" indent="0">
              <a:lnSpc>
                <a:spcPct val="150000"/>
              </a:lnSpc>
              <a:buNone/>
              <a:defRPr sz="16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Slide Number Placeholder 5">
            <a:extLst>
              <a:ext uri="{FF2B5EF4-FFF2-40B4-BE49-F238E27FC236}">
                <a16:creationId xmlns:a16="http://schemas.microsoft.com/office/drawing/2014/main" id="{644A393A-1B5E-6F4D-A879-945404068B99}"/>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accent4"/>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125169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wo Phot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2CC91C-66CB-964D-8640-FF553C4B3F68}"/>
              </a:ext>
            </a:extLst>
          </p:cNvPr>
          <p:cNvSpPr/>
          <p:nvPr userDrawn="1"/>
        </p:nvSpPr>
        <p:spPr>
          <a:xfrm>
            <a:off x="6090674" y="0"/>
            <a:ext cx="61013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a:extLst>
              <a:ext uri="{FF2B5EF4-FFF2-40B4-BE49-F238E27FC236}">
                <a16:creationId xmlns:a16="http://schemas.microsoft.com/office/drawing/2014/main" id="{43F23101-BBDC-6E48-B061-F3188397AB15}"/>
              </a:ext>
            </a:extLst>
          </p:cNvPr>
          <p:cNvSpPr>
            <a:spLocks noGrp="1"/>
          </p:cNvSpPr>
          <p:nvPr>
            <p:ph type="pic" sz="quarter" idx="12"/>
          </p:nvPr>
        </p:nvSpPr>
        <p:spPr>
          <a:xfrm>
            <a:off x="0" y="-1"/>
            <a:ext cx="6090674" cy="5178129"/>
          </a:xfrm>
        </p:spPr>
        <p:txBody>
          <a:bodyPr/>
          <a:lstStyle>
            <a:lvl1pPr>
              <a:defRPr>
                <a:latin typeface="+mn-lt"/>
              </a:defRPr>
            </a:lvl1pPr>
          </a:lstStyle>
          <a:p>
            <a:r>
              <a:rPr lang="en-US"/>
              <a:t>Click icon to add picture</a:t>
            </a:r>
            <a:endParaRPr lang="en-US" dirty="0"/>
          </a:p>
        </p:txBody>
      </p:sp>
      <p:sp>
        <p:nvSpPr>
          <p:cNvPr id="16" name="Rectangle 15">
            <a:extLst>
              <a:ext uri="{FF2B5EF4-FFF2-40B4-BE49-F238E27FC236}">
                <a16:creationId xmlns:a16="http://schemas.microsoft.com/office/drawing/2014/main" id="{8C9DF78D-9689-404B-893B-D81AEFD60B61}"/>
              </a:ext>
            </a:extLst>
          </p:cNvPr>
          <p:cNvSpPr/>
          <p:nvPr userDrawn="1"/>
        </p:nvSpPr>
        <p:spPr>
          <a:xfrm>
            <a:off x="0" y="5178129"/>
            <a:ext cx="6090674" cy="16798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22">
            <a:extLst>
              <a:ext uri="{FF2B5EF4-FFF2-40B4-BE49-F238E27FC236}">
                <a16:creationId xmlns:a16="http://schemas.microsoft.com/office/drawing/2014/main" id="{56CEBF45-08BC-D246-B09E-E89788D92FDC}"/>
              </a:ext>
            </a:extLst>
          </p:cNvPr>
          <p:cNvSpPr>
            <a:spLocks noGrp="1"/>
          </p:cNvSpPr>
          <p:nvPr>
            <p:ph type="ftr" sz="quarter" idx="19"/>
          </p:nvPr>
        </p:nvSpPr>
        <p:spPr>
          <a:xfrm>
            <a:off x="3016332" y="6356350"/>
            <a:ext cx="2704893" cy="365125"/>
          </a:xfrm>
          <a:prstGeom prst="rect">
            <a:avLst/>
          </a:prstGeom>
        </p:spPr>
        <p:txBody>
          <a:bodyPr/>
          <a:lstStyle>
            <a:lvl1pPr algn="r">
              <a:defRPr>
                <a:solidFill>
                  <a:schemeClr val="bg1"/>
                </a:solidFill>
                <a:latin typeface="+mn-lt"/>
              </a:defRPr>
            </a:lvl1pPr>
          </a:lstStyle>
          <a:p>
            <a:r>
              <a:rPr lang="en-US" dirty="0"/>
              <a:t>PITCH DECK</a:t>
            </a:r>
          </a:p>
        </p:txBody>
      </p:sp>
      <p:sp>
        <p:nvSpPr>
          <p:cNvPr id="21" name="Date Placeholder 3">
            <a:extLst>
              <a:ext uri="{FF2B5EF4-FFF2-40B4-BE49-F238E27FC236}">
                <a16:creationId xmlns:a16="http://schemas.microsoft.com/office/drawing/2014/main" id="{EF3B1B5E-97CC-B343-8C1F-44F4A15CE6C7}"/>
              </a:ext>
            </a:extLst>
          </p:cNvPr>
          <p:cNvSpPr>
            <a:spLocks noGrp="1"/>
          </p:cNvSpPr>
          <p:nvPr>
            <p:ph type="dt" sz="half" idx="2"/>
          </p:nvPr>
        </p:nvSpPr>
        <p:spPr>
          <a:xfrm>
            <a:off x="10346788" y="6356350"/>
            <a:ext cx="1367883" cy="365125"/>
          </a:xfrm>
          <a:prstGeom prst="rect">
            <a:avLst/>
          </a:prstGeom>
        </p:spPr>
        <p:txBody>
          <a:bodyPr anchor="ctr"/>
          <a:lstStyle>
            <a:lvl1pPr algn="r">
              <a:defRPr sz="1200">
                <a:solidFill>
                  <a:schemeClr val="bg2">
                    <a:lumMod val="75000"/>
                  </a:schemeClr>
                </a:solidFill>
                <a:latin typeface="+mn-lt"/>
              </a:defRPr>
            </a:lvl1pPr>
          </a:lstStyle>
          <a:p>
            <a:r>
              <a:rPr lang="en-US" dirty="0"/>
              <a:t>6/15/XX</a:t>
            </a:r>
          </a:p>
        </p:txBody>
      </p:sp>
      <p:sp>
        <p:nvSpPr>
          <p:cNvPr id="31" name="Title 1">
            <a:extLst>
              <a:ext uri="{FF2B5EF4-FFF2-40B4-BE49-F238E27FC236}">
                <a16:creationId xmlns:a16="http://schemas.microsoft.com/office/drawing/2014/main" id="{42356286-04CD-1746-8B54-61C0FA0D47D0}"/>
              </a:ext>
            </a:extLst>
          </p:cNvPr>
          <p:cNvSpPr>
            <a:spLocks noGrp="1"/>
          </p:cNvSpPr>
          <p:nvPr>
            <p:ph type="title" hasCustomPrompt="1"/>
          </p:nvPr>
        </p:nvSpPr>
        <p:spPr>
          <a:xfrm>
            <a:off x="6583591" y="944457"/>
            <a:ext cx="5131081" cy="1130788"/>
          </a:xfrm>
        </p:spPr>
        <p:txBody>
          <a:bodyPr anchor="t" anchorCtr="0">
            <a:normAutofit/>
          </a:bodyPr>
          <a:lstStyle>
            <a:lvl1pPr>
              <a:defRPr sz="5400">
                <a:solidFill>
                  <a:schemeClr val="bg2">
                    <a:lumMod val="75000"/>
                  </a:schemeClr>
                </a:solidFill>
                <a:latin typeface="+mj-lt"/>
              </a:defRPr>
            </a:lvl1pPr>
          </a:lstStyle>
          <a:p>
            <a:r>
              <a:rPr lang="en-US" dirty="0"/>
              <a:t>Click to add Title</a:t>
            </a:r>
          </a:p>
        </p:txBody>
      </p:sp>
      <p:sp>
        <p:nvSpPr>
          <p:cNvPr id="32" name="Text Placeholder 2">
            <a:extLst>
              <a:ext uri="{FF2B5EF4-FFF2-40B4-BE49-F238E27FC236}">
                <a16:creationId xmlns:a16="http://schemas.microsoft.com/office/drawing/2014/main" id="{ECF47222-7082-7A4F-B539-2B7DA6420FB3}"/>
              </a:ext>
            </a:extLst>
          </p:cNvPr>
          <p:cNvSpPr>
            <a:spLocks noGrp="1"/>
          </p:cNvSpPr>
          <p:nvPr>
            <p:ph type="body" idx="1"/>
          </p:nvPr>
        </p:nvSpPr>
        <p:spPr>
          <a:xfrm>
            <a:off x="6583590" y="2084832"/>
            <a:ext cx="4983480" cy="3787723"/>
          </a:xfrm>
        </p:spPr>
        <p:txBody>
          <a:bodyPr>
            <a:normAutofit/>
          </a:bodyPr>
          <a:lstStyle>
            <a:lvl1pPr marL="0" indent="0">
              <a:lnSpc>
                <a:spcPct val="100000"/>
              </a:lnSpc>
              <a:spcBef>
                <a:spcPts val="400"/>
              </a:spcBef>
              <a:buNone/>
              <a:defRPr sz="1600" b="1">
                <a:solidFill>
                  <a:schemeClr val="bg2">
                    <a:lumMod val="75000"/>
                  </a:schemeClr>
                </a:solidFill>
                <a:latin typeface="+mn-lt"/>
              </a:defRPr>
            </a:lvl1pPr>
            <a:lvl2pPr marL="0" indent="0" algn="l">
              <a:lnSpc>
                <a:spcPct val="100000"/>
              </a:lnSpc>
              <a:spcBef>
                <a:spcPts val="400"/>
              </a:spcBef>
              <a:buNone/>
              <a:defRPr sz="1600">
                <a:solidFill>
                  <a:schemeClr val="bg2">
                    <a:lumMod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1"/>
            <a:r>
              <a:rPr lang="en-US"/>
              <a:t>Second level</a:t>
            </a:r>
          </a:p>
        </p:txBody>
      </p:sp>
      <p:sp>
        <p:nvSpPr>
          <p:cNvPr id="34" name="Slide Number Placeholder 5">
            <a:extLst>
              <a:ext uri="{FF2B5EF4-FFF2-40B4-BE49-F238E27FC236}">
                <a16:creationId xmlns:a16="http://schemas.microsoft.com/office/drawing/2014/main" id="{BD1385E9-4181-6945-827C-BD08E7653A5F}"/>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hree Photos">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492918" y="447317"/>
            <a:ext cx="8163532" cy="974050"/>
          </a:xfrm>
        </p:spPr>
        <p:txBody>
          <a:bodyPr anchor="ctr" anchorCtr="0">
            <a:normAutofit/>
          </a:bodyPr>
          <a:lstStyle>
            <a:lvl1pPr algn="l">
              <a:defRPr sz="5400">
                <a:solidFill>
                  <a:schemeClr val="accent3">
                    <a:lumMod val="75000"/>
                  </a:schemeClr>
                </a:solidFill>
                <a:latin typeface="+mj-lt"/>
              </a:defRPr>
            </a:lvl1pPr>
          </a:lstStyle>
          <a:p>
            <a:r>
              <a:rPr lang="en-US"/>
              <a:t>Click to edit Master title style</a:t>
            </a:r>
            <a:endParaRPr lang="en-US" dirty="0"/>
          </a:p>
        </p:txBody>
      </p:sp>
      <p:sp>
        <p:nvSpPr>
          <p:cNvPr id="29" name="Text Placeholder 16">
            <a:extLst>
              <a:ext uri="{FF2B5EF4-FFF2-40B4-BE49-F238E27FC236}">
                <a16:creationId xmlns:a16="http://schemas.microsoft.com/office/drawing/2014/main" id="{0DAE41A5-2144-F245-AB20-E2DF07E99F70}"/>
              </a:ext>
            </a:extLst>
          </p:cNvPr>
          <p:cNvSpPr>
            <a:spLocks noGrp="1"/>
          </p:cNvSpPr>
          <p:nvPr>
            <p:ph type="body" sz="quarter" idx="14" hasCustomPrompt="1"/>
          </p:nvPr>
        </p:nvSpPr>
        <p:spPr>
          <a:xfrm>
            <a:off x="530255" y="2059572"/>
            <a:ext cx="2560320" cy="1018207"/>
          </a:xfrm>
        </p:spPr>
        <p:txBody>
          <a:bodyPr>
            <a:noAutofit/>
          </a:bodyPr>
          <a:lstStyle>
            <a:lvl1pPr marL="0" indent="0">
              <a:buNone/>
              <a:defRPr sz="7200">
                <a:solidFill>
                  <a:schemeClr val="accent6">
                    <a:lumMod val="40000"/>
                    <a:lumOff val="60000"/>
                  </a:schemeClr>
                </a:solidFill>
                <a:latin typeface="+mj-lt"/>
              </a:defRPr>
            </a:lvl1pPr>
          </a:lstStyle>
          <a:p>
            <a:pPr lvl="0"/>
            <a:r>
              <a:rPr lang="en-US" dirty="0"/>
              <a:t>$00</a:t>
            </a:r>
          </a:p>
        </p:txBody>
      </p:sp>
      <p:sp>
        <p:nvSpPr>
          <p:cNvPr id="30" name="Text Placeholder 2">
            <a:extLst>
              <a:ext uri="{FF2B5EF4-FFF2-40B4-BE49-F238E27FC236}">
                <a16:creationId xmlns:a16="http://schemas.microsoft.com/office/drawing/2014/main" id="{BFE9F041-C87F-8F43-8E51-AB5DD0B327A5}"/>
              </a:ext>
            </a:extLst>
          </p:cNvPr>
          <p:cNvSpPr>
            <a:spLocks noGrp="1"/>
          </p:cNvSpPr>
          <p:nvPr>
            <p:ph type="body" idx="16"/>
          </p:nvPr>
        </p:nvSpPr>
        <p:spPr>
          <a:xfrm>
            <a:off x="511675" y="3103182"/>
            <a:ext cx="2560320" cy="609600"/>
          </a:xfrm>
        </p:spPr>
        <p:txBody>
          <a:bodyPr anchor="t" anchorCtr="0"/>
          <a:lstStyle>
            <a:lvl1pPr marL="0" indent="0">
              <a:buNone/>
              <a:defRPr sz="2400">
                <a:solidFill>
                  <a:schemeClr val="accent6">
                    <a:lumMod val="40000"/>
                    <a:lumOff val="6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Content Placeholder 4">
            <a:extLst>
              <a:ext uri="{FF2B5EF4-FFF2-40B4-BE49-F238E27FC236}">
                <a16:creationId xmlns:a16="http://schemas.microsoft.com/office/drawing/2014/main" id="{FC685202-379C-1547-948B-E51BF6A4F69F}"/>
              </a:ext>
            </a:extLst>
          </p:cNvPr>
          <p:cNvSpPr>
            <a:spLocks noGrp="1"/>
          </p:cNvSpPr>
          <p:nvPr>
            <p:ph sz="quarter" idx="20"/>
          </p:nvPr>
        </p:nvSpPr>
        <p:spPr>
          <a:xfrm>
            <a:off x="492917" y="3776472"/>
            <a:ext cx="2560320" cy="2163351"/>
          </a:xfrm>
        </p:spPr>
        <p:txBody>
          <a:bodyPr>
            <a:noAutofit/>
          </a:bodyPr>
          <a:lstStyle>
            <a:lvl1pPr marL="0" indent="0" algn="l">
              <a:spcBef>
                <a:spcPts val="1000"/>
              </a:spcBef>
              <a:buNone/>
              <a:defRPr sz="1600">
                <a:solidFill>
                  <a:schemeClr val="bg2">
                    <a:lumMod val="75000"/>
                  </a:schemeClr>
                </a:solidFill>
                <a:latin typeface="+mn-lt"/>
              </a:defRPr>
            </a:lvl1pPr>
            <a:lvl2pPr marL="457200" indent="0" algn="l">
              <a:spcBef>
                <a:spcPts val="1000"/>
              </a:spcBef>
              <a:buNone/>
              <a:defRPr sz="1600">
                <a:solidFill>
                  <a:schemeClr val="bg2">
                    <a:lumMod val="75000"/>
                  </a:schemeClr>
                </a:solidFill>
                <a:latin typeface="+mn-lt"/>
              </a:defRPr>
            </a:lvl2pPr>
            <a:lvl3pPr marL="914400" indent="0" algn="l">
              <a:spcBef>
                <a:spcPts val="1000"/>
              </a:spcBef>
              <a:buNone/>
              <a:defRPr sz="1600">
                <a:solidFill>
                  <a:schemeClr val="bg2">
                    <a:lumMod val="75000"/>
                  </a:schemeClr>
                </a:solidFill>
                <a:latin typeface="+mn-lt"/>
              </a:defRPr>
            </a:lvl3pPr>
            <a:lvl4pPr marL="1371600" indent="0" algn="l">
              <a:spcBef>
                <a:spcPts val="1000"/>
              </a:spcBef>
              <a:buNone/>
              <a:defRPr sz="1600">
                <a:solidFill>
                  <a:schemeClr val="bg2">
                    <a:lumMod val="75000"/>
                  </a:schemeClr>
                </a:solidFill>
                <a:latin typeface="+mn-lt"/>
              </a:defRPr>
            </a:lvl4pPr>
            <a:lvl5pPr marL="1828800" indent="0" algn="l">
              <a:spcBef>
                <a:spcPts val="1000"/>
              </a:spcBef>
              <a:buNone/>
              <a:defRPr sz="1600">
                <a:solidFill>
                  <a:schemeClr val="bg2">
                    <a:lumMod val="75000"/>
                  </a:schemeClr>
                </a:solidFill>
                <a:latin typeface="+mn-lt"/>
              </a:defRPr>
            </a:lvl5pPr>
          </a:lstStyle>
          <a:p>
            <a:pPr lvl="0"/>
            <a:r>
              <a:rPr lang="en-US"/>
              <a:t>Click to edit Master text styles</a:t>
            </a:r>
          </a:p>
        </p:txBody>
      </p:sp>
      <p:sp>
        <p:nvSpPr>
          <p:cNvPr id="41" name="Text Placeholder 16">
            <a:extLst>
              <a:ext uri="{FF2B5EF4-FFF2-40B4-BE49-F238E27FC236}">
                <a16:creationId xmlns:a16="http://schemas.microsoft.com/office/drawing/2014/main" id="{0CE1110F-B298-B541-BFDE-B0E07F7851B6}"/>
              </a:ext>
            </a:extLst>
          </p:cNvPr>
          <p:cNvSpPr>
            <a:spLocks noGrp="1"/>
          </p:cNvSpPr>
          <p:nvPr>
            <p:ph type="body" sz="quarter" idx="21" hasCustomPrompt="1"/>
          </p:nvPr>
        </p:nvSpPr>
        <p:spPr>
          <a:xfrm>
            <a:off x="3362052" y="2059572"/>
            <a:ext cx="2560320" cy="1018207"/>
          </a:xfrm>
        </p:spPr>
        <p:txBody>
          <a:bodyPr>
            <a:noAutofit/>
          </a:bodyPr>
          <a:lstStyle>
            <a:lvl1pPr marL="0" indent="0">
              <a:buNone/>
              <a:defRPr sz="7200">
                <a:solidFill>
                  <a:schemeClr val="accent6">
                    <a:lumMod val="40000"/>
                    <a:lumOff val="60000"/>
                  </a:schemeClr>
                </a:solidFill>
                <a:latin typeface="+mj-lt"/>
              </a:defRPr>
            </a:lvl1pPr>
          </a:lstStyle>
          <a:p>
            <a:pPr lvl="0"/>
            <a:r>
              <a:rPr lang="en-US" dirty="0"/>
              <a:t>$00</a:t>
            </a:r>
          </a:p>
        </p:txBody>
      </p:sp>
      <p:sp>
        <p:nvSpPr>
          <p:cNvPr id="42" name="Text Placeholder 2">
            <a:extLst>
              <a:ext uri="{FF2B5EF4-FFF2-40B4-BE49-F238E27FC236}">
                <a16:creationId xmlns:a16="http://schemas.microsoft.com/office/drawing/2014/main" id="{262191D7-447F-C149-98BD-B72403F0CE65}"/>
              </a:ext>
            </a:extLst>
          </p:cNvPr>
          <p:cNvSpPr>
            <a:spLocks noGrp="1"/>
          </p:cNvSpPr>
          <p:nvPr>
            <p:ph type="body" idx="22"/>
          </p:nvPr>
        </p:nvSpPr>
        <p:spPr>
          <a:xfrm>
            <a:off x="3343472" y="3103182"/>
            <a:ext cx="2560320" cy="609600"/>
          </a:xfrm>
        </p:spPr>
        <p:txBody>
          <a:bodyPr anchor="t" anchorCtr="0"/>
          <a:lstStyle>
            <a:lvl1pPr marL="0" indent="0">
              <a:buNone/>
              <a:defRPr sz="2400">
                <a:solidFill>
                  <a:schemeClr val="accent6">
                    <a:lumMod val="40000"/>
                    <a:lumOff val="6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3" name="Content Placeholder 4">
            <a:extLst>
              <a:ext uri="{FF2B5EF4-FFF2-40B4-BE49-F238E27FC236}">
                <a16:creationId xmlns:a16="http://schemas.microsoft.com/office/drawing/2014/main" id="{40321E8F-68AC-0946-AD35-70EAD7D12FBB}"/>
              </a:ext>
            </a:extLst>
          </p:cNvPr>
          <p:cNvSpPr>
            <a:spLocks noGrp="1"/>
          </p:cNvSpPr>
          <p:nvPr>
            <p:ph sz="quarter" idx="23"/>
          </p:nvPr>
        </p:nvSpPr>
        <p:spPr>
          <a:xfrm>
            <a:off x="3324712" y="3776472"/>
            <a:ext cx="2560320" cy="2163351"/>
          </a:xfrm>
        </p:spPr>
        <p:txBody>
          <a:bodyPr>
            <a:noAutofit/>
          </a:bodyPr>
          <a:lstStyle>
            <a:lvl1pPr marL="0" indent="0" algn="l">
              <a:spcBef>
                <a:spcPts val="1000"/>
              </a:spcBef>
              <a:buNone/>
              <a:defRPr sz="1600">
                <a:solidFill>
                  <a:schemeClr val="bg2">
                    <a:lumMod val="75000"/>
                  </a:schemeClr>
                </a:solidFill>
                <a:latin typeface="+mn-lt"/>
              </a:defRPr>
            </a:lvl1pPr>
            <a:lvl2pPr marL="457200" indent="0" algn="l">
              <a:spcBef>
                <a:spcPts val="1000"/>
              </a:spcBef>
              <a:buNone/>
              <a:defRPr sz="1600">
                <a:solidFill>
                  <a:schemeClr val="bg2">
                    <a:lumMod val="75000"/>
                  </a:schemeClr>
                </a:solidFill>
                <a:latin typeface="+mn-lt"/>
              </a:defRPr>
            </a:lvl2pPr>
            <a:lvl3pPr marL="914400" indent="0" algn="l">
              <a:spcBef>
                <a:spcPts val="1000"/>
              </a:spcBef>
              <a:buNone/>
              <a:defRPr sz="1600">
                <a:solidFill>
                  <a:schemeClr val="bg2">
                    <a:lumMod val="75000"/>
                  </a:schemeClr>
                </a:solidFill>
                <a:latin typeface="+mn-lt"/>
              </a:defRPr>
            </a:lvl3pPr>
            <a:lvl4pPr marL="1371600" indent="0" algn="l">
              <a:spcBef>
                <a:spcPts val="1000"/>
              </a:spcBef>
              <a:buNone/>
              <a:defRPr sz="1600">
                <a:solidFill>
                  <a:schemeClr val="bg2">
                    <a:lumMod val="75000"/>
                  </a:schemeClr>
                </a:solidFill>
                <a:latin typeface="+mn-lt"/>
              </a:defRPr>
            </a:lvl4pPr>
            <a:lvl5pPr marL="1828800" indent="0" algn="l">
              <a:spcBef>
                <a:spcPts val="1000"/>
              </a:spcBef>
              <a:buNone/>
              <a:defRPr sz="1600">
                <a:solidFill>
                  <a:schemeClr val="bg2">
                    <a:lumMod val="75000"/>
                  </a:schemeClr>
                </a:solidFill>
                <a:latin typeface="+mn-lt"/>
              </a:defRPr>
            </a:lvl5pPr>
          </a:lstStyle>
          <a:p>
            <a:pPr lvl="0"/>
            <a:r>
              <a:rPr lang="en-US"/>
              <a:t>Click to edit Master text styles</a:t>
            </a:r>
          </a:p>
        </p:txBody>
      </p:sp>
      <p:sp>
        <p:nvSpPr>
          <p:cNvPr id="45" name="Text Placeholder 16">
            <a:extLst>
              <a:ext uri="{FF2B5EF4-FFF2-40B4-BE49-F238E27FC236}">
                <a16:creationId xmlns:a16="http://schemas.microsoft.com/office/drawing/2014/main" id="{A771C33E-C77C-8C46-AFAE-330A56B0ECD0}"/>
              </a:ext>
            </a:extLst>
          </p:cNvPr>
          <p:cNvSpPr>
            <a:spLocks noGrp="1"/>
          </p:cNvSpPr>
          <p:nvPr>
            <p:ph type="body" sz="quarter" idx="24" hasCustomPrompt="1"/>
          </p:nvPr>
        </p:nvSpPr>
        <p:spPr>
          <a:xfrm>
            <a:off x="6147783" y="2059572"/>
            <a:ext cx="2508668" cy="1018207"/>
          </a:xfrm>
        </p:spPr>
        <p:txBody>
          <a:bodyPr>
            <a:noAutofit/>
          </a:bodyPr>
          <a:lstStyle>
            <a:lvl1pPr marL="0" indent="0">
              <a:buNone/>
              <a:defRPr sz="7200">
                <a:solidFill>
                  <a:schemeClr val="accent6">
                    <a:lumMod val="40000"/>
                    <a:lumOff val="60000"/>
                  </a:schemeClr>
                </a:solidFill>
                <a:latin typeface="+mj-lt"/>
              </a:defRPr>
            </a:lvl1pPr>
          </a:lstStyle>
          <a:p>
            <a:pPr lvl="0"/>
            <a:r>
              <a:rPr lang="en-US" dirty="0"/>
              <a:t>$00</a:t>
            </a:r>
          </a:p>
        </p:txBody>
      </p:sp>
      <p:sp>
        <p:nvSpPr>
          <p:cNvPr id="46" name="Text Placeholder 2">
            <a:extLst>
              <a:ext uri="{FF2B5EF4-FFF2-40B4-BE49-F238E27FC236}">
                <a16:creationId xmlns:a16="http://schemas.microsoft.com/office/drawing/2014/main" id="{442F76F2-61F6-5748-9924-28BCE2D669B8}"/>
              </a:ext>
            </a:extLst>
          </p:cNvPr>
          <p:cNvSpPr>
            <a:spLocks noGrp="1"/>
          </p:cNvSpPr>
          <p:nvPr>
            <p:ph type="body" idx="25"/>
          </p:nvPr>
        </p:nvSpPr>
        <p:spPr>
          <a:xfrm>
            <a:off x="6129203" y="3103182"/>
            <a:ext cx="2527247" cy="609600"/>
          </a:xfrm>
        </p:spPr>
        <p:txBody>
          <a:bodyPr anchor="t" anchorCtr="0"/>
          <a:lstStyle>
            <a:lvl1pPr marL="0" indent="0">
              <a:buNone/>
              <a:defRPr sz="2400">
                <a:solidFill>
                  <a:schemeClr val="accent6">
                    <a:lumMod val="40000"/>
                    <a:lumOff val="6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7" name="Content Placeholder 4">
            <a:extLst>
              <a:ext uri="{FF2B5EF4-FFF2-40B4-BE49-F238E27FC236}">
                <a16:creationId xmlns:a16="http://schemas.microsoft.com/office/drawing/2014/main" id="{4FBB18F0-1B37-BB4D-8805-1060DC42C458}"/>
              </a:ext>
            </a:extLst>
          </p:cNvPr>
          <p:cNvSpPr>
            <a:spLocks noGrp="1"/>
          </p:cNvSpPr>
          <p:nvPr>
            <p:ph sz="quarter" idx="26"/>
          </p:nvPr>
        </p:nvSpPr>
        <p:spPr>
          <a:xfrm>
            <a:off x="6099048" y="3776472"/>
            <a:ext cx="2557402" cy="2163351"/>
          </a:xfrm>
        </p:spPr>
        <p:txBody>
          <a:bodyPr>
            <a:noAutofit/>
          </a:bodyPr>
          <a:lstStyle>
            <a:lvl1pPr marL="0" indent="0" algn="l">
              <a:spcBef>
                <a:spcPts val="1000"/>
              </a:spcBef>
              <a:buNone/>
              <a:defRPr sz="1600">
                <a:solidFill>
                  <a:schemeClr val="bg2">
                    <a:lumMod val="75000"/>
                  </a:schemeClr>
                </a:solidFill>
                <a:latin typeface="+mn-lt"/>
              </a:defRPr>
            </a:lvl1pPr>
            <a:lvl2pPr marL="457200" indent="0" algn="l">
              <a:spcBef>
                <a:spcPts val="1000"/>
              </a:spcBef>
              <a:buNone/>
              <a:defRPr sz="1600">
                <a:solidFill>
                  <a:schemeClr val="bg2">
                    <a:lumMod val="75000"/>
                  </a:schemeClr>
                </a:solidFill>
                <a:latin typeface="+mn-lt"/>
              </a:defRPr>
            </a:lvl2pPr>
            <a:lvl3pPr marL="914400" indent="0" algn="l">
              <a:spcBef>
                <a:spcPts val="1000"/>
              </a:spcBef>
              <a:buNone/>
              <a:defRPr sz="1600">
                <a:solidFill>
                  <a:schemeClr val="bg2">
                    <a:lumMod val="75000"/>
                  </a:schemeClr>
                </a:solidFill>
                <a:latin typeface="+mn-lt"/>
              </a:defRPr>
            </a:lvl3pPr>
            <a:lvl4pPr marL="1371600" indent="0" algn="l">
              <a:spcBef>
                <a:spcPts val="1000"/>
              </a:spcBef>
              <a:buNone/>
              <a:defRPr sz="1600">
                <a:solidFill>
                  <a:schemeClr val="bg2">
                    <a:lumMod val="75000"/>
                  </a:schemeClr>
                </a:solidFill>
                <a:latin typeface="+mn-lt"/>
              </a:defRPr>
            </a:lvl4pPr>
            <a:lvl5pPr marL="1828800" indent="0" algn="l">
              <a:spcBef>
                <a:spcPts val="1000"/>
              </a:spcBef>
              <a:buNone/>
              <a:defRPr sz="1600">
                <a:solidFill>
                  <a:schemeClr val="bg2">
                    <a:lumMod val="75000"/>
                  </a:schemeClr>
                </a:solidFill>
                <a:latin typeface="+mn-lt"/>
              </a:defRPr>
            </a:lvl5pPr>
          </a:lstStyle>
          <a:p>
            <a:pPr lvl="0"/>
            <a:r>
              <a:rPr lang="en-US"/>
              <a:t>Click to edit Master text styles</a:t>
            </a:r>
          </a:p>
        </p:txBody>
      </p:sp>
      <p:sp>
        <p:nvSpPr>
          <p:cNvPr id="4" name="Picture Placeholder 3">
            <a:extLst>
              <a:ext uri="{FF2B5EF4-FFF2-40B4-BE49-F238E27FC236}">
                <a16:creationId xmlns:a16="http://schemas.microsoft.com/office/drawing/2014/main" id="{4EC4DC40-934B-2F47-BCFA-5952BEE68E5F}"/>
              </a:ext>
            </a:extLst>
          </p:cNvPr>
          <p:cNvSpPr>
            <a:spLocks noGrp="1"/>
          </p:cNvSpPr>
          <p:nvPr>
            <p:ph type="pic" sz="quarter" idx="27"/>
          </p:nvPr>
        </p:nvSpPr>
        <p:spPr>
          <a:xfrm>
            <a:off x="9157764" y="0"/>
            <a:ext cx="3044952" cy="6858000"/>
          </a:xfrm>
        </p:spPr>
        <p:txBody>
          <a:bodyPr/>
          <a:lstStyle>
            <a:lvl1pPr>
              <a:defRPr>
                <a:latin typeface="+mn-lt"/>
              </a:defRPr>
            </a:lvl1pPr>
          </a:lstStyle>
          <a:p>
            <a:r>
              <a:rPr lang="en-US"/>
              <a:t>Click icon to add picture</a:t>
            </a:r>
            <a:endParaRPr lang="en-US" dirty="0"/>
          </a:p>
        </p:txBody>
      </p:sp>
      <p:sp>
        <p:nvSpPr>
          <p:cNvPr id="55" name="Slide Number Placeholder 5">
            <a:extLst>
              <a:ext uri="{FF2B5EF4-FFF2-40B4-BE49-F238E27FC236}">
                <a16:creationId xmlns:a16="http://schemas.microsoft.com/office/drawing/2014/main" id="{92C2F78E-AAC9-304E-8939-1489078E61ED}"/>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56" name="Date Placeholder 3">
            <a:extLst>
              <a:ext uri="{FF2B5EF4-FFF2-40B4-BE49-F238E27FC236}">
                <a16:creationId xmlns:a16="http://schemas.microsoft.com/office/drawing/2014/main" id="{22CDA81B-D223-2940-BCAD-E9E908E36E6B}"/>
              </a:ext>
            </a:extLst>
          </p:cNvPr>
          <p:cNvSpPr>
            <a:spLocks noGrp="1"/>
          </p:cNvSpPr>
          <p:nvPr>
            <p:ph type="dt" sz="half" idx="2"/>
          </p:nvPr>
        </p:nvSpPr>
        <p:spPr>
          <a:xfrm>
            <a:off x="6569374" y="6356350"/>
            <a:ext cx="2087076"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57" name="Footer Placeholder 16">
            <a:extLst>
              <a:ext uri="{FF2B5EF4-FFF2-40B4-BE49-F238E27FC236}">
                <a16:creationId xmlns:a16="http://schemas.microsoft.com/office/drawing/2014/main" id="{17CB3272-A681-F44E-8E30-0DB937550EF3}"/>
              </a:ext>
            </a:extLst>
          </p:cNvPr>
          <p:cNvSpPr>
            <a:spLocks noGrp="1"/>
          </p:cNvSpPr>
          <p:nvPr>
            <p:ph type="ftr" sz="quarter" idx="28"/>
          </p:nvPr>
        </p:nvSpPr>
        <p:spPr>
          <a:xfrm>
            <a:off x="2865020" y="6356350"/>
            <a:ext cx="3298065" cy="365125"/>
          </a:xfrm>
          <a:prstGeom prst="rect">
            <a:avLst/>
          </a:prstGeom>
        </p:spPr>
        <p:txBody>
          <a:bodyPr/>
          <a:lstStyle>
            <a:lvl1pPr algn="ctr">
              <a:defRPr>
                <a:latin typeface="+mn-lt"/>
              </a:defRPr>
            </a:lvl1pPr>
          </a:lstStyle>
          <a:p>
            <a:r>
              <a:rPr lang="en-US" dirty="0"/>
              <a:t>PITCH DECK</a:t>
            </a:r>
          </a:p>
        </p:txBody>
      </p:sp>
    </p:spTree>
    <p:extLst>
      <p:ext uri="{BB962C8B-B14F-4D97-AF65-F5344CB8AC3E}">
        <p14:creationId xmlns:p14="http://schemas.microsoft.com/office/powerpoint/2010/main" val="76108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C855C320-6D70-974D-AD87-3EEFC128B398}"/>
              </a:ext>
            </a:extLst>
          </p:cNvPr>
          <p:cNvSpPr>
            <a:spLocks noGrp="1"/>
          </p:cNvSpPr>
          <p:nvPr>
            <p:ph type="pic" sz="quarter" idx="14"/>
          </p:nvPr>
        </p:nvSpPr>
        <p:spPr>
          <a:xfrm>
            <a:off x="0" y="0"/>
            <a:ext cx="3049524" cy="6858000"/>
          </a:xfrm>
        </p:spPr>
        <p:txBody>
          <a:bodyPr/>
          <a:lstStyle>
            <a:lvl1pPr>
              <a:defRPr>
                <a:latin typeface="+mn-lt"/>
              </a:defRPr>
            </a:lvl1pPr>
          </a:lstStyle>
          <a:p>
            <a:r>
              <a:rPr lang="en-US"/>
              <a:t>Click icon to add picture</a:t>
            </a:r>
            <a:endParaRPr lang="en-US" dirty="0"/>
          </a:p>
        </p:txBody>
      </p:sp>
      <p:sp>
        <p:nvSpPr>
          <p:cNvPr id="9" name="Rectangle 8">
            <a:extLst>
              <a:ext uri="{FF2B5EF4-FFF2-40B4-BE49-F238E27FC236}">
                <a16:creationId xmlns:a16="http://schemas.microsoft.com/office/drawing/2014/main" id="{7CC68FA9-F7C6-0245-97E0-B8475C0082DA}"/>
              </a:ext>
            </a:extLst>
          </p:cNvPr>
          <p:cNvSpPr/>
          <p:nvPr userDrawn="1"/>
        </p:nvSpPr>
        <p:spPr>
          <a:xfrm>
            <a:off x="3049525" y="1"/>
            <a:ext cx="9142476" cy="17287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2" name="Content Placeholder 3">
            <a:extLst>
              <a:ext uri="{FF2B5EF4-FFF2-40B4-BE49-F238E27FC236}">
                <a16:creationId xmlns:a16="http://schemas.microsoft.com/office/drawing/2014/main" id="{72005B53-16AE-6245-A669-FFC152CE2E12}"/>
              </a:ext>
            </a:extLst>
          </p:cNvPr>
          <p:cNvSpPr>
            <a:spLocks noGrp="1"/>
          </p:cNvSpPr>
          <p:nvPr>
            <p:ph sz="half" idx="2"/>
          </p:nvPr>
        </p:nvSpPr>
        <p:spPr>
          <a:xfrm>
            <a:off x="3542441" y="2480479"/>
            <a:ext cx="2562629" cy="3181028"/>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30" name="Content Placeholder 3">
            <a:extLst>
              <a:ext uri="{FF2B5EF4-FFF2-40B4-BE49-F238E27FC236}">
                <a16:creationId xmlns:a16="http://schemas.microsoft.com/office/drawing/2014/main" id="{3160948A-B0E0-C146-BE25-49A0EEB08FB6}"/>
              </a:ext>
            </a:extLst>
          </p:cNvPr>
          <p:cNvSpPr>
            <a:spLocks noGrp="1"/>
          </p:cNvSpPr>
          <p:nvPr>
            <p:ph sz="half" idx="17"/>
          </p:nvPr>
        </p:nvSpPr>
        <p:spPr>
          <a:xfrm>
            <a:off x="6391238" y="2480479"/>
            <a:ext cx="2562629" cy="3181028"/>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32" name="Content Placeholder 3">
            <a:extLst>
              <a:ext uri="{FF2B5EF4-FFF2-40B4-BE49-F238E27FC236}">
                <a16:creationId xmlns:a16="http://schemas.microsoft.com/office/drawing/2014/main" id="{8877D5D4-CC79-6349-BA9D-0BE5AFC21861}"/>
              </a:ext>
            </a:extLst>
          </p:cNvPr>
          <p:cNvSpPr>
            <a:spLocks noGrp="1"/>
          </p:cNvSpPr>
          <p:nvPr>
            <p:ph sz="half" idx="19"/>
          </p:nvPr>
        </p:nvSpPr>
        <p:spPr>
          <a:xfrm>
            <a:off x="9239511" y="2480479"/>
            <a:ext cx="2475162" cy="3181028"/>
          </a:xfrm>
        </p:spPr>
        <p:txBody>
          <a:bodyPr>
            <a:normAutofit/>
          </a:bodyPr>
          <a:lstStyle>
            <a:lvl1pPr marL="0" indent="0">
              <a:lnSpc>
                <a:spcPct val="100000"/>
              </a:lnSpc>
              <a:buNone/>
              <a:defRPr sz="1600" b="1">
                <a:solidFill>
                  <a:schemeClr val="bg2">
                    <a:lumMod val="75000"/>
                  </a:schemeClr>
                </a:solidFill>
                <a:latin typeface="+mn-lt"/>
              </a:defRPr>
            </a:lvl1pPr>
            <a:lvl2pPr marL="0" indent="0">
              <a:lnSpc>
                <a:spcPct val="100000"/>
              </a:lnSpc>
              <a:spcBef>
                <a:spcPts val="1000"/>
              </a:spcBef>
              <a:buNone/>
              <a:defRPr sz="1600">
                <a:solidFill>
                  <a:schemeClr val="bg2">
                    <a:lumMod val="75000"/>
                  </a:schemeClr>
                </a:solidFill>
                <a:latin typeface="+mn-lt"/>
              </a:defRPr>
            </a:lvl2pPr>
            <a:lvl3pPr marL="914400" indent="0">
              <a:lnSpc>
                <a:spcPct val="100000"/>
              </a:lnSpc>
              <a:buNone/>
              <a:defRPr sz="1600">
                <a:solidFill>
                  <a:schemeClr val="bg2">
                    <a:lumMod val="75000"/>
                  </a:schemeClr>
                </a:solidFill>
                <a:latin typeface="+mn-lt"/>
              </a:defRPr>
            </a:lvl3pPr>
            <a:lvl4pPr marL="1371600" indent="0">
              <a:lnSpc>
                <a:spcPct val="100000"/>
              </a:lnSpc>
              <a:buNone/>
              <a:defRPr sz="1600">
                <a:solidFill>
                  <a:schemeClr val="bg2">
                    <a:lumMod val="75000"/>
                  </a:schemeClr>
                </a:solidFill>
                <a:latin typeface="+mn-lt"/>
              </a:defRPr>
            </a:lvl4pPr>
            <a:lvl5pPr marL="1828800" indent="0">
              <a:lnSpc>
                <a:spcPct val="100000"/>
              </a:lnSpc>
              <a:buNone/>
              <a:defRPr sz="1600">
                <a:solidFill>
                  <a:schemeClr val="bg2">
                    <a:lumMod val="75000"/>
                  </a:schemeClr>
                </a:solidFill>
                <a:latin typeface="+mn-lt"/>
              </a:defRPr>
            </a:lvl5pPr>
          </a:lstStyle>
          <a:p>
            <a:pPr lvl="0"/>
            <a:r>
              <a:rPr lang="en-US"/>
              <a:t>Click to edit Master text styles</a:t>
            </a:r>
          </a:p>
          <a:p>
            <a:pPr lvl="1"/>
            <a:r>
              <a:rPr lang="en-US"/>
              <a:t>Second level</a:t>
            </a:r>
          </a:p>
        </p:txBody>
      </p:sp>
      <p:sp>
        <p:nvSpPr>
          <p:cNvPr id="35" name="Title 1">
            <a:extLst>
              <a:ext uri="{FF2B5EF4-FFF2-40B4-BE49-F238E27FC236}">
                <a16:creationId xmlns:a16="http://schemas.microsoft.com/office/drawing/2014/main" id="{3DB894E3-7E74-094D-BCC8-5E86F34B76AB}"/>
              </a:ext>
            </a:extLst>
          </p:cNvPr>
          <p:cNvSpPr>
            <a:spLocks noGrp="1"/>
          </p:cNvSpPr>
          <p:nvPr>
            <p:ph type="title"/>
          </p:nvPr>
        </p:nvSpPr>
        <p:spPr>
          <a:xfrm>
            <a:off x="3542440" y="428844"/>
            <a:ext cx="8172231" cy="1014979"/>
          </a:xfrm>
        </p:spPr>
        <p:txBody>
          <a:bodyPr anchor="ctr" anchorCtr="0">
            <a:normAutofit/>
          </a:bodyPr>
          <a:lstStyle>
            <a:lvl1pPr algn="l">
              <a:defRPr sz="5400">
                <a:solidFill>
                  <a:schemeClr val="bg1"/>
                </a:solidFill>
                <a:latin typeface="+mj-lt"/>
              </a:defRPr>
            </a:lvl1pPr>
          </a:lstStyle>
          <a:p>
            <a:r>
              <a:rPr lang="en-US"/>
              <a:t>Click to edit Master title style</a:t>
            </a:r>
          </a:p>
        </p:txBody>
      </p:sp>
      <p:sp>
        <p:nvSpPr>
          <p:cNvPr id="54" name="Slide Number Placeholder 5">
            <a:extLst>
              <a:ext uri="{FF2B5EF4-FFF2-40B4-BE49-F238E27FC236}">
                <a16:creationId xmlns:a16="http://schemas.microsoft.com/office/drawing/2014/main" id="{841B8290-28DF-BD48-8410-062B0B977275}"/>
              </a:ext>
            </a:extLst>
          </p:cNvPr>
          <p:cNvSpPr>
            <a:spLocks noGrp="1"/>
          </p:cNvSpPr>
          <p:nvPr>
            <p:ph type="sldNum" sz="quarter" idx="4"/>
          </p:nvPr>
        </p:nvSpPr>
        <p:spPr>
          <a:xfrm>
            <a:off x="492917" y="6356350"/>
            <a:ext cx="1104900" cy="365125"/>
          </a:xfrm>
          <a:prstGeom prst="rect">
            <a:avLst/>
          </a:prstGeom>
        </p:spPr>
        <p:txBody>
          <a:bodyPr lIns="91440" anchor="ctr"/>
          <a:lstStyle>
            <a:lvl1pPr>
              <a:defRPr sz="1200">
                <a:solidFill>
                  <a:schemeClr val="bg1"/>
                </a:solidFill>
                <a:latin typeface="+mn-lt"/>
              </a:defRPr>
            </a:lvl1pPr>
          </a:lstStyle>
          <a:p>
            <a:fld id="{D156BFF5-A11A-234E-A308-E7366A28581C}" type="slidenum">
              <a:rPr lang="en-US" smtClean="0"/>
              <a:pPr/>
              <a:t>‹#›</a:t>
            </a:fld>
            <a:endParaRPr lang="en-US" dirty="0"/>
          </a:p>
        </p:txBody>
      </p:sp>
      <p:sp>
        <p:nvSpPr>
          <p:cNvPr id="55" name="Footer Placeholder 4">
            <a:extLst>
              <a:ext uri="{FF2B5EF4-FFF2-40B4-BE49-F238E27FC236}">
                <a16:creationId xmlns:a16="http://schemas.microsoft.com/office/drawing/2014/main" id="{F5DCEB1E-BA29-B849-88A4-B9DA304317F0}"/>
              </a:ext>
            </a:extLst>
          </p:cNvPr>
          <p:cNvSpPr>
            <a:spLocks noGrp="1"/>
          </p:cNvSpPr>
          <p:nvPr>
            <p:ph type="ftr" sz="quarter" idx="3"/>
          </p:nvPr>
        </p:nvSpPr>
        <p:spPr>
          <a:xfrm>
            <a:off x="3567948" y="6356350"/>
            <a:ext cx="2649255" cy="365125"/>
          </a:xfrm>
          <a:prstGeom prst="rect">
            <a:avLst/>
          </a:prstGeom>
        </p:spPr>
        <p:txBody>
          <a:bodyPr vert="horz" lIns="91440" tIns="45720" rIns="91440" bIns="45720" rtlCol="0" anchor="ctr"/>
          <a:lstStyle>
            <a:lvl1pPr algn="l">
              <a:defRPr sz="1200">
                <a:solidFill>
                  <a:schemeClr val="accent4"/>
                </a:solidFill>
                <a:latin typeface="+mn-lt"/>
              </a:defRPr>
            </a:lvl1pPr>
          </a:lstStyle>
          <a:p>
            <a:r>
              <a:rPr lang="en-US" dirty="0"/>
              <a:t>PITCH DECK</a:t>
            </a:r>
          </a:p>
        </p:txBody>
      </p:sp>
      <p:sp>
        <p:nvSpPr>
          <p:cNvPr id="56" name="Date Placeholder 3">
            <a:extLst>
              <a:ext uri="{FF2B5EF4-FFF2-40B4-BE49-F238E27FC236}">
                <a16:creationId xmlns:a16="http://schemas.microsoft.com/office/drawing/2014/main" id="{C185ECBC-03C3-E144-B7F4-D2E6D1BDD090}"/>
              </a:ext>
            </a:extLst>
          </p:cNvPr>
          <p:cNvSpPr>
            <a:spLocks noGrp="1"/>
          </p:cNvSpPr>
          <p:nvPr>
            <p:ph type="dt" sz="half" idx="23"/>
          </p:nvPr>
        </p:nvSpPr>
        <p:spPr>
          <a:xfrm>
            <a:off x="10285388" y="6356350"/>
            <a:ext cx="1429284" cy="365125"/>
          </a:xfrm>
          <a:prstGeom prst="rect">
            <a:avLst/>
          </a:prstGeom>
        </p:spPr>
        <p:txBody>
          <a:bodyPr anchor="ctr"/>
          <a:lstStyle>
            <a:lvl1pPr algn="r">
              <a:defRPr sz="1200">
                <a:solidFill>
                  <a:schemeClr val="accent4"/>
                </a:solidFill>
                <a:latin typeface="+mn-lt"/>
              </a:defRPr>
            </a:lvl1pPr>
          </a:lstStyle>
          <a:p>
            <a:r>
              <a:rPr lang="en-US" dirty="0"/>
              <a:t>6/15/XX</a:t>
            </a:r>
          </a:p>
        </p:txBody>
      </p:sp>
    </p:spTree>
    <p:extLst>
      <p:ext uri="{BB962C8B-B14F-4D97-AF65-F5344CB8AC3E}">
        <p14:creationId xmlns:p14="http://schemas.microsoft.com/office/powerpoint/2010/main" val="3010694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ECB042B-EDBE-164C-9074-51EBD64357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mn-lt"/>
              </a:defRPr>
            </a:lvl1pPr>
          </a:lstStyle>
          <a:p>
            <a:r>
              <a:rPr lang="en-US" dirty="0"/>
              <a:t>PITCH DECK</a:t>
            </a:r>
          </a:p>
        </p:txBody>
      </p:sp>
      <p:sp>
        <p:nvSpPr>
          <p:cNvPr id="7" name="Date Placeholder 3">
            <a:extLst>
              <a:ext uri="{FF2B5EF4-FFF2-40B4-BE49-F238E27FC236}">
                <a16:creationId xmlns:a16="http://schemas.microsoft.com/office/drawing/2014/main" id="{5768C1E3-BF37-F647-A9CC-2D17F7D75897}"/>
              </a:ext>
            </a:extLst>
          </p:cNvPr>
          <p:cNvSpPr>
            <a:spLocks noGrp="1"/>
          </p:cNvSpPr>
          <p:nvPr>
            <p:ph type="dt" sz="half" idx="2"/>
          </p:nvPr>
        </p:nvSpPr>
        <p:spPr>
          <a:xfrm>
            <a:off x="9067800" y="6356350"/>
            <a:ext cx="2743200" cy="365125"/>
          </a:xfrm>
          <a:prstGeom prst="rect">
            <a:avLst/>
          </a:prstGeom>
        </p:spPr>
        <p:txBody>
          <a:bodyPr anchor="ctr"/>
          <a:lstStyle>
            <a:lvl1pPr algn="r">
              <a:defRPr sz="1200">
                <a:solidFill>
                  <a:schemeClr val="bg1"/>
                </a:solidFill>
                <a:latin typeface="+mn-lt"/>
              </a:defRPr>
            </a:lvl1pPr>
          </a:lstStyle>
          <a:p>
            <a:r>
              <a:rPr lang="en-US" dirty="0"/>
              <a:t>6/15/XX</a:t>
            </a:r>
          </a:p>
        </p:txBody>
      </p:sp>
      <p:sp>
        <p:nvSpPr>
          <p:cNvPr id="8" name="Slide Number Placeholder 5">
            <a:extLst>
              <a:ext uri="{FF2B5EF4-FFF2-40B4-BE49-F238E27FC236}">
                <a16:creationId xmlns:a16="http://schemas.microsoft.com/office/drawing/2014/main" id="{8A364748-85A7-FB43-9595-55ADAB9F8E8B}"/>
              </a:ext>
            </a:extLst>
          </p:cNvPr>
          <p:cNvSpPr>
            <a:spLocks noGrp="1"/>
          </p:cNvSpPr>
          <p:nvPr>
            <p:ph type="sldNum" sz="quarter" idx="4"/>
          </p:nvPr>
        </p:nvSpPr>
        <p:spPr>
          <a:xfrm>
            <a:off x="381000" y="6356350"/>
            <a:ext cx="1104900" cy="365125"/>
          </a:xfrm>
          <a:prstGeom prst="rect">
            <a:avLst/>
          </a:prstGeom>
        </p:spPr>
        <p:txBody>
          <a:bodyPr anchor="ctr"/>
          <a:lstStyle>
            <a:lvl1pPr>
              <a:defRPr sz="1200">
                <a:solidFill>
                  <a:schemeClr val="bg1"/>
                </a:solidFill>
                <a:latin typeface="+mn-lt"/>
              </a:defRPr>
            </a:lvl1pPr>
          </a:lstStyle>
          <a:p>
            <a:fld id="{D156BFF5-A11A-234E-A308-E7366A28581C}"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9" r:id="rId3"/>
    <p:sldLayoutId id="2147483650" r:id="rId4"/>
    <p:sldLayoutId id="2147483658" r:id="rId5"/>
    <p:sldLayoutId id="2147483668" r:id="rId6"/>
    <p:sldLayoutId id="2147483651" r:id="rId7"/>
    <p:sldLayoutId id="2147483664" r:id="rId8"/>
    <p:sldLayoutId id="2147483652" r:id="rId9"/>
    <p:sldLayoutId id="2147483653" r:id="rId10"/>
    <p:sldLayoutId id="2147483663" r:id="rId11"/>
    <p:sldLayoutId id="2147483660" r:id="rId12"/>
    <p:sldLayoutId id="2147483654" r:id="rId13"/>
    <p:sldLayoutId id="2147483666" r:id="rId14"/>
    <p:sldLayoutId id="2147483659" r:id="rId15"/>
    <p:sldLayoutId id="2147483655" r:id="rId16"/>
    <p:sldLayoutId id="2147483661" r:id="rId17"/>
    <p:sldLayoutId id="2147483662" r:id="rId18"/>
    <p:sldLayoutId id="2147483656"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vi.wikipedia.org/wiki/ASCII"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vi.wikipedia.org/wiki/ASCII_m%E1%BB%9F_r%E1%BB%99ng"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vi.wikipedia.org/wiki/ASCII_m%E1%BB%9F_r%E1%BB%99n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6" descr="Record player">
            <a:extLst>
              <a:ext uri="{FF2B5EF4-FFF2-40B4-BE49-F238E27FC236}">
                <a16:creationId xmlns:a16="http://schemas.microsoft.com/office/drawing/2014/main" id="{FC7BF861-A2E4-494A-9D38-58474C648302}"/>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p:spPr>
      </p:pic>
      <p:sp>
        <p:nvSpPr>
          <p:cNvPr id="29" name="Title 28">
            <a:extLst>
              <a:ext uri="{FF2B5EF4-FFF2-40B4-BE49-F238E27FC236}">
                <a16:creationId xmlns:a16="http://schemas.microsoft.com/office/drawing/2014/main" id="{FE3864CD-34AE-44AD-9AE5-19255E643332}"/>
              </a:ext>
            </a:extLst>
          </p:cNvPr>
          <p:cNvSpPr>
            <a:spLocks noGrp="1"/>
          </p:cNvSpPr>
          <p:nvPr>
            <p:ph type="ctrTitle"/>
          </p:nvPr>
        </p:nvSpPr>
        <p:spPr>
          <a:xfrm>
            <a:off x="1" y="3239590"/>
            <a:ext cx="8950036" cy="2351314"/>
          </a:xfrm>
        </p:spPr>
        <p:txBody>
          <a:bodyPr lIns="0" tIns="0" rIns="0" bIns="0" anchor="ctr" anchorCtr="0"/>
          <a:lstStyle/>
          <a:p>
            <a:pPr algn="ctr"/>
            <a:r>
              <a:rPr lang="en-US"/>
              <a:t>BÀI 3</a:t>
            </a:r>
            <a:br>
              <a:rPr lang="en-US"/>
            </a:br>
            <a:r>
              <a:rPr lang="en-US"/>
              <a:t>SỐ HÓA VĂN BẢN</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82943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Record player">
            <a:extLst>
              <a:ext uri="{FF2B5EF4-FFF2-40B4-BE49-F238E27FC236}">
                <a16:creationId xmlns:a16="http://schemas.microsoft.com/office/drawing/2014/main" id="{8C59551D-7638-1748-A5AF-6DB155AD197A}"/>
              </a:ext>
            </a:extLst>
          </p:cNvPr>
          <p:cNvPicPr>
            <a:picLocks noGrp="1" noChangeAspect="1"/>
          </p:cNvPicPr>
          <p:nvPr>
            <p:ph type="pic" sz="quarter" idx="27"/>
          </p:nvPr>
        </p:nvPicPr>
        <p:blipFill rotWithShape="1">
          <a:blip r:embed="rId2" cstate="screen">
            <a:extLst>
              <a:ext uri="{28A0092B-C50C-407E-A947-70E740481C1C}">
                <a14:useLocalDpi xmlns:a14="http://schemas.microsoft.com/office/drawing/2010/main"/>
              </a:ext>
            </a:extLst>
          </a:blip>
          <a:srcRect/>
          <a:stretch/>
        </p:blipFill>
        <p:spPr>
          <a:xfrm>
            <a:off x="9157764" y="0"/>
            <a:ext cx="3044952" cy="6858000"/>
          </a:xfrm>
        </p:spPr>
      </p:pic>
      <p:sp>
        <p:nvSpPr>
          <p:cNvPr id="37" name="Text Placeholder 7">
            <a:extLst>
              <a:ext uri="{FF2B5EF4-FFF2-40B4-BE49-F238E27FC236}">
                <a16:creationId xmlns:a16="http://schemas.microsoft.com/office/drawing/2014/main" id="{41F0377F-0480-46B8-A959-71D9FF37E2EA}"/>
              </a:ext>
            </a:extLst>
          </p:cNvPr>
          <p:cNvSpPr txBox="1">
            <a:spLocks/>
          </p:cNvSpPr>
          <p:nvPr/>
        </p:nvSpPr>
        <p:spPr>
          <a:xfrm>
            <a:off x="492917" y="374072"/>
            <a:ext cx="8363700" cy="566175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Font typeface="Arial" panose="020B0604020202020204" pitchFamily="34" charset="0"/>
              <a:buNone/>
              <a:defRPr sz="1600" b="1" kern="1200">
                <a:solidFill>
                  <a:schemeClr val="bg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600" kern="1200">
                <a:solidFill>
                  <a:schemeClr val="bg1"/>
                </a:solidFill>
                <a:latin typeface="+mn-lt"/>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1600" kern="1200">
                <a:solidFill>
                  <a:schemeClr val="bg1"/>
                </a:solidFill>
                <a:latin typeface="+mn-lt"/>
                <a:ea typeface="+mn-ea"/>
                <a:cs typeface="+mn-cs"/>
              </a:defRPr>
            </a:lvl3pPr>
            <a:lvl4pPr marL="1371600" indent="0" algn="l" defTabSz="914400" rtl="0" eaLnBrk="1" latinLnBrk="0" hangingPunct="1">
              <a:lnSpc>
                <a:spcPct val="125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125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spcAft>
                <a:spcPts val="600"/>
              </a:spcAft>
            </a:pPr>
            <a:r>
              <a:rPr lang="en-US" sz="2800" i="1">
                <a:solidFill>
                  <a:srgbClr val="C00000"/>
                </a:solidFill>
                <a:latin typeface="Times New Roman" panose="02020603050405020304" pitchFamily="18" charset="0"/>
                <a:cs typeface="Times New Roman" panose="02020603050405020304" pitchFamily="18" charset="0"/>
              </a:rPr>
              <a:t>Bước thứ hai: </a:t>
            </a:r>
          </a:p>
          <a:p>
            <a:pPr algn="just">
              <a:lnSpc>
                <a:spcPct val="110000"/>
              </a:lnSpc>
              <a:spcAft>
                <a:spcPts val="600"/>
              </a:spcAft>
            </a:pPr>
            <a:r>
              <a:rPr lang="en-US" sz="2800" b="0">
                <a:solidFill>
                  <a:schemeClr val="tx1"/>
                </a:solidFill>
                <a:latin typeface="Times New Roman" panose="02020603050405020304" pitchFamily="18" charset="0"/>
                <a:cs typeface="Times New Roman" panose="02020603050405020304" pitchFamily="18" charset="0"/>
              </a:rPr>
              <a:t>+ Chuyển từ mã kí tự thành dãy bit để máy tính xử lí được, gọi là mã hóa. Kết quả bước này là một dãy bit. Đây là mã nhị phân của kí tự.</a:t>
            </a:r>
          </a:p>
          <a:p>
            <a:pPr algn="just">
              <a:lnSpc>
                <a:spcPct val="110000"/>
              </a:lnSpc>
              <a:spcAft>
                <a:spcPts val="600"/>
              </a:spcAft>
            </a:pPr>
            <a:r>
              <a:rPr lang="en-US" sz="2800" b="0">
                <a:solidFill>
                  <a:schemeClr val="tx1"/>
                </a:solidFill>
                <a:latin typeface="Times New Roman" panose="02020603050405020304" pitchFamily="18" charset="0"/>
                <a:cs typeface="Times New Roman" panose="02020603050405020304" pitchFamily="18" charset="0"/>
              </a:rPr>
              <a:t>+ Bảng mã Unicode chỉ thực hiện bước thứ nhất, sang bước thứ hai có nhiều cách triển khai thực hiện khác nhau.</a:t>
            </a:r>
          </a:p>
          <a:p>
            <a:pPr algn="just">
              <a:lnSpc>
                <a:spcPct val="110000"/>
              </a:lnSpc>
              <a:spcAft>
                <a:spcPts val="600"/>
              </a:spcAft>
            </a:pPr>
            <a:r>
              <a:rPr lang="en-US" sz="2800" b="0">
                <a:solidFill>
                  <a:schemeClr val="tx1"/>
                </a:solidFill>
                <a:latin typeface="Times New Roman" panose="02020603050405020304" pitchFamily="18" charset="0"/>
                <a:cs typeface="Times New Roman" panose="02020603050405020304" pitchFamily="18" charset="0"/>
              </a:rPr>
              <a:t>+ Các bộ kí tự UTF-8, UTF-16, UTF-32 được hiểu là các chương trình thực thi khác nhau chuyển mã kí tự Unicode thành mã nhị phân</a:t>
            </a:r>
          </a:p>
          <a:p>
            <a:pPr algn="just">
              <a:lnSpc>
                <a:spcPct val="110000"/>
              </a:lnSpc>
              <a:spcAft>
                <a:spcPts val="600"/>
              </a:spcAft>
            </a:pPr>
            <a:endParaRPr lang="en-US" sz="2800" b="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303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7">
            <a:extLst>
              <a:ext uri="{FF2B5EF4-FFF2-40B4-BE49-F238E27FC236}">
                <a16:creationId xmlns:a16="http://schemas.microsoft.com/office/drawing/2014/main" id="{0E0359FF-7E69-47CA-A21A-B502AE2E8EEC}"/>
              </a:ext>
            </a:extLst>
          </p:cNvPr>
          <p:cNvSpPr txBox="1">
            <a:spLocks/>
          </p:cNvSpPr>
          <p:nvPr/>
        </p:nvSpPr>
        <p:spPr>
          <a:xfrm>
            <a:off x="498764" y="1043238"/>
            <a:ext cx="11249892" cy="477152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Font typeface="Arial" panose="020B0604020202020204" pitchFamily="34" charset="0"/>
              <a:buNone/>
              <a:defRPr sz="1600" b="1" kern="1200">
                <a:solidFill>
                  <a:schemeClr val="bg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600" kern="1200">
                <a:solidFill>
                  <a:schemeClr val="bg1"/>
                </a:solidFill>
                <a:latin typeface="+mn-lt"/>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1600" kern="1200">
                <a:solidFill>
                  <a:schemeClr val="bg1"/>
                </a:solidFill>
                <a:latin typeface="+mn-lt"/>
                <a:ea typeface="+mn-ea"/>
                <a:cs typeface="+mn-cs"/>
              </a:defRPr>
            </a:lvl3pPr>
            <a:lvl4pPr marL="1371600" indent="0" algn="l" defTabSz="914400" rtl="0" eaLnBrk="1" latinLnBrk="0" hangingPunct="1">
              <a:lnSpc>
                <a:spcPct val="125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125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600"/>
              </a:spcAft>
            </a:pPr>
            <a:r>
              <a:rPr lang="en-US" sz="2800" b="0">
                <a:solidFill>
                  <a:schemeClr val="tx1"/>
                </a:solidFill>
                <a:latin typeface="Times New Roman" panose="02020603050405020304" pitchFamily="18" charset="0"/>
                <a:cs typeface="Times New Roman" panose="02020603050405020304" pitchFamily="18" charset="0"/>
              </a:rPr>
              <a:t>+ UTF viết tắt của từ tiếng Anh Unicode Transformation Format.</a:t>
            </a:r>
          </a:p>
          <a:p>
            <a:pPr algn="just">
              <a:spcAft>
                <a:spcPts val="600"/>
              </a:spcAft>
            </a:pPr>
            <a:r>
              <a:rPr lang="en-US" sz="2800" b="0">
                <a:solidFill>
                  <a:schemeClr val="tx1"/>
                </a:solidFill>
                <a:latin typeface="Times New Roman" panose="02020603050405020304" pitchFamily="18" charset="0"/>
                <a:cs typeface="Times New Roman" panose="02020603050405020304" pitchFamily="18" charset="0"/>
              </a:rPr>
              <a:t>+ Số 8 nghĩa là dùng các khối 8 bit để biểu diễn một kí tự.</a:t>
            </a:r>
          </a:p>
          <a:p>
            <a:pPr algn="just">
              <a:spcAft>
                <a:spcPts val="600"/>
              </a:spcAft>
            </a:pPr>
            <a:r>
              <a:rPr lang="en-US" sz="2800" b="0">
                <a:solidFill>
                  <a:schemeClr val="tx1"/>
                </a:solidFill>
                <a:latin typeface="Times New Roman" panose="02020603050405020304" pitchFamily="18" charset="0"/>
                <a:cs typeface="Times New Roman" panose="02020603050405020304" pitchFamily="18" charset="0"/>
              </a:rPr>
              <a:t>+ </a:t>
            </a:r>
            <a:r>
              <a:rPr lang="en-US" sz="2800" b="0">
                <a:solidFill>
                  <a:srgbClr val="0070C0"/>
                </a:solidFill>
                <a:latin typeface="Times New Roman" panose="02020603050405020304" pitchFamily="18" charset="0"/>
                <a:cs typeface="Times New Roman" panose="02020603050405020304" pitchFamily="18" charset="0"/>
              </a:rPr>
              <a:t>UTF-8</a:t>
            </a:r>
            <a:r>
              <a:rPr lang="en-US" sz="2800" b="0">
                <a:solidFill>
                  <a:schemeClr val="tx1"/>
                </a:solidFill>
                <a:latin typeface="Times New Roman" panose="02020603050405020304" pitchFamily="18" charset="0"/>
                <a:cs typeface="Times New Roman" panose="02020603050405020304" pitchFamily="18" charset="0"/>
              </a:rPr>
              <a:t> có khả năng mã hóa tất cả 1 112 064 điểm mã kí tự hợp lệ trong Unicode bằng cách sử dụng từ 1 đến 4 đơn vị mã 1 byte (8 bit). </a:t>
            </a:r>
          </a:p>
          <a:p>
            <a:pPr algn="just">
              <a:spcAft>
                <a:spcPts val="600"/>
              </a:spcAft>
            </a:pPr>
            <a:r>
              <a:rPr lang="en-US" sz="2800" b="0">
                <a:solidFill>
                  <a:schemeClr val="tx1"/>
                </a:solidFill>
                <a:latin typeface="Times New Roman" panose="02020603050405020304" pitchFamily="18" charset="0"/>
                <a:cs typeface="Times New Roman" panose="02020603050405020304" pitchFamily="18" charset="0"/>
              </a:rPr>
              <a:t>+ Nó được thiết kế để tương thích lùi với ASCII: 128 kí tự đầu tiên của Unicode, tương ứng 1 – 1 với ASCII, được mã hóa bằng cách sử dụng 1 byte duy nhất có cùng giá trị nhị phân như ASCII. Văn bản hợp lệ ASCII cũng là hợp lệ </a:t>
            </a:r>
            <a:r>
              <a:rPr lang="en-US" sz="2800" b="0">
                <a:solidFill>
                  <a:srgbClr val="0070C0"/>
                </a:solidFill>
                <a:latin typeface="Times New Roman" panose="02020603050405020304" pitchFamily="18" charset="0"/>
                <a:cs typeface="Times New Roman" panose="02020603050405020304" pitchFamily="18" charset="0"/>
              </a:rPr>
              <a:t>UTF-8</a:t>
            </a:r>
            <a:r>
              <a:rPr lang="en-US" sz="2800" b="0">
                <a:solidFill>
                  <a:schemeClr val="tx1"/>
                </a:solidFill>
                <a:latin typeface="Times New Roman" panose="02020603050405020304" pitchFamily="18" charset="0"/>
                <a:cs typeface="Times New Roman" panose="02020603050405020304" pitchFamily="18" charset="0"/>
              </a:rPr>
              <a:t>. </a:t>
            </a:r>
          </a:p>
          <a:p>
            <a:pPr algn="just">
              <a:spcAft>
                <a:spcPts val="600"/>
              </a:spcAft>
            </a:pPr>
            <a:r>
              <a:rPr lang="en-US" sz="2800" b="0">
                <a:solidFill>
                  <a:schemeClr val="tx1"/>
                </a:solidFill>
                <a:latin typeface="Times New Roman" panose="02020603050405020304" pitchFamily="18" charset="0"/>
                <a:cs typeface="Times New Roman" panose="02020603050405020304" pitchFamily="18" charset="0"/>
              </a:rPr>
              <a:t>+ </a:t>
            </a:r>
            <a:r>
              <a:rPr lang="en-US" sz="2800" b="0">
                <a:solidFill>
                  <a:srgbClr val="0070C0"/>
                </a:solidFill>
                <a:latin typeface="Times New Roman" panose="02020603050405020304" pitchFamily="18" charset="0"/>
                <a:cs typeface="Times New Roman" panose="02020603050405020304" pitchFamily="18" charset="0"/>
              </a:rPr>
              <a:t>UTF-8</a:t>
            </a:r>
            <a:r>
              <a:rPr lang="en-US" sz="2800" b="0">
                <a:solidFill>
                  <a:schemeClr val="tx1"/>
                </a:solidFill>
                <a:latin typeface="Times New Roman" panose="02020603050405020304" pitchFamily="18" charset="0"/>
                <a:cs typeface="Times New Roman" panose="02020603050405020304" pitchFamily="18" charset="0"/>
              </a:rPr>
              <a:t> an toàn để sử dụng trong hầu hết các ngôn ngữ lập trình.</a:t>
            </a:r>
          </a:p>
        </p:txBody>
      </p:sp>
    </p:spTree>
    <p:extLst>
      <p:ext uri="{BB962C8B-B14F-4D97-AF65-F5344CB8AC3E}">
        <p14:creationId xmlns:p14="http://schemas.microsoft.com/office/powerpoint/2010/main" val="421291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34D3333-BA88-4BB4-935A-FA71C872A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0237"/>
            <a:ext cx="1357745" cy="1807029"/>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E18A2DA3-4434-466A-822F-7D087FC718E4}"/>
              </a:ext>
            </a:extLst>
          </p:cNvPr>
          <p:cNvSpPr>
            <a:spLocks noGrp="1"/>
          </p:cNvSpPr>
          <p:nvPr>
            <p:ph type="title"/>
          </p:nvPr>
        </p:nvSpPr>
        <p:spPr>
          <a:xfrm>
            <a:off x="477328" y="129994"/>
            <a:ext cx="11219688" cy="797469"/>
          </a:xfrm>
        </p:spPr>
        <p:txBody>
          <a:bodyPr>
            <a:noAutofit/>
          </a:bodyPr>
          <a:lstStyle/>
          <a:p>
            <a:r>
              <a:rPr lang="en-US" sz="3200" b="1">
                <a:solidFill>
                  <a:srgbClr val="C00000"/>
                </a:solidFill>
              </a:rPr>
              <a:t>4. Dữ liệu văn bản và số hóa văn bản</a:t>
            </a:r>
            <a:endParaRPr lang="en-US" sz="3200" b="1" dirty="0">
              <a:solidFill>
                <a:srgbClr val="C00000"/>
              </a:solidFill>
            </a:endParaRPr>
          </a:p>
        </p:txBody>
      </p:sp>
      <p:sp>
        <p:nvSpPr>
          <p:cNvPr id="10" name="Slide Number Placeholder 9">
            <a:extLst>
              <a:ext uri="{FF2B5EF4-FFF2-40B4-BE49-F238E27FC236}">
                <a16:creationId xmlns:a16="http://schemas.microsoft.com/office/drawing/2014/main" id="{E8662332-9B64-407E-AB06-D6A1F57FDA66}"/>
              </a:ext>
            </a:extLst>
          </p:cNvPr>
          <p:cNvSpPr>
            <a:spLocks noGrp="1"/>
          </p:cNvSpPr>
          <p:nvPr>
            <p:ph type="sldNum" sz="quarter" idx="12"/>
          </p:nvPr>
        </p:nvSpPr>
        <p:spPr/>
        <p:txBody>
          <a:bodyPr/>
          <a:lstStyle/>
          <a:p>
            <a:fld id="{D156BFF5-A11A-234E-A308-E7366A28581C}" type="slidenum">
              <a:rPr lang="en-US" smtClean="0"/>
              <a:pPr/>
              <a:t>12</a:t>
            </a:fld>
            <a:endParaRPr lang="en-US" dirty="0"/>
          </a:p>
        </p:txBody>
      </p:sp>
      <p:sp>
        <p:nvSpPr>
          <p:cNvPr id="33" name="Text Placeholder 7">
            <a:extLst>
              <a:ext uri="{FF2B5EF4-FFF2-40B4-BE49-F238E27FC236}">
                <a16:creationId xmlns:a16="http://schemas.microsoft.com/office/drawing/2014/main" id="{2D01B32B-E78E-435C-B525-E314106A9CD4}"/>
              </a:ext>
            </a:extLst>
          </p:cNvPr>
          <p:cNvSpPr txBox="1">
            <a:spLocks/>
          </p:cNvSpPr>
          <p:nvPr/>
        </p:nvSpPr>
        <p:spPr>
          <a:xfrm>
            <a:off x="1022271" y="1346427"/>
            <a:ext cx="10375102" cy="4988152"/>
          </a:xfrm>
          <a:prstGeom prst="roundRect">
            <a:avLst/>
          </a:prstGeom>
        </p:spPr>
        <p:style>
          <a:lnRef idx="2">
            <a:schemeClr val="accent2"/>
          </a:lnRef>
          <a:fillRef idx="1">
            <a:schemeClr val="lt1"/>
          </a:fillRef>
          <a:effectRef idx="0">
            <a:schemeClr val="accent2"/>
          </a:effectRef>
          <a:fontRef idx="minor">
            <a:schemeClr val="dk1"/>
          </a:fontRef>
        </p:style>
        <p:txBody>
          <a:bodyPr wrap="square" lIns="91440" tIns="0" rIns="9144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lnSpc>
                <a:spcPct val="100000"/>
              </a:lnSpc>
              <a:spcBef>
                <a:spcPts val="600"/>
              </a:spcBef>
              <a:spcAft>
                <a:spcPts val="600"/>
              </a:spcAft>
              <a:buNone/>
            </a:pPr>
            <a:r>
              <a:rPr lang="en-US" sz="2400">
                <a:solidFill>
                  <a:srgbClr val="0070C0"/>
                </a:solidFill>
                <a:latin typeface="Times New Roman" panose="02020603050405020304" pitchFamily="18" charset="0"/>
                <a:cs typeface="Times New Roman" panose="02020603050405020304" pitchFamily="18" charset="0"/>
              </a:rPr>
              <a:t>Làm theo hướng dẫn và trả lời câu hỏi:</a:t>
            </a:r>
          </a:p>
          <a:p>
            <a:pPr marL="0" indent="0" algn="just" defTabSz="942975">
              <a:lnSpc>
                <a:spcPct val="100000"/>
              </a:lnSpc>
              <a:spcBef>
                <a:spcPts val="600"/>
              </a:spcBef>
              <a:spcAft>
                <a:spcPts val="600"/>
              </a:spcAft>
              <a:buNone/>
            </a:pPr>
            <a:r>
              <a:rPr lang="en-US" sz="2400">
                <a:latin typeface="Times New Roman" panose="02020603050405020304" pitchFamily="18" charset="0"/>
                <a:cs typeface="Times New Roman" panose="02020603050405020304" pitchFamily="18" charset="0"/>
              </a:rPr>
              <a:t>1) Mở trình soạn thảo văn bản Notepad, nhập vào đúng 30 kí tự Latinh đơn giản liền nhau thành 1 dòng. Không gõ kí tự có dấu trong tiếng Việt. Lưu tệp với tên </a:t>
            </a:r>
            <a:r>
              <a:rPr lang="en-US" sz="2400" i="1">
                <a:latin typeface="Times New Roman" panose="02020603050405020304" pitchFamily="18" charset="0"/>
                <a:cs typeface="Times New Roman" panose="02020603050405020304" pitchFamily="18" charset="0"/>
              </a:rPr>
              <a:t>thuanchu.txt.</a:t>
            </a:r>
          </a:p>
          <a:p>
            <a:pPr marL="457200" indent="-457200" algn="just">
              <a:lnSpc>
                <a:spcPct val="100000"/>
              </a:lnSpc>
              <a:spcBef>
                <a:spcPts val="600"/>
              </a:spcBef>
              <a:spcAft>
                <a:spcPts val="600"/>
              </a:spcAft>
              <a:buAutoNum type="alphaLcParenR"/>
            </a:pPr>
            <a:r>
              <a:rPr lang="en-US" sz="2400">
                <a:latin typeface="Times New Roman" panose="02020603050405020304" pitchFamily="18" charset="0"/>
                <a:cs typeface="Times New Roman" panose="02020603050405020304" pitchFamily="18" charset="0"/>
              </a:rPr>
              <a:t>Tệp có kích thước bao nhiêu byte?</a:t>
            </a:r>
          </a:p>
          <a:p>
            <a:pPr marL="457200" indent="-457200" algn="just">
              <a:lnSpc>
                <a:spcPct val="100000"/>
              </a:lnSpc>
              <a:spcBef>
                <a:spcPts val="600"/>
              </a:spcBef>
              <a:spcAft>
                <a:spcPts val="600"/>
              </a:spcAft>
              <a:buAutoNum type="alphaLcParenR"/>
            </a:pPr>
            <a:r>
              <a:rPr lang="en-US" sz="2400">
                <a:latin typeface="Times New Roman" panose="02020603050405020304" pitchFamily="18" charset="0"/>
                <a:cs typeface="Times New Roman" panose="02020603050405020304" pitchFamily="18" charset="0"/>
              </a:rPr>
              <a:t>Mỗi kí tự là mấy byte?</a:t>
            </a:r>
          </a:p>
          <a:p>
            <a:pPr marL="0" indent="0" algn="just">
              <a:lnSpc>
                <a:spcPct val="100000"/>
              </a:lnSpc>
              <a:spcBef>
                <a:spcPts val="600"/>
              </a:spcBef>
              <a:spcAft>
                <a:spcPts val="600"/>
              </a:spcAft>
              <a:buNone/>
            </a:pPr>
            <a:r>
              <a:rPr lang="en-US" sz="2400">
                <a:latin typeface="Times New Roman" panose="02020603050405020304" pitchFamily="18" charset="0"/>
                <a:cs typeface="Times New Roman" panose="02020603050405020304" pitchFamily="18" charset="0"/>
              </a:rPr>
              <a:t>2) Đóng Nptepad. Mở tệp </a:t>
            </a:r>
            <a:r>
              <a:rPr lang="en-US" sz="2400" i="1">
                <a:latin typeface="Times New Roman" panose="02020603050405020304" pitchFamily="18" charset="0"/>
                <a:cs typeface="Times New Roman" panose="02020603050405020304" pitchFamily="18" charset="0"/>
              </a:rPr>
              <a:t>thuanchu.txt </a:t>
            </a:r>
            <a:r>
              <a:rPr lang="en-US" sz="2400">
                <a:latin typeface="Times New Roman" panose="02020603050405020304" pitchFamily="18" charset="0"/>
                <a:cs typeface="Times New Roman" panose="02020603050405020304" pitchFamily="18" charset="0"/>
              </a:rPr>
              <a:t>bằng trình soạn thảo </a:t>
            </a:r>
            <a:r>
              <a:rPr lang="en-US" sz="2400" i="1">
                <a:latin typeface="Times New Roman" panose="02020603050405020304" pitchFamily="18" charset="0"/>
                <a:cs typeface="Times New Roman" panose="02020603050405020304" pitchFamily="18" charset="0"/>
              </a:rPr>
              <a:t>WordPad</a:t>
            </a:r>
            <a:r>
              <a:rPr lang="en-US" sz="2400">
                <a:latin typeface="Times New Roman" panose="02020603050405020304" pitchFamily="18" charset="0"/>
                <a:cs typeface="Times New Roman" panose="02020603050405020304" pitchFamily="18" charset="0"/>
              </a:rPr>
              <a:t>. Đổi màu chữ để có 3 dòng kí tự màu khác nhau. Lưu tệp thành dạng </a:t>
            </a:r>
            <a:r>
              <a:rPr lang="en-US" sz="2400" i="1">
                <a:latin typeface="Times New Roman" panose="02020603050405020304" pitchFamily="18" charset="0"/>
                <a:cs typeface="Times New Roman" panose="02020603050405020304" pitchFamily="18" charset="0"/>
              </a:rPr>
              <a:t>.rtf</a:t>
            </a:r>
            <a:r>
              <a:rPr lang="en-US" sz="2400">
                <a:latin typeface="Times New Roman" panose="02020603050405020304" pitchFamily="18" charset="0"/>
                <a:cs typeface="Times New Roman" panose="02020603050405020304" pitchFamily="18" charset="0"/>
              </a:rPr>
              <a:t>.</a:t>
            </a:r>
          </a:p>
          <a:p>
            <a:pPr marL="457200" indent="-457200" algn="just">
              <a:lnSpc>
                <a:spcPct val="100000"/>
              </a:lnSpc>
              <a:spcBef>
                <a:spcPts val="600"/>
              </a:spcBef>
              <a:spcAft>
                <a:spcPts val="600"/>
              </a:spcAft>
              <a:buAutoNum type="alphaLcParenR"/>
            </a:pPr>
            <a:r>
              <a:rPr lang="en-US" sz="2400">
                <a:latin typeface="Times New Roman" panose="02020603050405020304" pitchFamily="18" charset="0"/>
                <a:cs typeface="Times New Roman" panose="02020603050405020304" pitchFamily="18" charset="0"/>
              </a:rPr>
              <a:t>Tệp có kích thước bao nhiêu byte?</a:t>
            </a:r>
          </a:p>
          <a:p>
            <a:pPr marL="457200" indent="-457200" algn="just">
              <a:lnSpc>
                <a:spcPct val="100000"/>
              </a:lnSpc>
              <a:spcBef>
                <a:spcPts val="600"/>
              </a:spcBef>
              <a:spcAft>
                <a:spcPts val="600"/>
              </a:spcAft>
              <a:buAutoNum type="alphaLcParenR"/>
            </a:pPr>
            <a:r>
              <a:rPr lang="en-US" sz="2400">
                <a:latin typeface="Times New Roman" panose="02020603050405020304" pitchFamily="18" charset="0"/>
                <a:cs typeface="Times New Roman" panose="02020603050405020304" pitchFamily="18" charset="0"/>
              </a:rPr>
              <a:t>Tại sao kích thước tăng lên như vậy?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3140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9" descr="Adding machine&#10;">
            <a:extLst>
              <a:ext uri="{FF2B5EF4-FFF2-40B4-BE49-F238E27FC236}">
                <a16:creationId xmlns:a16="http://schemas.microsoft.com/office/drawing/2014/main" id="{4DC1A5B5-A16B-43F6-BD8B-78BB5C621E5E}"/>
              </a:ext>
            </a:extLst>
          </p:cNvPr>
          <p:cNvPicPr>
            <a:picLocks noGrp="1" noChangeAspect="1"/>
          </p:cNvPicPr>
          <p:nvPr>
            <p:ph type="pic" sz="quarter" idx="24"/>
          </p:nvPr>
        </p:nvPicPr>
        <p:blipFill>
          <a:blip r:embed="rId2">
            <a:extLst>
              <a:ext uri="{28A0092B-C50C-407E-A947-70E740481C1C}">
                <a14:useLocalDpi xmlns:a14="http://schemas.microsoft.com/office/drawing/2010/main"/>
              </a:ext>
            </a:extLst>
          </a:blip>
          <a:srcRect/>
          <a:stretch>
            <a:fillRect/>
          </a:stretch>
        </p:blipFill>
        <p:spPr>
          <a:xfrm>
            <a:off x="0" y="0"/>
            <a:ext cx="3044825" cy="6858000"/>
          </a:xfrm>
        </p:spPr>
      </p:pic>
      <p:sp>
        <p:nvSpPr>
          <p:cNvPr id="16" name="Rectangle 15" descr="picture overlay">
            <a:extLst>
              <a:ext uri="{FF2B5EF4-FFF2-40B4-BE49-F238E27FC236}">
                <a16:creationId xmlns:a16="http://schemas.microsoft.com/office/drawing/2014/main" id="{CBA33A66-DDAA-4C28-9590-FEF4F67CCE87}"/>
              </a:ext>
            </a:extLst>
          </p:cNvPr>
          <p:cNvSpPr/>
          <p:nvPr/>
        </p:nvSpPr>
        <p:spPr>
          <a:xfrm>
            <a:off x="-127" y="0"/>
            <a:ext cx="3044952" cy="6858000"/>
          </a:xfrm>
          <a:prstGeom prst="rect">
            <a:avLst/>
          </a:prstGeom>
          <a:solidFill>
            <a:schemeClr val="accent4">
              <a:lumMod val="5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9">
            <a:extLst>
              <a:ext uri="{FF2B5EF4-FFF2-40B4-BE49-F238E27FC236}">
                <a16:creationId xmlns:a16="http://schemas.microsoft.com/office/drawing/2014/main" id="{E8662332-9B64-407E-AB06-D6A1F57FDA66}"/>
              </a:ext>
            </a:extLst>
          </p:cNvPr>
          <p:cNvSpPr>
            <a:spLocks noGrp="1"/>
          </p:cNvSpPr>
          <p:nvPr>
            <p:ph type="sldNum" sz="quarter" idx="4"/>
          </p:nvPr>
        </p:nvSpPr>
        <p:spPr/>
        <p:txBody>
          <a:bodyPr/>
          <a:lstStyle/>
          <a:p>
            <a:fld id="{D156BFF5-A11A-234E-A308-E7366A28581C}" type="slidenum">
              <a:rPr lang="en-US" smtClean="0"/>
              <a:pPr/>
              <a:t>13</a:t>
            </a:fld>
            <a:endParaRPr lang="en-US" dirty="0"/>
          </a:p>
        </p:txBody>
      </p:sp>
      <p:sp>
        <p:nvSpPr>
          <p:cNvPr id="9" name="Footer Placeholder 8">
            <a:extLst>
              <a:ext uri="{FF2B5EF4-FFF2-40B4-BE49-F238E27FC236}">
                <a16:creationId xmlns:a16="http://schemas.microsoft.com/office/drawing/2014/main" id="{EF1E9BFA-093C-430A-B631-3A3CEAB047D9}"/>
              </a:ext>
            </a:extLst>
          </p:cNvPr>
          <p:cNvSpPr>
            <a:spLocks noGrp="1"/>
          </p:cNvSpPr>
          <p:nvPr>
            <p:ph type="ftr" sz="quarter" idx="3"/>
          </p:nvPr>
        </p:nvSpPr>
        <p:spPr/>
        <p:txBody>
          <a:bodyPr/>
          <a:lstStyle/>
          <a:p>
            <a:r>
              <a:rPr lang="en-US" dirty="0"/>
              <a:t>PITCH DECK</a:t>
            </a:r>
          </a:p>
        </p:txBody>
      </p:sp>
      <p:sp>
        <p:nvSpPr>
          <p:cNvPr id="11" name="Date Placeholder 10">
            <a:extLst>
              <a:ext uri="{FF2B5EF4-FFF2-40B4-BE49-F238E27FC236}">
                <a16:creationId xmlns:a16="http://schemas.microsoft.com/office/drawing/2014/main" id="{30F2ADC7-8F38-459D-905B-4F93617801DB}"/>
              </a:ext>
            </a:extLst>
          </p:cNvPr>
          <p:cNvSpPr>
            <a:spLocks noGrp="1"/>
          </p:cNvSpPr>
          <p:nvPr>
            <p:ph type="dt" sz="half" idx="23"/>
          </p:nvPr>
        </p:nvSpPr>
        <p:spPr/>
        <p:txBody>
          <a:bodyPr/>
          <a:lstStyle/>
          <a:p>
            <a:r>
              <a:rPr lang="en-US" dirty="0"/>
              <a:t>6/15/XX</a:t>
            </a:r>
          </a:p>
        </p:txBody>
      </p:sp>
      <p:sp>
        <p:nvSpPr>
          <p:cNvPr id="31" name="Title 1">
            <a:extLst>
              <a:ext uri="{FF2B5EF4-FFF2-40B4-BE49-F238E27FC236}">
                <a16:creationId xmlns:a16="http://schemas.microsoft.com/office/drawing/2014/main" id="{E18A2DA3-4434-466A-822F-7D087FC718E4}"/>
              </a:ext>
            </a:extLst>
          </p:cNvPr>
          <p:cNvSpPr>
            <a:spLocks noGrp="1"/>
          </p:cNvSpPr>
          <p:nvPr>
            <p:ph type="title"/>
          </p:nvPr>
        </p:nvSpPr>
        <p:spPr>
          <a:xfrm>
            <a:off x="3535808" y="639891"/>
            <a:ext cx="7573441" cy="514640"/>
          </a:xfrm>
        </p:spPr>
        <p:txBody>
          <a:bodyPr>
            <a:noAutofit/>
          </a:bodyPr>
          <a:lstStyle/>
          <a:p>
            <a:r>
              <a:rPr lang="en-US" sz="3200" b="1">
                <a:solidFill>
                  <a:srgbClr val="C00000"/>
                </a:solidFill>
              </a:rPr>
              <a:t>4. Dữ liệu văn bản và số hóa văn bản</a:t>
            </a:r>
            <a:endParaRPr lang="en-US" sz="3200" b="1" dirty="0">
              <a:solidFill>
                <a:srgbClr val="C00000"/>
              </a:solidFill>
            </a:endParaRPr>
          </a:p>
        </p:txBody>
      </p:sp>
      <p:sp>
        <p:nvSpPr>
          <p:cNvPr id="32" name="Text Placeholder 7">
            <a:extLst>
              <a:ext uri="{FF2B5EF4-FFF2-40B4-BE49-F238E27FC236}">
                <a16:creationId xmlns:a16="http://schemas.microsoft.com/office/drawing/2014/main" id="{79E1CE89-6F39-43DE-B1F7-55B0C1DEDFA0}"/>
              </a:ext>
            </a:extLst>
          </p:cNvPr>
          <p:cNvSpPr txBox="1">
            <a:spLocks/>
          </p:cNvSpPr>
          <p:nvPr/>
        </p:nvSpPr>
        <p:spPr>
          <a:xfrm>
            <a:off x="3567948" y="1807413"/>
            <a:ext cx="8183204" cy="32431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i="1">
                <a:solidFill>
                  <a:srgbClr val="0070C0"/>
                </a:solidFill>
                <a:latin typeface="Times New Roman" panose="02020603050405020304" pitchFamily="18" charset="0"/>
                <a:cs typeface="Times New Roman" panose="02020603050405020304" pitchFamily="18" charset="0"/>
              </a:rPr>
              <a:t>Văn bản thần chữ (plain text)</a:t>
            </a:r>
            <a:r>
              <a:rPr lang="en-US">
                <a:solidFill>
                  <a:srgbClr val="0070C0"/>
                </a:solidFill>
                <a:latin typeface="Times New Roman" panose="02020603050405020304" pitchFamily="18" charset="0"/>
                <a:cs typeface="Times New Roman" panose="02020603050405020304" pitchFamily="18" charset="0"/>
              </a:rPr>
              <a:t>:</a:t>
            </a:r>
          </a:p>
          <a:p>
            <a:pPr algn="just">
              <a:lnSpc>
                <a:spcPct val="100000"/>
              </a:lnSpc>
              <a:spcBef>
                <a:spcPts val="600"/>
              </a:spcBef>
              <a:spcAft>
                <a:spcPts val="600"/>
              </a:spcAft>
              <a:buFontTx/>
              <a:buChar char="-"/>
            </a:pPr>
            <a:r>
              <a:rPr lang="en-US">
                <a:latin typeface="Times New Roman" panose="02020603050405020304" pitchFamily="18" charset="0"/>
                <a:cs typeface="Times New Roman" panose="02020603050405020304" pitchFamily="18" charset="0"/>
              </a:rPr>
              <a:t>Chỉ gồm các kí tự gõ nhập từ bàn phím khi soạn thảo văn bản.</a:t>
            </a:r>
          </a:p>
          <a:p>
            <a:pPr algn="just">
              <a:lnSpc>
                <a:spcPct val="100000"/>
              </a:lnSpc>
              <a:spcBef>
                <a:spcPts val="600"/>
              </a:spcBef>
              <a:spcAft>
                <a:spcPts val="600"/>
              </a:spcAft>
              <a:buFontTx/>
              <a:buChar char="-"/>
            </a:pPr>
            <a:r>
              <a:rPr lang="en-US">
                <a:latin typeface="Times New Roman" panose="02020603050405020304" pitchFamily="18" charset="0"/>
                <a:cs typeface="Times New Roman" panose="02020603050405020304" pitchFamily="18" charset="0"/>
              </a:rPr>
              <a:t>Văn bản thuần chữ là một dãy các kí tự xếp liên tiếp từ trái sang phải, từ trên xuống dưới. Mỗi kí tự là một dãy bit.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823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9" descr="Adding machine&#10;">
            <a:extLst>
              <a:ext uri="{FF2B5EF4-FFF2-40B4-BE49-F238E27FC236}">
                <a16:creationId xmlns:a16="http://schemas.microsoft.com/office/drawing/2014/main" id="{4DC1A5B5-A16B-43F6-BD8B-78BB5C621E5E}"/>
              </a:ext>
            </a:extLst>
          </p:cNvPr>
          <p:cNvPicPr>
            <a:picLocks noGrp="1" noChangeAspect="1"/>
          </p:cNvPicPr>
          <p:nvPr>
            <p:ph type="pic" sz="quarter" idx="24"/>
          </p:nvPr>
        </p:nvPicPr>
        <p:blipFill>
          <a:blip r:embed="rId2">
            <a:extLst>
              <a:ext uri="{28A0092B-C50C-407E-A947-70E740481C1C}">
                <a14:useLocalDpi xmlns:a14="http://schemas.microsoft.com/office/drawing/2010/main"/>
              </a:ext>
            </a:extLst>
          </a:blip>
          <a:srcRect/>
          <a:stretch>
            <a:fillRect/>
          </a:stretch>
        </p:blipFill>
        <p:spPr>
          <a:xfrm>
            <a:off x="0" y="0"/>
            <a:ext cx="3044825" cy="6858000"/>
          </a:xfrm>
        </p:spPr>
      </p:pic>
      <p:sp>
        <p:nvSpPr>
          <p:cNvPr id="16" name="Rectangle 15" descr="picture overlay">
            <a:extLst>
              <a:ext uri="{FF2B5EF4-FFF2-40B4-BE49-F238E27FC236}">
                <a16:creationId xmlns:a16="http://schemas.microsoft.com/office/drawing/2014/main" id="{CBA33A66-DDAA-4C28-9590-FEF4F67CCE87}"/>
              </a:ext>
            </a:extLst>
          </p:cNvPr>
          <p:cNvSpPr/>
          <p:nvPr/>
        </p:nvSpPr>
        <p:spPr>
          <a:xfrm>
            <a:off x="-127" y="0"/>
            <a:ext cx="3044952" cy="6858000"/>
          </a:xfrm>
          <a:prstGeom prst="rect">
            <a:avLst/>
          </a:prstGeom>
          <a:solidFill>
            <a:schemeClr val="accent4">
              <a:lumMod val="5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9">
            <a:extLst>
              <a:ext uri="{FF2B5EF4-FFF2-40B4-BE49-F238E27FC236}">
                <a16:creationId xmlns:a16="http://schemas.microsoft.com/office/drawing/2014/main" id="{E8662332-9B64-407E-AB06-D6A1F57FDA66}"/>
              </a:ext>
            </a:extLst>
          </p:cNvPr>
          <p:cNvSpPr>
            <a:spLocks noGrp="1"/>
          </p:cNvSpPr>
          <p:nvPr>
            <p:ph type="sldNum" sz="quarter" idx="4"/>
          </p:nvPr>
        </p:nvSpPr>
        <p:spPr/>
        <p:txBody>
          <a:bodyPr/>
          <a:lstStyle/>
          <a:p>
            <a:fld id="{D156BFF5-A11A-234E-A308-E7366A28581C}" type="slidenum">
              <a:rPr lang="en-US" smtClean="0"/>
              <a:pPr/>
              <a:t>14</a:t>
            </a:fld>
            <a:endParaRPr lang="en-US" dirty="0"/>
          </a:p>
        </p:txBody>
      </p:sp>
      <p:sp>
        <p:nvSpPr>
          <p:cNvPr id="31" name="Title 1">
            <a:extLst>
              <a:ext uri="{FF2B5EF4-FFF2-40B4-BE49-F238E27FC236}">
                <a16:creationId xmlns:a16="http://schemas.microsoft.com/office/drawing/2014/main" id="{E18A2DA3-4434-466A-822F-7D087FC718E4}"/>
              </a:ext>
            </a:extLst>
          </p:cNvPr>
          <p:cNvSpPr>
            <a:spLocks noGrp="1"/>
          </p:cNvSpPr>
          <p:nvPr>
            <p:ph type="title"/>
          </p:nvPr>
        </p:nvSpPr>
        <p:spPr>
          <a:xfrm>
            <a:off x="3535808" y="639891"/>
            <a:ext cx="7573441" cy="514640"/>
          </a:xfrm>
        </p:spPr>
        <p:txBody>
          <a:bodyPr>
            <a:noAutofit/>
          </a:bodyPr>
          <a:lstStyle/>
          <a:p>
            <a:r>
              <a:rPr lang="en-US" sz="3200" b="1">
                <a:solidFill>
                  <a:srgbClr val="C00000"/>
                </a:solidFill>
              </a:rPr>
              <a:t>4. Dữ liệu văn bản và số hóa văn bản</a:t>
            </a:r>
            <a:endParaRPr lang="en-US" sz="3200" b="1" dirty="0">
              <a:solidFill>
                <a:srgbClr val="C00000"/>
              </a:solidFill>
            </a:endParaRPr>
          </a:p>
        </p:txBody>
      </p:sp>
      <p:sp>
        <p:nvSpPr>
          <p:cNvPr id="32" name="Text Placeholder 7">
            <a:extLst>
              <a:ext uri="{FF2B5EF4-FFF2-40B4-BE49-F238E27FC236}">
                <a16:creationId xmlns:a16="http://schemas.microsoft.com/office/drawing/2014/main" id="{79E1CE89-6F39-43DE-B1F7-55B0C1DEDFA0}"/>
              </a:ext>
            </a:extLst>
          </p:cNvPr>
          <p:cNvSpPr txBox="1">
            <a:spLocks/>
          </p:cNvSpPr>
          <p:nvPr/>
        </p:nvSpPr>
        <p:spPr>
          <a:xfrm>
            <a:off x="3567948" y="1807413"/>
            <a:ext cx="8183204" cy="32431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i="1">
                <a:solidFill>
                  <a:srgbClr val="0070C0"/>
                </a:solidFill>
                <a:latin typeface="Times New Roman" panose="02020603050405020304" pitchFamily="18" charset="0"/>
                <a:cs typeface="Times New Roman" panose="02020603050405020304" pitchFamily="18" charset="0"/>
              </a:rPr>
              <a:t>Dữ liệu văn bản</a:t>
            </a:r>
            <a:endParaRPr lang="en-US">
              <a:solidFill>
                <a:srgbClr val="0070C0"/>
              </a:solidFill>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buFontTx/>
              <a:buChar char="-"/>
            </a:pPr>
            <a:r>
              <a:rPr lang="en-US">
                <a:latin typeface="Times New Roman" panose="02020603050405020304" pitchFamily="18" charset="0"/>
                <a:cs typeface="Times New Roman" panose="02020603050405020304" pitchFamily="18" charset="0"/>
              </a:rPr>
              <a:t>Dữ liệu văn bản trong máy tính là một dãy bit biểu diễn các kí tự có kiểu dáng, màu sắc và các thông tin định dạng khác.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8381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a:extLst>
              <a:ext uri="{FF2B5EF4-FFF2-40B4-BE49-F238E27FC236}">
                <a16:creationId xmlns:a16="http://schemas.microsoft.com/office/drawing/2014/main" id="{2D765BBB-1BCF-4A9A-AD6D-B4863787DED2}"/>
              </a:ext>
            </a:extLst>
          </p:cNvPr>
          <p:cNvSpPr>
            <a:spLocks noGrp="1"/>
          </p:cNvSpPr>
          <p:nvPr>
            <p:ph type="title"/>
          </p:nvPr>
        </p:nvSpPr>
        <p:spPr>
          <a:xfrm>
            <a:off x="458988" y="618764"/>
            <a:ext cx="9576552" cy="729975"/>
          </a:xfrm>
        </p:spPr>
        <p:txBody>
          <a:bodyPr>
            <a:noAutofit/>
          </a:bodyPr>
          <a:lstStyle/>
          <a:p>
            <a:r>
              <a:rPr lang="en-US" sz="3200" b="1">
                <a:solidFill>
                  <a:srgbClr val="002060"/>
                </a:solidFill>
              </a:rPr>
              <a:t>5. Kí tự tiếng Việt trong dữ liệu văn bản</a:t>
            </a:r>
            <a:endParaRPr lang="en-US" sz="3200" b="1" dirty="0">
              <a:solidFill>
                <a:srgbClr val="002060"/>
              </a:solidFill>
            </a:endParaRPr>
          </a:p>
        </p:txBody>
      </p:sp>
      <p:pic>
        <p:nvPicPr>
          <p:cNvPr id="46" name="Picture 2">
            <a:extLst>
              <a:ext uri="{FF2B5EF4-FFF2-40B4-BE49-F238E27FC236}">
                <a16:creationId xmlns:a16="http://schemas.microsoft.com/office/drawing/2014/main" id="{038461E3-062B-4557-9FA1-5523E4B6A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53" y="5050971"/>
            <a:ext cx="1914892" cy="1807029"/>
          </a:xfrm>
          <a:prstGeom prst="rect">
            <a:avLst/>
          </a:prstGeom>
          <a:noFill/>
          <a:extLst>
            <a:ext uri="{909E8E84-426E-40DD-AFC4-6F175D3DCCD1}">
              <a14:hiddenFill xmlns:a14="http://schemas.microsoft.com/office/drawing/2010/main">
                <a:solidFill>
                  <a:srgbClr val="FFFFFF"/>
                </a:solidFill>
              </a14:hiddenFill>
            </a:ext>
          </a:extLst>
        </p:spPr>
      </p:pic>
      <p:sp>
        <p:nvSpPr>
          <p:cNvPr id="47" name="Text Placeholder 7">
            <a:extLst>
              <a:ext uri="{FF2B5EF4-FFF2-40B4-BE49-F238E27FC236}">
                <a16:creationId xmlns:a16="http://schemas.microsoft.com/office/drawing/2014/main" id="{5A0BD73F-16CD-4D89-8E36-1587F6CFEEE9}"/>
              </a:ext>
            </a:extLst>
          </p:cNvPr>
          <p:cNvSpPr txBox="1">
            <a:spLocks/>
          </p:cNvSpPr>
          <p:nvPr/>
        </p:nvSpPr>
        <p:spPr>
          <a:xfrm>
            <a:off x="1216235" y="1845266"/>
            <a:ext cx="9507184" cy="3835098"/>
          </a:xfrm>
          <a:prstGeom prst="cloudCallout">
            <a:avLst>
              <a:gd name="adj1" fmla="val -46190"/>
              <a:gd name="adj2" fmla="val 53227"/>
            </a:avLst>
          </a:prstGeom>
        </p:spPr>
        <p:style>
          <a:lnRef idx="1">
            <a:schemeClr val="accent2"/>
          </a:lnRef>
          <a:fillRef idx="2">
            <a:schemeClr val="accent2"/>
          </a:fillRef>
          <a:effectRef idx="1">
            <a:schemeClr val="accent2"/>
          </a:effectRef>
          <a:fontRef idx="minor">
            <a:schemeClr val="dk1"/>
          </a:fontRef>
        </p:style>
        <p:txBody>
          <a:bodyPr wrap="square" lIns="91440" tIns="0" rIns="9144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lnSpc>
                <a:spcPct val="100000"/>
              </a:lnSpc>
              <a:spcBef>
                <a:spcPts val="600"/>
              </a:spcBef>
              <a:spcAft>
                <a:spcPts val="600"/>
              </a:spcAft>
              <a:buNone/>
            </a:pPr>
            <a:r>
              <a:rPr lang="en-US">
                <a:solidFill>
                  <a:schemeClr val="tx1"/>
                </a:solidFill>
                <a:latin typeface="Times New Roman" panose="02020603050405020304" pitchFamily="18" charset="0"/>
                <a:cs typeface="Times New Roman" panose="02020603050405020304" pitchFamily="18" charset="0"/>
              </a:rPr>
              <a:t>Nhấn </a:t>
            </a:r>
            <a:r>
              <a:rPr lang="en-US" b="1">
                <a:solidFill>
                  <a:schemeClr val="tx1"/>
                </a:solidFill>
                <a:latin typeface="Times New Roman" panose="02020603050405020304" pitchFamily="18" charset="0"/>
                <a:cs typeface="Times New Roman" panose="02020603050405020304" pitchFamily="18" charset="0"/>
              </a:rPr>
              <a:t>Ctrl + Shift + F6 </a:t>
            </a:r>
            <a:r>
              <a:rPr lang="en-US">
                <a:solidFill>
                  <a:schemeClr val="tx1"/>
                </a:solidFill>
                <a:latin typeface="Times New Roman" panose="02020603050405020304" pitchFamily="18" charset="0"/>
                <a:cs typeface="Times New Roman" panose="02020603050405020304" pitchFamily="18" charset="0"/>
              </a:rPr>
              <a:t>để hiển thị bảng điều khiển của bộ gõ tiếng Việt Unikey; trong hộp </a:t>
            </a:r>
            <a:r>
              <a:rPr lang="en-US" b="1">
                <a:solidFill>
                  <a:schemeClr val="tx1"/>
                </a:solidFill>
                <a:latin typeface="Times New Roman" panose="02020603050405020304" pitchFamily="18" charset="0"/>
                <a:cs typeface="Times New Roman" panose="02020603050405020304" pitchFamily="18" charset="0"/>
              </a:rPr>
              <a:t>Bảng mã </a:t>
            </a:r>
            <a:r>
              <a:rPr lang="en-US">
                <a:solidFill>
                  <a:schemeClr val="tx1"/>
                </a:solidFill>
                <a:latin typeface="Times New Roman" panose="02020603050405020304" pitchFamily="18" charset="0"/>
                <a:cs typeface="Times New Roman" panose="02020603050405020304" pitchFamily="18" charset="0"/>
              </a:rPr>
              <a:t>nháy chuột vào nút mũi tên dấu trỏ xuống để mở ra danh sách các bảng mã có trong bộ gõ UniKey. Em hãy kể tên những bảng mã xuất hiện?</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7453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BC59A3-5A87-416A-A6A0-6D9EA0C628CA}"/>
              </a:ext>
            </a:extLst>
          </p:cNvPr>
          <p:cNvPicPr>
            <a:picLocks noChangeAspect="1"/>
          </p:cNvPicPr>
          <p:nvPr/>
        </p:nvPicPr>
        <p:blipFill rotWithShape="1">
          <a:blip r:embed="rId2"/>
          <a:srcRect l="33182" t="22007" r="33712" b="27868"/>
          <a:stretch/>
        </p:blipFill>
        <p:spPr>
          <a:xfrm>
            <a:off x="5668382" y="417415"/>
            <a:ext cx="6054436" cy="5153893"/>
          </a:xfrm>
          <a:prstGeom prst="rect">
            <a:avLst/>
          </a:prstGeom>
          <a:ln>
            <a:solidFill>
              <a:schemeClr val="tx1"/>
            </a:solidFill>
          </a:ln>
        </p:spPr>
      </p:pic>
      <p:sp>
        <p:nvSpPr>
          <p:cNvPr id="9" name="Text Placeholder 7">
            <a:extLst>
              <a:ext uri="{FF2B5EF4-FFF2-40B4-BE49-F238E27FC236}">
                <a16:creationId xmlns:a16="http://schemas.microsoft.com/office/drawing/2014/main" id="{9DD792D1-97E6-424B-A400-05B03A8A6757}"/>
              </a:ext>
            </a:extLst>
          </p:cNvPr>
          <p:cNvSpPr txBox="1">
            <a:spLocks/>
          </p:cNvSpPr>
          <p:nvPr/>
        </p:nvSpPr>
        <p:spPr>
          <a:xfrm>
            <a:off x="458988" y="783758"/>
            <a:ext cx="4583275" cy="49638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i="1">
                <a:solidFill>
                  <a:srgbClr val="0070C0"/>
                </a:solidFill>
                <a:latin typeface="Times New Roman" panose="02020603050405020304" pitchFamily="18" charset="0"/>
                <a:cs typeface="Times New Roman" panose="02020603050405020304" pitchFamily="18" charset="0"/>
              </a:rPr>
              <a:t>TCVN3</a:t>
            </a:r>
            <a:endParaRPr lang="en-US">
              <a:solidFill>
                <a:srgbClr val="0070C0"/>
              </a:solidFill>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buFontTx/>
              <a:buChar char="-"/>
            </a:pPr>
            <a:r>
              <a:rPr lang="en-US">
                <a:latin typeface="Times New Roman" panose="02020603050405020304" pitchFamily="18" charset="0"/>
                <a:cs typeface="Times New Roman" panose="02020603050405020304" pitchFamily="18" charset="0"/>
              </a:rPr>
              <a:t>Là bảng mã tiêu chuẩn cũ của Việt Nam, dùng phông chữ có “.Vn” đứng đầu.</a:t>
            </a:r>
          </a:p>
          <a:p>
            <a:pPr algn="just">
              <a:lnSpc>
                <a:spcPct val="100000"/>
              </a:lnSpc>
              <a:spcBef>
                <a:spcPts val="600"/>
              </a:spcBef>
              <a:spcAft>
                <a:spcPts val="600"/>
              </a:spcAft>
              <a:buFontTx/>
              <a:buChar char="-"/>
            </a:pPr>
            <a:r>
              <a:rPr lang="en-US">
                <a:latin typeface="Times New Roman" panose="02020603050405020304" pitchFamily="18" charset="0"/>
                <a:cs typeface="Times New Roman" panose="02020603050405020304" pitchFamily="18" charset="0"/>
              </a:rPr>
              <a:t>Bộ gõ tiếng Việt Unikey khá phổ biến hiện nay có công cụ dễ dàng chuyển đổi các văn bản theo tiêu chuẩn cũ sang dùng mã Unicode để phù hợp với tiêu chuẩn mới</a:t>
            </a:r>
            <a:endParaRPr lang="en-US" dirty="0">
              <a:latin typeface="Times New Roman" panose="02020603050405020304" pitchFamily="18" charset="0"/>
              <a:cs typeface="Times New Roman" panose="02020603050405020304" pitchFamily="18" charset="0"/>
            </a:endParaRPr>
          </a:p>
        </p:txBody>
      </p:sp>
      <p:sp>
        <p:nvSpPr>
          <p:cNvPr id="10" name="Text Placeholder 7">
            <a:extLst>
              <a:ext uri="{FF2B5EF4-FFF2-40B4-BE49-F238E27FC236}">
                <a16:creationId xmlns:a16="http://schemas.microsoft.com/office/drawing/2014/main" id="{EEBD6680-713C-4050-8903-E14C5D583666}"/>
              </a:ext>
            </a:extLst>
          </p:cNvPr>
          <p:cNvSpPr txBox="1">
            <a:spLocks/>
          </p:cNvSpPr>
          <p:nvPr/>
        </p:nvSpPr>
        <p:spPr>
          <a:xfrm>
            <a:off x="5997427" y="5695404"/>
            <a:ext cx="5396345" cy="9710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spcAft>
                <a:spcPts val="600"/>
              </a:spcAft>
              <a:buNone/>
            </a:pPr>
            <a:r>
              <a:rPr lang="en-US" i="1">
                <a:solidFill>
                  <a:srgbClr val="0070C0"/>
                </a:solidFill>
                <a:latin typeface="Times New Roman" panose="02020603050405020304" pitchFamily="18" charset="0"/>
                <a:cs typeface="Times New Roman" panose="02020603050405020304" pitchFamily="18" charset="0"/>
              </a:rPr>
              <a:t>Hình 2. Công cụ chuyển đổi mã kí tự tiếng Việt trong bộ gõ Unikey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3326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a:extLst>
              <a:ext uri="{FF2B5EF4-FFF2-40B4-BE49-F238E27FC236}">
                <a16:creationId xmlns:a16="http://schemas.microsoft.com/office/drawing/2014/main" id="{2D765BBB-1BCF-4A9A-AD6D-B4863787DED2}"/>
              </a:ext>
            </a:extLst>
          </p:cNvPr>
          <p:cNvSpPr>
            <a:spLocks noGrp="1"/>
          </p:cNvSpPr>
          <p:nvPr>
            <p:ph type="title"/>
          </p:nvPr>
        </p:nvSpPr>
        <p:spPr>
          <a:xfrm>
            <a:off x="458988" y="618765"/>
            <a:ext cx="7573441" cy="514640"/>
          </a:xfrm>
        </p:spPr>
        <p:txBody>
          <a:bodyPr>
            <a:noAutofit/>
          </a:bodyPr>
          <a:lstStyle/>
          <a:p>
            <a:r>
              <a:rPr lang="en-US" sz="3200" b="1">
                <a:solidFill>
                  <a:srgbClr val="C00000"/>
                </a:solidFill>
              </a:rPr>
              <a:t>Tóm tắt bài học</a:t>
            </a:r>
            <a:endParaRPr lang="en-US" sz="3200" b="1" dirty="0">
              <a:solidFill>
                <a:srgbClr val="C00000"/>
              </a:solidFill>
            </a:endParaRPr>
          </a:p>
        </p:txBody>
      </p:sp>
      <p:sp>
        <p:nvSpPr>
          <p:cNvPr id="45" name="Text Placeholder 7">
            <a:extLst>
              <a:ext uri="{FF2B5EF4-FFF2-40B4-BE49-F238E27FC236}">
                <a16:creationId xmlns:a16="http://schemas.microsoft.com/office/drawing/2014/main" id="{78BE19EA-3EE6-4435-9B36-50BAF5657B7F}"/>
              </a:ext>
            </a:extLst>
          </p:cNvPr>
          <p:cNvSpPr txBox="1">
            <a:spLocks/>
          </p:cNvSpPr>
          <p:nvPr/>
        </p:nvSpPr>
        <p:spPr>
          <a:xfrm>
            <a:off x="458987" y="2068670"/>
            <a:ext cx="11166955" cy="438438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buFontTx/>
              <a:buChar char="-"/>
            </a:pPr>
            <a:r>
              <a:rPr lang="en-US">
                <a:solidFill>
                  <a:srgbClr val="002060"/>
                </a:solidFill>
                <a:latin typeface="Times New Roman" panose="02020603050405020304" pitchFamily="18" charset="0"/>
                <a:cs typeface="Times New Roman" panose="02020603050405020304" pitchFamily="18" charset="0"/>
              </a:rPr>
              <a:t>Bảng mã kí tự ASCII mở rộng gồm 256 kí tự; mã kí tự ASCII chính là số thứ tự của kí tự trong bảng.</a:t>
            </a:r>
          </a:p>
          <a:p>
            <a:pPr algn="just">
              <a:lnSpc>
                <a:spcPct val="100000"/>
              </a:lnSpc>
              <a:spcBef>
                <a:spcPts val="600"/>
              </a:spcBef>
              <a:spcAft>
                <a:spcPts val="600"/>
              </a:spcAft>
              <a:buFontTx/>
              <a:buChar char="-"/>
            </a:pPr>
            <a:r>
              <a:rPr lang="en-US">
                <a:solidFill>
                  <a:srgbClr val="002060"/>
                </a:solidFill>
                <a:latin typeface="Times New Roman" panose="02020603050405020304" pitchFamily="18" charset="0"/>
                <a:cs typeface="Times New Roman" panose="02020603050405020304" pitchFamily="18" charset="0"/>
              </a:rPr>
              <a:t>Bảng mã chuẩn quốc tế Unicode được thiết kế với mục đích thống nhất mã kí tự để máy tính có thể “viết chữ” của rất nhiều ngôn ngữ khác nhau trên thế giới.</a:t>
            </a:r>
          </a:p>
          <a:p>
            <a:pPr algn="just">
              <a:lnSpc>
                <a:spcPct val="100000"/>
              </a:lnSpc>
              <a:spcBef>
                <a:spcPts val="600"/>
              </a:spcBef>
              <a:spcAft>
                <a:spcPts val="600"/>
              </a:spcAft>
              <a:buFontTx/>
              <a:buChar char="-"/>
            </a:pPr>
            <a:r>
              <a:rPr lang="en-US">
                <a:solidFill>
                  <a:srgbClr val="002060"/>
                </a:solidFill>
                <a:latin typeface="Times New Roman" panose="02020603050405020304" pitchFamily="18" charset="0"/>
                <a:cs typeface="Times New Roman" panose="02020603050405020304" pitchFamily="18" charset="0"/>
              </a:rPr>
              <a:t>Dữ liệu văn bản trong máy tính là dãy bit biểu diễn các kí tự cùng các thông tin định dạng.</a:t>
            </a:r>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5694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a:extLst>
              <a:ext uri="{FF2B5EF4-FFF2-40B4-BE49-F238E27FC236}">
                <a16:creationId xmlns:a16="http://schemas.microsoft.com/office/drawing/2014/main" id="{2D765BBB-1BCF-4A9A-AD6D-B4863787DED2}"/>
              </a:ext>
            </a:extLst>
          </p:cNvPr>
          <p:cNvSpPr>
            <a:spLocks noGrp="1"/>
          </p:cNvSpPr>
          <p:nvPr>
            <p:ph type="title"/>
          </p:nvPr>
        </p:nvSpPr>
        <p:spPr>
          <a:xfrm>
            <a:off x="458988" y="618765"/>
            <a:ext cx="7573441" cy="514640"/>
          </a:xfrm>
        </p:spPr>
        <p:txBody>
          <a:bodyPr>
            <a:noAutofit/>
          </a:bodyPr>
          <a:lstStyle/>
          <a:p>
            <a:r>
              <a:rPr lang="en-US" sz="3200" b="1">
                <a:solidFill>
                  <a:srgbClr val="C00000"/>
                </a:solidFill>
              </a:rPr>
              <a:t>BÀI TẬP</a:t>
            </a:r>
            <a:endParaRPr lang="en-US" sz="3200" b="1" dirty="0">
              <a:solidFill>
                <a:srgbClr val="C00000"/>
              </a:solidFill>
            </a:endParaRPr>
          </a:p>
        </p:txBody>
      </p:sp>
      <p:sp>
        <p:nvSpPr>
          <p:cNvPr id="45" name="Text Placeholder 7">
            <a:extLst>
              <a:ext uri="{FF2B5EF4-FFF2-40B4-BE49-F238E27FC236}">
                <a16:creationId xmlns:a16="http://schemas.microsoft.com/office/drawing/2014/main" id="{78BE19EA-3EE6-4435-9B36-50BAF5657B7F}"/>
              </a:ext>
            </a:extLst>
          </p:cNvPr>
          <p:cNvSpPr txBox="1">
            <a:spLocks/>
          </p:cNvSpPr>
          <p:nvPr/>
        </p:nvSpPr>
        <p:spPr>
          <a:xfrm>
            <a:off x="377649" y="2068670"/>
            <a:ext cx="11166955" cy="438438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b="1">
                <a:solidFill>
                  <a:srgbClr val="002060"/>
                </a:solidFill>
                <a:latin typeface="Times New Roman" panose="02020603050405020304" pitchFamily="18" charset="0"/>
                <a:cs typeface="Times New Roman" panose="02020603050405020304" pitchFamily="18" charset="0"/>
              </a:rPr>
              <a:t>Câu 1.</a:t>
            </a:r>
            <a:r>
              <a:rPr lang="en-US">
                <a:solidFill>
                  <a:srgbClr val="002060"/>
                </a:solidFill>
                <a:latin typeface="Times New Roman" panose="02020603050405020304" pitchFamily="18" charset="0"/>
                <a:cs typeface="Times New Roman" panose="02020603050405020304" pitchFamily="18" charset="0"/>
              </a:rPr>
              <a:t> Lí do ra đời bảng mã chuẩn quốc tế Unicode là gì?</a:t>
            </a:r>
          </a:p>
          <a:p>
            <a:pPr marL="0" indent="0" algn="just">
              <a:lnSpc>
                <a:spcPct val="100000"/>
              </a:lnSpc>
              <a:spcBef>
                <a:spcPts val="600"/>
              </a:spcBef>
              <a:spcAft>
                <a:spcPts val="600"/>
              </a:spcAft>
              <a:buNone/>
            </a:pPr>
            <a:r>
              <a:rPr lang="en-US" b="1">
                <a:solidFill>
                  <a:srgbClr val="002060"/>
                </a:solidFill>
                <a:latin typeface="Times New Roman" panose="02020603050405020304" pitchFamily="18" charset="0"/>
                <a:cs typeface="Times New Roman" panose="02020603050405020304" pitchFamily="18" charset="0"/>
              </a:rPr>
              <a:t>Câu 2.</a:t>
            </a:r>
            <a:r>
              <a:rPr lang="en-US">
                <a:solidFill>
                  <a:srgbClr val="002060"/>
                </a:solidFill>
                <a:latin typeface="Times New Roman" panose="02020603050405020304" pitchFamily="18" charset="0"/>
                <a:cs typeface="Times New Roman" panose="02020603050405020304" pitchFamily="18" charset="0"/>
              </a:rPr>
              <a:t> Em hãy tìm hiểu công cụ chuyển mã có trong bộ gõ tiếng Việt Unikey </a:t>
            </a:r>
            <a:r>
              <a:rPr lang="en-US" i="1">
                <a:solidFill>
                  <a:srgbClr val="002060"/>
                </a:solidFill>
                <a:latin typeface="Times New Roman" panose="02020603050405020304" pitchFamily="18" charset="0"/>
                <a:cs typeface="Times New Roman" panose="02020603050405020304" pitchFamily="18" charset="0"/>
              </a:rPr>
              <a:t>(Hình 2)</a:t>
            </a:r>
          </a:p>
          <a:p>
            <a:pPr marL="0" indent="0" algn="just">
              <a:lnSpc>
                <a:spcPct val="100000"/>
              </a:lnSpc>
              <a:spcBef>
                <a:spcPts val="600"/>
              </a:spcBef>
              <a:spcAft>
                <a:spcPts val="600"/>
              </a:spcAft>
              <a:buNone/>
            </a:pPr>
            <a:r>
              <a:rPr lang="en-US" b="1">
                <a:solidFill>
                  <a:srgbClr val="002060"/>
                </a:solidFill>
                <a:latin typeface="Times New Roman" panose="02020603050405020304" pitchFamily="18" charset="0"/>
                <a:cs typeface="Times New Roman" panose="02020603050405020304" pitchFamily="18" charset="0"/>
              </a:rPr>
              <a:t>Câu 3.</a:t>
            </a:r>
            <a:r>
              <a:rPr lang="en-US">
                <a:solidFill>
                  <a:srgbClr val="002060"/>
                </a:solidFill>
                <a:latin typeface="Times New Roman" panose="02020603050405020304" pitchFamily="18" charset="0"/>
                <a:cs typeface="Times New Roman" panose="02020603050405020304" pitchFamily="18" charset="0"/>
              </a:rPr>
              <a:t> Bảng mã ASCII là gì?</a:t>
            </a:r>
          </a:p>
          <a:p>
            <a:pPr marL="0" indent="0" algn="just">
              <a:lnSpc>
                <a:spcPct val="100000"/>
              </a:lnSpc>
              <a:spcBef>
                <a:spcPts val="600"/>
              </a:spcBef>
              <a:spcAft>
                <a:spcPts val="600"/>
              </a:spcAft>
              <a:buNone/>
            </a:pPr>
            <a:r>
              <a:rPr lang="en-US" b="1">
                <a:solidFill>
                  <a:srgbClr val="002060"/>
                </a:solidFill>
                <a:latin typeface="Times New Roman" panose="02020603050405020304" pitchFamily="18" charset="0"/>
                <a:cs typeface="Times New Roman" panose="02020603050405020304" pitchFamily="18" charset="0"/>
              </a:rPr>
              <a:t>Câu 4.</a:t>
            </a:r>
            <a:r>
              <a:rPr lang="en-US">
                <a:solidFill>
                  <a:srgbClr val="002060"/>
                </a:solidFill>
                <a:latin typeface="Times New Roman" panose="02020603050405020304" pitchFamily="18" charset="0"/>
                <a:cs typeface="Times New Roman" panose="02020603050405020304" pitchFamily="18" charset="0"/>
              </a:rPr>
              <a:t> Việc chuyển một kí tự thành mã nhị phân tương ứng gồm mấy bước? Bảng mã Unicode thực hiện bước nào?</a:t>
            </a:r>
          </a:p>
          <a:p>
            <a:pPr marL="0" indent="0" algn="just">
              <a:lnSpc>
                <a:spcPct val="100000"/>
              </a:lnSpc>
              <a:spcBef>
                <a:spcPts val="600"/>
              </a:spcBef>
              <a:spcAft>
                <a:spcPts val="600"/>
              </a:spcAft>
              <a:buNone/>
            </a:pPr>
            <a:r>
              <a:rPr lang="en-US" b="1">
                <a:solidFill>
                  <a:srgbClr val="002060"/>
                </a:solidFill>
                <a:latin typeface="Times New Roman" panose="02020603050405020304" pitchFamily="18" charset="0"/>
                <a:cs typeface="Times New Roman" panose="02020603050405020304" pitchFamily="18" charset="0"/>
              </a:rPr>
              <a:t>Câu 5. </a:t>
            </a:r>
            <a:r>
              <a:rPr lang="en-US">
                <a:solidFill>
                  <a:srgbClr val="002060"/>
                </a:solidFill>
                <a:latin typeface="Times New Roman" panose="02020603050405020304" pitchFamily="18" charset="0"/>
                <a:cs typeface="Times New Roman" panose="02020603050405020304" pitchFamily="18" charset="0"/>
              </a:rPr>
              <a:t>Văn bản tiếng Việt hiện nay dùng bảng mã kí tự nào là đúng chuẩn quy định?</a:t>
            </a:r>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5404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4" name="Picture Placeholder 6" descr="Camera">
            <a:extLst>
              <a:ext uri="{FF2B5EF4-FFF2-40B4-BE49-F238E27FC236}">
                <a16:creationId xmlns:a16="http://schemas.microsoft.com/office/drawing/2014/main" id="{D7AC3234-71CD-4DF7-A5CC-8C03DF4768C6}"/>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l="-18467" r="-1"/>
          <a:stretch/>
        </p:blipFill>
        <p:spPr>
          <a:xfrm>
            <a:off x="0" y="0"/>
            <a:ext cx="12192000" cy="6858000"/>
          </a:xfrm>
          <a:ln>
            <a:noFill/>
          </a:ln>
        </p:spPr>
      </p:pic>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p:txBody>
          <a:bodyPr/>
          <a:lstStyle/>
          <a:p>
            <a:r>
              <a:rPr lang="en-US" dirty="0"/>
              <a:t>Thank You</a:t>
            </a:r>
          </a:p>
        </p:txBody>
      </p:sp>
      <p:sp>
        <p:nvSpPr>
          <p:cNvPr id="4" name="Date Placeholder 3">
            <a:extLst>
              <a:ext uri="{FF2B5EF4-FFF2-40B4-BE49-F238E27FC236}">
                <a16:creationId xmlns:a16="http://schemas.microsoft.com/office/drawing/2014/main" id="{992FD9C4-1B5F-434F-BC2C-71B29CA6F4C0}"/>
              </a:ext>
            </a:extLst>
          </p:cNvPr>
          <p:cNvSpPr>
            <a:spLocks noGrp="1"/>
          </p:cNvSpPr>
          <p:nvPr>
            <p:ph type="dt" sz="half" idx="23"/>
          </p:nvPr>
        </p:nvSpPr>
        <p:spPr/>
        <p:txBody>
          <a:bodyPr/>
          <a:lstStyle/>
          <a:p>
            <a:r>
              <a:rPr lang="en-US" dirty="0"/>
              <a:t>6/15/XX</a:t>
            </a:r>
          </a:p>
        </p:txBody>
      </p:sp>
      <p:sp>
        <p:nvSpPr>
          <p:cNvPr id="5" name="Footer Placeholder 4">
            <a:extLst>
              <a:ext uri="{FF2B5EF4-FFF2-40B4-BE49-F238E27FC236}">
                <a16:creationId xmlns:a16="http://schemas.microsoft.com/office/drawing/2014/main" id="{E1C14842-E1BC-B64C-88A6-BBAB2C266346}"/>
              </a:ext>
            </a:extLst>
          </p:cNvPr>
          <p:cNvSpPr>
            <a:spLocks noGrp="1"/>
          </p:cNvSpPr>
          <p:nvPr>
            <p:ph type="ftr" sz="quarter" idx="21"/>
          </p:nvPr>
        </p:nvSpPr>
        <p:spPr/>
        <p:txBody>
          <a:bodyPr/>
          <a:lstStyle/>
          <a:p>
            <a:r>
              <a:rPr lang="en-US" dirty="0"/>
              <a:t>PITCH DECK</a:t>
            </a:r>
          </a:p>
        </p:txBody>
      </p:sp>
      <p:sp>
        <p:nvSpPr>
          <p:cNvPr id="6" name="Slide Number Placeholder 5">
            <a:extLst>
              <a:ext uri="{FF2B5EF4-FFF2-40B4-BE49-F238E27FC236}">
                <a16:creationId xmlns:a16="http://schemas.microsoft.com/office/drawing/2014/main" id="{69B40DF4-17F8-5844-A238-FA564A73F14F}"/>
              </a:ext>
            </a:extLst>
          </p:cNvPr>
          <p:cNvSpPr>
            <a:spLocks noGrp="1"/>
          </p:cNvSpPr>
          <p:nvPr>
            <p:ph type="sldNum" sz="quarter" idx="24"/>
          </p:nvPr>
        </p:nvSpPr>
        <p:spPr/>
        <p:txBody>
          <a:bodyPr/>
          <a:lstStyle/>
          <a:p>
            <a:fld id="{D156BFF5-A11A-234E-A308-E7366A28581C}" type="slidenum">
              <a:rPr lang="en-US" smtClean="0"/>
              <a:pPr/>
              <a:t>19</a:t>
            </a:fld>
            <a:endParaRPr lang="en-US" dirty="0"/>
          </a:p>
        </p:txBody>
      </p:sp>
    </p:spTree>
    <p:extLst>
      <p:ext uri="{BB962C8B-B14F-4D97-AF65-F5344CB8AC3E}">
        <p14:creationId xmlns:p14="http://schemas.microsoft.com/office/powerpoint/2010/main" val="310368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437E919D-5FC2-41FC-ABB4-47FBACDB5659}"/>
              </a:ext>
            </a:extLst>
          </p:cNvPr>
          <p:cNvSpPr>
            <a:spLocks noGrp="1"/>
          </p:cNvSpPr>
          <p:nvPr>
            <p:ph type="dt" sz="half" idx="23"/>
          </p:nvPr>
        </p:nvSpPr>
        <p:spPr/>
        <p:txBody>
          <a:bodyPr/>
          <a:lstStyle/>
          <a:p>
            <a:r>
              <a:rPr lang="en-US"/>
              <a:t>6/15/XX</a:t>
            </a:r>
            <a:endParaRPr lang="en-US" dirty="0"/>
          </a:p>
        </p:txBody>
      </p:sp>
      <p:sp>
        <p:nvSpPr>
          <p:cNvPr id="8" name="Text Placeholder 7">
            <a:extLst>
              <a:ext uri="{FF2B5EF4-FFF2-40B4-BE49-F238E27FC236}">
                <a16:creationId xmlns:a16="http://schemas.microsoft.com/office/drawing/2014/main" id="{FFEA234E-8852-4DB6-BB89-FAF3932E8931}"/>
              </a:ext>
            </a:extLst>
          </p:cNvPr>
          <p:cNvSpPr txBox="1">
            <a:spLocks/>
          </p:cNvSpPr>
          <p:nvPr/>
        </p:nvSpPr>
        <p:spPr>
          <a:xfrm>
            <a:off x="3297382" y="928255"/>
            <a:ext cx="5597236" cy="5001490"/>
          </a:xfrm>
          <a:prstGeom prst="cloudCallou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spc="0">
                <a:solidFill>
                  <a:schemeClr val="bg1"/>
                </a:solidFill>
                <a:effectLst>
                  <a:outerShdw blurRad="350742" sx="102000" sy="102000" algn="ctr" rotWithShape="0">
                    <a:prstClr val="black">
                      <a:alpha val="40000"/>
                    </a:prstClr>
                  </a:outerShdw>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600"/>
              </a:spcBef>
              <a:spcAft>
                <a:spcPts val="600"/>
              </a:spcAft>
            </a:pPr>
            <a:r>
              <a:rPr lang="en-US" sz="2800">
                <a:solidFill>
                  <a:srgbClr val="7030A0"/>
                </a:solidFill>
                <a:effectLst/>
                <a:latin typeface="Times New Roman" panose="02020603050405020304" pitchFamily="18" charset="0"/>
                <a:cs typeface="Times New Roman" panose="02020603050405020304" pitchFamily="18" charset="0"/>
              </a:rPr>
              <a:t>Trang văn bản có thể có nhiều chữ số. Em hãy cho biết các kí tự là chữ số thập phân “0”, “1”, …, “9” được số hóa, chuyển thành dãy bit như thế nào</a:t>
            </a:r>
          </a:p>
        </p:txBody>
      </p:sp>
    </p:spTree>
    <p:extLst>
      <p:ext uri="{BB962C8B-B14F-4D97-AF65-F5344CB8AC3E}">
        <p14:creationId xmlns:p14="http://schemas.microsoft.com/office/powerpoint/2010/main" val="38823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6289964" y="393846"/>
            <a:ext cx="5125755" cy="514640"/>
          </a:xfrm>
        </p:spPr>
        <p:txBody>
          <a:bodyPr>
            <a:noAutofit/>
          </a:bodyPr>
          <a:lstStyle/>
          <a:p>
            <a:r>
              <a:rPr lang="en-US" sz="2800" b="1">
                <a:solidFill>
                  <a:srgbClr val="FFFF00"/>
                </a:solidFill>
              </a:rPr>
              <a:t>1. Bảng mã ASCII</a:t>
            </a:r>
            <a:endParaRPr lang="en-US" sz="2800" b="1" dirty="0">
              <a:solidFill>
                <a:srgbClr val="FFFF00"/>
              </a:solidFill>
            </a:endParaRPr>
          </a:p>
        </p:txBody>
      </p:sp>
      <p:sp>
        <p:nvSpPr>
          <p:cNvPr id="8" name="Text Placeholder 7">
            <a:extLst>
              <a:ext uri="{FF2B5EF4-FFF2-40B4-BE49-F238E27FC236}">
                <a16:creationId xmlns:a16="http://schemas.microsoft.com/office/drawing/2014/main" id="{1D26EC8C-E0A5-6E4F-BF89-42419A5F72BA}"/>
              </a:ext>
            </a:extLst>
          </p:cNvPr>
          <p:cNvSpPr>
            <a:spLocks noGrp="1"/>
          </p:cNvSpPr>
          <p:nvPr>
            <p:ph type="body" idx="1"/>
          </p:nvPr>
        </p:nvSpPr>
        <p:spPr>
          <a:xfrm>
            <a:off x="6289965" y="1066801"/>
            <a:ext cx="5597236" cy="5001490"/>
          </a:xfrm>
        </p:spPr>
        <p:txBody>
          <a:bodyPr>
            <a:noAutofit/>
          </a:bodyPr>
          <a:lstStyle/>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	Trong máy tính mỗi kí tự được biểu diễn bằng một dãy bit. Dãy bit này được gọi là mã nhị phân của nó. Để thống nhất cần có quy định chung.</a:t>
            </a:r>
          </a:p>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 Quy định đầu tiên là </a:t>
            </a:r>
            <a:r>
              <a:rPr lang="en-US" sz="2800">
                <a:solidFill>
                  <a:srgbClr val="FFFF00"/>
                </a:solidFill>
                <a:latin typeface="Times New Roman" panose="02020603050405020304" pitchFamily="18" charset="0"/>
                <a:cs typeface="Times New Roman" panose="02020603050405020304" pitchFamily="18" charset="0"/>
              </a:rPr>
              <a:t>bảng mã ASCII </a:t>
            </a:r>
            <a:r>
              <a:rPr lang="en-US" sz="2800">
                <a:latin typeface="Times New Roman" panose="02020603050405020304" pitchFamily="18" charset="0"/>
                <a:cs typeface="Times New Roman" panose="02020603050405020304" pitchFamily="18" charset="0"/>
              </a:rPr>
              <a:t>– là bộ mã chuẩn của Mỹ để trao đổi thông tin.</a:t>
            </a:r>
          </a:p>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 Bảng mã ASCII chứa mã nhị phân của bộ chữ cái dùng trong tiếng Anh và một số kí hiệu khác.</a:t>
            </a:r>
          </a:p>
        </p:txBody>
      </p:sp>
      <p:sp>
        <p:nvSpPr>
          <p:cNvPr id="7" name="Slide Number Placeholder 6">
            <a:extLst>
              <a:ext uri="{FF2B5EF4-FFF2-40B4-BE49-F238E27FC236}">
                <a16:creationId xmlns:a16="http://schemas.microsoft.com/office/drawing/2014/main" id="{C16C447A-862D-0D42-861A-BB6F8AC7BA29}"/>
              </a:ext>
            </a:extLst>
          </p:cNvPr>
          <p:cNvSpPr>
            <a:spLocks noGrp="1"/>
          </p:cNvSpPr>
          <p:nvPr>
            <p:ph type="sldNum" sz="quarter" idx="4"/>
          </p:nvPr>
        </p:nvSpPr>
        <p:spPr>
          <a:xfrm>
            <a:off x="492917" y="6356350"/>
            <a:ext cx="1104900" cy="365125"/>
          </a:xfrm>
        </p:spPr>
        <p:txBody>
          <a:bodyPr lIns="91440"/>
          <a:lstStyle/>
          <a:p>
            <a:fld id="{D156BFF5-A11A-234E-A308-E7366A28581C}" type="slidenum">
              <a:rPr lang="en-US" smtClean="0"/>
              <a:pPr/>
              <a:t>3</a:t>
            </a:fld>
            <a:endParaRPr lang="en-US" dirty="0"/>
          </a:p>
        </p:txBody>
      </p:sp>
      <p:pic>
        <p:nvPicPr>
          <p:cNvPr id="5" name="Picture 4">
            <a:extLst>
              <a:ext uri="{FF2B5EF4-FFF2-40B4-BE49-F238E27FC236}">
                <a16:creationId xmlns:a16="http://schemas.microsoft.com/office/drawing/2014/main" id="{451454E9-640E-4C70-A42C-D0855E721975}"/>
              </a:ext>
            </a:extLst>
          </p:cNvPr>
          <p:cNvPicPr>
            <a:picLocks noChangeAspect="1"/>
          </p:cNvPicPr>
          <p:nvPr/>
        </p:nvPicPr>
        <p:blipFill rotWithShape="1">
          <a:blip r:embed="rId2"/>
          <a:srcRect l="16023" t="9677" r="19041" b="5944"/>
          <a:stretch/>
        </p:blipFill>
        <p:spPr>
          <a:xfrm>
            <a:off x="0" y="0"/>
            <a:ext cx="6096000" cy="6858000"/>
          </a:xfrm>
          <a:prstGeom prst="rect">
            <a:avLst/>
          </a:prstGeom>
        </p:spPr>
      </p:pic>
    </p:spTree>
    <p:extLst>
      <p:ext uri="{BB962C8B-B14F-4D97-AF65-F5344CB8AC3E}">
        <p14:creationId xmlns:p14="http://schemas.microsoft.com/office/powerpoint/2010/main" val="641312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6289964" y="393846"/>
            <a:ext cx="5125755" cy="514640"/>
          </a:xfrm>
        </p:spPr>
        <p:txBody>
          <a:bodyPr>
            <a:noAutofit/>
          </a:bodyPr>
          <a:lstStyle/>
          <a:p>
            <a:r>
              <a:rPr lang="en-US" sz="2800" b="1">
                <a:solidFill>
                  <a:srgbClr val="FFFF00"/>
                </a:solidFill>
              </a:rPr>
              <a:t>1. Bảng mã ASCII</a:t>
            </a:r>
            <a:endParaRPr lang="en-US" sz="2800" b="1" dirty="0">
              <a:solidFill>
                <a:srgbClr val="FFFF00"/>
              </a:solidFill>
            </a:endParaRPr>
          </a:p>
        </p:txBody>
      </p:sp>
      <p:sp>
        <p:nvSpPr>
          <p:cNvPr id="8" name="Text Placeholder 7">
            <a:extLst>
              <a:ext uri="{FF2B5EF4-FFF2-40B4-BE49-F238E27FC236}">
                <a16:creationId xmlns:a16="http://schemas.microsoft.com/office/drawing/2014/main" id="{1D26EC8C-E0A5-6E4F-BF89-42419A5F72BA}"/>
              </a:ext>
            </a:extLst>
          </p:cNvPr>
          <p:cNvSpPr>
            <a:spLocks noGrp="1"/>
          </p:cNvSpPr>
          <p:nvPr>
            <p:ph type="body" idx="1"/>
          </p:nvPr>
        </p:nvSpPr>
        <p:spPr>
          <a:xfrm>
            <a:off x="6289964" y="1205345"/>
            <a:ext cx="5763491" cy="3893128"/>
          </a:xfrm>
        </p:spPr>
        <p:txBody>
          <a:bodyPr>
            <a:noAutofit/>
          </a:bodyPr>
          <a:lstStyle/>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 Mã ASCII của một kí tự là dãy 7 bit, có thể biểu diễn 128 kí tự khác nhau.</a:t>
            </a:r>
          </a:p>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 Ngoài những kí tự in ra màn hình còn có những kí tự không in ra màn hình (gọi là kí tự điều khiển)</a:t>
            </a:r>
          </a:p>
          <a:p>
            <a:pPr algn="just">
              <a:lnSpc>
                <a:spcPct val="100000"/>
              </a:lnSpc>
              <a:spcBef>
                <a:spcPts val="600"/>
              </a:spcBef>
              <a:spcAft>
                <a:spcPts val="600"/>
              </a:spcAft>
            </a:pPr>
            <a:r>
              <a:rPr lang="en-US" sz="2800">
                <a:latin typeface="Times New Roman" panose="02020603050405020304" pitchFamily="18" charset="0"/>
                <a:cs typeface="Times New Roman" panose="02020603050405020304" pitchFamily="18" charset="0"/>
              </a:rPr>
              <a:t>+ Tham khảo tại: </a:t>
            </a:r>
          </a:p>
          <a:p>
            <a:pPr algn="ctr">
              <a:lnSpc>
                <a:spcPct val="100000"/>
              </a:lnSpc>
              <a:spcBef>
                <a:spcPts val="600"/>
              </a:spcBef>
              <a:spcAft>
                <a:spcPts val="600"/>
              </a:spcAft>
            </a:pPr>
            <a:r>
              <a:rPr lang="en-US" sz="280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 xmlns:ahyp="http://schemas.microsoft.com/office/drawing/2018/hyperlinkcolor" val="tx"/>
                    </a:ext>
                  </a:extLst>
                </a:hlinkClick>
              </a:rPr>
              <a:t>https://vi.wikipedia.org/wiki/ASCII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16C447A-862D-0D42-861A-BB6F8AC7BA29}"/>
              </a:ext>
            </a:extLst>
          </p:cNvPr>
          <p:cNvSpPr>
            <a:spLocks noGrp="1"/>
          </p:cNvSpPr>
          <p:nvPr>
            <p:ph type="sldNum" sz="quarter" idx="4"/>
          </p:nvPr>
        </p:nvSpPr>
        <p:spPr>
          <a:xfrm>
            <a:off x="492917" y="6356350"/>
            <a:ext cx="1104900" cy="365125"/>
          </a:xfrm>
        </p:spPr>
        <p:txBody>
          <a:bodyPr lIns="91440"/>
          <a:lstStyle/>
          <a:p>
            <a:fld id="{D156BFF5-A11A-234E-A308-E7366A28581C}" type="slidenum">
              <a:rPr lang="en-US" smtClean="0"/>
              <a:pPr/>
              <a:t>4</a:t>
            </a:fld>
            <a:endParaRPr lang="en-US" dirty="0"/>
          </a:p>
        </p:txBody>
      </p:sp>
      <p:pic>
        <p:nvPicPr>
          <p:cNvPr id="5" name="Picture 4">
            <a:extLst>
              <a:ext uri="{FF2B5EF4-FFF2-40B4-BE49-F238E27FC236}">
                <a16:creationId xmlns:a16="http://schemas.microsoft.com/office/drawing/2014/main" id="{451454E9-640E-4C70-A42C-D0855E721975}"/>
              </a:ext>
            </a:extLst>
          </p:cNvPr>
          <p:cNvPicPr>
            <a:picLocks noChangeAspect="1"/>
          </p:cNvPicPr>
          <p:nvPr/>
        </p:nvPicPr>
        <p:blipFill rotWithShape="1">
          <a:blip r:embed="rId3"/>
          <a:srcRect l="16023" t="9677" r="19041" b="5944"/>
          <a:stretch/>
        </p:blipFill>
        <p:spPr>
          <a:xfrm>
            <a:off x="0" y="0"/>
            <a:ext cx="6096000" cy="6858000"/>
          </a:xfrm>
          <a:prstGeom prst="rect">
            <a:avLst/>
          </a:prstGeom>
        </p:spPr>
      </p:pic>
    </p:spTree>
    <p:extLst>
      <p:ext uri="{BB962C8B-B14F-4D97-AF65-F5344CB8AC3E}">
        <p14:creationId xmlns:p14="http://schemas.microsoft.com/office/powerpoint/2010/main" val="1325608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6A23394-83B2-8E40-A118-3B7A8A285B9B}"/>
              </a:ext>
            </a:extLst>
          </p:cNvPr>
          <p:cNvSpPr>
            <a:spLocks noGrp="1"/>
          </p:cNvSpPr>
          <p:nvPr>
            <p:ph type="dt" sz="half" idx="2"/>
          </p:nvPr>
        </p:nvSpPr>
        <p:spPr>
          <a:xfrm>
            <a:off x="6453352" y="6356350"/>
            <a:ext cx="2087076" cy="365125"/>
          </a:xfrm>
        </p:spPr>
        <p:txBody>
          <a:bodyPr/>
          <a:lstStyle/>
          <a:p>
            <a:r>
              <a:rPr lang="en-US" dirty="0"/>
              <a:t>6/15/XX</a:t>
            </a:r>
          </a:p>
        </p:txBody>
      </p:sp>
      <p:sp>
        <p:nvSpPr>
          <p:cNvPr id="16" name="Text Placeholder 7">
            <a:extLst>
              <a:ext uri="{FF2B5EF4-FFF2-40B4-BE49-F238E27FC236}">
                <a16:creationId xmlns:a16="http://schemas.microsoft.com/office/drawing/2014/main" id="{8FADD105-A305-4AC4-9C75-8F889AED5578}"/>
              </a:ext>
            </a:extLst>
          </p:cNvPr>
          <p:cNvSpPr txBox="1">
            <a:spLocks/>
          </p:cNvSpPr>
          <p:nvPr/>
        </p:nvSpPr>
        <p:spPr>
          <a:xfrm>
            <a:off x="392059" y="375106"/>
            <a:ext cx="6061294" cy="620580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600" b="1" kern="1200">
                <a:solidFill>
                  <a:schemeClr val="bg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600" kern="1200">
                <a:solidFill>
                  <a:schemeClr val="bg1"/>
                </a:solidFill>
                <a:latin typeface="+mn-lt"/>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1600" kern="1200">
                <a:solidFill>
                  <a:schemeClr val="bg1"/>
                </a:solidFill>
                <a:latin typeface="+mn-lt"/>
                <a:ea typeface="+mn-ea"/>
                <a:cs typeface="+mn-cs"/>
              </a:defRPr>
            </a:lvl3pPr>
            <a:lvl4pPr marL="1371600" indent="0" algn="l" defTabSz="914400" rtl="0" eaLnBrk="1" latinLnBrk="0" hangingPunct="1">
              <a:lnSpc>
                <a:spcPct val="125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125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800" b="0">
                <a:solidFill>
                  <a:srgbClr val="FFFF00"/>
                </a:solidFill>
                <a:latin typeface="Times New Roman" panose="02020603050405020304" pitchFamily="18" charset="0"/>
                <a:cs typeface="Times New Roman" panose="02020603050405020304" pitchFamily="18" charset="0"/>
              </a:rPr>
              <a:t>- Bảng mã ASCII mở rộng: </a:t>
            </a:r>
            <a:r>
              <a:rPr lang="en-US" sz="2800" b="0">
                <a:latin typeface="Times New Roman" panose="02020603050405020304" pitchFamily="18" charset="0"/>
                <a:cs typeface="Times New Roman" panose="02020603050405020304" pitchFamily="18" charset="0"/>
              </a:rPr>
              <a:t>sử dụng mã nhị phân dài 8 bit, biểu diễn thêm được 128 kí tự nữa.</a:t>
            </a:r>
          </a:p>
          <a:p>
            <a:pPr algn="just"/>
            <a:r>
              <a:rPr lang="en-US" sz="2800" b="0">
                <a:latin typeface="Times New Roman" panose="02020603050405020304" pitchFamily="18" charset="0"/>
                <a:cs typeface="Times New Roman" panose="02020603050405020304" pitchFamily="18" charset="0"/>
              </a:rPr>
              <a:t>+ Mã nhị phân của những kí tự đã có trong bảng mã ASCII được thêm bit 0 vào trước để đủ độ dài 8 bit. Các kí tự mới thêm đều có mã nhị phân bắt đầu với bit 1.</a:t>
            </a:r>
          </a:p>
          <a:p>
            <a:pPr algn="just"/>
            <a:r>
              <a:rPr lang="en-US" sz="2800" b="0">
                <a:latin typeface="Times New Roman" panose="02020603050405020304" pitchFamily="18" charset="0"/>
                <a:cs typeface="Times New Roman" panose="02020603050405020304" pitchFamily="18" charset="0"/>
              </a:rPr>
              <a:t>+ Bảng mã ASCII mở rộng có thể biểu diễn 256 kí tự khác nhau</a:t>
            </a:r>
          </a:p>
          <a:p>
            <a:pPr algn="just"/>
            <a:r>
              <a:rPr lang="en-US" sz="2800" b="0">
                <a:latin typeface="Times New Roman" panose="02020603050405020304" pitchFamily="18" charset="0"/>
                <a:cs typeface="Times New Roman" panose="02020603050405020304" pitchFamily="18" charset="0"/>
              </a:rPr>
              <a:t>+ Tham khảo tại:</a:t>
            </a:r>
          </a:p>
          <a:p>
            <a:pPr algn="ctr"/>
            <a:r>
              <a:rPr lang="en-US" sz="2800" b="0">
                <a:latin typeface="Times New Roman" panose="02020603050405020304" pitchFamily="18" charset="0"/>
                <a:cs typeface="Times New Roman" panose="02020603050405020304" pitchFamily="18" charset="0"/>
                <a:hlinkClick r:id="rId2">
                  <a:extLst>
                    <a:ext uri="{A12FA001-AC4F-418D-AE19-62706E023703}">
                      <ahyp:hlinkClr xmlns="" xmlns:ahyp="http://schemas.microsoft.com/office/drawing/2018/hyperlinkcolor" val="tx"/>
                    </a:ext>
                  </a:extLst>
                </a:hlinkClick>
              </a:rPr>
              <a:t>https://vi.wikipedia.org/wiki/ASCII_m%E1%BB%9F_r%E1%BB%99ng</a:t>
            </a:r>
            <a:endParaRPr lang="en-US" sz="2800" b="0">
              <a:latin typeface="Times New Roman" panose="02020603050405020304" pitchFamily="18" charset="0"/>
              <a:cs typeface="Times New Roman" panose="02020603050405020304" pitchFamily="18" charset="0"/>
            </a:endParaRPr>
          </a:p>
          <a:p>
            <a:pPr algn="just"/>
            <a:endParaRPr lang="en-US" sz="2800" b="0">
              <a:solidFill>
                <a:schemeClr val="tx1"/>
              </a:solidFill>
              <a:latin typeface="Times New Roman" panose="02020603050405020304" pitchFamily="18" charset="0"/>
              <a:cs typeface="Times New Roman" panose="02020603050405020304" pitchFamily="18" charset="0"/>
            </a:endParaRPr>
          </a:p>
          <a:p>
            <a:pPr algn="just"/>
            <a:endParaRPr lang="en-US" sz="2800" b="0">
              <a:solidFill>
                <a:schemeClr val="tx1"/>
              </a:solidFill>
              <a:latin typeface="Times New Roman" panose="02020603050405020304" pitchFamily="18" charset="0"/>
              <a:cs typeface="Times New Roman" panose="02020603050405020304" pitchFamily="18" charset="0"/>
            </a:endParaRPr>
          </a:p>
        </p:txBody>
      </p:sp>
      <p:sp>
        <p:nvSpPr>
          <p:cNvPr id="17" name="Picture Placeholder 16">
            <a:extLst>
              <a:ext uri="{FF2B5EF4-FFF2-40B4-BE49-F238E27FC236}">
                <a16:creationId xmlns:a16="http://schemas.microsoft.com/office/drawing/2014/main" id="{CB402BEE-A97D-4598-91C2-5D99A185E194}"/>
              </a:ext>
            </a:extLst>
          </p:cNvPr>
          <p:cNvSpPr>
            <a:spLocks noGrp="1"/>
          </p:cNvSpPr>
          <p:nvPr>
            <p:ph type="pic" sz="quarter" idx="12"/>
          </p:nvPr>
        </p:nvSpPr>
        <p:spPr/>
      </p:sp>
      <p:pic>
        <p:nvPicPr>
          <p:cNvPr id="20" name="Picture 19">
            <a:extLst>
              <a:ext uri="{FF2B5EF4-FFF2-40B4-BE49-F238E27FC236}">
                <a16:creationId xmlns:a16="http://schemas.microsoft.com/office/drawing/2014/main" id="{FBAA0797-B5BB-4A1A-8EE6-DAEB235A9418}"/>
              </a:ext>
            </a:extLst>
          </p:cNvPr>
          <p:cNvPicPr>
            <a:picLocks noChangeAspect="1"/>
          </p:cNvPicPr>
          <p:nvPr/>
        </p:nvPicPr>
        <p:blipFill rotWithShape="1">
          <a:blip r:embed="rId3"/>
          <a:srcRect l="16477" t="9251" r="39205" b="5448"/>
          <a:stretch/>
        </p:blipFill>
        <p:spPr>
          <a:xfrm>
            <a:off x="6774873" y="-1"/>
            <a:ext cx="5417127" cy="6857999"/>
          </a:xfrm>
          <a:prstGeom prst="rect">
            <a:avLst/>
          </a:prstGeom>
        </p:spPr>
      </p:pic>
    </p:spTree>
    <p:extLst>
      <p:ext uri="{BB962C8B-B14F-4D97-AF65-F5344CB8AC3E}">
        <p14:creationId xmlns:p14="http://schemas.microsoft.com/office/powerpoint/2010/main" val="1639799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97764EC-A50E-45BB-AB5F-847BDAA812DF}"/>
              </a:ext>
            </a:extLst>
          </p:cNvPr>
          <p:cNvSpPr>
            <a:spLocks noGrp="1"/>
          </p:cNvSpPr>
          <p:nvPr>
            <p:ph type="title"/>
          </p:nvPr>
        </p:nvSpPr>
        <p:spPr/>
        <p:txBody>
          <a:bodyPr>
            <a:noAutofit/>
          </a:bodyPr>
          <a:lstStyle/>
          <a:p>
            <a:r>
              <a:rPr lang="en-US" sz="3200" b="1">
                <a:solidFill>
                  <a:srgbClr val="C00000"/>
                </a:solidFill>
              </a:rPr>
              <a:t>2. Bảng mã Unicode</a:t>
            </a:r>
            <a:endParaRPr lang="en-US" sz="3200" b="1" dirty="0">
              <a:solidFill>
                <a:srgbClr val="C00000"/>
              </a:solidFill>
            </a:endParaRPr>
          </a:p>
        </p:txBody>
      </p:sp>
      <p:sp>
        <p:nvSpPr>
          <p:cNvPr id="13" name="Text Placeholder 7">
            <a:extLst>
              <a:ext uri="{FF2B5EF4-FFF2-40B4-BE49-F238E27FC236}">
                <a16:creationId xmlns:a16="http://schemas.microsoft.com/office/drawing/2014/main" id="{42792B41-137D-4D5E-85A1-871F800256BB}"/>
              </a:ext>
            </a:extLst>
          </p:cNvPr>
          <p:cNvSpPr>
            <a:spLocks noGrp="1"/>
          </p:cNvSpPr>
          <p:nvPr>
            <p:ph sz="quarter" idx="13"/>
          </p:nvPr>
        </p:nvSpPr>
        <p:spPr>
          <a:xfrm>
            <a:off x="2350626" y="1356360"/>
            <a:ext cx="6142211" cy="3235160"/>
          </a:xfrm>
          <a:prstGeom prst="cloudCallout">
            <a:avLst>
              <a:gd name="adj1" fmla="val -68142"/>
              <a:gd name="adj2" fmla="val 68834"/>
            </a:avLst>
          </a:prstGeom>
        </p:spPr>
        <p:style>
          <a:lnRef idx="2">
            <a:schemeClr val="accent2"/>
          </a:lnRef>
          <a:fillRef idx="1">
            <a:schemeClr val="lt1"/>
          </a:fillRef>
          <a:effectRef idx="0">
            <a:schemeClr val="accent2"/>
          </a:effectRef>
          <a:fontRef idx="minor">
            <a:schemeClr val="dk1"/>
          </a:fontRef>
        </p:style>
        <p:txBody>
          <a:bodyPr wrap="square" lIns="0" tIns="0" rIns="0" bIns="0">
            <a:noAutofit/>
          </a:bodyPr>
          <a:lstStyle/>
          <a:p>
            <a:pPr marL="0" indent="0" algn="ctr">
              <a:lnSpc>
                <a:spcPct val="100000"/>
              </a:lnSpc>
              <a:spcBef>
                <a:spcPts val="600"/>
              </a:spcBef>
              <a:spcAft>
                <a:spcPts val="600"/>
              </a:spcAft>
              <a:buNone/>
            </a:pPr>
            <a:r>
              <a:rPr lang="en-US" sz="2800" b="0">
                <a:latin typeface="Times New Roman" panose="02020603050405020304" pitchFamily="18" charset="0"/>
                <a:cs typeface="Times New Roman" panose="02020603050405020304" pitchFamily="18" charset="0"/>
              </a:rPr>
              <a:t>Em hãy tìm trong bảng mã ASCII mở rộng và cho biết các kí tự “ấ”, “ẳ”, “ế”, “ệ”, … có trong bảng mã này không?</a:t>
            </a:r>
            <a:endParaRPr lang="en-US" sz="2800" b="0" dirty="0">
              <a:latin typeface="Times New Roman" panose="02020603050405020304" pitchFamily="18" charset="0"/>
              <a:cs typeface="Times New Roman" panose="02020603050405020304" pitchFamily="18" charset="0"/>
            </a:endParaRPr>
          </a:p>
        </p:txBody>
      </p:sp>
      <p:pic>
        <p:nvPicPr>
          <p:cNvPr id="20" name="Picture 2">
            <a:extLst>
              <a:ext uri="{FF2B5EF4-FFF2-40B4-BE49-F238E27FC236}">
                <a16:creationId xmlns:a16="http://schemas.microsoft.com/office/drawing/2014/main" id="{1D432319-F8B8-4E35-B420-748F2EE0989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527" b="89990" l="10000" r="90000">
                        <a14:foregroundMark x1="35313" y1="76225" x2="35313" y2="76225"/>
                        <a14:foregroundMark x1="43125" y1="5527" x2="43125" y2="5527"/>
                      </a14:backgroundRemoval>
                    </a14:imgEffect>
                  </a14:imgLayer>
                </a14:imgProps>
              </a:ext>
              <a:ext uri="{28A0092B-C50C-407E-A947-70E740481C1C}">
                <a14:useLocalDpi xmlns:a14="http://schemas.microsoft.com/office/drawing/2010/main" val="0"/>
              </a:ext>
            </a:extLst>
          </a:blip>
          <a:srcRect/>
          <a:stretch>
            <a:fillRect/>
          </a:stretch>
        </p:blipFill>
        <p:spPr bwMode="auto">
          <a:xfrm>
            <a:off x="-38730" y="4939357"/>
            <a:ext cx="1670550" cy="1918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79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B1EC09-DF52-6C45-B2E8-5E6FEDE3AA84}"/>
              </a:ext>
            </a:extLst>
          </p:cNvPr>
          <p:cNvSpPr>
            <a:spLocks noGrp="1"/>
          </p:cNvSpPr>
          <p:nvPr>
            <p:ph type="sldNum" sz="quarter" idx="4"/>
          </p:nvPr>
        </p:nvSpPr>
        <p:spPr>
          <a:xfrm>
            <a:off x="492917" y="6356350"/>
            <a:ext cx="1104900" cy="365125"/>
          </a:xfrm>
        </p:spPr>
        <p:txBody>
          <a:bodyPr/>
          <a:lstStyle/>
          <a:p>
            <a:fld id="{D156BFF5-A11A-234E-A308-E7366A28581C}" type="slidenum">
              <a:rPr lang="en-US" smtClean="0"/>
              <a:pPr/>
              <a:t>7</a:t>
            </a:fld>
            <a:endParaRPr lang="en-US" dirty="0"/>
          </a:p>
        </p:txBody>
      </p:sp>
      <p:sp>
        <p:nvSpPr>
          <p:cNvPr id="5" name="Footer Placeholder 4">
            <a:extLst>
              <a:ext uri="{FF2B5EF4-FFF2-40B4-BE49-F238E27FC236}">
                <a16:creationId xmlns:a16="http://schemas.microsoft.com/office/drawing/2014/main" id="{B71341FE-CFC3-B149-B1AD-9ABF77587E8D}"/>
              </a:ext>
            </a:extLst>
          </p:cNvPr>
          <p:cNvSpPr>
            <a:spLocks noGrp="1"/>
          </p:cNvSpPr>
          <p:nvPr>
            <p:ph type="ftr" sz="quarter" idx="19"/>
          </p:nvPr>
        </p:nvSpPr>
        <p:spPr>
          <a:xfrm>
            <a:off x="3016332" y="6356350"/>
            <a:ext cx="2704893" cy="365125"/>
          </a:xfrm>
        </p:spPr>
        <p:txBody>
          <a:bodyPr/>
          <a:lstStyle/>
          <a:p>
            <a:r>
              <a:rPr lang="en-US" dirty="0"/>
              <a:t>PITCH DECK</a:t>
            </a:r>
          </a:p>
        </p:txBody>
      </p:sp>
      <p:sp>
        <p:nvSpPr>
          <p:cNvPr id="12" name="Title 1">
            <a:extLst>
              <a:ext uri="{FF2B5EF4-FFF2-40B4-BE49-F238E27FC236}">
                <a16:creationId xmlns:a16="http://schemas.microsoft.com/office/drawing/2014/main" id="{B97764EC-A50E-45BB-AB5F-847BDAA812DF}"/>
              </a:ext>
            </a:extLst>
          </p:cNvPr>
          <p:cNvSpPr>
            <a:spLocks noGrp="1"/>
          </p:cNvSpPr>
          <p:nvPr>
            <p:ph type="title"/>
          </p:nvPr>
        </p:nvSpPr>
        <p:spPr>
          <a:xfrm>
            <a:off x="6278175" y="393846"/>
            <a:ext cx="5125755" cy="514640"/>
          </a:xfrm>
        </p:spPr>
        <p:txBody>
          <a:bodyPr>
            <a:noAutofit/>
          </a:bodyPr>
          <a:lstStyle/>
          <a:p>
            <a:r>
              <a:rPr lang="en-US" sz="3200" b="1">
                <a:solidFill>
                  <a:srgbClr val="C00000"/>
                </a:solidFill>
              </a:rPr>
              <a:t>2. Bảng mã Unicode</a:t>
            </a:r>
            <a:endParaRPr lang="en-US" sz="3200" b="1" dirty="0">
              <a:solidFill>
                <a:srgbClr val="C00000"/>
              </a:solidFill>
            </a:endParaRPr>
          </a:p>
        </p:txBody>
      </p:sp>
      <p:sp>
        <p:nvSpPr>
          <p:cNvPr id="16" name="Text Placeholder 7">
            <a:extLst>
              <a:ext uri="{FF2B5EF4-FFF2-40B4-BE49-F238E27FC236}">
                <a16:creationId xmlns:a16="http://schemas.microsoft.com/office/drawing/2014/main" id="{81A474CE-07C0-4362-B8FB-6BF5F7B64031}"/>
              </a:ext>
            </a:extLst>
          </p:cNvPr>
          <p:cNvSpPr txBox="1">
            <a:spLocks/>
          </p:cNvSpPr>
          <p:nvPr/>
        </p:nvSpPr>
        <p:spPr>
          <a:xfrm>
            <a:off x="6278175" y="1767048"/>
            <a:ext cx="5794986" cy="277783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Font typeface="Arial" panose="020B0604020202020204" pitchFamily="34" charset="0"/>
              <a:buNone/>
              <a:defRPr sz="1600" b="1" kern="1200">
                <a:solidFill>
                  <a:schemeClr val="bg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600" kern="1200">
                <a:solidFill>
                  <a:schemeClr val="bg1"/>
                </a:solidFill>
                <a:latin typeface="+mn-lt"/>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1600" kern="1200">
                <a:solidFill>
                  <a:schemeClr val="bg1"/>
                </a:solidFill>
                <a:latin typeface="+mn-lt"/>
                <a:ea typeface="+mn-ea"/>
                <a:cs typeface="+mn-cs"/>
              </a:defRPr>
            </a:lvl3pPr>
            <a:lvl4pPr marL="1371600" indent="0" algn="l" defTabSz="914400" rtl="0" eaLnBrk="1" latinLnBrk="0" hangingPunct="1">
              <a:lnSpc>
                <a:spcPct val="125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125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buFontTx/>
              <a:buChar char="-"/>
            </a:pPr>
            <a:r>
              <a:rPr lang="en-US" sz="2800" b="0">
                <a:solidFill>
                  <a:schemeClr val="tx1"/>
                </a:solidFill>
                <a:latin typeface="Times New Roman" panose="02020603050405020304" pitchFamily="18" charset="0"/>
                <a:cs typeface="Times New Roman" panose="02020603050405020304" pitchFamily="18" charset="0"/>
              </a:rPr>
              <a:t>Bảng mã Unicode thống nhất chung việc mã hóa các kí tự cho tất cả các ngôn ngữ khác nhau trên thế giới.</a:t>
            </a:r>
          </a:p>
          <a:p>
            <a:pPr marL="457200" indent="-457200" algn="just">
              <a:buFontTx/>
              <a:buChar char="-"/>
            </a:pPr>
            <a:r>
              <a:rPr lang="en-US" sz="2800" b="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 xmlns:ahyp="http://schemas.microsoft.com/office/drawing/2018/hyperlinkcolor" val="tx"/>
                    </a:ext>
                  </a:extLst>
                </a:hlinkClick>
              </a:rPr>
              <a:t>Tham khảo tại: </a:t>
            </a:r>
            <a:endParaRPr lang="en-US" sz="2800" b="0">
              <a:solidFill>
                <a:schemeClr val="tx1"/>
              </a:solidFill>
              <a:latin typeface="Times New Roman" panose="02020603050405020304" pitchFamily="18" charset="0"/>
              <a:cs typeface="Times New Roman" panose="02020603050405020304" pitchFamily="18" charset="0"/>
            </a:endParaRPr>
          </a:p>
          <a:p>
            <a:pPr algn="ctr"/>
            <a:r>
              <a:rPr lang="en-US" sz="2800" b="0" u="sng">
                <a:solidFill>
                  <a:schemeClr val="tx1"/>
                </a:solidFill>
                <a:latin typeface="Times New Roman" panose="02020603050405020304" pitchFamily="18" charset="0"/>
                <a:cs typeface="Times New Roman" panose="02020603050405020304" pitchFamily="18" charset="0"/>
              </a:rPr>
              <a:t>https://vi.wikipedia.org/wiki/Unicode</a:t>
            </a:r>
            <a:endParaRPr lang="en-US" sz="2800" b="0">
              <a:solidFill>
                <a:schemeClr val="tx1"/>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E386FD22-2EC0-45B8-9CF3-5511A21782F9}"/>
              </a:ext>
            </a:extLst>
          </p:cNvPr>
          <p:cNvPicPr>
            <a:picLocks noChangeAspect="1"/>
          </p:cNvPicPr>
          <p:nvPr/>
        </p:nvPicPr>
        <p:blipFill rotWithShape="1">
          <a:blip r:embed="rId3"/>
          <a:srcRect l="15908" t="9475" r="13979" b="7294"/>
          <a:stretch/>
        </p:blipFill>
        <p:spPr>
          <a:xfrm>
            <a:off x="1" y="0"/>
            <a:ext cx="6096000" cy="6858000"/>
          </a:xfrm>
          <a:prstGeom prst="rect">
            <a:avLst/>
          </a:prstGeom>
        </p:spPr>
      </p:pic>
    </p:spTree>
    <p:extLst>
      <p:ext uri="{BB962C8B-B14F-4D97-AF65-F5344CB8AC3E}">
        <p14:creationId xmlns:p14="http://schemas.microsoft.com/office/powerpoint/2010/main" val="357129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E892203E-64D6-4FD7-9CD7-8B0D37FB9463}"/>
              </a:ext>
            </a:extLst>
          </p:cNvPr>
          <p:cNvSpPr>
            <a:spLocks noGrp="1"/>
          </p:cNvSpPr>
          <p:nvPr>
            <p:ph type="pic" sz="quarter" idx="12"/>
          </p:nvPr>
        </p:nvSpPr>
        <p:spPr/>
      </p:sp>
      <p:sp>
        <p:nvSpPr>
          <p:cNvPr id="15" name="Title 1">
            <a:extLst>
              <a:ext uri="{FF2B5EF4-FFF2-40B4-BE49-F238E27FC236}">
                <a16:creationId xmlns:a16="http://schemas.microsoft.com/office/drawing/2014/main" id="{A172D5B8-A8A4-4653-B29A-71B29A787C3B}"/>
              </a:ext>
            </a:extLst>
          </p:cNvPr>
          <p:cNvSpPr>
            <a:spLocks noGrp="1"/>
          </p:cNvSpPr>
          <p:nvPr>
            <p:ph type="title"/>
          </p:nvPr>
        </p:nvSpPr>
        <p:spPr>
          <a:xfrm>
            <a:off x="6436738" y="230532"/>
            <a:ext cx="5536376" cy="1130788"/>
          </a:xfrm>
        </p:spPr>
        <p:txBody>
          <a:bodyPr>
            <a:noAutofit/>
          </a:bodyPr>
          <a:lstStyle/>
          <a:p>
            <a:pPr algn="just"/>
            <a:r>
              <a:rPr lang="en-US" sz="3200" b="1">
                <a:solidFill>
                  <a:srgbClr val="FFFF00"/>
                </a:solidFill>
                <a:latin typeface="Times New Roman" panose="02020603050405020304" pitchFamily="18" charset="0"/>
                <a:cs typeface="Times New Roman" panose="02020603050405020304" pitchFamily="18" charset="0"/>
              </a:rPr>
              <a:t>3. Mã kí tự, bộ kí tự và mã nhị phân</a:t>
            </a:r>
            <a:endParaRPr lang="en-US" sz="3200" b="1" dirty="0">
              <a:solidFill>
                <a:srgbClr val="FFFF00"/>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BF272C60-2A2E-E649-B182-071842931CDD}"/>
              </a:ext>
            </a:extLst>
          </p:cNvPr>
          <p:cNvSpPr>
            <a:spLocks noGrp="1"/>
          </p:cNvSpPr>
          <p:nvPr>
            <p:ph type="sldNum" sz="quarter" idx="4"/>
          </p:nvPr>
        </p:nvSpPr>
        <p:spPr/>
        <p:txBody>
          <a:bodyPr lIns="91440"/>
          <a:lstStyle/>
          <a:p>
            <a:fld id="{D156BFF5-A11A-234E-A308-E7366A28581C}" type="slidenum">
              <a:rPr lang="en-US" smtClean="0"/>
              <a:pPr/>
              <a:t>8</a:t>
            </a:fld>
            <a:endParaRPr lang="en-US" dirty="0"/>
          </a:p>
        </p:txBody>
      </p:sp>
      <p:sp>
        <p:nvSpPr>
          <p:cNvPr id="16" name="Text Placeholder 7">
            <a:extLst>
              <a:ext uri="{FF2B5EF4-FFF2-40B4-BE49-F238E27FC236}">
                <a16:creationId xmlns:a16="http://schemas.microsoft.com/office/drawing/2014/main" id="{E4F3AF0F-1E76-42FF-A6F0-B714969EABFC}"/>
              </a:ext>
            </a:extLst>
          </p:cNvPr>
          <p:cNvSpPr txBox="1">
            <a:spLocks/>
          </p:cNvSpPr>
          <p:nvPr/>
        </p:nvSpPr>
        <p:spPr>
          <a:xfrm>
            <a:off x="6364679" y="1612780"/>
            <a:ext cx="5680494" cy="4926565"/>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00000"/>
              </a:lnSpc>
              <a:spcBef>
                <a:spcPts val="600"/>
              </a:spcBef>
              <a:buFont typeface="Arial" panose="020B0604020202020204" pitchFamily="34" charset="0"/>
              <a:buNone/>
              <a:defRPr sz="1600" b="1" kern="1200">
                <a:solidFill>
                  <a:schemeClr val="bg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600" kern="1200">
                <a:solidFill>
                  <a:schemeClr val="bg1"/>
                </a:solidFill>
                <a:latin typeface="+mn-lt"/>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1600" kern="1200">
                <a:solidFill>
                  <a:schemeClr val="bg1"/>
                </a:solidFill>
                <a:latin typeface="+mn-lt"/>
                <a:ea typeface="+mn-ea"/>
                <a:cs typeface="+mn-cs"/>
              </a:defRPr>
            </a:lvl3pPr>
            <a:lvl4pPr marL="1371600" indent="0" algn="l" defTabSz="914400" rtl="0" eaLnBrk="1" latinLnBrk="0" hangingPunct="1">
              <a:lnSpc>
                <a:spcPct val="125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125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spcAft>
                <a:spcPts val="600"/>
              </a:spcAft>
            </a:pPr>
            <a:r>
              <a:rPr lang="en-US" sz="2800" b="0">
                <a:latin typeface="Times New Roman" panose="02020603050405020304" pitchFamily="18" charset="0"/>
                <a:cs typeface="Times New Roman" panose="02020603050405020304" pitchFamily="18" charset="0"/>
              </a:rPr>
              <a:t>Con đường đi từ các kí tự cho đến mã nhị phân của nó được chia làm hai bước:</a:t>
            </a:r>
          </a:p>
          <a:p>
            <a:pPr algn="just">
              <a:lnSpc>
                <a:spcPct val="110000"/>
              </a:lnSpc>
              <a:spcAft>
                <a:spcPts val="600"/>
              </a:spcAft>
            </a:pPr>
            <a:r>
              <a:rPr lang="en-US" sz="2800" i="1">
                <a:solidFill>
                  <a:srgbClr val="FFFF00"/>
                </a:solidFill>
                <a:latin typeface="Times New Roman" panose="02020603050405020304" pitchFamily="18" charset="0"/>
                <a:cs typeface="Times New Roman" panose="02020603050405020304" pitchFamily="18" charset="0"/>
              </a:rPr>
              <a:t>Bước thứ nhất: </a:t>
            </a:r>
          </a:p>
          <a:p>
            <a:pPr algn="just">
              <a:lnSpc>
                <a:spcPct val="110000"/>
              </a:lnSpc>
              <a:spcAft>
                <a:spcPts val="600"/>
              </a:spcAft>
            </a:pPr>
            <a:r>
              <a:rPr lang="en-US" sz="2800" b="0">
                <a:latin typeface="Times New Roman" panose="02020603050405020304" pitchFamily="18" charset="0"/>
                <a:cs typeface="Times New Roman" panose="02020603050405020304" pitchFamily="18" charset="0"/>
              </a:rPr>
              <a:t>+ Cho tương ứng mỗi kí tự với một mã kí tự duy nhất, là một dãy kí số</a:t>
            </a:r>
          </a:p>
          <a:p>
            <a:pPr algn="just">
              <a:lnSpc>
                <a:spcPct val="110000"/>
              </a:lnSpc>
              <a:spcAft>
                <a:spcPts val="600"/>
              </a:spcAft>
            </a:pPr>
            <a:r>
              <a:rPr lang="en-US" sz="2800" b="0">
                <a:latin typeface="Times New Roman" panose="02020603050405020304" pitchFamily="18" charset="0"/>
                <a:cs typeface="Times New Roman" panose="02020603050405020304" pitchFamily="18" charset="0"/>
              </a:rPr>
              <a:t>+ Unicode gán 1 điểm mã duy nhất cho mỗi kí tự, kí hiệu, biểu tượng, … được dùng trong tất cả các ngôn ngữ khác nhau trên thế giới.</a:t>
            </a:r>
          </a:p>
          <a:p>
            <a:pPr algn="just">
              <a:lnSpc>
                <a:spcPct val="110000"/>
              </a:lnSpc>
              <a:spcAft>
                <a:spcPts val="600"/>
              </a:spcAft>
            </a:pPr>
            <a:r>
              <a:rPr lang="en-US" sz="2800" b="0">
                <a:latin typeface="Times New Roman" panose="02020603050405020304" pitchFamily="18" charset="0"/>
                <a:cs typeface="Times New Roman" panose="02020603050405020304" pitchFamily="18" charset="0"/>
              </a:rPr>
              <a:t>+ Mỗi điểm mã có 1 tên gọi. Ví dụ điểm mã U+1EC7 là của kí tự “ệ”</a:t>
            </a:r>
          </a:p>
        </p:txBody>
      </p:sp>
      <p:pic>
        <p:nvPicPr>
          <p:cNvPr id="20" name="Picture 19">
            <a:extLst>
              <a:ext uri="{FF2B5EF4-FFF2-40B4-BE49-F238E27FC236}">
                <a16:creationId xmlns:a16="http://schemas.microsoft.com/office/drawing/2014/main" id="{90BE5294-27E4-440B-8F2E-5C7E90C63C98}"/>
              </a:ext>
            </a:extLst>
          </p:cNvPr>
          <p:cNvPicPr>
            <a:picLocks noChangeAspect="1"/>
          </p:cNvPicPr>
          <p:nvPr/>
        </p:nvPicPr>
        <p:blipFill rotWithShape="1">
          <a:blip r:embed="rId2"/>
          <a:srcRect l="16712" t="10284" r="14432" b="5432"/>
          <a:stretch/>
        </p:blipFill>
        <p:spPr>
          <a:xfrm>
            <a:off x="0" y="0"/>
            <a:ext cx="6096000" cy="6858000"/>
          </a:xfrm>
          <a:prstGeom prst="rect">
            <a:avLst/>
          </a:prstGeom>
        </p:spPr>
      </p:pic>
    </p:spTree>
    <p:extLst>
      <p:ext uri="{BB962C8B-B14F-4D97-AF65-F5344CB8AC3E}">
        <p14:creationId xmlns:p14="http://schemas.microsoft.com/office/powerpoint/2010/main" val="222532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7">
            <a:extLst>
              <a:ext uri="{FF2B5EF4-FFF2-40B4-BE49-F238E27FC236}">
                <a16:creationId xmlns:a16="http://schemas.microsoft.com/office/drawing/2014/main" id="{7D32478A-409E-4AD2-933D-EB30A457C375}"/>
              </a:ext>
            </a:extLst>
          </p:cNvPr>
          <p:cNvSpPr txBox="1">
            <a:spLocks/>
          </p:cNvSpPr>
          <p:nvPr/>
        </p:nvSpPr>
        <p:spPr>
          <a:xfrm>
            <a:off x="493777" y="393863"/>
            <a:ext cx="11219688" cy="254330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Font typeface="Arial" panose="020B0604020202020204" pitchFamily="34" charset="0"/>
              <a:buNone/>
              <a:defRPr sz="1600" b="1" kern="1200">
                <a:solidFill>
                  <a:schemeClr val="bg1"/>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600" kern="1200">
                <a:solidFill>
                  <a:schemeClr val="bg1"/>
                </a:solidFill>
                <a:latin typeface="+mn-lt"/>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1600" kern="1200">
                <a:solidFill>
                  <a:schemeClr val="bg1"/>
                </a:solidFill>
                <a:latin typeface="+mn-lt"/>
                <a:ea typeface="+mn-ea"/>
                <a:cs typeface="+mn-cs"/>
              </a:defRPr>
            </a:lvl3pPr>
            <a:lvl4pPr marL="1371600" indent="0" algn="l" defTabSz="914400" rtl="0" eaLnBrk="1" latinLnBrk="0" hangingPunct="1">
              <a:lnSpc>
                <a:spcPct val="125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l" defTabSz="914400" rtl="0" eaLnBrk="1" latinLnBrk="0" hangingPunct="1">
              <a:lnSpc>
                <a:spcPct val="125000"/>
              </a:lnSpc>
              <a:spcBef>
                <a:spcPts val="5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spcAft>
                <a:spcPts val="600"/>
              </a:spcAft>
            </a:pPr>
            <a:r>
              <a:rPr lang="en-US" sz="2800" b="0">
                <a:solidFill>
                  <a:schemeClr val="tx1"/>
                </a:solidFill>
                <a:latin typeface="Times New Roman" panose="02020603050405020304" pitchFamily="18" charset="0"/>
                <a:cs typeface="Times New Roman" panose="02020603050405020304" pitchFamily="18" charset="0"/>
              </a:rPr>
              <a:t>+ Mỗi điểm mã được gán một tên gọi duy nhất (không thể thay đổi nữa)</a:t>
            </a:r>
          </a:p>
          <a:p>
            <a:pPr algn="just">
              <a:lnSpc>
                <a:spcPct val="110000"/>
              </a:lnSpc>
              <a:spcAft>
                <a:spcPts val="600"/>
              </a:spcAft>
            </a:pPr>
            <a:r>
              <a:rPr lang="en-US" sz="2800" b="0">
                <a:solidFill>
                  <a:schemeClr val="tx1"/>
                </a:solidFill>
                <a:latin typeface="Times New Roman" panose="02020603050405020304" pitchFamily="18" charset="0"/>
                <a:cs typeface="Times New Roman" panose="02020603050405020304" pitchFamily="18" charset="0"/>
              </a:rPr>
              <a:t>+ Không gian mã Unicode được chia thành các khối, một khối mã sẽ được dành riêng cho một ngôn ngữ cụ thể.</a:t>
            </a:r>
          </a:p>
          <a:p>
            <a:pPr algn="just">
              <a:lnSpc>
                <a:spcPct val="110000"/>
              </a:lnSpc>
              <a:spcAft>
                <a:spcPts val="600"/>
              </a:spcAft>
            </a:pPr>
            <a:r>
              <a:rPr lang="en-US" sz="2800" b="0">
                <a:solidFill>
                  <a:schemeClr val="tx1"/>
                </a:solidFill>
                <a:latin typeface="Times New Roman" panose="02020603050405020304" pitchFamily="18" charset="0"/>
                <a:cs typeface="Times New Roman" panose="02020603050405020304" pitchFamily="18" charset="0"/>
              </a:rPr>
              <a:t>+ Ví dụ: Từ “Việt Nam” có các điểm mã Unicode như </a:t>
            </a:r>
            <a:r>
              <a:rPr lang="en-US" sz="2800" b="0" i="1">
                <a:solidFill>
                  <a:schemeClr val="tx1"/>
                </a:solidFill>
                <a:latin typeface="Times New Roman" panose="02020603050405020304" pitchFamily="18" charset="0"/>
                <a:cs typeface="Times New Roman" panose="02020603050405020304" pitchFamily="18" charset="0"/>
              </a:rPr>
              <a:t>Hình 1</a:t>
            </a:r>
          </a:p>
        </p:txBody>
      </p:sp>
      <p:pic>
        <p:nvPicPr>
          <p:cNvPr id="11" name="Picture 10">
            <a:extLst>
              <a:ext uri="{FF2B5EF4-FFF2-40B4-BE49-F238E27FC236}">
                <a16:creationId xmlns:a16="http://schemas.microsoft.com/office/drawing/2014/main" id="{A67B8786-CFF2-464A-A5E4-CFE32AA48763}"/>
              </a:ext>
            </a:extLst>
          </p:cNvPr>
          <p:cNvPicPr>
            <a:picLocks noChangeAspect="1"/>
          </p:cNvPicPr>
          <p:nvPr/>
        </p:nvPicPr>
        <p:blipFill rotWithShape="1">
          <a:blip r:embed="rId3"/>
          <a:srcRect l="51622" t="56165" r="909" b="26049"/>
          <a:stretch/>
        </p:blipFill>
        <p:spPr>
          <a:xfrm>
            <a:off x="657471" y="3158689"/>
            <a:ext cx="10877058" cy="2291390"/>
          </a:xfrm>
          <a:prstGeom prst="rect">
            <a:avLst/>
          </a:prstGeom>
        </p:spPr>
      </p:pic>
    </p:spTree>
    <p:extLst>
      <p:ext uri="{BB962C8B-B14F-4D97-AF65-F5344CB8AC3E}">
        <p14:creationId xmlns:p14="http://schemas.microsoft.com/office/powerpoint/2010/main" val="350269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Retro">
      <a:dk1>
        <a:srgbClr val="000000"/>
      </a:dk1>
      <a:lt1>
        <a:srgbClr val="FFFFFF"/>
      </a:lt1>
      <a:dk2>
        <a:srgbClr val="5198A8"/>
      </a:dk2>
      <a:lt2>
        <a:srgbClr val="2C557F"/>
      </a:lt2>
      <a:accent1>
        <a:srgbClr val="DDDD64"/>
      </a:accent1>
      <a:accent2>
        <a:srgbClr val="54CBAD"/>
      </a:accent2>
      <a:accent3>
        <a:srgbClr val="D67100"/>
      </a:accent3>
      <a:accent4>
        <a:srgbClr val="5E5E5E"/>
      </a:accent4>
      <a:accent5>
        <a:srgbClr val="FE9B00"/>
      </a:accent5>
      <a:accent6>
        <a:srgbClr val="EFD297"/>
      </a:accent6>
      <a:hlink>
        <a:srgbClr val="0563C1"/>
      </a:hlink>
      <a:folHlink>
        <a:srgbClr val="954F72"/>
      </a:folHlink>
    </a:clrScheme>
    <a:fontScheme name="Custom 67">
      <a:majorFont>
        <a:latin typeface="Elephan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tro Presentation_Win32_AP_v3" id="{B7215DE2-B322-4153-9A12-5392A12E490C}" vid="{33F9A6D6-DB0F-4F2C-8857-1CC4870F65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DC9C0D-363F-4432-B359-E85FE78F4B3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F4082442-BE8F-4B88-A962-06CAFB984905}">
  <ds:schemaRefs>
    <ds:schemaRef ds:uri="http://schemas.microsoft.com/sharepoint/v3/contenttype/forms"/>
  </ds:schemaRefs>
</ds:datastoreItem>
</file>

<file path=customXml/itemProps3.xml><?xml version="1.0" encoding="utf-8"?>
<ds:datastoreItem xmlns:ds="http://schemas.openxmlformats.org/officeDocument/2006/customXml" ds:itemID="{F048ED03-4CA2-4E67-A31F-BFB9D58F7E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Retro pitch deck</Template>
  <TotalTime>330</TotalTime>
  <Words>1274</Words>
  <Application>Microsoft Office PowerPoint</Application>
  <PresentationFormat>Widescreen</PresentationFormat>
  <Paragraphs>88</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Avenir Book</vt:lpstr>
      <vt:lpstr>Avenir Next LT Pro</vt:lpstr>
      <vt:lpstr>Calibri</vt:lpstr>
      <vt:lpstr>Elephant Pro</vt:lpstr>
      <vt:lpstr>Times New Roman</vt:lpstr>
      <vt:lpstr>Office Theme</vt:lpstr>
      <vt:lpstr>BÀI 3 SỐ HÓA VĂN BẢN</vt:lpstr>
      <vt:lpstr>PowerPoint Presentation</vt:lpstr>
      <vt:lpstr>1. Bảng mã ASCII</vt:lpstr>
      <vt:lpstr>1. Bảng mã ASCII</vt:lpstr>
      <vt:lpstr>PowerPoint Presentation</vt:lpstr>
      <vt:lpstr>2. Bảng mã Unicode</vt:lpstr>
      <vt:lpstr>2. Bảng mã Unicode</vt:lpstr>
      <vt:lpstr>3. Mã kí tự, bộ kí tự và mã nhị phân</vt:lpstr>
      <vt:lpstr>PowerPoint Presentation</vt:lpstr>
      <vt:lpstr>PowerPoint Presentation</vt:lpstr>
      <vt:lpstr>PowerPoint Presentation</vt:lpstr>
      <vt:lpstr>4. Dữ liệu văn bản và số hóa văn bản</vt:lpstr>
      <vt:lpstr>4. Dữ liệu văn bản và số hóa văn bản</vt:lpstr>
      <vt:lpstr>4. Dữ liệu văn bản và số hóa văn bản</vt:lpstr>
      <vt:lpstr>5. Kí tự tiếng Việt trong dữ liệu văn bản</vt:lpstr>
      <vt:lpstr>PowerPoint Presentation</vt:lpstr>
      <vt:lpstr>Tóm tắt bài học</vt:lpstr>
      <vt:lpstr>BÀI TẬP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dc:title>
  <dc:creator>HoangThanh Tam</dc:creator>
  <cp:lastModifiedBy>Administrator</cp:lastModifiedBy>
  <cp:revision>8</cp:revision>
  <dcterms:created xsi:type="dcterms:W3CDTF">2022-01-26T08:50:36Z</dcterms:created>
  <dcterms:modified xsi:type="dcterms:W3CDTF">2022-06-13T09:33:30Z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