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92" r:id="rId2"/>
    <p:sldId id="297" r:id="rId3"/>
    <p:sldId id="298" r:id="rId4"/>
    <p:sldId id="296" r:id="rId5"/>
    <p:sldId id="299" r:id="rId6"/>
    <p:sldId id="300" r:id="rId7"/>
    <p:sldId id="301" r:id="rId8"/>
    <p:sldId id="302" r:id="rId9"/>
    <p:sldId id="303" r:id="rId10"/>
    <p:sldId id="304" r:id="rId11"/>
    <p:sldId id="305" r:id="rId12"/>
    <p:sldId id="306" r:id="rId13"/>
    <p:sldId id="307" r:id="rId14"/>
    <p:sldId id="310" r:id="rId15"/>
    <p:sldId id="308" r:id="rId16"/>
    <p:sldId id="309" r:id="rId17"/>
    <p:sldId id="293" r:id="rId18"/>
    <p:sldId id="294" r:id="rId19"/>
    <p:sldId id="295" r:id="rId20"/>
  </p:sldIdLst>
  <p:sldSz cx="12192000" cy="6858000"/>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774" autoAdjust="0"/>
  </p:normalViewPr>
  <p:slideViewPr>
    <p:cSldViewPr>
      <p:cViewPr varScale="1">
        <p:scale>
          <a:sx n="73" d="100"/>
          <a:sy n="73" d="100"/>
        </p:scale>
        <p:origin x="612"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A06C0-4888-4ADC-BB0C-9E7361168730}" type="doc">
      <dgm:prSet loTypeId="urn:microsoft.com/office/officeart/2005/8/layout/target1" loCatId="relationship" qsTypeId="urn:microsoft.com/office/officeart/2005/8/quickstyle/simple1" qsCatId="simple" csTypeId="urn:microsoft.com/office/officeart/2005/8/colors/accent2_5" csCatId="accent2"/>
      <dgm:spPr/>
      <dgm:t>
        <a:bodyPr/>
        <a:lstStyle/>
        <a:p>
          <a:endParaRPr lang="en-US"/>
        </a:p>
      </dgm:t>
    </dgm:pt>
    <dgm:pt modelId="{566E96CA-8735-4E63-8D54-7B02E452E33D}">
      <dgm:prSet/>
      <dgm:spPr/>
      <dgm:t>
        <a:bodyPr/>
        <a:lstStyle/>
        <a:p>
          <a:pPr rtl="0"/>
          <a:r>
            <a:rPr lang="en-US" dirty="0">
              <a:latin typeface="+mn-lt"/>
              <a:cs typeface="Arial" pitchFamily="34" charset="0"/>
            </a:rPr>
            <a:t>The sun is in the center of all orbits</a:t>
          </a:r>
        </a:p>
      </dgm:t>
    </dgm:pt>
    <dgm:pt modelId="{A01A9E41-DF95-4BCB-BF9F-376913A77E2E}" type="parTrans" cxnId="{6526A243-8A27-4C04-8B49-6B697ABA410A}">
      <dgm:prSet/>
      <dgm:spPr/>
      <dgm:t>
        <a:bodyPr/>
        <a:lstStyle/>
        <a:p>
          <a:endParaRPr lang="en-US"/>
        </a:p>
      </dgm:t>
    </dgm:pt>
    <dgm:pt modelId="{76AB8D80-F69A-434E-81B9-73FEF72CC578}" type="sibTrans" cxnId="{6526A243-8A27-4C04-8B49-6B697ABA410A}">
      <dgm:prSet/>
      <dgm:spPr/>
      <dgm:t>
        <a:bodyPr/>
        <a:lstStyle/>
        <a:p>
          <a:endParaRPr lang="en-US"/>
        </a:p>
      </dgm:t>
    </dgm:pt>
    <dgm:pt modelId="{062EC279-DBB5-4FB2-A50F-143FC9F6C740}">
      <dgm:prSet/>
      <dgm:spPr/>
      <dgm:t>
        <a:bodyPr/>
        <a:lstStyle/>
        <a:p>
          <a:pPr rtl="0"/>
          <a:r>
            <a:rPr lang="en-US" dirty="0">
              <a:latin typeface="+mn-lt"/>
              <a:cs typeface="Arial" pitchFamily="34" charset="0"/>
            </a:rPr>
            <a:t>There are smaller planets closer to the sun</a:t>
          </a:r>
        </a:p>
      </dgm:t>
    </dgm:pt>
    <dgm:pt modelId="{96F5537F-9F33-4E8D-A843-B0BB93AD5F51}" type="parTrans" cxnId="{02A9E34A-0234-47EA-82F6-490648A5BBDB}">
      <dgm:prSet/>
      <dgm:spPr/>
      <dgm:t>
        <a:bodyPr/>
        <a:lstStyle/>
        <a:p>
          <a:endParaRPr lang="en-US"/>
        </a:p>
      </dgm:t>
    </dgm:pt>
    <dgm:pt modelId="{607C11F1-8A58-4B97-9478-8E41AD02BD07}" type="sibTrans" cxnId="{02A9E34A-0234-47EA-82F6-490648A5BBDB}">
      <dgm:prSet/>
      <dgm:spPr/>
      <dgm:t>
        <a:bodyPr/>
        <a:lstStyle/>
        <a:p>
          <a:endParaRPr lang="en-US"/>
        </a:p>
      </dgm:t>
    </dgm:pt>
    <dgm:pt modelId="{554B6B70-78BF-4B46-9BF4-E86FFF69B0AD}">
      <dgm:prSet/>
      <dgm:spPr/>
      <dgm:t>
        <a:bodyPr/>
        <a:lstStyle/>
        <a:p>
          <a:pPr rtl="0"/>
          <a:r>
            <a:rPr lang="en-US" dirty="0">
              <a:latin typeface="+mn-lt"/>
              <a:cs typeface="Arial" pitchFamily="34" charset="0"/>
            </a:rPr>
            <a:t>There is a mix of planet sizes further away</a:t>
          </a:r>
        </a:p>
      </dgm:t>
    </dgm:pt>
    <dgm:pt modelId="{E505A992-23B5-4A06-BB51-E11F804383FC}" type="parTrans" cxnId="{36B31DB1-1FA1-45E4-8AE5-BA441E41E11D}">
      <dgm:prSet/>
      <dgm:spPr/>
      <dgm:t>
        <a:bodyPr/>
        <a:lstStyle/>
        <a:p>
          <a:endParaRPr lang="en-US"/>
        </a:p>
      </dgm:t>
    </dgm:pt>
    <dgm:pt modelId="{6F81C20C-D97B-4A8B-987A-9EED43F613EE}" type="sibTrans" cxnId="{36B31DB1-1FA1-45E4-8AE5-BA441E41E11D}">
      <dgm:prSet/>
      <dgm:spPr/>
      <dgm:t>
        <a:bodyPr/>
        <a:lstStyle/>
        <a:p>
          <a:endParaRPr lang="en-US"/>
        </a:p>
      </dgm:t>
    </dgm:pt>
    <dgm:pt modelId="{F83FC547-7C98-4BA1-A525-A388021023AD}" type="pres">
      <dgm:prSet presAssocID="{978A06C0-4888-4ADC-BB0C-9E7361168730}" presName="composite" presStyleCnt="0">
        <dgm:presLayoutVars>
          <dgm:chMax val="5"/>
          <dgm:dir/>
          <dgm:resizeHandles val="exact"/>
        </dgm:presLayoutVars>
      </dgm:prSet>
      <dgm:spPr/>
      <dgm:t>
        <a:bodyPr/>
        <a:lstStyle/>
        <a:p>
          <a:endParaRPr lang="en-US"/>
        </a:p>
      </dgm:t>
    </dgm:pt>
    <dgm:pt modelId="{5B2A6C11-B8FD-420B-BE47-355E2F8B3DFC}" type="pres">
      <dgm:prSet presAssocID="{566E96CA-8735-4E63-8D54-7B02E452E33D}" presName="circle1" presStyleLbl="lnNode1" presStyleIdx="0" presStyleCnt="3" custLinFactNeighborX="-2975" custLinFactNeighborY="-2381"/>
      <dgm:spPr>
        <a:ln w="50800">
          <a:solidFill>
            <a:schemeClr val="bg1">
              <a:lumMod val="75000"/>
              <a:lumOff val="25000"/>
            </a:schemeClr>
          </a:solidFill>
        </a:ln>
      </dgm:spPr>
    </dgm:pt>
    <dgm:pt modelId="{3D7AB509-6BA0-4C30-9B59-90C18990B40E}" type="pres">
      <dgm:prSet presAssocID="{566E96CA-8735-4E63-8D54-7B02E452E33D}" presName="text1" presStyleLbl="revTx" presStyleIdx="0" presStyleCnt="3">
        <dgm:presLayoutVars>
          <dgm:bulletEnabled val="1"/>
        </dgm:presLayoutVars>
      </dgm:prSet>
      <dgm:spPr/>
      <dgm:t>
        <a:bodyPr/>
        <a:lstStyle/>
        <a:p>
          <a:endParaRPr lang="en-US"/>
        </a:p>
      </dgm:t>
    </dgm:pt>
    <dgm:pt modelId="{DC840353-2282-4112-92DE-A3E5E740D83E}" type="pres">
      <dgm:prSet presAssocID="{566E96CA-8735-4E63-8D54-7B02E452E33D}" presName="line1" presStyleLbl="callout" presStyleIdx="0" presStyleCnt="6"/>
      <dgm:spPr>
        <a:effectLst>
          <a:outerShdw blurRad="25400" dist="25400" algn="l" rotWithShape="0">
            <a:prstClr val="black">
              <a:alpha val="40000"/>
            </a:prstClr>
          </a:outerShdw>
        </a:effectLst>
      </dgm:spPr>
    </dgm:pt>
    <dgm:pt modelId="{8C034039-2DFB-4963-879A-D2FCDCB1BD05}" type="pres">
      <dgm:prSet presAssocID="{566E96CA-8735-4E63-8D54-7B02E452E33D}" presName="d1" presStyleLbl="callout" presStyleIdx="1" presStyleCnt="6"/>
      <dgm:spPr>
        <a:effectLst>
          <a:outerShdw blurRad="25400" dist="25400" algn="l" rotWithShape="0">
            <a:prstClr val="black">
              <a:alpha val="40000"/>
            </a:prstClr>
          </a:outerShdw>
        </a:effectLst>
      </dgm:spPr>
    </dgm:pt>
    <dgm:pt modelId="{1F39E39C-0280-4F42-94ED-A35C53334115}" type="pres">
      <dgm:prSet presAssocID="{062EC279-DBB5-4FB2-A50F-143FC9F6C740}" presName="circle2" presStyleLbl="lnNode1" presStyleIdx="1" presStyleCnt="3"/>
      <dgm:spPr>
        <a:ln w="50800">
          <a:solidFill>
            <a:schemeClr val="bg1">
              <a:lumMod val="75000"/>
              <a:lumOff val="25000"/>
            </a:schemeClr>
          </a:solidFill>
        </a:ln>
      </dgm:spPr>
    </dgm:pt>
    <dgm:pt modelId="{D1036620-22CD-4210-B9CB-CC9557B12E47}" type="pres">
      <dgm:prSet presAssocID="{062EC279-DBB5-4FB2-A50F-143FC9F6C740}" presName="text2" presStyleLbl="revTx" presStyleIdx="1" presStyleCnt="3">
        <dgm:presLayoutVars>
          <dgm:bulletEnabled val="1"/>
        </dgm:presLayoutVars>
      </dgm:prSet>
      <dgm:spPr/>
      <dgm:t>
        <a:bodyPr/>
        <a:lstStyle/>
        <a:p>
          <a:endParaRPr lang="en-US"/>
        </a:p>
      </dgm:t>
    </dgm:pt>
    <dgm:pt modelId="{FD6221E4-5503-4B42-94DA-FE23DE0A12B5}" type="pres">
      <dgm:prSet presAssocID="{062EC279-DBB5-4FB2-A50F-143FC9F6C740}" presName="line2" presStyleLbl="callout" presStyleIdx="2" presStyleCnt="6"/>
      <dgm:spPr>
        <a:effectLst>
          <a:outerShdw blurRad="25400" dist="25400" algn="l" rotWithShape="0">
            <a:prstClr val="black">
              <a:alpha val="40000"/>
            </a:prstClr>
          </a:outerShdw>
        </a:effectLst>
      </dgm:spPr>
    </dgm:pt>
    <dgm:pt modelId="{FD53BD5F-3D10-4661-9F3E-B99C43FB6B3C}" type="pres">
      <dgm:prSet presAssocID="{062EC279-DBB5-4FB2-A50F-143FC9F6C740}" presName="d2" presStyleLbl="callout" presStyleIdx="3" presStyleCnt="6"/>
      <dgm:spPr>
        <a:effectLst>
          <a:outerShdw blurRad="25400" dist="25400" algn="l" rotWithShape="0">
            <a:prstClr val="black">
              <a:alpha val="40000"/>
            </a:prstClr>
          </a:outerShdw>
        </a:effectLst>
      </dgm:spPr>
    </dgm:pt>
    <dgm:pt modelId="{3F30D057-F4F1-4E8E-BA1C-1EA6ED36557C}" type="pres">
      <dgm:prSet presAssocID="{554B6B70-78BF-4B46-9BF4-E86FFF69B0AD}" presName="circle3" presStyleLbl="lnNode1" presStyleIdx="2" presStyleCnt="3"/>
      <dgm:spPr>
        <a:ln>
          <a:solidFill>
            <a:schemeClr val="bg2"/>
          </a:solidFill>
        </a:ln>
      </dgm:spPr>
    </dgm:pt>
    <dgm:pt modelId="{72554440-F6E0-409C-BEB8-1658A7D0C84D}" type="pres">
      <dgm:prSet presAssocID="{554B6B70-78BF-4B46-9BF4-E86FFF69B0AD}" presName="text3" presStyleLbl="revTx" presStyleIdx="2" presStyleCnt="3">
        <dgm:presLayoutVars>
          <dgm:bulletEnabled val="1"/>
        </dgm:presLayoutVars>
      </dgm:prSet>
      <dgm:spPr/>
      <dgm:t>
        <a:bodyPr/>
        <a:lstStyle/>
        <a:p>
          <a:endParaRPr lang="en-US"/>
        </a:p>
      </dgm:t>
    </dgm:pt>
    <dgm:pt modelId="{3565DF0B-FF98-431E-94BA-52C1748A7EE8}" type="pres">
      <dgm:prSet presAssocID="{554B6B70-78BF-4B46-9BF4-E86FFF69B0AD}" presName="line3" presStyleLbl="callout" presStyleIdx="4" presStyleCnt="6"/>
      <dgm:spPr>
        <a:effectLst>
          <a:outerShdw blurRad="25400" dist="25400" algn="l" rotWithShape="0">
            <a:prstClr val="black">
              <a:alpha val="40000"/>
            </a:prstClr>
          </a:outerShdw>
        </a:effectLst>
      </dgm:spPr>
    </dgm:pt>
    <dgm:pt modelId="{FA4F0EDC-FF8B-47C2-911B-5D735A0E2535}" type="pres">
      <dgm:prSet presAssocID="{554B6B70-78BF-4B46-9BF4-E86FFF69B0AD}" presName="d3" presStyleLbl="callout" presStyleIdx="5" presStyleCnt="6"/>
      <dgm:spPr>
        <a:effectLst>
          <a:outerShdw blurRad="25400" dist="25400" algn="l" rotWithShape="0">
            <a:prstClr val="black">
              <a:alpha val="40000"/>
            </a:prstClr>
          </a:outerShdw>
        </a:effectLst>
      </dgm:spPr>
    </dgm:pt>
  </dgm:ptLst>
  <dgm:cxnLst>
    <dgm:cxn modelId="{3D3B5D40-1BD1-4060-B6B2-2DD98431D479}" type="presOf" srcId="{062EC279-DBB5-4FB2-A50F-143FC9F6C740}" destId="{D1036620-22CD-4210-B9CB-CC9557B12E47}" srcOrd="0" destOrd="0" presId="urn:microsoft.com/office/officeart/2005/8/layout/target1"/>
    <dgm:cxn modelId="{66DB6C31-96F0-4334-AD0F-CE70084A8431}" type="presOf" srcId="{566E96CA-8735-4E63-8D54-7B02E452E33D}" destId="{3D7AB509-6BA0-4C30-9B59-90C18990B40E}" srcOrd="0" destOrd="0" presId="urn:microsoft.com/office/officeart/2005/8/layout/target1"/>
    <dgm:cxn modelId="{B96DAC0F-CB73-411F-92AD-052AAD8AD0E5}" type="presOf" srcId="{978A06C0-4888-4ADC-BB0C-9E7361168730}" destId="{F83FC547-7C98-4BA1-A525-A388021023AD}" srcOrd="0" destOrd="0" presId="urn:microsoft.com/office/officeart/2005/8/layout/target1"/>
    <dgm:cxn modelId="{02A9E34A-0234-47EA-82F6-490648A5BBDB}" srcId="{978A06C0-4888-4ADC-BB0C-9E7361168730}" destId="{062EC279-DBB5-4FB2-A50F-143FC9F6C740}" srcOrd="1" destOrd="0" parTransId="{96F5537F-9F33-4E8D-A843-B0BB93AD5F51}" sibTransId="{607C11F1-8A58-4B97-9478-8E41AD02BD07}"/>
    <dgm:cxn modelId="{CCA53FD9-E033-4104-AC52-AB1B2811ADA5}" type="presOf" srcId="{554B6B70-78BF-4B46-9BF4-E86FFF69B0AD}" destId="{72554440-F6E0-409C-BEB8-1658A7D0C84D}" srcOrd="0" destOrd="0" presId="urn:microsoft.com/office/officeart/2005/8/layout/target1"/>
    <dgm:cxn modelId="{36B31DB1-1FA1-45E4-8AE5-BA441E41E11D}" srcId="{978A06C0-4888-4ADC-BB0C-9E7361168730}" destId="{554B6B70-78BF-4B46-9BF4-E86FFF69B0AD}" srcOrd="2" destOrd="0" parTransId="{E505A992-23B5-4A06-BB51-E11F804383FC}" sibTransId="{6F81C20C-D97B-4A8B-987A-9EED43F613EE}"/>
    <dgm:cxn modelId="{6526A243-8A27-4C04-8B49-6B697ABA410A}" srcId="{978A06C0-4888-4ADC-BB0C-9E7361168730}" destId="{566E96CA-8735-4E63-8D54-7B02E452E33D}" srcOrd="0" destOrd="0" parTransId="{A01A9E41-DF95-4BCB-BF9F-376913A77E2E}" sibTransId="{76AB8D80-F69A-434E-81B9-73FEF72CC578}"/>
    <dgm:cxn modelId="{7AB30518-AEDF-4BB4-90A3-7D27D529C4C3}" type="presParOf" srcId="{F83FC547-7C98-4BA1-A525-A388021023AD}" destId="{5B2A6C11-B8FD-420B-BE47-355E2F8B3DFC}" srcOrd="0" destOrd="0" presId="urn:microsoft.com/office/officeart/2005/8/layout/target1"/>
    <dgm:cxn modelId="{F9A34EC6-2636-4E42-BD58-F7DE83BA8FC8}" type="presParOf" srcId="{F83FC547-7C98-4BA1-A525-A388021023AD}" destId="{3D7AB509-6BA0-4C30-9B59-90C18990B40E}" srcOrd="1" destOrd="0" presId="urn:microsoft.com/office/officeart/2005/8/layout/target1"/>
    <dgm:cxn modelId="{A8960AC4-775E-4D5E-ADEA-9A462D9D0210}" type="presParOf" srcId="{F83FC547-7C98-4BA1-A525-A388021023AD}" destId="{DC840353-2282-4112-92DE-A3E5E740D83E}" srcOrd="2" destOrd="0" presId="urn:microsoft.com/office/officeart/2005/8/layout/target1"/>
    <dgm:cxn modelId="{21D543BF-BB3E-4D21-AA4B-E17DF7FAA8ED}" type="presParOf" srcId="{F83FC547-7C98-4BA1-A525-A388021023AD}" destId="{8C034039-2DFB-4963-879A-D2FCDCB1BD05}" srcOrd="3" destOrd="0" presId="urn:microsoft.com/office/officeart/2005/8/layout/target1"/>
    <dgm:cxn modelId="{221C3BD8-8155-40E2-AB95-14D4A5537EA6}" type="presParOf" srcId="{F83FC547-7C98-4BA1-A525-A388021023AD}" destId="{1F39E39C-0280-4F42-94ED-A35C53334115}" srcOrd="4" destOrd="0" presId="urn:microsoft.com/office/officeart/2005/8/layout/target1"/>
    <dgm:cxn modelId="{A2CF1743-3444-4D9B-AFE3-A7CA7A7B4716}" type="presParOf" srcId="{F83FC547-7C98-4BA1-A525-A388021023AD}" destId="{D1036620-22CD-4210-B9CB-CC9557B12E47}" srcOrd="5" destOrd="0" presId="urn:microsoft.com/office/officeart/2005/8/layout/target1"/>
    <dgm:cxn modelId="{A7D562A6-A5F4-436E-94F9-33885AD5D8C9}" type="presParOf" srcId="{F83FC547-7C98-4BA1-A525-A388021023AD}" destId="{FD6221E4-5503-4B42-94DA-FE23DE0A12B5}" srcOrd="6" destOrd="0" presId="urn:microsoft.com/office/officeart/2005/8/layout/target1"/>
    <dgm:cxn modelId="{C8F72AE5-8E4D-46B3-8C24-644ABDC933B3}" type="presParOf" srcId="{F83FC547-7C98-4BA1-A525-A388021023AD}" destId="{FD53BD5F-3D10-4661-9F3E-B99C43FB6B3C}" srcOrd="7" destOrd="0" presId="urn:microsoft.com/office/officeart/2005/8/layout/target1"/>
    <dgm:cxn modelId="{649F1897-A3AC-42DC-ACF4-1D81A28FC6C5}" type="presParOf" srcId="{F83FC547-7C98-4BA1-A525-A388021023AD}" destId="{3F30D057-F4F1-4E8E-BA1C-1EA6ED36557C}" srcOrd="8" destOrd="0" presId="urn:microsoft.com/office/officeart/2005/8/layout/target1"/>
    <dgm:cxn modelId="{087D1B95-6858-466E-94AD-1B9C661710BB}" type="presParOf" srcId="{F83FC547-7C98-4BA1-A525-A388021023AD}" destId="{72554440-F6E0-409C-BEB8-1658A7D0C84D}" srcOrd="9" destOrd="0" presId="urn:microsoft.com/office/officeart/2005/8/layout/target1"/>
    <dgm:cxn modelId="{DE8E6C1C-9A74-4FA6-9EB5-1BB03280FD97}" type="presParOf" srcId="{F83FC547-7C98-4BA1-A525-A388021023AD}" destId="{3565DF0B-FF98-431E-94BA-52C1748A7EE8}" srcOrd="10" destOrd="0" presId="urn:microsoft.com/office/officeart/2005/8/layout/target1"/>
    <dgm:cxn modelId="{09849858-7AC5-47D4-9D48-29B7F5C09474}" type="presParOf" srcId="{F83FC547-7C98-4BA1-A525-A388021023AD}" destId="{FA4F0EDC-FF8B-47C2-911B-5D735A0E2535}"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0D057-F4F1-4E8E-BA1C-1EA6ED36557C}">
      <dsp:nvSpPr>
        <dsp:cNvPr id="0" name=""/>
        <dsp:cNvSpPr/>
      </dsp:nvSpPr>
      <dsp:spPr>
        <a:xfrm>
          <a:off x="36512" y="1082674"/>
          <a:ext cx="3248025" cy="3248025"/>
        </a:xfrm>
        <a:prstGeom prst="ellipse">
          <a:avLst/>
        </a:prstGeom>
        <a:solidFill>
          <a:schemeClr val="accent2">
            <a:shade val="90000"/>
            <a:hueOff val="236639"/>
            <a:satOff val="8300"/>
            <a:lumOff val="19983"/>
            <a:alphaOff val="-50000"/>
          </a:schemeClr>
        </a:solidFill>
        <a:ln w="19050"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sp>
    <dsp:sp modelId="{1F39E39C-0280-4F42-94ED-A35C53334115}">
      <dsp:nvSpPr>
        <dsp:cNvPr id="0" name=""/>
        <dsp:cNvSpPr/>
      </dsp:nvSpPr>
      <dsp:spPr>
        <a:xfrm>
          <a:off x="686117" y="1732279"/>
          <a:ext cx="1948815" cy="1948815"/>
        </a:xfrm>
        <a:prstGeom prst="ellipse">
          <a:avLst/>
        </a:prstGeom>
        <a:solidFill>
          <a:schemeClr val="accent2">
            <a:shade val="90000"/>
            <a:hueOff val="118320"/>
            <a:satOff val="4150"/>
            <a:lumOff val="9991"/>
            <a:alphaOff val="-25000"/>
          </a:schemeClr>
        </a:solidFill>
        <a:ln w="50800" cap="flat" cmpd="sng" algn="ctr">
          <a:solidFill>
            <a:schemeClr val="bg1">
              <a:lumMod val="75000"/>
              <a:lumOff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5B2A6C11-B8FD-420B-BE47-355E2F8B3DFC}">
      <dsp:nvSpPr>
        <dsp:cNvPr id="0" name=""/>
        <dsp:cNvSpPr/>
      </dsp:nvSpPr>
      <dsp:spPr>
        <a:xfrm>
          <a:off x="1316396" y="2366417"/>
          <a:ext cx="649605" cy="649605"/>
        </a:xfrm>
        <a:prstGeom prst="ellipse">
          <a:avLst/>
        </a:prstGeom>
        <a:solidFill>
          <a:schemeClr val="accent2">
            <a:shade val="90000"/>
            <a:hueOff val="0"/>
            <a:satOff val="0"/>
            <a:lumOff val="0"/>
            <a:alphaOff val="0"/>
          </a:schemeClr>
        </a:solidFill>
        <a:ln w="50800" cap="flat" cmpd="sng" algn="ctr">
          <a:solidFill>
            <a:schemeClr val="bg1">
              <a:lumMod val="75000"/>
              <a:lumOff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3D7AB509-6BA0-4C30-9B59-90C18990B40E}">
      <dsp:nvSpPr>
        <dsp:cNvPr id="0" name=""/>
        <dsp:cNvSpPr/>
      </dsp:nvSpPr>
      <dsp:spPr>
        <a:xfrm>
          <a:off x="3825875" y="0"/>
          <a:ext cx="1624012" cy="94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rtl="0">
            <a:lnSpc>
              <a:spcPct val="90000"/>
            </a:lnSpc>
            <a:spcBef>
              <a:spcPct val="0"/>
            </a:spcBef>
            <a:spcAft>
              <a:spcPct val="35000"/>
            </a:spcAft>
          </a:pPr>
          <a:r>
            <a:rPr lang="en-US" sz="1700" kern="1200" dirty="0">
              <a:latin typeface="+mn-lt"/>
              <a:cs typeface="Arial" pitchFamily="34" charset="0"/>
            </a:rPr>
            <a:t>The sun is in the center of all orbits</a:t>
          </a:r>
        </a:p>
      </dsp:txBody>
      <dsp:txXfrm>
        <a:off x="3825875" y="0"/>
        <a:ext cx="1624012" cy="947340"/>
      </dsp:txXfrm>
    </dsp:sp>
    <dsp:sp modelId="{DC840353-2282-4112-92DE-A3E5E740D83E}">
      <dsp:nvSpPr>
        <dsp:cNvPr id="0" name=""/>
        <dsp:cNvSpPr/>
      </dsp:nvSpPr>
      <dsp:spPr>
        <a:xfrm>
          <a:off x="3419871" y="473670"/>
          <a:ext cx="40600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a:outerShdw blurRad="25400" dist="25400" algn="l" rotWithShape="0">
            <a:prstClr val="black">
              <a:alpha val="40000"/>
            </a:prstClr>
          </a:outerShdw>
        </a:effectLst>
      </dsp:spPr>
      <dsp:style>
        <a:lnRef idx="2">
          <a:scrgbClr r="0" g="0" b="0"/>
        </a:lnRef>
        <a:fillRef idx="1">
          <a:scrgbClr r="0" g="0" b="0"/>
        </a:fillRef>
        <a:effectRef idx="0">
          <a:scrgbClr r="0" g="0" b="0"/>
        </a:effectRef>
        <a:fontRef idx="minor"/>
      </dsp:style>
    </dsp:sp>
    <dsp:sp modelId="{8C034039-2DFB-4963-879A-D2FCDCB1BD05}">
      <dsp:nvSpPr>
        <dsp:cNvPr id="0" name=""/>
        <dsp:cNvSpPr/>
      </dsp:nvSpPr>
      <dsp:spPr>
        <a:xfrm rot="5400000">
          <a:off x="1423148" y="711588"/>
          <a:ext cx="2232475" cy="1757722"/>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a:outerShdw blurRad="25400" dist="25400" algn="l" rotWithShape="0">
            <a:prstClr val="black">
              <a:alpha val="40000"/>
            </a:prstClr>
          </a:outerShdw>
        </a:effectLst>
      </dsp:spPr>
      <dsp:style>
        <a:lnRef idx="2">
          <a:scrgbClr r="0" g="0" b="0"/>
        </a:lnRef>
        <a:fillRef idx="1">
          <a:scrgbClr r="0" g="0" b="0"/>
        </a:fillRef>
        <a:effectRef idx="0">
          <a:scrgbClr r="0" g="0" b="0"/>
        </a:effectRef>
        <a:fontRef idx="minor"/>
      </dsp:style>
    </dsp:sp>
    <dsp:sp modelId="{D1036620-22CD-4210-B9CB-CC9557B12E47}">
      <dsp:nvSpPr>
        <dsp:cNvPr id="0" name=""/>
        <dsp:cNvSpPr/>
      </dsp:nvSpPr>
      <dsp:spPr>
        <a:xfrm>
          <a:off x="3825875" y="947340"/>
          <a:ext cx="1624012" cy="94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rtl="0">
            <a:lnSpc>
              <a:spcPct val="90000"/>
            </a:lnSpc>
            <a:spcBef>
              <a:spcPct val="0"/>
            </a:spcBef>
            <a:spcAft>
              <a:spcPct val="35000"/>
            </a:spcAft>
          </a:pPr>
          <a:r>
            <a:rPr lang="en-US" sz="1700" kern="1200" dirty="0">
              <a:latin typeface="+mn-lt"/>
              <a:cs typeface="Arial" pitchFamily="34" charset="0"/>
            </a:rPr>
            <a:t>There are smaller planets closer to the sun</a:t>
          </a:r>
        </a:p>
      </dsp:txBody>
      <dsp:txXfrm>
        <a:off x="3825875" y="947340"/>
        <a:ext cx="1624012" cy="947340"/>
      </dsp:txXfrm>
    </dsp:sp>
    <dsp:sp modelId="{FD6221E4-5503-4B42-94DA-FE23DE0A12B5}">
      <dsp:nvSpPr>
        <dsp:cNvPr id="0" name=""/>
        <dsp:cNvSpPr/>
      </dsp:nvSpPr>
      <dsp:spPr>
        <a:xfrm>
          <a:off x="3419871" y="1421010"/>
          <a:ext cx="40600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a:outerShdw blurRad="25400" dist="25400" algn="l" rotWithShape="0">
            <a:prstClr val="black">
              <a:alpha val="40000"/>
            </a:prstClr>
          </a:outerShdw>
        </a:effectLst>
      </dsp:spPr>
      <dsp:style>
        <a:lnRef idx="2">
          <a:scrgbClr r="0" g="0" b="0"/>
        </a:lnRef>
        <a:fillRef idx="1">
          <a:scrgbClr r="0" g="0" b="0"/>
        </a:fillRef>
        <a:effectRef idx="0">
          <a:scrgbClr r="0" g="0" b="0"/>
        </a:effectRef>
        <a:fontRef idx="minor"/>
      </dsp:style>
    </dsp:sp>
    <dsp:sp modelId="{FD53BD5F-3D10-4661-9F3E-B99C43FB6B3C}">
      <dsp:nvSpPr>
        <dsp:cNvPr id="0" name=""/>
        <dsp:cNvSpPr/>
      </dsp:nvSpPr>
      <dsp:spPr>
        <a:xfrm rot="5400000">
          <a:off x="1902340" y="1644150"/>
          <a:ext cx="1739642" cy="1292172"/>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a:outerShdw blurRad="25400" dist="25400" algn="l" rotWithShape="0">
            <a:prstClr val="black">
              <a:alpha val="40000"/>
            </a:prstClr>
          </a:outerShdw>
        </a:effectLst>
      </dsp:spPr>
      <dsp:style>
        <a:lnRef idx="2">
          <a:scrgbClr r="0" g="0" b="0"/>
        </a:lnRef>
        <a:fillRef idx="1">
          <a:scrgbClr r="0" g="0" b="0"/>
        </a:fillRef>
        <a:effectRef idx="0">
          <a:scrgbClr r="0" g="0" b="0"/>
        </a:effectRef>
        <a:fontRef idx="minor"/>
      </dsp:style>
    </dsp:sp>
    <dsp:sp modelId="{72554440-F6E0-409C-BEB8-1658A7D0C84D}">
      <dsp:nvSpPr>
        <dsp:cNvPr id="0" name=""/>
        <dsp:cNvSpPr/>
      </dsp:nvSpPr>
      <dsp:spPr>
        <a:xfrm>
          <a:off x="3825875" y="1894681"/>
          <a:ext cx="1624012" cy="94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21590" rIns="21590" bIns="21590" numCol="1" spcCol="1270" anchor="ctr" anchorCtr="0">
          <a:noAutofit/>
        </a:bodyPr>
        <a:lstStyle/>
        <a:p>
          <a:pPr lvl="0" algn="l" defTabSz="755650" rtl="0">
            <a:lnSpc>
              <a:spcPct val="90000"/>
            </a:lnSpc>
            <a:spcBef>
              <a:spcPct val="0"/>
            </a:spcBef>
            <a:spcAft>
              <a:spcPct val="35000"/>
            </a:spcAft>
          </a:pPr>
          <a:r>
            <a:rPr lang="en-US" sz="1700" kern="1200" dirty="0">
              <a:latin typeface="+mn-lt"/>
              <a:cs typeface="Arial" pitchFamily="34" charset="0"/>
            </a:rPr>
            <a:t>There is a mix of planet sizes further away</a:t>
          </a:r>
        </a:p>
      </dsp:txBody>
      <dsp:txXfrm>
        <a:off x="3825875" y="1894681"/>
        <a:ext cx="1624012" cy="947340"/>
      </dsp:txXfrm>
    </dsp:sp>
    <dsp:sp modelId="{3565DF0B-FF98-431E-94BA-52C1748A7EE8}">
      <dsp:nvSpPr>
        <dsp:cNvPr id="0" name=""/>
        <dsp:cNvSpPr/>
      </dsp:nvSpPr>
      <dsp:spPr>
        <a:xfrm>
          <a:off x="3419871" y="2368351"/>
          <a:ext cx="406003"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a:outerShdw blurRad="25400" dist="25400" algn="l" rotWithShape="0">
            <a:prstClr val="black">
              <a:alpha val="40000"/>
            </a:prstClr>
          </a:outerShdw>
        </a:effectLst>
      </dsp:spPr>
      <dsp:style>
        <a:lnRef idx="2">
          <a:scrgbClr r="0" g="0" b="0"/>
        </a:lnRef>
        <a:fillRef idx="1">
          <a:scrgbClr r="0" g="0" b="0"/>
        </a:fillRef>
        <a:effectRef idx="0">
          <a:scrgbClr r="0" g="0" b="0"/>
        </a:effectRef>
        <a:fontRef idx="minor"/>
      </dsp:style>
    </dsp:sp>
    <dsp:sp modelId="{FA4F0EDC-FF8B-47C2-911B-5D735A0E2535}">
      <dsp:nvSpPr>
        <dsp:cNvPr id="0" name=""/>
        <dsp:cNvSpPr/>
      </dsp:nvSpPr>
      <dsp:spPr>
        <a:xfrm rot="5400000">
          <a:off x="2382127" y="2575954"/>
          <a:ext cx="1242910" cy="826622"/>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a:outerShdw blurRad="25400" dist="25400" algn="l" rotWithShape="0">
            <a:prstClr val="black">
              <a:alpha val="40000"/>
            </a:prstClr>
          </a:outerShdw>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7491C41-FA13-4AE2-A1EB-DBEDC1E6E8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C4BB7BE-6FDD-4A1B-89EF-5CEA750F7D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C0840B-5F20-41A2-BC7E-A432BD6E87F0}" type="datetimeFigureOut">
              <a:rPr lang="en-US" smtClean="0"/>
              <a:t>6/13/2022</a:t>
            </a:fld>
            <a:endParaRPr lang="en-US" dirty="0"/>
          </a:p>
        </p:txBody>
      </p:sp>
      <p:sp>
        <p:nvSpPr>
          <p:cNvPr id="4" name="Footer Placeholder 3">
            <a:extLst>
              <a:ext uri="{FF2B5EF4-FFF2-40B4-BE49-F238E27FC236}">
                <a16:creationId xmlns:a16="http://schemas.microsoft.com/office/drawing/2014/main" id="{D5312DAD-8F63-48FE-BA14-6EC54042D0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3315EEF-F52A-4033-886F-6129CBF4AF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4ED236-93D1-4074-ADBA-531A625F6D23}" type="slidenum">
              <a:rPr lang="en-US" smtClean="0"/>
              <a:t>‹#›</a:t>
            </a:fld>
            <a:endParaRPr lang="en-US" dirty="0"/>
          </a:p>
        </p:txBody>
      </p:sp>
    </p:spTree>
    <p:extLst>
      <p:ext uri="{BB962C8B-B14F-4D97-AF65-F5344CB8AC3E}">
        <p14:creationId xmlns:p14="http://schemas.microsoft.com/office/powerpoint/2010/main" val="1054784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C238408C-6839-46EE-8131-EDA75C487F2E}" type="datetimeFigureOut">
              <a:rPr lang="en-US" smtClean="0"/>
              <a:pPr/>
              <a:t>6/13/2022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87D77045-401A-4D5E-BFE3-54C21A8A663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312C91-A626-44BD-9D80-3624C0792878}"/>
              </a:ext>
            </a:extLst>
          </p:cNvPr>
          <p:cNvSpPr/>
          <p:nvPr userDrawn="1"/>
        </p:nvSpPr>
        <p:spPr>
          <a:xfrm>
            <a:off x="0" y="2372264"/>
            <a:ext cx="12192000" cy="2113472"/>
          </a:xfrm>
          <a:prstGeom prst="rect">
            <a:avLst/>
          </a:prstGeom>
          <a:solidFill>
            <a:schemeClr val="bg2">
              <a:lumMod val="5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Date Placeholder 27"/>
          <p:cNvSpPr>
            <a:spLocks noGrp="1"/>
          </p:cNvSpPr>
          <p:nvPr>
            <p:ph type="dt" sz="half" idx="10"/>
          </p:nvPr>
        </p:nvSpPr>
        <p:spPr>
          <a:xfrm>
            <a:off x="8636000" y="6416676"/>
            <a:ext cx="2844800" cy="365125"/>
          </a:xfrm>
        </p:spPr>
        <p:txBody>
          <a:bodyPr/>
          <a:lstStyle>
            <a:lvl1pPr>
              <a:defRPr>
                <a:latin typeface="+mn-lt"/>
                <a:cs typeface="Arial" pitchFamily="34" charset="0"/>
              </a:defRPr>
            </a:lvl1pPr>
            <a:extLst/>
          </a:lstStyle>
          <a:p>
            <a:fld id="{743653DA-8BF4-4869-96FE-9BCF43372D46}" type="datetimeFigureOut">
              <a:rPr lang="en-US" smtClean="0"/>
              <a:pPr/>
              <a:t>6/13/2022</a:t>
            </a:fld>
            <a:endParaRPr lang="en-US" dirty="0"/>
          </a:p>
        </p:txBody>
      </p:sp>
      <p:sp>
        <p:nvSpPr>
          <p:cNvPr id="17" name="Footer Placeholder 16"/>
          <p:cNvSpPr>
            <a:spLocks noGrp="1"/>
          </p:cNvSpPr>
          <p:nvPr>
            <p:ph type="ftr" sz="quarter" idx="11"/>
          </p:nvPr>
        </p:nvSpPr>
        <p:spPr>
          <a:xfrm>
            <a:off x="1219200" y="6416676"/>
            <a:ext cx="7416800" cy="365125"/>
          </a:xfrm>
        </p:spPr>
        <p:txBody>
          <a:bodyPr/>
          <a:lstStyle/>
          <a:p>
            <a:endParaRPr lang="en-US" dirty="0"/>
          </a:p>
        </p:txBody>
      </p:sp>
      <p:sp>
        <p:nvSpPr>
          <p:cNvPr id="29" name="Slide Number Placeholder 28"/>
          <p:cNvSpPr>
            <a:spLocks noGrp="1"/>
          </p:cNvSpPr>
          <p:nvPr>
            <p:ph type="sldNum" sz="quarter" idx="12"/>
          </p:nvPr>
        </p:nvSpPr>
        <p:spPr>
          <a:xfrm>
            <a:off x="11480800" y="6416676"/>
            <a:ext cx="609600" cy="365125"/>
          </a:xfrm>
        </p:spPr>
        <p:txBody>
          <a:bodyPr/>
          <a:lstStyle/>
          <a:p>
            <a:fld id="{72AC53DF-4216-466D-99A7-94400E6C2A25}" type="slidenum">
              <a:rPr lang="en-US" smtClean="0"/>
              <a:pPr/>
              <a:t>‹#›</a:t>
            </a:fld>
            <a:endParaRPr lang="en-US" dirty="0"/>
          </a:p>
        </p:txBody>
      </p:sp>
      <p:sp>
        <p:nvSpPr>
          <p:cNvPr id="8" name="Title 7"/>
          <p:cNvSpPr>
            <a:spLocks noGrp="1"/>
          </p:cNvSpPr>
          <p:nvPr>
            <p:ph type="ctrTitle" hasCustomPrompt="1"/>
          </p:nvPr>
        </p:nvSpPr>
        <p:spPr>
          <a:xfrm>
            <a:off x="609600" y="2819400"/>
            <a:ext cx="10972800" cy="691896"/>
          </a:xfrm>
        </p:spPr>
        <p:txBody>
          <a:bodyPr/>
          <a:lstStyle>
            <a:lvl1pPr marR="9144" algn="ctr">
              <a:defRPr sz="3800" cap="all" spc="0" baseline="0">
                <a:solidFill>
                  <a:schemeClr val="tx1"/>
                </a:solidFill>
                <a:latin typeface="+mj-lt"/>
                <a:cs typeface="Arial" pitchFamily="34" charset="0"/>
              </a:defRPr>
            </a:lvl1pPr>
            <a:extLst/>
          </a:lstStyle>
          <a:p>
            <a:r>
              <a:rPr lang="en-US" dirty="0"/>
              <a:t>Click to edit title style</a:t>
            </a:r>
          </a:p>
        </p:txBody>
      </p:sp>
      <p:sp>
        <p:nvSpPr>
          <p:cNvPr id="18" name="Text Placeholder 2">
            <a:extLst>
              <a:ext uri="{FF2B5EF4-FFF2-40B4-BE49-F238E27FC236}">
                <a16:creationId xmlns:a16="http://schemas.microsoft.com/office/drawing/2014/main" id="{38821DBD-8C89-4419-93B6-FC276602F951}"/>
              </a:ext>
            </a:extLst>
          </p:cNvPr>
          <p:cNvSpPr>
            <a:spLocks noGrp="1"/>
          </p:cNvSpPr>
          <p:nvPr>
            <p:ph type="body" idx="1" hasCustomPrompt="1"/>
          </p:nvPr>
        </p:nvSpPr>
        <p:spPr>
          <a:xfrm>
            <a:off x="609600" y="3638551"/>
            <a:ext cx="10972800" cy="639762"/>
          </a:xfrm>
        </p:spPr>
        <p:txBody>
          <a:bodyPr anchor="ctr"/>
          <a:lstStyle>
            <a:lvl1pPr marL="0" indent="0" algn="ctr">
              <a:spcBef>
                <a:spcPts val="0"/>
              </a:spcBef>
              <a:buNone/>
              <a:defRPr sz="2400" b="0">
                <a:solidFill>
                  <a:schemeClr val="accent2"/>
                </a:solidFill>
              </a:defRPr>
            </a:lvl1pPr>
            <a:lvl2pPr>
              <a:buNone/>
              <a:defRPr sz="2000" b="1"/>
            </a:lvl2pPr>
            <a:lvl3pPr>
              <a:buNone/>
              <a:defRPr sz="1800" b="1"/>
            </a:lvl3pPr>
            <a:lvl4pPr>
              <a:buNone/>
              <a:defRPr sz="1600" b="1"/>
            </a:lvl4pPr>
            <a:lvl5pPr>
              <a:buNone/>
              <a:defRPr sz="1600" b="1"/>
            </a:lvl5pPr>
            <a:extLst/>
          </a:lstStyle>
          <a:p>
            <a:pPr marL="0">
              <a:spcBef>
                <a:spcPts val="0"/>
              </a:spcBef>
            </a:pPr>
            <a:r>
              <a:rPr lang="en-US" dirty="0"/>
              <a:t>Your name, Your teacher’s name</a:t>
            </a:r>
          </a:p>
          <a:p>
            <a:pPr marL="0">
              <a:spcBef>
                <a:spcPts val="0"/>
              </a:spcBef>
            </a:pPr>
            <a:r>
              <a:rPr lang="en-US" dirty="0"/>
              <a:t>Your school</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609600"/>
          </a:xfrm>
        </p:spPr>
        <p:txBody>
          <a:bodyPr/>
          <a:lstStyle>
            <a:lvl1pPr algn="ctr">
              <a:defRPr b="0" cap="all" baseline="0">
                <a:solidFill>
                  <a:schemeClr val="tx1"/>
                </a:solidFill>
                <a:effectLst>
                  <a:outerShdw blurRad="38100" dist="38100" dir="2700000" algn="tl">
                    <a:srgbClr val="000000">
                      <a:alpha val="43137"/>
                    </a:srgbClr>
                  </a:outerShdw>
                </a:effectLst>
                <a:latin typeface="+mj-lt"/>
                <a:cs typeface="Arial" pitchFamily="34" charset="0"/>
              </a:defRPr>
            </a:lvl1pPr>
            <a:extLst/>
          </a:lstStyle>
          <a:p>
            <a:r>
              <a:rPr lang="en-US"/>
              <a:t>Click to edit Master title style</a:t>
            </a:r>
            <a:endParaRPr lang="en-US" dirty="0"/>
          </a:p>
        </p:txBody>
      </p:sp>
      <p:sp>
        <p:nvSpPr>
          <p:cNvPr id="3" name="Content Placeholder 2"/>
          <p:cNvSpPr>
            <a:spLocks noGrp="1"/>
          </p:cNvSpPr>
          <p:nvPr>
            <p:ph idx="1"/>
          </p:nvPr>
        </p:nvSpPr>
        <p:spPr>
          <a:xfrm>
            <a:off x="914400" y="1600200"/>
            <a:ext cx="10363200" cy="4572000"/>
          </a:xfrm>
        </p:spPr>
        <p:txBody>
          <a:bodyPr/>
          <a:lstStyle>
            <a:lvl1pPr algn="ctr">
              <a:defRPr>
                <a:latin typeface="+mn-lt"/>
              </a:defRPr>
            </a:lvl1pPr>
            <a:lvl2pPr algn="ctr">
              <a:defRPr>
                <a:latin typeface="+mn-lt"/>
              </a:defRPr>
            </a:lvl2pPr>
            <a:lvl3pPr algn="ctr">
              <a:defRPr>
                <a:latin typeface="+mn-lt"/>
              </a:defRPr>
            </a:lvl3pPr>
            <a:lvl4pPr algn="ctr">
              <a:defRPr>
                <a:latin typeface="+mn-lt"/>
              </a:defRPr>
            </a:lvl4pPr>
            <a:lvl5pPr algn="ctr">
              <a:defRPr>
                <a:latin typeface="+mn-lt"/>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129108-AC8D-4212-9283-60D9E99BF07A}" type="datetimeFigureOut">
              <a:rPr lang="en-US" smtClean="0"/>
              <a:pPr/>
              <a:t>6/13/2022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93096-5B34-4342-9326-69289CEAE4C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3352801"/>
            <a:ext cx="10363200" cy="1974059"/>
          </a:xfrm>
          <a:effectLst/>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3800" b="1" cap="all" dirty="0">
                <a:ln/>
                <a:solidFill>
                  <a:schemeClr val="tx1"/>
                </a:solidFill>
                <a:effectLst/>
              </a:defRPr>
            </a:lvl1pPr>
            <a:extLst/>
          </a:lstStyle>
          <a:p>
            <a:r>
              <a:rPr lang="en-US"/>
              <a:t>Click to edit Master title style</a:t>
            </a:r>
            <a:endParaRPr lang="en-US" dirty="0"/>
          </a:p>
        </p:txBody>
      </p:sp>
      <p:sp>
        <p:nvSpPr>
          <p:cNvPr id="3" name="Text Placeholder 2"/>
          <p:cNvSpPr>
            <a:spLocks noGrp="1"/>
          </p:cNvSpPr>
          <p:nvPr>
            <p:ph type="body" idx="1"/>
          </p:nvPr>
        </p:nvSpPr>
        <p:spPr>
          <a:xfrm>
            <a:off x="1219200" y="5334000"/>
            <a:ext cx="10363200" cy="1052512"/>
          </a:xfrm>
        </p:spPr>
        <p:txBody>
          <a:bodyPr anchor="t"/>
          <a:lstStyle>
            <a:lvl1pPr marL="374904">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p:cNvSpPr>
            <a:spLocks noGrp="1"/>
          </p:cNvSpPr>
          <p:nvPr>
            <p:ph type="dt" sz="half" idx="10"/>
          </p:nvPr>
        </p:nvSpPr>
        <p:spPr/>
        <p:txBody>
          <a:bodyPr/>
          <a:lstStyle/>
          <a:p>
            <a:fld id="{B6DED3D3-6235-4F4C-B439-DF277FB555A7}" type="datetimeFigureOut">
              <a:rPr lang="en-US" smtClean="0"/>
              <a:pPr/>
              <a:t>6/13/2022</a:t>
            </a:fld>
            <a:endParaRPr lang="en-US" dirty="0"/>
          </a:p>
        </p:txBody>
      </p:sp>
      <p:sp>
        <p:nvSpPr>
          <p:cNvPr id="5" name="Footer Placeholder 4"/>
          <p:cNvSpPr>
            <a:spLocks noGrp="1"/>
          </p:cNvSpPr>
          <p:nvPr>
            <p:ph type="ftr" sz="quarter" idx="11"/>
          </p:nvPr>
        </p:nvSpPr>
        <p:spPr>
          <a:xfrm>
            <a:off x="1219200" y="6416676"/>
            <a:ext cx="7416800" cy="365125"/>
          </a:xfrm>
        </p:spPr>
        <p:txBody>
          <a:bodyPr/>
          <a:lstStyle/>
          <a:p>
            <a:endParaRPr lang="en-US" dirty="0"/>
          </a:p>
        </p:txBody>
      </p:sp>
      <p:sp>
        <p:nvSpPr>
          <p:cNvPr id="6" name="Slide Number Placeholder 5"/>
          <p:cNvSpPr>
            <a:spLocks noGrp="1"/>
          </p:cNvSpPr>
          <p:nvPr>
            <p:ph type="sldNum" sz="quarter" idx="12"/>
          </p:nvPr>
        </p:nvSpPr>
        <p:spPr/>
        <p:txBody>
          <a:bodyPr/>
          <a:lstStyle/>
          <a:p>
            <a:fld id="{1AD93096-5B34-4342-9326-69289CEAE4C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18D2517-69F4-4EEB-BA9B-124035414E72}"/>
              </a:ext>
            </a:extLst>
          </p:cNvPr>
          <p:cNvSpPr/>
          <p:nvPr userDrawn="1"/>
        </p:nvSpPr>
        <p:spPr>
          <a:xfrm>
            <a:off x="0" y="0"/>
            <a:ext cx="12192000" cy="6858000"/>
          </a:xfrm>
          <a:prstGeom prst="rect">
            <a:avLst/>
          </a:prstGeom>
          <a:solidFill>
            <a:schemeClr val="tx2">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cap="all" baseline="0" dirty="0"/>
          </a:p>
        </p:txBody>
      </p:sp>
      <p:sp>
        <p:nvSpPr>
          <p:cNvPr id="3" name="Content Placeholder 2"/>
          <p:cNvSpPr>
            <a:spLocks noGrp="1"/>
          </p:cNvSpPr>
          <p:nvPr>
            <p:ph sz="half" idx="1"/>
          </p:nvPr>
        </p:nvSpPr>
        <p:spPr>
          <a:xfrm>
            <a:off x="619125" y="1371601"/>
            <a:ext cx="5384800" cy="4525963"/>
          </a:xfrm>
        </p:spPr>
        <p:txBody>
          <a:bodyPr/>
          <a:lstStyle>
            <a:lvl1pPr marL="0" indent="0">
              <a:buFontTx/>
              <a:buNone/>
              <a:defRPr sz="2000">
                <a:solidFill>
                  <a:schemeClr val="bg1"/>
                </a:solidFill>
              </a:defRPr>
            </a:lvl1pPr>
            <a:lvl2pPr>
              <a:defRPr sz="2400"/>
            </a:lvl2pPr>
            <a:lvl3pPr>
              <a:defRPr sz="2000"/>
            </a:lvl3pPr>
            <a:lvl4pPr>
              <a:defRPr sz="1800"/>
            </a:lvl4pPr>
            <a:lvl5pPr>
              <a:defRPr sz="1800"/>
            </a:lvl5pPr>
            <a:extLst/>
          </a:lstStyle>
          <a:p>
            <a:pPr lvl="0"/>
            <a:r>
              <a:rPr lang="en-US"/>
              <a:t>Click to edit Master text styles</a:t>
            </a:r>
          </a:p>
        </p:txBody>
      </p:sp>
      <p:sp>
        <p:nvSpPr>
          <p:cNvPr id="4" name="Content Placeholder 3"/>
          <p:cNvSpPr>
            <a:spLocks noGrp="1"/>
          </p:cNvSpPr>
          <p:nvPr>
            <p:ph sz="half" idx="2"/>
          </p:nvPr>
        </p:nvSpPr>
        <p:spPr>
          <a:xfrm>
            <a:off x="6207125" y="1371601"/>
            <a:ext cx="5384800" cy="4525963"/>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extLst/>
          </a:lstStyle>
          <a:p>
            <a:fld id="{3B5F1E3E-4B2F-4895-B65E-28B2E64F39F6}" type="datetimeFigureOut">
              <a:rPr lang="en-US" smtClean="0"/>
              <a:pPr/>
              <a:t>6/13/2022</a:t>
            </a:fld>
            <a:endParaRPr lang="en-US" dirty="0"/>
          </a:p>
        </p:txBody>
      </p:sp>
      <p:sp>
        <p:nvSpPr>
          <p:cNvPr id="6" name="Footer Placeholder 5"/>
          <p:cNvSpPr>
            <a:spLocks noGrp="1"/>
          </p:cNvSpPr>
          <p:nvPr>
            <p:ph type="ftr" sz="quarter" idx="11"/>
          </p:nvPr>
        </p:nvSpPr>
        <p:spPr/>
        <p:txBody>
          <a:bodyPr/>
          <a:lstStyle>
            <a:lvl1pPr>
              <a:defRPr>
                <a:solidFill>
                  <a:schemeClr val="bg2"/>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bg2"/>
                </a:solidFill>
              </a:defRPr>
            </a:lvl1pPr>
            <a:extLst/>
          </a:lstStyle>
          <a:p>
            <a:fld id="{1AD93096-5B34-4342-9326-69289CEAE4C2}" type="slidenum">
              <a:rPr lang="en-US" smtClean="0"/>
              <a:pPr/>
              <a:t>‹#›</a:t>
            </a:fld>
            <a:endParaRPr lang="en-US" dirty="0"/>
          </a:p>
        </p:txBody>
      </p:sp>
      <p:sp>
        <p:nvSpPr>
          <p:cNvPr id="8" name="Title 7">
            <a:extLst>
              <a:ext uri="{FF2B5EF4-FFF2-40B4-BE49-F238E27FC236}">
                <a16:creationId xmlns:a16="http://schemas.microsoft.com/office/drawing/2014/main" id="{E77D2D04-D600-459B-9F6A-C192EF58357A}"/>
              </a:ext>
            </a:extLst>
          </p:cNvPr>
          <p:cNvSpPr>
            <a:spLocks noGrp="1"/>
          </p:cNvSpPr>
          <p:nvPr>
            <p:ph type="title"/>
          </p:nvPr>
        </p:nvSpPr>
        <p:spPr>
          <a:xfrm>
            <a:off x="619125" y="684306"/>
            <a:ext cx="10972800" cy="534894"/>
          </a:xfrm>
        </p:spPr>
        <p:txBody>
          <a:bodyPr/>
          <a:lstStyle>
            <a:lvl1pPr>
              <a:defRPr>
                <a:solidFill>
                  <a:schemeClr val="bg1"/>
                </a:solidFill>
              </a:defRPr>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2"/>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3"/>
          </p:nvPr>
        </p:nvSpPr>
        <p:spPr>
          <a:xfrm>
            <a:off x="609600" y="2459037"/>
            <a:ext cx="5386917" cy="395935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085435-8225-4333-BFFA-0096413F0D76}" type="datetimeFigureOut">
              <a:rPr lang="en-US" smtClean="0"/>
              <a:pPr/>
              <a:t>6/13/2022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D93096-5B34-4342-9326-69289CEAE4C2}" type="slidenum">
              <a:rPr lang="en-US" smtClean="0"/>
              <a:pPr/>
              <a:t>‹#›</a:t>
            </a:fld>
            <a:endParaRPr lang="en-US" dirty="0"/>
          </a:p>
        </p:txBody>
      </p:sp>
      <p:sp>
        <p:nvSpPr>
          <p:cNvPr id="10" name="Title 9">
            <a:extLst>
              <a:ext uri="{FF2B5EF4-FFF2-40B4-BE49-F238E27FC236}">
                <a16:creationId xmlns:a16="http://schemas.microsoft.com/office/drawing/2014/main" id="{803F32D9-F201-4186-8FF1-887330D70E09}"/>
              </a:ext>
            </a:extLst>
          </p:cNvPr>
          <p:cNvSpPr>
            <a:spLocks noGrp="1"/>
          </p:cNvSpPr>
          <p:nvPr>
            <p:ph type="title"/>
          </p:nvPr>
        </p:nvSpPr>
        <p:spPr>
          <a:xfrm>
            <a:off x="609600" y="684306"/>
            <a:ext cx="10972800" cy="534894"/>
          </a:xfrm>
        </p:spPr>
        <p:txBody>
          <a:body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783C494-2A87-468C-A21B-CB14FB9ABB00}" type="datetimeFigureOut">
              <a:rPr lang="en-US" smtClean="0"/>
              <a:pPr/>
              <a:t>6/13/2022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D93096-5B34-4342-9326-69289CEAE4C2}" type="slidenum">
              <a:rPr lang="en-US" smtClean="0"/>
              <a:pPr/>
              <a:t>‹#›</a:t>
            </a:fld>
            <a:endParaRPr lang="en-US" dirty="0"/>
          </a:p>
        </p:txBody>
      </p:sp>
      <p:sp>
        <p:nvSpPr>
          <p:cNvPr id="6" name="Title 5">
            <a:extLst>
              <a:ext uri="{FF2B5EF4-FFF2-40B4-BE49-F238E27FC236}">
                <a16:creationId xmlns:a16="http://schemas.microsoft.com/office/drawing/2014/main" id="{7BB1C106-1615-4E06-A823-0509AD3E5D26}"/>
              </a:ext>
            </a:extLst>
          </p:cNvPr>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FigureOut">
              <a:rPr lang="en-US" smtClean="0"/>
              <a:pPr/>
              <a:t>6/13/2022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D93096-5B34-4342-9326-69289CEAE4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676400"/>
            <a:ext cx="3352800" cy="43307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2"/>
          </p:nvPr>
        </p:nvSpPr>
        <p:spPr>
          <a:xfrm>
            <a:off x="4572000" y="1676400"/>
            <a:ext cx="7315200" cy="43307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ECC0C8-36B8-442A-833D-B6AACE86BB77}" type="datetimeFigureOut">
              <a:rPr lang="en-US" smtClean="0"/>
              <a:pPr/>
              <a:t>6/13/2022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D93096-5B34-4342-9326-69289CEAE4C2}" type="slidenum">
              <a:rPr lang="en-US" smtClean="0"/>
              <a:pPr/>
              <a:t>‹#›</a:t>
            </a:fld>
            <a:endParaRPr lang="en-US" dirty="0"/>
          </a:p>
        </p:txBody>
      </p:sp>
      <p:sp>
        <p:nvSpPr>
          <p:cNvPr id="8" name="Title 7">
            <a:extLst>
              <a:ext uri="{FF2B5EF4-FFF2-40B4-BE49-F238E27FC236}">
                <a16:creationId xmlns:a16="http://schemas.microsoft.com/office/drawing/2014/main" id="{86AFC381-8884-4AE0-8F31-E6B5C86A8B13}"/>
              </a:ext>
            </a:extLst>
          </p:cNvPr>
          <p:cNvSpPr>
            <a:spLocks noGrp="1"/>
          </p:cNvSpPr>
          <p:nvPr>
            <p:ph type="title"/>
          </p:nvPr>
        </p:nvSpPr>
        <p:spPr>
          <a:xfrm>
            <a:off x="914400" y="684306"/>
            <a:ext cx="10972800" cy="534894"/>
          </a:xfrm>
        </p:spPr>
        <p:txBody>
          <a:body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EE1EBC-E51B-4190-8159-3AE4D1D4E97F}"/>
              </a:ext>
            </a:extLst>
          </p:cNvPr>
          <p:cNvSpPr/>
          <p:nvPr userDrawn="1"/>
        </p:nvSpPr>
        <p:spPr>
          <a:xfrm>
            <a:off x="0" y="0"/>
            <a:ext cx="12192000" cy="6858000"/>
          </a:xfrm>
          <a:prstGeom prst="rect">
            <a:avLst/>
          </a:prstGeom>
          <a:solidFill>
            <a:schemeClr val="bg2">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cap="all" baseline="0" dirty="0"/>
          </a:p>
        </p:txBody>
      </p:sp>
      <p:sp>
        <p:nvSpPr>
          <p:cNvPr id="22" name="Title Placeholder 21"/>
          <p:cNvSpPr>
            <a:spLocks noGrp="1"/>
          </p:cNvSpPr>
          <p:nvPr>
            <p:ph type="title"/>
          </p:nvPr>
        </p:nvSpPr>
        <p:spPr>
          <a:xfrm>
            <a:off x="914400" y="684306"/>
            <a:ext cx="10363200" cy="534894"/>
          </a:xfrm>
          <a:prstGeom prst="rect">
            <a:avLst/>
          </a:prstGeom>
        </p:spPr>
        <p:txBody>
          <a:bodyPr vert="horz" anchor="t">
            <a:noAutofit/>
          </a:bodyPr>
          <a:lstStyle/>
          <a:p>
            <a:r>
              <a:rPr lang="en-US"/>
              <a:t>Click to edit Master title style</a:t>
            </a:r>
            <a:endParaRPr lang="en-US" dirty="0"/>
          </a:p>
        </p:txBody>
      </p:sp>
      <p:sp>
        <p:nvSpPr>
          <p:cNvPr id="13" name="Text Placeholder 12"/>
          <p:cNvSpPr>
            <a:spLocks noGrp="1"/>
          </p:cNvSpPr>
          <p:nvPr>
            <p:ph type="body" idx="1"/>
          </p:nvPr>
        </p:nvSpPr>
        <p:spPr>
          <a:xfrm>
            <a:off x="914400" y="1582777"/>
            <a:ext cx="10363200" cy="457200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a:defRPr sz="1100">
                <a:solidFill>
                  <a:schemeClr val="tx2"/>
                </a:solidFill>
              </a:defRPr>
            </a:lvl1pPr>
            <a:extLst/>
          </a:lstStyle>
          <a:p>
            <a:fld id="{8D3816DF-213E-421B-92D3-C068DBB023D6}" type="datetimeFigureOut">
              <a:rPr lang="en-US" smtClean="0">
                <a:solidFill>
                  <a:schemeClr val="tx2"/>
                </a:solidFill>
              </a:rPr>
              <a:pPr/>
              <a:t>6/13/2022</a:t>
            </a:fld>
            <a:endParaRPr lang="en-US" sz="1100" dirty="0">
              <a:solidFill>
                <a:schemeClr val="tx2"/>
              </a:solidFill>
            </a:endParaRPr>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a:defRPr sz="1100">
                <a:solidFill>
                  <a:schemeClr val="tx2"/>
                </a:solidFill>
                <a:latin typeface="+mn-lt"/>
              </a:defRPr>
            </a:lvl1pPr>
            <a:extLst/>
          </a:lstStyle>
          <a:p>
            <a:endParaRPr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a:defRPr sz="1200">
                <a:solidFill>
                  <a:schemeClr val="tx2"/>
                </a:solidFill>
              </a:defRPr>
            </a:lvl1pPr>
            <a:extLst/>
          </a:lstStyle>
          <a:p>
            <a:pPr algn="l"/>
            <a:fld id="{72AC53DF-4216-466D-99A7-94400E6C2A25}" type="slidenum">
              <a:rPr lang="en-US" sz="1200" smtClean="0">
                <a:solidFill>
                  <a:schemeClr val="tx2"/>
                </a:solidFill>
              </a:rPr>
              <a:pPr algn="l"/>
              <a:t>‹#›</a:t>
            </a:fld>
            <a:endParaRPr lang="en-US" sz="1200" dirty="0">
              <a:solidFill>
                <a:schemeClr val="tx2"/>
              </a:solidFill>
            </a:endParaRPr>
          </a:p>
        </p:txBody>
      </p:sp>
      <p:cxnSp>
        <p:nvCxnSpPr>
          <p:cNvPr id="20" name="Straight Connector 19">
            <a:extLst>
              <a:ext uri="{FF2B5EF4-FFF2-40B4-BE49-F238E27FC236}">
                <a16:creationId xmlns:a16="http://schemas.microsoft.com/office/drawing/2014/main" id="{30315360-7115-4341-8A2E-EB70634BF6AE}"/>
              </a:ext>
            </a:extLst>
          </p:cNvPr>
          <p:cNvCxnSpPr/>
          <p:nvPr userDrawn="1"/>
        </p:nvCxnSpPr>
        <p:spPr>
          <a:xfrm>
            <a:off x="5435600" y="1371600"/>
            <a:ext cx="1320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rtl="0" eaLnBrk="1" latinLnBrk="0" hangingPunct="1">
        <a:spcBef>
          <a:spcPct val="0"/>
        </a:spcBef>
        <a:buNone/>
        <a:defRPr sz="3200" kern="1200" cap="all" spc="-150" baseline="0">
          <a:solidFill>
            <a:schemeClr val="tx1"/>
          </a:solidFill>
          <a:effectLst>
            <a:outerShdw blurRad="50800" dist="50800" dir="2700000" algn="tl" rotWithShape="0">
              <a:srgbClr val="000000">
                <a:alpha val="43137"/>
              </a:srgbClr>
            </a:outerShdw>
          </a:effectLst>
          <a:latin typeface="+mj-lt"/>
          <a:ea typeface="+mj-ea"/>
          <a:cs typeface="Arial" pitchFamily="34" charset="0"/>
        </a:defRPr>
      </a:lvl1pPr>
      <a:extLst/>
    </p:titleStyle>
    <p:bodyStyle>
      <a:lvl1pPr marL="411480" indent="-342900" algn="l" rtl="0" eaLnBrk="1" latinLnBrk="0" hangingPunct="1">
        <a:spcBef>
          <a:spcPts val="700"/>
        </a:spcBef>
        <a:buSzPct val="95000"/>
        <a:buFont typeface="Wingdings"/>
        <a:buChar char=""/>
        <a:defRPr sz="2000" kern="1200">
          <a:solidFill>
            <a:schemeClr val="tx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18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16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6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4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299855"/>
            <a:ext cx="9601200" cy="2225845"/>
          </a:xfrm>
        </p:spPr>
        <p:txBody>
          <a:bodyPr/>
          <a:lstStyle/>
          <a:p>
            <a:r>
              <a:rPr lang="en-US" sz="4800" b="1">
                <a:solidFill>
                  <a:schemeClr val="tx1"/>
                </a:solidFill>
                <a:latin typeface="Times New Roman" panose="02020603050405020304" pitchFamily="18" charset="0"/>
                <a:cs typeface="Times New Roman" panose="02020603050405020304" pitchFamily="18" charset="0"/>
              </a:rPr>
              <a:t>BÀI 18</a:t>
            </a:r>
            <a:br>
              <a:rPr lang="en-US" sz="4800" b="1">
                <a:solidFill>
                  <a:schemeClr val="tx1"/>
                </a:solidFill>
                <a:latin typeface="Times New Roman" panose="02020603050405020304" pitchFamily="18" charset="0"/>
                <a:cs typeface="Times New Roman" panose="02020603050405020304" pitchFamily="18" charset="0"/>
              </a:rPr>
            </a:br>
            <a:r>
              <a:rPr lang="en-US" sz="4800" b="1">
                <a:solidFill>
                  <a:schemeClr val="tx1"/>
                </a:solidFill>
                <a:latin typeface="Times New Roman" panose="02020603050405020304" pitchFamily="18" charset="0"/>
                <a:cs typeface="Times New Roman" panose="02020603050405020304" pitchFamily="18" charset="0"/>
              </a:rPr>
              <a:t>LẬP TRÌNH GIẢI QUYẾT BÀI TOÁN TRÊN MÁY TÍNH</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8357C8-8B21-4FA8-8429-0BA7621C3965}"/>
              </a:ext>
            </a:extLst>
          </p:cNvPr>
          <p:cNvSpPr>
            <a:spLocks noGrp="1"/>
          </p:cNvSpPr>
          <p:nvPr>
            <p:ph type="title"/>
          </p:nvPr>
        </p:nvSpPr>
        <p:spPr>
          <a:xfrm>
            <a:off x="838200" y="609600"/>
            <a:ext cx="9906000" cy="609600"/>
          </a:xfrm>
        </p:spPr>
        <p:txBody>
          <a:bodyPr vert="horz" anchor="t">
            <a:noAutofit/>
          </a:bodyPr>
          <a:lstStyle/>
          <a:p>
            <a:r>
              <a:rPr lang="en-US" b="1" spc="0">
                <a:solidFill>
                  <a:srgbClr val="FFFF00"/>
                </a:solidFill>
                <a:effectLst/>
                <a:latin typeface="Times New Roman" panose="02020603050405020304" pitchFamily="18" charset="0"/>
                <a:cs typeface="Times New Roman" panose="02020603050405020304" pitchFamily="18" charset="0"/>
              </a:rPr>
              <a:t>2. Các bước giải bài toán bằng lập trình</a:t>
            </a:r>
            <a:endParaRPr lang="en-US" b="1" spc="0" dirty="0">
              <a:solidFill>
                <a:srgbClr val="FFFF00"/>
              </a:solidFill>
              <a:effectLst/>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EB69D44-1EFA-4025-9C7B-E03BCF6F7A3E}"/>
              </a:ext>
            </a:extLst>
          </p:cNvPr>
          <p:cNvSpPr txBox="1">
            <a:spLocks/>
          </p:cNvSpPr>
          <p:nvPr/>
        </p:nvSpPr>
        <p:spPr>
          <a:xfrm>
            <a:off x="571500" y="1828800"/>
            <a:ext cx="11049000" cy="4343400"/>
          </a:xfrm>
          <a:prstGeom prst="rect">
            <a:avLst/>
          </a:prstGeom>
        </p:spPr>
        <p:txBody>
          <a:bodyPr vert="horz">
            <a:normAutofit/>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just">
              <a:lnSpc>
                <a:spcPct val="11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Ví dụ: xét bài toán Quản lí tiền điện</a:t>
            </a:r>
          </a:p>
          <a:p>
            <a:pPr algn="just">
              <a:lnSpc>
                <a:spcPct val="12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 tính tổng tiền điện 12 tháng</a:t>
            </a:r>
          </a:p>
          <a:p>
            <a:pPr algn="just">
              <a:lnSpc>
                <a:spcPct val="12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 tính mức chi trung bình tháng</a:t>
            </a:r>
          </a:p>
          <a:p>
            <a:pPr algn="just">
              <a:lnSpc>
                <a:spcPct val="12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 so sánh tiền điện mỗi tháng với mức chi trung bình tháng để đưa ra tháng dùng điện nhiều</a:t>
            </a:r>
          </a:p>
          <a:p>
            <a:pPr algn="just">
              <a:lnSpc>
                <a:spcPct val="12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=&gt; dữ liệu tiền điện hàng tháng được dùng 2 lần =&gt; cần phải lưu lại =&gt; ta thấy cấu trúc dữ liệu thích hợp là mảng (hay danh sách trong Python)</a:t>
            </a:r>
          </a:p>
        </p:txBody>
      </p:sp>
    </p:spTree>
    <p:extLst>
      <p:ext uri="{BB962C8B-B14F-4D97-AF65-F5344CB8AC3E}">
        <p14:creationId xmlns:p14="http://schemas.microsoft.com/office/powerpoint/2010/main" val="1911134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8357C8-8B21-4FA8-8429-0BA7621C3965}"/>
              </a:ext>
            </a:extLst>
          </p:cNvPr>
          <p:cNvSpPr>
            <a:spLocks noGrp="1"/>
          </p:cNvSpPr>
          <p:nvPr>
            <p:ph type="title"/>
          </p:nvPr>
        </p:nvSpPr>
        <p:spPr>
          <a:xfrm>
            <a:off x="838200" y="609600"/>
            <a:ext cx="9906000" cy="609600"/>
          </a:xfrm>
        </p:spPr>
        <p:txBody>
          <a:bodyPr vert="horz" anchor="t">
            <a:noAutofit/>
          </a:bodyPr>
          <a:lstStyle/>
          <a:p>
            <a:r>
              <a:rPr lang="en-US" b="1" spc="0">
                <a:solidFill>
                  <a:srgbClr val="FFFF00"/>
                </a:solidFill>
                <a:effectLst/>
                <a:latin typeface="Times New Roman" panose="02020603050405020304" pitchFamily="18" charset="0"/>
                <a:cs typeface="Times New Roman" panose="02020603050405020304" pitchFamily="18" charset="0"/>
              </a:rPr>
              <a:t>2. Các bước giải bài toán bằng lập trình</a:t>
            </a:r>
            <a:endParaRPr lang="en-US" b="1" spc="0" dirty="0">
              <a:solidFill>
                <a:srgbClr val="FFFF00"/>
              </a:solidFill>
              <a:effectLst/>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EB69D44-1EFA-4025-9C7B-E03BCF6F7A3E}"/>
              </a:ext>
            </a:extLst>
          </p:cNvPr>
          <p:cNvSpPr txBox="1">
            <a:spLocks/>
          </p:cNvSpPr>
          <p:nvPr/>
        </p:nvSpPr>
        <p:spPr>
          <a:xfrm>
            <a:off x="571500" y="1600200"/>
            <a:ext cx="11049000" cy="5029200"/>
          </a:xfrm>
          <a:prstGeom prst="rect">
            <a:avLst/>
          </a:prstGeom>
        </p:spPr>
        <p:txBody>
          <a:bodyPr vert="horz">
            <a:normAutofit fontScale="92500" lnSpcReduction="20000"/>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just">
              <a:lnSpc>
                <a:spcPct val="130000"/>
              </a:lnSpc>
              <a:spcBef>
                <a:spcPts val="600"/>
              </a:spcBef>
              <a:spcAft>
                <a:spcPts val="600"/>
              </a:spcAft>
            </a:pPr>
            <a:r>
              <a:rPr lang="en-US" sz="3000" b="1" i="1">
                <a:solidFill>
                  <a:srgbClr val="FFFF00"/>
                </a:solidFill>
                <a:latin typeface="Times New Roman" panose="02020603050405020304" pitchFamily="18" charset="0"/>
                <a:cs typeface="Times New Roman" panose="02020603050405020304" pitchFamily="18" charset="0"/>
              </a:rPr>
              <a:t>c) Viết c</a:t>
            </a:r>
            <a:r>
              <a:rPr lang="vi-VN" sz="3000" b="1" i="1">
                <a:solidFill>
                  <a:srgbClr val="FFFF00"/>
                </a:solidFill>
                <a:latin typeface="Times New Roman" panose="02020603050405020304" pitchFamily="18" charset="0"/>
                <a:cs typeface="Times New Roman" panose="02020603050405020304" pitchFamily="18" charset="0"/>
              </a:rPr>
              <a:t>hương trình</a:t>
            </a:r>
            <a:r>
              <a:rPr lang="en-US" sz="3000" b="1" i="1">
                <a:solidFill>
                  <a:srgbClr val="FFFF00"/>
                </a:solidFill>
                <a:latin typeface="Times New Roman" panose="02020603050405020304" pitchFamily="18" charset="0"/>
                <a:cs typeface="Times New Roman" panose="02020603050405020304" pitchFamily="18" charset="0"/>
              </a:rPr>
              <a:t> </a:t>
            </a:r>
          </a:p>
          <a:p>
            <a:pPr marL="457200" indent="-457200" algn="just">
              <a:lnSpc>
                <a:spcPct val="12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Là mô tả thuật toán bằng ngôn ngữ lập trình </a:t>
            </a:r>
          </a:p>
          <a:p>
            <a:pPr marL="457200" indent="-457200" algn="just">
              <a:lnSpc>
                <a:spcPct val="12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Có nhiều ngôn ngữ lập trình bậc cao khác nhau, tuy nhiên mỗi ngôn ngữ lập trình bậc cao đều được xây dựng trên những yếu tố cơ bản gồm:</a:t>
            </a:r>
          </a:p>
          <a:p>
            <a:pPr algn="just">
              <a:lnSpc>
                <a:spcPct val="12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 Bảng chữ cái</a:t>
            </a:r>
          </a:p>
          <a:p>
            <a:pPr algn="just">
              <a:lnSpc>
                <a:spcPct val="12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 Cú pháp </a:t>
            </a:r>
          </a:p>
          <a:p>
            <a:pPr algn="just">
              <a:lnSpc>
                <a:spcPct val="12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 Ngữ nghĩa</a:t>
            </a:r>
          </a:p>
          <a:p>
            <a:pPr algn="just">
              <a:lnSpc>
                <a:spcPct val="12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 Các kiểu dữ liệu </a:t>
            </a:r>
          </a:p>
          <a:p>
            <a:pPr algn="just">
              <a:lnSpc>
                <a:spcPct val="120000"/>
              </a:lnSpc>
              <a:spcBef>
                <a:spcPts val="600"/>
              </a:spcBef>
              <a:spcAft>
                <a:spcPts val="600"/>
              </a:spcAft>
            </a:pPr>
            <a:r>
              <a:rPr lang="en-US" sz="2800">
                <a:solidFill>
                  <a:schemeClr val="tx1"/>
                </a:solidFill>
                <a:latin typeface="Times New Roman" panose="02020603050405020304" pitchFamily="18" charset="0"/>
                <a:cs typeface="Times New Roman" panose="02020603050405020304" pitchFamily="18" charset="0"/>
              </a:rPr>
              <a:t>+ Các câu lệnh, biểu thức, thư viện các hàm cho sẵn</a:t>
            </a:r>
          </a:p>
        </p:txBody>
      </p:sp>
    </p:spTree>
    <p:extLst>
      <p:ext uri="{BB962C8B-B14F-4D97-AF65-F5344CB8AC3E}">
        <p14:creationId xmlns:p14="http://schemas.microsoft.com/office/powerpoint/2010/main" val="2229051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8357C8-8B21-4FA8-8429-0BA7621C3965}"/>
              </a:ext>
            </a:extLst>
          </p:cNvPr>
          <p:cNvSpPr>
            <a:spLocks noGrp="1"/>
          </p:cNvSpPr>
          <p:nvPr>
            <p:ph type="title"/>
          </p:nvPr>
        </p:nvSpPr>
        <p:spPr>
          <a:xfrm>
            <a:off x="838200" y="609600"/>
            <a:ext cx="9906000" cy="609600"/>
          </a:xfrm>
        </p:spPr>
        <p:txBody>
          <a:bodyPr vert="horz" anchor="t">
            <a:noAutofit/>
          </a:bodyPr>
          <a:lstStyle/>
          <a:p>
            <a:r>
              <a:rPr lang="en-US" b="1" spc="0">
                <a:solidFill>
                  <a:srgbClr val="FFFF00"/>
                </a:solidFill>
                <a:effectLst/>
                <a:latin typeface="Times New Roman" panose="02020603050405020304" pitchFamily="18" charset="0"/>
                <a:cs typeface="Times New Roman" panose="02020603050405020304" pitchFamily="18" charset="0"/>
              </a:rPr>
              <a:t>2. Các bước giải bài toán bằng lập trình</a:t>
            </a:r>
            <a:endParaRPr lang="en-US" b="1" spc="0" dirty="0">
              <a:solidFill>
                <a:srgbClr val="FFFF00"/>
              </a:solidFill>
              <a:effectLst/>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EB69D44-1EFA-4025-9C7B-E03BCF6F7A3E}"/>
              </a:ext>
            </a:extLst>
          </p:cNvPr>
          <p:cNvSpPr txBox="1">
            <a:spLocks/>
          </p:cNvSpPr>
          <p:nvPr/>
        </p:nvSpPr>
        <p:spPr>
          <a:xfrm>
            <a:off x="571500" y="1981200"/>
            <a:ext cx="11049000" cy="2895600"/>
          </a:xfrm>
          <a:prstGeom prst="rect">
            <a:avLst/>
          </a:prstGeom>
        </p:spPr>
        <p:txBody>
          <a:bodyPr vert="horz">
            <a:normAutofit/>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marL="457200" indent="-457200" algn="just">
              <a:lnSpc>
                <a:spcPct val="12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Để máy tính có thể hiểu và thực hiện được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viết trên ngôn ngữ lập trình bậc cao cần có côngg cụ dịch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sang ngôn ngữ máy.</a:t>
            </a:r>
          </a:p>
          <a:p>
            <a:pPr marL="457200" indent="-457200" algn="just">
              <a:lnSpc>
                <a:spcPct val="12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Có 2 chế độ dịch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là thông dịch (Interpreter) hoặc biên dịch (Compiler)</a:t>
            </a:r>
          </a:p>
        </p:txBody>
      </p:sp>
    </p:spTree>
    <p:extLst>
      <p:ext uri="{BB962C8B-B14F-4D97-AF65-F5344CB8AC3E}">
        <p14:creationId xmlns:p14="http://schemas.microsoft.com/office/powerpoint/2010/main" val="3141865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8357C8-8B21-4FA8-8429-0BA7621C3965}"/>
              </a:ext>
            </a:extLst>
          </p:cNvPr>
          <p:cNvSpPr>
            <a:spLocks noGrp="1"/>
          </p:cNvSpPr>
          <p:nvPr>
            <p:ph type="title"/>
          </p:nvPr>
        </p:nvSpPr>
        <p:spPr>
          <a:xfrm>
            <a:off x="838200" y="609600"/>
            <a:ext cx="9906000" cy="609600"/>
          </a:xfrm>
        </p:spPr>
        <p:txBody>
          <a:bodyPr/>
          <a:lstStyle/>
          <a:p>
            <a:r>
              <a:rPr lang="en-US" b="1" spc="0">
                <a:solidFill>
                  <a:srgbClr val="FFFF00"/>
                </a:solidFill>
                <a:effectLst/>
                <a:latin typeface="Times New Roman" panose="02020603050405020304" pitchFamily="18" charset="0"/>
                <a:cs typeface="Times New Roman" panose="02020603050405020304" pitchFamily="18" charset="0"/>
              </a:rPr>
              <a:t>2. Các bước giải bài toán bằng lập trình</a:t>
            </a:r>
            <a:endParaRPr lang="en-US" b="1" spc="0" dirty="0">
              <a:solidFill>
                <a:srgbClr val="FFFF00"/>
              </a:solidFill>
              <a:effectLst/>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EB69D44-1EFA-4025-9C7B-E03BCF6F7A3E}"/>
              </a:ext>
            </a:extLst>
          </p:cNvPr>
          <p:cNvSpPr txBox="1">
            <a:spLocks/>
          </p:cNvSpPr>
          <p:nvPr/>
        </p:nvSpPr>
        <p:spPr>
          <a:xfrm>
            <a:off x="571500" y="1828800"/>
            <a:ext cx="11049000" cy="3657600"/>
          </a:xfrm>
          <a:prstGeom prst="rect">
            <a:avLst/>
          </a:prstGeom>
        </p:spPr>
        <p:txBody>
          <a:bodyPr vert="horz">
            <a:normAutofit/>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just">
              <a:lnSpc>
                <a:spcPct val="11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d) Kiểm thử, chạy và hiệu chỉnh c</a:t>
            </a:r>
            <a:r>
              <a:rPr lang="vi-VN" sz="2800" b="1" i="1">
                <a:solidFill>
                  <a:srgbClr val="FFFF00"/>
                </a:solidFill>
                <a:latin typeface="Times New Roman" panose="02020603050405020304" pitchFamily="18" charset="0"/>
                <a:cs typeface="Times New Roman" panose="02020603050405020304" pitchFamily="18" charset="0"/>
              </a:rPr>
              <a:t>hương trình</a:t>
            </a:r>
            <a:r>
              <a:rPr lang="en-US" sz="2800" b="1" i="1">
                <a:solidFill>
                  <a:srgbClr val="FFFF00"/>
                </a:solidFill>
                <a:latin typeface="Times New Roman" panose="02020603050405020304" pitchFamily="18" charset="0"/>
                <a:cs typeface="Times New Roman" panose="02020603050405020304" pitchFamily="18" charset="0"/>
              </a:rPr>
              <a:t> </a:t>
            </a:r>
          </a:p>
          <a:p>
            <a:pPr marL="457200" indent="-457200" algn="just">
              <a:lnSpc>
                <a:spcPct val="12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Viết xong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cần phải tìm lỗi, sửa lỗi, điều chỉnh lại c</a:t>
            </a:r>
            <a:r>
              <a:rPr lang="vi-VN" sz="2800">
                <a:solidFill>
                  <a:schemeClr val="tx1"/>
                </a:solidFill>
                <a:latin typeface="Times New Roman" panose="02020603050405020304" pitchFamily="18" charset="0"/>
                <a:cs typeface="Times New Roman" panose="02020603050405020304" pitchFamily="18" charset="0"/>
              </a:rPr>
              <a:t>hương trình</a:t>
            </a:r>
            <a:endParaRPr lang="en-US" sz="2800">
              <a:solidFill>
                <a:schemeClr val="tx1"/>
              </a:solidFill>
              <a:latin typeface="Times New Roman" panose="02020603050405020304" pitchFamily="18" charset="0"/>
              <a:cs typeface="Times New Roman" panose="02020603050405020304" pitchFamily="18" charset="0"/>
            </a:endParaRPr>
          </a:p>
          <a:p>
            <a:pPr marL="457200" indent="-457200" algn="just">
              <a:lnSpc>
                <a:spcPct val="12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Lưu ý: Dù việc kiểm thử có làm tốt đến mức độ nào đi nữa thì trong hầu hết các trường hợp ta chỉ có thể khẳng định là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cho kết quả đúng với nhiều bộ dữ liệu vào khác nhau.</a:t>
            </a:r>
          </a:p>
        </p:txBody>
      </p:sp>
    </p:spTree>
    <p:extLst>
      <p:ext uri="{BB962C8B-B14F-4D97-AF65-F5344CB8AC3E}">
        <p14:creationId xmlns:p14="http://schemas.microsoft.com/office/powerpoint/2010/main" val="285390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21DF88-EB5B-492C-BECA-3447449BD7B9}"/>
              </a:ext>
            </a:extLst>
          </p:cNvPr>
          <p:cNvPicPr>
            <a:picLocks noChangeAspect="1"/>
          </p:cNvPicPr>
          <p:nvPr/>
        </p:nvPicPr>
        <p:blipFill rotWithShape="1">
          <a:blip r:embed="rId2"/>
          <a:srcRect l="56250" t="32213" r="2500" b="31103"/>
          <a:stretch/>
        </p:blipFill>
        <p:spPr>
          <a:xfrm>
            <a:off x="1295400" y="933994"/>
            <a:ext cx="10058400" cy="5029200"/>
          </a:xfrm>
          <a:prstGeom prst="rect">
            <a:avLst/>
          </a:prstGeom>
        </p:spPr>
      </p:pic>
    </p:spTree>
    <p:extLst>
      <p:ext uri="{BB962C8B-B14F-4D97-AF65-F5344CB8AC3E}">
        <p14:creationId xmlns:p14="http://schemas.microsoft.com/office/powerpoint/2010/main" val="60081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8357C8-8B21-4FA8-8429-0BA7621C3965}"/>
              </a:ext>
            </a:extLst>
          </p:cNvPr>
          <p:cNvSpPr>
            <a:spLocks noGrp="1"/>
          </p:cNvSpPr>
          <p:nvPr>
            <p:ph type="title"/>
          </p:nvPr>
        </p:nvSpPr>
        <p:spPr>
          <a:xfrm>
            <a:off x="838200" y="609600"/>
            <a:ext cx="9906000" cy="609600"/>
          </a:xfrm>
        </p:spPr>
        <p:txBody>
          <a:bodyPr/>
          <a:lstStyle/>
          <a:p>
            <a:r>
              <a:rPr lang="en-US" sz="3600" b="1" spc="0">
                <a:solidFill>
                  <a:srgbClr val="FFFF00"/>
                </a:solidFill>
                <a:effectLst/>
                <a:latin typeface="Times New Roman" panose="02020603050405020304" pitchFamily="18" charset="0"/>
                <a:cs typeface="Times New Roman" panose="02020603050405020304" pitchFamily="18" charset="0"/>
              </a:rPr>
              <a:t>Bài tập</a:t>
            </a:r>
            <a:endParaRPr lang="en-US" sz="3600" b="1" spc="0" dirty="0">
              <a:solidFill>
                <a:srgbClr val="FFFF00"/>
              </a:solidFill>
              <a:effectLst/>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EB69D44-1EFA-4025-9C7B-E03BCF6F7A3E}"/>
              </a:ext>
            </a:extLst>
          </p:cNvPr>
          <p:cNvSpPr txBox="1">
            <a:spLocks/>
          </p:cNvSpPr>
          <p:nvPr/>
        </p:nvSpPr>
        <p:spPr>
          <a:xfrm>
            <a:off x="457200" y="1981200"/>
            <a:ext cx="11049000" cy="3657600"/>
          </a:xfrm>
          <a:prstGeom prst="rect">
            <a:avLst/>
          </a:prstGeom>
        </p:spPr>
        <p:txBody>
          <a:bodyPr vert="horz">
            <a:normAutofit/>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just">
              <a:lnSpc>
                <a:spcPct val="12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Bài 1.</a:t>
            </a:r>
            <a:r>
              <a:rPr lang="en-US" sz="2800">
                <a:solidFill>
                  <a:schemeClr val="tx1"/>
                </a:solidFill>
                <a:latin typeface="Times New Roman" panose="02020603050405020304" pitchFamily="18" charset="0"/>
                <a:cs typeface="Times New Roman" panose="02020603050405020304" pitchFamily="18" charset="0"/>
              </a:rPr>
              <a:t> Có nhất thiết phải tìm được thuật toán trước khi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để giải bài toán đó không?</a:t>
            </a:r>
          </a:p>
          <a:p>
            <a:pPr algn="just">
              <a:lnSpc>
                <a:spcPct val="12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Bài 2.</a:t>
            </a:r>
            <a:r>
              <a:rPr lang="en-US" sz="2800">
                <a:solidFill>
                  <a:schemeClr val="tx1"/>
                </a:solidFill>
                <a:latin typeface="Times New Roman" panose="02020603050405020304" pitchFamily="18" charset="0"/>
                <a:cs typeface="Times New Roman" panose="02020603050405020304" pitchFamily="18" charset="0"/>
              </a:rPr>
              <a:t> Nếu muốn học một ngôn ngữ lập trình bậc cao, em sẽ phải tìm hiểu những gì ở ngôn ngữ lập trình đó?</a:t>
            </a:r>
          </a:p>
          <a:p>
            <a:pPr algn="just">
              <a:lnSpc>
                <a:spcPct val="12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Bài 3.</a:t>
            </a:r>
            <a:r>
              <a:rPr lang="en-US" sz="2800">
                <a:solidFill>
                  <a:schemeClr val="tx1"/>
                </a:solidFill>
                <a:latin typeface="Times New Roman" panose="02020603050405020304" pitchFamily="18" charset="0"/>
                <a:cs typeface="Times New Roman" panose="02020603050405020304" pitchFamily="18" charset="0"/>
              </a:rPr>
              <a:t> Em hãy giới thiệu một bài toán thực tế mà em biết và trình bày các bước cần thực hiện để giải quyết bài toán đó bằng máy tính.</a:t>
            </a:r>
          </a:p>
        </p:txBody>
      </p:sp>
    </p:spTree>
    <p:extLst>
      <p:ext uri="{BB962C8B-B14F-4D97-AF65-F5344CB8AC3E}">
        <p14:creationId xmlns:p14="http://schemas.microsoft.com/office/powerpoint/2010/main" val="673693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8357C8-8B21-4FA8-8429-0BA7621C3965}"/>
              </a:ext>
            </a:extLst>
          </p:cNvPr>
          <p:cNvSpPr>
            <a:spLocks noGrp="1"/>
          </p:cNvSpPr>
          <p:nvPr>
            <p:ph type="title"/>
          </p:nvPr>
        </p:nvSpPr>
        <p:spPr>
          <a:xfrm>
            <a:off x="838200" y="609600"/>
            <a:ext cx="9906000" cy="609600"/>
          </a:xfrm>
        </p:spPr>
        <p:txBody>
          <a:bodyPr/>
          <a:lstStyle/>
          <a:p>
            <a:pPr>
              <a:lnSpc>
                <a:spcPct val="110000"/>
              </a:lnSpc>
              <a:spcBef>
                <a:spcPts val="600"/>
              </a:spcBef>
              <a:spcAft>
                <a:spcPts val="600"/>
              </a:spcAft>
              <a:buSzPct val="95000"/>
            </a:pPr>
            <a:r>
              <a:rPr lang="en-US" sz="3600" b="1">
                <a:solidFill>
                  <a:srgbClr val="FFFF00"/>
                </a:solidFill>
                <a:effectLst/>
                <a:latin typeface="Times New Roman" panose="02020603050405020304" pitchFamily="18" charset="0"/>
                <a:ea typeface="+mn-ea"/>
                <a:cs typeface="Times New Roman" panose="02020603050405020304" pitchFamily="18" charset="0"/>
              </a:rPr>
              <a:t>Bài tập</a:t>
            </a:r>
            <a:endParaRPr lang="en-US" sz="3600" b="1" dirty="0">
              <a:solidFill>
                <a:srgbClr val="FFFF00"/>
              </a:solidFill>
              <a:effectLst/>
              <a:latin typeface="Times New Roman" panose="02020603050405020304" pitchFamily="18" charset="0"/>
              <a:ea typeface="+mn-ea"/>
              <a:cs typeface="Times New Roman" panose="02020603050405020304" pitchFamily="18" charset="0"/>
            </a:endParaRPr>
          </a:p>
        </p:txBody>
      </p:sp>
      <p:sp>
        <p:nvSpPr>
          <p:cNvPr id="5" name="Content Placeholder 2">
            <a:extLst>
              <a:ext uri="{FF2B5EF4-FFF2-40B4-BE49-F238E27FC236}">
                <a16:creationId xmlns:a16="http://schemas.microsoft.com/office/drawing/2014/main" id="{4EB69D44-1EFA-4025-9C7B-E03BCF6F7A3E}"/>
              </a:ext>
            </a:extLst>
          </p:cNvPr>
          <p:cNvSpPr txBox="1">
            <a:spLocks/>
          </p:cNvSpPr>
          <p:nvPr/>
        </p:nvSpPr>
        <p:spPr>
          <a:xfrm>
            <a:off x="571500" y="1600200"/>
            <a:ext cx="11049000" cy="4953000"/>
          </a:xfrm>
          <a:prstGeom prst="rect">
            <a:avLst/>
          </a:prstGeom>
        </p:spPr>
        <p:txBody>
          <a:bodyPr vert="horz">
            <a:normAutofit lnSpcReduction="10000"/>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just">
              <a:lnSpc>
                <a:spcPct val="12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Bài 4.</a:t>
            </a:r>
            <a:r>
              <a:rPr lang="en-US" sz="2800">
                <a:solidFill>
                  <a:schemeClr val="tx1"/>
                </a:solidFill>
                <a:latin typeface="Times New Roman" panose="02020603050405020304" pitchFamily="18" charset="0"/>
                <a:cs typeface="Times New Roman" panose="02020603050405020304" pitchFamily="18" charset="0"/>
              </a:rPr>
              <a:t> Trong các câu sau, những câu nào đúng?</a:t>
            </a:r>
          </a:p>
          <a:p>
            <a:pPr marL="514350" indent="-514350" algn="just">
              <a:lnSpc>
                <a:spcPct val="120000"/>
              </a:lnSpc>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Kết quả của bước xác định bài toán có ý nghĩa quan trọng đối với bước tìm thuật toán giải bài toán</a:t>
            </a:r>
          </a:p>
          <a:p>
            <a:pPr marL="514350" indent="-514350" algn="just">
              <a:lnSpc>
                <a:spcPct val="120000"/>
              </a:lnSpc>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Nếu không biết thuật toán của một bài toán thì không thể viết được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để máy tính giải quyết bài toán đó</a:t>
            </a:r>
          </a:p>
          <a:p>
            <a:pPr marL="514350" indent="-514350" algn="just">
              <a:lnSpc>
                <a:spcPct val="120000"/>
              </a:lnSpc>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Việc viết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không liên quan gì đến thuật toán và cách tổ chức dữ liệu </a:t>
            </a:r>
          </a:p>
          <a:p>
            <a:pPr marL="514350" indent="-514350" algn="just">
              <a:lnSpc>
                <a:spcPct val="120000"/>
              </a:lnSpc>
              <a:spcBef>
                <a:spcPts val="600"/>
              </a:spcBef>
              <a:spcAft>
                <a:spcPts val="600"/>
              </a:spcAft>
              <a:buAutoNum type="arabicParenR"/>
            </a:pPr>
            <a:r>
              <a:rPr lang="en-US" sz="2800">
                <a:solidFill>
                  <a:schemeClr val="tx1"/>
                </a:solidFill>
                <a:latin typeface="Times New Roman" panose="02020603050405020304" pitchFamily="18" charset="0"/>
                <a:cs typeface="Times New Roman" panose="02020603050405020304" pitchFamily="18" charset="0"/>
              </a:rPr>
              <a:t>Chỉ cần kiểm thử một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khi không thực hiện được c</a:t>
            </a:r>
            <a:r>
              <a:rPr lang="vi-VN" sz="2800">
                <a:solidFill>
                  <a:schemeClr val="tx1"/>
                </a:solidFill>
                <a:latin typeface="Times New Roman" panose="02020603050405020304" pitchFamily="18" charset="0"/>
                <a:cs typeface="Times New Roman" panose="02020603050405020304" pitchFamily="18" charset="0"/>
              </a:rPr>
              <a:t>hương trình</a:t>
            </a:r>
            <a:r>
              <a:rPr lang="en-US" sz="2800">
                <a:solidFill>
                  <a:schemeClr val="tx1"/>
                </a:solidFill>
                <a:latin typeface="Times New Roman" panose="02020603050405020304" pitchFamily="18" charset="0"/>
                <a:cs typeface="Times New Roman" panose="02020603050405020304" pitchFamily="18" charset="0"/>
              </a:rPr>
              <a:t> và gặp báo lỗi trên màn hình</a:t>
            </a:r>
          </a:p>
        </p:txBody>
      </p:sp>
      <p:sp>
        <p:nvSpPr>
          <p:cNvPr id="2" name="Oval 1">
            <a:extLst>
              <a:ext uri="{FF2B5EF4-FFF2-40B4-BE49-F238E27FC236}">
                <a16:creationId xmlns:a16="http://schemas.microsoft.com/office/drawing/2014/main" id="{8F4BF8BD-D6F4-4672-BA0D-C688159CBE29}"/>
              </a:ext>
            </a:extLst>
          </p:cNvPr>
          <p:cNvSpPr/>
          <p:nvPr/>
        </p:nvSpPr>
        <p:spPr>
          <a:xfrm>
            <a:off x="477980" y="2209800"/>
            <a:ext cx="609600" cy="609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48CDBDC-0F89-4F80-BBC8-3B97E5F97397}"/>
              </a:ext>
            </a:extLst>
          </p:cNvPr>
          <p:cNvSpPr/>
          <p:nvPr/>
        </p:nvSpPr>
        <p:spPr>
          <a:xfrm>
            <a:off x="477980" y="3283530"/>
            <a:ext cx="609600" cy="609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05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4" name="Text Placeholder 3"/>
          <p:cNvSpPr>
            <a:spLocks noGrp="1"/>
          </p:cNvSpPr>
          <p:nvPr>
            <p:ph idx="1"/>
          </p:nvPr>
        </p:nvSpPr>
        <p:spPr/>
        <p:txBody>
          <a:bodyPr/>
          <a:lstStyle/>
          <a:p>
            <a:pPr marL="68580" indent="0">
              <a:buNone/>
            </a:pPr>
            <a:r>
              <a:rPr lang="en-US" dirty="0"/>
              <a:t>Type a brief overview or summary of your project here.</a:t>
            </a:r>
          </a:p>
          <a:p>
            <a:pPr marL="68580" indent="0">
              <a:buNone/>
            </a:pPr>
            <a:endParaRPr lang="en-US" dirty="0"/>
          </a:p>
          <a:p>
            <a:pPr marL="68580" indent="0">
              <a:buNone/>
            </a:pPr>
            <a:endParaRPr lang="en-US" dirty="0"/>
          </a:p>
          <a:p>
            <a:pPr marL="68580" indent="0">
              <a:buNone/>
            </a:pPr>
            <a:endParaRPr lang="en-US" dirty="0"/>
          </a:p>
          <a:p>
            <a:pPr marL="68580" indent="0">
              <a:buNone/>
            </a:pPr>
            <a:endParaRPr lang="en-US" dirty="0"/>
          </a:p>
          <a:p>
            <a:pPr marL="68580" indent="0">
              <a:buNone/>
            </a:pPr>
            <a:endParaRPr lang="en-US" dirty="0"/>
          </a:p>
          <a:p>
            <a:pPr marL="68580" indent="0">
              <a:buNone/>
            </a:pPr>
            <a:endParaRPr lang="en-US" dirty="0"/>
          </a:p>
          <a:p>
            <a:pPr marL="68580" indent="0">
              <a:buNone/>
            </a:pPr>
            <a:endParaRPr lang="en-US" dirty="0"/>
          </a:p>
          <a:p>
            <a:pPr marL="68580" indent="0">
              <a:buNone/>
            </a:pPr>
            <a:endParaRPr lang="en-US" dirty="0"/>
          </a:p>
          <a:p>
            <a:pPr marL="68580" indent="0">
              <a:buNone/>
            </a:pPr>
            <a:r>
              <a:rPr lang="en-US" sz="1600" dirty="0"/>
              <a:t>Lorem ipsum dolor sit amet, consectetur adipiscing elit, sed do eiusmod tempor incididunt ut labore et dolore magna aliqua. Ut enim ad minim veniam, quis nostrud exercitation ullamco</a:t>
            </a:r>
            <a:endParaRPr lang="en-US" sz="1600" dirty="0">
              <a:solidFill>
                <a:srgbClr val="FFC000"/>
              </a:solidFill>
            </a:endParaRPr>
          </a:p>
          <a:p>
            <a:pPr marL="68580" indent="0">
              <a:buNone/>
            </a:pPr>
            <a:endParaRPr lang="en-US" dirty="0"/>
          </a:p>
        </p:txBody>
      </p:sp>
      <p:grpSp>
        <p:nvGrpSpPr>
          <p:cNvPr id="11" name="Group 10" descr="solar system graphic with overlay&#10;">
            <a:extLst>
              <a:ext uri="{FF2B5EF4-FFF2-40B4-BE49-F238E27FC236}">
                <a16:creationId xmlns:a16="http://schemas.microsoft.com/office/drawing/2014/main" id="{894D2375-8553-46D3-82D0-EB702E2002FE}"/>
              </a:ext>
            </a:extLst>
          </p:cNvPr>
          <p:cNvGrpSpPr/>
          <p:nvPr/>
        </p:nvGrpSpPr>
        <p:grpSpPr>
          <a:xfrm>
            <a:off x="2012770" y="2286000"/>
            <a:ext cx="8159931" cy="2560320"/>
            <a:chOff x="488769" y="2286000"/>
            <a:chExt cx="8159931" cy="2560320"/>
          </a:xfrm>
        </p:grpSpPr>
        <p:pic>
          <p:nvPicPr>
            <p:cNvPr id="12" name="Picture 11" descr="solar system graphics">
              <a:extLst>
                <a:ext uri="{FF2B5EF4-FFF2-40B4-BE49-F238E27FC236}">
                  <a16:creationId xmlns:a16="http://schemas.microsoft.com/office/drawing/2014/main" id="{8A3C53E6-3A77-4C28-B640-12E2BFED01EE}"/>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b="5793"/>
            <a:stretch/>
          </p:blipFill>
          <p:spPr>
            <a:xfrm>
              <a:off x="495300" y="2286000"/>
              <a:ext cx="8153400" cy="2560320"/>
            </a:xfrm>
            <a:prstGeom prst="rect">
              <a:avLst/>
            </a:prstGeom>
            <a:effectLst/>
          </p:spPr>
        </p:pic>
        <p:sp>
          <p:nvSpPr>
            <p:cNvPr id="13" name="Rectangle 12">
              <a:extLst>
                <a:ext uri="{FF2B5EF4-FFF2-40B4-BE49-F238E27FC236}">
                  <a16:creationId xmlns:a16="http://schemas.microsoft.com/office/drawing/2014/main" id="{605F81C1-6218-41D7-BC50-895A4A653C0A}"/>
                </a:ext>
                <a:ext uri="{C183D7F6-B498-43B3-948B-1728B52AA6E4}">
                  <adec:decorative xmlns:adec="http://schemas.microsoft.com/office/drawing/2017/decorative" xmlns="" val="1"/>
                </a:ext>
              </a:extLst>
            </p:cNvPr>
            <p:cNvSpPr/>
            <p:nvPr/>
          </p:nvSpPr>
          <p:spPr>
            <a:xfrm>
              <a:off x="488769" y="2286000"/>
              <a:ext cx="8159931" cy="2560320"/>
            </a:xfrm>
            <a:prstGeom prst="rect">
              <a:avLst/>
            </a:prstGeom>
            <a:solidFill>
              <a:schemeClr val="bg2">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12648"/>
            <a:ext cx="7848600" cy="534894"/>
          </a:xfrm>
        </p:spPr>
        <p:txBody>
          <a:bodyPr/>
          <a:lstStyle/>
          <a:p>
            <a:r>
              <a:rPr lang="en-US" dirty="0"/>
              <a:t>Research</a:t>
            </a:r>
          </a:p>
        </p:txBody>
      </p:sp>
      <p:sp>
        <p:nvSpPr>
          <p:cNvPr id="3" name="Text Placeholder 2"/>
          <p:cNvSpPr>
            <a:spLocks noGrp="1"/>
          </p:cNvSpPr>
          <p:nvPr>
            <p:ph type="body" idx="1"/>
          </p:nvPr>
        </p:nvSpPr>
        <p:spPr/>
        <p:txBody>
          <a:bodyPr>
            <a:normAutofit/>
          </a:bodyPr>
          <a:lstStyle/>
          <a:p>
            <a:r>
              <a:rPr lang="en-US" sz="2000" dirty="0"/>
              <a:t>Summarize your research here in three to five bullet points:</a:t>
            </a:r>
          </a:p>
          <a:p>
            <a:pPr marL="340614" indent="-285750">
              <a:buClr>
                <a:schemeClr val="accent4">
                  <a:lumMod val="60000"/>
                  <a:lumOff val="40000"/>
                </a:schemeClr>
              </a:buClr>
              <a:buFont typeface="Arial" panose="020B0604020202020204" pitchFamily="34" charset="0"/>
              <a:buChar char="•"/>
            </a:pPr>
            <a:r>
              <a:rPr lang="en-US" sz="2000" dirty="0"/>
              <a:t>1</a:t>
            </a:r>
            <a:r>
              <a:rPr lang="en-US" sz="2000" baseline="30000" dirty="0"/>
              <a:t>st</a:t>
            </a:r>
            <a:r>
              <a:rPr lang="en-US" sz="2000" dirty="0"/>
              <a:t> bullet point</a:t>
            </a:r>
          </a:p>
          <a:p>
            <a:pPr marL="340614" indent="-285750">
              <a:buClr>
                <a:schemeClr val="accent4">
                  <a:lumMod val="60000"/>
                  <a:lumOff val="40000"/>
                </a:schemeClr>
              </a:buClr>
              <a:buFont typeface="Arial" panose="020B0604020202020204" pitchFamily="34" charset="0"/>
              <a:buChar char="•"/>
            </a:pPr>
            <a:r>
              <a:rPr lang="en-US" sz="2000" dirty="0"/>
              <a:t>2</a:t>
            </a:r>
            <a:r>
              <a:rPr lang="en-US" sz="2000" baseline="30000" dirty="0"/>
              <a:t>nd</a:t>
            </a:r>
            <a:r>
              <a:rPr lang="en-US" sz="2000" dirty="0"/>
              <a:t> bullet point</a:t>
            </a:r>
          </a:p>
          <a:p>
            <a:pPr marL="340614" indent="-285750">
              <a:buClr>
                <a:schemeClr val="accent4">
                  <a:lumMod val="60000"/>
                  <a:lumOff val="40000"/>
                </a:schemeClr>
              </a:buClr>
              <a:buFont typeface="Arial" panose="020B0604020202020204" pitchFamily="34" charset="0"/>
              <a:buChar char="•"/>
            </a:pPr>
            <a:r>
              <a:rPr lang="en-US" sz="2000" dirty="0"/>
              <a:t>3</a:t>
            </a:r>
            <a:r>
              <a:rPr lang="en-US" sz="2000" baseline="30000" dirty="0"/>
              <a:t>rd</a:t>
            </a:r>
            <a:r>
              <a:rPr lang="en-US" sz="2000" dirty="0"/>
              <a:t> bullet point</a:t>
            </a:r>
          </a:p>
          <a:p>
            <a:pPr marL="340614" indent="-285750">
              <a:buClr>
                <a:schemeClr val="accent4">
                  <a:lumMod val="60000"/>
                  <a:lumOff val="40000"/>
                </a:schemeClr>
              </a:buClr>
              <a:buFont typeface="Arial" panose="020B0604020202020204" pitchFamily="34" charset="0"/>
              <a:buChar char="•"/>
            </a:pPr>
            <a:r>
              <a:rPr lang="en-US" sz="2000" dirty="0"/>
              <a:t>4</a:t>
            </a:r>
            <a:r>
              <a:rPr lang="en-US" sz="2000" baseline="30000" dirty="0"/>
              <a:t>th</a:t>
            </a:r>
            <a:r>
              <a:rPr lang="en-US" sz="2000" dirty="0"/>
              <a:t> bullet point</a:t>
            </a:r>
          </a:p>
          <a:p>
            <a:pPr marL="340614" indent="-285750">
              <a:buClr>
                <a:schemeClr val="accent4">
                  <a:lumMod val="60000"/>
                  <a:lumOff val="40000"/>
                </a:schemeClr>
              </a:buClr>
              <a:buFont typeface="Arial" panose="020B0604020202020204" pitchFamily="34" charset="0"/>
              <a:buChar char="•"/>
            </a:pPr>
            <a:r>
              <a:rPr lang="en-US" sz="2000" dirty="0"/>
              <a:t>5</a:t>
            </a:r>
            <a:r>
              <a:rPr lang="en-US" sz="2000" baseline="30000" dirty="0"/>
              <a:t>th</a:t>
            </a:r>
            <a:r>
              <a:rPr lang="en-US" sz="2000" dirty="0"/>
              <a:t> bullet point</a:t>
            </a:r>
          </a:p>
        </p:txBody>
      </p:sp>
      <p:graphicFrame>
        <p:nvGraphicFramePr>
          <p:cNvPr id="9" name="Content Placeholder 8" descr="solar sistem explanation graphic chart">
            <a:extLst>
              <a:ext uri="{FF2B5EF4-FFF2-40B4-BE49-F238E27FC236}">
                <a16:creationId xmlns:a16="http://schemas.microsoft.com/office/drawing/2014/main" id="{9956D24D-77D1-4979-A408-11B66467E0BE}"/>
              </a:ext>
            </a:extLst>
          </p:cNvPr>
          <p:cNvGraphicFramePr>
            <a:graphicFrameLocks noGrp="1"/>
          </p:cNvGraphicFramePr>
          <p:nvPr>
            <p:ph sz="half" idx="2"/>
            <p:extLst>
              <p:ext uri="{D42A27DB-BD31-4B8C-83A1-F6EECF244321}">
                <p14:modId xmlns:p14="http://schemas.microsoft.com/office/powerpoint/2010/main" val="2952099360"/>
              </p:ext>
            </p:extLst>
          </p:nvPr>
        </p:nvGraphicFramePr>
        <p:xfrm>
          <a:off x="4953000" y="1676400"/>
          <a:ext cx="5486400" cy="433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12648"/>
            <a:ext cx="8229600" cy="630736"/>
          </a:xfrm>
        </p:spPr>
        <p:txBody>
          <a:bodyPr/>
          <a:lstStyle/>
          <a:p>
            <a:r>
              <a:rPr lang="en-US" dirty="0">
                <a:solidFill>
                  <a:schemeClr val="tx1"/>
                </a:solidFill>
              </a:rPr>
              <a:t>Variables</a:t>
            </a:r>
          </a:p>
        </p:txBody>
      </p:sp>
      <p:sp>
        <p:nvSpPr>
          <p:cNvPr id="3" name="Text Placeholder 2"/>
          <p:cNvSpPr>
            <a:spLocks noGrp="1"/>
          </p:cNvSpPr>
          <p:nvPr>
            <p:ph type="body" idx="1"/>
          </p:nvPr>
        </p:nvSpPr>
        <p:spPr>
          <a:xfrm>
            <a:off x="2209800" y="1549400"/>
            <a:ext cx="8229600" cy="1193800"/>
          </a:xfrm>
        </p:spPr>
        <p:txBody>
          <a:bodyPr>
            <a:normAutofit/>
          </a:bodyPr>
          <a:lstStyle/>
          <a:p>
            <a:pPr marL="411480" indent="-342900">
              <a:buFont typeface="Wingdings"/>
              <a:buChar char=""/>
              <a:defRPr/>
            </a:pPr>
            <a:r>
              <a:rPr lang="en-US" sz="1400" dirty="0"/>
              <a:t>Controlled variables:  These are the things that are kept the same throughout your experiments.</a:t>
            </a:r>
          </a:p>
          <a:p>
            <a:pPr marL="411480" indent="-342900">
              <a:buFont typeface="Wingdings"/>
              <a:buChar char=""/>
              <a:defRPr/>
            </a:pPr>
            <a:r>
              <a:rPr lang="en-US" sz="1400" dirty="0"/>
              <a:t>Independent variable:  The </a:t>
            </a:r>
            <a:r>
              <a:rPr lang="en-US" sz="1400" u="sng" dirty="0"/>
              <a:t>one</a:t>
            </a:r>
            <a:r>
              <a:rPr lang="en-US" sz="1400" dirty="0"/>
              <a:t> variable that you purposely change and test.</a:t>
            </a:r>
          </a:p>
          <a:p>
            <a:pPr marL="411480" indent="-342900">
              <a:buFont typeface="Wingdings"/>
              <a:buChar char=""/>
              <a:defRPr/>
            </a:pPr>
            <a:r>
              <a:rPr lang="en-US" sz="1400" dirty="0"/>
              <a:t>Dependent variable:  The measure of change observed because of the independent variable.  It is important to decide how you are going to measure the change.</a:t>
            </a:r>
          </a:p>
          <a:p>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3403404271"/>
              </p:ext>
            </p:extLst>
          </p:nvPr>
        </p:nvGraphicFramePr>
        <p:xfrm>
          <a:off x="2209800" y="2964056"/>
          <a:ext cx="8077200" cy="3354092"/>
        </p:xfrm>
        <a:graphic>
          <a:graphicData uri="http://schemas.openxmlformats.org/drawingml/2006/table">
            <a:tbl>
              <a:tblPr firstRow="1" bandRow="1">
                <a:tableStyleId>{ED083AE6-46FA-4A59-8FB0-9F97EB10719F}</a:tableStyleId>
              </a:tblPr>
              <a:tblGrid>
                <a:gridCol w="1923143">
                  <a:extLst>
                    <a:ext uri="{9D8B030D-6E8A-4147-A177-3AD203B41FA5}">
                      <a16:colId xmlns:a16="http://schemas.microsoft.com/office/drawing/2014/main" val="20000"/>
                    </a:ext>
                  </a:extLst>
                </a:gridCol>
                <a:gridCol w="2115457">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472724">
                <a:tc>
                  <a:txBody>
                    <a:bodyPr/>
                    <a:lstStyle/>
                    <a:p>
                      <a:r>
                        <a:rPr lang="en-US" sz="1300" cap="all" baseline="0" dirty="0"/>
                        <a:t>Planet</a:t>
                      </a:r>
                      <a:endParaRPr lang="en-US" sz="1300" b="1" cap="all" baseline="0" dirty="0">
                        <a:solidFill>
                          <a:schemeClr val="tx1"/>
                        </a:solidFill>
                        <a:latin typeface="Gill Sans MT" pitchFamily="34" charset="0"/>
                      </a:endParaRPr>
                    </a:p>
                  </a:txBody>
                  <a:tcPr marL="82141" marR="82141" marT="41071" marB="41071"/>
                </a:tc>
                <a:tc>
                  <a:txBody>
                    <a:bodyPr/>
                    <a:lstStyle/>
                    <a:p>
                      <a:r>
                        <a:rPr lang="en-US" sz="1300" cap="all" baseline="0" dirty="0"/>
                        <a:t>Mass</a:t>
                      </a:r>
                      <a:endParaRPr lang="en-US" sz="1300" b="1" cap="all" baseline="0" dirty="0">
                        <a:solidFill>
                          <a:schemeClr val="tx1"/>
                        </a:solidFill>
                        <a:latin typeface="Gill Sans MT" pitchFamily="34" charset="0"/>
                      </a:endParaRPr>
                    </a:p>
                  </a:txBody>
                  <a:tcPr marL="82141" marR="82141" marT="41071" marB="41071"/>
                </a:tc>
                <a:tc>
                  <a:txBody>
                    <a:bodyPr/>
                    <a:lstStyle/>
                    <a:p>
                      <a:r>
                        <a:rPr lang="en-US" sz="1300" cap="all" baseline="0" dirty="0"/>
                        <a:t>Period of rotation </a:t>
                      </a:r>
                      <a:endParaRPr lang="en-US" sz="1300" b="1" cap="all" baseline="0" dirty="0">
                        <a:solidFill>
                          <a:schemeClr val="tx1"/>
                        </a:solidFill>
                        <a:latin typeface="Gill Sans MT" pitchFamily="34" charset="0"/>
                      </a:endParaRPr>
                    </a:p>
                  </a:txBody>
                  <a:tcPr marL="82141" marR="82141" marT="41071" marB="41071"/>
                </a:tc>
                <a:tc>
                  <a:txBody>
                    <a:bodyPr/>
                    <a:lstStyle/>
                    <a:p>
                      <a:r>
                        <a:rPr lang="en-US" sz="1300" cap="all" baseline="0" dirty="0"/>
                        <a:t>Distance from the Sun </a:t>
                      </a:r>
                      <a:endParaRPr lang="en-US" sz="1300" b="1" cap="all" baseline="0" dirty="0">
                        <a:solidFill>
                          <a:schemeClr val="tx1"/>
                        </a:solidFill>
                        <a:latin typeface="Gill Sans MT" pitchFamily="34" charset="0"/>
                      </a:endParaRPr>
                    </a:p>
                  </a:txBody>
                  <a:tcPr marL="82141" marR="82141" marT="41071" marB="41071"/>
                </a:tc>
                <a:extLst>
                  <a:ext uri="{0D108BD9-81ED-4DB2-BD59-A6C34878D82A}">
                    <a16:rowId xmlns:a16="http://schemas.microsoft.com/office/drawing/2014/main" val="10000"/>
                  </a:ext>
                </a:extLst>
              </a:tr>
              <a:tr h="360171">
                <a:tc>
                  <a:txBody>
                    <a:bodyPr/>
                    <a:lstStyle/>
                    <a:p>
                      <a:r>
                        <a:rPr lang="en-US" sz="1600" dirty="0"/>
                        <a:t>Mercury</a:t>
                      </a:r>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extLst>
                  <a:ext uri="{0D108BD9-81ED-4DB2-BD59-A6C34878D82A}">
                    <a16:rowId xmlns:a16="http://schemas.microsoft.com/office/drawing/2014/main" val="10001"/>
                  </a:ext>
                </a:extLst>
              </a:tr>
              <a:tr h="360171">
                <a:tc>
                  <a:txBody>
                    <a:bodyPr/>
                    <a:lstStyle/>
                    <a:p>
                      <a:r>
                        <a:rPr lang="en-US" sz="1600" dirty="0"/>
                        <a:t>Venus</a:t>
                      </a:r>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extLst>
                  <a:ext uri="{0D108BD9-81ED-4DB2-BD59-A6C34878D82A}">
                    <a16:rowId xmlns:a16="http://schemas.microsoft.com/office/drawing/2014/main" val="10002"/>
                  </a:ext>
                </a:extLst>
              </a:tr>
              <a:tr h="360171">
                <a:tc>
                  <a:txBody>
                    <a:bodyPr/>
                    <a:lstStyle/>
                    <a:p>
                      <a:r>
                        <a:rPr lang="en-US" sz="1600" dirty="0"/>
                        <a:t>Earth</a:t>
                      </a:r>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extLst>
                  <a:ext uri="{0D108BD9-81ED-4DB2-BD59-A6C34878D82A}">
                    <a16:rowId xmlns:a16="http://schemas.microsoft.com/office/drawing/2014/main" val="10003"/>
                  </a:ext>
                </a:extLst>
              </a:tr>
              <a:tr h="360171">
                <a:tc>
                  <a:txBody>
                    <a:bodyPr/>
                    <a:lstStyle/>
                    <a:p>
                      <a:r>
                        <a:rPr lang="en-US" sz="1600" dirty="0"/>
                        <a:t>Mars</a:t>
                      </a:r>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extLst>
                  <a:ext uri="{0D108BD9-81ED-4DB2-BD59-A6C34878D82A}">
                    <a16:rowId xmlns:a16="http://schemas.microsoft.com/office/drawing/2014/main" val="10004"/>
                  </a:ext>
                </a:extLst>
              </a:tr>
              <a:tr h="360171">
                <a:tc>
                  <a:txBody>
                    <a:bodyPr/>
                    <a:lstStyle/>
                    <a:p>
                      <a:r>
                        <a:rPr lang="en-US" sz="1600" dirty="0"/>
                        <a:t>Jupiter</a:t>
                      </a:r>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extLst>
                  <a:ext uri="{0D108BD9-81ED-4DB2-BD59-A6C34878D82A}">
                    <a16:rowId xmlns:a16="http://schemas.microsoft.com/office/drawing/2014/main" val="10005"/>
                  </a:ext>
                </a:extLst>
              </a:tr>
              <a:tr h="360171">
                <a:tc>
                  <a:txBody>
                    <a:bodyPr/>
                    <a:lstStyle/>
                    <a:p>
                      <a:r>
                        <a:rPr lang="en-US" sz="1600" dirty="0"/>
                        <a:t>Saturn</a:t>
                      </a:r>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extLst>
                  <a:ext uri="{0D108BD9-81ED-4DB2-BD59-A6C34878D82A}">
                    <a16:rowId xmlns:a16="http://schemas.microsoft.com/office/drawing/2014/main" val="10006"/>
                  </a:ext>
                </a:extLst>
              </a:tr>
              <a:tr h="360171">
                <a:tc>
                  <a:txBody>
                    <a:bodyPr/>
                    <a:lstStyle/>
                    <a:p>
                      <a:r>
                        <a:rPr lang="en-US" sz="1600" dirty="0"/>
                        <a:t>Uranus</a:t>
                      </a:r>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extLst>
                  <a:ext uri="{0D108BD9-81ED-4DB2-BD59-A6C34878D82A}">
                    <a16:rowId xmlns:a16="http://schemas.microsoft.com/office/drawing/2014/main" val="10007"/>
                  </a:ext>
                </a:extLst>
              </a:tr>
              <a:tr h="360171">
                <a:tc>
                  <a:txBody>
                    <a:bodyPr/>
                    <a:lstStyle/>
                    <a:p>
                      <a:r>
                        <a:rPr lang="en-US" sz="1600" dirty="0"/>
                        <a:t>Neptune</a:t>
                      </a:r>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tc>
                  <a:txBody>
                    <a:bodyPr/>
                    <a:lstStyle/>
                    <a:p>
                      <a:endParaRPr lang="en-US" sz="1600" dirty="0">
                        <a:solidFill>
                          <a:schemeClr val="tx1"/>
                        </a:solidFill>
                        <a:latin typeface="Gill Sans MT" pitchFamily="34" charset="0"/>
                      </a:endParaRPr>
                    </a:p>
                  </a:txBody>
                  <a:tcPr marL="82141" marR="82141" marT="41071" marB="41071"/>
                </a:tc>
                <a:extLst>
                  <a:ext uri="{0D108BD9-81ED-4DB2-BD59-A6C34878D82A}">
                    <a16:rowId xmlns:a16="http://schemas.microsoft.com/office/drawing/2014/main" val="10008"/>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485900"/>
            <a:ext cx="6553200" cy="2743200"/>
          </a:xfrm>
          <a:prstGeom prst="cloudCallout">
            <a:avLst>
              <a:gd name="adj1" fmla="val -40131"/>
              <a:gd name="adj2" fmla="val 90869"/>
            </a:avLst>
          </a:prstGeo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58738" indent="0">
              <a:buNone/>
              <a:tabLst>
                <a:tab pos="350838" algn="l"/>
              </a:tabLst>
            </a:pPr>
            <a:r>
              <a:rPr lang="en-US" sz="2800">
                <a:latin typeface="Times New Roman" panose="02020603050405020304" pitchFamily="18" charset="0"/>
                <a:cs typeface="Times New Roman" panose="02020603050405020304" pitchFamily="18" charset="0"/>
              </a:rPr>
              <a:t>Theo em, cách phát biểu đề bài của một bài tập trong tin học và trong toán học thường khác nhau ra sao?</a:t>
            </a:r>
            <a:endParaRPr lang="en-US" sz="2800" dirty="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6F3D140E-B087-4482-A8BF-EBF17EED9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8060" y="3943350"/>
            <a:ext cx="35242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51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2895600"/>
            <a:ext cx="11125200" cy="3810000"/>
          </a:xfrm>
        </p:spPr>
        <p:txBody>
          <a:bodyPr>
            <a:normAutofit/>
          </a:bodyPr>
          <a:lstStyle/>
          <a:p>
            <a:pPr lvl="0" algn="just">
              <a:spcBef>
                <a:spcPts val="600"/>
              </a:spcBef>
              <a:spcAft>
                <a:spcPts val="600"/>
              </a:spcAft>
              <a:buNone/>
            </a:pPr>
            <a:r>
              <a:rPr lang="en-US" sz="2800" b="1" i="1">
                <a:solidFill>
                  <a:srgbClr val="FFFF00"/>
                </a:solidFill>
                <a:latin typeface="Times New Roman" panose="02020603050405020304" pitchFamily="18" charset="0"/>
                <a:cs typeface="Times New Roman" panose="02020603050405020304" pitchFamily="18" charset="0"/>
              </a:rPr>
              <a:t>Dữ liệu vào từ bàn phím: </a:t>
            </a:r>
            <a:r>
              <a:rPr lang="en-US" sz="2800">
                <a:latin typeface="Times New Roman" panose="02020603050405020304" pitchFamily="18" charset="0"/>
                <a:cs typeface="Times New Roman" panose="02020603050405020304" pitchFamily="18" charset="0"/>
              </a:rPr>
              <a:t>gồm một dòng chứa 12 số nguyên, các số cách nhau bằng dấu cách, số thứ i là tiền điện (tính theo đơn vị nghìn đồng) phải chi trả ở tháng i, (i = 1, 2, …, 12)</a:t>
            </a:r>
          </a:p>
          <a:p>
            <a:pPr lvl="0" algn="just">
              <a:lnSpc>
                <a:spcPct val="11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Kết quả đưa ra màn hình: </a:t>
            </a:r>
          </a:p>
          <a:p>
            <a:pPr marL="457200" lvl="0" indent="-457200"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Dòng thứ nhất là tổng số tiền phải trả trong cả năm</a:t>
            </a:r>
          </a:p>
          <a:p>
            <a:pPr marL="457200" lvl="0" indent="-457200"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Dòng thứ hai là thông báo về số tiền trung bình hàng tháng phải trả</a:t>
            </a:r>
          </a:p>
          <a:p>
            <a:pPr marL="457200" lvl="0" indent="-457200" algn="just">
              <a:spcBef>
                <a:spcPts val="600"/>
              </a:spcBef>
              <a:spcAft>
                <a:spcPts val="600"/>
              </a:spcAft>
              <a:buFontTx/>
              <a:buChar char="-"/>
            </a:pPr>
            <a:r>
              <a:rPr lang="en-US" sz="2800">
                <a:latin typeface="Times New Roman" panose="02020603050405020304" pitchFamily="18" charset="0"/>
                <a:cs typeface="Times New Roman" panose="02020603050405020304" pitchFamily="18" charset="0"/>
              </a:rPr>
              <a:t>Dòng thứ ba chứa danh sách các tháng dùng điện cao hơn mức trung bình</a:t>
            </a:r>
            <a:endParaRPr lang="en-US" sz="2800" dirty="0">
              <a:latin typeface="Times New Roman" panose="02020603050405020304" pitchFamily="18"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67FB152E-814C-4FC9-9A0D-7D8B94F2C118}"/>
              </a:ext>
            </a:extLst>
          </p:cNvPr>
          <p:cNvSpPr txBox="1">
            <a:spLocks/>
          </p:cNvSpPr>
          <p:nvPr/>
        </p:nvSpPr>
        <p:spPr>
          <a:xfrm>
            <a:off x="533400" y="173182"/>
            <a:ext cx="11201400" cy="2722418"/>
          </a:xfrm>
          <a:prstGeom prst="rect">
            <a:avLst/>
          </a:prstGeom>
        </p:spPr>
        <p:txBody>
          <a:bodyPr vert="horz">
            <a:noAutofit/>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just">
              <a:lnSpc>
                <a:spcPct val="11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Ví dụ: Bài toán Quản lí tiền điện</a:t>
            </a:r>
          </a:p>
          <a:p>
            <a:pPr marL="58738" indent="9525" algn="just">
              <a:lnSpc>
                <a:spcPct val="110000"/>
              </a:lnSpc>
              <a:spcBef>
                <a:spcPts val="600"/>
              </a:spcBef>
              <a:spcAft>
                <a:spcPts val="600"/>
              </a:spcAft>
            </a:pPr>
            <a:r>
              <a:rPr lang="en-US" sz="2800">
                <a:latin typeface="Times New Roman" panose="02020603050405020304" pitchFamily="18" charset="0"/>
                <a:cs typeface="Times New Roman" panose="02020603050405020304" pitchFamily="18" charset="0"/>
              </a:rPr>
              <a:t>	Em có dữ liệu về số tiền mà gia đình em chi trả cho tiêu thụ điện trong mỗi tháng của năm vừa rồi. Hãy tính tổng số tiền điện gia đình em phải trả cho cả năm, tính số tiền điện trung bình phải trả mỗi tháng và liệt kê các tháng dùng nhiều điện hơn trung bình cho mỗi tháng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96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AD108B9-59EC-42DA-A20F-31964E6C097A}"/>
              </a:ext>
            </a:extLst>
          </p:cNvPr>
          <p:cNvSpPr txBox="1">
            <a:spLocks/>
          </p:cNvSpPr>
          <p:nvPr/>
        </p:nvSpPr>
        <p:spPr>
          <a:xfrm>
            <a:off x="3581400" y="1104900"/>
            <a:ext cx="5562600" cy="2933700"/>
          </a:xfrm>
          <a:prstGeom prst="cloudCallout">
            <a:avLst>
              <a:gd name="adj1" fmla="val -64842"/>
              <a:gd name="adj2" fmla="val 101359"/>
            </a:avLst>
          </a:prstGeom>
        </p:spPr>
        <p:style>
          <a:lnRef idx="1">
            <a:schemeClr val="accent3"/>
          </a:lnRef>
          <a:fillRef idx="2">
            <a:schemeClr val="accent3"/>
          </a:fillRef>
          <a:effectRef idx="1">
            <a:schemeClr val="accent3"/>
          </a:effectRef>
          <a:fontRef idx="minor">
            <a:schemeClr val="dk1"/>
          </a:fontRef>
        </p:style>
        <p:txBody>
          <a:bodyPr vert="horz">
            <a:noAutofit/>
          </a:bodyPr>
          <a:lstStyle>
            <a:lvl1pPr marL="411480" indent="-342900" algn="ctr" rtl="0" eaLnBrk="1" latinLnBrk="0" hangingPunct="1">
              <a:spcBef>
                <a:spcPts val="700"/>
              </a:spcBef>
              <a:buSzPct val="95000"/>
              <a:buFont typeface="Wingdings"/>
              <a:buChar char=""/>
              <a:defRPr sz="2000" kern="1200">
                <a:solidFill>
                  <a:schemeClr val="dk1"/>
                </a:solidFill>
                <a:latin typeface="+mn-lt"/>
                <a:ea typeface="+mn-ea"/>
                <a:cs typeface="+mn-cs"/>
              </a:defRPr>
            </a:lvl1pPr>
            <a:lvl2pPr marL="740664" indent="-285750" algn="ctr" rtl="0" eaLnBrk="1" latinLnBrk="0" hangingPunct="1">
              <a:spcBef>
                <a:spcPct val="20000"/>
              </a:spcBef>
              <a:buClr>
                <a:schemeClr val="accent2"/>
              </a:buClr>
              <a:buSzPct val="90000"/>
              <a:buFont typeface="Wingdings"/>
              <a:buChar char=""/>
              <a:defRPr sz="1800" kern="1200">
                <a:solidFill>
                  <a:schemeClr val="dk1"/>
                </a:solidFill>
                <a:latin typeface="+mn-lt"/>
                <a:ea typeface="+mn-ea"/>
                <a:cs typeface="+mn-cs"/>
              </a:defRPr>
            </a:lvl2pPr>
            <a:lvl3pPr marL="996696" indent="-228600" algn="ctr" rtl="0" eaLnBrk="1" latinLnBrk="0" hangingPunct="1">
              <a:spcBef>
                <a:spcPct val="20000"/>
              </a:spcBef>
              <a:buClr>
                <a:schemeClr val="accent2"/>
              </a:buClr>
              <a:buFont typeface="Wingdings 2"/>
              <a:buChar char=""/>
              <a:defRPr sz="1600" kern="1200">
                <a:solidFill>
                  <a:schemeClr val="dk1"/>
                </a:solidFill>
                <a:latin typeface="+mn-lt"/>
                <a:ea typeface="+mn-ea"/>
                <a:cs typeface="+mn-cs"/>
              </a:defRPr>
            </a:lvl3pPr>
            <a:lvl4pPr marL="1261872" indent="-228600" algn="ctr" rtl="0" eaLnBrk="1" latinLnBrk="0" hangingPunct="1">
              <a:spcBef>
                <a:spcPct val="20000"/>
              </a:spcBef>
              <a:buClr>
                <a:schemeClr val="accent3"/>
              </a:buClr>
              <a:buFont typeface="Wingdings 3"/>
              <a:buChar char=""/>
              <a:defRPr sz="1600" kern="1200">
                <a:solidFill>
                  <a:schemeClr val="dk1"/>
                </a:solidFill>
                <a:latin typeface="+mn-lt"/>
                <a:ea typeface="+mn-ea"/>
                <a:cs typeface="+mn-cs"/>
              </a:defRPr>
            </a:lvl4pPr>
            <a:lvl5pPr marL="1481328" indent="-210312" algn="ctr" rtl="0" eaLnBrk="1" latinLnBrk="0" hangingPunct="1">
              <a:spcBef>
                <a:spcPct val="20000"/>
              </a:spcBef>
              <a:buClr>
                <a:schemeClr val="accent3"/>
              </a:buClr>
              <a:buFont typeface="Wingdings 2"/>
              <a:buChar char=""/>
              <a:defRPr sz="1400" kern="1200">
                <a:solidFill>
                  <a:schemeClr val="dk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sz="1800" kern="1200">
                <a:solidFill>
                  <a:schemeClr val="dk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dk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dk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dk1"/>
                </a:solidFill>
                <a:latin typeface="+mn-lt"/>
                <a:ea typeface="+mn-ea"/>
                <a:cs typeface="+mn-cs"/>
              </a:defRPr>
            </a:lvl9pPr>
            <a:extLst/>
          </a:lstStyle>
          <a:p>
            <a:pPr marL="58738" indent="0">
              <a:buNone/>
              <a:tabLst>
                <a:tab pos="292100" algn="l"/>
              </a:tabLst>
            </a:pPr>
            <a:r>
              <a:rPr lang="en-US" sz="2800">
                <a:latin typeface="Times New Roman" panose="02020603050405020304" pitchFamily="18" charset="0"/>
                <a:cs typeface="Times New Roman" panose="02020603050405020304" pitchFamily="18" charset="0"/>
              </a:rPr>
              <a:t>Việc lập trình trên máy tính để giải quyết một bài toán gồm những bước nào?</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37172" y="2288428"/>
            <a:ext cx="8070056" cy="3352800"/>
          </a:xfrm>
        </p:spPr>
        <p:style>
          <a:lnRef idx="3">
            <a:schemeClr val="lt1"/>
          </a:lnRef>
          <a:fillRef idx="1">
            <a:schemeClr val="accent6"/>
          </a:fillRef>
          <a:effectRef idx="1">
            <a:schemeClr val="accent6"/>
          </a:effectRef>
          <a:fontRef idx="minor">
            <a:schemeClr val="lt1"/>
          </a:fontRef>
        </p:style>
        <p:txBody>
          <a:bodyPr>
            <a:normAutofit/>
          </a:bodyPr>
          <a:lstStyle/>
          <a:p>
            <a:pPr lvl="0" algn="ctr">
              <a:buNone/>
            </a:pPr>
            <a:r>
              <a:rPr lang="en-US" sz="2800" b="1" i="1">
                <a:latin typeface="Times New Roman" panose="02020603050405020304" pitchFamily="18" charset="0"/>
                <a:cs typeface="Times New Roman" panose="02020603050405020304" pitchFamily="18" charset="0"/>
              </a:rPr>
              <a:t>Bài toán quản lí tiền điện</a:t>
            </a:r>
          </a:p>
          <a:p>
            <a:pPr lvl="0" algn="just">
              <a:buNone/>
            </a:pPr>
            <a:r>
              <a:rPr lang="en-US" sz="2800" i="1">
                <a:latin typeface="Times New Roman" panose="02020603050405020304" pitchFamily="18" charset="0"/>
                <a:cs typeface="Times New Roman" panose="02020603050405020304" pitchFamily="18" charset="0"/>
              </a:rPr>
              <a:t>Cho dãy 12 số nguyên a</a:t>
            </a:r>
            <a:r>
              <a:rPr lang="en-US" sz="2800" i="1" baseline="-25000">
                <a:latin typeface="Times New Roman" panose="02020603050405020304" pitchFamily="18" charset="0"/>
                <a:cs typeface="Times New Roman" panose="02020603050405020304" pitchFamily="18" charset="0"/>
              </a:rPr>
              <a:t>1</a:t>
            </a:r>
            <a:r>
              <a:rPr lang="en-US" sz="2800" i="1">
                <a:latin typeface="Times New Roman" panose="02020603050405020304" pitchFamily="18" charset="0"/>
                <a:cs typeface="Times New Roman" panose="02020603050405020304" pitchFamily="18" charset="0"/>
              </a:rPr>
              <a:t>, a</a:t>
            </a:r>
            <a:r>
              <a:rPr lang="en-US" sz="2800" i="1" baseline="-25000">
                <a:latin typeface="Times New Roman" panose="02020603050405020304" pitchFamily="18" charset="0"/>
                <a:cs typeface="Times New Roman" panose="02020603050405020304" pitchFamily="18" charset="0"/>
              </a:rPr>
              <a:t>2</a:t>
            </a:r>
            <a:r>
              <a:rPr lang="en-US" sz="2800" i="1">
                <a:latin typeface="Times New Roman" panose="02020603050405020304" pitchFamily="18" charset="0"/>
                <a:cs typeface="Times New Roman" panose="02020603050405020304" pitchFamily="18" charset="0"/>
              </a:rPr>
              <a:t>, …, a</a:t>
            </a:r>
            <a:r>
              <a:rPr lang="en-US" sz="2800" i="1" baseline="-25000">
                <a:latin typeface="Times New Roman" panose="02020603050405020304" pitchFamily="18" charset="0"/>
                <a:cs typeface="Times New Roman" panose="02020603050405020304" pitchFamily="18" charset="0"/>
              </a:rPr>
              <a:t>12</a:t>
            </a:r>
            <a:r>
              <a:rPr lang="en-US" sz="2800" i="1">
                <a:latin typeface="Times New Roman" panose="02020603050405020304" pitchFamily="18" charset="0"/>
                <a:cs typeface="Times New Roman" panose="02020603050405020304" pitchFamily="18" charset="0"/>
              </a:rPr>
              <a:t>.</a:t>
            </a:r>
          </a:p>
          <a:p>
            <a:pPr lvl="0" algn="just">
              <a:buNone/>
            </a:pPr>
            <a:r>
              <a:rPr lang="en-US" sz="2800" i="1">
                <a:latin typeface="Times New Roman" panose="02020603050405020304" pitchFamily="18" charset="0"/>
                <a:cs typeface="Times New Roman" panose="02020603050405020304" pitchFamily="18" charset="0"/>
              </a:rPr>
              <a:t>Yêu cầu:</a:t>
            </a:r>
          </a:p>
          <a:p>
            <a:pPr marL="457200" indent="-457200" algn="just">
              <a:buFontTx/>
              <a:buChar char="-"/>
            </a:pPr>
            <a:r>
              <a:rPr lang="en-US" sz="2800" i="1">
                <a:latin typeface="Times New Roman" panose="02020603050405020304" pitchFamily="18" charset="0"/>
                <a:cs typeface="Times New Roman" panose="02020603050405020304" pitchFamily="18" charset="0"/>
              </a:rPr>
              <a:t>Tính tổng các số trong dãy </a:t>
            </a:r>
          </a:p>
          <a:p>
            <a:pPr marL="457200" indent="-457200" algn="just">
              <a:buFontTx/>
              <a:buChar char="-"/>
            </a:pPr>
            <a:r>
              <a:rPr lang="en-US" sz="2800" i="1">
                <a:latin typeface="Times New Roman" panose="02020603050405020304" pitchFamily="18" charset="0"/>
                <a:cs typeface="Times New Roman" panose="02020603050405020304" pitchFamily="18" charset="0"/>
              </a:rPr>
              <a:t>Tính trung bình cộng av = s/12</a:t>
            </a:r>
          </a:p>
          <a:p>
            <a:pPr marL="457200" indent="-457200" algn="just">
              <a:buFontTx/>
              <a:buChar char="-"/>
            </a:pPr>
            <a:r>
              <a:rPr lang="en-US" sz="2800" i="1">
                <a:latin typeface="Times New Roman" panose="02020603050405020304" pitchFamily="18" charset="0"/>
                <a:cs typeface="Times New Roman" panose="02020603050405020304" pitchFamily="18" charset="0"/>
              </a:rPr>
              <a:t>Đưa ra các vị trí i thỏa mãn điều kiên a</a:t>
            </a:r>
            <a:r>
              <a:rPr lang="en-US" sz="2800" i="1" baseline="-25000">
                <a:latin typeface="Times New Roman" panose="02020603050405020304" pitchFamily="18" charset="0"/>
                <a:cs typeface="Times New Roman" panose="02020603050405020304" pitchFamily="18" charset="0"/>
              </a:rPr>
              <a:t>i</a:t>
            </a:r>
            <a:r>
              <a:rPr lang="en-US" sz="2800" i="1">
                <a:latin typeface="Times New Roman" panose="02020603050405020304" pitchFamily="18" charset="0"/>
                <a:cs typeface="Times New Roman" panose="02020603050405020304" pitchFamily="18" charset="0"/>
              </a:rPr>
              <a:t> &gt; av</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33A0E6A-698C-41FB-8AAC-6202999E7103}"/>
                  </a:ext>
                </a:extLst>
              </p:cNvPr>
              <p:cNvSpPr txBox="1"/>
              <p:nvPr/>
            </p:nvSpPr>
            <p:spPr>
              <a:xfrm>
                <a:off x="6629400" y="3720132"/>
                <a:ext cx="1295400" cy="80804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a:solidFill>
                            <a:schemeClr val="bg1"/>
                          </a:solidFill>
                          <a:latin typeface="Cambria Math" panose="02040503050406030204" pitchFamily="18" charset="0"/>
                        </a:rPr>
                        <m:t>𝑠</m:t>
                      </m:r>
                      <m:r>
                        <a:rPr lang="en-US" i="1">
                          <a:solidFill>
                            <a:schemeClr val="bg1"/>
                          </a:solidFill>
                          <a:latin typeface="Cambria Math" panose="02040503050406030204" pitchFamily="18" charset="0"/>
                        </a:rPr>
                        <m:t>= </m:t>
                      </m:r>
                      <m:nary>
                        <m:naryPr>
                          <m:chr m:val="∑"/>
                          <m:ctrlPr>
                            <a:rPr lang="en-US" i="1">
                              <a:solidFill>
                                <a:schemeClr val="bg1"/>
                              </a:solidFill>
                              <a:latin typeface="Cambria Math" panose="02040503050406030204" pitchFamily="18" charset="0"/>
                            </a:rPr>
                          </m:ctrlPr>
                        </m:naryPr>
                        <m:sub>
                          <m:r>
                            <m:rPr>
                              <m:brk m:alnAt="23"/>
                            </m:rPr>
                            <a:rPr lang="en-US" i="1">
                              <a:solidFill>
                                <a:schemeClr val="bg1"/>
                              </a:solidFill>
                              <a:latin typeface="Cambria Math" panose="02040503050406030204" pitchFamily="18" charset="0"/>
                            </a:rPr>
                            <m:t>𝑖</m:t>
                          </m:r>
                          <m:r>
                            <a:rPr lang="en-US" i="1">
                              <a:solidFill>
                                <a:schemeClr val="bg1"/>
                              </a:solidFill>
                              <a:latin typeface="Cambria Math" panose="02040503050406030204" pitchFamily="18" charset="0"/>
                            </a:rPr>
                            <m:t>=1</m:t>
                          </m:r>
                        </m:sub>
                        <m:sup>
                          <m:r>
                            <a:rPr lang="en-US" i="1">
                              <a:solidFill>
                                <a:schemeClr val="bg1"/>
                              </a:solidFill>
                              <a:latin typeface="Cambria Math" panose="02040503050406030204" pitchFamily="18" charset="0"/>
                            </a:rPr>
                            <m:t>12</m:t>
                          </m:r>
                        </m:sup>
                        <m:e>
                          <m:sSub>
                            <m:sSubPr>
                              <m:ctrlPr>
                                <a:rPr lang="en-US" i="1">
                                  <a:solidFill>
                                    <a:schemeClr val="bg1"/>
                                  </a:solidFill>
                                  <a:latin typeface="Cambria Math" panose="02040503050406030204" pitchFamily="18" charset="0"/>
                                </a:rPr>
                              </m:ctrlPr>
                            </m:sSubPr>
                            <m:e>
                              <m:r>
                                <a:rPr lang="en-US" i="1">
                                  <a:solidFill>
                                    <a:schemeClr val="bg1"/>
                                  </a:solidFill>
                                  <a:latin typeface="Cambria Math" panose="02040503050406030204" pitchFamily="18" charset="0"/>
                                </a:rPr>
                                <m:t>𝑎</m:t>
                              </m:r>
                            </m:e>
                            <m:sub>
                              <m:r>
                                <a:rPr lang="en-US" i="1">
                                  <a:solidFill>
                                    <a:schemeClr val="bg1"/>
                                  </a:solidFill>
                                  <a:latin typeface="Cambria Math" panose="02040503050406030204" pitchFamily="18" charset="0"/>
                                </a:rPr>
                                <m:t>𝑖</m:t>
                              </m:r>
                            </m:sub>
                          </m:sSub>
                        </m:e>
                      </m:nary>
                    </m:oMath>
                  </m:oMathPara>
                </a14:m>
                <a:endParaRPr lang="en-US">
                  <a:solidFill>
                    <a:schemeClr val="bg1"/>
                  </a:solidFill>
                </a:endParaRPr>
              </a:p>
            </p:txBody>
          </p:sp>
        </mc:Choice>
        <mc:Fallback xmlns="">
          <p:sp>
            <p:nvSpPr>
              <p:cNvPr id="2" name="TextBox 1">
                <a:extLst>
                  <a:ext uri="{FF2B5EF4-FFF2-40B4-BE49-F238E27FC236}">
                    <a16:creationId xmlns:a16="http://schemas.microsoft.com/office/drawing/2014/main" id="{F33A0E6A-698C-41FB-8AAC-6202999E7103}"/>
                  </a:ext>
                </a:extLst>
              </p:cNvPr>
              <p:cNvSpPr txBox="1">
                <a:spLocks noRot="1" noChangeAspect="1" noMove="1" noResize="1" noEditPoints="1" noAdjustHandles="1" noChangeArrowheads="1" noChangeShapeType="1" noTextEdit="1"/>
              </p:cNvSpPr>
              <p:nvPr/>
            </p:nvSpPr>
            <p:spPr>
              <a:xfrm>
                <a:off x="6629400" y="3720132"/>
                <a:ext cx="1295400" cy="808042"/>
              </a:xfrm>
              <a:prstGeom prst="rect">
                <a:avLst/>
              </a:prstGeom>
              <a:blipFill>
                <a:blip r:embed="rId2"/>
                <a:stretch>
                  <a:fillRect/>
                </a:stretch>
              </a:blipFill>
            </p:spPr>
            <p:txBody>
              <a:bodyPr/>
              <a:lstStyle/>
              <a:p>
                <a:r>
                  <a:rPr lang="en-US">
                    <a:noFill/>
                  </a:rPr>
                  <a:t> </a:t>
                </a:r>
              </a:p>
            </p:txBody>
          </p:sp>
        </mc:Fallback>
      </mc:AlternateContent>
      <p:sp>
        <p:nvSpPr>
          <p:cNvPr id="4" name="Content Placeholder 2">
            <a:extLst>
              <a:ext uri="{FF2B5EF4-FFF2-40B4-BE49-F238E27FC236}">
                <a16:creationId xmlns:a16="http://schemas.microsoft.com/office/drawing/2014/main" id="{76AFC9F5-32F6-4892-B3EE-10B04C5D6015}"/>
              </a:ext>
            </a:extLst>
          </p:cNvPr>
          <p:cNvSpPr txBox="1">
            <a:spLocks/>
          </p:cNvSpPr>
          <p:nvPr/>
        </p:nvSpPr>
        <p:spPr>
          <a:xfrm>
            <a:off x="1905000" y="6019800"/>
            <a:ext cx="8070056" cy="658070"/>
          </a:xfrm>
          <a:prstGeom prst="rect">
            <a:avLst/>
          </a:prstGeom>
        </p:spPr>
        <p:txBody>
          <a:bodyPr vert="horz">
            <a:normAutofit/>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ctr"/>
            <a:r>
              <a:rPr lang="en-US" sz="2800" b="1" i="1">
                <a:latin typeface="Times New Roman" panose="02020603050405020304" pitchFamily="18" charset="0"/>
                <a:cs typeface="Times New Roman" panose="02020603050405020304" pitchFamily="18" charset="0"/>
              </a:rPr>
              <a:t>Hình 1. Tóm tắt bài toán Quản lí tiền điện</a:t>
            </a:r>
          </a:p>
        </p:txBody>
      </p:sp>
      <p:sp>
        <p:nvSpPr>
          <p:cNvPr id="5" name="Content Placeholder 2">
            <a:extLst>
              <a:ext uri="{FF2B5EF4-FFF2-40B4-BE49-F238E27FC236}">
                <a16:creationId xmlns:a16="http://schemas.microsoft.com/office/drawing/2014/main" id="{2D30EE2C-4AFC-47FB-B2DF-0B66B9E9ABFF}"/>
              </a:ext>
            </a:extLst>
          </p:cNvPr>
          <p:cNvSpPr txBox="1">
            <a:spLocks/>
          </p:cNvSpPr>
          <p:nvPr/>
        </p:nvSpPr>
        <p:spPr>
          <a:xfrm>
            <a:off x="2107989" y="1251786"/>
            <a:ext cx="8070056" cy="808042"/>
          </a:xfrm>
          <a:prstGeom prst="rect">
            <a:avLst/>
          </a:prstGeom>
        </p:spPr>
        <p:txBody>
          <a:bodyPr vert="horz">
            <a:normAutofit/>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ctr"/>
            <a:r>
              <a:rPr lang="en-US" sz="2800" b="1" i="1">
                <a:solidFill>
                  <a:srgbClr val="FFFF00"/>
                </a:solidFill>
                <a:latin typeface="Times New Roman" panose="02020603050405020304" pitchFamily="18" charset="0"/>
                <a:cs typeface="Times New Roman" panose="02020603050405020304" pitchFamily="18" charset="0"/>
              </a:rPr>
              <a:t>Bước 1. Xác định bài toán</a:t>
            </a:r>
          </a:p>
        </p:txBody>
      </p:sp>
      <p:sp>
        <p:nvSpPr>
          <p:cNvPr id="6" name="Title 1">
            <a:extLst>
              <a:ext uri="{FF2B5EF4-FFF2-40B4-BE49-F238E27FC236}">
                <a16:creationId xmlns:a16="http://schemas.microsoft.com/office/drawing/2014/main" id="{2BDC6DAE-CFF8-4F6F-8B38-1E655C000A6A}"/>
              </a:ext>
            </a:extLst>
          </p:cNvPr>
          <p:cNvSpPr>
            <a:spLocks noGrp="1"/>
          </p:cNvSpPr>
          <p:nvPr>
            <p:ph type="title"/>
          </p:nvPr>
        </p:nvSpPr>
        <p:spPr>
          <a:xfrm>
            <a:off x="762000" y="291323"/>
            <a:ext cx="11201400" cy="609600"/>
          </a:xfrm>
        </p:spPr>
        <p:txBody>
          <a:bodyPr vert="horz" anchor="t">
            <a:noAutofit/>
          </a:bodyPr>
          <a:lstStyle/>
          <a:p>
            <a:r>
              <a:rPr lang="en-US" b="1" spc="0">
                <a:solidFill>
                  <a:srgbClr val="FFFF00"/>
                </a:solidFill>
                <a:effectLst/>
                <a:latin typeface="Times New Roman" panose="02020603050405020304" pitchFamily="18" charset="0"/>
                <a:cs typeface="Times New Roman" panose="02020603050405020304" pitchFamily="18" charset="0"/>
              </a:rPr>
              <a:t>1. Quá trình giải một bài toán bằng lập trình </a:t>
            </a:r>
            <a:endParaRPr lang="en-US" b="1" spc="0" dirty="0">
              <a:solidFill>
                <a:srgbClr val="FFFF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005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0" y="1258390"/>
            <a:ext cx="10896600" cy="3962400"/>
          </a:xfrm>
        </p:spPr>
        <p:style>
          <a:lnRef idx="3">
            <a:schemeClr val="lt1"/>
          </a:lnRef>
          <a:fillRef idx="1">
            <a:schemeClr val="accent6"/>
          </a:fillRef>
          <a:effectRef idx="1">
            <a:schemeClr val="accent6"/>
          </a:effectRef>
          <a:fontRef idx="minor">
            <a:schemeClr val="lt1"/>
          </a:fontRef>
        </p:style>
        <p:txBody>
          <a:bodyPr>
            <a:normAutofit/>
          </a:bodyPr>
          <a:lstStyle/>
          <a:p>
            <a:pPr lvl="0" algn="ctr">
              <a:buNone/>
            </a:pPr>
            <a:r>
              <a:rPr lang="en-US" sz="2800" b="1" i="1">
                <a:latin typeface="Times New Roman" panose="02020603050405020304" pitchFamily="18" charset="0"/>
                <a:cs typeface="Times New Roman" panose="02020603050405020304" pitchFamily="18" charset="0"/>
              </a:rPr>
              <a:t>Thuật toán giải bài toán quản lí tiền điện</a:t>
            </a:r>
          </a:p>
          <a:p>
            <a:pPr lvl="0" algn="just">
              <a:buNone/>
            </a:pPr>
            <a:r>
              <a:rPr lang="en-US" sz="2800" i="1">
                <a:latin typeface="Times New Roman" panose="02020603050405020304" pitchFamily="18" charset="0"/>
                <a:cs typeface="Times New Roman" panose="02020603050405020304" pitchFamily="18" charset="0"/>
              </a:rPr>
              <a:t>Bước 1: Nhập dãy số tiền t</a:t>
            </a:r>
            <a:r>
              <a:rPr lang="en-US" sz="2800" i="1" baseline="-25000">
                <a:latin typeface="Times New Roman" panose="02020603050405020304" pitchFamily="18" charset="0"/>
                <a:cs typeface="Times New Roman" panose="02020603050405020304" pitchFamily="18" charset="0"/>
              </a:rPr>
              <a:t>1</a:t>
            </a:r>
            <a:r>
              <a:rPr lang="en-US" sz="2800" i="1">
                <a:latin typeface="Times New Roman" panose="02020603050405020304" pitchFamily="18" charset="0"/>
                <a:cs typeface="Times New Roman" panose="02020603050405020304" pitchFamily="18" charset="0"/>
              </a:rPr>
              <a:t>, t</a:t>
            </a:r>
            <a:r>
              <a:rPr lang="en-US" sz="2800" i="1" baseline="-25000">
                <a:latin typeface="Times New Roman" panose="02020603050405020304" pitchFamily="18" charset="0"/>
                <a:cs typeface="Times New Roman" panose="02020603050405020304" pitchFamily="18" charset="0"/>
              </a:rPr>
              <a:t>2</a:t>
            </a:r>
            <a:r>
              <a:rPr lang="en-US" sz="2800" i="1">
                <a:latin typeface="Times New Roman" panose="02020603050405020304" pitchFamily="18" charset="0"/>
                <a:cs typeface="Times New Roman" panose="02020603050405020304" pitchFamily="18" charset="0"/>
              </a:rPr>
              <a:t>, …, t</a:t>
            </a:r>
            <a:r>
              <a:rPr lang="en-US" sz="2800" i="1" baseline="-25000">
                <a:latin typeface="Times New Roman" panose="02020603050405020304" pitchFamily="18" charset="0"/>
                <a:cs typeface="Times New Roman" panose="02020603050405020304" pitchFamily="18" charset="0"/>
              </a:rPr>
              <a:t>12</a:t>
            </a:r>
            <a:r>
              <a:rPr lang="en-US" sz="2800" i="1">
                <a:latin typeface="Times New Roman" panose="02020603050405020304" pitchFamily="18" charset="0"/>
                <a:cs typeface="Times New Roman" panose="02020603050405020304" pitchFamily="18" charset="0"/>
              </a:rPr>
              <a:t>.</a:t>
            </a:r>
          </a:p>
          <a:p>
            <a:pPr lvl="0" algn="just">
              <a:buNone/>
            </a:pPr>
            <a:r>
              <a:rPr lang="en-US" sz="2800" i="1">
                <a:latin typeface="Times New Roman" panose="02020603050405020304" pitchFamily="18" charset="0"/>
                <a:cs typeface="Times New Roman" panose="02020603050405020304" pitchFamily="18" charset="0"/>
              </a:rPr>
              <a:t>Bước 2: Chuẩn bị tích lũy tổng: s = 0</a:t>
            </a:r>
          </a:p>
          <a:p>
            <a:pPr lvl="0" algn="just">
              <a:buNone/>
            </a:pPr>
            <a:r>
              <a:rPr lang="en-US" sz="2800" i="1">
                <a:latin typeface="Times New Roman" panose="02020603050405020304" pitchFamily="18" charset="0"/>
                <a:cs typeface="Times New Roman" panose="02020603050405020304" pitchFamily="18" charset="0"/>
              </a:rPr>
              <a:t>Bước 3: Tích lũy giá trị các số của dãy vào tổng s</a:t>
            </a:r>
          </a:p>
          <a:p>
            <a:pPr lvl="0" algn="just">
              <a:buNone/>
            </a:pPr>
            <a:r>
              <a:rPr lang="en-US" sz="2800" i="1">
                <a:latin typeface="Times New Roman" panose="02020603050405020304" pitchFamily="18" charset="0"/>
                <a:cs typeface="Times New Roman" panose="02020603050405020304" pitchFamily="18" charset="0"/>
              </a:rPr>
              <a:t>Bước 4: Đưa ra giá trị s</a:t>
            </a:r>
          </a:p>
          <a:p>
            <a:pPr lvl="0" algn="just">
              <a:buNone/>
            </a:pPr>
            <a:r>
              <a:rPr lang="en-US" sz="2800" i="1">
                <a:latin typeface="Times New Roman" panose="02020603050405020304" pitchFamily="18" charset="0"/>
                <a:cs typeface="Times New Roman" panose="02020603050405020304" pitchFamily="18" charset="0"/>
              </a:rPr>
              <a:t>Bước 5: Tính và đưa ra giá trị trung bình av = s/12</a:t>
            </a:r>
          </a:p>
          <a:p>
            <a:pPr lvl="0" algn="just">
              <a:buNone/>
            </a:pPr>
            <a:r>
              <a:rPr lang="en-US" sz="2800" i="1">
                <a:latin typeface="Times New Roman" panose="02020603050405020304" pitchFamily="18" charset="0"/>
                <a:cs typeface="Times New Roman" panose="02020603050405020304" pitchFamily="18" charset="0"/>
              </a:rPr>
              <a:t>Bước 6: Duyệt tuần tự từ t</a:t>
            </a:r>
            <a:r>
              <a:rPr lang="en-US" sz="2800" i="1" baseline="-25000">
                <a:latin typeface="Times New Roman" panose="02020603050405020304" pitchFamily="18" charset="0"/>
                <a:cs typeface="Times New Roman" panose="02020603050405020304" pitchFamily="18" charset="0"/>
              </a:rPr>
              <a:t>1</a:t>
            </a:r>
            <a:r>
              <a:rPr lang="en-US" sz="2800" i="1">
                <a:latin typeface="Times New Roman" panose="02020603050405020304" pitchFamily="18" charset="0"/>
                <a:cs typeface="Times New Roman" panose="02020603050405020304" pitchFamily="18" charset="0"/>
              </a:rPr>
              <a:t> đến t</a:t>
            </a:r>
            <a:r>
              <a:rPr lang="en-US" sz="2800" i="1" baseline="-25000">
                <a:latin typeface="Times New Roman" panose="02020603050405020304" pitchFamily="18" charset="0"/>
                <a:cs typeface="Times New Roman" panose="02020603050405020304" pitchFamily="18" charset="0"/>
              </a:rPr>
              <a:t>12</a:t>
            </a:r>
            <a:r>
              <a:rPr lang="en-US" sz="2800" i="1">
                <a:latin typeface="Times New Roman" panose="02020603050405020304" pitchFamily="18" charset="0"/>
                <a:cs typeface="Times New Roman" panose="02020603050405020304" pitchFamily="18" charset="0"/>
              </a:rPr>
              <a:t>: đưa ra i nếu t</a:t>
            </a:r>
            <a:r>
              <a:rPr lang="en-US" sz="2800" i="1" baseline="-25000">
                <a:latin typeface="Times New Roman" panose="02020603050405020304" pitchFamily="18" charset="0"/>
                <a:cs typeface="Times New Roman" panose="02020603050405020304" pitchFamily="18" charset="0"/>
              </a:rPr>
              <a:t>i</a:t>
            </a:r>
            <a:r>
              <a:rPr lang="en-US" sz="2800" i="1">
                <a:latin typeface="Times New Roman" panose="02020603050405020304" pitchFamily="18" charset="0"/>
                <a:cs typeface="Times New Roman" panose="02020603050405020304" pitchFamily="18" charset="0"/>
              </a:rPr>
              <a:t> &gt; av (i = 1, 2, …, 12)</a:t>
            </a:r>
          </a:p>
        </p:txBody>
      </p:sp>
      <p:sp>
        <p:nvSpPr>
          <p:cNvPr id="4" name="Content Placeholder 2">
            <a:extLst>
              <a:ext uri="{FF2B5EF4-FFF2-40B4-BE49-F238E27FC236}">
                <a16:creationId xmlns:a16="http://schemas.microsoft.com/office/drawing/2014/main" id="{76AFC9F5-32F6-4892-B3EE-10B04C5D6015}"/>
              </a:ext>
            </a:extLst>
          </p:cNvPr>
          <p:cNvSpPr txBox="1">
            <a:spLocks/>
          </p:cNvSpPr>
          <p:nvPr/>
        </p:nvSpPr>
        <p:spPr>
          <a:xfrm>
            <a:off x="1905000" y="5715000"/>
            <a:ext cx="8070056" cy="808042"/>
          </a:xfrm>
          <a:prstGeom prst="rect">
            <a:avLst/>
          </a:prstGeom>
        </p:spPr>
        <p:txBody>
          <a:bodyPr vert="horz">
            <a:normAutofit fontScale="92500"/>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ctr"/>
            <a:r>
              <a:rPr lang="en-US" sz="2800" b="1" i="1">
                <a:latin typeface="Times New Roman" panose="02020603050405020304" pitchFamily="18" charset="0"/>
                <a:cs typeface="Times New Roman" panose="02020603050405020304" pitchFamily="18" charset="0"/>
              </a:rPr>
              <a:t>Hình 2. Mô tả thuật toán giải bài toán Quản lí tiền điện</a:t>
            </a:r>
          </a:p>
        </p:txBody>
      </p:sp>
      <p:sp>
        <p:nvSpPr>
          <p:cNvPr id="5" name="Content Placeholder 2">
            <a:extLst>
              <a:ext uri="{FF2B5EF4-FFF2-40B4-BE49-F238E27FC236}">
                <a16:creationId xmlns:a16="http://schemas.microsoft.com/office/drawing/2014/main" id="{2D30EE2C-4AFC-47FB-B2DF-0B66B9E9ABFF}"/>
              </a:ext>
            </a:extLst>
          </p:cNvPr>
          <p:cNvSpPr txBox="1">
            <a:spLocks/>
          </p:cNvSpPr>
          <p:nvPr/>
        </p:nvSpPr>
        <p:spPr>
          <a:xfrm>
            <a:off x="1139428" y="345844"/>
            <a:ext cx="9601200" cy="808042"/>
          </a:xfrm>
          <a:prstGeom prst="rect">
            <a:avLst/>
          </a:prstGeom>
        </p:spPr>
        <p:txBody>
          <a:bodyPr vert="horz">
            <a:normAutofit/>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ctr"/>
            <a:r>
              <a:rPr lang="en-US" sz="2800" b="1" i="1">
                <a:solidFill>
                  <a:srgbClr val="FFFF00"/>
                </a:solidFill>
                <a:latin typeface="Times New Roman" panose="02020603050405020304" pitchFamily="18" charset="0"/>
                <a:cs typeface="Times New Roman" panose="02020603050405020304" pitchFamily="18" charset="0"/>
              </a:rPr>
              <a:t>Bước 2. Tìm thuật toán giải bài toán và cách tổ chức dữ liệu</a:t>
            </a:r>
          </a:p>
        </p:txBody>
      </p:sp>
    </p:spTree>
    <p:extLst>
      <p:ext uri="{BB962C8B-B14F-4D97-AF65-F5344CB8AC3E}">
        <p14:creationId xmlns:p14="http://schemas.microsoft.com/office/powerpoint/2010/main" val="3718608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6AFC9F5-32F6-4892-B3EE-10B04C5D6015}"/>
              </a:ext>
            </a:extLst>
          </p:cNvPr>
          <p:cNvSpPr txBox="1">
            <a:spLocks/>
          </p:cNvSpPr>
          <p:nvPr/>
        </p:nvSpPr>
        <p:spPr>
          <a:xfrm>
            <a:off x="2031789" y="5638800"/>
            <a:ext cx="8070056" cy="808042"/>
          </a:xfrm>
          <a:prstGeom prst="rect">
            <a:avLst/>
          </a:prstGeom>
        </p:spPr>
        <p:txBody>
          <a:bodyPr vert="horz">
            <a:normAutofit/>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ctr"/>
            <a:r>
              <a:rPr lang="en-US" sz="2800" b="1" i="1">
                <a:latin typeface="Times New Roman" panose="02020603050405020304" pitchFamily="18" charset="0"/>
                <a:cs typeface="Times New Roman" panose="02020603050405020304" pitchFamily="18" charset="0"/>
              </a:rPr>
              <a:t>Hình 3. C</a:t>
            </a:r>
            <a:r>
              <a:rPr lang="vi-VN" sz="2800" b="1" i="1">
                <a:latin typeface="Times New Roman" panose="02020603050405020304" pitchFamily="18" charset="0"/>
                <a:cs typeface="Times New Roman" panose="02020603050405020304" pitchFamily="18" charset="0"/>
              </a:rPr>
              <a:t>hương trình</a:t>
            </a:r>
            <a:r>
              <a:rPr lang="en-US" sz="2800" b="1" i="1">
                <a:latin typeface="Times New Roman" panose="02020603050405020304" pitchFamily="18" charset="0"/>
                <a:cs typeface="Times New Roman" panose="02020603050405020304" pitchFamily="18" charset="0"/>
              </a:rPr>
              <a:t> giải bài toán Quản lí tiền điện</a:t>
            </a:r>
          </a:p>
        </p:txBody>
      </p:sp>
      <p:sp>
        <p:nvSpPr>
          <p:cNvPr id="5" name="Content Placeholder 2">
            <a:extLst>
              <a:ext uri="{FF2B5EF4-FFF2-40B4-BE49-F238E27FC236}">
                <a16:creationId xmlns:a16="http://schemas.microsoft.com/office/drawing/2014/main" id="{2D30EE2C-4AFC-47FB-B2DF-0B66B9E9ABFF}"/>
              </a:ext>
            </a:extLst>
          </p:cNvPr>
          <p:cNvSpPr txBox="1">
            <a:spLocks/>
          </p:cNvSpPr>
          <p:nvPr/>
        </p:nvSpPr>
        <p:spPr>
          <a:xfrm>
            <a:off x="1828800" y="495300"/>
            <a:ext cx="8070056" cy="609600"/>
          </a:xfrm>
          <a:prstGeom prst="rect">
            <a:avLst/>
          </a:prstGeom>
        </p:spPr>
        <p:txBody>
          <a:bodyPr vert="horz">
            <a:normAutofit/>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ctr"/>
            <a:r>
              <a:rPr lang="en-US" sz="2800" b="1" i="1">
                <a:solidFill>
                  <a:srgbClr val="FFFF00"/>
                </a:solidFill>
                <a:latin typeface="Times New Roman" panose="02020603050405020304" pitchFamily="18" charset="0"/>
                <a:cs typeface="Times New Roman" panose="02020603050405020304" pitchFamily="18" charset="0"/>
              </a:rPr>
              <a:t>Bước 3. Viết c</a:t>
            </a:r>
            <a:r>
              <a:rPr lang="vi-VN" sz="2800" b="1" i="1">
                <a:solidFill>
                  <a:srgbClr val="FFFF00"/>
                </a:solidFill>
                <a:latin typeface="Times New Roman" panose="02020603050405020304" pitchFamily="18" charset="0"/>
                <a:cs typeface="Times New Roman" panose="02020603050405020304" pitchFamily="18" charset="0"/>
              </a:rPr>
              <a:t>hương trình</a:t>
            </a:r>
            <a:endParaRPr lang="en-US" sz="2800" b="1" i="1">
              <a:solidFill>
                <a:srgbClr val="FFFF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40BC736-42DF-44A5-B904-D445AAE1A404}"/>
              </a:ext>
            </a:extLst>
          </p:cNvPr>
          <p:cNvPicPr>
            <a:picLocks noChangeAspect="1"/>
          </p:cNvPicPr>
          <p:nvPr/>
        </p:nvPicPr>
        <p:blipFill rotWithShape="1">
          <a:blip r:embed="rId2"/>
          <a:srcRect l="4743" t="347" r="54167" b="66304"/>
          <a:stretch/>
        </p:blipFill>
        <p:spPr>
          <a:xfrm>
            <a:off x="1725038" y="1295400"/>
            <a:ext cx="8683557" cy="3962400"/>
          </a:xfrm>
          <a:prstGeom prst="rect">
            <a:avLst/>
          </a:prstGeom>
        </p:spPr>
      </p:pic>
    </p:spTree>
    <p:extLst>
      <p:ext uri="{BB962C8B-B14F-4D97-AF65-F5344CB8AC3E}">
        <p14:creationId xmlns:p14="http://schemas.microsoft.com/office/powerpoint/2010/main" val="161016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6AFC9F5-32F6-4892-B3EE-10B04C5D6015}"/>
              </a:ext>
            </a:extLst>
          </p:cNvPr>
          <p:cNvSpPr txBox="1">
            <a:spLocks/>
          </p:cNvSpPr>
          <p:nvPr/>
        </p:nvSpPr>
        <p:spPr>
          <a:xfrm>
            <a:off x="457200" y="1104900"/>
            <a:ext cx="11049000" cy="1143000"/>
          </a:xfrm>
          <a:prstGeom prst="rect">
            <a:avLst/>
          </a:prstGeom>
        </p:spPr>
        <p:txBody>
          <a:bodyPr vert="horz">
            <a:normAutofit/>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just">
              <a:lnSpc>
                <a:spcPct val="120000"/>
              </a:lnSpc>
              <a:spcBef>
                <a:spcPts val="600"/>
              </a:spcBef>
              <a:spcAft>
                <a:spcPts val="600"/>
              </a:spcAft>
            </a:pPr>
            <a:r>
              <a:rPr lang="en-US" sz="2800">
                <a:latin typeface="Times New Roman" panose="02020603050405020304" pitchFamily="18" charset="0"/>
                <a:cs typeface="Times New Roman" panose="02020603050405020304" pitchFamily="18" charset="0"/>
              </a:rPr>
              <a:t>Với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viết xong cần phải chạy thử và kiểm tra xem c</a:t>
            </a:r>
            <a:r>
              <a:rPr lang="vi-VN" sz="2800">
                <a:latin typeface="Times New Roman" panose="02020603050405020304" pitchFamily="18" charset="0"/>
                <a:cs typeface="Times New Roman" panose="02020603050405020304" pitchFamily="18" charset="0"/>
              </a:rPr>
              <a:t>hương trình</a:t>
            </a:r>
            <a:r>
              <a:rPr lang="en-US" sz="2800">
                <a:latin typeface="Times New Roman" panose="02020603050405020304" pitchFamily="18" charset="0"/>
                <a:cs typeface="Times New Roman" panose="02020603050405020304" pitchFamily="18" charset="0"/>
              </a:rPr>
              <a:t> có lỗi hay không và nếu tìm thấy thì phải sửa tất cả các lỗi tìm được</a:t>
            </a:r>
          </a:p>
        </p:txBody>
      </p:sp>
      <p:sp>
        <p:nvSpPr>
          <p:cNvPr id="5" name="Content Placeholder 2">
            <a:extLst>
              <a:ext uri="{FF2B5EF4-FFF2-40B4-BE49-F238E27FC236}">
                <a16:creationId xmlns:a16="http://schemas.microsoft.com/office/drawing/2014/main" id="{2D30EE2C-4AFC-47FB-B2DF-0B66B9E9ABFF}"/>
              </a:ext>
            </a:extLst>
          </p:cNvPr>
          <p:cNvSpPr txBox="1">
            <a:spLocks/>
          </p:cNvSpPr>
          <p:nvPr/>
        </p:nvSpPr>
        <p:spPr>
          <a:xfrm>
            <a:off x="1828800" y="370609"/>
            <a:ext cx="8070056" cy="609600"/>
          </a:xfrm>
          <a:prstGeom prst="rect">
            <a:avLst/>
          </a:prstGeom>
        </p:spPr>
        <p:txBody>
          <a:bodyPr vert="horz">
            <a:normAutofit/>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ctr"/>
            <a:r>
              <a:rPr lang="en-US" sz="2800" b="1" i="1">
                <a:solidFill>
                  <a:srgbClr val="FFFF00"/>
                </a:solidFill>
                <a:latin typeface="Times New Roman" panose="02020603050405020304" pitchFamily="18" charset="0"/>
                <a:cs typeface="Times New Roman" panose="02020603050405020304" pitchFamily="18" charset="0"/>
              </a:rPr>
              <a:t>Bước 4. Kiểm thử, chạy và hiệu chỉnh c</a:t>
            </a:r>
            <a:r>
              <a:rPr lang="vi-VN" sz="2800" b="1" i="1">
                <a:solidFill>
                  <a:srgbClr val="FFFF00"/>
                </a:solidFill>
                <a:latin typeface="Times New Roman" panose="02020603050405020304" pitchFamily="18" charset="0"/>
                <a:cs typeface="Times New Roman" panose="02020603050405020304" pitchFamily="18" charset="0"/>
              </a:rPr>
              <a:t>hương trình</a:t>
            </a:r>
            <a:r>
              <a:rPr lang="en-US" sz="2800" b="1" i="1">
                <a:solidFill>
                  <a:srgbClr val="FFFF00"/>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F90D554E-2EFC-4BF5-8A4D-0040C4F8AF11}"/>
              </a:ext>
            </a:extLst>
          </p:cNvPr>
          <p:cNvPicPr>
            <a:picLocks noChangeAspect="1"/>
          </p:cNvPicPr>
          <p:nvPr/>
        </p:nvPicPr>
        <p:blipFill rotWithShape="1">
          <a:blip r:embed="rId2"/>
          <a:srcRect l="4688" t="18874" r="54375" b="27767"/>
          <a:stretch/>
        </p:blipFill>
        <p:spPr>
          <a:xfrm>
            <a:off x="2438400" y="2337955"/>
            <a:ext cx="6096000" cy="4467298"/>
          </a:xfrm>
          <a:prstGeom prst="rect">
            <a:avLst/>
          </a:prstGeom>
        </p:spPr>
      </p:pic>
    </p:spTree>
    <p:extLst>
      <p:ext uri="{BB962C8B-B14F-4D97-AF65-F5344CB8AC3E}">
        <p14:creationId xmlns:p14="http://schemas.microsoft.com/office/powerpoint/2010/main" val="2748392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8357C8-8B21-4FA8-8429-0BA7621C3965}"/>
              </a:ext>
            </a:extLst>
          </p:cNvPr>
          <p:cNvSpPr>
            <a:spLocks noGrp="1"/>
          </p:cNvSpPr>
          <p:nvPr>
            <p:ph type="title"/>
          </p:nvPr>
        </p:nvSpPr>
        <p:spPr>
          <a:xfrm>
            <a:off x="838200" y="609600"/>
            <a:ext cx="9906000" cy="609600"/>
          </a:xfrm>
        </p:spPr>
        <p:txBody>
          <a:bodyPr vert="horz" anchor="t">
            <a:noAutofit/>
          </a:bodyPr>
          <a:lstStyle/>
          <a:p>
            <a:r>
              <a:rPr lang="en-US" b="1" spc="0">
                <a:solidFill>
                  <a:srgbClr val="FFFF00"/>
                </a:solidFill>
                <a:effectLst/>
                <a:latin typeface="Times New Roman" panose="02020603050405020304" pitchFamily="18" charset="0"/>
                <a:cs typeface="Times New Roman" panose="02020603050405020304" pitchFamily="18" charset="0"/>
              </a:rPr>
              <a:t>2. Các bước giải bài toán bằng lập trình</a:t>
            </a:r>
            <a:endParaRPr lang="en-US" b="1" spc="0" dirty="0">
              <a:solidFill>
                <a:srgbClr val="FFFF00"/>
              </a:solidFill>
              <a:effectLst/>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4EB69D44-1EFA-4025-9C7B-E03BCF6F7A3E}"/>
              </a:ext>
            </a:extLst>
          </p:cNvPr>
          <p:cNvSpPr txBox="1">
            <a:spLocks/>
          </p:cNvSpPr>
          <p:nvPr/>
        </p:nvSpPr>
        <p:spPr>
          <a:xfrm>
            <a:off x="571500" y="1828800"/>
            <a:ext cx="11049000" cy="4343400"/>
          </a:xfrm>
          <a:prstGeom prst="rect">
            <a:avLst/>
          </a:prstGeom>
        </p:spPr>
        <p:txBody>
          <a:bodyPr vert="horz">
            <a:normAutofit/>
          </a:bodyPr>
          <a:lstStyle>
            <a:lvl1pPr marL="0" indent="0" algn="l" rtl="0" eaLnBrk="1" latinLnBrk="0" hangingPunct="1">
              <a:spcBef>
                <a:spcPts val="700"/>
              </a:spcBef>
              <a:buSzPct val="95000"/>
              <a:buFontTx/>
              <a:buNone/>
              <a:defRPr sz="2000" kern="1200">
                <a:solidFill>
                  <a:schemeClr val="bg1"/>
                </a:solidFill>
                <a:latin typeface="+mn-lt"/>
                <a:ea typeface="+mn-ea"/>
                <a:cs typeface="Arial" pitchFamily="34" charset="0"/>
              </a:defRPr>
            </a:lvl1pPr>
            <a:lvl2pPr marL="740664" indent="-285750" algn="l" rtl="0" eaLnBrk="1" latinLnBrk="0" hangingPunct="1">
              <a:spcBef>
                <a:spcPct val="20000"/>
              </a:spcBef>
              <a:buClr>
                <a:schemeClr val="accent2"/>
              </a:buClr>
              <a:buSzPct val="90000"/>
              <a:buFont typeface="Wingdings"/>
              <a:buChar char=""/>
              <a:defRPr sz="2400" kern="1200">
                <a:solidFill>
                  <a:schemeClr val="tx1"/>
                </a:solidFill>
                <a:latin typeface="+mn-lt"/>
                <a:ea typeface="+mn-ea"/>
                <a:cs typeface="Arial" pitchFamily="34" charset="0"/>
              </a:defRPr>
            </a:lvl2pPr>
            <a:lvl3pPr marL="996696" indent="-228600" algn="l" rtl="0" eaLnBrk="1" latinLnBrk="0" hangingPunct="1">
              <a:spcBef>
                <a:spcPct val="20000"/>
              </a:spcBef>
              <a:buClr>
                <a:schemeClr val="accent2"/>
              </a:buClr>
              <a:buFont typeface="Wingdings 2"/>
              <a:buChar char=""/>
              <a:defRPr sz="2000" kern="1200">
                <a:solidFill>
                  <a:schemeClr val="tx1"/>
                </a:solidFill>
                <a:latin typeface="+mn-lt"/>
                <a:ea typeface="+mn-ea"/>
                <a:cs typeface="Arial" pitchFamily="34" charset="0"/>
              </a:defRPr>
            </a:lvl3pPr>
            <a:lvl4pPr marL="1261872" indent="-228600" algn="l" rtl="0" eaLnBrk="1" latinLnBrk="0" hangingPunct="1">
              <a:spcBef>
                <a:spcPct val="20000"/>
              </a:spcBef>
              <a:buClr>
                <a:schemeClr val="accent3"/>
              </a:buClr>
              <a:buFont typeface="Wingdings 3"/>
              <a:buChar char=""/>
              <a:defRPr sz="1800" kern="1200">
                <a:solidFill>
                  <a:schemeClr val="tx1"/>
                </a:solidFill>
                <a:latin typeface="+mn-lt"/>
                <a:ea typeface="+mn-ea"/>
                <a:cs typeface="Arial" pitchFamily="34" charset="0"/>
              </a:defRPr>
            </a:lvl4pPr>
            <a:lvl5pPr marL="14813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Arial" pitchFamily="34" charset="0"/>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a:lstStyle>
          <a:p>
            <a:pPr algn="just">
              <a:lnSpc>
                <a:spcPct val="11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a) Xác định bài toán</a:t>
            </a:r>
          </a:p>
          <a:p>
            <a:pPr marL="457200" indent="-457200" algn="just">
              <a:lnSpc>
                <a:spcPct val="12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Xác định những giá trị đã cho và các mối quan hệ giữa chúng</a:t>
            </a:r>
          </a:p>
          <a:p>
            <a:pPr algn="just">
              <a:lnSpc>
                <a:spcPct val="120000"/>
              </a:lnSpc>
              <a:spcBef>
                <a:spcPts val="600"/>
              </a:spcBef>
              <a:spcAft>
                <a:spcPts val="600"/>
              </a:spcAft>
            </a:pPr>
            <a:r>
              <a:rPr lang="en-US" sz="2800" b="1" i="1">
                <a:solidFill>
                  <a:srgbClr val="FFFF00"/>
                </a:solidFill>
                <a:latin typeface="Times New Roman" panose="02020603050405020304" pitchFamily="18" charset="0"/>
                <a:cs typeface="Times New Roman" panose="02020603050405020304" pitchFamily="18" charset="0"/>
              </a:rPr>
              <a:t>b) Tìm thuật toán giải bài toán và cách tổ chức dữ liệu </a:t>
            </a:r>
          </a:p>
          <a:p>
            <a:pPr marL="457200" indent="-457200" algn="just">
              <a:lnSpc>
                <a:spcPct val="12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Tìm thuật toán dựa trên kết quả quan trọng của bước xác định bài toán, dựa trên mối quan hệ giữa các đại lượng đã cho với những giá trị cần tìm</a:t>
            </a:r>
          </a:p>
          <a:p>
            <a:pPr marL="457200" indent="-457200" algn="just">
              <a:lnSpc>
                <a:spcPct val="120000"/>
              </a:lnSpc>
              <a:spcBef>
                <a:spcPts val="600"/>
              </a:spcBef>
              <a:spcAft>
                <a:spcPts val="600"/>
              </a:spcAft>
              <a:buFontTx/>
              <a:buChar char="-"/>
            </a:pPr>
            <a:r>
              <a:rPr lang="en-US" sz="2800">
                <a:solidFill>
                  <a:schemeClr val="tx1"/>
                </a:solidFill>
                <a:latin typeface="Times New Roman" panose="02020603050405020304" pitchFamily="18" charset="0"/>
                <a:cs typeface="Times New Roman" panose="02020603050405020304" pitchFamily="18" charset="0"/>
              </a:rPr>
              <a:t>Xác định các cách tổ chức dữ liệu có thể sử dụng tương ứng với thuật toán đó</a:t>
            </a:r>
          </a:p>
        </p:txBody>
      </p:sp>
    </p:spTree>
    <p:extLst>
      <p:ext uri="{BB962C8B-B14F-4D97-AF65-F5344CB8AC3E}">
        <p14:creationId xmlns:p14="http://schemas.microsoft.com/office/powerpoint/2010/main" val="2642765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Custom 57">
      <a:dk1>
        <a:srgbClr val="262140"/>
      </a:dk1>
      <a:lt1>
        <a:srgbClr val="FFFFFF"/>
      </a:lt1>
      <a:dk2>
        <a:srgbClr val="3A3363"/>
      </a:dk2>
      <a:lt2>
        <a:srgbClr val="FFFFFF"/>
      </a:lt2>
      <a:accent1>
        <a:srgbClr val="F3D569"/>
      </a:accent1>
      <a:accent2>
        <a:srgbClr val="7DC6F3"/>
      </a:accent2>
      <a:accent3>
        <a:srgbClr val="F3D569"/>
      </a:accent3>
      <a:accent4>
        <a:srgbClr val="2F4B83"/>
      </a:accent4>
      <a:accent5>
        <a:srgbClr val="13C4D7"/>
      </a:accent5>
      <a:accent6>
        <a:srgbClr val="07AD85"/>
      </a:accent6>
      <a:hlink>
        <a:srgbClr val="ECBE18"/>
      </a:hlink>
      <a:folHlink>
        <a:srgbClr val="ECBE18"/>
      </a:folHlink>
    </a:clrScheme>
    <a:fontScheme name="Custom 33">
      <a:majorFont>
        <a:latin typeface="Microsoft Sans Serif"/>
        <a:ea typeface=""/>
        <a:cs typeface=""/>
      </a:majorFont>
      <a:minorFont>
        <a:latin typeface="Calibr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extLst>
    <a:ext uri="{05A4C25C-085E-4340-85A3-A5531E510DB2}">
      <thm15:themeFamily xmlns:thm15="http://schemas.microsoft.com/office/thememl/2012/main" name="tf10290551_win32_fixed.potx" id="{A1587F4E-78EB-4AE5-BFDC-5DD51A2012E2}" vid="{09D9A2E4-93BC-4806-8E58-56878F8D55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School project solar system</Template>
  <TotalTime>197</TotalTime>
  <Words>1213</Words>
  <Application>Microsoft Office PowerPoint</Application>
  <PresentationFormat>Widescreen</PresentationFormat>
  <Paragraphs>108</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Cambria Math</vt:lpstr>
      <vt:lpstr>Gill Sans MT</vt:lpstr>
      <vt:lpstr>Microsoft Sans Serif</vt:lpstr>
      <vt:lpstr>Times New Roman</vt:lpstr>
      <vt:lpstr>Wingdings</vt:lpstr>
      <vt:lpstr>Wingdings 2</vt:lpstr>
      <vt:lpstr>Wingdings 3</vt:lpstr>
      <vt:lpstr>IntroducingPowerPoint2007</vt:lpstr>
      <vt:lpstr>BÀI 18 LẬP TRÌNH GIẢI QUYẾT BÀI TOÁN TRÊN MÁY TÍNH</vt:lpstr>
      <vt:lpstr>PowerPoint Presentation</vt:lpstr>
      <vt:lpstr>PowerPoint Presentation</vt:lpstr>
      <vt:lpstr>PowerPoint Presentation</vt:lpstr>
      <vt:lpstr>1. Quá trình giải một bài toán bằng lập trình </vt:lpstr>
      <vt:lpstr>PowerPoint Presentation</vt:lpstr>
      <vt:lpstr>PowerPoint Presentation</vt:lpstr>
      <vt:lpstr>PowerPoint Presentation</vt:lpstr>
      <vt:lpstr>2. Các bước giải bài toán bằng lập trình</vt:lpstr>
      <vt:lpstr>2. Các bước giải bài toán bằng lập trình</vt:lpstr>
      <vt:lpstr>2. Các bước giải bài toán bằng lập trình</vt:lpstr>
      <vt:lpstr>2. Các bước giải bài toán bằng lập trình</vt:lpstr>
      <vt:lpstr>2. Các bước giải bài toán bằng lập trình</vt:lpstr>
      <vt:lpstr>PowerPoint Presentation</vt:lpstr>
      <vt:lpstr>Bài tập</vt:lpstr>
      <vt:lpstr>Bài tập</vt:lpstr>
      <vt:lpstr>Project Overview</vt:lpstr>
      <vt:lpstr>Research</vt:lpstr>
      <vt:lpstr>Variables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18 LẬP TRÌNH GIẢI QUYẾT BÀI TOÁN TRÊN MÁY TÍNH</dc:title>
  <dc:creator>HoangThanh Tam</dc:creator>
  <cp:lastModifiedBy>Administrator</cp:lastModifiedBy>
  <cp:revision>6</cp:revision>
  <dcterms:created xsi:type="dcterms:W3CDTF">2022-01-21T12:14:03Z</dcterms:created>
  <dcterms:modified xsi:type="dcterms:W3CDTF">2022-06-13T09:32:06Z</dcterms:modified>
</cp:coreProperties>
</file>