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9" r:id="rId5"/>
    <p:sldId id="266" r:id="rId6"/>
    <p:sldId id="267" r:id="rId7"/>
    <p:sldId id="270" r:id="rId8"/>
    <p:sldId id="268" r:id="rId9"/>
    <p:sldId id="271" r:id="rId10"/>
    <p:sldId id="269" r:id="rId11"/>
    <p:sldId id="272" r:id="rId12"/>
    <p:sldId id="273" r:id="rId13"/>
    <p:sldId id="276" r:id="rId14"/>
    <p:sldId id="274"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472C4"/>
    <a:srgbClr val="70AD47"/>
    <a:srgbClr val="FFFFFF"/>
    <a:srgbClr val="E889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92"/>
  </p:normalViewPr>
  <p:slideViewPr>
    <p:cSldViewPr snapToGrid="0" snapToObjects="1">
      <p:cViewPr varScale="1">
        <p:scale>
          <a:sx n="37" d="100"/>
          <a:sy n="37" d="100"/>
        </p:scale>
        <p:origin x="54" y="8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DD571-E22F-4A38-B450-8CCBD829A548}" type="datetimeFigureOut">
              <a:rPr lang="en-US"/>
              <a:t>2/10/2022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0C2C40-CB1C-4820-9151-EC51EC2E7E0F}" type="slidenum">
              <a:rPr lang="en-US"/>
              <a:t>‹#›</a:t>
            </a:fld>
            <a:endParaRPr lang="en-US" dirty="0"/>
          </a:p>
        </p:txBody>
      </p:sp>
    </p:spTree>
    <p:extLst>
      <p:ext uri="{BB962C8B-B14F-4D97-AF65-F5344CB8AC3E}">
        <p14:creationId xmlns:p14="http://schemas.microsoft.com/office/powerpoint/2010/main" val="93105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0974584-F7C5-6440-926F-F6A9781D61F4}"/>
              </a:ext>
            </a:extLst>
          </p:cNvPr>
          <p:cNvSpPr>
            <a:spLocks noGrp="1"/>
          </p:cNvSpPr>
          <p:nvPr>
            <p:ph type="title"/>
          </p:nvPr>
        </p:nvSpPr>
        <p:spPr>
          <a:xfrm>
            <a:off x="404310" y="2484470"/>
            <a:ext cx="7552916" cy="2130561"/>
          </a:xfrm>
          <a:prstGeom prst="rect">
            <a:avLst/>
          </a:prstGeom>
        </p:spPr>
        <p:txBody>
          <a:bodyPr>
            <a:normAutofit/>
          </a:bodyPr>
          <a:lstStyle>
            <a:lvl1pPr>
              <a:defRPr sz="6600" b="0">
                <a:solidFill>
                  <a:schemeClr val="tx1"/>
                </a:solidFill>
              </a:defRPr>
            </a:lvl1pPr>
          </a:lstStyle>
          <a:p>
            <a:r>
              <a:rPr lang="en-US"/>
              <a:t>Click to edit Master title style</a:t>
            </a:r>
          </a:p>
        </p:txBody>
      </p:sp>
      <p:pic>
        <p:nvPicPr>
          <p:cNvPr id="8" name="Picture 7" descr="Graphical user interface&#10;&#10;Description automatically generated">
            <a:extLst>
              <a:ext uri="{FF2B5EF4-FFF2-40B4-BE49-F238E27FC236}">
                <a16:creationId xmlns:a16="http://schemas.microsoft.com/office/drawing/2014/main" id="{D7436C2F-09FF-014A-84CC-E0A18AFE2C7C}"/>
              </a:ext>
            </a:extLst>
          </p:cNvPr>
          <p:cNvPicPr>
            <a:picLocks noChangeAspect="1"/>
          </p:cNvPicPr>
          <p:nvPr userDrawn="1"/>
        </p:nvPicPr>
        <p:blipFill>
          <a:blip r:embed="rId2"/>
          <a:stretch>
            <a:fillRect/>
          </a:stretch>
        </p:blipFill>
        <p:spPr>
          <a:xfrm>
            <a:off x="253792" y="138819"/>
            <a:ext cx="2369315" cy="867807"/>
          </a:xfrm>
          <a:prstGeom prst="rect">
            <a:avLst/>
          </a:prstGeom>
        </p:spPr>
      </p:pic>
    </p:spTree>
    <p:extLst>
      <p:ext uri="{BB962C8B-B14F-4D97-AF65-F5344CB8AC3E}">
        <p14:creationId xmlns:p14="http://schemas.microsoft.com/office/powerpoint/2010/main" val="2897201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9423-CD2E-4FE4-A0A5-BF1DF9A8B2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721021-E600-4985-9CB7-C9166258029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BF65E1-9312-40C9-B537-2EF2373A3D58}"/>
              </a:ext>
            </a:extLst>
          </p:cNvPr>
          <p:cNvSpPr>
            <a:spLocks noGrp="1"/>
          </p:cNvSpPr>
          <p:nvPr>
            <p:ph type="dt" sz="half" idx="10"/>
          </p:nvPr>
        </p:nvSpPr>
        <p:spPr/>
        <p:txBody>
          <a:bodyPr/>
          <a:lstStyle/>
          <a:p>
            <a:fld id="{703E2F8D-62B3-48AF-BAF5-944399905ED0}" type="datetimeFigureOut">
              <a:rPr lang="en-US" smtClean="0"/>
              <a:t>2/10/2022</a:t>
            </a:fld>
            <a:endParaRPr lang="en-US" dirty="0"/>
          </a:p>
        </p:txBody>
      </p:sp>
      <p:sp>
        <p:nvSpPr>
          <p:cNvPr id="5" name="Footer Placeholder 4">
            <a:extLst>
              <a:ext uri="{FF2B5EF4-FFF2-40B4-BE49-F238E27FC236}">
                <a16:creationId xmlns:a16="http://schemas.microsoft.com/office/drawing/2014/main" id="{9727D5D2-711E-4128-B02F-A2F5F3B7B6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8A264A-3B0E-4789-8D33-E3B8BB427F16}"/>
              </a:ext>
            </a:extLst>
          </p:cNvPr>
          <p:cNvSpPr>
            <a:spLocks noGrp="1"/>
          </p:cNvSpPr>
          <p:nvPr>
            <p:ph type="sldNum" sz="quarter" idx="12"/>
          </p:nvPr>
        </p:nvSpPr>
        <p:spPr/>
        <p:txBody>
          <a:bodyPr/>
          <a:lstStyle/>
          <a:p>
            <a:fld id="{5F44216D-285E-4743-ADC0-F517FFC76697}" type="slidenum">
              <a:rPr lang="en-US" smtClean="0"/>
              <a:t>‹#›</a:t>
            </a:fld>
            <a:endParaRPr lang="en-US" dirty="0"/>
          </a:p>
        </p:txBody>
      </p:sp>
    </p:spTree>
    <p:extLst>
      <p:ext uri="{BB962C8B-B14F-4D97-AF65-F5344CB8AC3E}">
        <p14:creationId xmlns:p14="http://schemas.microsoft.com/office/powerpoint/2010/main" val="56706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5CD398-88C4-4D5A-B800-66982108964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0AE657-6D14-4EC6-AF23-3733CA7ECAF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13624-5ED1-471D-B870-97A863791322}"/>
              </a:ext>
            </a:extLst>
          </p:cNvPr>
          <p:cNvSpPr>
            <a:spLocks noGrp="1"/>
          </p:cNvSpPr>
          <p:nvPr>
            <p:ph type="dt" sz="half" idx="10"/>
          </p:nvPr>
        </p:nvSpPr>
        <p:spPr/>
        <p:txBody>
          <a:bodyPr/>
          <a:lstStyle/>
          <a:p>
            <a:fld id="{703E2F8D-62B3-48AF-BAF5-944399905ED0}" type="datetimeFigureOut">
              <a:rPr lang="en-US" smtClean="0"/>
              <a:t>2/10/2022</a:t>
            </a:fld>
            <a:endParaRPr lang="en-US" dirty="0"/>
          </a:p>
        </p:txBody>
      </p:sp>
      <p:sp>
        <p:nvSpPr>
          <p:cNvPr id="5" name="Footer Placeholder 4">
            <a:extLst>
              <a:ext uri="{FF2B5EF4-FFF2-40B4-BE49-F238E27FC236}">
                <a16:creationId xmlns:a16="http://schemas.microsoft.com/office/drawing/2014/main" id="{B3A089F5-C44A-423E-A411-0170507EB5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A2F323-E5A0-4612-B41A-6BBC2FFFEB2E}"/>
              </a:ext>
            </a:extLst>
          </p:cNvPr>
          <p:cNvSpPr>
            <a:spLocks noGrp="1"/>
          </p:cNvSpPr>
          <p:nvPr>
            <p:ph type="sldNum" sz="quarter" idx="12"/>
          </p:nvPr>
        </p:nvSpPr>
        <p:spPr/>
        <p:txBody>
          <a:bodyPr/>
          <a:lstStyle/>
          <a:p>
            <a:fld id="{5F44216D-285E-4743-ADC0-F517FFC76697}" type="slidenum">
              <a:rPr lang="en-US" smtClean="0"/>
              <a:t>‹#›</a:t>
            </a:fld>
            <a:endParaRPr lang="en-US" dirty="0"/>
          </a:p>
        </p:txBody>
      </p:sp>
    </p:spTree>
    <p:extLst>
      <p:ext uri="{BB962C8B-B14F-4D97-AF65-F5344CB8AC3E}">
        <p14:creationId xmlns:p14="http://schemas.microsoft.com/office/powerpoint/2010/main" val="115623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2A72F24-C2F4-A848-9526-6DDE3032300C}"/>
              </a:ext>
            </a:extLst>
          </p:cNvPr>
          <p:cNvSpPr>
            <a:spLocks noGrp="1"/>
          </p:cNvSpPr>
          <p:nvPr>
            <p:ph sz="quarter" idx="10"/>
          </p:nvPr>
        </p:nvSpPr>
        <p:spPr>
          <a:xfrm>
            <a:off x="444500" y="1460500"/>
            <a:ext cx="5327904" cy="3977640"/>
          </a:xfrm>
          <a:prstGeom prst="rect">
            <a:avLst/>
          </a:prstGeo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p>
        </p:txBody>
      </p:sp>
      <p:sp>
        <p:nvSpPr>
          <p:cNvPr id="9" name="Date Placeholder 3">
            <a:extLst>
              <a:ext uri="{FF2B5EF4-FFF2-40B4-BE49-F238E27FC236}">
                <a16:creationId xmlns:a16="http://schemas.microsoft.com/office/drawing/2014/main" id="{0B5A9DDA-5C61-C94F-9C1E-F412423AF3E7}"/>
              </a:ext>
            </a:extLst>
          </p:cNvPr>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2/10/2022</a:t>
            </a:fld>
            <a:endParaRPr lang="en-US" dirty="0"/>
          </a:p>
        </p:txBody>
      </p:sp>
      <p:sp>
        <p:nvSpPr>
          <p:cNvPr id="10" name="Footer Placeholder 4">
            <a:extLst>
              <a:ext uri="{FF2B5EF4-FFF2-40B4-BE49-F238E27FC236}">
                <a16:creationId xmlns:a16="http://schemas.microsoft.com/office/drawing/2014/main" id="{AB9CE1BE-CD51-BD42-A659-2F084EB57DE7}"/>
              </a:ext>
            </a:extLst>
          </p:cNvPr>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11" name="Slide Number Placeholder 5">
            <a:extLst>
              <a:ext uri="{FF2B5EF4-FFF2-40B4-BE49-F238E27FC236}">
                <a16:creationId xmlns:a16="http://schemas.microsoft.com/office/drawing/2014/main" id="{F2707C4E-5419-8141-80B3-E4B112655C23}"/>
              </a:ext>
            </a:extLst>
          </p:cNvPr>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12" name="Straight Connector 11">
            <a:extLst>
              <a:ext uri="{FF2B5EF4-FFF2-40B4-BE49-F238E27FC236}">
                <a16:creationId xmlns:a16="http://schemas.microsoft.com/office/drawing/2014/main" id="{06D362EF-E079-514F-814C-6085176CA7AD}"/>
              </a:ext>
            </a:extLst>
          </p:cNvPr>
          <p:cNvCxnSpPr>
            <a:cxnSpLocks/>
          </p:cNvCxnSpPr>
          <p:nvPr userDrawn="1"/>
        </p:nvCxnSpPr>
        <p:spPr>
          <a:xfrm>
            <a:off x="533400" y="1104900"/>
            <a:ext cx="11119104"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2AC75DAD-32BC-CC41-8DF4-9E68DB31CFAC}"/>
              </a:ext>
            </a:extLst>
          </p:cNvPr>
          <p:cNvSpPr>
            <a:spLocks noGrp="1"/>
          </p:cNvSpPr>
          <p:nvPr>
            <p:ph type="title"/>
          </p:nvPr>
        </p:nvSpPr>
        <p:spPr>
          <a:xfrm>
            <a:off x="444500" y="430609"/>
            <a:ext cx="9146972" cy="640080"/>
          </a:xfrm>
          <a:prstGeom prst="rect">
            <a:avLst/>
          </a:prstGeom>
        </p:spPr>
        <p:txBody>
          <a:bodyPr>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336217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0EAB2A1-27FC-7D46-BBF1-72410CED554C}"/>
              </a:ext>
            </a:extLst>
          </p:cNvPr>
          <p:cNvSpPr>
            <a:spLocks noGrp="1"/>
          </p:cNvSpPr>
          <p:nvPr>
            <p:ph sz="quarter" idx="13"/>
          </p:nvPr>
        </p:nvSpPr>
        <p:spPr>
          <a:xfrm>
            <a:off x="450596" y="2560320"/>
            <a:ext cx="9445752" cy="3977640"/>
          </a:xfrm>
          <a:prstGeom prst="rect">
            <a:avLst/>
          </a:prstGeom>
        </p:spPr>
        <p:txBody>
          <a:bodyPr vert="horz" lIns="91440" tIns="45720" rIns="91440" bIns="45720" rtlCol="0">
            <a:normAutofit/>
          </a:bodyPr>
          <a:lstStyle>
            <a:lvl1pPr>
              <a:defRPr lang="en-US" sz="2400" smtClean="0">
                <a:solidFill>
                  <a:schemeClr val="tx1">
                    <a:lumMod val="75000"/>
                    <a:lumOff val="25000"/>
                  </a:schemeClr>
                </a:solidFill>
                <a:latin typeface="+mn-lt"/>
              </a:defRPr>
            </a:lvl1pPr>
            <a:lvl2pPr>
              <a:defRPr lang="en-US" sz="1200" dirty="0" smtClean="0">
                <a:solidFill>
                  <a:schemeClr val="tx1">
                    <a:lumMod val="75000"/>
                    <a:lumOff val="25000"/>
                  </a:schemeClr>
                </a:solidFill>
                <a:latin typeface="+mn-lt"/>
              </a:defRPr>
            </a:lvl2pPr>
            <a:lvl3pPr>
              <a:defRPr lang="en-US" sz="1200" dirty="0" smtClean="0">
                <a:solidFill>
                  <a:schemeClr val="tx1">
                    <a:lumMod val="75000"/>
                    <a:lumOff val="25000"/>
                  </a:schemeClr>
                </a:solidFill>
                <a:latin typeface="+mn-lt"/>
              </a:defRPr>
            </a:lvl3pPr>
            <a:lvl4pPr>
              <a:defRPr lang="en-US" sz="1200" dirty="0" smtClean="0">
                <a:solidFill>
                  <a:schemeClr val="tx1">
                    <a:lumMod val="75000"/>
                    <a:lumOff val="25000"/>
                  </a:schemeClr>
                </a:solidFill>
                <a:latin typeface="+mn-lt"/>
              </a:defRPr>
            </a:lvl4pPr>
            <a:lvl5pPr>
              <a:defRPr lang="en-US" sz="1200" dirty="0">
                <a:solidFill>
                  <a:schemeClr val="tx1">
                    <a:lumMod val="75000"/>
                    <a:lumOff val="25000"/>
                  </a:schemeClr>
                </a:solidFill>
                <a:latin typeface="+mn-lt"/>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p>
        </p:txBody>
      </p:sp>
      <p:cxnSp>
        <p:nvCxnSpPr>
          <p:cNvPr id="8" name="Straight Connector 7">
            <a:extLst>
              <a:ext uri="{FF2B5EF4-FFF2-40B4-BE49-F238E27FC236}">
                <a16:creationId xmlns:a16="http://schemas.microsoft.com/office/drawing/2014/main" id="{1170A3AA-4210-FB4E-9790-9D6891AFF655}"/>
              </a:ext>
            </a:extLst>
          </p:cNvPr>
          <p:cNvCxnSpPr>
            <a:cxnSpLocks/>
          </p:cNvCxnSpPr>
          <p:nvPr userDrawn="1"/>
        </p:nvCxnSpPr>
        <p:spPr>
          <a:xfrm>
            <a:off x="533400" y="1104900"/>
            <a:ext cx="11119104"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8B6F196-1924-E341-B33B-77AEF4A875CF}"/>
              </a:ext>
            </a:extLst>
          </p:cNvPr>
          <p:cNvSpPr>
            <a:spLocks noGrp="1"/>
          </p:cNvSpPr>
          <p:nvPr>
            <p:ph type="title"/>
          </p:nvPr>
        </p:nvSpPr>
        <p:spPr>
          <a:xfrm>
            <a:off x="444500" y="430609"/>
            <a:ext cx="9146972" cy="640080"/>
          </a:xfrm>
          <a:prstGeom prst="rect">
            <a:avLst/>
          </a:prstGeom>
        </p:spPr>
        <p:txBody>
          <a:bodyPr>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273648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BE2BF-67D0-421C-B0EA-C2FDA38E908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9ED459D-4DBB-4B08-B28E-38CB294598EB}"/>
              </a:ext>
            </a:extLst>
          </p:cNvPr>
          <p:cNvSpPr>
            <a:spLocks noGrp="1"/>
          </p:cNvSpPr>
          <p:nvPr>
            <p:ph sz="half" idx="1"/>
          </p:nvPr>
        </p:nvSpPr>
        <p:spPr>
          <a:xfrm>
            <a:off x="838200" y="1825625"/>
            <a:ext cx="5181601"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9D5826-9D5D-45F7-9039-C9593873510D}"/>
              </a:ext>
            </a:extLst>
          </p:cNvPr>
          <p:cNvSpPr>
            <a:spLocks noGrp="1"/>
          </p:cNvSpPr>
          <p:nvPr>
            <p:ph sz="half" idx="2"/>
          </p:nvPr>
        </p:nvSpPr>
        <p:spPr>
          <a:xfrm>
            <a:off x="6172200" y="1825625"/>
            <a:ext cx="5181601"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C35230-6E6B-4AE2-A238-476A2293EE28}"/>
              </a:ext>
            </a:extLst>
          </p:cNvPr>
          <p:cNvSpPr>
            <a:spLocks noGrp="1"/>
          </p:cNvSpPr>
          <p:nvPr>
            <p:ph type="dt" sz="half" idx="10"/>
          </p:nvPr>
        </p:nvSpPr>
        <p:spPr/>
        <p:txBody>
          <a:bodyPr/>
          <a:lstStyle/>
          <a:p>
            <a:fld id="{703E2F8D-62B3-48AF-BAF5-944399905ED0}" type="datetimeFigureOut">
              <a:rPr lang="en-US" smtClean="0"/>
              <a:t>2/10/2022</a:t>
            </a:fld>
            <a:endParaRPr lang="en-US" dirty="0"/>
          </a:p>
        </p:txBody>
      </p:sp>
      <p:sp>
        <p:nvSpPr>
          <p:cNvPr id="6" name="Footer Placeholder 5">
            <a:extLst>
              <a:ext uri="{FF2B5EF4-FFF2-40B4-BE49-F238E27FC236}">
                <a16:creationId xmlns:a16="http://schemas.microsoft.com/office/drawing/2014/main" id="{B3EC195B-3566-4F5A-8A17-C0D96E0DC8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5A64FFA-F5D7-4974-90D5-37C1E4F5D4C4}"/>
              </a:ext>
            </a:extLst>
          </p:cNvPr>
          <p:cNvSpPr>
            <a:spLocks noGrp="1"/>
          </p:cNvSpPr>
          <p:nvPr>
            <p:ph type="sldNum" sz="quarter" idx="12"/>
          </p:nvPr>
        </p:nvSpPr>
        <p:spPr/>
        <p:txBody>
          <a:bodyPr/>
          <a:lstStyle/>
          <a:p>
            <a:fld id="{5F44216D-285E-4743-ADC0-F517FFC76697}" type="slidenum">
              <a:rPr lang="en-US" smtClean="0"/>
              <a:t>‹#›</a:t>
            </a:fld>
            <a:endParaRPr lang="en-US" dirty="0"/>
          </a:p>
        </p:txBody>
      </p:sp>
    </p:spTree>
    <p:extLst>
      <p:ext uri="{BB962C8B-B14F-4D97-AF65-F5344CB8AC3E}">
        <p14:creationId xmlns:p14="http://schemas.microsoft.com/office/powerpoint/2010/main" val="128401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93013-51BB-4A17-B3BD-969427C676B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965D238-163E-4CA0-8D72-013A528AF55D}"/>
              </a:ext>
            </a:extLst>
          </p:cNvPr>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74BFD3-F57E-442B-B0D6-44B28B98ABBA}"/>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6C678E-A9F6-402F-AB68-0001BA3C2376}"/>
              </a:ext>
            </a:extLst>
          </p:cNvPr>
          <p:cNvSpPr>
            <a:spLocks noGrp="1"/>
          </p:cNvSpPr>
          <p:nvPr>
            <p:ph type="body" sz="quarter" idx="3"/>
          </p:nvPr>
        </p:nvSpPr>
        <p:spPr>
          <a:xfrm>
            <a:off x="6172201" y="1681164"/>
            <a:ext cx="5183188" cy="823912"/>
          </a:xfrm>
          <a:prstGeom prst="rect">
            <a:avLst/>
          </a:prstGeo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C1CE1F-0133-4A8E-9510-3927C275ADB7}"/>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812791-1A66-47A2-B8AB-CF2C8494CA0A}"/>
              </a:ext>
            </a:extLst>
          </p:cNvPr>
          <p:cNvSpPr>
            <a:spLocks noGrp="1"/>
          </p:cNvSpPr>
          <p:nvPr>
            <p:ph type="dt" sz="half" idx="10"/>
          </p:nvPr>
        </p:nvSpPr>
        <p:spPr/>
        <p:txBody>
          <a:bodyPr/>
          <a:lstStyle/>
          <a:p>
            <a:fld id="{703E2F8D-62B3-48AF-BAF5-944399905ED0}" type="datetimeFigureOut">
              <a:rPr lang="en-US" smtClean="0"/>
              <a:t>2/10/2022</a:t>
            </a:fld>
            <a:endParaRPr lang="en-US" dirty="0"/>
          </a:p>
        </p:txBody>
      </p:sp>
      <p:sp>
        <p:nvSpPr>
          <p:cNvPr id="8" name="Footer Placeholder 7">
            <a:extLst>
              <a:ext uri="{FF2B5EF4-FFF2-40B4-BE49-F238E27FC236}">
                <a16:creationId xmlns:a16="http://schemas.microsoft.com/office/drawing/2014/main" id="{4433D370-BE25-4CF9-8D18-A8B0D6286AC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CFF9EFB-2082-4B18-8532-2E058DF98F6F}"/>
              </a:ext>
            </a:extLst>
          </p:cNvPr>
          <p:cNvSpPr>
            <a:spLocks noGrp="1"/>
          </p:cNvSpPr>
          <p:nvPr>
            <p:ph type="sldNum" sz="quarter" idx="12"/>
          </p:nvPr>
        </p:nvSpPr>
        <p:spPr/>
        <p:txBody>
          <a:bodyPr/>
          <a:lstStyle/>
          <a:p>
            <a:fld id="{5F44216D-285E-4743-ADC0-F517FFC76697}" type="slidenum">
              <a:rPr lang="en-US" smtClean="0"/>
              <a:t>‹#›</a:t>
            </a:fld>
            <a:endParaRPr lang="en-US" dirty="0"/>
          </a:p>
        </p:txBody>
      </p:sp>
    </p:spTree>
    <p:extLst>
      <p:ext uri="{BB962C8B-B14F-4D97-AF65-F5344CB8AC3E}">
        <p14:creationId xmlns:p14="http://schemas.microsoft.com/office/powerpoint/2010/main" val="379332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A482C-C319-43FD-93FF-980D21E2E1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203A496-9194-4AF3-A700-304E648B30AF}"/>
              </a:ext>
            </a:extLst>
          </p:cNvPr>
          <p:cNvSpPr>
            <a:spLocks noGrp="1"/>
          </p:cNvSpPr>
          <p:nvPr>
            <p:ph type="dt" sz="half" idx="10"/>
          </p:nvPr>
        </p:nvSpPr>
        <p:spPr/>
        <p:txBody>
          <a:bodyPr/>
          <a:lstStyle/>
          <a:p>
            <a:fld id="{703E2F8D-62B3-48AF-BAF5-944399905ED0}" type="datetimeFigureOut">
              <a:rPr lang="en-US" smtClean="0"/>
              <a:t>2/10/2022</a:t>
            </a:fld>
            <a:endParaRPr lang="en-US" dirty="0"/>
          </a:p>
        </p:txBody>
      </p:sp>
      <p:sp>
        <p:nvSpPr>
          <p:cNvPr id="4" name="Footer Placeholder 3">
            <a:extLst>
              <a:ext uri="{FF2B5EF4-FFF2-40B4-BE49-F238E27FC236}">
                <a16:creationId xmlns:a16="http://schemas.microsoft.com/office/drawing/2014/main" id="{5303CEB3-10DB-4C6B-B786-6EA61FEAF4E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36A844B-2D32-4E86-8B10-61DBDBE59C29}"/>
              </a:ext>
            </a:extLst>
          </p:cNvPr>
          <p:cNvSpPr>
            <a:spLocks noGrp="1"/>
          </p:cNvSpPr>
          <p:nvPr>
            <p:ph type="sldNum" sz="quarter" idx="12"/>
          </p:nvPr>
        </p:nvSpPr>
        <p:spPr/>
        <p:txBody>
          <a:bodyPr/>
          <a:lstStyle/>
          <a:p>
            <a:fld id="{5F44216D-285E-4743-ADC0-F517FFC76697}" type="slidenum">
              <a:rPr lang="en-US" smtClean="0"/>
              <a:t>‹#›</a:t>
            </a:fld>
            <a:endParaRPr lang="en-US" dirty="0"/>
          </a:p>
        </p:txBody>
      </p:sp>
    </p:spTree>
    <p:extLst>
      <p:ext uri="{BB962C8B-B14F-4D97-AF65-F5344CB8AC3E}">
        <p14:creationId xmlns:p14="http://schemas.microsoft.com/office/powerpoint/2010/main" val="398374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21782B-EB6A-4988-856E-D6637A15B30A}"/>
              </a:ext>
            </a:extLst>
          </p:cNvPr>
          <p:cNvSpPr>
            <a:spLocks noGrp="1"/>
          </p:cNvSpPr>
          <p:nvPr>
            <p:ph type="dt" sz="half" idx="10"/>
          </p:nvPr>
        </p:nvSpPr>
        <p:spPr/>
        <p:txBody>
          <a:bodyPr/>
          <a:lstStyle/>
          <a:p>
            <a:fld id="{703E2F8D-62B3-48AF-BAF5-944399905ED0}" type="datetimeFigureOut">
              <a:rPr lang="en-US" smtClean="0"/>
              <a:t>2/10/2022</a:t>
            </a:fld>
            <a:endParaRPr lang="en-US" dirty="0"/>
          </a:p>
        </p:txBody>
      </p:sp>
      <p:sp>
        <p:nvSpPr>
          <p:cNvPr id="3" name="Footer Placeholder 2">
            <a:extLst>
              <a:ext uri="{FF2B5EF4-FFF2-40B4-BE49-F238E27FC236}">
                <a16:creationId xmlns:a16="http://schemas.microsoft.com/office/drawing/2014/main" id="{161005B5-4499-443A-AEC7-4504692A5F9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75E9E49-7000-42FC-9389-8FC847AA8505}"/>
              </a:ext>
            </a:extLst>
          </p:cNvPr>
          <p:cNvSpPr>
            <a:spLocks noGrp="1"/>
          </p:cNvSpPr>
          <p:nvPr>
            <p:ph type="sldNum" sz="quarter" idx="12"/>
          </p:nvPr>
        </p:nvSpPr>
        <p:spPr/>
        <p:txBody>
          <a:bodyPr/>
          <a:lstStyle/>
          <a:p>
            <a:fld id="{5F44216D-285E-4743-ADC0-F517FFC76697}" type="slidenum">
              <a:rPr lang="en-US" smtClean="0"/>
              <a:t>‹#›</a:t>
            </a:fld>
            <a:endParaRPr lang="en-US" dirty="0"/>
          </a:p>
        </p:txBody>
      </p:sp>
    </p:spTree>
    <p:extLst>
      <p:ext uri="{BB962C8B-B14F-4D97-AF65-F5344CB8AC3E}">
        <p14:creationId xmlns:p14="http://schemas.microsoft.com/office/powerpoint/2010/main" val="218306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EFE04-76D2-4EE9-82B4-6CF8BDAEF1A2}"/>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0215A4-C64A-4FDE-8E67-809F9ECFC281}"/>
              </a:ext>
            </a:extLst>
          </p:cNvPr>
          <p:cNvSpPr>
            <a:spLocks noGrp="1"/>
          </p:cNvSpPr>
          <p:nvPr>
            <p:ph idx="1"/>
          </p:nvPr>
        </p:nvSpPr>
        <p:spPr>
          <a:xfrm>
            <a:off x="5183189"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899654-FEE0-4F7C-9F7E-E61364191555}"/>
              </a:ext>
            </a:extLst>
          </p:cNvPr>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96" indent="0">
              <a:buNone/>
              <a:defRPr sz="1400"/>
            </a:lvl2pPr>
            <a:lvl3pPr marL="914391" indent="0">
              <a:buNone/>
              <a:defRPr sz="1200"/>
            </a:lvl3pPr>
            <a:lvl4pPr marL="1371587" indent="0">
              <a:buNone/>
              <a:defRPr sz="1000"/>
            </a:lvl4pPr>
            <a:lvl5pPr marL="1828783" indent="0">
              <a:buNone/>
              <a:defRPr sz="1000"/>
            </a:lvl5pPr>
            <a:lvl6pPr marL="2285978" indent="0">
              <a:buNone/>
              <a:defRPr sz="1000"/>
            </a:lvl6pPr>
            <a:lvl7pPr marL="2743174" indent="0">
              <a:buNone/>
              <a:defRPr sz="1000"/>
            </a:lvl7pPr>
            <a:lvl8pPr marL="3200370" indent="0">
              <a:buNone/>
              <a:defRPr sz="1000"/>
            </a:lvl8pPr>
            <a:lvl9pPr marL="3657565"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0672D7-560C-46F5-B38A-5864AF61BD82}"/>
              </a:ext>
            </a:extLst>
          </p:cNvPr>
          <p:cNvSpPr>
            <a:spLocks noGrp="1"/>
          </p:cNvSpPr>
          <p:nvPr>
            <p:ph type="dt" sz="half" idx="10"/>
          </p:nvPr>
        </p:nvSpPr>
        <p:spPr/>
        <p:txBody>
          <a:bodyPr/>
          <a:lstStyle/>
          <a:p>
            <a:fld id="{703E2F8D-62B3-48AF-BAF5-944399905ED0}" type="datetimeFigureOut">
              <a:rPr lang="en-US" smtClean="0"/>
              <a:t>2/10/2022</a:t>
            </a:fld>
            <a:endParaRPr lang="en-US" dirty="0"/>
          </a:p>
        </p:txBody>
      </p:sp>
      <p:sp>
        <p:nvSpPr>
          <p:cNvPr id="6" name="Footer Placeholder 5">
            <a:extLst>
              <a:ext uri="{FF2B5EF4-FFF2-40B4-BE49-F238E27FC236}">
                <a16:creationId xmlns:a16="http://schemas.microsoft.com/office/drawing/2014/main" id="{83333971-AB39-461C-BCDD-6F82E9DF4F5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E7803C-62B5-41B0-9BE1-73F066620140}"/>
              </a:ext>
            </a:extLst>
          </p:cNvPr>
          <p:cNvSpPr>
            <a:spLocks noGrp="1"/>
          </p:cNvSpPr>
          <p:nvPr>
            <p:ph type="sldNum" sz="quarter" idx="12"/>
          </p:nvPr>
        </p:nvSpPr>
        <p:spPr/>
        <p:txBody>
          <a:bodyPr/>
          <a:lstStyle/>
          <a:p>
            <a:fld id="{5F44216D-285E-4743-ADC0-F517FFC76697}" type="slidenum">
              <a:rPr lang="en-US" smtClean="0"/>
              <a:t>‹#›</a:t>
            </a:fld>
            <a:endParaRPr lang="en-US" dirty="0"/>
          </a:p>
        </p:txBody>
      </p:sp>
    </p:spTree>
    <p:extLst>
      <p:ext uri="{BB962C8B-B14F-4D97-AF65-F5344CB8AC3E}">
        <p14:creationId xmlns:p14="http://schemas.microsoft.com/office/powerpoint/2010/main" val="263083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7523E-938F-438E-ACC4-357650D6A3F1}"/>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C72DA9-4F67-4E76-B94A-2A066F0CC926}"/>
              </a:ext>
            </a:extLst>
          </p:cNvPr>
          <p:cNvSpPr>
            <a:spLocks noGrp="1"/>
          </p:cNvSpPr>
          <p:nvPr>
            <p:ph type="pic" idx="1"/>
          </p:nvPr>
        </p:nvSpPr>
        <p:spPr>
          <a:xfrm>
            <a:off x="5183189" y="987426"/>
            <a:ext cx="6172200" cy="4873625"/>
          </a:xfrm>
          <a:prstGeom prst="rect">
            <a:avLst/>
          </a:prstGeo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3" indent="0">
              <a:buNone/>
              <a:defRPr sz="2000"/>
            </a:lvl5pPr>
            <a:lvl6pPr marL="2285978" indent="0">
              <a:buNone/>
              <a:defRPr sz="2000"/>
            </a:lvl6pPr>
            <a:lvl7pPr marL="2743174" indent="0">
              <a:buNone/>
              <a:defRPr sz="2000"/>
            </a:lvl7pPr>
            <a:lvl8pPr marL="3200370" indent="0">
              <a:buNone/>
              <a:defRPr sz="2000"/>
            </a:lvl8pPr>
            <a:lvl9pPr marL="3657565"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6E2FDD4-868B-425C-9784-E80DB7C0150E}"/>
              </a:ext>
            </a:extLst>
          </p:cNvPr>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96" indent="0">
              <a:buNone/>
              <a:defRPr sz="1400"/>
            </a:lvl2pPr>
            <a:lvl3pPr marL="914391" indent="0">
              <a:buNone/>
              <a:defRPr sz="1200"/>
            </a:lvl3pPr>
            <a:lvl4pPr marL="1371587" indent="0">
              <a:buNone/>
              <a:defRPr sz="1000"/>
            </a:lvl4pPr>
            <a:lvl5pPr marL="1828783" indent="0">
              <a:buNone/>
              <a:defRPr sz="1000"/>
            </a:lvl5pPr>
            <a:lvl6pPr marL="2285978" indent="0">
              <a:buNone/>
              <a:defRPr sz="1000"/>
            </a:lvl6pPr>
            <a:lvl7pPr marL="2743174" indent="0">
              <a:buNone/>
              <a:defRPr sz="1000"/>
            </a:lvl7pPr>
            <a:lvl8pPr marL="3200370" indent="0">
              <a:buNone/>
              <a:defRPr sz="1000"/>
            </a:lvl8pPr>
            <a:lvl9pPr marL="3657565"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853192-BC34-458B-84D8-10413109E1AF}"/>
              </a:ext>
            </a:extLst>
          </p:cNvPr>
          <p:cNvSpPr>
            <a:spLocks noGrp="1"/>
          </p:cNvSpPr>
          <p:nvPr>
            <p:ph type="dt" sz="half" idx="10"/>
          </p:nvPr>
        </p:nvSpPr>
        <p:spPr/>
        <p:txBody>
          <a:bodyPr/>
          <a:lstStyle/>
          <a:p>
            <a:fld id="{703E2F8D-62B3-48AF-BAF5-944399905ED0}" type="datetimeFigureOut">
              <a:rPr lang="en-US" smtClean="0"/>
              <a:t>2/10/2022</a:t>
            </a:fld>
            <a:endParaRPr lang="en-US" dirty="0"/>
          </a:p>
        </p:txBody>
      </p:sp>
      <p:sp>
        <p:nvSpPr>
          <p:cNvPr id="6" name="Footer Placeholder 5">
            <a:extLst>
              <a:ext uri="{FF2B5EF4-FFF2-40B4-BE49-F238E27FC236}">
                <a16:creationId xmlns:a16="http://schemas.microsoft.com/office/drawing/2014/main" id="{AC4140DD-DF78-4ACA-994A-2C80E820B3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255A00-460B-4060-8FC4-6AE015CD05AA}"/>
              </a:ext>
            </a:extLst>
          </p:cNvPr>
          <p:cNvSpPr>
            <a:spLocks noGrp="1"/>
          </p:cNvSpPr>
          <p:nvPr>
            <p:ph type="sldNum" sz="quarter" idx="12"/>
          </p:nvPr>
        </p:nvSpPr>
        <p:spPr/>
        <p:txBody>
          <a:bodyPr/>
          <a:lstStyle/>
          <a:p>
            <a:fld id="{5F44216D-285E-4743-ADC0-F517FFC76697}" type="slidenum">
              <a:rPr lang="en-US" smtClean="0"/>
              <a:t>‹#›</a:t>
            </a:fld>
            <a:endParaRPr lang="en-US" dirty="0"/>
          </a:p>
        </p:txBody>
      </p:sp>
    </p:spTree>
    <p:extLst>
      <p:ext uri="{BB962C8B-B14F-4D97-AF65-F5344CB8AC3E}">
        <p14:creationId xmlns:p14="http://schemas.microsoft.com/office/powerpoint/2010/main" val="4142786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38DD69-FB8A-4188-BFE4-CBF509E5E1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815C50-137C-4155-8543-556E7E213F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6A1DE-66DD-40F1-896C-01B693106E56}"/>
              </a:ext>
            </a:extLst>
          </p:cNvPr>
          <p:cNvSpPr>
            <a:spLocks noGrp="1"/>
          </p:cNvSpPr>
          <p:nvPr>
            <p:ph type="dt" sz="half" idx="2"/>
          </p:nvPr>
        </p:nvSpPr>
        <p:spPr>
          <a:xfrm>
            <a:off x="838200" y="6356351"/>
            <a:ext cx="27432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E2F8D-62B3-48AF-BAF5-944399905ED0}" type="datetimeFigureOut">
              <a:rPr lang="en-US" smtClean="0"/>
              <a:t>2/10/2022</a:t>
            </a:fld>
            <a:endParaRPr lang="en-US" dirty="0"/>
          </a:p>
        </p:txBody>
      </p:sp>
      <p:sp>
        <p:nvSpPr>
          <p:cNvPr id="5" name="Footer Placeholder 4">
            <a:extLst>
              <a:ext uri="{FF2B5EF4-FFF2-40B4-BE49-F238E27FC236}">
                <a16:creationId xmlns:a16="http://schemas.microsoft.com/office/drawing/2014/main" id="{E07912B1-2F8B-49C2-9253-FDAAEF5D945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743CF23-BB91-472C-8560-11C5F5282E38}"/>
              </a:ext>
            </a:extLst>
          </p:cNvPr>
          <p:cNvSpPr>
            <a:spLocks noGrp="1"/>
          </p:cNvSpPr>
          <p:nvPr>
            <p:ph type="sldNum" sz="quarter" idx="4"/>
          </p:nvPr>
        </p:nvSpPr>
        <p:spPr>
          <a:xfrm>
            <a:off x="8610600" y="6356351"/>
            <a:ext cx="27432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4216D-285E-4743-ADC0-F517FFC76697}" type="slidenum">
              <a:rPr lang="en-US" smtClean="0"/>
              <a:t>‹#›</a:t>
            </a:fld>
            <a:endParaRPr lang="en-US" dirty="0"/>
          </a:p>
        </p:txBody>
      </p:sp>
    </p:spTree>
    <p:extLst>
      <p:ext uri="{BB962C8B-B14F-4D97-AF65-F5344CB8AC3E}">
        <p14:creationId xmlns:p14="http://schemas.microsoft.com/office/powerpoint/2010/main" val="682915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9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8" indent="-228598" algn="l" defTabSz="91439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3" indent="-228598" algn="l" defTabSz="9143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9" indent="-228598" algn="l" defTabSz="9143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5"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0"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76"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2"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7"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3"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75583F-376C-40AE-9849-09070F0B5E51}"/>
              </a:ext>
            </a:extLst>
          </p:cNvPr>
          <p:cNvSpPr>
            <a:spLocks noGrp="1"/>
          </p:cNvSpPr>
          <p:nvPr>
            <p:ph type="title"/>
          </p:nvPr>
        </p:nvSpPr>
        <p:spPr>
          <a:xfrm>
            <a:off x="407091" y="1450117"/>
            <a:ext cx="6120077" cy="3282620"/>
          </a:xfrm>
        </p:spPr>
        <p:txBody>
          <a:bodyPr anchor="b">
            <a:normAutofit fontScale="90000"/>
          </a:bodyPr>
          <a:lstStyle/>
          <a:p>
            <a:pPr algn="ctr">
              <a:lnSpc>
                <a:spcPct val="100000"/>
              </a:lnSpc>
              <a:spcBef>
                <a:spcPts val="600"/>
              </a:spcBef>
              <a:spcAft>
                <a:spcPts val="600"/>
              </a:spcAft>
            </a:pPr>
            <a:r>
              <a:rPr lang="en-US" b="1">
                <a:solidFill>
                  <a:srgbClr val="4472C4"/>
                </a:solidFill>
                <a:latin typeface="Times New Roman" panose="02020603050405020304" pitchFamily="18" charset="0"/>
                <a:cs typeface="Times New Roman" panose="02020603050405020304" pitchFamily="18" charset="0"/>
              </a:rPr>
              <a:t>BÀI 9</a:t>
            </a:r>
            <a:br>
              <a:rPr lang="en-US" b="1">
                <a:solidFill>
                  <a:srgbClr val="4472C4"/>
                </a:solidFill>
                <a:latin typeface="Times New Roman" panose="02020603050405020304" pitchFamily="18" charset="0"/>
                <a:cs typeface="Times New Roman" panose="02020603050405020304" pitchFamily="18" charset="0"/>
              </a:rPr>
            </a:br>
            <a:r>
              <a:rPr lang="en-US" b="1">
                <a:solidFill>
                  <a:srgbClr val="4472C4"/>
                </a:solidFill>
                <a:latin typeface="Times New Roman" panose="02020603050405020304" pitchFamily="18" charset="0"/>
                <a:cs typeface="Times New Roman" panose="02020603050405020304" pitchFamily="18" charset="0"/>
              </a:rPr>
              <a:t>THỰC HÀNH CÂU LỆNH LẶP</a:t>
            </a:r>
            <a:endParaRPr lang="en-US" b="1" dirty="0">
              <a:solidFill>
                <a:srgbClr val="4472C4"/>
              </a:solidFill>
              <a:latin typeface="Times New Roman" panose="02020603050405020304" pitchFamily="18" charset="0"/>
              <a:cs typeface="Times New Roman" panose="02020603050405020304" pitchFamily="18" charset="0"/>
            </a:endParaRPr>
          </a:p>
        </p:txBody>
      </p:sp>
      <p:grpSp>
        <p:nvGrpSpPr>
          <p:cNvPr id="2" name="Group 1" descr="circles connected by lines">
            <a:extLst>
              <a:ext uri="{FF2B5EF4-FFF2-40B4-BE49-F238E27FC236}">
                <a16:creationId xmlns:a16="http://schemas.microsoft.com/office/drawing/2014/main" id="{698A0E4F-CFB4-48D6-8D5D-D7F7DD3198A1}"/>
              </a:ext>
            </a:extLst>
          </p:cNvPr>
          <p:cNvGrpSpPr/>
          <p:nvPr/>
        </p:nvGrpSpPr>
        <p:grpSpPr>
          <a:xfrm>
            <a:off x="8061357" y="763853"/>
            <a:ext cx="4046706" cy="4853637"/>
            <a:chOff x="6867728" y="1031132"/>
            <a:chExt cx="4046706" cy="4853637"/>
          </a:xfrm>
        </p:grpSpPr>
        <p:cxnSp>
          <p:nvCxnSpPr>
            <p:cNvPr id="8" name="Straight Connector 7" descr="straight line">
              <a:extLst>
                <a:ext uri="{FF2B5EF4-FFF2-40B4-BE49-F238E27FC236}">
                  <a16:creationId xmlns:a16="http://schemas.microsoft.com/office/drawing/2014/main" id="{C765D672-336B-734D-801A-36CBB0354E18}"/>
                </a:ext>
              </a:extLst>
            </p:cNvPr>
            <p:cNvCxnSpPr>
              <a:cxnSpLocks/>
            </p:cNvCxnSpPr>
            <p:nvPr/>
          </p:nvCxnSpPr>
          <p:spPr>
            <a:xfrm>
              <a:off x="7988238" y="2801566"/>
              <a:ext cx="1330860" cy="748184"/>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descr="straight line">
              <a:extLst>
                <a:ext uri="{FF2B5EF4-FFF2-40B4-BE49-F238E27FC236}">
                  <a16:creationId xmlns:a16="http://schemas.microsoft.com/office/drawing/2014/main" id="{89008531-943E-8C42-82ED-72460A2D10A4}"/>
                </a:ext>
              </a:extLst>
            </p:cNvPr>
            <p:cNvCxnSpPr>
              <a:cxnSpLocks/>
            </p:cNvCxnSpPr>
            <p:nvPr/>
          </p:nvCxnSpPr>
          <p:spPr>
            <a:xfrm>
              <a:off x="9708204" y="1960547"/>
              <a:ext cx="214008" cy="1055027"/>
            </a:xfrm>
            <a:prstGeom prst="line">
              <a:avLst/>
            </a:prstGeom>
          </p:spPr>
          <p:style>
            <a:lnRef idx="3">
              <a:schemeClr val="dk1"/>
            </a:lnRef>
            <a:fillRef idx="0">
              <a:schemeClr val="dk1"/>
            </a:fillRef>
            <a:effectRef idx="2">
              <a:schemeClr val="dk1"/>
            </a:effectRef>
            <a:fontRef idx="minor">
              <a:schemeClr val="tx1"/>
            </a:fontRef>
          </p:style>
        </p:cxnSp>
        <p:sp>
          <p:nvSpPr>
            <p:cNvPr id="6" name="Oval 5" descr="oval shape">
              <a:extLst>
                <a:ext uri="{FF2B5EF4-FFF2-40B4-BE49-F238E27FC236}">
                  <a16:creationId xmlns:a16="http://schemas.microsoft.com/office/drawing/2014/main" id="{9A66A37A-7FB5-194C-B2F8-BB77745D65B0}"/>
                </a:ext>
              </a:extLst>
            </p:cNvPr>
            <p:cNvSpPr/>
            <p:nvPr/>
          </p:nvSpPr>
          <p:spPr>
            <a:xfrm>
              <a:off x="6867728" y="1887166"/>
              <a:ext cx="1303506" cy="13035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descr="oval shape">
              <a:extLst>
                <a:ext uri="{FF2B5EF4-FFF2-40B4-BE49-F238E27FC236}">
                  <a16:creationId xmlns:a16="http://schemas.microsoft.com/office/drawing/2014/main" id="{9B093669-6BD2-2541-BF99-500AC2759CD6}"/>
                </a:ext>
              </a:extLst>
            </p:cNvPr>
            <p:cNvSpPr/>
            <p:nvPr/>
          </p:nvSpPr>
          <p:spPr>
            <a:xfrm>
              <a:off x="9144000" y="1031132"/>
              <a:ext cx="1031132" cy="10311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descr="oval shape">
              <a:extLst>
                <a:ext uri="{FF2B5EF4-FFF2-40B4-BE49-F238E27FC236}">
                  <a16:creationId xmlns:a16="http://schemas.microsoft.com/office/drawing/2014/main" id="{EEB60046-7AC0-4C4A-9CA7-4DE66AF0F9E2}"/>
                </a:ext>
              </a:extLst>
            </p:cNvPr>
            <p:cNvSpPr/>
            <p:nvPr/>
          </p:nvSpPr>
          <p:spPr>
            <a:xfrm>
              <a:off x="8598544" y="5000016"/>
              <a:ext cx="884753" cy="8847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descr="straight line">
              <a:extLst>
                <a:ext uri="{FF2B5EF4-FFF2-40B4-BE49-F238E27FC236}">
                  <a16:creationId xmlns:a16="http://schemas.microsoft.com/office/drawing/2014/main" id="{DC6AFA79-D8E3-E745-9969-5BF09667F3B4}"/>
                </a:ext>
              </a:extLst>
            </p:cNvPr>
            <p:cNvCxnSpPr>
              <a:cxnSpLocks/>
              <a:endCxn id="9" idx="7"/>
            </p:cNvCxnSpPr>
            <p:nvPr/>
          </p:nvCxnSpPr>
          <p:spPr>
            <a:xfrm flipH="1">
              <a:off x="9353728" y="4465840"/>
              <a:ext cx="501713" cy="663745"/>
            </a:xfrm>
            <a:prstGeom prst="line">
              <a:avLst/>
            </a:prstGeom>
          </p:spPr>
          <p:style>
            <a:lnRef idx="3">
              <a:schemeClr val="dk1"/>
            </a:lnRef>
            <a:fillRef idx="0">
              <a:schemeClr val="dk1"/>
            </a:fillRef>
            <a:effectRef idx="2">
              <a:schemeClr val="dk1"/>
            </a:effectRef>
            <a:fontRef idx="minor">
              <a:schemeClr val="tx1"/>
            </a:fontRef>
          </p:style>
        </p:cxnSp>
        <p:sp>
          <p:nvSpPr>
            <p:cNvPr id="11" name="Oval 10" descr="oval shape">
              <a:extLst>
                <a:ext uri="{FF2B5EF4-FFF2-40B4-BE49-F238E27FC236}">
                  <a16:creationId xmlns:a16="http://schemas.microsoft.com/office/drawing/2014/main" id="{398897D7-2466-E540-8D23-AD7AEA562812}"/>
                </a:ext>
              </a:extLst>
            </p:cNvPr>
            <p:cNvSpPr/>
            <p:nvPr/>
          </p:nvSpPr>
          <p:spPr>
            <a:xfrm>
              <a:off x="9144000" y="3015574"/>
              <a:ext cx="1770434" cy="177043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38590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D9014D-7CEC-4BC9-A8A1-4606961C33A7}"/>
              </a:ext>
            </a:extLst>
          </p:cNvPr>
          <p:cNvPicPr>
            <a:picLocks noChangeAspect="1"/>
          </p:cNvPicPr>
          <p:nvPr/>
        </p:nvPicPr>
        <p:blipFill rotWithShape="1">
          <a:blip r:embed="rId2"/>
          <a:srcRect l="67500" t="20390" r="8536" b="51134"/>
          <a:stretch/>
        </p:blipFill>
        <p:spPr>
          <a:xfrm>
            <a:off x="773306" y="1274895"/>
            <a:ext cx="6555748" cy="4379894"/>
          </a:xfrm>
          <a:prstGeom prst="rect">
            <a:avLst/>
          </a:prstGeom>
        </p:spPr>
      </p:pic>
      <p:sp>
        <p:nvSpPr>
          <p:cNvPr id="5" name="Arrow: Down 4">
            <a:extLst>
              <a:ext uri="{FF2B5EF4-FFF2-40B4-BE49-F238E27FC236}">
                <a16:creationId xmlns:a16="http://schemas.microsoft.com/office/drawing/2014/main" id="{91544998-A34F-44B0-8E6E-E650D10CB7D7}"/>
              </a:ext>
            </a:extLst>
          </p:cNvPr>
          <p:cNvSpPr/>
          <p:nvPr/>
        </p:nvSpPr>
        <p:spPr>
          <a:xfrm>
            <a:off x="3519055" y="207818"/>
            <a:ext cx="512618" cy="7758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C68F3C78-C30C-4251-BBDC-E3A68A30F09E}"/>
              </a:ext>
            </a:extLst>
          </p:cNvPr>
          <p:cNvSpPr>
            <a:spLocks noGrp="1"/>
          </p:cNvSpPr>
          <p:nvPr>
            <p:ph sz="quarter" idx="10"/>
          </p:nvPr>
        </p:nvSpPr>
        <p:spPr>
          <a:xfrm>
            <a:off x="7426038" y="1502251"/>
            <a:ext cx="4544290" cy="4152538"/>
          </a:xfrm>
        </p:spPr>
        <p:txBody>
          <a:bodyPr>
            <a:noAutofit/>
          </a:bodyPr>
          <a:lstStyle/>
          <a:p>
            <a:pPr marL="0" indent="0" algn="just">
              <a:spcAft>
                <a:spcPts val="1200"/>
              </a:spcAft>
              <a:buNone/>
            </a:pPr>
            <a:r>
              <a:rPr lang="en-US" sz="2800">
                <a:solidFill>
                  <a:schemeClr val="tx1"/>
                </a:solidFill>
                <a:latin typeface="Times New Roman" panose="02020603050405020304" pitchFamily="18" charset="0"/>
                <a:cs typeface="Times New Roman" panose="02020603050405020304" pitchFamily="18" charset="0"/>
              </a:rPr>
              <a:t>- Lệnh </a:t>
            </a:r>
            <a:r>
              <a:rPr lang="en-US" sz="2800" b="1">
                <a:solidFill>
                  <a:schemeClr val="tx1"/>
                </a:solidFill>
                <a:latin typeface="Times New Roman" panose="02020603050405020304" pitchFamily="18" charset="0"/>
                <a:cs typeface="Times New Roman" panose="02020603050405020304" pitchFamily="18" charset="0"/>
              </a:rPr>
              <a:t>break</a:t>
            </a:r>
            <a:r>
              <a:rPr lang="en-US" sz="2800">
                <a:solidFill>
                  <a:schemeClr val="tx1"/>
                </a:solidFill>
                <a:latin typeface="Times New Roman" panose="02020603050405020304" pitchFamily="18" charset="0"/>
                <a:cs typeface="Times New Roman" panose="02020603050405020304" pitchFamily="18" charset="0"/>
              </a:rPr>
              <a:t> dùng để thoát khỏi vòng lặp ngay kể cả khi điều kiện lặp còn đúng</a:t>
            </a:r>
          </a:p>
          <a:p>
            <a:pPr marL="0" indent="0" algn="just">
              <a:spcAft>
                <a:spcPts val="1200"/>
              </a:spcAft>
              <a:buNone/>
            </a:pPr>
            <a:r>
              <a:rPr lang="en-US" sz="2800">
                <a:solidFill>
                  <a:schemeClr val="tx1"/>
                </a:solidFill>
                <a:latin typeface="Times New Roman" panose="02020603050405020304" pitchFamily="18" charset="0"/>
                <a:cs typeface="Times New Roman" panose="02020603050405020304" pitchFamily="18" charset="0"/>
              </a:rPr>
              <a:t>- Lệnh </a:t>
            </a:r>
            <a:r>
              <a:rPr lang="en-US" sz="2800" b="1">
                <a:solidFill>
                  <a:schemeClr val="tx1"/>
                </a:solidFill>
                <a:latin typeface="Times New Roman" panose="02020603050405020304" pitchFamily="18" charset="0"/>
                <a:cs typeface="Times New Roman" panose="02020603050405020304" pitchFamily="18" charset="0"/>
              </a:rPr>
              <a:t>continue</a:t>
            </a:r>
            <a:r>
              <a:rPr lang="en-US" sz="2800">
                <a:solidFill>
                  <a:schemeClr val="tx1"/>
                </a:solidFill>
                <a:latin typeface="Times New Roman" panose="02020603050405020304" pitchFamily="18" charset="0"/>
                <a:cs typeface="Times New Roman" panose="02020603050405020304" pitchFamily="18" charset="0"/>
              </a:rPr>
              <a:t> dùng để bỏ qua các câu lệnh còn lại chưa được thực hiện trong vòng lặp, chuyển đến vòng lặp tiếp theo</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012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3BD17-A7FE-4352-9D7A-10482C6865A6}"/>
              </a:ext>
            </a:extLst>
          </p:cNvPr>
          <p:cNvSpPr>
            <a:spLocks noGrp="1"/>
          </p:cNvSpPr>
          <p:nvPr>
            <p:ph type="title"/>
          </p:nvPr>
        </p:nvSpPr>
        <p:spPr>
          <a:xfrm>
            <a:off x="444500" y="412137"/>
            <a:ext cx="9146972" cy="640080"/>
          </a:xfrm>
        </p:spPr>
        <p:txBody>
          <a:bodyPr/>
          <a:lstStyle/>
          <a:p>
            <a:r>
              <a:rPr lang="en-US" b="1">
                <a:latin typeface="Times New Roman" panose="02020603050405020304" pitchFamily="18" charset="0"/>
                <a:cs typeface="Times New Roman" panose="02020603050405020304" pitchFamily="18" charset="0"/>
              </a:rPr>
              <a:t>Bài 6. </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3C1D5B-11AC-48D7-B0A0-63BC88617D64}"/>
              </a:ext>
            </a:extLst>
          </p:cNvPr>
          <p:cNvSpPr>
            <a:spLocks noGrp="1"/>
          </p:cNvSpPr>
          <p:nvPr>
            <p:ph sz="quarter" idx="10"/>
          </p:nvPr>
        </p:nvSpPr>
        <p:spPr>
          <a:xfrm>
            <a:off x="468010" y="1239428"/>
            <a:ext cx="8106312" cy="4090218"/>
          </a:xfrm>
        </p:spPr>
        <p:txBody>
          <a:bodyPr>
            <a:noAutofit/>
          </a:bodyPr>
          <a:lstStyle/>
          <a:p>
            <a:pPr marL="0" indent="0" algn="just">
              <a:spcAft>
                <a:spcPts val="1200"/>
              </a:spcAft>
              <a:buNone/>
            </a:pPr>
            <a:r>
              <a:rPr lang="en-US" sz="2800">
                <a:solidFill>
                  <a:schemeClr val="tx1"/>
                </a:solidFill>
                <a:latin typeface="Times New Roman" panose="02020603050405020304" pitchFamily="18" charset="0"/>
                <a:cs typeface="Times New Roman" panose="02020603050405020304" pitchFamily="18" charset="0"/>
              </a:rPr>
              <a:t>Để thử nghiệm lâm sàng vacxin mới ở giai đoạn 1, người ta cần những người trong độ tuổi từ 18 đến 64 tuổi và thỏa mãn điều kiện 18.5 ≤ cân nặng/(chiều cao)</a:t>
            </a:r>
            <a:r>
              <a:rPr lang="en-US" sz="2800" baseline="30000">
                <a:solidFill>
                  <a:schemeClr val="tx1"/>
                </a:solidFill>
                <a:latin typeface="Times New Roman" panose="02020603050405020304" pitchFamily="18" charset="0"/>
                <a:cs typeface="Times New Roman" panose="02020603050405020304" pitchFamily="18" charset="0"/>
              </a:rPr>
              <a:t>2</a:t>
            </a:r>
            <a:r>
              <a:rPr lang="en-US" sz="2800">
                <a:solidFill>
                  <a:schemeClr val="tx1"/>
                </a:solidFill>
                <a:latin typeface="Times New Roman" panose="02020603050405020304" pitchFamily="18" charset="0"/>
                <a:cs typeface="Times New Roman" panose="02020603050405020304" pitchFamily="18" charset="0"/>
              </a:rPr>
              <a:t> ≤ 22.9. Theo tập hồ sơ nhận được từ những người tình nguyện, hãy đưa ra màn hình số người sẽ được xét để tham gia thử nghiệm. Số liệu về tuổi, cân nặng (kg) và chiều cao (m) của mỗi hồ sơ nhập vào từ bàn phím, mỗi số trên một dòng. Nhập tuổi bằng 0 để kết thúc tập hồ sơ.</a:t>
            </a:r>
            <a:endParaRPr lang="en-US" sz="2800" dirty="0">
              <a:solidFill>
                <a:schemeClr val="tx1"/>
              </a:solidFill>
              <a:latin typeface="Times New Roman" panose="02020603050405020304" pitchFamily="18" charset="0"/>
              <a:cs typeface="Times New Roman" panose="02020603050405020304" pitchFamily="18" charset="0"/>
            </a:endParaRPr>
          </a:p>
        </p:txBody>
      </p:sp>
      <p:grpSp>
        <p:nvGrpSpPr>
          <p:cNvPr id="6" name="Group 5" descr="circles connected by lines and text boxes">
            <a:extLst>
              <a:ext uri="{FF2B5EF4-FFF2-40B4-BE49-F238E27FC236}">
                <a16:creationId xmlns:a16="http://schemas.microsoft.com/office/drawing/2014/main" id="{6A2CDB1F-3214-48AA-BFD2-B07A50E4AA07}"/>
              </a:ext>
            </a:extLst>
          </p:cNvPr>
          <p:cNvGrpSpPr/>
          <p:nvPr/>
        </p:nvGrpSpPr>
        <p:grpSpPr>
          <a:xfrm>
            <a:off x="8574322" y="1280993"/>
            <a:ext cx="3630479" cy="3173285"/>
            <a:chOff x="6083842" y="1939633"/>
            <a:chExt cx="5542415" cy="3945070"/>
          </a:xfrm>
        </p:grpSpPr>
        <p:cxnSp>
          <p:nvCxnSpPr>
            <p:cNvPr id="38" name="Straight Connector 37" descr="straight line">
              <a:extLst>
                <a:ext uri="{FF2B5EF4-FFF2-40B4-BE49-F238E27FC236}">
                  <a16:creationId xmlns:a16="http://schemas.microsoft.com/office/drawing/2014/main" id="{EBF39178-FA58-8C4F-ABB2-4549B9630313}"/>
                </a:ext>
              </a:extLst>
            </p:cNvPr>
            <p:cNvCxnSpPr>
              <a:cxnSpLocks/>
            </p:cNvCxnSpPr>
            <p:nvPr/>
          </p:nvCxnSpPr>
          <p:spPr>
            <a:xfrm>
              <a:off x="9181218" y="3429000"/>
              <a:ext cx="836715" cy="1277695"/>
            </a:xfrm>
            <a:prstGeom prst="line">
              <a:avLst/>
            </a:prstGeom>
            <a:ln/>
          </p:spPr>
          <p:style>
            <a:lnRef idx="3">
              <a:schemeClr val="dk1"/>
            </a:lnRef>
            <a:fillRef idx="0">
              <a:schemeClr val="dk1"/>
            </a:fillRef>
            <a:effectRef idx="2">
              <a:schemeClr val="dk1"/>
            </a:effectRef>
            <a:fontRef idx="minor">
              <a:schemeClr val="tx1"/>
            </a:fontRef>
          </p:style>
        </p:cxnSp>
        <p:cxnSp>
          <p:nvCxnSpPr>
            <p:cNvPr id="43" name="Straight Connector 42" descr="straight line">
              <a:extLst>
                <a:ext uri="{FF2B5EF4-FFF2-40B4-BE49-F238E27FC236}">
                  <a16:creationId xmlns:a16="http://schemas.microsoft.com/office/drawing/2014/main" id="{57A3E56E-E685-2247-8CF5-4CD8E329F880}"/>
                </a:ext>
              </a:extLst>
            </p:cNvPr>
            <p:cNvCxnSpPr>
              <a:cxnSpLocks/>
              <a:stCxn id="4" idx="3"/>
              <a:endCxn id="24" idx="2"/>
            </p:cNvCxnSpPr>
            <p:nvPr/>
          </p:nvCxnSpPr>
          <p:spPr>
            <a:xfrm>
              <a:off x="9427475" y="2569476"/>
              <a:ext cx="934835" cy="280333"/>
            </a:xfrm>
            <a:prstGeom prst="line">
              <a:avLst/>
            </a:prstGeom>
            <a:ln/>
          </p:spPr>
          <p:style>
            <a:lnRef idx="3">
              <a:schemeClr val="dk1"/>
            </a:lnRef>
            <a:fillRef idx="0">
              <a:schemeClr val="dk1"/>
            </a:fillRef>
            <a:effectRef idx="2">
              <a:schemeClr val="dk1"/>
            </a:effectRef>
            <a:fontRef idx="minor">
              <a:schemeClr val="tx1"/>
            </a:fontRef>
          </p:style>
        </p:cxnSp>
        <p:sp>
          <p:nvSpPr>
            <p:cNvPr id="51" name="TextBox 50">
              <a:extLst>
                <a:ext uri="{FF2B5EF4-FFF2-40B4-BE49-F238E27FC236}">
                  <a16:creationId xmlns:a16="http://schemas.microsoft.com/office/drawing/2014/main" id="{48272FE1-75CB-0A48-BF49-55403326D012}"/>
                </a:ext>
              </a:extLst>
            </p:cNvPr>
            <p:cNvSpPr txBox="1"/>
            <p:nvPr/>
          </p:nvSpPr>
          <p:spPr>
            <a:xfrm>
              <a:off x="6083842" y="3410881"/>
              <a:ext cx="1198880" cy="246101"/>
            </a:xfrm>
            <a:prstGeom prst="rect">
              <a:avLst/>
            </a:prstGeom>
            <a:noFill/>
          </p:spPr>
          <p:txBody>
            <a:bodyPr wrap="square" rtlCol="0">
              <a:spAutoFit/>
            </a:bodyPr>
            <a:lstStyle/>
            <a:p>
              <a:pPr algn="ctr"/>
              <a:r>
                <a:rPr lang="en-US" sz="800" dirty="0"/>
                <a:t>Topic</a:t>
              </a:r>
            </a:p>
          </p:txBody>
        </p:sp>
        <p:sp>
          <p:nvSpPr>
            <p:cNvPr id="52" name="TextBox 51">
              <a:extLst>
                <a:ext uri="{FF2B5EF4-FFF2-40B4-BE49-F238E27FC236}">
                  <a16:creationId xmlns:a16="http://schemas.microsoft.com/office/drawing/2014/main" id="{F771F1C7-AB37-324D-ADD0-2CF4D1A43248}"/>
                </a:ext>
              </a:extLst>
            </p:cNvPr>
            <p:cNvSpPr txBox="1"/>
            <p:nvPr/>
          </p:nvSpPr>
          <p:spPr>
            <a:xfrm>
              <a:off x="6973454" y="5320733"/>
              <a:ext cx="1198880" cy="246101"/>
            </a:xfrm>
            <a:prstGeom prst="rect">
              <a:avLst/>
            </a:prstGeom>
            <a:noFill/>
          </p:spPr>
          <p:txBody>
            <a:bodyPr wrap="square" rtlCol="0">
              <a:spAutoFit/>
            </a:bodyPr>
            <a:lstStyle/>
            <a:p>
              <a:pPr algn="ctr"/>
              <a:r>
                <a:rPr lang="en-US" sz="800" dirty="0"/>
                <a:t>Audience</a:t>
              </a:r>
            </a:p>
          </p:txBody>
        </p:sp>
        <p:sp>
          <p:nvSpPr>
            <p:cNvPr id="53" name="TextBox 52">
              <a:extLst>
                <a:ext uri="{FF2B5EF4-FFF2-40B4-BE49-F238E27FC236}">
                  <a16:creationId xmlns:a16="http://schemas.microsoft.com/office/drawing/2014/main" id="{FC2C85F7-0B15-3146-A85D-9D5064D8AF53}"/>
                </a:ext>
              </a:extLst>
            </p:cNvPr>
            <p:cNvSpPr txBox="1"/>
            <p:nvPr/>
          </p:nvSpPr>
          <p:spPr>
            <a:xfrm>
              <a:off x="9591472" y="5638602"/>
              <a:ext cx="1198880" cy="246101"/>
            </a:xfrm>
            <a:prstGeom prst="rect">
              <a:avLst/>
            </a:prstGeom>
            <a:noFill/>
          </p:spPr>
          <p:txBody>
            <a:bodyPr wrap="square" rtlCol="0">
              <a:spAutoFit/>
            </a:bodyPr>
            <a:lstStyle/>
            <a:p>
              <a:pPr algn="ctr"/>
              <a:r>
                <a:rPr lang="en-US" sz="800" dirty="0"/>
                <a:t>Visuals</a:t>
              </a:r>
            </a:p>
          </p:txBody>
        </p:sp>
        <p:sp>
          <p:nvSpPr>
            <p:cNvPr id="54" name="TextBox 53">
              <a:extLst>
                <a:ext uri="{FF2B5EF4-FFF2-40B4-BE49-F238E27FC236}">
                  <a16:creationId xmlns:a16="http://schemas.microsoft.com/office/drawing/2014/main" id="{BBE03795-3996-114F-98B3-F3BF83918F72}"/>
                </a:ext>
              </a:extLst>
            </p:cNvPr>
            <p:cNvSpPr txBox="1"/>
            <p:nvPr/>
          </p:nvSpPr>
          <p:spPr>
            <a:xfrm>
              <a:off x="10017933" y="3412384"/>
              <a:ext cx="1608324" cy="246101"/>
            </a:xfrm>
            <a:prstGeom prst="rect">
              <a:avLst/>
            </a:prstGeom>
            <a:noFill/>
          </p:spPr>
          <p:txBody>
            <a:bodyPr wrap="square" rtlCol="0">
              <a:spAutoFit/>
            </a:bodyPr>
            <a:lstStyle/>
            <a:p>
              <a:pPr algn="ctr"/>
              <a:r>
                <a:rPr lang="en-US" sz="800" dirty="0"/>
                <a:t>Schedule</a:t>
              </a:r>
            </a:p>
          </p:txBody>
        </p:sp>
        <p:grpSp>
          <p:nvGrpSpPr>
            <p:cNvPr id="18" name="Group 17" descr="oval shape">
              <a:extLst>
                <a:ext uri="{FF2B5EF4-FFF2-40B4-BE49-F238E27FC236}">
                  <a16:creationId xmlns:a16="http://schemas.microsoft.com/office/drawing/2014/main" id="{ECFD3AB4-8567-F64A-931A-884605910C8C}"/>
                </a:ext>
              </a:extLst>
            </p:cNvPr>
            <p:cNvGrpSpPr/>
            <p:nvPr/>
          </p:nvGrpSpPr>
          <p:grpSpPr>
            <a:xfrm>
              <a:off x="9681281" y="4575965"/>
              <a:ext cx="1000125" cy="1000125"/>
              <a:chOff x="8020616" y="4546722"/>
              <a:chExt cx="1000125" cy="1000125"/>
            </a:xfrm>
          </p:grpSpPr>
          <p:sp>
            <p:nvSpPr>
              <p:cNvPr id="15" name="Oval 14">
                <a:extLst>
                  <a:ext uri="{FF2B5EF4-FFF2-40B4-BE49-F238E27FC236}">
                    <a16:creationId xmlns:a16="http://schemas.microsoft.com/office/drawing/2014/main" id="{C960BA12-D7C4-DA46-84DD-5ECD1CE38B73}"/>
                  </a:ext>
                </a:extLst>
              </p:cNvPr>
              <p:cNvSpPr/>
              <p:nvPr/>
            </p:nvSpPr>
            <p:spPr>
              <a:xfrm>
                <a:off x="8020616" y="4546722"/>
                <a:ext cx="1000125" cy="10001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800" dirty="0"/>
              </a:p>
            </p:txBody>
          </p:sp>
          <p:pic>
            <p:nvPicPr>
              <p:cNvPr id="17" name="Graphic 16" descr="Palette with solid fill">
                <a:extLst>
                  <a:ext uri="{FF2B5EF4-FFF2-40B4-BE49-F238E27FC236}">
                    <a16:creationId xmlns:a16="http://schemas.microsoft.com/office/drawing/2014/main" id="{42F89624-492D-7F40-B8A0-CB541B3E4C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3743" y="4693992"/>
                <a:ext cx="734624" cy="734624"/>
              </a:xfrm>
              <a:prstGeom prst="rect">
                <a:avLst/>
              </a:prstGeom>
            </p:spPr>
          </p:pic>
        </p:grpSp>
        <p:grpSp>
          <p:nvGrpSpPr>
            <p:cNvPr id="61" name="Group 60" descr="oval shape">
              <a:extLst>
                <a:ext uri="{FF2B5EF4-FFF2-40B4-BE49-F238E27FC236}">
                  <a16:creationId xmlns:a16="http://schemas.microsoft.com/office/drawing/2014/main" id="{39FEF4FB-AF2E-6B40-A9B6-BA373EE4D864}"/>
                </a:ext>
              </a:extLst>
            </p:cNvPr>
            <p:cNvGrpSpPr/>
            <p:nvPr/>
          </p:nvGrpSpPr>
          <p:grpSpPr>
            <a:xfrm>
              <a:off x="6191627" y="2349747"/>
              <a:ext cx="1000125" cy="1000125"/>
              <a:chOff x="6541679" y="2594623"/>
              <a:chExt cx="1000125" cy="1000125"/>
            </a:xfrm>
          </p:grpSpPr>
          <p:sp>
            <p:nvSpPr>
              <p:cNvPr id="5" name="Oval 4">
                <a:extLst>
                  <a:ext uri="{FF2B5EF4-FFF2-40B4-BE49-F238E27FC236}">
                    <a16:creationId xmlns:a16="http://schemas.microsoft.com/office/drawing/2014/main" id="{C49E76DC-66CA-6C49-84B5-F69B568F4BD4}"/>
                  </a:ext>
                </a:extLst>
              </p:cNvPr>
              <p:cNvSpPr/>
              <p:nvPr/>
            </p:nvSpPr>
            <p:spPr>
              <a:xfrm>
                <a:off x="6541679" y="2594623"/>
                <a:ext cx="1000125" cy="10001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800" dirty="0"/>
              </a:p>
            </p:txBody>
          </p:sp>
          <p:pic>
            <p:nvPicPr>
              <p:cNvPr id="46" name="Graphic 45" descr="Network with solid fill">
                <a:extLst>
                  <a:ext uri="{FF2B5EF4-FFF2-40B4-BE49-F238E27FC236}">
                    <a16:creationId xmlns:a16="http://schemas.microsoft.com/office/drawing/2014/main" id="{6B844E82-589B-724D-88B8-80A5AC31BA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2203" y="2749924"/>
                <a:ext cx="679076" cy="679076"/>
              </a:xfrm>
              <a:prstGeom prst="rect">
                <a:avLst/>
              </a:prstGeom>
            </p:spPr>
          </p:pic>
        </p:grpSp>
        <p:grpSp>
          <p:nvGrpSpPr>
            <p:cNvPr id="59" name="Group 58" descr="oval shape">
              <a:extLst>
                <a:ext uri="{FF2B5EF4-FFF2-40B4-BE49-F238E27FC236}">
                  <a16:creationId xmlns:a16="http://schemas.microsoft.com/office/drawing/2014/main" id="{8238D7F6-2353-974E-B1A8-433BA4397E38}"/>
                </a:ext>
              </a:extLst>
            </p:cNvPr>
            <p:cNvGrpSpPr/>
            <p:nvPr/>
          </p:nvGrpSpPr>
          <p:grpSpPr>
            <a:xfrm>
              <a:off x="10362310" y="2349747"/>
              <a:ext cx="1000125" cy="1000125"/>
              <a:chOff x="9894488" y="2594623"/>
              <a:chExt cx="1000125" cy="1000125"/>
            </a:xfrm>
          </p:grpSpPr>
          <p:sp>
            <p:nvSpPr>
              <p:cNvPr id="24" name="Oval 23">
                <a:extLst>
                  <a:ext uri="{FF2B5EF4-FFF2-40B4-BE49-F238E27FC236}">
                    <a16:creationId xmlns:a16="http://schemas.microsoft.com/office/drawing/2014/main" id="{75D17ED6-2E33-5E41-85C1-E372037A35B9}"/>
                  </a:ext>
                </a:extLst>
              </p:cNvPr>
              <p:cNvSpPr/>
              <p:nvPr/>
            </p:nvSpPr>
            <p:spPr>
              <a:xfrm>
                <a:off x="9894488" y="2594623"/>
                <a:ext cx="1000125" cy="10001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800" dirty="0"/>
              </a:p>
            </p:txBody>
          </p:sp>
          <p:pic>
            <p:nvPicPr>
              <p:cNvPr id="50" name="Graphic 49" descr="Puzzle with solid fill">
                <a:extLst>
                  <a:ext uri="{FF2B5EF4-FFF2-40B4-BE49-F238E27FC236}">
                    <a16:creationId xmlns:a16="http://schemas.microsoft.com/office/drawing/2014/main" id="{58833E66-7547-3644-B141-E32CDA4EB5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34357" y="2751389"/>
                <a:ext cx="724630" cy="724626"/>
              </a:xfrm>
              <a:prstGeom prst="rect">
                <a:avLst/>
              </a:prstGeom>
            </p:spPr>
          </p:pic>
        </p:grpSp>
        <p:sp>
          <p:nvSpPr>
            <p:cNvPr id="69" name="Oval 68" descr="oval shape">
              <a:extLst>
                <a:ext uri="{FF2B5EF4-FFF2-40B4-BE49-F238E27FC236}">
                  <a16:creationId xmlns:a16="http://schemas.microsoft.com/office/drawing/2014/main" id="{B90FEDE1-ACC7-5847-B8C0-90B4D8BFAC61}"/>
                </a:ext>
              </a:extLst>
            </p:cNvPr>
            <p:cNvSpPr/>
            <p:nvPr/>
          </p:nvSpPr>
          <p:spPr>
            <a:xfrm>
              <a:off x="7960738" y="1939633"/>
              <a:ext cx="1630734" cy="1630734"/>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 name="TextBox 3">
              <a:extLst>
                <a:ext uri="{FF2B5EF4-FFF2-40B4-BE49-F238E27FC236}">
                  <a16:creationId xmlns:a16="http://schemas.microsoft.com/office/drawing/2014/main" id="{2F74BA11-D7D9-3148-9CCC-AEFDD6554B4F}"/>
                </a:ext>
              </a:extLst>
            </p:cNvPr>
            <p:cNvSpPr txBox="1"/>
            <p:nvPr/>
          </p:nvSpPr>
          <p:spPr>
            <a:xfrm>
              <a:off x="8100607" y="2446426"/>
              <a:ext cx="1326868" cy="246101"/>
            </a:xfrm>
            <a:prstGeom prst="rect">
              <a:avLst/>
            </a:prstGeom>
            <a:noFill/>
          </p:spPr>
          <p:txBody>
            <a:bodyPr wrap="square" rtlCol="0">
              <a:spAutoFit/>
            </a:bodyPr>
            <a:lstStyle/>
            <a:p>
              <a:pPr algn="ctr"/>
              <a:r>
                <a:rPr lang="en-US" sz="800" dirty="0">
                  <a:solidFill>
                    <a:schemeClr val="bg1"/>
                  </a:solidFill>
                </a:rPr>
                <a:t>Product pitch</a:t>
              </a:r>
            </a:p>
          </p:txBody>
        </p:sp>
        <p:cxnSp>
          <p:nvCxnSpPr>
            <p:cNvPr id="30" name="Straight Connector 29" descr="straight line">
              <a:extLst>
                <a:ext uri="{FF2B5EF4-FFF2-40B4-BE49-F238E27FC236}">
                  <a16:creationId xmlns:a16="http://schemas.microsoft.com/office/drawing/2014/main" id="{BEC97C4A-D38A-A44D-ADDA-6ADE17DA3AC1}"/>
                </a:ext>
              </a:extLst>
            </p:cNvPr>
            <p:cNvCxnSpPr>
              <a:cxnSpLocks/>
            </p:cNvCxnSpPr>
            <p:nvPr/>
          </p:nvCxnSpPr>
          <p:spPr>
            <a:xfrm flipH="1">
              <a:off x="7188401" y="2785215"/>
              <a:ext cx="768986" cy="88013"/>
            </a:xfrm>
            <a:prstGeom prst="line">
              <a:avLst/>
            </a:prstGeom>
            <a:ln/>
          </p:spPr>
          <p:style>
            <a:lnRef idx="3">
              <a:schemeClr val="dk1"/>
            </a:lnRef>
            <a:fillRef idx="0">
              <a:schemeClr val="dk1"/>
            </a:fillRef>
            <a:effectRef idx="2">
              <a:schemeClr val="dk1"/>
            </a:effectRef>
            <a:fontRef idx="minor">
              <a:schemeClr val="tx1"/>
            </a:fontRef>
          </p:style>
        </p:cxnSp>
        <p:cxnSp>
          <p:nvCxnSpPr>
            <p:cNvPr id="31" name="Straight Connector 30" descr="straight line">
              <a:extLst>
                <a:ext uri="{FF2B5EF4-FFF2-40B4-BE49-F238E27FC236}">
                  <a16:creationId xmlns:a16="http://schemas.microsoft.com/office/drawing/2014/main" id="{EA85C93B-C167-D647-BDAB-E7480B40F3ED}"/>
                </a:ext>
              </a:extLst>
            </p:cNvPr>
            <p:cNvCxnSpPr>
              <a:cxnSpLocks/>
            </p:cNvCxnSpPr>
            <p:nvPr/>
          </p:nvCxnSpPr>
          <p:spPr>
            <a:xfrm flipH="1">
              <a:off x="7742360" y="3349872"/>
              <a:ext cx="552624" cy="945903"/>
            </a:xfrm>
            <a:prstGeom prst="line">
              <a:avLst/>
            </a:prstGeom>
            <a:ln/>
          </p:spPr>
          <p:style>
            <a:lnRef idx="3">
              <a:schemeClr val="dk1"/>
            </a:lnRef>
            <a:fillRef idx="0">
              <a:schemeClr val="dk1"/>
            </a:fillRef>
            <a:effectRef idx="2">
              <a:schemeClr val="dk1"/>
            </a:effectRef>
            <a:fontRef idx="minor">
              <a:schemeClr val="tx1"/>
            </a:fontRef>
          </p:style>
        </p:cxnSp>
        <p:grpSp>
          <p:nvGrpSpPr>
            <p:cNvPr id="10" name="Group 9" descr="oval shape">
              <a:extLst>
                <a:ext uri="{FF2B5EF4-FFF2-40B4-BE49-F238E27FC236}">
                  <a16:creationId xmlns:a16="http://schemas.microsoft.com/office/drawing/2014/main" id="{817CBDD5-7640-FF40-8510-220C7A981AF4}"/>
                </a:ext>
              </a:extLst>
            </p:cNvPr>
            <p:cNvGrpSpPr/>
            <p:nvPr/>
          </p:nvGrpSpPr>
          <p:grpSpPr>
            <a:xfrm>
              <a:off x="7081628" y="4258095"/>
              <a:ext cx="1000125" cy="1000125"/>
              <a:chOff x="7482812" y="3772840"/>
              <a:chExt cx="1000125" cy="1000125"/>
            </a:xfrm>
          </p:grpSpPr>
          <p:sp>
            <p:nvSpPr>
              <p:cNvPr id="9" name="Oval 8">
                <a:extLst>
                  <a:ext uri="{FF2B5EF4-FFF2-40B4-BE49-F238E27FC236}">
                    <a16:creationId xmlns:a16="http://schemas.microsoft.com/office/drawing/2014/main" id="{A7858167-3A60-0645-97C4-85AC58C99FDF}"/>
                  </a:ext>
                </a:extLst>
              </p:cNvPr>
              <p:cNvSpPr/>
              <p:nvPr/>
            </p:nvSpPr>
            <p:spPr>
              <a:xfrm>
                <a:off x="7482812" y="3772840"/>
                <a:ext cx="1000125" cy="10001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800" dirty="0"/>
              </a:p>
            </p:txBody>
          </p:sp>
          <p:pic>
            <p:nvPicPr>
              <p:cNvPr id="8" name="Graphic 7" descr="Group of men with solid fill">
                <a:extLst>
                  <a:ext uri="{FF2B5EF4-FFF2-40B4-BE49-F238E27FC236}">
                    <a16:creationId xmlns:a16="http://schemas.microsoft.com/office/drawing/2014/main" id="{08AD860C-4281-5E46-B29F-B97F7FB071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28989" y="3926865"/>
                <a:ext cx="692074" cy="692074"/>
              </a:xfrm>
              <a:prstGeom prst="rect">
                <a:avLst/>
              </a:prstGeom>
            </p:spPr>
          </p:pic>
        </p:grpSp>
      </p:grpSp>
    </p:spTree>
    <p:extLst>
      <p:ext uri="{BB962C8B-B14F-4D97-AF65-F5344CB8AC3E}">
        <p14:creationId xmlns:p14="http://schemas.microsoft.com/office/powerpoint/2010/main" val="4255563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78D3A8-6F39-46CC-9CF7-3B514B835963}"/>
              </a:ext>
            </a:extLst>
          </p:cNvPr>
          <p:cNvPicPr>
            <a:picLocks noChangeAspect="1"/>
          </p:cNvPicPr>
          <p:nvPr/>
        </p:nvPicPr>
        <p:blipFill rotWithShape="1">
          <a:blip r:embed="rId2"/>
          <a:srcRect l="67929" t="38852" r="8285" b="37518"/>
          <a:stretch/>
        </p:blipFill>
        <p:spPr>
          <a:xfrm>
            <a:off x="1959427" y="1515290"/>
            <a:ext cx="8020596" cy="4479974"/>
          </a:xfrm>
          <a:prstGeom prst="rect">
            <a:avLst/>
          </a:prstGeom>
        </p:spPr>
      </p:pic>
      <p:sp>
        <p:nvSpPr>
          <p:cNvPr id="6" name="Arrow: Down 5">
            <a:extLst>
              <a:ext uri="{FF2B5EF4-FFF2-40B4-BE49-F238E27FC236}">
                <a16:creationId xmlns:a16="http://schemas.microsoft.com/office/drawing/2014/main" id="{0C95D9BA-38DF-4500-9275-86B93E115E8F}"/>
              </a:ext>
            </a:extLst>
          </p:cNvPr>
          <p:cNvSpPr/>
          <p:nvPr/>
        </p:nvSpPr>
        <p:spPr>
          <a:xfrm>
            <a:off x="5430982" y="180109"/>
            <a:ext cx="484909" cy="7897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205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3BD17-A7FE-4352-9D7A-10482C6865A6}"/>
              </a:ext>
            </a:extLst>
          </p:cNvPr>
          <p:cNvSpPr>
            <a:spLocks noGrp="1"/>
          </p:cNvSpPr>
          <p:nvPr>
            <p:ph type="title"/>
          </p:nvPr>
        </p:nvSpPr>
        <p:spPr>
          <a:xfrm>
            <a:off x="444500" y="412137"/>
            <a:ext cx="9146972" cy="640080"/>
          </a:xfrm>
        </p:spPr>
        <p:txBody>
          <a:bodyPr/>
          <a:lstStyle/>
          <a:p>
            <a:r>
              <a:rPr lang="en-US" b="1">
                <a:latin typeface="Times New Roman" panose="02020603050405020304" pitchFamily="18" charset="0"/>
                <a:cs typeface="Times New Roman" panose="02020603050405020304" pitchFamily="18" charset="0"/>
              </a:rPr>
              <a:t>Bài 1. Làm quen với câu lệnh lặp Python</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3C1D5B-11AC-48D7-B0A0-63BC88617D64}"/>
              </a:ext>
            </a:extLst>
          </p:cNvPr>
          <p:cNvSpPr>
            <a:spLocks noGrp="1"/>
          </p:cNvSpPr>
          <p:nvPr>
            <p:ph sz="quarter" idx="10"/>
          </p:nvPr>
        </p:nvSpPr>
        <p:spPr>
          <a:xfrm>
            <a:off x="468011" y="1280993"/>
            <a:ext cx="5869580" cy="1811764"/>
          </a:xfrm>
        </p:spPr>
        <p:txBody>
          <a:bodyPr vert="horz" lIns="91440" tIns="45720" rIns="91440" bIns="45720" rtlCol="0">
            <a:noAutofit/>
          </a:bodyPr>
          <a:lstStyle/>
          <a:p>
            <a:pPr marL="0" indent="0" algn="just">
              <a:spcAft>
                <a:spcPts val="1200"/>
              </a:spcAft>
              <a:buNone/>
            </a:pPr>
            <a:r>
              <a:rPr lang="en-US" sz="2800">
                <a:solidFill>
                  <a:schemeClr val="tx1"/>
                </a:solidFill>
                <a:latin typeface="Times New Roman" panose="02020603050405020304" pitchFamily="18" charset="0"/>
                <a:cs typeface="Times New Roman" panose="02020603050405020304" pitchFamily="18" charset="0"/>
              </a:rPr>
              <a:t>	Em hãy dự đoán xem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ở </a:t>
            </a:r>
            <a:r>
              <a:rPr lang="en-US" sz="2800" i="1">
                <a:solidFill>
                  <a:schemeClr val="tx1"/>
                </a:solidFill>
                <a:latin typeface="Times New Roman" panose="02020603050405020304" pitchFamily="18" charset="0"/>
                <a:cs typeface="Times New Roman" panose="02020603050405020304" pitchFamily="18" charset="0"/>
              </a:rPr>
              <a:t>Hình 1 </a:t>
            </a:r>
            <a:r>
              <a:rPr lang="en-US" sz="2800">
                <a:solidFill>
                  <a:schemeClr val="tx1"/>
                </a:solidFill>
                <a:latin typeface="Times New Roman" panose="02020603050405020304" pitchFamily="18" charset="0"/>
                <a:cs typeface="Times New Roman" panose="02020603050405020304" pitchFamily="18" charset="0"/>
              </a:rPr>
              <a:t>sau đây sẽ đưa ra màn hình những gì. Chạy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để kiểm tra kết quả </a:t>
            </a:r>
            <a:endParaRPr lang="en-US" sz="2800" dirty="0">
              <a:solidFill>
                <a:schemeClr val="tx1"/>
              </a:solidFill>
              <a:latin typeface="Times New Roman" panose="02020603050405020304" pitchFamily="18" charset="0"/>
              <a:cs typeface="Times New Roman" panose="02020603050405020304" pitchFamily="18" charset="0"/>
            </a:endParaRPr>
          </a:p>
        </p:txBody>
      </p:sp>
      <p:grpSp>
        <p:nvGrpSpPr>
          <p:cNvPr id="6" name="Group 5" descr="circles connected by lines and text boxes">
            <a:extLst>
              <a:ext uri="{FF2B5EF4-FFF2-40B4-BE49-F238E27FC236}">
                <a16:creationId xmlns:a16="http://schemas.microsoft.com/office/drawing/2014/main" id="{6A2CDB1F-3214-48AA-BFD2-B07A50E4AA07}"/>
              </a:ext>
            </a:extLst>
          </p:cNvPr>
          <p:cNvGrpSpPr/>
          <p:nvPr/>
        </p:nvGrpSpPr>
        <p:grpSpPr>
          <a:xfrm>
            <a:off x="6656267" y="1648246"/>
            <a:ext cx="5542415" cy="3561508"/>
            <a:chOff x="6083842" y="1939633"/>
            <a:chExt cx="5542415" cy="4068301"/>
          </a:xfrm>
        </p:grpSpPr>
        <p:cxnSp>
          <p:nvCxnSpPr>
            <p:cNvPr id="38" name="Straight Connector 37" descr="straight line">
              <a:extLst>
                <a:ext uri="{FF2B5EF4-FFF2-40B4-BE49-F238E27FC236}">
                  <a16:creationId xmlns:a16="http://schemas.microsoft.com/office/drawing/2014/main" id="{EBF39178-FA58-8C4F-ABB2-4549B9630313}"/>
                </a:ext>
              </a:extLst>
            </p:cNvPr>
            <p:cNvCxnSpPr>
              <a:cxnSpLocks/>
            </p:cNvCxnSpPr>
            <p:nvPr/>
          </p:nvCxnSpPr>
          <p:spPr>
            <a:xfrm>
              <a:off x="9181218" y="3429000"/>
              <a:ext cx="836715" cy="1277695"/>
            </a:xfrm>
            <a:prstGeom prst="line">
              <a:avLst/>
            </a:prstGeom>
            <a:ln/>
          </p:spPr>
          <p:style>
            <a:lnRef idx="3">
              <a:schemeClr val="dk1"/>
            </a:lnRef>
            <a:fillRef idx="0">
              <a:schemeClr val="dk1"/>
            </a:fillRef>
            <a:effectRef idx="2">
              <a:schemeClr val="dk1"/>
            </a:effectRef>
            <a:fontRef idx="minor">
              <a:schemeClr val="tx1"/>
            </a:fontRef>
          </p:style>
        </p:cxnSp>
        <p:cxnSp>
          <p:nvCxnSpPr>
            <p:cNvPr id="43" name="Straight Connector 42" descr="straight line">
              <a:extLst>
                <a:ext uri="{FF2B5EF4-FFF2-40B4-BE49-F238E27FC236}">
                  <a16:creationId xmlns:a16="http://schemas.microsoft.com/office/drawing/2014/main" id="{57A3E56E-E685-2247-8CF5-4CD8E329F880}"/>
                </a:ext>
              </a:extLst>
            </p:cNvPr>
            <p:cNvCxnSpPr>
              <a:cxnSpLocks/>
              <a:stCxn id="4" idx="3"/>
              <a:endCxn id="24" idx="2"/>
            </p:cNvCxnSpPr>
            <p:nvPr/>
          </p:nvCxnSpPr>
          <p:spPr>
            <a:xfrm>
              <a:off x="9427475" y="2769592"/>
              <a:ext cx="934835" cy="80218"/>
            </a:xfrm>
            <a:prstGeom prst="line">
              <a:avLst/>
            </a:prstGeom>
            <a:ln/>
          </p:spPr>
          <p:style>
            <a:lnRef idx="3">
              <a:schemeClr val="dk1"/>
            </a:lnRef>
            <a:fillRef idx="0">
              <a:schemeClr val="dk1"/>
            </a:fillRef>
            <a:effectRef idx="2">
              <a:schemeClr val="dk1"/>
            </a:effectRef>
            <a:fontRef idx="minor">
              <a:schemeClr val="tx1"/>
            </a:fontRef>
          </p:style>
        </p:cxnSp>
        <p:sp>
          <p:nvSpPr>
            <p:cNvPr id="51" name="TextBox 50">
              <a:extLst>
                <a:ext uri="{FF2B5EF4-FFF2-40B4-BE49-F238E27FC236}">
                  <a16:creationId xmlns:a16="http://schemas.microsoft.com/office/drawing/2014/main" id="{48272FE1-75CB-0A48-BF49-55403326D012}"/>
                </a:ext>
              </a:extLst>
            </p:cNvPr>
            <p:cNvSpPr txBox="1"/>
            <p:nvPr/>
          </p:nvSpPr>
          <p:spPr>
            <a:xfrm>
              <a:off x="6083842" y="3410881"/>
              <a:ext cx="1198880" cy="369332"/>
            </a:xfrm>
            <a:prstGeom prst="rect">
              <a:avLst/>
            </a:prstGeom>
            <a:noFill/>
          </p:spPr>
          <p:txBody>
            <a:bodyPr wrap="square" rtlCol="0">
              <a:spAutoFit/>
            </a:bodyPr>
            <a:lstStyle/>
            <a:p>
              <a:pPr algn="ctr"/>
              <a:r>
                <a:rPr lang="en-US" dirty="0"/>
                <a:t>Topic</a:t>
              </a:r>
            </a:p>
          </p:txBody>
        </p:sp>
        <p:sp>
          <p:nvSpPr>
            <p:cNvPr id="52" name="TextBox 51">
              <a:extLst>
                <a:ext uri="{FF2B5EF4-FFF2-40B4-BE49-F238E27FC236}">
                  <a16:creationId xmlns:a16="http://schemas.microsoft.com/office/drawing/2014/main" id="{F771F1C7-AB37-324D-ADD0-2CF4D1A43248}"/>
                </a:ext>
              </a:extLst>
            </p:cNvPr>
            <p:cNvSpPr txBox="1"/>
            <p:nvPr/>
          </p:nvSpPr>
          <p:spPr>
            <a:xfrm>
              <a:off x="6973454" y="5320732"/>
              <a:ext cx="1198880" cy="369332"/>
            </a:xfrm>
            <a:prstGeom prst="rect">
              <a:avLst/>
            </a:prstGeom>
            <a:noFill/>
          </p:spPr>
          <p:txBody>
            <a:bodyPr wrap="square" rtlCol="0">
              <a:spAutoFit/>
            </a:bodyPr>
            <a:lstStyle/>
            <a:p>
              <a:pPr algn="ctr"/>
              <a:r>
                <a:rPr lang="en-US" dirty="0"/>
                <a:t>Audience</a:t>
              </a:r>
            </a:p>
          </p:txBody>
        </p:sp>
        <p:sp>
          <p:nvSpPr>
            <p:cNvPr id="53" name="TextBox 52">
              <a:extLst>
                <a:ext uri="{FF2B5EF4-FFF2-40B4-BE49-F238E27FC236}">
                  <a16:creationId xmlns:a16="http://schemas.microsoft.com/office/drawing/2014/main" id="{FC2C85F7-0B15-3146-A85D-9D5064D8AF53}"/>
                </a:ext>
              </a:extLst>
            </p:cNvPr>
            <p:cNvSpPr txBox="1"/>
            <p:nvPr/>
          </p:nvSpPr>
          <p:spPr>
            <a:xfrm>
              <a:off x="9591472" y="5638602"/>
              <a:ext cx="1198880" cy="369332"/>
            </a:xfrm>
            <a:prstGeom prst="rect">
              <a:avLst/>
            </a:prstGeom>
            <a:noFill/>
          </p:spPr>
          <p:txBody>
            <a:bodyPr wrap="square" rtlCol="0">
              <a:spAutoFit/>
            </a:bodyPr>
            <a:lstStyle/>
            <a:p>
              <a:pPr algn="ctr"/>
              <a:r>
                <a:rPr lang="en-US" dirty="0"/>
                <a:t>Visuals</a:t>
              </a:r>
            </a:p>
          </p:txBody>
        </p:sp>
        <p:sp>
          <p:nvSpPr>
            <p:cNvPr id="54" name="TextBox 53">
              <a:extLst>
                <a:ext uri="{FF2B5EF4-FFF2-40B4-BE49-F238E27FC236}">
                  <a16:creationId xmlns:a16="http://schemas.microsoft.com/office/drawing/2014/main" id="{BBE03795-3996-114F-98B3-F3BF83918F72}"/>
                </a:ext>
              </a:extLst>
            </p:cNvPr>
            <p:cNvSpPr txBox="1"/>
            <p:nvPr/>
          </p:nvSpPr>
          <p:spPr>
            <a:xfrm>
              <a:off x="10017933" y="3412384"/>
              <a:ext cx="1608324" cy="369332"/>
            </a:xfrm>
            <a:prstGeom prst="rect">
              <a:avLst/>
            </a:prstGeom>
            <a:noFill/>
          </p:spPr>
          <p:txBody>
            <a:bodyPr wrap="square" rtlCol="0">
              <a:spAutoFit/>
            </a:bodyPr>
            <a:lstStyle/>
            <a:p>
              <a:pPr algn="ctr"/>
              <a:r>
                <a:rPr lang="en-US" dirty="0"/>
                <a:t>Schedule</a:t>
              </a:r>
            </a:p>
          </p:txBody>
        </p:sp>
        <p:grpSp>
          <p:nvGrpSpPr>
            <p:cNvPr id="18" name="Group 17" descr="oval shape">
              <a:extLst>
                <a:ext uri="{FF2B5EF4-FFF2-40B4-BE49-F238E27FC236}">
                  <a16:creationId xmlns:a16="http://schemas.microsoft.com/office/drawing/2014/main" id="{ECFD3AB4-8567-F64A-931A-884605910C8C}"/>
                </a:ext>
              </a:extLst>
            </p:cNvPr>
            <p:cNvGrpSpPr/>
            <p:nvPr/>
          </p:nvGrpSpPr>
          <p:grpSpPr>
            <a:xfrm>
              <a:off x="9681281" y="4575965"/>
              <a:ext cx="1000125" cy="1000125"/>
              <a:chOff x="8020616" y="4546722"/>
              <a:chExt cx="1000125" cy="1000125"/>
            </a:xfrm>
          </p:grpSpPr>
          <p:sp>
            <p:nvSpPr>
              <p:cNvPr id="15" name="Oval 14">
                <a:extLst>
                  <a:ext uri="{FF2B5EF4-FFF2-40B4-BE49-F238E27FC236}">
                    <a16:creationId xmlns:a16="http://schemas.microsoft.com/office/drawing/2014/main" id="{C960BA12-D7C4-DA46-84DD-5ECD1CE38B73}"/>
                  </a:ext>
                </a:extLst>
              </p:cNvPr>
              <p:cNvSpPr/>
              <p:nvPr/>
            </p:nvSpPr>
            <p:spPr>
              <a:xfrm>
                <a:off x="8020616" y="4546722"/>
                <a:ext cx="1000125" cy="10001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000" dirty="0"/>
              </a:p>
            </p:txBody>
          </p:sp>
          <p:pic>
            <p:nvPicPr>
              <p:cNvPr id="17" name="Graphic 16" descr="Palette with solid fill">
                <a:extLst>
                  <a:ext uri="{FF2B5EF4-FFF2-40B4-BE49-F238E27FC236}">
                    <a16:creationId xmlns:a16="http://schemas.microsoft.com/office/drawing/2014/main" id="{42F89624-492D-7F40-B8A0-CB541B3E4C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3743" y="4693992"/>
                <a:ext cx="734624" cy="734624"/>
              </a:xfrm>
              <a:prstGeom prst="rect">
                <a:avLst/>
              </a:prstGeom>
            </p:spPr>
          </p:pic>
        </p:grpSp>
        <p:grpSp>
          <p:nvGrpSpPr>
            <p:cNvPr id="61" name="Group 60" descr="oval shape">
              <a:extLst>
                <a:ext uri="{FF2B5EF4-FFF2-40B4-BE49-F238E27FC236}">
                  <a16:creationId xmlns:a16="http://schemas.microsoft.com/office/drawing/2014/main" id="{39FEF4FB-AF2E-6B40-A9B6-BA373EE4D864}"/>
                </a:ext>
              </a:extLst>
            </p:cNvPr>
            <p:cNvGrpSpPr/>
            <p:nvPr/>
          </p:nvGrpSpPr>
          <p:grpSpPr>
            <a:xfrm>
              <a:off x="6191627" y="2349747"/>
              <a:ext cx="1000125" cy="1000125"/>
              <a:chOff x="6541679" y="2594623"/>
              <a:chExt cx="1000125" cy="1000125"/>
            </a:xfrm>
          </p:grpSpPr>
          <p:sp>
            <p:nvSpPr>
              <p:cNvPr id="5" name="Oval 4">
                <a:extLst>
                  <a:ext uri="{FF2B5EF4-FFF2-40B4-BE49-F238E27FC236}">
                    <a16:creationId xmlns:a16="http://schemas.microsoft.com/office/drawing/2014/main" id="{C49E76DC-66CA-6C49-84B5-F69B568F4BD4}"/>
                  </a:ext>
                </a:extLst>
              </p:cNvPr>
              <p:cNvSpPr/>
              <p:nvPr/>
            </p:nvSpPr>
            <p:spPr>
              <a:xfrm>
                <a:off x="6541679" y="2594623"/>
                <a:ext cx="1000125" cy="10001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000" dirty="0"/>
              </a:p>
            </p:txBody>
          </p:sp>
          <p:pic>
            <p:nvPicPr>
              <p:cNvPr id="46" name="Graphic 45" descr="Network with solid fill">
                <a:extLst>
                  <a:ext uri="{FF2B5EF4-FFF2-40B4-BE49-F238E27FC236}">
                    <a16:creationId xmlns:a16="http://schemas.microsoft.com/office/drawing/2014/main" id="{6B844E82-589B-724D-88B8-80A5AC31BA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2203" y="2749924"/>
                <a:ext cx="679076" cy="679076"/>
              </a:xfrm>
              <a:prstGeom prst="rect">
                <a:avLst/>
              </a:prstGeom>
            </p:spPr>
          </p:pic>
        </p:grpSp>
        <p:grpSp>
          <p:nvGrpSpPr>
            <p:cNvPr id="59" name="Group 58" descr="oval shape">
              <a:extLst>
                <a:ext uri="{FF2B5EF4-FFF2-40B4-BE49-F238E27FC236}">
                  <a16:creationId xmlns:a16="http://schemas.microsoft.com/office/drawing/2014/main" id="{8238D7F6-2353-974E-B1A8-433BA4397E38}"/>
                </a:ext>
              </a:extLst>
            </p:cNvPr>
            <p:cNvGrpSpPr/>
            <p:nvPr/>
          </p:nvGrpSpPr>
          <p:grpSpPr>
            <a:xfrm>
              <a:off x="10362310" y="2349747"/>
              <a:ext cx="1000125" cy="1000125"/>
              <a:chOff x="9894488" y="2594623"/>
              <a:chExt cx="1000125" cy="1000125"/>
            </a:xfrm>
          </p:grpSpPr>
          <p:sp>
            <p:nvSpPr>
              <p:cNvPr id="24" name="Oval 23">
                <a:extLst>
                  <a:ext uri="{FF2B5EF4-FFF2-40B4-BE49-F238E27FC236}">
                    <a16:creationId xmlns:a16="http://schemas.microsoft.com/office/drawing/2014/main" id="{75D17ED6-2E33-5E41-85C1-E372037A35B9}"/>
                  </a:ext>
                </a:extLst>
              </p:cNvPr>
              <p:cNvSpPr/>
              <p:nvPr/>
            </p:nvSpPr>
            <p:spPr>
              <a:xfrm>
                <a:off x="9894488" y="2594623"/>
                <a:ext cx="1000125" cy="10001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000" dirty="0"/>
              </a:p>
            </p:txBody>
          </p:sp>
          <p:pic>
            <p:nvPicPr>
              <p:cNvPr id="50" name="Graphic 49" descr="Puzzle with solid fill">
                <a:extLst>
                  <a:ext uri="{FF2B5EF4-FFF2-40B4-BE49-F238E27FC236}">
                    <a16:creationId xmlns:a16="http://schemas.microsoft.com/office/drawing/2014/main" id="{58833E66-7547-3644-B141-E32CDA4EB5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34357" y="2751389"/>
                <a:ext cx="724630" cy="724626"/>
              </a:xfrm>
              <a:prstGeom prst="rect">
                <a:avLst/>
              </a:prstGeom>
            </p:spPr>
          </p:pic>
        </p:grpSp>
        <p:sp>
          <p:nvSpPr>
            <p:cNvPr id="69" name="Oval 68" descr="oval shape">
              <a:extLst>
                <a:ext uri="{FF2B5EF4-FFF2-40B4-BE49-F238E27FC236}">
                  <a16:creationId xmlns:a16="http://schemas.microsoft.com/office/drawing/2014/main" id="{B90FEDE1-ACC7-5847-B8C0-90B4D8BFAC61}"/>
                </a:ext>
              </a:extLst>
            </p:cNvPr>
            <p:cNvSpPr/>
            <p:nvPr/>
          </p:nvSpPr>
          <p:spPr>
            <a:xfrm>
              <a:off x="7960738" y="1939633"/>
              <a:ext cx="1630734" cy="1630734"/>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F74BA11-D7D9-3148-9CCC-AEFDD6554B4F}"/>
                </a:ext>
              </a:extLst>
            </p:cNvPr>
            <p:cNvSpPr txBox="1"/>
            <p:nvPr/>
          </p:nvSpPr>
          <p:spPr>
            <a:xfrm>
              <a:off x="8100607" y="2446426"/>
              <a:ext cx="1326868" cy="646331"/>
            </a:xfrm>
            <a:prstGeom prst="rect">
              <a:avLst/>
            </a:prstGeom>
            <a:noFill/>
          </p:spPr>
          <p:txBody>
            <a:bodyPr wrap="square" rtlCol="0">
              <a:spAutoFit/>
            </a:bodyPr>
            <a:lstStyle/>
            <a:p>
              <a:pPr algn="ctr"/>
              <a:r>
                <a:rPr lang="en-US" dirty="0">
                  <a:solidFill>
                    <a:schemeClr val="bg1"/>
                  </a:solidFill>
                </a:rPr>
                <a:t>Product pitch</a:t>
              </a:r>
            </a:p>
          </p:txBody>
        </p:sp>
        <p:cxnSp>
          <p:nvCxnSpPr>
            <p:cNvPr id="30" name="Straight Connector 29" descr="straight line">
              <a:extLst>
                <a:ext uri="{FF2B5EF4-FFF2-40B4-BE49-F238E27FC236}">
                  <a16:creationId xmlns:a16="http://schemas.microsoft.com/office/drawing/2014/main" id="{BEC97C4A-D38A-A44D-ADDA-6ADE17DA3AC1}"/>
                </a:ext>
              </a:extLst>
            </p:cNvPr>
            <p:cNvCxnSpPr>
              <a:cxnSpLocks/>
            </p:cNvCxnSpPr>
            <p:nvPr/>
          </p:nvCxnSpPr>
          <p:spPr>
            <a:xfrm flipH="1">
              <a:off x="7188401" y="2785215"/>
              <a:ext cx="768986" cy="88013"/>
            </a:xfrm>
            <a:prstGeom prst="line">
              <a:avLst/>
            </a:prstGeom>
            <a:ln/>
          </p:spPr>
          <p:style>
            <a:lnRef idx="3">
              <a:schemeClr val="dk1"/>
            </a:lnRef>
            <a:fillRef idx="0">
              <a:schemeClr val="dk1"/>
            </a:fillRef>
            <a:effectRef idx="2">
              <a:schemeClr val="dk1"/>
            </a:effectRef>
            <a:fontRef idx="minor">
              <a:schemeClr val="tx1"/>
            </a:fontRef>
          </p:style>
        </p:cxnSp>
        <p:cxnSp>
          <p:nvCxnSpPr>
            <p:cNvPr id="31" name="Straight Connector 30" descr="straight line">
              <a:extLst>
                <a:ext uri="{FF2B5EF4-FFF2-40B4-BE49-F238E27FC236}">
                  <a16:creationId xmlns:a16="http://schemas.microsoft.com/office/drawing/2014/main" id="{EA85C93B-C167-D647-BDAB-E7480B40F3ED}"/>
                </a:ext>
              </a:extLst>
            </p:cNvPr>
            <p:cNvCxnSpPr>
              <a:cxnSpLocks/>
            </p:cNvCxnSpPr>
            <p:nvPr/>
          </p:nvCxnSpPr>
          <p:spPr>
            <a:xfrm flipH="1">
              <a:off x="7742360" y="3349872"/>
              <a:ext cx="552624" cy="945903"/>
            </a:xfrm>
            <a:prstGeom prst="line">
              <a:avLst/>
            </a:prstGeom>
            <a:ln/>
          </p:spPr>
          <p:style>
            <a:lnRef idx="3">
              <a:schemeClr val="dk1"/>
            </a:lnRef>
            <a:fillRef idx="0">
              <a:schemeClr val="dk1"/>
            </a:fillRef>
            <a:effectRef idx="2">
              <a:schemeClr val="dk1"/>
            </a:effectRef>
            <a:fontRef idx="minor">
              <a:schemeClr val="tx1"/>
            </a:fontRef>
          </p:style>
        </p:cxnSp>
        <p:grpSp>
          <p:nvGrpSpPr>
            <p:cNvPr id="10" name="Group 9" descr="oval shape">
              <a:extLst>
                <a:ext uri="{FF2B5EF4-FFF2-40B4-BE49-F238E27FC236}">
                  <a16:creationId xmlns:a16="http://schemas.microsoft.com/office/drawing/2014/main" id="{817CBDD5-7640-FF40-8510-220C7A981AF4}"/>
                </a:ext>
              </a:extLst>
            </p:cNvPr>
            <p:cNvGrpSpPr/>
            <p:nvPr/>
          </p:nvGrpSpPr>
          <p:grpSpPr>
            <a:xfrm>
              <a:off x="7081628" y="4258095"/>
              <a:ext cx="1000125" cy="1000125"/>
              <a:chOff x="7482812" y="3772840"/>
              <a:chExt cx="1000125" cy="1000125"/>
            </a:xfrm>
          </p:grpSpPr>
          <p:sp>
            <p:nvSpPr>
              <p:cNvPr id="9" name="Oval 8">
                <a:extLst>
                  <a:ext uri="{FF2B5EF4-FFF2-40B4-BE49-F238E27FC236}">
                    <a16:creationId xmlns:a16="http://schemas.microsoft.com/office/drawing/2014/main" id="{A7858167-3A60-0645-97C4-85AC58C99FDF}"/>
                  </a:ext>
                </a:extLst>
              </p:cNvPr>
              <p:cNvSpPr/>
              <p:nvPr/>
            </p:nvSpPr>
            <p:spPr>
              <a:xfrm>
                <a:off x="7482812" y="3772840"/>
                <a:ext cx="1000125" cy="10001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000" dirty="0"/>
              </a:p>
            </p:txBody>
          </p:sp>
          <p:pic>
            <p:nvPicPr>
              <p:cNvPr id="8" name="Graphic 7" descr="Group of men with solid fill">
                <a:extLst>
                  <a:ext uri="{FF2B5EF4-FFF2-40B4-BE49-F238E27FC236}">
                    <a16:creationId xmlns:a16="http://schemas.microsoft.com/office/drawing/2014/main" id="{08AD860C-4281-5E46-B29F-B97F7FB071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28989" y="3926865"/>
                <a:ext cx="692074" cy="692074"/>
              </a:xfrm>
              <a:prstGeom prst="rect">
                <a:avLst/>
              </a:prstGeom>
            </p:spPr>
          </p:pic>
        </p:grpSp>
      </p:grpSp>
      <p:pic>
        <p:nvPicPr>
          <p:cNvPr id="11" name="Picture 10">
            <a:extLst>
              <a:ext uri="{FF2B5EF4-FFF2-40B4-BE49-F238E27FC236}">
                <a16:creationId xmlns:a16="http://schemas.microsoft.com/office/drawing/2014/main" id="{D7FCB0E2-04CE-4005-91C6-55823F77E7B1}"/>
              </a:ext>
            </a:extLst>
          </p:cNvPr>
          <p:cNvPicPr>
            <a:picLocks noChangeAspect="1"/>
          </p:cNvPicPr>
          <p:nvPr/>
        </p:nvPicPr>
        <p:blipFill rotWithShape="1">
          <a:blip r:embed="rId10"/>
          <a:srcRect l="11363" t="48845" r="67500" b="29485"/>
          <a:stretch/>
        </p:blipFill>
        <p:spPr>
          <a:xfrm>
            <a:off x="1108755" y="3214776"/>
            <a:ext cx="4818365" cy="2424089"/>
          </a:xfrm>
          <a:prstGeom prst="rect">
            <a:avLst/>
          </a:prstGeom>
          <a:ln>
            <a:solidFill>
              <a:srgbClr val="C00000"/>
            </a:solidFill>
          </a:ln>
        </p:spPr>
      </p:pic>
      <p:sp>
        <p:nvSpPr>
          <p:cNvPr id="29" name="Content Placeholder 2">
            <a:extLst>
              <a:ext uri="{FF2B5EF4-FFF2-40B4-BE49-F238E27FC236}">
                <a16:creationId xmlns:a16="http://schemas.microsoft.com/office/drawing/2014/main" id="{823D13A0-555F-403C-9BA9-0D2ADD3D67BF}"/>
              </a:ext>
            </a:extLst>
          </p:cNvPr>
          <p:cNvSpPr txBox="1">
            <a:spLocks/>
          </p:cNvSpPr>
          <p:nvPr/>
        </p:nvSpPr>
        <p:spPr>
          <a:xfrm>
            <a:off x="572104" y="6017938"/>
            <a:ext cx="5661394" cy="536550"/>
          </a:xfrm>
          <a:prstGeom prst="rect">
            <a:avLst/>
          </a:prstGeom>
        </p:spPr>
        <p:txBody>
          <a:bodyPr vert="horz" lIns="91440" tIns="45720" rIns="91440" bIns="45720" rtlCol="0">
            <a:noAutofit/>
          </a:bodyPr>
          <a:lstStyle>
            <a:lvl1pPr marL="228598" indent="-228598" algn="l" defTabSz="914391" rtl="0" eaLnBrk="1" latinLnBrk="0" hangingPunct="1">
              <a:lnSpc>
                <a:spcPct val="100000"/>
              </a:lnSpc>
              <a:spcBef>
                <a:spcPts val="1000"/>
              </a:spcBef>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1pPr>
            <a:lvl2pPr marL="685793" indent="-228598" algn="l" defTabSz="914391" rtl="0" eaLnBrk="1" latinLnBrk="0" hangingPunct="1">
              <a:lnSpc>
                <a:spcPct val="100000"/>
              </a:lnSpc>
              <a:spcBef>
                <a:spcPts val="500"/>
              </a:spcBef>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2pPr>
            <a:lvl3pPr marL="1142989" indent="-228598" algn="l" defTabSz="914391" rtl="0" eaLnBrk="1" latinLnBrk="0" hangingPunct="1">
              <a:lnSpc>
                <a:spcPct val="100000"/>
              </a:lnSpc>
              <a:spcBef>
                <a:spcPts val="500"/>
              </a:spcBef>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3pPr>
            <a:lvl4pPr marL="1600185" indent="-228598" algn="l" defTabSz="914391" rtl="0" eaLnBrk="1" latinLnBrk="0" hangingPunct="1">
              <a:lnSpc>
                <a:spcPct val="100000"/>
              </a:lnSpc>
              <a:spcBef>
                <a:spcPts val="500"/>
              </a:spcBef>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4pPr>
            <a:lvl5pPr marL="2057380" indent="-228598" algn="l" defTabSz="914391" rtl="0" eaLnBrk="1" latinLnBrk="0" hangingPunct="1">
              <a:lnSpc>
                <a:spcPct val="100000"/>
              </a:lnSpc>
              <a:spcBef>
                <a:spcPts val="500"/>
              </a:spcBef>
              <a:buFont typeface="Arial" panose="020B0604020202020204" pitchFamily="34" charset="0"/>
              <a:buChar char="•"/>
              <a:defRPr lang="en-US" sz="1400" kern="1200">
                <a:solidFill>
                  <a:schemeClr val="tx1">
                    <a:lumMod val="75000"/>
                    <a:lumOff val="25000"/>
                  </a:schemeClr>
                </a:solidFill>
                <a:latin typeface="+mn-lt"/>
                <a:ea typeface="+mn-ea"/>
                <a:cs typeface="+mn-cs"/>
              </a:defRPr>
            </a:lvl5pPr>
            <a:lvl6pPr marL="2514576"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2"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7"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3"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Font typeface="Arial" panose="020B0604020202020204" pitchFamily="34" charset="0"/>
              <a:buNone/>
            </a:pPr>
            <a:r>
              <a:rPr lang="en-US" sz="2400" i="1">
                <a:solidFill>
                  <a:srgbClr val="4472C4"/>
                </a:solidFill>
                <a:latin typeface="Times New Roman" panose="02020603050405020304" pitchFamily="18" charset="0"/>
                <a:cs typeface="Times New Roman" panose="02020603050405020304" pitchFamily="18" charset="0"/>
              </a:rPr>
              <a:t>Hình 1. C</a:t>
            </a:r>
            <a:r>
              <a:rPr lang="vi-VN" sz="2400" i="1">
                <a:solidFill>
                  <a:srgbClr val="4472C4"/>
                </a:solidFill>
                <a:latin typeface="Times New Roman" panose="02020603050405020304" pitchFamily="18" charset="0"/>
                <a:cs typeface="Times New Roman" panose="02020603050405020304" pitchFamily="18" charset="0"/>
              </a:rPr>
              <a:t>hương trình</a:t>
            </a:r>
            <a:r>
              <a:rPr lang="en-US" sz="2400" i="1">
                <a:solidFill>
                  <a:srgbClr val="4472C4"/>
                </a:solidFill>
                <a:latin typeface="Times New Roman" panose="02020603050405020304" pitchFamily="18" charset="0"/>
                <a:cs typeface="Times New Roman" panose="02020603050405020304" pitchFamily="18" charset="0"/>
              </a:rPr>
              <a:t> với câu lệnh while</a:t>
            </a:r>
            <a:endParaRPr lang="vi-VN" sz="2400" i="1" dirty="0">
              <a:solidFill>
                <a:srgbClr val="4472C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943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3BD17-A7FE-4352-9D7A-10482C6865A6}"/>
              </a:ext>
            </a:extLst>
          </p:cNvPr>
          <p:cNvSpPr>
            <a:spLocks noGrp="1"/>
          </p:cNvSpPr>
          <p:nvPr>
            <p:ph type="title"/>
          </p:nvPr>
        </p:nvSpPr>
        <p:spPr>
          <a:xfrm>
            <a:off x="444500" y="412137"/>
            <a:ext cx="9146972" cy="640080"/>
          </a:xfrm>
        </p:spPr>
        <p:txBody>
          <a:bodyPr/>
          <a:lstStyle/>
          <a:p>
            <a:r>
              <a:rPr lang="en-US" b="1">
                <a:latin typeface="Times New Roman" panose="02020603050405020304" pitchFamily="18" charset="0"/>
                <a:cs typeface="Times New Roman" panose="02020603050405020304" pitchFamily="18" charset="0"/>
              </a:rPr>
              <a:t>Bài 2. Đếm các ước thực sự của một số nguyên</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3C1D5B-11AC-48D7-B0A0-63BC88617D64}"/>
              </a:ext>
            </a:extLst>
          </p:cNvPr>
          <p:cNvSpPr>
            <a:spLocks noGrp="1"/>
          </p:cNvSpPr>
          <p:nvPr>
            <p:ph sz="quarter" idx="10"/>
          </p:nvPr>
        </p:nvSpPr>
        <p:spPr>
          <a:xfrm>
            <a:off x="468010" y="1239428"/>
            <a:ext cx="8106312" cy="1864895"/>
          </a:xfrm>
        </p:spPr>
        <p:txBody>
          <a:bodyPr vert="horz" lIns="91440" tIns="45720" rIns="91440" bIns="45720" rtlCol="0">
            <a:noAutofit/>
          </a:bodyPr>
          <a:lstStyle/>
          <a:p>
            <a:pPr marL="0" indent="0" algn="just">
              <a:spcAft>
                <a:spcPts val="1200"/>
              </a:spcAft>
              <a:buNone/>
            </a:pPr>
            <a:r>
              <a:rPr lang="en-US" sz="2800">
                <a:solidFill>
                  <a:schemeClr val="tx1"/>
                </a:solidFill>
                <a:latin typeface="Times New Roman" panose="02020603050405020304" pitchFamily="18" charset="0"/>
                <a:cs typeface="Times New Roman" panose="02020603050405020304" pitchFamily="18" charset="0"/>
              </a:rPr>
              <a:t>Bạn Hà viết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ở hình 2 để đếm xem số nguyên n nhập vào từ bàn phím có bao nhiêu ước số thực sự (ước khác 1 và n). Tuy nhiên,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chạy kết quả sai. Em hãy sửa lỗi giúp bạn Hà.</a:t>
            </a:r>
            <a:endParaRPr lang="en-US" sz="2800" dirty="0">
              <a:solidFill>
                <a:schemeClr val="tx1"/>
              </a:solidFill>
              <a:latin typeface="Times New Roman" panose="02020603050405020304" pitchFamily="18" charset="0"/>
              <a:cs typeface="Times New Roman" panose="02020603050405020304" pitchFamily="18" charset="0"/>
            </a:endParaRPr>
          </a:p>
        </p:txBody>
      </p:sp>
      <p:grpSp>
        <p:nvGrpSpPr>
          <p:cNvPr id="6" name="Group 5" descr="circles connected by lines and text boxes">
            <a:extLst>
              <a:ext uri="{FF2B5EF4-FFF2-40B4-BE49-F238E27FC236}">
                <a16:creationId xmlns:a16="http://schemas.microsoft.com/office/drawing/2014/main" id="{6A2CDB1F-3214-48AA-BFD2-B07A50E4AA07}"/>
              </a:ext>
            </a:extLst>
          </p:cNvPr>
          <p:cNvGrpSpPr/>
          <p:nvPr/>
        </p:nvGrpSpPr>
        <p:grpSpPr>
          <a:xfrm>
            <a:off x="8574322" y="1280993"/>
            <a:ext cx="3630479" cy="3173285"/>
            <a:chOff x="6083842" y="1939633"/>
            <a:chExt cx="5542415" cy="3945070"/>
          </a:xfrm>
        </p:grpSpPr>
        <p:cxnSp>
          <p:nvCxnSpPr>
            <p:cNvPr id="38" name="Straight Connector 37" descr="straight line">
              <a:extLst>
                <a:ext uri="{FF2B5EF4-FFF2-40B4-BE49-F238E27FC236}">
                  <a16:creationId xmlns:a16="http://schemas.microsoft.com/office/drawing/2014/main" id="{EBF39178-FA58-8C4F-ABB2-4549B9630313}"/>
                </a:ext>
              </a:extLst>
            </p:cNvPr>
            <p:cNvCxnSpPr>
              <a:cxnSpLocks/>
            </p:cNvCxnSpPr>
            <p:nvPr/>
          </p:nvCxnSpPr>
          <p:spPr>
            <a:xfrm>
              <a:off x="9181218" y="3429000"/>
              <a:ext cx="836715" cy="1277695"/>
            </a:xfrm>
            <a:prstGeom prst="line">
              <a:avLst/>
            </a:prstGeom>
            <a:ln/>
          </p:spPr>
          <p:style>
            <a:lnRef idx="3">
              <a:schemeClr val="dk1"/>
            </a:lnRef>
            <a:fillRef idx="0">
              <a:schemeClr val="dk1"/>
            </a:fillRef>
            <a:effectRef idx="2">
              <a:schemeClr val="dk1"/>
            </a:effectRef>
            <a:fontRef idx="minor">
              <a:schemeClr val="tx1"/>
            </a:fontRef>
          </p:style>
        </p:cxnSp>
        <p:cxnSp>
          <p:nvCxnSpPr>
            <p:cNvPr id="43" name="Straight Connector 42" descr="straight line">
              <a:extLst>
                <a:ext uri="{FF2B5EF4-FFF2-40B4-BE49-F238E27FC236}">
                  <a16:creationId xmlns:a16="http://schemas.microsoft.com/office/drawing/2014/main" id="{57A3E56E-E685-2247-8CF5-4CD8E329F880}"/>
                </a:ext>
              </a:extLst>
            </p:cNvPr>
            <p:cNvCxnSpPr>
              <a:cxnSpLocks/>
              <a:stCxn id="4" idx="3"/>
              <a:endCxn id="24" idx="2"/>
            </p:cNvCxnSpPr>
            <p:nvPr/>
          </p:nvCxnSpPr>
          <p:spPr>
            <a:xfrm>
              <a:off x="9427475" y="2569476"/>
              <a:ext cx="934835" cy="280333"/>
            </a:xfrm>
            <a:prstGeom prst="line">
              <a:avLst/>
            </a:prstGeom>
            <a:ln/>
          </p:spPr>
          <p:style>
            <a:lnRef idx="3">
              <a:schemeClr val="dk1"/>
            </a:lnRef>
            <a:fillRef idx="0">
              <a:schemeClr val="dk1"/>
            </a:fillRef>
            <a:effectRef idx="2">
              <a:schemeClr val="dk1"/>
            </a:effectRef>
            <a:fontRef idx="minor">
              <a:schemeClr val="tx1"/>
            </a:fontRef>
          </p:style>
        </p:cxnSp>
        <p:sp>
          <p:nvSpPr>
            <p:cNvPr id="51" name="TextBox 50">
              <a:extLst>
                <a:ext uri="{FF2B5EF4-FFF2-40B4-BE49-F238E27FC236}">
                  <a16:creationId xmlns:a16="http://schemas.microsoft.com/office/drawing/2014/main" id="{48272FE1-75CB-0A48-BF49-55403326D012}"/>
                </a:ext>
              </a:extLst>
            </p:cNvPr>
            <p:cNvSpPr txBox="1"/>
            <p:nvPr/>
          </p:nvSpPr>
          <p:spPr>
            <a:xfrm>
              <a:off x="6083842" y="3410881"/>
              <a:ext cx="1198880" cy="246101"/>
            </a:xfrm>
            <a:prstGeom prst="rect">
              <a:avLst/>
            </a:prstGeom>
            <a:noFill/>
          </p:spPr>
          <p:txBody>
            <a:bodyPr wrap="square" rtlCol="0">
              <a:spAutoFit/>
            </a:bodyPr>
            <a:lstStyle/>
            <a:p>
              <a:pPr algn="ctr"/>
              <a:r>
                <a:rPr lang="en-US" sz="800" dirty="0"/>
                <a:t>Topic</a:t>
              </a:r>
            </a:p>
          </p:txBody>
        </p:sp>
        <p:sp>
          <p:nvSpPr>
            <p:cNvPr id="52" name="TextBox 51">
              <a:extLst>
                <a:ext uri="{FF2B5EF4-FFF2-40B4-BE49-F238E27FC236}">
                  <a16:creationId xmlns:a16="http://schemas.microsoft.com/office/drawing/2014/main" id="{F771F1C7-AB37-324D-ADD0-2CF4D1A43248}"/>
                </a:ext>
              </a:extLst>
            </p:cNvPr>
            <p:cNvSpPr txBox="1"/>
            <p:nvPr/>
          </p:nvSpPr>
          <p:spPr>
            <a:xfrm>
              <a:off x="6973454" y="5320733"/>
              <a:ext cx="1198880" cy="246101"/>
            </a:xfrm>
            <a:prstGeom prst="rect">
              <a:avLst/>
            </a:prstGeom>
            <a:noFill/>
          </p:spPr>
          <p:txBody>
            <a:bodyPr wrap="square" rtlCol="0">
              <a:spAutoFit/>
            </a:bodyPr>
            <a:lstStyle/>
            <a:p>
              <a:pPr algn="ctr"/>
              <a:r>
                <a:rPr lang="en-US" sz="800" dirty="0"/>
                <a:t>Audience</a:t>
              </a:r>
            </a:p>
          </p:txBody>
        </p:sp>
        <p:sp>
          <p:nvSpPr>
            <p:cNvPr id="53" name="TextBox 52">
              <a:extLst>
                <a:ext uri="{FF2B5EF4-FFF2-40B4-BE49-F238E27FC236}">
                  <a16:creationId xmlns:a16="http://schemas.microsoft.com/office/drawing/2014/main" id="{FC2C85F7-0B15-3146-A85D-9D5064D8AF53}"/>
                </a:ext>
              </a:extLst>
            </p:cNvPr>
            <p:cNvSpPr txBox="1"/>
            <p:nvPr/>
          </p:nvSpPr>
          <p:spPr>
            <a:xfrm>
              <a:off x="9591472" y="5638602"/>
              <a:ext cx="1198880" cy="246101"/>
            </a:xfrm>
            <a:prstGeom prst="rect">
              <a:avLst/>
            </a:prstGeom>
            <a:noFill/>
          </p:spPr>
          <p:txBody>
            <a:bodyPr wrap="square" rtlCol="0">
              <a:spAutoFit/>
            </a:bodyPr>
            <a:lstStyle/>
            <a:p>
              <a:pPr algn="ctr"/>
              <a:r>
                <a:rPr lang="en-US" sz="800" dirty="0"/>
                <a:t>Visuals</a:t>
              </a:r>
            </a:p>
          </p:txBody>
        </p:sp>
        <p:sp>
          <p:nvSpPr>
            <p:cNvPr id="54" name="TextBox 53">
              <a:extLst>
                <a:ext uri="{FF2B5EF4-FFF2-40B4-BE49-F238E27FC236}">
                  <a16:creationId xmlns:a16="http://schemas.microsoft.com/office/drawing/2014/main" id="{BBE03795-3996-114F-98B3-F3BF83918F72}"/>
                </a:ext>
              </a:extLst>
            </p:cNvPr>
            <p:cNvSpPr txBox="1"/>
            <p:nvPr/>
          </p:nvSpPr>
          <p:spPr>
            <a:xfrm>
              <a:off x="10017933" y="3412384"/>
              <a:ext cx="1608324" cy="246101"/>
            </a:xfrm>
            <a:prstGeom prst="rect">
              <a:avLst/>
            </a:prstGeom>
            <a:noFill/>
          </p:spPr>
          <p:txBody>
            <a:bodyPr wrap="square" rtlCol="0">
              <a:spAutoFit/>
            </a:bodyPr>
            <a:lstStyle/>
            <a:p>
              <a:pPr algn="ctr"/>
              <a:r>
                <a:rPr lang="en-US" sz="800" dirty="0"/>
                <a:t>Schedule</a:t>
              </a:r>
            </a:p>
          </p:txBody>
        </p:sp>
        <p:grpSp>
          <p:nvGrpSpPr>
            <p:cNvPr id="18" name="Group 17" descr="oval shape">
              <a:extLst>
                <a:ext uri="{FF2B5EF4-FFF2-40B4-BE49-F238E27FC236}">
                  <a16:creationId xmlns:a16="http://schemas.microsoft.com/office/drawing/2014/main" id="{ECFD3AB4-8567-F64A-931A-884605910C8C}"/>
                </a:ext>
              </a:extLst>
            </p:cNvPr>
            <p:cNvGrpSpPr/>
            <p:nvPr/>
          </p:nvGrpSpPr>
          <p:grpSpPr>
            <a:xfrm>
              <a:off x="9681281" y="4575965"/>
              <a:ext cx="1000125" cy="1000125"/>
              <a:chOff x="8020616" y="4546722"/>
              <a:chExt cx="1000125" cy="1000125"/>
            </a:xfrm>
          </p:grpSpPr>
          <p:sp>
            <p:nvSpPr>
              <p:cNvPr id="15" name="Oval 14">
                <a:extLst>
                  <a:ext uri="{FF2B5EF4-FFF2-40B4-BE49-F238E27FC236}">
                    <a16:creationId xmlns:a16="http://schemas.microsoft.com/office/drawing/2014/main" id="{C960BA12-D7C4-DA46-84DD-5ECD1CE38B73}"/>
                  </a:ext>
                </a:extLst>
              </p:cNvPr>
              <p:cNvSpPr/>
              <p:nvPr/>
            </p:nvSpPr>
            <p:spPr>
              <a:xfrm>
                <a:off x="8020616" y="4546722"/>
                <a:ext cx="1000125" cy="10001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800" dirty="0"/>
              </a:p>
            </p:txBody>
          </p:sp>
          <p:pic>
            <p:nvPicPr>
              <p:cNvPr id="17" name="Graphic 16" descr="Palette with solid fill">
                <a:extLst>
                  <a:ext uri="{FF2B5EF4-FFF2-40B4-BE49-F238E27FC236}">
                    <a16:creationId xmlns:a16="http://schemas.microsoft.com/office/drawing/2014/main" id="{42F89624-492D-7F40-B8A0-CB541B3E4C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3743" y="4693992"/>
                <a:ext cx="734624" cy="734624"/>
              </a:xfrm>
              <a:prstGeom prst="rect">
                <a:avLst/>
              </a:prstGeom>
            </p:spPr>
          </p:pic>
        </p:grpSp>
        <p:grpSp>
          <p:nvGrpSpPr>
            <p:cNvPr id="61" name="Group 60" descr="oval shape">
              <a:extLst>
                <a:ext uri="{FF2B5EF4-FFF2-40B4-BE49-F238E27FC236}">
                  <a16:creationId xmlns:a16="http://schemas.microsoft.com/office/drawing/2014/main" id="{39FEF4FB-AF2E-6B40-A9B6-BA373EE4D864}"/>
                </a:ext>
              </a:extLst>
            </p:cNvPr>
            <p:cNvGrpSpPr/>
            <p:nvPr/>
          </p:nvGrpSpPr>
          <p:grpSpPr>
            <a:xfrm>
              <a:off x="6191627" y="2349747"/>
              <a:ext cx="1000125" cy="1000125"/>
              <a:chOff x="6541679" y="2594623"/>
              <a:chExt cx="1000125" cy="1000125"/>
            </a:xfrm>
          </p:grpSpPr>
          <p:sp>
            <p:nvSpPr>
              <p:cNvPr id="5" name="Oval 4">
                <a:extLst>
                  <a:ext uri="{FF2B5EF4-FFF2-40B4-BE49-F238E27FC236}">
                    <a16:creationId xmlns:a16="http://schemas.microsoft.com/office/drawing/2014/main" id="{C49E76DC-66CA-6C49-84B5-F69B568F4BD4}"/>
                  </a:ext>
                </a:extLst>
              </p:cNvPr>
              <p:cNvSpPr/>
              <p:nvPr/>
            </p:nvSpPr>
            <p:spPr>
              <a:xfrm>
                <a:off x="6541679" y="2594623"/>
                <a:ext cx="1000125" cy="10001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800" dirty="0"/>
              </a:p>
            </p:txBody>
          </p:sp>
          <p:pic>
            <p:nvPicPr>
              <p:cNvPr id="46" name="Graphic 45" descr="Network with solid fill">
                <a:extLst>
                  <a:ext uri="{FF2B5EF4-FFF2-40B4-BE49-F238E27FC236}">
                    <a16:creationId xmlns:a16="http://schemas.microsoft.com/office/drawing/2014/main" id="{6B844E82-589B-724D-88B8-80A5AC31BA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2203" y="2749924"/>
                <a:ext cx="679076" cy="679076"/>
              </a:xfrm>
              <a:prstGeom prst="rect">
                <a:avLst/>
              </a:prstGeom>
            </p:spPr>
          </p:pic>
        </p:grpSp>
        <p:grpSp>
          <p:nvGrpSpPr>
            <p:cNvPr id="59" name="Group 58" descr="oval shape">
              <a:extLst>
                <a:ext uri="{FF2B5EF4-FFF2-40B4-BE49-F238E27FC236}">
                  <a16:creationId xmlns:a16="http://schemas.microsoft.com/office/drawing/2014/main" id="{8238D7F6-2353-974E-B1A8-433BA4397E38}"/>
                </a:ext>
              </a:extLst>
            </p:cNvPr>
            <p:cNvGrpSpPr/>
            <p:nvPr/>
          </p:nvGrpSpPr>
          <p:grpSpPr>
            <a:xfrm>
              <a:off x="10362310" y="2349747"/>
              <a:ext cx="1000125" cy="1000125"/>
              <a:chOff x="9894488" y="2594623"/>
              <a:chExt cx="1000125" cy="1000125"/>
            </a:xfrm>
          </p:grpSpPr>
          <p:sp>
            <p:nvSpPr>
              <p:cNvPr id="24" name="Oval 23">
                <a:extLst>
                  <a:ext uri="{FF2B5EF4-FFF2-40B4-BE49-F238E27FC236}">
                    <a16:creationId xmlns:a16="http://schemas.microsoft.com/office/drawing/2014/main" id="{75D17ED6-2E33-5E41-85C1-E372037A35B9}"/>
                  </a:ext>
                </a:extLst>
              </p:cNvPr>
              <p:cNvSpPr/>
              <p:nvPr/>
            </p:nvSpPr>
            <p:spPr>
              <a:xfrm>
                <a:off x="9894488" y="2594623"/>
                <a:ext cx="1000125" cy="10001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800" dirty="0"/>
              </a:p>
            </p:txBody>
          </p:sp>
          <p:pic>
            <p:nvPicPr>
              <p:cNvPr id="50" name="Graphic 49" descr="Puzzle with solid fill">
                <a:extLst>
                  <a:ext uri="{FF2B5EF4-FFF2-40B4-BE49-F238E27FC236}">
                    <a16:creationId xmlns:a16="http://schemas.microsoft.com/office/drawing/2014/main" id="{58833E66-7547-3644-B141-E32CDA4EB5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34357" y="2751389"/>
                <a:ext cx="724630" cy="724626"/>
              </a:xfrm>
              <a:prstGeom prst="rect">
                <a:avLst/>
              </a:prstGeom>
            </p:spPr>
          </p:pic>
        </p:grpSp>
        <p:sp>
          <p:nvSpPr>
            <p:cNvPr id="69" name="Oval 68" descr="oval shape">
              <a:extLst>
                <a:ext uri="{FF2B5EF4-FFF2-40B4-BE49-F238E27FC236}">
                  <a16:creationId xmlns:a16="http://schemas.microsoft.com/office/drawing/2014/main" id="{B90FEDE1-ACC7-5847-B8C0-90B4D8BFAC61}"/>
                </a:ext>
              </a:extLst>
            </p:cNvPr>
            <p:cNvSpPr/>
            <p:nvPr/>
          </p:nvSpPr>
          <p:spPr>
            <a:xfrm>
              <a:off x="7960738" y="1939633"/>
              <a:ext cx="1630734" cy="1630734"/>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 name="TextBox 3">
              <a:extLst>
                <a:ext uri="{FF2B5EF4-FFF2-40B4-BE49-F238E27FC236}">
                  <a16:creationId xmlns:a16="http://schemas.microsoft.com/office/drawing/2014/main" id="{2F74BA11-D7D9-3148-9CCC-AEFDD6554B4F}"/>
                </a:ext>
              </a:extLst>
            </p:cNvPr>
            <p:cNvSpPr txBox="1"/>
            <p:nvPr/>
          </p:nvSpPr>
          <p:spPr>
            <a:xfrm>
              <a:off x="8100607" y="2446426"/>
              <a:ext cx="1326868" cy="246101"/>
            </a:xfrm>
            <a:prstGeom prst="rect">
              <a:avLst/>
            </a:prstGeom>
            <a:noFill/>
          </p:spPr>
          <p:txBody>
            <a:bodyPr wrap="square" rtlCol="0">
              <a:spAutoFit/>
            </a:bodyPr>
            <a:lstStyle/>
            <a:p>
              <a:pPr algn="ctr"/>
              <a:r>
                <a:rPr lang="en-US" sz="800" dirty="0">
                  <a:solidFill>
                    <a:schemeClr val="bg1"/>
                  </a:solidFill>
                </a:rPr>
                <a:t>Product pitch</a:t>
              </a:r>
            </a:p>
          </p:txBody>
        </p:sp>
        <p:cxnSp>
          <p:nvCxnSpPr>
            <p:cNvPr id="30" name="Straight Connector 29" descr="straight line">
              <a:extLst>
                <a:ext uri="{FF2B5EF4-FFF2-40B4-BE49-F238E27FC236}">
                  <a16:creationId xmlns:a16="http://schemas.microsoft.com/office/drawing/2014/main" id="{BEC97C4A-D38A-A44D-ADDA-6ADE17DA3AC1}"/>
                </a:ext>
              </a:extLst>
            </p:cNvPr>
            <p:cNvCxnSpPr>
              <a:cxnSpLocks/>
            </p:cNvCxnSpPr>
            <p:nvPr/>
          </p:nvCxnSpPr>
          <p:spPr>
            <a:xfrm flipH="1">
              <a:off x="7188401" y="2785215"/>
              <a:ext cx="768986" cy="88013"/>
            </a:xfrm>
            <a:prstGeom prst="line">
              <a:avLst/>
            </a:prstGeom>
            <a:ln/>
          </p:spPr>
          <p:style>
            <a:lnRef idx="3">
              <a:schemeClr val="dk1"/>
            </a:lnRef>
            <a:fillRef idx="0">
              <a:schemeClr val="dk1"/>
            </a:fillRef>
            <a:effectRef idx="2">
              <a:schemeClr val="dk1"/>
            </a:effectRef>
            <a:fontRef idx="minor">
              <a:schemeClr val="tx1"/>
            </a:fontRef>
          </p:style>
        </p:cxnSp>
        <p:cxnSp>
          <p:nvCxnSpPr>
            <p:cNvPr id="31" name="Straight Connector 30" descr="straight line">
              <a:extLst>
                <a:ext uri="{FF2B5EF4-FFF2-40B4-BE49-F238E27FC236}">
                  <a16:creationId xmlns:a16="http://schemas.microsoft.com/office/drawing/2014/main" id="{EA85C93B-C167-D647-BDAB-E7480B40F3ED}"/>
                </a:ext>
              </a:extLst>
            </p:cNvPr>
            <p:cNvCxnSpPr>
              <a:cxnSpLocks/>
            </p:cNvCxnSpPr>
            <p:nvPr/>
          </p:nvCxnSpPr>
          <p:spPr>
            <a:xfrm flipH="1">
              <a:off x="7742360" y="3349872"/>
              <a:ext cx="552624" cy="945903"/>
            </a:xfrm>
            <a:prstGeom prst="line">
              <a:avLst/>
            </a:prstGeom>
            <a:ln/>
          </p:spPr>
          <p:style>
            <a:lnRef idx="3">
              <a:schemeClr val="dk1"/>
            </a:lnRef>
            <a:fillRef idx="0">
              <a:schemeClr val="dk1"/>
            </a:fillRef>
            <a:effectRef idx="2">
              <a:schemeClr val="dk1"/>
            </a:effectRef>
            <a:fontRef idx="minor">
              <a:schemeClr val="tx1"/>
            </a:fontRef>
          </p:style>
        </p:cxnSp>
        <p:grpSp>
          <p:nvGrpSpPr>
            <p:cNvPr id="10" name="Group 9" descr="oval shape">
              <a:extLst>
                <a:ext uri="{FF2B5EF4-FFF2-40B4-BE49-F238E27FC236}">
                  <a16:creationId xmlns:a16="http://schemas.microsoft.com/office/drawing/2014/main" id="{817CBDD5-7640-FF40-8510-220C7A981AF4}"/>
                </a:ext>
              </a:extLst>
            </p:cNvPr>
            <p:cNvGrpSpPr/>
            <p:nvPr/>
          </p:nvGrpSpPr>
          <p:grpSpPr>
            <a:xfrm>
              <a:off x="7081628" y="4258095"/>
              <a:ext cx="1000125" cy="1000125"/>
              <a:chOff x="7482812" y="3772840"/>
              <a:chExt cx="1000125" cy="1000125"/>
            </a:xfrm>
          </p:grpSpPr>
          <p:sp>
            <p:nvSpPr>
              <p:cNvPr id="9" name="Oval 8">
                <a:extLst>
                  <a:ext uri="{FF2B5EF4-FFF2-40B4-BE49-F238E27FC236}">
                    <a16:creationId xmlns:a16="http://schemas.microsoft.com/office/drawing/2014/main" id="{A7858167-3A60-0645-97C4-85AC58C99FDF}"/>
                  </a:ext>
                </a:extLst>
              </p:cNvPr>
              <p:cNvSpPr/>
              <p:nvPr/>
            </p:nvSpPr>
            <p:spPr>
              <a:xfrm>
                <a:off x="7482812" y="3772840"/>
                <a:ext cx="1000125" cy="10001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800" dirty="0"/>
              </a:p>
            </p:txBody>
          </p:sp>
          <p:pic>
            <p:nvPicPr>
              <p:cNvPr id="8" name="Graphic 7" descr="Group of men with solid fill">
                <a:extLst>
                  <a:ext uri="{FF2B5EF4-FFF2-40B4-BE49-F238E27FC236}">
                    <a16:creationId xmlns:a16="http://schemas.microsoft.com/office/drawing/2014/main" id="{08AD860C-4281-5E46-B29F-B97F7FB071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28989" y="3926865"/>
                <a:ext cx="692074" cy="692074"/>
              </a:xfrm>
              <a:prstGeom prst="rect">
                <a:avLst/>
              </a:prstGeom>
            </p:spPr>
          </p:pic>
        </p:grpSp>
      </p:grpSp>
      <p:sp>
        <p:nvSpPr>
          <p:cNvPr id="29" name="Content Placeholder 2">
            <a:extLst>
              <a:ext uri="{FF2B5EF4-FFF2-40B4-BE49-F238E27FC236}">
                <a16:creationId xmlns:a16="http://schemas.microsoft.com/office/drawing/2014/main" id="{823D13A0-555F-403C-9BA9-0D2ADD3D67BF}"/>
              </a:ext>
            </a:extLst>
          </p:cNvPr>
          <p:cNvSpPr txBox="1">
            <a:spLocks/>
          </p:cNvSpPr>
          <p:nvPr/>
        </p:nvSpPr>
        <p:spPr>
          <a:xfrm>
            <a:off x="1583485" y="6177588"/>
            <a:ext cx="5661394" cy="536550"/>
          </a:xfrm>
          <a:prstGeom prst="rect">
            <a:avLst/>
          </a:prstGeom>
        </p:spPr>
        <p:txBody>
          <a:bodyPr vert="horz" lIns="91440" tIns="45720" rIns="91440" bIns="45720" rtlCol="0">
            <a:noAutofit/>
          </a:bodyPr>
          <a:lstStyle>
            <a:lvl1pPr marL="228598" indent="-228598" algn="l" defTabSz="914391" rtl="0" eaLnBrk="1" latinLnBrk="0" hangingPunct="1">
              <a:lnSpc>
                <a:spcPct val="100000"/>
              </a:lnSpc>
              <a:spcBef>
                <a:spcPts val="1000"/>
              </a:spcBef>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1pPr>
            <a:lvl2pPr marL="685793" indent="-228598" algn="l" defTabSz="914391" rtl="0" eaLnBrk="1" latinLnBrk="0" hangingPunct="1">
              <a:lnSpc>
                <a:spcPct val="100000"/>
              </a:lnSpc>
              <a:spcBef>
                <a:spcPts val="500"/>
              </a:spcBef>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2pPr>
            <a:lvl3pPr marL="1142989" indent="-228598" algn="l" defTabSz="914391" rtl="0" eaLnBrk="1" latinLnBrk="0" hangingPunct="1">
              <a:lnSpc>
                <a:spcPct val="100000"/>
              </a:lnSpc>
              <a:spcBef>
                <a:spcPts val="500"/>
              </a:spcBef>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3pPr>
            <a:lvl4pPr marL="1600185" indent="-228598" algn="l" defTabSz="914391" rtl="0" eaLnBrk="1" latinLnBrk="0" hangingPunct="1">
              <a:lnSpc>
                <a:spcPct val="100000"/>
              </a:lnSpc>
              <a:spcBef>
                <a:spcPts val="500"/>
              </a:spcBef>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4pPr>
            <a:lvl5pPr marL="2057380" indent="-228598" algn="l" defTabSz="914391" rtl="0" eaLnBrk="1" latinLnBrk="0" hangingPunct="1">
              <a:lnSpc>
                <a:spcPct val="100000"/>
              </a:lnSpc>
              <a:spcBef>
                <a:spcPts val="500"/>
              </a:spcBef>
              <a:buFont typeface="Arial" panose="020B0604020202020204" pitchFamily="34" charset="0"/>
              <a:buChar char="•"/>
              <a:defRPr lang="en-US" sz="1400" kern="1200">
                <a:solidFill>
                  <a:schemeClr val="tx1">
                    <a:lumMod val="75000"/>
                    <a:lumOff val="25000"/>
                  </a:schemeClr>
                </a:solidFill>
                <a:latin typeface="+mn-lt"/>
                <a:ea typeface="+mn-ea"/>
                <a:cs typeface="+mn-cs"/>
              </a:defRPr>
            </a:lvl5pPr>
            <a:lvl6pPr marL="2514576"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2"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7"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3"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Font typeface="Arial" panose="020B0604020202020204" pitchFamily="34" charset="0"/>
              <a:buNone/>
            </a:pPr>
            <a:r>
              <a:rPr lang="en-US" sz="2400" i="1">
                <a:solidFill>
                  <a:srgbClr val="4472C4"/>
                </a:solidFill>
                <a:latin typeface="Times New Roman" panose="02020603050405020304" pitchFamily="18" charset="0"/>
                <a:cs typeface="Times New Roman" panose="02020603050405020304" pitchFamily="18" charset="0"/>
              </a:rPr>
              <a:t>Hình 2. C</a:t>
            </a:r>
            <a:r>
              <a:rPr lang="vi-VN" sz="2400" i="1">
                <a:solidFill>
                  <a:srgbClr val="4472C4"/>
                </a:solidFill>
                <a:latin typeface="Times New Roman" panose="02020603050405020304" pitchFamily="18" charset="0"/>
                <a:cs typeface="Times New Roman" panose="02020603050405020304" pitchFamily="18" charset="0"/>
              </a:rPr>
              <a:t>hương trình</a:t>
            </a:r>
            <a:r>
              <a:rPr lang="en-US" sz="2400" i="1">
                <a:solidFill>
                  <a:srgbClr val="4472C4"/>
                </a:solidFill>
                <a:latin typeface="Times New Roman" panose="02020603050405020304" pitchFamily="18" charset="0"/>
                <a:cs typeface="Times New Roman" panose="02020603050405020304" pitchFamily="18" charset="0"/>
              </a:rPr>
              <a:t> của bạn Hà</a:t>
            </a:r>
            <a:endParaRPr lang="vi-VN" sz="2400" i="1" dirty="0">
              <a:solidFill>
                <a:srgbClr val="4472C4"/>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A90CF611-D29F-425A-9D20-D20E47C33437}"/>
              </a:ext>
            </a:extLst>
          </p:cNvPr>
          <p:cNvPicPr>
            <a:picLocks noChangeAspect="1"/>
          </p:cNvPicPr>
          <p:nvPr/>
        </p:nvPicPr>
        <p:blipFill rotWithShape="1">
          <a:blip r:embed="rId10"/>
          <a:srcRect l="11591" t="48080" r="51785" b="25595"/>
          <a:stretch/>
        </p:blipFill>
        <p:spPr>
          <a:xfrm>
            <a:off x="1237306" y="3183165"/>
            <a:ext cx="6931329" cy="2801130"/>
          </a:xfrm>
          <a:prstGeom prst="rect">
            <a:avLst/>
          </a:prstGeom>
          <a:ln>
            <a:solidFill>
              <a:srgbClr val="D24726"/>
            </a:solidFill>
          </a:ln>
        </p:spPr>
      </p:pic>
    </p:spTree>
    <p:extLst>
      <p:ext uri="{BB962C8B-B14F-4D97-AF65-F5344CB8AC3E}">
        <p14:creationId xmlns:p14="http://schemas.microsoft.com/office/powerpoint/2010/main" val="265705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672483-4B12-4AF5-8122-FEBEC7936098}"/>
              </a:ext>
            </a:extLst>
          </p:cNvPr>
          <p:cNvPicPr>
            <a:picLocks noChangeAspect="1"/>
          </p:cNvPicPr>
          <p:nvPr/>
        </p:nvPicPr>
        <p:blipFill rotWithShape="1">
          <a:blip r:embed="rId2"/>
          <a:srcRect l="4659" r="65000" b="75972"/>
          <a:stretch/>
        </p:blipFill>
        <p:spPr>
          <a:xfrm>
            <a:off x="2133599" y="1927456"/>
            <a:ext cx="7079673" cy="3152158"/>
          </a:xfrm>
          <a:prstGeom prst="rect">
            <a:avLst/>
          </a:prstGeom>
          <a:ln>
            <a:solidFill>
              <a:srgbClr val="C00000"/>
            </a:solidFill>
          </a:ln>
        </p:spPr>
      </p:pic>
      <p:sp>
        <p:nvSpPr>
          <p:cNvPr id="8" name="Arrow: Down 7">
            <a:extLst>
              <a:ext uri="{FF2B5EF4-FFF2-40B4-BE49-F238E27FC236}">
                <a16:creationId xmlns:a16="http://schemas.microsoft.com/office/drawing/2014/main" id="{FF0BA1A3-2B4E-455E-B0FF-A1A63061518A}"/>
              </a:ext>
            </a:extLst>
          </p:cNvPr>
          <p:cNvSpPr/>
          <p:nvPr/>
        </p:nvSpPr>
        <p:spPr>
          <a:xfrm>
            <a:off x="5507180" y="1262438"/>
            <a:ext cx="332509" cy="665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107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3BD17-A7FE-4352-9D7A-10482C6865A6}"/>
              </a:ext>
            </a:extLst>
          </p:cNvPr>
          <p:cNvSpPr>
            <a:spLocks noGrp="1"/>
          </p:cNvSpPr>
          <p:nvPr>
            <p:ph type="title"/>
          </p:nvPr>
        </p:nvSpPr>
        <p:spPr>
          <a:xfrm>
            <a:off x="444500" y="412137"/>
            <a:ext cx="9146972" cy="640080"/>
          </a:xfrm>
        </p:spPr>
        <p:txBody>
          <a:bodyPr/>
          <a:lstStyle/>
          <a:p>
            <a:r>
              <a:rPr lang="en-US" b="1">
                <a:latin typeface="Times New Roman" panose="02020603050405020304" pitchFamily="18" charset="0"/>
                <a:cs typeface="Times New Roman" panose="02020603050405020304" pitchFamily="18" charset="0"/>
              </a:rPr>
              <a:t>Bài 3. Nhập dữ liệu có kiểm tra</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3C1D5B-11AC-48D7-B0A0-63BC88617D64}"/>
              </a:ext>
            </a:extLst>
          </p:cNvPr>
          <p:cNvSpPr>
            <a:spLocks noGrp="1"/>
          </p:cNvSpPr>
          <p:nvPr>
            <p:ph sz="quarter" idx="10"/>
          </p:nvPr>
        </p:nvSpPr>
        <p:spPr>
          <a:xfrm>
            <a:off x="468010" y="1239428"/>
            <a:ext cx="8106312" cy="3214850"/>
          </a:xfrm>
        </p:spPr>
        <p:txBody>
          <a:bodyPr vert="horz" lIns="91440" tIns="45720" rIns="91440" bIns="45720" rtlCol="0">
            <a:noAutofit/>
          </a:bodyPr>
          <a:lstStyle/>
          <a:p>
            <a:pPr marL="0" indent="0" algn="just">
              <a:spcAft>
                <a:spcPts val="1200"/>
              </a:spcAft>
              <a:buNone/>
            </a:pPr>
            <a:r>
              <a:rPr lang="en-US" sz="2800">
                <a:solidFill>
                  <a:schemeClr val="tx1"/>
                </a:solidFill>
                <a:latin typeface="Times New Roman" panose="02020603050405020304" pitchFamily="18" charset="0"/>
                <a:cs typeface="Times New Roman" panose="02020603050405020304" pitchFamily="18" charset="0"/>
              </a:rPr>
              <a:t>Tham khảo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ở Ví dụ 5 trong Bài 8, em hãy viết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yêu cầu người dùng nhập một số nguyên lớn hơn 1 000 000. Chừng nào người dùng nhập chưa đúng yêu cầu thì có thông báo yêu cầu nhập lại,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chỉ kết thúc với dòng thông báo “Cảm ơn, bạn đã nhập dữ liệu đúng yêu cầu.” khi số người dùng gõ vào thỏa điều kiện đặt ra.</a:t>
            </a:r>
            <a:endParaRPr lang="en-US" sz="2800" dirty="0">
              <a:solidFill>
                <a:schemeClr val="tx1"/>
              </a:solidFill>
              <a:latin typeface="Times New Roman" panose="02020603050405020304" pitchFamily="18" charset="0"/>
              <a:cs typeface="Times New Roman" panose="02020603050405020304" pitchFamily="18" charset="0"/>
            </a:endParaRPr>
          </a:p>
        </p:txBody>
      </p:sp>
      <p:grpSp>
        <p:nvGrpSpPr>
          <p:cNvPr id="6" name="Group 5" descr="circles connected by lines and text boxes">
            <a:extLst>
              <a:ext uri="{FF2B5EF4-FFF2-40B4-BE49-F238E27FC236}">
                <a16:creationId xmlns:a16="http://schemas.microsoft.com/office/drawing/2014/main" id="{6A2CDB1F-3214-48AA-BFD2-B07A50E4AA07}"/>
              </a:ext>
            </a:extLst>
          </p:cNvPr>
          <p:cNvGrpSpPr/>
          <p:nvPr/>
        </p:nvGrpSpPr>
        <p:grpSpPr>
          <a:xfrm>
            <a:off x="8574322" y="1280993"/>
            <a:ext cx="3630479" cy="3173285"/>
            <a:chOff x="6083842" y="1939633"/>
            <a:chExt cx="5542415" cy="3945070"/>
          </a:xfrm>
        </p:grpSpPr>
        <p:cxnSp>
          <p:nvCxnSpPr>
            <p:cNvPr id="38" name="Straight Connector 37" descr="straight line">
              <a:extLst>
                <a:ext uri="{FF2B5EF4-FFF2-40B4-BE49-F238E27FC236}">
                  <a16:creationId xmlns:a16="http://schemas.microsoft.com/office/drawing/2014/main" id="{EBF39178-FA58-8C4F-ABB2-4549B9630313}"/>
                </a:ext>
              </a:extLst>
            </p:cNvPr>
            <p:cNvCxnSpPr>
              <a:cxnSpLocks/>
            </p:cNvCxnSpPr>
            <p:nvPr/>
          </p:nvCxnSpPr>
          <p:spPr>
            <a:xfrm>
              <a:off x="9181218" y="3429000"/>
              <a:ext cx="836715" cy="1277695"/>
            </a:xfrm>
            <a:prstGeom prst="line">
              <a:avLst/>
            </a:prstGeom>
            <a:ln/>
          </p:spPr>
          <p:style>
            <a:lnRef idx="3">
              <a:schemeClr val="dk1"/>
            </a:lnRef>
            <a:fillRef idx="0">
              <a:schemeClr val="dk1"/>
            </a:fillRef>
            <a:effectRef idx="2">
              <a:schemeClr val="dk1"/>
            </a:effectRef>
            <a:fontRef idx="minor">
              <a:schemeClr val="tx1"/>
            </a:fontRef>
          </p:style>
        </p:cxnSp>
        <p:cxnSp>
          <p:nvCxnSpPr>
            <p:cNvPr id="43" name="Straight Connector 42" descr="straight line">
              <a:extLst>
                <a:ext uri="{FF2B5EF4-FFF2-40B4-BE49-F238E27FC236}">
                  <a16:creationId xmlns:a16="http://schemas.microsoft.com/office/drawing/2014/main" id="{57A3E56E-E685-2247-8CF5-4CD8E329F880}"/>
                </a:ext>
              </a:extLst>
            </p:cNvPr>
            <p:cNvCxnSpPr>
              <a:cxnSpLocks/>
              <a:stCxn id="4" idx="3"/>
              <a:endCxn id="24" idx="2"/>
            </p:cNvCxnSpPr>
            <p:nvPr/>
          </p:nvCxnSpPr>
          <p:spPr>
            <a:xfrm>
              <a:off x="9427475" y="2569476"/>
              <a:ext cx="934835" cy="280333"/>
            </a:xfrm>
            <a:prstGeom prst="line">
              <a:avLst/>
            </a:prstGeom>
            <a:ln/>
          </p:spPr>
          <p:style>
            <a:lnRef idx="3">
              <a:schemeClr val="dk1"/>
            </a:lnRef>
            <a:fillRef idx="0">
              <a:schemeClr val="dk1"/>
            </a:fillRef>
            <a:effectRef idx="2">
              <a:schemeClr val="dk1"/>
            </a:effectRef>
            <a:fontRef idx="minor">
              <a:schemeClr val="tx1"/>
            </a:fontRef>
          </p:style>
        </p:cxnSp>
        <p:sp>
          <p:nvSpPr>
            <p:cNvPr id="51" name="TextBox 50">
              <a:extLst>
                <a:ext uri="{FF2B5EF4-FFF2-40B4-BE49-F238E27FC236}">
                  <a16:creationId xmlns:a16="http://schemas.microsoft.com/office/drawing/2014/main" id="{48272FE1-75CB-0A48-BF49-55403326D012}"/>
                </a:ext>
              </a:extLst>
            </p:cNvPr>
            <p:cNvSpPr txBox="1"/>
            <p:nvPr/>
          </p:nvSpPr>
          <p:spPr>
            <a:xfrm>
              <a:off x="6083842" y="3410881"/>
              <a:ext cx="1198880" cy="246101"/>
            </a:xfrm>
            <a:prstGeom prst="rect">
              <a:avLst/>
            </a:prstGeom>
            <a:noFill/>
          </p:spPr>
          <p:txBody>
            <a:bodyPr wrap="square" rtlCol="0">
              <a:spAutoFit/>
            </a:bodyPr>
            <a:lstStyle/>
            <a:p>
              <a:pPr algn="ctr"/>
              <a:r>
                <a:rPr lang="en-US" sz="800" dirty="0"/>
                <a:t>Topic</a:t>
              </a:r>
            </a:p>
          </p:txBody>
        </p:sp>
        <p:sp>
          <p:nvSpPr>
            <p:cNvPr id="52" name="TextBox 51">
              <a:extLst>
                <a:ext uri="{FF2B5EF4-FFF2-40B4-BE49-F238E27FC236}">
                  <a16:creationId xmlns:a16="http://schemas.microsoft.com/office/drawing/2014/main" id="{F771F1C7-AB37-324D-ADD0-2CF4D1A43248}"/>
                </a:ext>
              </a:extLst>
            </p:cNvPr>
            <p:cNvSpPr txBox="1"/>
            <p:nvPr/>
          </p:nvSpPr>
          <p:spPr>
            <a:xfrm>
              <a:off x="6973454" y="5320733"/>
              <a:ext cx="1198880" cy="246101"/>
            </a:xfrm>
            <a:prstGeom prst="rect">
              <a:avLst/>
            </a:prstGeom>
            <a:noFill/>
          </p:spPr>
          <p:txBody>
            <a:bodyPr wrap="square" rtlCol="0">
              <a:spAutoFit/>
            </a:bodyPr>
            <a:lstStyle/>
            <a:p>
              <a:pPr algn="ctr"/>
              <a:r>
                <a:rPr lang="en-US" sz="800" dirty="0"/>
                <a:t>Audience</a:t>
              </a:r>
            </a:p>
          </p:txBody>
        </p:sp>
        <p:sp>
          <p:nvSpPr>
            <p:cNvPr id="53" name="TextBox 52">
              <a:extLst>
                <a:ext uri="{FF2B5EF4-FFF2-40B4-BE49-F238E27FC236}">
                  <a16:creationId xmlns:a16="http://schemas.microsoft.com/office/drawing/2014/main" id="{FC2C85F7-0B15-3146-A85D-9D5064D8AF53}"/>
                </a:ext>
              </a:extLst>
            </p:cNvPr>
            <p:cNvSpPr txBox="1"/>
            <p:nvPr/>
          </p:nvSpPr>
          <p:spPr>
            <a:xfrm>
              <a:off x="9591472" y="5638602"/>
              <a:ext cx="1198880" cy="246101"/>
            </a:xfrm>
            <a:prstGeom prst="rect">
              <a:avLst/>
            </a:prstGeom>
            <a:noFill/>
          </p:spPr>
          <p:txBody>
            <a:bodyPr wrap="square" rtlCol="0">
              <a:spAutoFit/>
            </a:bodyPr>
            <a:lstStyle/>
            <a:p>
              <a:pPr algn="ctr"/>
              <a:r>
                <a:rPr lang="en-US" sz="800" dirty="0"/>
                <a:t>Visuals</a:t>
              </a:r>
            </a:p>
          </p:txBody>
        </p:sp>
        <p:sp>
          <p:nvSpPr>
            <p:cNvPr id="54" name="TextBox 53">
              <a:extLst>
                <a:ext uri="{FF2B5EF4-FFF2-40B4-BE49-F238E27FC236}">
                  <a16:creationId xmlns:a16="http://schemas.microsoft.com/office/drawing/2014/main" id="{BBE03795-3996-114F-98B3-F3BF83918F72}"/>
                </a:ext>
              </a:extLst>
            </p:cNvPr>
            <p:cNvSpPr txBox="1"/>
            <p:nvPr/>
          </p:nvSpPr>
          <p:spPr>
            <a:xfrm>
              <a:off x="10017933" y="3412384"/>
              <a:ext cx="1608324" cy="246101"/>
            </a:xfrm>
            <a:prstGeom prst="rect">
              <a:avLst/>
            </a:prstGeom>
            <a:noFill/>
          </p:spPr>
          <p:txBody>
            <a:bodyPr wrap="square" rtlCol="0">
              <a:spAutoFit/>
            </a:bodyPr>
            <a:lstStyle/>
            <a:p>
              <a:pPr algn="ctr"/>
              <a:r>
                <a:rPr lang="en-US" sz="800" dirty="0"/>
                <a:t>Schedule</a:t>
              </a:r>
            </a:p>
          </p:txBody>
        </p:sp>
        <p:grpSp>
          <p:nvGrpSpPr>
            <p:cNvPr id="18" name="Group 17" descr="oval shape">
              <a:extLst>
                <a:ext uri="{FF2B5EF4-FFF2-40B4-BE49-F238E27FC236}">
                  <a16:creationId xmlns:a16="http://schemas.microsoft.com/office/drawing/2014/main" id="{ECFD3AB4-8567-F64A-931A-884605910C8C}"/>
                </a:ext>
              </a:extLst>
            </p:cNvPr>
            <p:cNvGrpSpPr/>
            <p:nvPr/>
          </p:nvGrpSpPr>
          <p:grpSpPr>
            <a:xfrm>
              <a:off x="9681281" y="4575965"/>
              <a:ext cx="1000125" cy="1000125"/>
              <a:chOff x="8020616" y="4546722"/>
              <a:chExt cx="1000125" cy="1000125"/>
            </a:xfrm>
          </p:grpSpPr>
          <p:sp>
            <p:nvSpPr>
              <p:cNvPr id="15" name="Oval 14">
                <a:extLst>
                  <a:ext uri="{FF2B5EF4-FFF2-40B4-BE49-F238E27FC236}">
                    <a16:creationId xmlns:a16="http://schemas.microsoft.com/office/drawing/2014/main" id="{C960BA12-D7C4-DA46-84DD-5ECD1CE38B73}"/>
                  </a:ext>
                </a:extLst>
              </p:cNvPr>
              <p:cNvSpPr/>
              <p:nvPr/>
            </p:nvSpPr>
            <p:spPr>
              <a:xfrm>
                <a:off x="8020616" y="4546722"/>
                <a:ext cx="1000125" cy="10001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800" dirty="0"/>
              </a:p>
            </p:txBody>
          </p:sp>
          <p:pic>
            <p:nvPicPr>
              <p:cNvPr id="17" name="Graphic 16" descr="Palette with solid fill">
                <a:extLst>
                  <a:ext uri="{FF2B5EF4-FFF2-40B4-BE49-F238E27FC236}">
                    <a16:creationId xmlns:a16="http://schemas.microsoft.com/office/drawing/2014/main" id="{42F89624-492D-7F40-B8A0-CB541B3E4C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3743" y="4693992"/>
                <a:ext cx="734624" cy="734624"/>
              </a:xfrm>
              <a:prstGeom prst="rect">
                <a:avLst/>
              </a:prstGeom>
            </p:spPr>
          </p:pic>
        </p:grpSp>
        <p:grpSp>
          <p:nvGrpSpPr>
            <p:cNvPr id="61" name="Group 60" descr="oval shape">
              <a:extLst>
                <a:ext uri="{FF2B5EF4-FFF2-40B4-BE49-F238E27FC236}">
                  <a16:creationId xmlns:a16="http://schemas.microsoft.com/office/drawing/2014/main" id="{39FEF4FB-AF2E-6B40-A9B6-BA373EE4D864}"/>
                </a:ext>
              </a:extLst>
            </p:cNvPr>
            <p:cNvGrpSpPr/>
            <p:nvPr/>
          </p:nvGrpSpPr>
          <p:grpSpPr>
            <a:xfrm>
              <a:off x="6191627" y="2349747"/>
              <a:ext cx="1000125" cy="1000125"/>
              <a:chOff x="6541679" y="2594623"/>
              <a:chExt cx="1000125" cy="1000125"/>
            </a:xfrm>
          </p:grpSpPr>
          <p:sp>
            <p:nvSpPr>
              <p:cNvPr id="5" name="Oval 4">
                <a:extLst>
                  <a:ext uri="{FF2B5EF4-FFF2-40B4-BE49-F238E27FC236}">
                    <a16:creationId xmlns:a16="http://schemas.microsoft.com/office/drawing/2014/main" id="{C49E76DC-66CA-6C49-84B5-F69B568F4BD4}"/>
                  </a:ext>
                </a:extLst>
              </p:cNvPr>
              <p:cNvSpPr/>
              <p:nvPr/>
            </p:nvSpPr>
            <p:spPr>
              <a:xfrm>
                <a:off x="6541679" y="2594623"/>
                <a:ext cx="1000125" cy="10001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800" dirty="0"/>
              </a:p>
            </p:txBody>
          </p:sp>
          <p:pic>
            <p:nvPicPr>
              <p:cNvPr id="46" name="Graphic 45" descr="Network with solid fill">
                <a:extLst>
                  <a:ext uri="{FF2B5EF4-FFF2-40B4-BE49-F238E27FC236}">
                    <a16:creationId xmlns:a16="http://schemas.microsoft.com/office/drawing/2014/main" id="{6B844E82-589B-724D-88B8-80A5AC31BA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2203" y="2749924"/>
                <a:ext cx="679076" cy="679076"/>
              </a:xfrm>
              <a:prstGeom prst="rect">
                <a:avLst/>
              </a:prstGeom>
            </p:spPr>
          </p:pic>
        </p:grpSp>
        <p:grpSp>
          <p:nvGrpSpPr>
            <p:cNvPr id="59" name="Group 58" descr="oval shape">
              <a:extLst>
                <a:ext uri="{FF2B5EF4-FFF2-40B4-BE49-F238E27FC236}">
                  <a16:creationId xmlns:a16="http://schemas.microsoft.com/office/drawing/2014/main" id="{8238D7F6-2353-974E-B1A8-433BA4397E38}"/>
                </a:ext>
              </a:extLst>
            </p:cNvPr>
            <p:cNvGrpSpPr/>
            <p:nvPr/>
          </p:nvGrpSpPr>
          <p:grpSpPr>
            <a:xfrm>
              <a:off x="10362310" y="2349747"/>
              <a:ext cx="1000125" cy="1000125"/>
              <a:chOff x="9894488" y="2594623"/>
              <a:chExt cx="1000125" cy="1000125"/>
            </a:xfrm>
          </p:grpSpPr>
          <p:sp>
            <p:nvSpPr>
              <p:cNvPr id="24" name="Oval 23">
                <a:extLst>
                  <a:ext uri="{FF2B5EF4-FFF2-40B4-BE49-F238E27FC236}">
                    <a16:creationId xmlns:a16="http://schemas.microsoft.com/office/drawing/2014/main" id="{75D17ED6-2E33-5E41-85C1-E372037A35B9}"/>
                  </a:ext>
                </a:extLst>
              </p:cNvPr>
              <p:cNvSpPr/>
              <p:nvPr/>
            </p:nvSpPr>
            <p:spPr>
              <a:xfrm>
                <a:off x="9894488" y="2594623"/>
                <a:ext cx="1000125" cy="10001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800" dirty="0"/>
              </a:p>
            </p:txBody>
          </p:sp>
          <p:pic>
            <p:nvPicPr>
              <p:cNvPr id="50" name="Graphic 49" descr="Puzzle with solid fill">
                <a:extLst>
                  <a:ext uri="{FF2B5EF4-FFF2-40B4-BE49-F238E27FC236}">
                    <a16:creationId xmlns:a16="http://schemas.microsoft.com/office/drawing/2014/main" id="{58833E66-7547-3644-B141-E32CDA4EB5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34357" y="2751389"/>
                <a:ext cx="724630" cy="724626"/>
              </a:xfrm>
              <a:prstGeom prst="rect">
                <a:avLst/>
              </a:prstGeom>
            </p:spPr>
          </p:pic>
        </p:grpSp>
        <p:sp>
          <p:nvSpPr>
            <p:cNvPr id="69" name="Oval 68" descr="oval shape">
              <a:extLst>
                <a:ext uri="{FF2B5EF4-FFF2-40B4-BE49-F238E27FC236}">
                  <a16:creationId xmlns:a16="http://schemas.microsoft.com/office/drawing/2014/main" id="{B90FEDE1-ACC7-5847-B8C0-90B4D8BFAC61}"/>
                </a:ext>
              </a:extLst>
            </p:cNvPr>
            <p:cNvSpPr/>
            <p:nvPr/>
          </p:nvSpPr>
          <p:spPr>
            <a:xfrm>
              <a:off x="7960738" y="1939633"/>
              <a:ext cx="1630734" cy="1630734"/>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 name="TextBox 3">
              <a:extLst>
                <a:ext uri="{FF2B5EF4-FFF2-40B4-BE49-F238E27FC236}">
                  <a16:creationId xmlns:a16="http://schemas.microsoft.com/office/drawing/2014/main" id="{2F74BA11-D7D9-3148-9CCC-AEFDD6554B4F}"/>
                </a:ext>
              </a:extLst>
            </p:cNvPr>
            <p:cNvSpPr txBox="1"/>
            <p:nvPr/>
          </p:nvSpPr>
          <p:spPr>
            <a:xfrm>
              <a:off x="8100607" y="2446426"/>
              <a:ext cx="1326868" cy="246101"/>
            </a:xfrm>
            <a:prstGeom prst="rect">
              <a:avLst/>
            </a:prstGeom>
            <a:noFill/>
          </p:spPr>
          <p:txBody>
            <a:bodyPr wrap="square" rtlCol="0">
              <a:spAutoFit/>
            </a:bodyPr>
            <a:lstStyle/>
            <a:p>
              <a:pPr algn="ctr"/>
              <a:r>
                <a:rPr lang="en-US" sz="800" dirty="0">
                  <a:solidFill>
                    <a:schemeClr val="bg1"/>
                  </a:solidFill>
                </a:rPr>
                <a:t>Product pitch</a:t>
              </a:r>
            </a:p>
          </p:txBody>
        </p:sp>
        <p:cxnSp>
          <p:nvCxnSpPr>
            <p:cNvPr id="30" name="Straight Connector 29" descr="straight line">
              <a:extLst>
                <a:ext uri="{FF2B5EF4-FFF2-40B4-BE49-F238E27FC236}">
                  <a16:creationId xmlns:a16="http://schemas.microsoft.com/office/drawing/2014/main" id="{BEC97C4A-D38A-A44D-ADDA-6ADE17DA3AC1}"/>
                </a:ext>
              </a:extLst>
            </p:cNvPr>
            <p:cNvCxnSpPr>
              <a:cxnSpLocks/>
            </p:cNvCxnSpPr>
            <p:nvPr/>
          </p:nvCxnSpPr>
          <p:spPr>
            <a:xfrm flipH="1">
              <a:off x="7188401" y="2785215"/>
              <a:ext cx="768986" cy="88013"/>
            </a:xfrm>
            <a:prstGeom prst="line">
              <a:avLst/>
            </a:prstGeom>
            <a:ln/>
          </p:spPr>
          <p:style>
            <a:lnRef idx="3">
              <a:schemeClr val="dk1"/>
            </a:lnRef>
            <a:fillRef idx="0">
              <a:schemeClr val="dk1"/>
            </a:fillRef>
            <a:effectRef idx="2">
              <a:schemeClr val="dk1"/>
            </a:effectRef>
            <a:fontRef idx="minor">
              <a:schemeClr val="tx1"/>
            </a:fontRef>
          </p:style>
        </p:cxnSp>
        <p:cxnSp>
          <p:nvCxnSpPr>
            <p:cNvPr id="31" name="Straight Connector 30" descr="straight line">
              <a:extLst>
                <a:ext uri="{FF2B5EF4-FFF2-40B4-BE49-F238E27FC236}">
                  <a16:creationId xmlns:a16="http://schemas.microsoft.com/office/drawing/2014/main" id="{EA85C93B-C167-D647-BDAB-E7480B40F3ED}"/>
                </a:ext>
              </a:extLst>
            </p:cNvPr>
            <p:cNvCxnSpPr>
              <a:cxnSpLocks/>
            </p:cNvCxnSpPr>
            <p:nvPr/>
          </p:nvCxnSpPr>
          <p:spPr>
            <a:xfrm flipH="1">
              <a:off x="7742360" y="3349872"/>
              <a:ext cx="552624" cy="945903"/>
            </a:xfrm>
            <a:prstGeom prst="line">
              <a:avLst/>
            </a:prstGeom>
            <a:ln/>
          </p:spPr>
          <p:style>
            <a:lnRef idx="3">
              <a:schemeClr val="dk1"/>
            </a:lnRef>
            <a:fillRef idx="0">
              <a:schemeClr val="dk1"/>
            </a:fillRef>
            <a:effectRef idx="2">
              <a:schemeClr val="dk1"/>
            </a:effectRef>
            <a:fontRef idx="minor">
              <a:schemeClr val="tx1"/>
            </a:fontRef>
          </p:style>
        </p:cxnSp>
        <p:grpSp>
          <p:nvGrpSpPr>
            <p:cNvPr id="10" name="Group 9" descr="oval shape">
              <a:extLst>
                <a:ext uri="{FF2B5EF4-FFF2-40B4-BE49-F238E27FC236}">
                  <a16:creationId xmlns:a16="http://schemas.microsoft.com/office/drawing/2014/main" id="{817CBDD5-7640-FF40-8510-220C7A981AF4}"/>
                </a:ext>
              </a:extLst>
            </p:cNvPr>
            <p:cNvGrpSpPr/>
            <p:nvPr/>
          </p:nvGrpSpPr>
          <p:grpSpPr>
            <a:xfrm>
              <a:off x="7081628" y="4258095"/>
              <a:ext cx="1000125" cy="1000125"/>
              <a:chOff x="7482812" y="3772840"/>
              <a:chExt cx="1000125" cy="1000125"/>
            </a:xfrm>
          </p:grpSpPr>
          <p:sp>
            <p:nvSpPr>
              <p:cNvPr id="9" name="Oval 8">
                <a:extLst>
                  <a:ext uri="{FF2B5EF4-FFF2-40B4-BE49-F238E27FC236}">
                    <a16:creationId xmlns:a16="http://schemas.microsoft.com/office/drawing/2014/main" id="{A7858167-3A60-0645-97C4-85AC58C99FDF}"/>
                  </a:ext>
                </a:extLst>
              </p:cNvPr>
              <p:cNvSpPr/>
              <p:nvPr/>
            </p:nvSpPr>
            <p:spPr>
              <a:xfrm>
                <a:off x="7482812" y="3772840"/>
                <a:ext cx="1000125" cy="10001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800" dirty="0"/>
              </a:p>
            </p:txBody>
          </p:sp>
          <p:pic>
            <p:nvPicPr>
              <p:cNvPr id="8" name="Graphic 7" descr="Group of men with solid fill">
                <a:extLst>
                  <a:ext uri="{FF2B5EF4-FFF2-40B4-BE49-F238E27FC236}">
                    <a16:creationId xmlns:a16="http://schemas.microsoft.com/office/drawing/2014/main" id="{08AD860C-4281-5E46-B29F-B97F7FB071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28989" y="3926865"/>
                <a:ext cx="692074" cy="692074"/>
              </a:xfrm>
              <a:prstGeom prst="rect">
                <a:avLst/>
              </a:prstGeom>
            </p:spPr>
          </p:pic>
        </p:grpSp>
      </p:grpSp>
    </p:spTree>
    <p:extLst>
      <p:ext uri="{BB962C8B-B14F-4D97-AF65-F5344CB8AC3E}">
        <p14:creationId xmlns:p14="http://schemas.microsoft.com/office/powerpoint/2010/main" val="1642837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8018C9-3AFB-4C8C-9DC7-E6D443E9B929}"/>
              </a:ext>
            </a:extLst>
          </p:cNvPr>
          <p:cNvPicPr>
            <a:picLocks noChangeAspect="1"/>
          </p:cNvPicPr>
          <p:nvPr/>
        </p:nvPicPr>
        <p:blipFill rotWithShape="1">
          <a:blip r:embed="rId2"/>
          <a:srcRect l="28636" t="66270" r="35000" b="16550"/>
          <a:stretch/>
        </p:blipFill>
        <p:spPr>
          <a:xfrm>
            <a:off x="1558229" y="2341418"/>
            <a:ext cx="9075542" cy="2410692"/>
          </a:xfrm>
          <a:prstGeom prst="rect">
            <a:avLst/>
          </a:prstGeom>
          <a:ln>
            <a:solidFill>
              <a:schemeClr val="accent2"/>
            </a:solidFill>
          </a:ln>
        </p:spPr>
      </p:pic>
      <p:sp>
        <p:nvSpPr>
          <p:cNvPr id="3" name="Arrow: Down 2">
            <a:extLst>
              <a:ext uri="{FF2B5EF4-FFF2-40B4-BE49-F238E27FC236}">
                <a16:creationId xmlns:a16="http://schemas.microsoft.com/office/drawing/2014/main" id="{D65C9AC3-9047-4487-8C94-3857C207D336}"/>
              </a:ext>
            </a:extLst>
          </p:cNvPr>
          <p:cNvSpPr/>
          <p:nvPr/>
        </p:nvSpPr>
        <p:spPr>
          <a:xfrm>
            <a:off x="5507180" y="1262438"/>
            <a:ext cx="332509" cy="665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6694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3BD17-A7FE-4352-9D7A-10482C6865A6}"/>
              </a:ext>
            </a:extLst>
          </p:cNvPr>
          <p:cNvSpPr>
            <a:spLocks noGrp="1"/>
          </p:cNvSpPr>
          <p:nvPr>
            <p:ph type="title"/>
          </p:nvPr>
        </p:nvSpPr>
        <p:spPr>
          <a:xfrm>
            <a:off x="444500" y="412137"/>
            <a:ext cx="9146972" cy="640080"/>
          </a:xfrm>
        </p:spPr>
        <p:txBody>
          <a:bodyPr/>
          <a:lstStyle/>
          <a:p>
            <a:r>
              <a:rPr lang="en-US" b="1">
                <a:latin typeface="Times New Roman" panose="02020603050405020304" pitchFamily="18" charset="0"/>
                <a:cs typeface="Times New Roman" panose="02020603050405020304" pitchFamily="18" charset="0"/>
              </a:rPr>
              <a:t>Bài 4. Giải bài toán cổ</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3C1D5B-11AC-48D7-B0A0-63BC88617D64}"/>
              </a:ext>
            </a:extLst>
          </p:cNvPr>
          <p:cNvSpPr>
            <a:spLocks noGrp="1"/>
          </p:cNvSpPr>
          <p:nvPr>
            <p:ph sz="quarter" idx="10"/>
          </p:nvPr>
        </p:nvSpPr>
        <p:spPr>
          <a:xfrm>
            <a:off x="468010" y="1239428"/>
            <a:ext cx="8106312" cy="2308694"/>
          </a:xfrm>
        </p:spPr>
        <p:txBody>
          <a:bodyPr vert="horz" lIns="91440" tIns="45720" rIns="91440" bIns="45720" rtlCol="0">
            <a:noAutofit/>
          </a:bodyPr>
          <a:lstStyle/>
          <a:p>
            <a:pPr marL="0" indent="0" algn="just">
              <a:spcAft>
                <a:spcPts val="1200"/>
              </a:spcAft>
              <a:buNone/>
            </a:pPr>
            <a:r>
              <a:rPr lang="en-US" sz="2800">
                <a:solidFill>
                  <a:schemeClr val="tx1"/>
                </a:solidFill>
                <a:latin typeface="Times New Roman" panose="02020603050405020304" pitchFamily="18" charset="0"/>
                <a:cs typeface="Times New Roman" panose="02020603050405020304" pitchFamily="18" charset="0"/>
              </a:rPr>
              <a:t>Em hãy lập trình giải bài toán cổ ở hình dưới đây một cách tổng quát bằng cách nhập hai số nguyên dương n, m tương ứng là tổng số con và tổng số chân sau đó đưa ra màn hình số lượng gà và số lượng chó. Kiểm tra thử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với n = 36 và m = 100</a:t>
            </a:r>
            <a:endParaRPr lang="en-US" sz="2800" dirty="0">
              <a:solidFill>
                <a:schemeClr val="tx1"/>
              </a:solidFill>
              <a:latin typeface="Times New Roman" panose="02020603050405020304" pitchFamily="18" charset="0"/>
              <a:cs typeface="Times New Roman" panose="02020603050405020304" pitchFamily="18" charset="0"/>
            </a:endParaRPr>
          </a:p>
        </p:txBody>
      </p:sp>
      <p:grpSp>
        <p:nvGrpSpPr>
          <p:cNvPr id="6" name="Group 5" descr="circles connected by lines and text boxes">
            <a:extLst>
              <a:ext uri="{FF2B5EF4-FFF2-40B4-BE49-F238E27FC236}">
                <a16:creationId xmlns:a16="http://schemas.microsoft.com/office/drawing/2014/main" id="{6A2CDB1F-3214-48AA-BFD2-B07A50E4AA07}"/>
              </a:ext>
            </a:extLst>
          </p:cNvPr>
          <p:cNvGrpSpPr/>
          <p:nvPr/>
        </p:nvGrpSpPr>
        <p:grpSpPr>
          <a:xfrm>
            <a:off x="8574322" y="1280993"/>
            <a:ext cx="3630479" cy="3173285"/>
            <a:chOff x="6083842" y="1939633"/>
            <a:chExt cx="5542415" cy="3945070"/>
          </a:xfrm>
        </p:grpSpPr>
        <p:cxnSp>
          <p:nvCxnSpPr>
            <p:cNvPr id="38" name="Straight Connector 37" descr="straight line">
              <a:extLst>
                <a:ext uri="{FF2B5EF4-FFF2-40B4-BE49-F238E27FC236}">
                  <a16:creationId xmlns:a16="http://schemas.microsoft.com/office/drawing/2014/main" id="{EBF39178-FA58-8C4F-ABB2-4549B9630313}"/>
                </a:ext>
              </a:extLst>
            </p:cNvPr>
            <p:cNvCxnSpPr>
              <a:cxnSpLocks/>
            </p:cNvCxnSpPr>
            <p:nvPr/>
          </p:nvCxnSpPr>
          <p:spPr>
            <a:xfrm>
              <a:off x="9181218" y="3429000"/>
              <a:ext cx="836715" cy="1277695"/>
            </a:xfrm>
            <a:prstGeom prst="line">
              <a:avLst/>
            </a:prstGeom>
            <a:ln/>
          </p:spPr>
          <p:style>
            <a:lnRef idx="3">
              <a:schemeClr val="dk1"/>
            </a:lnRef>
            <a:fillRef idx="0">
              <a:schemeClr val="dk1"/>
            </a:fillRef>
            <a:effectRef idx="2">
              <a:schemeClr val="dk1"/>
            </a:effectRef>
            <a:fontRef idx="minor">
              <a:schemeClr val="tx1"/>
            </a:fontRef>
          </p:style>
        </p:cxnSp>
        <p:cxnSp>
          <p:nvCxnSpPr>
            <p:cNvPr id="43" name="Straight Connector 42" descr="straight line">
              <a:extLst>
                <a:ext uri="{FF2B5EF4-FFF2-40B4-BE49-F238E27FC236}">
                  <a16:creationId xmlns:a16="http://schemas.microsoft.com/office/drawing/2014/main" id="{57A3E56E-E685-2247-8CF5-4CD8E329F880}"/>
                </a:ext>
              </a:extLst>
            </p:cNvPr>
            <p:cNvCxnSpPr>
              <a:cxnSpLocks/>
              <a:stCxn id="4" idx="3"/>
              <a:endCxn id="24" idx="2"/>
            </p:cNvCxnSpPr>
            <p:nvPr/>
          </p:nvCxnSpPr>
          <p:spPr>
            <a:xfrm>
              <a:off x="9427475" y="2569476"/>
              <a:ext cx="934835" cy="280333"/>
            </a:xfrm>
            <a:prstGeom prst="line">
              <a:avLst/>
            </a:prstGeom>
            <a:ln/>
          </p:spPr>
          <p:style>
            <a:lnRef idx="3">
              <a:schemeClr val="dk1"/>
            </a:lnRef>
            <a:fillRef idx="0">
              <a:schemeClr val="dk1"/>
            </a:fillRef>
            <a:effectRef idx="2">
              <a:schemeClr val="dk1"/>
            </a:effectRef>
            <a:fontRef idx="minor">
              <a:schemeClr val="tx1"/>
            </a:fontRef>
          </p:style>
        </p:cxnSp>
        <p:sp>
          <p:nvSpPr>
            <p:cNvPr id="51" name="TextBox 50">
              <a:extLst>
                <a:ext uri="{FF2B5EF4-FFF2-40B4-BE49-F238E27FC236}">
                  <a16:creationId xmlns:a16="http://schemas.microsoft.com/office/drawing/2014/main" id="{48272FE1-75CB-0A48-BF49-55403326D012}"/>
                </a:ext>
              </a:extLst>
            </p:cNvPr>
            <p:cNvSpPr txBox="1"/>
            <p:nvPr/>
          </p:nvSpPr>
          <p:spPr>
            <a:xfrm>
              <a:off x="6083842" y="3410881"/>
              <a:ext cx="1198880" cy="246101"/>
            </a:xfrm>
            <a:prstGeom prst="rect">
              <a:avLst/>
            </a:prstGeom>
            <a:noFill/>
          </p:spPr>
          <p:txBody>
            <a:bodyPr wrap="square" rtlCol="0">
              <a:spAutoFit/>
            </a:bodyPr>
            <a:lstStyle/>
            <a:p>
              <a:pPr algn="ctr"/>
              <a:r>
                <a:rPr lang="en-US" sz="800" dirty="0"/>
                <a:t>Topic</a:t>
              </a:r>
            </a:p>
          </p:txBody>
        </p:sp>
        <p:sp>
          <p:nvSpPr>
            <p:cNvPr id="52" name="TextBox 51">
              <a:extLst>
                <a:ext uri="{FF2B5EF4-FFF2-40B4-BE49-F238E27FC236}">
                  <a16:creationId xmlns:a16="http://schemas.microsoft.com/office/drawing/2014/main" id="{F771F1C7-AB37-324D-ADD0-2CF4D1A43248}"/>
                </a:ext>
              </a:extLst>
            </p:cNvPr>
            <p:cNvSpPr txBox="1"/>
            <p:nvPr/>
          </p:nvSpPr>
          <p:spPr>
            <a:xfrm>
              <a:off x="6973454" y="5320733"/>
              <a:ext cx="1198880" cy="246101"/>
            </a:xfrm>
            <a:prstGeom prst="rect">
              <a:avLst/>
            </a:prstGeom>
            <a:noFill/>
          </p:spPr>
          <p:txBody>
            <a:bodyPr wrap="square" rtlCol="0">
              <a:spAutoFit/>
            </a:bodyPr>
            <a:lstStyle/>
            <a:p>
              <a:pPr algn="ctr"/>
              <a:r>
                <a:rPr lang="en-US" sz="800" dirty="0"/>
                <a:t>Audience</a:t>
              </a:r>
            </a:p>
          </p:txBody>
        </p:sp>
        <p:sp>
          <p:nvSpPr>
            <p:cNvPr id="53" name="TextBox 52">
              <a:extLst>
                <a:ext uri="{FF2B5EF4-FFF2-40B4-BE49-F238E27FC236}">
                  <a16:creationId xmlns:a16="http://schemas.microsoft.com/office/drawing/2014/main" id="{FC2C85F7-0B15-3146-A85D-9D5064D8AF53}"/>
                </a:ext>
              </a:extLst>
            </p:cNvPr>
            <p:cNvSpPr txBox="1"/>
            <p:nvPr/>
          </p:nvSpPr>
          <p:spPr>
            <a:xfrm>
              <a:off x="9591472" y="5638602"/>
              <a:ext cx="1198880" cy="246101"/>
            </a:xfrm>
            <a:prstGeom prst="rect">
              <a:avLst/>
            </a:prstGeom>
            <a:noFill/>
          </p:spPr>
          <p:txBody>
            <a:bodyPr wrap="square" rtlCol="0">
              <a:spAutoFit/>
            </a:bodyPr>
            <a:lstStyle/>
            <a:p>
              <a:pPr algn="ctr"/>
              <a:r>
                <a:rPr lang="en-US" sz="800" dirty="0"/>
                <a:t>Visuals</a:t>
              </a:r>
            </a:p>
          </p:txBody>
        </p:sp>
        <p:sp>
          <p:nvSpPr>
            <p:cNvPr id="54" name="TextBox 53">
              <a:extLst>
                <a:ext uri="{FF2B5EF4-FFF2-40B4-BE49-F238E27FC236}">
                  <a16:creationId xmlns:a16="http://schemas.microsoft.com/office/drawing/2014/main" id="{BBE03795-3996-114F-98B3-F3BF83918F72}"/>
                </a:ext>
              </a:extLst>
            </p:cNvPr>
            <p:cNvSpPr txBox="1"/>
            <p:nvPr/>
          </p:nvSpPr>
          <p:spPr>
            <a:xfrm>
              <a:off x="10017933" y="3412384"/>
              <a:ext cx="1608324" cy="246101"/>
            </a:xfrm>
            <a:prstGeom prst="rect">
              <a:avLst/>
            </a:prstGeom>
            <a:noFill/>
          </p:spPr>
          <p:txBody>
            <a:bodyPr wrap="square" rtlCol="0">
              <a:spAutoFit/>
            </a:bodyPr>
            <a:lstStyle/>
            <a:p>
              <a:pPr algn="ctr"/>
              <a:r>
                <a:rPr lang="en-US" sz="800" dirty="0"/>
                <a:t>Schedule</a:t>
              </a:r>
            </a:p>
          </p:txBody>
        </p:sp>
        <p:grpSp>
          <p:nvGrpSpPr>
            <p:cNvPr id="18" name="Group 17" descr="oval shape">
              <a:extLst>
                <a:ext uri="{FF2B5EF4-FFF2-40B4-BE49-F238E27FC236}">
                  <a16:creationId xmlns:a16="http://schemas.microsoft.com/office/drawing/2014/main" id="{ECFD3AB4-8567-F64A-931A-884605910C8C}"/>
                </a:ext>
              </a:extLst>
            </p:cNvPr>
            <p:cNvGrpSpPr/>
            <p:nvPr/>
          </p:nvGrpSpPr>
          <p:grpSpPr>
            <a:xfrm>
              <a:off x="9681281" y="4575965"/>
              <a:ext cx="1000125" cy="1000125"/>
              <a:chOff x="8020616" y="4546722"/>
              <a:chExt cx="1000125" cy="1000125"/>
            </a:xfrm>
          </p:grpSpPr>
          <p:sp>
            <p:nvSpPr>
              <p:cNvPr id="15" name="Oval 14">
                <a:extLst>
                  <a:ext uri="{FF2B5EF4-FFF2-40B4-BE49-F238E27FC236}">
                    <a16:creationId xmlns:a16="http://schemas.microsoft.com/office/drawing/2014/main" id="{C960BA12-D7C4-DA46-84DD-5ECD1CE38B73}"/>
                  </a:ext>
                </a:extLst>
              </p:cNvPr>
              <p:cNvSpPr/>
              <p:nvPr/>
            </p:nvSpPr>
            <p:spPr>
              <a:xfrm>
                <a:off x="8020616" y="4546722"/>
                <a:ext cx="1000125" cy="10001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800" dirty="0"/>
              </a:p>
            </p:txBody>
          </p:sp>
          <p:pic>
            <p:nvPicPr>
              <p:cNvPr id="17" name="Graphic 16" descr="Palette with solid fill">
                <a:extLst>
                  <a:ext uri="{FF2B5EF4-FFF2-40B4-BE49-F238E27FC236}">
                    <a16:creationId xmlns:a16="http://schemas.microsoft.com/office/drawing/2014/main" id="{42F89624-492D-7F40-B8A0-CB541B3E4C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3743" y="4693992"/>
                <a:ext cx="734624" cy="734624"/>
              </a:xfrm>
              <a:prstGeom prst="rect">
                <a:avLst/>
              </a:prstGeom>
            </p:spPr>
          </p:pic>
        </p:grpSp>
        <p:grpSp>
          <p:nvGrpSpPr>
            <p:cNvPr id="61" name="Group 60" descr="oval shape">
              <a:extLst>
                <a:ext uri="{FF2B5EF4-FFF2-40B4-BE49-F238E27FC236}">
                  <a16:creationId xmlns:a16="http://schemas.microsoft.com/office/drawing/2014/main" id="{39FEF4FB-AF2E-6B40-A9B6-BA373EE4D864}"/>
                </a:ext>
              </a:extLst>
            </p:cNvPr>
            <p:cNvGrpSpPr/>
            <p:nvPr/>
          </p:nvGrpSpPr>
          <p:grpSpPr>
            <a:xfrm>
              <a:off x="6191627" y="2349747"/>
              <a:ext cx="1000125" cy="1000125"/>
              <a:chOff x="6541679" y="2594623"/>
              <a:chExt cx="1000125" cy="1000125"/>
            </a:xfrm>
          </p:grpSpPr>
          <p:sp>
            <p:nvSpPr>
              <p:cNvPr id="5" name="Oval 4">
                <a:extLst>
                  <a:ext uri="{FF2B5EF4-FFF2-40B4-BE49-F238E27FC236}">
                    <a16:creationId xmlns:a16="http://schemas.microsoft.com/office/drawing/2014/main" id="{C49E76DC-66CA-6C49-84B5-F69B568F4BD4}"/>
                  </a:ext>
                </a:extLst>
              </p:cNvPr>
              <p:cNvSpPr/>
              <p:nvPr/>
            </p:nvSpPr>
            <p:spPr>
              <a:xfrm>
                <a:off x="6541679" y="2594623"/>
                <a:ext cx="1000125" cy="10001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800" dirty="0"/>
              </a:p>
            </p:txBody>
          </p:sp>
          <p:pic>
            <p:nvPicPr>
              <p:cNvPr id="46" name="Graphic 45" descr="Network with solid fill">
                <a:extLst>
                  <a:ext uri="{FF2B5EF4-FFF2-40B4-BE49-F238E27FC236}">
                    <a16:creationId xmlns:a16="http://schemas.microsoft.com/office/drawing/2014/main" id="{6B844E82-589B-724D-88B8-80A5AC31BA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2203" y="2749924"/>
                <a:ext cx="679076" cy="679076"/>
              </a:xfrm>
              <a:prstGeom prst="rect">
                <a:avLst/>
              </a:prstGeom>
            </p:spPr>
          </p:pic>
        </p:grpSp>
        <p:grpSp>
          <p:nvGrpSpPr>
            <p:cNvPr id="59" name="Group 58" descr="oval shape">
              <a:extLst>
                <a:ext uri="{FF2B5EF4-FFF2-40B4-BE49-F238E27FC236}">
                  <a16:creationId xmlns:a16="http://schemas.microsoft.com/office/drawing/2014/main" id="{8238D7F6-2353-974E-B1A8-433BA4397E38}"/>
                </a:ext>
              </a:extLst>
            </p:cNvPr>
            <p:cNvGrpSpPr/>
            <p:nvPr/>
          </p:nvGrpSpPr>
          <p:grpSpPr>
            <a:xfrm>
              <a:off x="10362310" y="2349747"/>
              <a:ext cx="1000125" cy="1000125"/>
              <a:chOff x="9894488" y="2594623"/>
              <a:chExt cx="1000125" cy="1000125"/>
            </a:xfrm>
          </p:grpSpPr>
          <p:sp>
            <p:nvSpPr>
              <p:cNvPr id="24" name="Oval 23">
                <a:extLst>
                  <a:ext uri="{FF2B5EF4-FFF2-40B4-BE49-F238E27FC236}">
                    <a16:creationId xmlns:a16="http://schemas.microsoft.com/office/drawing/2014/main" id="{75D17ED6-2E33-5E41-85C1-E372037A35B9}"/>
                  </a:ext>
                </a:extLst>
              </p:cNvPr>
              <p:cNvSpPr/>
              <p:nvPr/>
            </p:nvSpPr>
            <p:spPr>
              <a:xfrm>
                <a:off x="9894488" y="2594623"/>
                <a:ext cx="1000125" cy="10001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800" dirty="0"/>
              </a:p>
            </p:txBody>
          </p:sp>
          <p:pic>
            <p:nvPicPr>
              <p:cNvPr id="50" name="Graphic 49" descr="Puzzle with solid fill">
                <a:extLst>
                  <a:ext uri="{FF2B5EF4-FFF2-40B4-BE49-F238E27FC236}">
                    <a16:creationId xmlns:a16="http://schemas.microsoft.com/office/drawing/2014/main" id="{58833E66-7547-3644-B141-E32CDA4EB5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34357" y="2751389"/>
                <a:ext cx="724630" cy="724626"/>
              </a:xfrm>
              <a:prstGeom prst="rect">
                <a:avLst/>
              </a:prstGeom>
            </p:spPr>
          </p:pic>
        </p:grpSp>
        <p:sp>
          <p:nvSpPr>
            <p:cNvPr id="69" name="Oval 68" descr="oval shape">
              <a:extLst>
                <a:ext uri="{FF2B5EF4-FFF2-40B4-BE49-F238E27FC236}">
                  <a16:creationId xmlns:a16="http://schemas.microsoft.com/office/drawing/2014/main" id="{B90FEDE1-ACC7-5847-B8C0-90B4D8BFAC61}"/>
                </a:ext>
              </a:extLst>
            </p:cNvPr>
            <p:cNvSpPr/>
            <p:nvPr/>
          </p:nvSpPr>
          <p:spPr>
            <a:xfrm>
              <a:off x="7960738" y="1939633"/>
              <a:ext cx="1630734" cy="1630734"/>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 name="TextBox 3">
              <a:extLst>
                <a:ext uri="{FF2B5EF4-FFF2-40B4-BE49-F238E27FC236}">
                  <a16:creationId xmlns:a16="http://schemas.microsoft.com/office/drawing/2014/main" id="{2F74BA11-D7D9-3148-9CCC-AEFDD6554B4F}"/>
                </a:ext>
              </a:extLst>
            </p:cNvPr>
            <p:cNvSpPr txBox="1"/>
            <p:nvPr/>
          </p:nvSpPr>
          <p:spPr>
            <a:xfrm>
              <a:off x="8100607" y="2446426"/>
              <a:ext cx="1326868" cy="246101"/>
            </a:xfrm>
            <a:prstGeom prst="rect">
              <a:avLst/>
            </a:prstGeom>
            <a:noFill/>
          </p:spPr>
          <p:txBody>
            <a:bodyPr wrap="square" rtlCol="0">
              <a:spAutoFit/>
            </a:bodyPr>
            <a:lstStyle/>
            <a:p>
              <a:pPr algn="ctr"/>
              <a:r>
                <a:rPr lang="en-US" sz="800" dirty="0">
                  <a:solidFill>
                    <a:schemeClr val="bg1"/>
                  </a:solidFill>
                </a:rPr>
                <a:t>Product pitch</a:t>
              </a:r>
            </a:p>
          </p:txBody>
        </p:sp>
        <p:cxnSp>
          <p:nvCxnSpPr>
            <p:cNvPr id="30" name="Straight Connector 29" descr="straight line">
              <a:extLst>
                <a:ext uri="{FF2B5EF4-FFF2-40B4-BE49-F238E27FC236}">
                  <a16:creationId xmlns:a16="http://schemas.microsoft.com/office/drawing/2014/main" id="{BEC97C4A-D38A-A44D-ADDA-6ADE17DA3AC1}"/>
                </a:ext>
              </a:extLst>
            </p:cNvPr>
            <p:cNvCxnSpPr>
              <a:cxnSpLocks/>
            </p:cNvCxnSpPr>
            <p:nvPr/>
          </p:nvCxnSpPr>
          <p:spPr>
            <a:xfrm flipH="1">
              <a:off x="7188401" y="2785215"/>
              <a:ext cx="768986" cy="88013"/>
            </a:xfrm>
            <a:prstGeom prst="line">
              <a:avLst/>
            </a:prstGeom>
            <a:ln/>
          </p:spPr>
          <p:style>
            <a:lnRef idx="3">
              <a:schemeClr val="dk1"/>
            </a:lnRef>
            <a:fillRef idx="0">
              <a:schemeClr val="dk1"/>
            </a:fillRef>
            <a:effectRef idx="2">
              <a:schemeClr val="dk1"/>
            </a:effectRef>
            <a:fontRef idx="minor">
              <a:schemeClr val="tx1"/>
            </a:fontRef>
          </p:style>
        </p:cxnSp>
        <p:cxnSp>
          <p:nvCxnSpPr>
            <p:cNvPr id="31" name="Straight Connector 30" descr="straight line">
              <a:extLst>
                <a:ext uri="{FF2B5EF4-FFF2-40B4-BE49-F238E27FC236}">
                  <a16:creationId xmlns:a16="http://schemas.microsoft.com/office/drawing/2014/main" id="{EA85C93B-C167-D647-BDAB-E7480B40F3ED}"/>
                </a:ext>
              </a:extLst>
            </p:cNvPr>
            <p:cNvCxnSpPr>
              <a:cxnSpLocks/>
            </p:cNvCxnSpPr>
            <p:nvPr/>
          </p:nvCxnSpPr>
          <p:spPr>
            <a:xfrm flipH="1">
              <a:off x="7742360" y="3349872"/>
              <a:ext cx="552624" cy="945903"/>
            </a:xfrm>
            <a:prstGeom prst="line">
              <a:avLst/>
            </a:prstGeom>
            <a:ln/>
          </p:spPr>
          <p:style>
            <a:lnRef idx="3">
              <a:schemeClr val="dk1"/>
            </a:lnRef>
            <a:fillRef idx="0">
              <a:schemeClr val="dk1"/>
            </a:fillRef>
            <a:effectRef idx="2">
              <a:schemeClr val="dk1"/>
            </a:effectRef>
            <a:fontRef idx="minor">
              <a:schemeClr val="tx1"/>
            </a:fontRef>
          </p:style>
        </p:cxnSp>
        <p:grpSp>
          <p:nvGrpSpPr>
            <p:cNvPr id="10" name="Group 9" descr="oval shape">
              <a:extLst>
                <a:ext uri="{FF2B5EF4-FFF2-40B4-BE49-F238E27FC236}">
                  <a16:creationId xmlns:a16="http://schemas.microsoft.com/office/drawing/2014/main" id="{817CBDD5-7640-FF40-8510-220C7A981AF4}"/>
                </a:ext>
              </a:extLst>
            </p:cNvPr>
            <p:cNvGrpSpPr/>
            <p:nvPr/>
          </p:nvGrpSpPr>
          <p:grpSpPr>
            <a:xfrm>
              <a:off x="7081628" y="4258095"/>
              <a:ext cx="1000125" cy="1000125"/>
              <a:chOff x="7482812" y="3772840"/>
              <a:chExt cx="1000125" cy="1000125"/>
            </a:xfrm>
          </p:grpSpPr>
          <p:sp>
            <p:nvSpPr>
              <p:cNvPr id="9" name="Oval 8">
                <a:extLst>
                  <a:ext uri="{FF2B5EF4-FFF2-40B4-BE49-F238E27FC236}">
                    <a16:creationId xmlns:a16="http://schemas.microsoft.com/office/drawing/2014/main" id="{A7858167-3A60-0645-97C4-85AC58C99FDF}"/>
                  </a:ext>
                </a:extLst>
              </p:cNvPr>
              <p:cNvSpPr/>
              <p:nvPr/>
            </p:nvSpPr>
            <p:spPr>
              <a:xfrm>
                <a:off x="7482812" y="3772840"/>
                <a:ext cx="1000125" cy="10001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800" dirty="0"/>
              </a:p>
            </p:txBody>
          </p:sp>
          <p:pic>
            <p:nvPicPr>
              <p:cNvPr id="8" name="Graphic 7" descr="Group of men with solid fill">
                <a:extLst>
                  <a:ext uri="{FF2B5EF4-FFF2-40B4-BE49-F238E27FC236}">
                    <a16:creationId xmlns:a16="http://schemas.microsoft.com/office/drawing/2014/main" id="{08AD860C-4281-5E46-B29F-B97F7FB071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28989" y="3926865"/>
                <a:ext cx="692074" cy="692074"/>
              </a:xfrm>
              <a:prstGeom prst="rect">
                <a:avLst/>
              </a:prstGeom>
            </p:spPr>
          </p:pic>
        </p:grpSp>
      </p:grpSp>
      <p:sp>
        <p:nvSpPr>
          <p:cNvPr id="29" name="Content Placeholder 2">
            <a:extLst>
              <a:ext uri="{FF2B5EF4-FFF2-40B4-BE49-F238E27FC236}">
                <a16:creationId xmlns:a16="http://schemas.microsoft.com/office/drawing/2014/main" id="{823D13A0-555F-403C-9BA9-0D2ADD3D67BF}"/>
              </a:ext>
            </a:extLst>
          </p:cNvPr>
          <p:cNvSpPr txBox="1">
            <a:spLocks/>
          </p:cNvSpPr>
          <p:nvPr/>
        </p:nvSpPr>
        <p:spPr>
          <a:xfrm>
            <a:off x="1201628" y="3719868"/>
            <a:ext cx="5661394" cy="2713499"/>
          </a:xfrm>
          <a:prstGeom prst="rect">
            <a:avLst/>
          </a:prstGeom>
          <a:ln>
            <a:solidFill>
              <a:srgbClr val="D24726"/>
            </a:solidFill>
          </a:ln>
        </p:spPr>
        <p:txBody>
          <a:bodyPr vert="horz" lIns="91440" tIns="45720" rIns="91440" bIns="45720" rtlCol="0">
            <a:noAutofit/>
          </a:bodyPr>
          <a:lstStyle>
            <a:lvl1pPr marL="228598" indent="-228598" algn="l" defTabSz="914391" rtl="0" eaLnBrk="1" latinLnBrk="0" hangingPunct="1">
              <a:lnSpc>
                <a:spcPct val="100000"/>
              </a:lnSpc>
              <a:spcBef>
                <a:spcPts val="1000"/>
              </a:spcBef>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1pPr>
            <a:lvl2pPr marL="685793" indent="-228598" algn="l" defTabSz="914391" rtl="0" eaLnBrk="1" latinLnBrk="0" hangingPunct="1">
              <a:lnSpc>
                <a:spcPct val="100000"/>
              </a:lnSpc>
              <a:spcBef>
                <a:spcPts val="500"/>
              </a:spcBef>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2pPr>
            <a:lvl3pPr marL="1142989" indent="-228598" algn="l" defTabSz="914391" rtl="0" eaLnBrk="1" latinLnBrk="0" hangingPunct="1">
              <a:lnSpc>
                <a:spcPct val="100000"/>
              </a:lnSpc>
              <a:spcBef>
                <a:spcPts val="500"/>
              </a:spcBef>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3pPr>
            <a:lvl4pPr marL="1600185" indent="-228598" algn="l" defTabSz="914391" rtl="0" eaLnBrk="1" latinLnBrk="0" hangingPunct="1">
              <a:lnSpc>
                <a:spcPct val="100000"/>
              </a:lnSpc>
              <a:spcBef>
                <a:spcPts val="500"/>
              </a:spcBef>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4pPr>
            <a:lvl5pPr marL="2057380" indent="-228598" algn="l" defTabSz="914391" rtl="0" eaLnBrk="1" latinLnBrk="0" hangingPunct="1">
              <a:lnSpc>
                <a:spcPct val="100000"/>
              </a:lnSpc>
              <a:spcBef>
                <a:spcPts val="500"/>
              </a:spcBef>
              <a:buFont typeface="Arial" panose="020B0604020202020204" pitchFamily="34" charset="0"/>
              <a:buChar char="•"/>
              <a:defRPr lang="en-US" sz="1400" kern="1200">
                <a:solidFill>
                  <a:schemeClr val="tx1">
                    <a:lumMod val="75000"/>
                    <a:lumOff val="25000"/>
                  </a:schemeClr>
                </a:solidFill>
                <a:latin typeface="+mn-lt"/>
                <a:ea typeface="+mn-ea"/>
                <a:cs typeface="+mn-cs"/>
              </a:defRPr>
            </a:lvl5pPr>
            <a:lvl6pPr marL="2514576"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2"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7"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3"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Font typeface="Arial" panose="020B0604020202020204" pitchFamily="34" charset="0"/>
              <a:buNone/>
            </a:pPr>
            <a:r>
              <a:rPr lang="en-US" sz="2400" i="1">
                <a:solidFill>
                  <a:srgbClr val="4472C4"/>
                </a:solidFill>
                <a:latin typeface="Times New Roman" panose="02020603050405020304" pitchFamily="18" charset="0"/>
                <a:cs typeface="Times New Roman" panose="02020603050405020304" pitchFamily="18" charset="0"/>
              </a:rPr>
              <a:t>Vừa gà vừa chó</a:t>
            </a:r>
          </a:p>
          <a:p>
            <a:pPr marL="0" indent="0" algn="ctr">
              <a:spcBef>
                <a:spcPts val="600"/>
              </a:spcBef>
              <a:spcAft>
                <a:spcPts val="600"/>
              </a:spcAft>
              <a:buFont typeface="Arial" panose="020B0604020202020204" pitchFamily="34" charset="0"/>
              <a:buNone/>
            </a:pPr>
            <a:r>
              <a:rPr lang="en-US" sz="2400" i="1">
                <a:solidFill>
                  <a:srgbClr val="4472C4"/>
                </a:solidFill>
                <a:latin typeface="Times New Roman" panose="02020603050405020304" pitchFamily="18" charset="0"/>
                <a:cs typeface="Times New Roman" panose="02020603050405020304" pitchFamily="18" charset="0"/>
              </a:rPr>
              <a:t>Bó lại cho tròn</a:t>
            </a:r>
          </a:p>
          <a:p>
            <a:pPr marL="0" indent="0" algn="ctr">
              <a:spcBef>
                <a:spcPts val="600"/>
              </a:spcBef>
              <a:spcAft>
                <a:spcPts val="600"/>
              </a:spcAft>
              <a:buFont typeface="Arial" panose="020B0604020202020204" pitchFamily="34" charset="0"/>
              <a:buNone/>
            </a:pPr>
            <a:r>
              <a:rPr lang="en-US" sz="2400" i="1">
                <a:solidFill>
                  <a:srgbClr val="4472C4"/>
                </a:solidFill>
                <a:latin typeface="Times New Roman" panose="02020603050405020304" pitchFamily="18" charset="0"/>
                <a:cs typeface="Times New Roman" panose="02020603050405020304" pitchFamily="18" charset="0"/>
              </a:rPr>
              <a:t>Ba mươi sáu con </a:t>
            </a:r>
          </a:p>
          <a:p>
            <a:pPr marL="0" indent="0" algn="ctr">
              <a:spcBef>
                <a:spcPts val="600"/>
              </a:spcBef>
              <a:spcAft>
                <a:spcPts val="600"/>
              </a:spcAft>
              <a:buFont typeface="Arial" panose="020B0604020202020204" pitchFamily="34" charset="0"/>
              <a:buNone/>
            </a:pPr>
            <a:r>
              <a:rPr lang="en-US" sz="2400" i="1">
                <a:solidFill>
                  <a:srgbClr val="4472C4"/>
                </a:solidFill>
                <a:latin typeface="Times New Roman" panose="02020603050405020304" pitchFamily="18" charset="0"/>
                <a:cs typeface="Times New Roman" panose="02020603050405020304" pitchFamily="18" charset="0"/>
              </a:rPr>
              <a:t>Một trăm chân chẵn</a:t>
            </a:r>
          </a:p>
          <a:p>
            <a:pPr marL="0" indent="0" algn="ctr">
              <a:spcBef>
                <a:spcPts val="600"/>
              </a:spcBef>
              <a:spcAft>
                <a:spcPts val="600"/>
              </a:spcAft>
              <a:buFont typeface="Arial" panose="020B0604020202020204" pitchFamily="34" charset="0"/>
              <a:buNone/>
            </a:pPr>
            <a:r>
              <a:rPr lang="en-US" sz="2400" i="1">
                <a:solidFill>
                  <a:srgbClr val="4472C4"/>
                </a:solidFill>
                <a:latin typeface="Times New Roman" panose="02020603050405020304" pitchFamily="18" charset="0"/>
                <a:cs typeface="Times New Roman" panose="02020603050405020304" pitchFamily="18" charset="0"/>
              </a:rPr>
              <a:t>Hỏi có mấy con gà, mấy con chó?</a:t>
            </a:r>
          </a:p>
          <a:p>
            <a:pPr marL="0" indent="0" algn="ctr">
              <a:spcBef>
                <a:spcPts val="600"/>
              </a:spcBef>
              <a:spcAft>
                <a:spcPts val="600"/>
              </a:spcAft>
              <a:buFont typeface="Arial" panose="020B0604020202020204" pitchFamily="34" charset="0"/>
              <a:buNone/>
            </a:pPr>
            <a:endParaRPr lang="vi-VN" sz="2400" i="1" dirty="0">
              <a:solidFill>
                <a:srgbClr val="4472C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141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26043C-48F0-43E3-B765-EEC10590EC6A}"/>
              </a:ext>
            </a:extLst>
          </p:cNvPr>
          <p:cNvPicPr>
            <a:picLocks noChangeAspect="1"/>
          </p:cNvPicPr>
          <p:nvPr/>
        </p:nvPicPr>
        <p:blipFill rotWithShape="1">
          <a:blip r:embed="rId2"/>
          <a:srcRect l="6603" t="706" r="65795" b="80015"/>
          <a:stretch/>
        </p:blipFill>
        <p:spPr>
          <a:xfrm>
            <a:off x="2022764" y="2230581"/>
            <a:ext cx="7585328" cy="2978728"/>
          </a:xfrm>
          <a:prstGeom prst="rect">
            <a:avLst/>
          </a:prstGeom>
          <a:ln>
            <a:solidFill>
              <a:schemeClr val="accent1"/>
            </a:solidFill>
          </a:ln>
        </p:spPr>
      </p:pic>
      <p:sp>
        <p:nvSpPr>
          <p:cNvPr id="6" name="Arrow: Down 5">
            <a:extLst>
              <a:ext uri="{FF2B5EF4-FFF2-40B4-BE49-F238E27FC236}">
                <a16:creationId xmlns:a16="http://schemas.microsoft.com/office/drawing/2014/main" id="{43A894F4-E109-4F51-8B15-1A5299621602}"/>
              </a:ext>
            </a:extLst>
          </p:cNvPr>
          <p:cNvSpPr/>
          <p:nvPr/>
        </p:nvSpPr>
        <p:spPr>
          <a:xfrm>
            <a:off x="5708073" y="1177636"/>
            <a:ext cx="484909" cy="8866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261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3BD17-A7FE-4352-9D7A-10482C6865A6}"/>
              </a:ext>
            </a:extLst>
          </p:cNvPr>
          <p:cNvSpPr>
            <a:spLocks noGrp="1"/>
          </p:cNvSpPr>
          <p:nvPr>
            <p:ph type="title"/>
          </p:nvPr>
        </p:nvSpPr>
        <p:spPr>
          <a:xfrm>
            <a:off x="444500" y="412137"/>
            <a:ext cx="9146972" cy="640080"/>
          </a:xfrm>
        </p:spPr>
        <p:txBody>
          <a:bodyPr/>
          <a:lstStyle/>
          <a:p>
            <a:r>
              <a:rPr lang="en-US" b="1">
                <a:latin typeface="Times New Roman" panose="02020603050405020304" pitchFamily="18" charset="0"/>
                <a:cs typeface="Times New Roman" panose="02020603050405020304" pitchFamily="18" charset="0"/>
              </a:rPr>
              <a:t>Bài 5. </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3C1D5B-11AC-48D7-B0A0-63BC88617D64}"/>
              </a:ext>
            </a:extLst>
          </p:cNvPr>
          <p:cNvSpPr>
            <a:spLocks noGrp="1"/>
          </p:cNvSpPr>
          <p:nvPr>
            <p:ph sz="quarter" idx="10"/>
          </p:nvPr>
        </p:nvSpPr>
        <p:spPr>
          <a:xfrm>
            <a:off x="546513" y="1502251"/>
            <a:ext cx="7096572" cy="2587035"/>
          </a:xfrm>
        </p:spPr>
        <p:txBody>
          <a:bodyPr>
            <a:noAutofit/>
          </a:bodyPr>
          <a:lstStyle/>
          <a:p>
            <a:pPr marL="0" indent="0" algn="just">
              <a:spcAft>
                <a:spcPts val="1200"/>
              </a:spcAft>
              <a:buNone/>
            </a:pPr>
            <a:r>
              <a:rPr lang="en-US" sz="2800">
                <a:solidFill>
                  <a:schemeClr val="tx1"/>
                </a:solidFill>
                <a:latin typeface="Times New Roman" panose="02020603050405020304" pitchFamily="18" charset="0"/>
                <a:cs typeface="Times New Roman" panose="02020603050405020304" pitchFamily="18" charset="0"/>
              </a:rPr>
              <a:t>Hãy viết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nêu những câu hỏi để kiểm tra xem người ngồi trước máy tính có thuộc bảng nhân 6 hay không. </a:t>
            </a:r>
            <a:r>
              <a:rPr lang="vi-VN" sz="2800">
                <a:solidFill>
                  <a:schemeClr val="tx1"/>
                </a:solidFill>
                <a:latin typeface="Times New Roman" panose="02020603050405020304" pitchFamily="18" charset="0"/>
                <a:cs typeface="Times New Roman" panose="02020603050405020304" pitchFamily="18" charset="0"/>
              </a:rPr>
              <a:t>Chương trình</a:t>
            </a:r>
            <a:r>
              <a:rPr lang="en-US" sz="2800">
                <a:solidFill>
                  <a:schemeClr val="tx1"/>
                </a:solidFill>
                <a:latin typeface="Times New Roman" panose="02020603050405020304" pitchFamily="18" charset="0"/>
                <a:cs typeface="Times New Roman" panose="02020603050405020304" pitchFamily="18" charset="0"/>
              </a:rPr>
              <a:t> cho phép người trả lời bỏ qua một câu hỏi nào đó hoặc dừng trả lời</a:t>
            </a:r>
            <a:endParaRPr lang="en-US" sz="2800" dirty="0">
              <a:solidFill>
                <a:schemeClr val="tx1"/>
              </a:solidFill>
              <a:latin typeface="Times New Roman" panose="02020603050405020304" pitchFamily="18" charset="0"/>
              <a:cs typeface="Times New Roman" panose="02020603050405020304" pitchFamily="18" charset="0"/>
            </a:endParaRPr>
          </a:p>
        </p:txBody>
      </p:sp>
      <p:grpSp>
        <p:nvGrpSpPr>
          <p:cNvPr id="6" name="Group 5" descr="circles connected by lines and text boxes">
            <a:extLst>
              <a:ext uri="{FF2B5EF4-FFF2-40B4-BE49-F238E27FC236}">
                <a16:creationId xmlns:a16="http://schemas.microsoft.com/office/drawing/2014/main" id="{6A2CDB1F-3214-48AA-BFD2-B07A50E4AA07}"/>
              </a:ext>
            </a:extLst>
          </p:cNvPr>
          <p:cNvGrpSpPr/>
          <p:nvPr/>
        </p:nvGrpSpPr>
        <p:grpSpPr>
          <a:xfrm>
            <a:off x="8574322" y="1280993"/>
            <a:ext cx="3630479" cy="3173285"/>
            <a:chOff x="6083842" y="1939633"/>
            <a:chExt cx="5542415" cy="3945070"/>
          </a:xfrm>
        </p:grpSpPr>
        <p:cxnSp>
          <p:nvCxnSpPr>
            <p:cNvPr id="38" name="Straight Connector 37" descr="straight line">
              <a:extLst>
                <a:ext uri="{FF2B5EF4-FFF2-40B4-BE49-F238E27FC236}">
                  <a16:creationId xmlns:a16="http://schemas.microsoft.com/office/drawing/2014/main" id="{EBF39178-FA58-8C4F-ABB2-4549B9630313}"/>
                </a:ext>
              </a:extLst>
            </p:cNvPr>
            <p:cNvCxnSpPr>
              <a:cxnSpLocks/>
            </p:cNvCxnSpPr>
            <p:nvPr/>
          </p:nvCxnSpPr>
          <p:spPr>
            <a:xfrm>
              <a:off x="9181218" y="3429000"/>
              <a:ext cx="836715" cy="1277695"/>
            </a:xfrm>
            <a:prstGeom prst="line">
              <a:avLst/>
            </a:prstGeom>
            <a:ln/>
          </p:spPr>
          <p:style>
            <a:lnRef idx="3">
              <a:schemeClr val="dk1"/>
            </a:lnRef>
            <a:fillRef idx="0">
              <a:schemeClr val="dk1"/>
            </a:fillRef>
            <a:effectRef idx="2">
              <a:schemeClr val="dk1"/>
            </a:effectRef>
            <a:fontRef idx="minor">
              <a:schemeClr val="tx1"/>
            </a:fontRef>
          </p:style>
        </p:cxnSp>
        <p:cxnSp>
          <p:nvCxnSpPr>
            <p:cNvPr id="43" name="Straight Connector 42" descr="straight line">
              <a:extLst>
                <a:ext uri="{FF2B5EF4-FFF2-40B4-BE49-F238E27FC236}">
                  <a16:creationId xmlns:a16="http://schemas.microsoft.com/office/drawing/2014/main" id="{57A3E56E-E685-2247-8CF5-4CD8E329F880}"/>
                </a:ext>
              </a:extLst>
            </p:cNvPr>
            <p:cNvCxnSpPr>
              <a:cxnSpLocks/>
              <a:stCxn id="4" idx="3"/>
              <a:endCxn id="24" idx="2"/>
            </p:cNvCxnSpPr>
            <p:nvPr/>
          </p:nvCxnSpPr>
          <p:spPr>
            <a:xfrm>
              <a:off x="9427475" y="2569476"/>
              <a:ext cx="934835" cy="280333"/>
            </a:xfrm>
            <a:prstGeom prst="line">
              <a:avLst/>
            </a:prstGeom>
            <a:ln/>
          </p:spPr>
          <p:style>
            <a:lnRef idx="3">
              <a:schemeClr val="dk1"/>
            </a:lnRef>
            <a:fillRef idx="0">
              <a:schemeClr val="dk1"/>
            </a:fillRef>
            <a:effectRef idx="2">
              <a:schemeClr val="dk1"/>
            </a:effectRef>
            <a:fontRef idx="minor">
              <a:schemeClr val="tx1"/>
            </a:fontRef>
          </p:style>
        </p:cxnSp>
        <p:sp>
          <p:nvSpPr>
            <p:cNvPr id="51" name="TextBox 50">
              <a:extLst>
                <a:ext uri="{FF2B5EF4-FFF2-40B4-BE49-F238E27FC236}">
                  <a16:creationId xmlns:a16="http://schemas.microsoft.com/office/drawing/2014/main" id="{48272FE1-75CB-0A48-BF49-55403326D012}"/>
                </a:ext>
              </a:extLst>
            </p:cNvPr>
            <p:cNvSpPr txBox="1"/>
            <p:nvPr/>
          </p:nvSpPr>
          <p:spPr>
            <a:xfrm>
              <a:off x="6083842" y="3410881"/>
              <a:ext cx="1198880" cy="246101"/>
            </a:xfrm>
            <a:prstGeom prst="rect">
              <a:avLst/>
            </a:prstGeom>
            <a:noFill/>
          </p:spPr>
          <p:txBody>
            <a:bodyPr wrap="square" rtlCol="0">
              <a:spAutoFit/>
            </a:bodyPr>
            <a:lstStyle/>
            <a:p>
              <a:pPr algn="ctr"/>
              <a:r>
                <a:rPr lang="en-US" sz="800" dirty="0"/>
                <a:t>Topic</a:t>
              </a:r>
            </a:p>
          </p:txBody>
        </p:sp>
        <p:sp>
          <p:nvSpPr>
            <p:cNvPr id="52" name="TextBox 51">
              <a:extLst>
                <a:ext uri="{FF2B5EF4-FFF2-40B4-BE49-F238E27FC236}">
                  <a16:creationId xmlns:a16="http://schemas.microsoft.com/office/drawing/2014/main" id="{F771F1C7-AB37-324D-ADD0-2CF4D1A43248}"/>
                </a:ext>
              </a:extLst>
            </p:cNvPr>
            <p:cNvSpPr txBox="1"/>
            <p:nvPr/>
          </p:nvSpPr>
          <p:spPr>
            <a:xfrm>
              <a:off x="6973454" y="5320733"/>
              <a:ext cx="1198880" cy="246101"/>
            </a:xfrm>
            <a:prstGeom prst="rect">
              <a:avLst/>
            </a:prstGeom>
            <a:noFill/>
          </p:spPr>
          <p:txBody>
            <a:bodyPr wrap="square" rtlCol="0">
              <a:spAutoFit/>
            </a:bodyPr>
            <a:lstStyle/>
            <a:p>
              <a:pPr algn="ctr"/>
              <a:r>
                <a:rPr lang="en-US" sz="800" dirty="0"/>
                <a:t>Audience</a:t>
              </a:r>
            </a:p>
          </p:txBody>
        </p:sp>
        <p:sp>
          <p:nvSpPr>
            <p:cNvPr id="53" name="TextBox 52">
              <a:extLst>
                <a:ext uri="{FF2B5EF4-FFF2-40B4-BE49-F238E27FC236}">
                  <a16:creationId xmlns:a16="http://schemas.microsoft.com/office/drawing/2014/main" id="{FC2C85F7-0B15-3146-A85D-9D5064D8AF53}"/>
                </a:ext>
              </a:extLst>
            </p:cNvPr>
            <p:cNvSpPr txBox="1"/>
            <p:nvPr/>
          </p:nvSpPr>
          <p:spPr>
            <a:xfrm>
              <a:off x="9591472" y="5638602"/>
              <a:ext cx="1198880" cy="246101"/>
            </a:xfrm>
            <a:prstGeom prst="rect">
              <a:avLst/>
            </a:prstGeom>
            <a:noFill/>
          </p:spPr>
          <p:txBody>
            <a:bodyPr wrap="square" rtlCol="0">
              <a:spAutoFit/>
            </a:bodyPr>
            <a:lstStyle/>
            <a:p>
              <a:pPr algn="ctr"/>
              <a:r>
                <a:rPr lang="en-US" sz="800" dirty="0"/>
                <a:t>Visuals</a:t>
              </a:r>
            </a:p>
          </p:txBody>
        </p:sp>
        <p:sp>
          <p:nvSpPr>
            <p:cNvPr id="54" name="TextBox 53">
              <a:extLst>
                <a:ext uri="{FF2B5EF4-FFF2-40B4-BE49-F238E27FC236}">
                  <a16:creationId xmlns:a16="http://schemas.microsoft.com/office/drawing/2014/main" id="{BBE03795-3996-114F-98B3-F3BF83918F72}"/>
                </a:ext>
              </a:extLst>
            </p:cNvPr>
            <p:cNvSpPr txBox="1"/>
            <p:nvPr/>
          </p:nvSpPr>
          <p:spPr>
            <a:xfrm>
              <a:off x="10017933" y="3412384"/>
              <a:ext cx="1608324" cy="246101"/>
            </a:xfrm>
            <a:prstGeom prst="rect">
              <a:avLst/>
            </a:prstGeom>
            <a:noFill/>
          </p:spPr>
          <p:txBody>
            <a:bodyPr wrap="square" rtlCol="0">
              <a:spAutoFit/>
            </a:bodyPr>
            <a:lstStyle/>
            <a:p>
              <a:pPr algn="ctr"/>
              <a:r>
                <a:rPr lang="en-US" sz="800" dirty="0"/>
                <a:t>Schedule</a:t>
              </a:r>
            </a:p>
          </p:txBody>
        </p:sp>
        <p:grpSp>
          <p:nvGrpSpPr>
            <p:cNvPr id="18" name="Group 17" descr="oval shape">
              <a:extLst>
                <a:ext uri="{FF2B5EF4-FFF2-40B4-BE49-F238E27FC236}">
                  <a16:creationId xmlns:a16="http://schemas.microsoft.com/office/drawing/2014/main" id="{ECFD3AB4-8567-F64A-931A-884605910C8C}"/>
                </a:ext>
              </a:extLst>
            </p:cNvPr>
            <p:cNvGrpSpPr/>
            <p:nvPr/>
          </p:nvGrpSpPr>
          <p:grpSpPr>
            <a:xfrm>
              <a:off x="9681281" y="4575965"/>
              <a:ext cx="1000125" cy="1000125"/>
              <a:chOff x="8020616" y="4546722"/>
              <a:chExt cx="1000125" cy="1000125"/>
            </a:xfrm>
          </p:grpSpPr>
          <p:sp>
            <p:nvSpPr>
              <p:cNvPr id="15" name="Oval 14">
                <a:extLst>
                  <a:ext uri="{FF2B5EF4-FFF2-40B4-BE49-F238E27FC236}">
                    <a16:creationId xmlns:a16="http://schemas.microsoft.com/office/drawing/2014/main" id="{C960BA12-D7C4-DA46-84DD-5ECD1CE38B73}"/>
                  </a:ext>
                </a:extLst>
              </p:cNvPr>
              <p:cNvSpPr/>
              <p:nvPr/>
            </p:nvSpPr>
            <p:spPr>
              <a:xfrm>
                <a:off x="8020616" y="4546722"/>
                <a:ext cx="1000125" cy="10001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800" dirty="0"/>
              </a:p>
            </p:txBody>
          </p:sp>
          <p:pic>
            <p:nvPicPr>
              <p:cNvPr id="17" name="Graphic 16" descr="Palette with solid fill">
                <a:extLst>
                  <a:ext uri="{FF2B5EF4-FFF2-40B4-BE49-F238E27FC236}">
                    <a16:creationId xmlns:a16="http://schemas.microsoft.com/office/drawing/2014/main" id="{42F89624-492D-7F40-B8A0-CB541B3E4C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3743" y="4693992"/>
                <a:ext cx="734624" cy="734624"/>
              </a:xfrm>
              <a:prstGeom prst="rect">
                <a:avLst/>
              </a:prstGeom>
            </p:spPr>
          </p:pic>
        </p:grpSp>
        <p:grpSp>
          <p:nvGrpSpPr>
            <p:cNvPr id="61" name="Group 60" descr="oval shape">
              <a:extLst>
                <a:ext uri="{FF2B5EF4-FFF2-40B4-BE49-F238E27FC236}">
                  <a16:creationId xmlns:a16="http://schemas.microsoft.com/office/drawing/2014/main" id="{39FEF4FB-AF2E-6B40-A9B6-BA373EE4D864}"/>
                </a:ext>
              </a:extLst>
            </p:cNvPr>
            <p:cNvGrpSpPr/>
            <p:nvPr/>
          </p:nvGrpSpPr>
          <p:grpSpPr>
            <a:xfrm>
              <a:off x="6191627" y="2349747"/>
              <a:ext cx="1000125" cy="1000125"/>
              <a:chOff x="6541679" y="2594623"/>
              <a:chExt cx="1000125" cy="1000125"/>
            </a:xfrm>
          </p:grpSpPr>
          <p:sp>
            <p:nvSpPr>
              <p:cNvPr id="5" name="Oval 4">
                <a:extLst>
                  <a:ext uri="{FF2B5EF4-FFF2-40B4-BE49-F238E27FC236}">
                    <a16:creationId xmlns:a16="http://schemas.microsoft.com/office/drawing/2014/main" id="{C49E76DC-66CA-6C49-84B5-F69B568F4BD4}"/>
                  </a:ext>
                </a:extLst>
              </p:cNvPr>
              <p:cNvSpPr/>
              <p:nvPr/>
            </p:nvSpPr>
            <p:spPr>
              <a:xfrm>
                <a:off x="6541679" y="2594623"/>
                <a:ext cx="1000125" cy="10001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800" dirty="0"/>
              </a:p>
            </p:txBody>
          </p:sp>
          <p:pic>
            <p:nvPicPr>
              <p:cNvPr id="46" name="Graphic 45" descr="Network with solid fill">
                <a:extLst>
                  <a:ext uri="{FF2B5EF4-FFF2-40B4-BE49-F238E27FC236}">
                    <a16:creationId xmlns:a16="http://schemas.microsoft.com/office/drawing/2014/main" id="{6B844E82-589B-724D-88B8-80A5AC31BA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2203" y="2749924"/>
                <a:ext cx="679076" cy="679076"/>
              </a:xfrm>
              <a:prstGeom prst="rect">
                <a:avLst/>
              </a:prstGeom>
            </p:spPr>
          </p:pic>
        </p:grpSp>
        <p:grpSp>
          <p:nvGrpSpPr>
            <p:cNvPr id="59" name="Group 58" descr="oval shape">
              <a:extLst>
                <a:ext uri="{FF2B5EF4-FFF2-40B4-BE49-F238E27FC236}">
                  <a16:creationId xmlns:a16="http://schemas.microsoft.com/office/drawing/2014/main" id="{8238D7F6-2353-974E-B1A8-433BA4397E38}"/>
                </a:ext>
              </a:extLst>
            </p:cNvPr>
            <p:cNvGrpSpPr/>
            <p:nvPr/>
          </p:nvGrpSpPr>
          <p:grpSpPr>
            <a:xfrm>
              <a:off x="10362310" y="2349747"/>
              <a:ext cx="1000125" cy="1000125"/>
              <a:chOff x="9894488" y="2594623"/>
              <a:chExt cx="1000125" cy="1000125"/>
            </a:xfrm>
          </p:grpSpPr>
          <p:sp>
            <p:nvSpPr>
              <p:cNvPr id="24" name="Oval 23">
                <a:extLst>
                  <a:ext uri="{FF2B5EF4-FFF2-40B4-BE49-F238E27FC236}">
                    <a16:creationId xmlns:a16="http://schemas.microsoft.com/office/drawing/2014/main" id="{75D17ED6-2E33-5E41-85C1-E372037A35B9}"/>
                  </a:ext>
                </a:extLst>
              </p:cNvPr>
              <p:cNvSpPr/>
              <p:nvPr/>
            </p:nvSpPr>
            <p:spPr>
              <a:xfrm>
                <a:off x="9894488" y="2594623"/>
                <a:ext cx="1000125" cy="10001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800" dirty="0"/>
              </a:p>
            </p:txBody>
          </p:sp>
          <p:pic>
            <p:nvPicPr>
              <p:cNvPr id="50" name="Graphic 49" descr="Puzzle with solid fill">
                <a:extLst>
                  <a:ext uri="{FF2B5EF4-FFF2-40B4-BE49-F238E27FC236}">
                    <a16:creationId xmlns:a16="http://schemas.microsoft.com/office/drawing/2014/main" id="{58833E66-7547-3644-B141-E32CDA4EB5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34357" y="2751389"/>
                <a:ext cx="724630" cy="724626"/>
              </a:xfrm>
              <a:prstGeom prst="rect">
                <a:avLst/>
              </a:prstGeom>
            </p:spPr>
          </p:pic>
        </p:grpSp>
        <p:sp>
          <p:nvSpPr>
            <p:cNvPr id="69" name="Oval 68" descr="oval shape">
              <a:extLst>
                <a:ext uri="{FF2B5EF4-FFF2-40B4-BE49-F238E27FC236}">
                  <a16:creationId xmlns:a16="http://schemas.microsoft.com/office/drawing/2014/main" id="{B90FEDE1-ACC7-5847-B8C0-90B4D8BFAC61}"/>
                </a:ext>
              </a:extLst>
            </p:cNvPr>
            <p:cNvSpPr/>
            <p:nvPr/>
          </p:nvSpPr>
          <p:spPr>
            <a:xfrm>
              <a:off x="7960738" y="1939633"/>
              <a:ext cx="1630734" cy="1630734"/>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 name="TextBox 3">
              <a:extLst>
                <a:ext uri="{FF2B5EF4-FFF2-40B4-BE49-F238E27FC236}">
                  <a16:creationId xmlns:a16="http://schemas.microsoft.com/office/drawing/2014/main" id="{2F74BA11-D7D9-3148-9CCC-AEFDD6554B4F}"/>
                </a:ext>
              </a:extLst>
            </p:cNvPr>
            <p:cNvSpPr txBox="1"/>
            <p:nvPr/>
          </p:nvSpPr>
          <p:spPr>
            <a:xfrm>
              <a:off x="8100607" y="2446426"/>
              <a:ext cx="1326868" cy="246101"/>
            </a:xfrm>
            <a:prstGeom prst="rect">
              <a:avLst/>
            </a:prstGeom>
            <a:noFill/>
          </p:spPr>
          <p:txBody>
            <a:bodyPr wrap="square" rtlCol="0">
              <a:spAutoFit/>
            </a:bodyPr>
            <a:lstStyle/>
            <a:p>
              <a:pPr algn="ctr"/>
              <a:r>
                <a:rPr lang="en-US" sz="800" dirty="0">
                  <a:solidFill>
                    <a:schemeClr val="bg1"/>
                  </a:solidFill>
                </a:rPr>
                <a:t>Product pitch</a:t>
              </a:r>
            </a:p>
          </p:txBody>
        </p:sp>
        <p:cxnSp>
          <p:nvCxnSpPr>
            <p:cNvPr id="30" name="Straight Connector 29" descr="straight line">
              <a:extLst>
                <a:ext uri="{FF2B5EF4-FFF2-40B4-BE49-F238E27FC236}">
                  <a16:creationId xmlns:a16="http://schemas.microsoft.com/office/drawing/2014/main" id="{BEC97C4A-D38A-A44D-ADDA-6ADE17DA3AC1}"/>
                </a:ext>
              </a:extLst>
            </p:cNvPr>
            <p:cNvCxnSpPr>
              <a:cxnSpLocks/>
            </p:cNvCxnSpPr>
            <p:nvPr/>
          </p:nvCxnSpPr>
          <p:spPr>
            <a:xfrm flipH="1">
              <a:off x="7188401" y="2785215"/>
              <a:ext cx="768986" cy="88013"/>
            </a:xfrm>
            <a:prstGeom prst="line">
              <a:avLst/>
            </a:prstGeom>
            <a:ln/>
          </p:spPr>
          <p:style>
            <a:lnRef idx="3">
              <a:schemeClr val="dk1"/>
            </a:lnRef>
            <a:fillRef idx="0">
              <a:schemeClr val="dk1"/>
            </a:fillRef>
            <a:effectRef idx="2">
              <a:schemeClr val="dk1"/>
            </a:effectRef>
            <a:fontRef idx="minor">
              <a:schemeClr val="tx1"/>
            </a:fontRef>
          </p:style>
        </p:cxnSp>
        <p:cxnSp>
          <p:nvCxnSpPr>
            <p:cNvPr id="31" name="Straight Connector 30" descr="straight line">
              <a:extLst>
                <a:ext uri="{FF2B5EF4-FFF2-40B4-BE49-F238E27FC236}">
                  <a16:creationId xmlns:a16="http://schemas.microsoft.com/office/drawing/2014/main" id="{EA85C93B-C167-D647-BDAB-E7480B40F3ED}"/>
                </a:ext>
              </a:extLst>
            </p:cNvPr>
            <p:cNvCxnSpPr>
              <a:cxnSpLocks/>
            </p:cNvCxnSpPr>
            <p:nvPr/>
          </p:nvCxnSpPr>
          <p:spPr>
            <a:xfrm flipH="1">
              <a:off x="7742360" y="3349872"/>
              <a:ext cx="552624" cy="945903"/>
            </a:xfrm>
            <a:prstGeom prst="line">
              <a:avLst/>
            </a:prstGeom>
            <a:ln/>
          </p:spPr>
          <p:style>
            <a:lnRef idx="3">
              <a:schemeClr val="dk1"/>
            </a:lnRef>
            <a:fillRef idx="0">
              <a:schemeClr val="dk1"/>
            </a:fillRef>
            <a:effectRef idx="2">
              <a:schemeClr val="dk1"/>
            </a:effectRef>
            <a:fontRef idx="minor">
              <a:schemeClr val="tx1"/>
            </a:fontRef>
          </p:style>
        </p:cxnSp>
        <p:grpSp>
          <p:nvGrpSpPr>
            <p:cNvPr id="10" name="Group 9" descr="oval shape">
              <a:extLst>
                <a:ext uri="{FF2B5EF4-FFF2-40B4-BE49-F238E27FC236}">
                  <a16:creationId xmlns:a16="http://schemas.microsoft.com/office/drawing/2014/main" id="{817CBDD5-7640-FF40-8510-220C7A981AF4}"/>
                </a:ext>
              </a:extLst>
            </p:cNvPr>
            <p:cNvGrpSpPr/>
            <p:nvPr/>
          </p:nvGrpSpPr>
          <p:grpSpPr>
            <a:xfrm>
              <a:off x="7081628" y="4258095"/>
              <a:ext cx="1000125" cy="1000125"/>
              <a:chOff x="7482812" y="3772840"/>
              <a:chExt cx="1000125" cy="1000125"/>
            </a:xfrm>
          </p:grpSpPr>
          <p:sp>
            <p:nvSpPr>
              <p:cNvPr id="9" name="Oval 8">
                <a:extLst>
                  <a:ext uri="{FF2B5EF4-FFF2-40B4-BE49-F238E27FC236}">
                    <a16:creationId xmlns:a16="http://schemas.microsoft.com/office/drawing/2014/main" id="{A7858167-3A60-0645-97C4-85AC58C99FDF}"/>
                  </a:ext>
                </a:extLst>
              </p:cNvPr>
              <p:cNvSpPr/>
              <p:nvPr/>
            </p:nvSpPr>
            <p:spPr>
              <a:xfrm>
                <a:off x="7482812" y="3772840"/>
                <a:ext cx="1000125" cy="10001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800" dirty="0"/>
              </a:p>
            </p:txBody>
          </p:sp>
          <p:pic>
            <p:nvPicPr>
              <p:cNvPr id="8" name="Graphic 7" descr="Group of men with solid fill">
                <a:extLst>
                  <a:ext uri="{FF2B5EF4-FFF2-40B4-BE49-F238E27FC236}">
                    <a16:creationId xmlns:a16="http://schemas.microsoft.com/office/drawing/2014/main" id="{08AD860C-4281-5E46-B29F-B97F7FB071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28989" y="3926865"/>
                <a:ext cx="692074" cy="692074"/>
              </a:xfrm>
              <a:prstGeom prst="rect">
                <a:avLst/>
              </a:prstGeom>
            </p:spPr>
          </p:pic>
        </p:grpSp>
      </p:grpSp>
    </p:spTree>
    <p:extLst>
      <p:ext uri="{BB962C8B-B14F-4D97-AF65-F5344CB8AC3E}">
        <p14:creationId xmlns:p14="http://schemas.microsoft.com/office/powerpoint/2010/main" val="3926445905"/>
      </p:ext>
    </p:extLst>
  </p:cSld>
  <p:clrMapOvr>
    <a:masterClrMapping/>
  </p:clrMapOvr>
</p:sld>
</file>

<file path=ppt/theme/theme1.xml><?xml version="1.0" encoding="utf-8"?>
<a:theme xmlns:a="http://schemas.openxmlformats.org/drawingml/2006/main" name="Office Theme">
  <a:themeElements>
    <a:clrScheme name="Dyslexia 4">
      <a:dk1>
        <a:srgbClr val="000000"/>
      </a:dk1>
      <a:lt1>
        <a:srgbClr val="FFFFFF"/>
      </a:lt1>
      <a:dk2>
        <a:srgbClr val="44546A"/>
      </a:dk2>
      <a:lt2>
        <a:srgbClr val="E7E6E6"/>
      </a:lt2>
      <a:accent1>
        <a:srgbClr val="4472C4"/>
      </a:accent1>
      <a:accent2>
        <a:srgbClr val="D24726"/>
      </a:accent2>
      <a:accent3>
        <a:srgbClr val="9B5AC8"/>
      </a:accent3>
      <a:accent4>
        <a:srgbClr val="F0A11F"/>
      </a:accent4>
      <a:accent5>
        <a:srgbClr val="CB5BA3"/>
      </a:accent5>
      <a:accent6>
        <a:srgbClr val="70AD47"/>
      </a:accent6>
      <a:hlink>
        <a:srgbClr val="0563C1"/>
      </a:hlink>
      <a:folHlink>
        <a:srgbClr val="954F72"/>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d map for Dyslexia_Win32_ss_v3.potx" id="{52B68AD9-87CD-4104-BE88-D09E115B5193}" vid="{32DE419F-2C9E-491B-9DE2-9CB15F0BBA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DD0DBF-30B2-4FC6-A5E7-8374DC718037}">
  <ds:schemaRefs>
    <ds:schemaRef ds:uri="http://schemas.microsoft.com/sharepoint/v3/contenttype/forms"/>
  </ds:schemaRefs>
</ds:datastoreItem>
</file>

<file path=customXml/itemProps2.xml><?xml version="1.0" encoding="utf-8"?>
<ds:datastoreItem xmlns:ds="http://schemas.openxmlformats.org/officeDocument/2006/customXml" ds:itemID="{1C44B501-5DE1-46D9-B449-400C46FE1425}">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B2A44EB6-3BD3-4FF9-B8D1-D973C54C3E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Mind map</Template>
  <TotalTime>153</TotalTime>
  <Words>568</Words>
  <Application>Microsoft Office PowerPoint</Application>
  <PresentationFormat>Widescreen</PresentationFormat>
  <Paragraphs>52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Segoe UI</vt:lpstr>
      <vt:lpstr>Segoe UI Semibold</vt:lpstr>
      <vt:lpstr>Times New Roman</vt:lpstr>
      <vt:lpstr>Office Theme</vt:lpstr>
      <vt:lpstr>BÀI 9 THỰC HÀNH CÂU LỆNH LẶP</vt:lpstr>
      <vt:lpstr>Bài 1. Làm quen với câu lệnh lặp Python</vt:lpstr>
      <vt:lpstr>Bài 2. Đếm các ước thực sự của một số nguyên</vt:lpstr>
      <vt:lpstr>PowerPoint Presentation</vt:lpstr>
      <vt:lpstr>Bài 3. Nhập dữ liệu có kiểm tra</vt:lpstr>
      <vt:lpstr>PowerPoint Presentation</vt:lpstr>
      <vt:lpstr>Bài 4. Giải bài toán cổ</vt:lpstr>
      <vt:lpstr>PowerPoint Presentation</vt:lpstr>
      <vt:lpstr>Bài 5. </vt:lpstr>
      <vt:lpstr>PowerPoint Presentation</vt:lpstr>
      <vt:lpstr>Bài 6.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9 THỰC HÀNH CÂU LỆNH LẶP</dc:title>
  <dc:creator>HoangThanh Tam</dc:creator>
  <cp:lastModifiedBy>HoangThanh Tam</cp:lastModifiedBy>
  <cp:revision>6</cp:revision>
  <dcterms:created xsi:type="dcterms:W3CDTF">2022-01-16T08:07:09Z</dcterms:created>
  <dcterms:modified xsi:type="dcterms:W3CDTF">2022-02-10T11:34:26Z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