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56" r:id="rId2"/>
    <p:sldId id="287" r:id="rId3"/>
    <p:sldId id="266" r:id="rId4"/>
    <p:sldId id="288" r:id="rId5"/>
    <p:sldId id="289" r:id="rId6"/>
    <p:sldId id="270" r:id="rId7"/>
    <p:sldId id="269" r:id="rId8"/>
    <p:sldId id="271" r:id="rId9"/>
    <p:sldId id="272"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9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42D0B"/>
    <a:srgbClr val="76280B"/>
    <a:srgbClr val="F6BF73"/>
    <a:srgbClr val="F9D4A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1655"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805758-D2E5-47F1-BDC8-64F96AB837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9A4D7A7-60FE-4B51-8D3B-098FB2A1B3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866161-D383-45DC-9645-1D21647A8641}" type="datetimeFigureOut">
              <a:rPr lang="en-US" smtClean="0"/>
              <a:t>12/9/2024</a:t>
            </a:fld>
            <a:endParaRPr lang="en-US" dirty="0"/>
          </a:p>
        </p:txBody>
      </p:sp>
      <p:sp>
        <p:nvSpPr>
          <p:cNvPr id="4" name="Footer Placeholder 3">
            <a:extLst>
              <a:ext uri="{FF2B5EF4-FFF2-40B4-BE49-F238E27FC236}">
                <a16:creationId xmlns:a16="http://schemas.microsoft.com/office/drawing/2014/main" id="{0748030B-DA71-4B18-AA7C-F991BCB518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BD65FCA-070F-4A6D-A2E0-D5EBEAABC9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64D2B8-7AFA-4F86-9DF3-A6BBE4E238C1}" type="slidenum">
              <a:rPr lang="en-US" smtClean="0"/>
              <a:t>‹#›</a:t>
            </a:fld>
            <a:endParaRPr lang="en-US" dirty="0"/>
          </a:p>
        </p:txBody>
      </p:sp>
    </p:spTree>
    <p:extLst>
      <p:ext uri="{BB962C8B-B14F-4D97-AF65-F5344CB8AC3E}">
        <p14:creationId xmlns:p14="http://schemas.microsoft.com/office/powerpoint/2010/main" val="369034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789D0-CA34-4934-A369-C3113E12A3EF}" type="datetimeFigureOut">
              <a:rPr lang="en-US" smtClean="0"/>
              <a:t>12/9/2024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79418-37EB-4378-AD22-89DBB000B0DA}" type="slidenum">
              <a:rPr lang="en-US" smtClean="0"/>
              <a:t>‹#›</a:t>
            </a:fld>
            <a:endParaRPr lang="en-US" dirty="0"/>
          </a:p>
        </p:txBody>
      </p:sp>
    </p:spTree>
    <p:extLst>
      <p:ext uri="{BB962C8B-B14F-4D97-AF65-F5344CB8AC3E}">
        <p14:creationId xmlns:p14="http://schemas.microsoft.com/office/powerpoint/2010/main" val="376464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3</a:t>
            </a:fld>
            <a:endParaRPr lang="en-US" dirty="0"/>
          </a:p>
        </p:txBody>
      </p:sp>
    </p:spTree>
    <p:extLst>
      <p:ext uri="{BB962C8B-B14F-4D97-AF65-F5344CB8AC3E}">
        <p14:creationId xmlns:p14="http://schemas.microsoft.com/office/powerpoint/2010/main" val="352591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5</a:t>
            </a:fld>
            <a:endParaRPr lang="en-US" dirty="0"/>
          </a:p>
        </p:txBody>
      </p:sp>
    </p:spTree>
    <p:extLst>
      <p:ext uri="{BB962C8B-B14F-4D97-AF65-F5344CB8AC3E}">
        <p14:creationId xmlns:p14="http://schemas.microsoft.com/office/powerpoint/2010/main" val="1692744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What steps will you be taking as a result of this learning experience?</a:t>
            </a:r>
          </a:p>
          <a:p>
            <a:r>
              <a:rPr lang="en-US" b="0" i="1" dirty="0">
                <a:latin typeface="Segoe UI" panose="020B0502040204020203" pitchFamily="34" charset="0"/>
                <a:cs typeface="Segoe UI" panose="020B0502040204020203" pitchFamily="34" charset="0"/>
              </a:rPr>
              <a:t>Did you learn from any failed experiences?  How will you do things differently?</a:t>
            </a:r>
          </a:p>
          <a:p>
            <a:r>
              <a:rPr lang="en-US" b="0" i="1" dirty="0">
                <a:latin typeface="Segoe UI" panose="020B0502040204020203" pitchFamily="34" charset="0"/>
                <a:cs typeface="Segoe UI" panose="020B0502040204020203" pitchFamily="34" charset="0"/>
              </a:rPr>
              <a:t>What advice will you give to others so they can learn from your experiences?</a:t>
            </a:r>
          </a:p>
          <a:p>
            <a:r>
              <a:rPr lang="en-US" b="0" i="1" dirty="0">
                <a:latin typeface="Segoe UI" panose="020B0502040204020203" pitchFamily="34" charset="0"/>
                <a:cs typeface="Segoe UI" panose="020B0502040204020203" pitchFamily="34" charset="0"/>
              </a:rPr>
              <a:t>How can you share what you learned with a real-world audience?  </a:t>
            </a:r>
          </a:p>
          <a:p>
            <a:endParaRPr lang="en-US" dirty="0"/>
          </a:p>
          <a:p>
            <a:r>
              <a:rPr lang="en-US" b="1" dirty="0"/>
              <a:t>Some examples of next steps might be: </a:t>
            </a:r>
          </a:p>
          <a:p>
            <a:pPr marL="228600" indent="-228600">
              <a:buAutoNum type="arabicPeriod"/>
            </a:pPr>
            <a:r>
              <a:rPr lang="en-US" dirty="0"/>
              <a:t>After</a:t>
            </a:r>
            <a:r>
              <a:rPr lang="en-US" baseline="0" dirty="0"/>
              <a:t> delivering my first persuasive presentation, I am thinking about joining the debate team.</a:t>
            </a:r>
          </a:p>
          <a:p>
            <a:pPr marL="228600" indent="-228600">
              <a:buAutoNum type="arabicPeriod"/>
            </a:pPr>
            <a:r>
              <a:rPr lang="en-US" baseline="0" dirty="0"/>
              <a:t>After making my first film, I’m considering entering it in our school film festival or local film festival.</a:t>
            </a:r>
          </a:p>
          <a:p>
            <a:pPr marL="228600" indent="-228600">
              <a:buAutoNum type="arabicPeriod"/>
            </a:pPr>
            <a:r>
              <a:rPr lang="en-US" baseline="0" dirty="0"/>
              <a:t>After connecting with this career expert, I’d like to do some research on that career field because it sounds interesting to me.</a:t>
            </a:r>
          </a:p>
          <a:p>
            <a:pPr marL="0" indent="0">
              <a:buNone/>
            </a:pPr>
            <a:endParaRPr lang="en-US" dirty="0"/>
          </a:p>
          <a:p>
            <a:r>
              <a:rPr lang="en-US" dirty="0"/>
              <a:t>This SmartArt allows you add images and text to help outline your process.  If a picture is worth a thousand words, then pictures and words should help you communicate this reflection on learning perfectly!  You can always click on Insert&gt;SmartArt to change this graphic or select the graphic and click on the Design contextual menu to change the colors.</a:t>
            </a:r>
          </a:p>
          <a:p>
            <a:endParaRPr lang="en-US" dirty="0"/>
          </a:p>
          <a:p>
            <a:r>
              <a:rPr lang="en-US" dirty="0"/>
              <a:t>Feel free to use more than one slide to share your next steps.  It also helps to add some video content to explain your message.</a:t>
            </a:r>
          </a:p>
        </p:txBody>
      </p:sp>
      <p:sp>
        <p:nvSpPr>
          <p:cNvPr id="4" name="Slide Number Placeholder 3"/>
          <p:cNvSpPr>
            <a:spLocks noGrp="1"/>
          </p:cNvSpPr>
          <p:nvPr>
            <p:ph type="sldNum" sz="quarter" idx="10"/>
          </p:nvPr>
        </p:nvSpPr>
        <p:spPr/>
        <p:txBody>
          <a:bodyPr/>
          <a:lstStyle/>
          <a:p>
            <a:fld id="{D5D79418-37EB-4378-AD22-89DBB000B0DA}" type="slidenum">
              <a:rPr lang="en-US" smtClean="0"/>
              <a:t>6</a:t>
            </a:fld>
            <a:endParaRPr lang="en-US" dirty="0"/>
          </a:p>
        </p:txBody>
      </p:sp>
    </p:spTree>
    <p:extLst>
      <p:ext uri="{BB962C8B-B14F-4D97-AF65-F5344CB8AC3E}">
        <p14:creationId xmlns:p14="http://schemas.microsoft.com/office/powerpoint/2010/main" val="2857816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14</a:t>
            </a:fld>
            <a:endParaRPr lang="en-US" dirty="0"/>
          </a:p>
        </p:txBody>
      </p:sp>
    </p:spTree>
    <p:extLst>
      <p:ext uri="{BB962C8B-B14F-4D97-AF65-F5344CB8AC3E}">
        <p14:creationId xmlns:p14="http://schemas.microsoft.com/office/powerpoint/2010/main" val="2315385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18</a:t>
            </a:fld>
            <a:endParaRPr lang="en-US" dirty="0"/>
          </a:p>
        </p:txBody>
      </p:sp>
    </p:spTree>
    <p:extLst>
      <p:ext uri="{BB962C8B-B14F-4D97-AF65-F5344CB8AC3E}">
        <p14:creationId xmlns:p14="http://schemas.microsoft.com/office/powerpoint/2010/main" val="1053790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19</a:t>
            </a:fld>
            <a:endParaRPr lang="en-US" dirty="0"/>
          </a:p>
        </p:txBody>
      </p:sp>
    </p:spTree>
    <p:extLst>
      <p:ext uri="{BB962C8B-B14F-4D97-AF65-F5344CB8AC3E}">
        <p14:creationId xmlns:p14="http://schemas.microsoft.com/office/powerpoint/2010/main" val="3601430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20</a:t>
            </a:fld>
            <a:endParaRPr lang="en-US" dirty="0"/>
          </a:p>
        </p:txBody>
      </p:sp>
    </p:spTree>
    <p:extLst>
      <p:ext uri="{BB962C8B-B14F-4D97-AF65-F5344CB8AC3E}">
        <p14:creationId xmlns:p14="http://schemas.microsoft.com/office/powerpoint/2010/main" val="3636783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21</a:t>
            </a:fld>
            <a:endParaRPr lang="en-US" dirty="0"/>
          </a:p>
        </p:txBody>
      </p:sp>
    </p:spTree>
    <p:extLst>
      <p:ext uri="{BB962C8B-B14F-4D97-AF65-F5344CB8AC3E}">
        <p14:creationId xmlns:p14="http://schemas.microsoft.com/office/powerpoint/2010/main" val="711377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D826893-9059-400D-A708-615823828BC9}"/>
              </a:ext>
            </a:extLst>
          </p:cNvPr>
          <p:cNvGrpSpPr/>
          <p:nvPr userDrawn="1"/>
        </p:nvGrpSpPr>
        <p:grpSpPr bwMode="ltGray">
          <a:xfrm>
            <a:off x="7232499" y="-159283"/>
            <a:ext cx="4959501" cy="5525761"/>
            <a:chOff x="7232499" y="-159283"/>
            <a:chExt cx="4959501" cy="5525761"/>
          </a:xfrm>
          <a:solidFill>
            <a:srgbClr val="76280B">
              <a:alpha val="60000"/>
            </a:srgbClr>
          </a:solidFill>
        </p:grpSpPr>
        <p:pic>
          <p:nvPicPr>
            <p:cNvPr id="10" name="Graphic 9" descr="Single gear">
              <a:extLst>
                <a:ext uri="{FF2B5EF4-FFF2-40B4-BE49-F238E27FC236}">
                  <a16:creationId xmlns:a16="http://schemas.microsoft.com/office/drawing/2014/main" id="{4BD7AE3B-6321-488C-8378-B441F7AC62C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1" name="Graphic 10" descr="Single gear">
              <a:extLst>
                <a:ext uri="{FF2B5EF4-FFF2-40B4-BE49-F238E27FC236}">
                  <a16:creationId xmlns:a16="http://schemas.microsoft.com/office/drawing/2014/main" id="{52566813-48BF-44A8-9FBD-C9035FDE14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4" name="Graphic 13" descr="Single gear">
              <a:extLst>
                <a:ext uri="{FF2B5EF4-FFF2-40B4-BE49-F238E27FC236}">
                  <a16:creationId xmlns:a16="http://schemas.microsoft.com/office/drawing/2014/main" id="{C9098912-FEFB-4951-B070-7ED0F1D455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486478"/>
              <a:ext cx="2880000" cy="2880000"/>
            </a:xfrm>
            <a:prstGeom prst="rect">
              <a:avLst/>
            </a:prstGeom>
          </p:spPr>
        </p:pic>
        <p:pic>
          <p:nvPicPr>
            <p:cNvPr id="15" name="Graphic 14" descr="Single gear">
              <a:extLst>
                <a:ext uri="{FF2B5EF4-FFF2-40B4-BE49-F238E27FC236}">
                  <a16:creationId xmlns:a16="http://schemas.microsoft.com/office/drawing/2014/main" id="{7187CCFC-946C-4708-98C2-CC97857A516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sp>
        <p:nvSpPr>
          <p:cNvPr id="9" name="Rectangle 8"/>
          <p:cNvSpPr/>
          <p:nvPr/>
        </p:nvSpPr>
        <p:spPr bwMode="ltGray">
          <a:xfrm>
            <a:off x="1704975" y="2598834"/>
            <a:ext cx="8782050" cy="1660332"/>
          </a:xfrm>
          <a:prstGeom prst="rect">
            <a:avLst/>
          </a:prstGeom>
          <a:solidFill>
            <a:schemeClr val="bg1">
              <a:lumMod val="85000"/>
              <a:lumOff val="1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828293" y="2742465"/>
            <a:ext cx="8494463" cy="1373070"/>
          </a:xfrm>
        </p:spPr>
        <p:txBody>
          <a:bodyPr anchor="b">
            <a:noAutofit/>
          </a:bodyPr>
          <a:lstStyle>
            <a:lvl1pPr algn="ctr">
              <a:defRPr sz="5400"/>
            </a:lvl1pPr>
          </a:lstStyle>
          <a:p>
            <a:r>
              <a:rPr lang="en-US" noProof="0"/>
              <a:t>Click to edit Master title style</a:t>
            </a:r>
          </a:p>
        </p:txBody>
      </p:sp>
      <p:sp>
        <p:nvSpPr>
          <p:cNvPr id="3" name="Subtitle 2"/>
          <p:cNvSpPr>
            <a:spLocks noGrp="1"/>
          </p:cNvSpPr>
          <p:nvPr>
            <p:ph type="subTitle" idx="1"/>
          </p:nvPr>
        </p:nvSpPr>
        <p:spPr>
          <a:xfrm>
            <a:off x="1828799" y="4394039"/>
            <a:ext cx="8493957" cy="1117687"/>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8112956" y="5936187"/>
            <a:ext cx="2743200" cy="365125"/>
          </a:xfrm>
        </p:spPr>
        <p:txBody>
          <a:bodyPr/>
          <a:lstStyle/>
          <a:p>
            <a:fld id="{616D6166-2B42-4F11-BAA6-8ABAE1BE810C}" type="datetimeFigureOut">
              <a:rPr lang="en-US" noProof="0" smtClean="0"/>
              <a:t>12/9/2024</a:t>
            </a:fld>
            <a:endParaRPr lang="en-US" noProof="0" dirty="0"/>
          </a:p>
        </p:txBody>
      </p:sp>
      <p:sp>
        <p:nvSpPr>
          <p:cNvPr id="5" name="Footer Placeholder 4"/>
          <p:cNvSpPr>
            <a:spLocks noGrp="1"/>
          </p:cNvSpPr>
          <p:nvPr>
            <p:ph type="ftr" sz="quarter" idx="11"/>
          </p:nvPr>
        </p:nvSpPr>
        <p:spPr>
          <a:xfrm>
            <a:off x="1242296" y="5936188"/>
            <a:ext cx="6870660" cy="365125"/>
          </a:xfrm>
        </p:spPr>
        <p:txBody>
          <a:bodyPr/>
          <a:lstStyle/>
          <a:p>
            <a:r>
              <a:rPr lang="en-US" noProof="0" dirty="0"/>
              <a:t>Add a footer</a:t>
            </a:r>
          </a:p>
        </p:txBody>
      </p:sp>
      <p:sp>
        <p:nvSpPr>
          <p:cNvPr id="12" name="Rectangle 11">
            <a:extLst>
              <a:ext uri="{FF2B5EF4-FFF2-40B4-BE49-F238E27FC236}">
                <a16:creationId xmlns:a16="http://schemas.microsoft.com/office/drawing/2014/main" id="{10A59AF3-34E3-4F2D-B219-533C8164A410}"/>
              </a:ext>
            </a:extLst>
          </p:cNvPr>
          <p:cNvSpPr/>
          <p:nvPr userDrawn="1"/>
        </p:nvSpPr>
        <p:spPr>
          <a:xfrm>
            <a:off x="0" y="2590078"/>
            <a:ext cx="1602997" cy="1660332"/>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B98DDA9-3997-4600-985C-44C2CABD0BA3}"/>
              </a:ext>
            </a:extLst>
          </p:cNvPr>
          <p:cNvSpPr/>
          <p:nvPr userDrawn="1"/>
        </p:nvSpPr>
        <p:spPr>
          <a:xfrm>
            <a:off x="10606797" y="2590077"/>
            <a:ext cx="1602997" cy="1660331"/>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10803518" y="2750779"/>
            <a:ext cx="1171888" cy="1356442"/>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88896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C2D2AED-B2EF-46D8-BC7C-81AE25C80786}"/>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8" name="Graphic 7" descr="Single gear">
              <a:extLst>
                <a:ext uri="{FF2B5EF4-FFF2-40B4-BE49-F238E27FC236}">
                  <a16:creationId xmlns:a16="http://schemas.microsoft.com/office/drawing/2014/main" id="{2F9289FC-9317-4EC5-8064-00D34185019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9" name="Graphic 8" descr="Single gear">
              <a:extLst>
                <a:ext uri="{FF2B5EF4-FFF2-40B4-BE49-F238E27FC236}">
                  <a16:creationId xmlns:a16="http://schemas.microsoft.com/office/drawing/2014/main" id="{09784D29-4AB9-4581-A176-2BC2AD58F8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0" name="Graphic 9" descr="Single gear">
              <a:extLst>
                <a:ext uri="{FF2B5EF4-FFF2-40B4-BE49-F238E27FC236}">
                  <a16:creationId xmlns:a16="http://schemas.microsoft.com/office/drawing/2014/main" id="{25EF2775-3EFB-4A64-8FAF-4D8B56AE07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11" name="Graphic 10" descr="Single gear">
              <a:extLst>
                <a:ext uri="{FF2B5EF4-FFF2-40B4-BE49-F238E27FC236}">
                  <a16:creationId xmlns:a16="http://schemas.microsoft.com/office/drawing/2014/main" id="{A34C11DA-4074-454D-800C-0FC5FBF1CD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5" name="Picture 4"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16D6166-2B42-4F11-BAA6-8ABAE1BE810C}" type="datetimeFigureOut">
              <a:rPr lang="en-US" noProof="0" smtClean="0"/>
              <a:t>12/9/2024</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p:txBody>
      </p:sp>
      <p:sp>
        <p:nvSpPr>
          <p:cNvPr id="4" name="Slide Number Placeholder 3"/>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73540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aphic 17" descr="Single gear">
              <a:extLst>
                <a:ext uri="{FF2B5EF4-FFF2-40B4-BE49-F238E27FC236}">
                  <a16:creationId xmlns:a16="http://schemas.microsoft.com/office/drawing/2014/main"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9" name="Graphic 18" descr="Single gear">
              <a:extLst>
                <a:ext uri="{FF2B5EF4-FFF2-40B4-BE49-F238E27FC236}">
                  <a16:creationId xmlns:a16="http://schemas.microsoft.com/office/drawing/2014/main"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0" name="Graphic 19" descr="Single gear">
              <a:extLst>
                <a:ext uri="{FF2B5EF4-FFF2-40B4-BE49-F238E27FC236}">
                  <a16:creationId xmlns:a16="http://schemas.microsoft.com/office/drawing/2014/main"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1" name="Graphic 20" descr="Single gear">
              <a:extLst>
                <a:ext uri="{FF2B5EF4-FFF2-40B4-BE49-F238E27FC236}">
                  <a16:creationId xmlns:a16="http://schemas.microsoft.com/office/drawing/2014/main"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32921" y="753227"/>
            <a:ext cx="9613859" cy="1080940"/>
          </a:xfrm>
        </p:spPr>
        <p:txBody>
          <a:bodyPr anchor="ctr">
            <a:normAutofit/>
          </a:bodyPr>
          <a:lstStyle>
            <a:lvl1pPr>
              <a:defRPr sz="3600"/>
            </a:lvl1pPr>
          </a:lstStyle>
          <a:p>
            <a:r>
              <a:rPr lang="en-US" noProof="0"/>
              <a:t>Click to edit Master title style</a:t>
            </a:r>
          </a:p>
        </p:txBody>
      </p:sp>
      <p:sp>
        <p:nvSpPr>
          <p:cNvPr id="3" name="Content Placeholder 2"/>
          <p:cNvSpPr>
            <a:spLocks noGrp="1"/>
          </p:cNvSpPr>
          <p:nvPr>
            <p:ph idx="1"/>
          </p:nvPr>
        </p:nvSpPr>
        <p:spPr>
          <a:xfrm>
            <a:off x="6438446" y="2336873"/>
            <a:ext cx="5608336" cy="35993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24329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303581" y="5936187"/>
            <a:ext cx="2743200" cy="365125"/>
          </a:xfrm>
        </p:spPr>
        <p:txBody>
          <a:bodyPr/>
          <a:lstStyle/>
          <a:p>
            <a:fld id="{616D6166-2B42-4F11-BAA6-8ABAE1BE810C}" type="datetimeFigureOut">
              <a:rPr lang="en-US" noProof="0" smtClean="0"/>
              <a:t>12/9/2024</a:t>
            </a:fld>
            <a:endParaRPr lang="en-US" noProof="0" dirty="0"/>
          </a:p>
        </p:txBody>
      </p:sp>
      <p:sp>
        <p:nvSpPr>
          <p:cNvPr id="6" name="Footer Placeholder 5"/>
          <p:cNvSpPr>
            <a:spLocks noGrp="1"/>
          </p:cNvSpPr>
          <p:nvPr>
            <p:ph type="ftr" sz="quarter" idx="11"/>
          </p:nvPr>
        </p:nvSpPr>
        <p:spPr>
          <a:xfrm>
            <a:off x="2432921"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40074" y="753227"/>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2070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aphic 17" descr="Single gear">
              <a:extLst>
                <a:ext uri="{FF2B5EF4-FFF2-40B4-BE49-F238E27FC236}">
                  <a16:creationId xmlns:a16="http://schemas.microsoft.com/office/drawing/2014/main"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9" name="Graphic 18" descr="Single gear">
              <a:extLst>
                <a:ext uri="{FF2B5EF4-FFF2-40B4-BE49-F238E27FC236}">
                  <a16:creationId xmlns:a16="http://schemas.microsoft.com/office/drawing/2014/main"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0" name="Graphic 19" descr="Single gear">
              <a:extLst>
                <a:ext uri="{FF2B5EF4-FFF2-40B4-BE49-F238E27FC236}">
                  <a16:creationId xmlns:a16="http://schemas.microsoft.com/office/drawing/2014/main"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1" name="Graphic 20" descr="Single gear">
              <a:extLst>
                <a:ext uri="{FF2B5EF4-FFF2-40B4-BE49-F238E27FC236}">
                  <a16:creationId xmlns:a16="http://schemas.microsoft.com/office/drawing/2014/main"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32921" y="753227"/>
            <a:ext cx="9613859" cy="1080940"/>
          </a:xfrm>
        </p:spPr>
        <p:txBody>
          <a:bodyPr anchor="ctr">
            <a:normAutofit/>
          </a:bodyPr>
          <a:lstStyle>
            <a:lvl1pPr>
              <a:defRPr sz="3600"/>
            </a:lvl1pPr>
          </a:lstStyle>
          <a:p>
            <a:r>
              <a:rPr lang="en-US" noProof="0"/>
              <a:t>Click to edit Master title style</a:t>
            </a:r>
          </a:p>
        </p:txBody>
      </p:sp>
      <p:sp>
        <p:nvSpPr>
          <p:cNvPr id="4" name="Text Placeholder 3"/>
          <p:cNvSpPr>
            <a:spLocks noGrp="1"/>
          </p:cNvSpPr>
          <p:nvPr>
            <p:ph type="body" sz="half" idx="2"/>
          </p:nvPr>
        </p:nvSpPr>
        <p:spPr>
          <a:xfrm>
            <a:off x="2432922" y="2336872"/>
            <a:ext cx="2620817"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303581" y="5936187"/>
            <a:ext cx="2743200" cy="365125"/>
          </a:xfrm>
        </p:spPr>
        <p:txBody>
          <a:bodyPr/>
          <a:lstStyle/>
          <a:p>
            <a:fld id="{616D6166-2B42-4F11-BAA6-8ABAE1BE810C}" type="datetimeFigureOut">
              <a:rPr lang="en-US" noProof="0" smtClean="0"/>
              <a:t>12/9/2024</a:t>
            </a:fld>
            <a:endParaRPr lang="en-US" noProof="0" dirty="0"/>
          </a:p>
        </p:txBody>
      </p:sp>
      <p:sp>
        <p:nvSpPr>
          <p:cNvPr id="6" name="Footer Placeholder 5"/>
          <p:cNvSpPr>
            <a:spLocks noGrp="1"/>
          </p:cNvSpPr>
          <p:nvPr>
            <p:ph type="ftr" sz="quarter" idx="11"/>
          </p:nvPr>
        </p:nvSpPr>
        <p:spPr>
          <a:xfrm>
            <a:off x="2432921"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40074" y="753227"/>
            <a:ext cx="1154151" cy="1090789"/>
          </a:xfrm>
        </p:spPr>
        <p:txBody>
          <a:bodyPr/>
          <a:lstStyle/>
          <a:p>
            <a:fld id="{9E3FA76C-C565-46B6-8652-D75785E2521F}" type="slidenum">
              <a:rPr lang="en-US" noProof="0" smtClean="0"/>
              <a:t>‹#›</a:t>
            </a:fld>
            <a:endParaRPr lang="en-US" noProof="0" dirty="0"/>
          </a:p>
        </p:txBody>
      </p:sp>
      <p:sp>
        <p:nvSpPr>
          <p:cNvPr id="16" name="Picture Placeholder 2">
            <a:extLst>
              <a:ext uri="{FF2B5EF4-FFF2-40B4-BE49-F238E27FC236}">
                <a16:creationId xmlns:a16="http://schemas.microsoft.com/office/drawing/2014/main" id="{5E59F855-D2A7-4662-804E-17B59CD1A41D}"/>
              </a:ext>
            </a:extLst>
          </p:cNvPr>
          <p:cNvSpPr>
            <a:spLocks noGrp="1"/>
          </p:cNvSpPr>
          <p:nvPr>
            <p:ph type="pic" idx="1"/>
          </p:nvPr>
        </p:nvSpPr>
        <p:spPr>
          <a:xfrm>
            <a:off x="5213022" y="2327474"/>
            <a:ext cx="6833757" cy="360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275739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1090482"/>
          </a:xfrm>
        </p:spPr>
        <p:txBody>
          <a:bodyPr anchor="ctr" anchorCtr="0">
            <a:normAutofit/>
          </a:bodyPr>
          <a:lstStyle>
            <a:lvl1pPr>
              <a:defRPr sz="2400"/>
            </a:lvl1pPr>
          </a:lstStyle>
          <a:p>
            <a:r>
              <a:rPr lang="en-US" noProof="0"/>
              <a:t>Click to edit Master title style</a:t>
            </a:r>
          </a:p>
        </p:txBody>
      </p:sp>
      <p:sp>
        <p:nvSpPr>
          <p:cNvPr id="5" name="Date Placeholder 4"/>
          <p:cNvSpPr>
            <a:spLocks noGrp="1"/>
          </p:cNvSpPr>
          <p:nvPr>
            <p:ph type="dt" sz="half" idx="10"/>
          </p:nvPr>
        </p:nvSpPr>
        <p:spPr/>
        <p:txBody>
          <a:bodyPr/>
          <a:lstStyle/>
          <a:p>
            <a:fld id="{616D6166-2B42-4F11-BAA6-8ABAE1BE810C}" type="datetimeFigureOut">
              <a:rPr lang="en-US" noProof="0" smtClean="0"/>
              <a:t>12/9/2024</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11309"/>
            <a:ext cx="1154151" cy="1090789"/>
          </a:xfrm>
        </p:spPr>
        <p:txBody>
          <a:bodyPr/>
          <a:lstStyle/>
          <a:p>
            <a:fld id="{9E3FA76C-C565-46B6-8652-D75785E2521F}" type="slidenum">
              <a:rPr lang="en-US" noProof="0" smtClean="0"/>
              <a:t>‹#›</a:t>
            </a:fld>
            <a:endParaRPr lang="en-US" noProof="0" dirty="0"/>
          </a:p>
        </p:txBody>
      </p:sp>
      <p:sp>
        <p:nvSpPr>
          <p:cNvPr id="13" name="SmartArt Placeholder 12">
            <a:extLst>
              <a:ext uri="{FF2B5EF4-FFF2-40B4-BE49-F238E27FC236}">
                <a16:creationId xmlns:a16="http://schemas.microsoft.com/office/drawing/2014/main" id="{DBD7FBFD-679C-4A5B-A176-220004B60453}"/>
              </a:ext>
            </a:extLst>
          </p:cNvPr>
          <p:cNvSpPr>
            <a:spLocks noGrp="1"/>
          </p:cNvSpPr>
          <p:nvPr>
            <p:ph type="dgm" sz="quarter" idx="13"/>
          </p:nvPr>
        </p:nvSpPr>
        <p:spPr>
          <a:xfrm>
            <a:off x="680321" y="386862"/>
            <a:ext cx="9614617" cy="3867638"/>
          </a:xfrm>
        </p:spPr>
        <p:txBody>
          <a:bodyPr/>
          <a:lstStyle/>
          <a:p>
            <a:r>
              <a:rPr lang="en-US" noProof="0"/>
              <a:t>Click icon to add SmartArt graphic</a:t>
            </a:r>
            <a:endParaRPr lang="en-US" noProof="0" dirty="0"/>
          </a:p>
        </p:txBody>
      </p:sp>
    </p:spTree>
    <p:extLst>
      <p:ext uri="{BB962C8B-B14F-4D97-AF65-F5344CB8AC3E}">
        <p14:creationId xmlns:p14="http://schemas.microsoft.com/office/powerpoint/2010/main" val="3525996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2B243BA-55F2-42F1-B294-0EB708FCD888}"/>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46408269-63CF-4017-AC0D-C35B044D307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7A3695B4-ADE3-45A9-8119-67D5F83A8C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6B8F0030-0551-4558-8533-64D2E4838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59607E3E-29E0-44E4-899A-0955FA4D36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AD4251FC-462A-4B83-9F84-2358E52E31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noProof="0"/>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616D6166-2B42-4F11-BAA6-8ABAE1BE810C}" type="datetimeFigureOut">
              <a:rPr lang="en-US" noProof="0" smtClean="0"/>
              <a:t>12/9/2024</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11615"/>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2514006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7FCAB52-C8F0-4659-9B95-C792632631CE}"/>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9" name="Graphic 18" descr="Single gear">
              <a:extLst>
                <a:ext uri="{FF2B5EF4-FFF2-40B4-BE49-F238E27FC236}">
                  <a16:creationId xmlns:a16="http://schemas.microsoft.com/office/drawing/2014/main" id="{5E98770F-9E46-4F69-9A76-F671813AF5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20" name="Graphic 19" descr="Single gear">
              <a:extLst>
                <a:ext uri="{FF2B5EF4-FFF2-40B4-BE49-F238E27FC236}">
                  <a16:creationId xmlns:a16="http://schemas.microsoft.com/office/drawing/2014/main" id="{F08BF8CF-C3C2-4767-B88B-DE07E6A62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1" name="Graphic 20" descr="Single gear">
              <a:extLst>
                <a:ext uri="{FF2B5EF4-FFF2-40B4-BE49-F238E27FC236}">
                  <a16:creationId xmlns:a16="http://schemas.microsoft.com/office/drawing/2014/main" id="{E63AFEB7-4AAE-448E-8B0B-C2F2287771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2" name="Graphic 21" descr="Single gear">
              <a:extLst>
                <a:ext uri="{FF2B5EF4-FFF2-40B4-BE49-F238E27FC236}">
                  <a16:creationId xmlns:a16="http://schemas.microsoft.com/office/drawing/2014/main" id="{E279C731-1AAF-453A-94B0-6CC2920395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1" name="Picture 10"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noProof="0"/>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616D6166-2B42-4F11-BAA6-8ABAE1BE810C}" type="datetimeFigureOut">
              <a:rPr lang="en-US" noProof="0" smtClean="0"/>
              <a:t>12/9/2024</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09925"/>
            <a:ext cx="1154151" cy="1090789"/>
          </a:xfrm>
        </p:spPr>
        <p:txBody>
          <a:bodyPr/>
          <a:lstStyle/>
          <a:p>
            <a:fld id="{9E3FA76C-C565-46B6-8652-D75785E2521F}" type="slidenum">
              <a:rPr lang="en-US" noProof="0" smtClean="0"/>
              <a:t>‹#›</a:t>
            </a:fld>
            <a:endParaRPr lang="en-US" noProof="0"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noProof="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noProof="0" dirty="0">
                <a:solidFill>
                  <a:schemeClr val="tx1"/>
                </a:solidFill>
                <a:effectLst/>
              </a:rPr>
              <a:t>”</a:t>
            </a:r>
          </a:p>
        </p:txBody>
      </p:sp>
    </p:spTree>
    <p:extLst>
      <p:ext uri="{BB962C8B-B14F-4D97-AF65-F5344CB8AC3E}">
        <p14:creationId xmlns:p14="http://schemas.microsoft.com/office/powerpoint/2010/main" val="333132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B2BD5A-C0EC-4AC1-BBF1-851D8321B964}"/>
              </a:ext>
            </a:extLst>
          </p:cNvPr>
          <p:cNvGrpSpPr/>
          <p:nvPr userDrawn="1"/>
        </p:nvGrpSpPr>
        <p:grpSpPr>
          <a:xfrm rot="5400000">
            <a:off x="188826" y="1282475"/>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538A56DB-6938-460F-9BB3-A0A34C234B3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E2A1D679-9D00-4DC7-82EC-B6C33270E7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8DFB6E86-77FA-4731-B7FA-5A63254A3E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982D40F0-DDB8-45E0-B9D1-5964842C73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D744A42C-4948-489C-8EB2-12C65C47E9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9" name="Picture 8"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189" y="5928628"/>
            <a:ext cx="10437812" cy="321164"/>
          </a:xfrm>
          <a:prstGeom prst="rect">
            <a:avLst/>
          </a:prstGeom>
        </p:spPr>
      </p:pic>
      <p:sp>
        <p:nvSpPr>
          <p:cNvPr id="11" name="Rectangle 10"/>
          <p:cNvSpPr/>
          <p:nvPr/>
        </p:nvSpPr>
        <p:spPr bwMode="ltGray">
          <a:xfrm>
            <a:off x="1754188"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4931" y="4556102"/>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77332" y="4711615"/>
            <a:ext cx="9613862" cy="588535"/>
          </a:xfrm>
        </p:spPr>
        <p:txBody>
          <a:bodyPr anchor="b"/>
          <a:lstStyle>
            <a:lvl1pPr>
              <a:defRPr sz="3200"/>
            </a:lvl1pPr>
          </a:lstStyle>
          <a:p>
            <a:r>
              <a:rPr lang="en-US" noProof="0"/>
              <a:t>Click to edit Master title style</a:t>
            </a:r>
          </a:p>
        </p:txBody>
      </p:sp>
      <p:sp>
        <p:nvSpPr>
          <p:cNvPr id="4" name="Text Placeholder 3"/>
          <p:cNvSpPr>
            <a:spLocks noGrp="1"/>
          </p:cNvSpPr>
          <p:nvPr>
            <p:ph type="body" sz="half" idx="2"/>
          </p:nvPr>
        </p:nvSpPr>
        <p:spPr>
          <a:xfrm>
            <a:off x="2177333"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047994" y="5936187"/>
            <a:ext cx="2743200" cy="365125"/>
          </a:xfrm>
        </p:spPr>
        <p:txBody>
          <a:bodyPr/>
          <a:lstStyle/>
          <a:p>
            <a:fld id="{616D6166-2B42-4F11-BAA6-8ABAE1BE810C}" type="datetimeFigureOut">
              <a:rPr lang="en-US" noProof="0" smtClean="0"/>
              <a:t>12/9/2024</a:t>
            </a:fld>
            <a:endParaRPr lang="en-US" noProof="0" dirty="0"/>
          </a:p>
        </p:txBody>
      </p:sp>
      <p:sp>
        <p:nvSpPr>
          <p:cNvPr id="6" name="Footer Placeholder 5"/>
          <p:cNvSpPr>
            <a:spLocks noGrp="1"/>
          </p:cNvSpPr>
          <p:nvPr>
            <p:ph type="ftr" sz="quarter" idx="11"/>
          </p:nvPr>
        </p:nvSpPr>
        <p:spPr>
          <a:xfrm>
            <a:off x="2177334"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38697" y="4698039"/>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568936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FC60FB4-27C2-4896-9B64-2DFE33815CE2}"/>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24" name="Graphic 23" descr="Single gear">
              <a:extLst>
                <a:ext uri="{FF2B5EF4-FFF2-40B4-BE49-F238E27FC236}">
                  <a16:creationId xmlns:a16="http://schemas.microsoft.com/office/drawing/2014/main" id="{EE89D477-BED5-4149-965A-0C122D97A01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25" name="Graphic 24" descr="Single gear">
              <a:extLst>
                <a:ext uri="{FF2B5EF4-FFF2-40B4-BE49-F238E27FC236}">
                  <a16:creationId xmlns:a16="http://schemas.microsoft.com/office/drawing/2014/main" id="{5CCE09A4-D09F-43A2-8459-2E9D3E9602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6" name="Graphic 25" descr="Single gear">
              <a:extLst>
                <a:ext uri="{FF2B5EF4-FFF2-40B4-BE49-F238E27FC236}">
                  <a16:creationId xmlns:a16="http://schemas.microsoft.com/office/drawing/2014/main" id="{9A46A1B3-2A0B-4FFE-AE15-A11187E434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7" name="Graphic 26" descr="Single gear">
              <a:extLst>
                <a:ext uri="{FF2B5EF4-FFF2-40B4-BE49-F238E27FC236}">
                  <a16:creationId xmlns:a16="http://schemas.microsoft.com/office/drawing/2014/main" id="{D4F4A02A-94BC-4984-A372-3B77FC854C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3" name="Picture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noProof="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3" name="Date Placeholder 2"/>
          <p:cNvSpPr>
            <a:spLocks noGrp="1"/>
          </p:cNvSpPr>
          <p:nvPr>
            <p:ph type="dt" sz="half" idx="10"/>
          </p:nvPr>
        </p:nvSpPr>
        <p:spPr/>
        <p:txBody>
          <a:bodyPr/>
          <a:lstStyle/>
          <a:p>
            <a:fld id="{616D6166-2B42-4F11-BAA6-8ABAE1BE810C}" type="datetimeFigureOut">
              <a:rPr lang="en-US" noProof="0" smtClean="0"/>
              <a:t>12/9/2024</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52837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umn">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1F89FDF-9788-47AD-B230-0314E7C8D087}"/>
              </a:ext>
            </a:extLst>
          </p:cNvPr>
          <p:cNvGrpSpPr/>
          <p:nvPr userDrawn="1"/>
        </p:nvGrpSpPr>
        <p:grpSpPr>
          <a:xfrm rot="10800000">
            <a:off x="99308" y="75467"/>
            <a:ext cx="5378800" cy="5588856"/>
            <a:chOff x="-424090" y="303112"/>
            <a:chExt cx="5378800" cy="5588856"/>
          </a:xfrm>
          <a:solidFill>
            <a:srgbClr val="F6BF73">
              <a:alpha val="30196"/>
            </a:srgbClr>
          </a:solidFill>
        </p:grpSpPr>
        <p:pic>
          <p:nvPicPr>
            <p:cNvPr id="19" name="Graphic 18" descr="Single gear">
              <a:extLst>
                <a:ext uri="{FF2B5EF4-FFF2-40B4-BE49-F238E27FC236}">
                  <a16:creationId xmlns:a16="http://schemas.microsoft.com/office/drawing/2014/main" id="{9CD6B783-A97E-437E-B4E2-F7D761F0A2E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20" name="Graphic 19" descr="Single gear">
              <a:extLst>
                <a:ext uri="{FF2B5EF4-FFF2-40B4-BE49-F238E27FC236}">
                  <a16:creationId xmlns:a16="http://schemas.microsoft.com/office/drawing/2014/main" id="{4699BB72-0480-4165-8D15-316CEED8CE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21" name="Graphic 20" descr="Single gear">
              <a:extLst>
                <a:ext uri="{FF2B5EF4-FFF2-40B4-BE49-F238E27FC236}">
                  <a16:creationId xmlns:a16="http://schemas.microsoft.com/office/drawing/2014/main" id="{685C07D9-1911-4085-8555-C992A61B10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22" name="Graphic 21" descr="Single gear">
              <a:extLst>
                <a:ext uri="{FF2B5EF4-FFF2-40B4-BE49-F238E27FC236}">
                  <a16:creationId xmlns:a16="http://schemas.microsoft.com/office/drawing/2014/main" id="{D621B3C3-2371-4ED0-BC1D-87AABF852B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23" name="Graphic 22" descr="Single gear">
              <a:extLst>
                <a:ext uri="{FF2B5EF4-FFF2-40B4-BE49-F238E27FC236}">
                  <a16:creationId xmlns:a16="http://schemas.microsoft.com/office/drawing/2014/main" id="{D7D15287-50FE-4441-BA06-D454D73F7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13" name="Picture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76" y="1970240"/>
            <a:ext cx="10437812" cy="321164"/>
          </a:xfrm>
          <a:prstGeom prst="rect">
            <a:avLst/>
          </a:prstGeom>
        </p:spPr>
      </p:pic>
      <p:pic>
        <p:nvPicPr>
          <p:cNvPr id="14" name="Picture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 name="Date Placeholder 2"/>
          <p:cNvSpPr>
            <a:spLocks noGrp="1"/>
          </p:cNvSpPr>
          <p:nvPr>
            <p:ph type="dt" sz="half" idx="10"/>
          </p:nvPr>
        </p:nvSpPr>
        <p:spPr>
          <a:xfrm>
            <a:off x="8989256" y="5936187"/>
            <a:ext cx="2743200" cy="365125"/>
          </a:xfrm>
        </p:spPr>
        <p:txBody>
          <a:bodyPr/>
          <a:lstStyle/>
          <a:p>
            <a:fld id="{616D6166-2B42-4F11-BAA6-8ABAE1BE810C}" type="datetimeFigureOut">
              <a:rPr lang="en-US" noProof="0" smtClean="0"/>
              <a:t>12/9/2024</a:t>
            </a:fld>
            <a:endParaRPr lang="en-US" noProof="0" dirty="0"/>
          </a:p>
        </p:txBody>
      </p:sp>
      <p:sp>
        <p:nvSpPr>
          <p:cNvPr id="4" name="Footer Placeholder 3"/>
          <p:cNvSpPr>
            <a:spLocks noGrp="1"/>
          </p:cNvSpPr>
          <p:nvPr>
            <p:ph type="ftr" sz="quarter" idx="11"/>
          </p:nvPr>
        </p:nvSpPr>
        <p:spPr>
          <a:xfrm>
            <a:off x="2118596" y="5936188"/>
            <a:ext cx="6870660" cy="365125"/>
          </a:xfrm>
        </p:spPr>
        <p:txBody>
          <a:bodyPr/>
          <a:lstStyle/>
          <a:p>
            <a:r>
              <a:rPr lang="en-US" noProof="0" dirty="0"/>
              <a:t>Add a footer</a:t>
            </a:r>
          </a:p>
        </p:txBody>
      </p:sp>
      <p:sp>
        <p:nvSpPr>
          <p:cNvPr id="5" name="Slide Number Placeholder 4"/>
          <p:cNvSpPr>
            <a:spLocks noGrp="1"/>
          </p:cNvSpPr>
          <p:nvPr>
            <p:ph type="sldNum" sz="quarter" idx="12"/>
          </p:nvPr>
        </p:nvSpPr>
        <p:spPr>
          <a:xfrm>
            <a:off x="140493" y="748304"/>
            <a:ext cx="1154151" cy="1090789"/>
          </a:xfrm>
        </p:spPr>
        <p:txBody>
          <a:bodyPr/>
          <a:lstStyle/>
          <a:p>
            <a:fld id="{9E3FA76C-C565-46B6-8652-D75785E2521F}" type="slidenum">
              <a:rPr lang="en-US" noProof="0" smtClean="0"/>
              <a:t>‹#›</a:t>
            </a:fld>
            <a:endParaRPr lang="en-US" noProof="0" dirty="0"/>
          </a:p>
        </p:txBody>
      </p:sp>
      <p:cxnSp>
        <p:nvCxnSpPr>
          <p:cNvPr id="33" name="Straight Connector 32">
            <a:extLst>
              <a:ext uri="{FF2B5EF4-FFF2-40B4-BE49-F238E27FC236}">
                <a16:creationId xmlns:a16="http://schemas.microsoft.com/office/drawing/2014/main" id="{2664D24B-EA78-4E18-9226-569365267E5E}"/>
              </a:ext>
            </a:extLst>
          </p:cNvPr>
          <p:cNvCxnSpPr/>
          <p:nvPr userDrawn="1"/>
        </p:nvCxnSpPr>
        <p:spPr>
          <a:xfrm>
            <a:off x="85711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5BE17E03-04A7-46ED-8623-88DFFD7E30B0}"/>
              </a:ext>
            </a:extLst>
          </p:cNvPr>
          <p:cNvSpPr txBox="1">
            <a:spLocks/>
          </p:cNvSpPr>
          <p:nvPr userDrawn="1"/>
        </p:nvSpPr>
        <p:spPr>
          <a:xfrm>
            <a:off x="2106131" y="790252"/>
            <a:ext cx="3060802"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endParaRPr lang="en-US" sz="2400" noProof="0" dirty="0"/>
          </a:p>
        </p:txBody>
      </p:sp>
      <p:cxnSp>
        <p:nvCxnSpPr>
          <p:cNvPr id="38" name="Straight Connector 37">
            <a:extLst>
              <a:ext uri="{FF2B5EF4-FFF2-40B4-BE49-F238E27FC236}">
                <a16:creationId xmlns:a16="http://schemas.microsoft.com/office/drawing/2014/main" id="{A3840076-AFCB-4C84-8E23-85DAD3CBEF3E}"/>
              </a:ext>
            </a:extLst>
          </p:cNvPr>
          <p:cNvCxnSpPr/>
          <p:nvPr userDrawn="1"/>
        </p:nvCxnSpPr>
        <p:spPr>
          <a:xfrm>
            <a:off x="52945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Title 50">
            <a:extLst>
              <a:ext uri="{FF2B5EF4-FFF2-40B4-BE49-F238E27FC236}">
                <a16:creationId xmlns:a16="http://schemas.microsoft.com/office/drawing/2014/main" id="{BBA20603-8433-4B38-976F-F18CF78D6BF9}"/>
              </a:ext>
            </a:extLst>
          </p:cNvPr>
          <p:cNvSpPr>
            <a:spLocks noGrp="1"/>
          </p:cNvSpPr>
          <p:nvPr>
            <p:ph type="title"/>
          </p:nvPr>
        </p:nvSpPr>
        <p:spPr>
          <a:xfrm>
            <a:off x="2106132" y="735087"/>
            <a:ext cx="3060802" cy="1080938"/>
          </a:xfrm>
        </p:spPr>
        <p:txBody>
          <a:bodyPr anchor="ctr" anchorCtr="0"/>
          <a:lstStyle>
            <a:lvl1pPr algn="ctr">
              <a:defRPr/>
            </a:lvl1pPr>
          </a:lstStyle>
          <a:p>
            <a:r>
              <a:rPr lang="en-US" noProof="0"/>
              <a:t>Click to edit Master title style</a:t>
            </a:r>
          </a:p>
        </p:txBody>
      </p:sp>
      <p:sp>
        <p:nvSpPr>
          <p:cNvPr id="53" name="Text Placeholder 52">
            <a:extLst>
              <a:ext uri="{FF2B5EF4-FFF2-40B4-BE49-F238E27FC236}">
                <a16:creationId xmlns:a16="http://schemas.microsoft.com/office/drawing/2014/main" id="{EF340F6C-3335-49B0-AE89-7103CA6A7F5E}"/>
              </a:ext>
            </a:extLst>
          </p:cNvPr>
          <p:cNvSpPr>
            <a:spLocks noGrp="1"/>
          </p:cNvSpPr>
          <p:nvPr>
            <p:ph type="body" sz="quarter" idx="18"/>
          </p:nvPr>
        </p:nvSpPr>
        <p:spPr>
          <a:xfrm>
            <a:off x="5384611" y="735013"/>
            <a:ext cx="3060700" cy="1081087"/>
          </a:xfrm>
        </p:spPr>
        <p:txBody>
          <a:bodyPr anchor="ctr" anchorCtr="0">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noProof="0"/>
              <a:t>Click to edit Master text styles</a:t>
            </a:r>
          </a:p>
        </p:txBody>
      </p:sp>
      <p:sp>
        <p:nvSpPr>
          <p:cNvPr id="55" name="Text Placeholder 54">
            <a:extLst>
              <a:ext uri="{FF2B5EF4-FFF2-40B4-BE49-F238E27FC236}">
                <a16:creationId xmlns:a16="http://schemas.microsoft.com/office/drawing/2014/main" id="{1F0AD31D-2FFB-40A9-96C2-F4EE3869BC54}"/>
              </a:ext>
            </a:extLst>
          </p:cNvPr>
          <p:cNvSpPr>
            <a:spLocks noGrp="1"/>
          </p:cNvSpPr>
          <p:nvPr>
            <p:ph type="body" sz="quarter" idx="19"/>
          </p:nvPr>
        </p:nvSpPr>
        <p:spPr>
          <a:xfrm>
            <a:off x="8662988" y="746125"/>
            <a:ext cx="3070225" cy="1058862"/>
          </a:xfrm>
        </p:spPr>
        <p:txBody>
          <a:bodyPr anchor="ctr" anchorCtr="0">
            <a:noAutofit/>
          </a:bodyPr>
          <a:lstStyle>
            <a:lvl1pPr marL="0" indent="0" algn="ctr">
              <a:buNone/>
              <a:defRPr sz="3600">
                <a:latin typeface="+mj-lt"/>
              </a:defRPr>
            </a:lvl1pPr>
            <a:lvl2pPr algn="ctr">
              <a:defRPr sz="3600">
                <a:latin typeface="+mj-lt"/>
              </a:defRPr>
            </a:lvl2pPr>
            <a:lvl3pPr algn="ctr">
              <a:defRPr sz="3600">
                <a:latin typeface="+mj-lt"/>
              </a:defRPr>
            </a:lvl3pPr>
            <a:lvl4pPr algn="ctr">
              <a:defRPr sz="3600">
                <a:latin typeface="+mj-lt"/>
              </a:defRPr>
            </a:lvl4pPr>
            <a:lvl5pPr algn="ctr">
              <a:defRPr sz="3600">
                <a:latin typeface="+mj-lt"/>
              </a:defRPr>
            </a:lvl5pPr>
          </a:lstStyle>
          <a:p>
            <a:pPr lvl="0"/>
            <a:r>
              <a:rPr lang="en-US" noProof="0"/>
              <a:t>Click to edit Master text styles</a:t>
            </a:r>
          </a:p>
        </p:txBody>
      </p:sp>
      <p:sp>
        <p:nvSpPr>
          <p:cNvPr id="57" name="Content Placeholder 56">
            <a:extLst>
              <a:ext uri="{FF2B5EF4-FFF2-40B4-BE49-F238E27FC236}">
                <a16:creationId xmlns:a16="http://schemas.microsoft.com/office/drawing/2014/main" id="{52B689E9-5B4C-4CC0-AAA4-847EB66C3302}"/>
              </a:ext>
            </a:extLst>
          </p:cNvPr>
          <p:cNvSpPr>
            <a:spLocks noGrp="1"/>
          </p:cNvSpPr>
          <p:nvPr>
            <p:ph sz="quarter" idx="20"/>
          </p:nvPr>
        </p:nvSpPr>
        <p:spPr>
          <a:xfrm>
            <a:off x="2106131" y="2116138"/>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 name="Content Placeholder 56">
            <a:extLst>
              <a:ext uri="{FF2B5EF4-FFF2-40B4-BE49-F238E27FC236}">
                <a16:creationId xmlns:a16="http://schemas.microsoft.com/office/drawing/2014/main" id="{1D5202CC-08D0-4157-9CB3-AA1EF4A2C855}"/>
              </a:ext>
            </a:extLst>
          </p:cNvPr>
          <p:cNvSpPr>
            <a:spLocks noGrp="1"/>
          </p:cNvSpPr>
          <p:nvPr>
            <p:ph sz="quarter" idx="21"/>
          </p:nvPr>
        </p:nvSpPr>
        <p:spPr>
          <a:xfrm>
            <a:off x="5384611" y="2103211"/>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 name="Content Placeholder 56">
            <a:extLst>
              <a:ext uri="{FF2B5EF4-FFF2-40B4-BE49-F238E27FC236}">
                <a16:creationId xmlns:a16="http://schemas.microsoft.com/office/drawing/2014/main" id="{7BE8E782-50B7-4C4E-BEA5-DDA27E0F6817}"/>
              </a:ext>
            </a:extLst>
          </p:cNvPr>
          <p:cNvSpPr>
            <a:spLocks noGrp="1"/>
          </p:cNvSpPr>
          <p:nvPr>
            <p:ph sz="quarter" idx="22"/>
          </p:nvPr>
        </p:nvSpPr>
        <p:spPr>
          <a:xfrm>
            <a:off x="8659892" y="2097613"/>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25301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C074DF2-6D4F-4B58-A82E-6322DB69A6CC}"/>
              </a:ext>
            </a:extLst>
          </p:cNvPr>
          <p:cNvGrpSpPr/>
          <p:nvPr userDrawn="1"/>
        </p:nvGrpSpPr>
        <p:grpSpPr bwMode="ltGray">
          <a:xfrm>
            <a:off x="7232499" y="-159283"/>
            <a:ext cx="4959501" cy="5242297"/>
            <a:chOff x="7232499" y="-159283"/>
            <a:chExt cx="4959501" cy="5242297"/>
          </a:xfrm>
          <a:solidFill>
            <a:srgbClr val="76280B">
              <a:alpha val="60000"/>
            </a:srgbClr>
          </a:solidFill>
        </p:grpSpPr>
        <p:pic>
          <p:nvPicPr>
            <p:cNvPr id="29" name="Graphic 28" descr="Single gear">
              <a:extLst>
                <a:ext uri="{FF2B5EF4-FFF2-40B4-BE49-F238E27FC236}">
                  <a16:creationId xmlns:a16="http://schemas.microsoft.com/office/drawing/2014/main" id="{B9A8CB2C-0A50-43EC-A2C7-F536FF84DE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31" name="Graphic 30" descr="Single gear">
              <a:extLst>
                <a:ext uri="{FF2B5EF4-FFF2-40B4-BE49-F238E27FC236}">
                  <a16:creationId xmlns:a16="http://schemas.microsoft.com/office/drawing/2014/main" id="{71F3D36D-2C1A-4D06-A27F-6A64AA1188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32" name="Graphic 31" descr="Single gear">
              <a:extLst>
                <a:ext uri="{FF2B5EF4-FFF2-40B4-BE49-F238E27FC236}">
                  <a16:creationId xmlns:a16="http://schemas.microsoft.com/office/drawing/2014/main" id="{61F0F601-D5AC-45C0-92B6-2376085B0D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203014"/>
              <a:ext cx="2880000" cy="2880000"/>
            </a:xfrm>
            <a:prstGeom prst="rect">
              <a:avLst/>
            </a:prstGeom>
          </p:spPr>
        </p:pic>
        <p:pic>
          <p:nvPicPr>
            <p:cNvPr id="33" name="Graphic 32" descr="Single gear">
              <a:extLst>
                <a:ext uri="{FF2B5EF4-FFF2-40B4-BE49-F238E27FC236}">
                  <a16:creationId xmlns:a16="http://schemas.microsoft.com/office/drawing/2014/main" id="{DE792A6A-B423-4979-BD59-4CD4A74069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5" name="Picture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noProof="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3" name="Date Placeholder 2"/>
          <p:cNvSpPr>
            <a:spLocks noGrp="1"/>
          </p:cNvSpPr>
          <p:nvPr>
            <p:ph type="dt" sz="half" idx="10"/>
          </p:nvPr>
        </p:nvSpPr>
        <p:spPr/>
        <p:txBody>
          <a:bodyPr/>
          <a:lstStyle/>
          <a:p>
            <a:fld id="{616D6166-2B42-4F11-BAA6-8ABAE1BE810C}" type="datetimeFigureOut">
              <a:rPr lang="en-US" noProof="0" smtClean="0"/>
              <a:t>12/9/2024</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202556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Multiple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E106B9E-EBA8-4369-8705-FDBBA60DC72E}"/>
              </a:ext>
            </a:extLst>
          </p:cNvPr>
          <p:cNvSpPr>
            <a:spLocks noGrp="1"/>
          </p:cNvSpPr>
          <p:nvPr>
            <p:ph type="body" sz="quarter" idx="13"/>
          </p:nvPr>
        </p:nvSpPr>
        <p:spPr>
          <a:xfrm>
            <a:off x="1860549" y="2101850"/>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11" name="Group 10">
            <a:extLst>
              <a:ext uri="{FF2B5EF4-FFF2-40B4-BE49-F238E27FC236}">
                <a16:creationId xmlns:a16="http://schemas.microsoft.com/office/drawing/2014/main" id="{180D0165-A38B-4CE8-AE4D-186DBC04F8D4}"/>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2" name="Graphic 11" descr="Single gear">
              <a:extLst>
                <a:ext uri="{FF2B5EF4-FFF2-40B4-BE49-F238E27FC236}">
                  <a16:creationId xmlns:a16="http://schemas.microsoft.com/office/drawing/2014/main" id="{90C052C9-F1E0-4264-8CAC-31B0B8F76D6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3" name="Graphic 12" descr="Single gear">
              <a:extLst>
                <a:ext uri="{FF2B5EF4-FFF2-40B4-BE49-F238E27FC236}">
                  <a16:creationId xmlns:a16="http://schemas.microsoft.com/office/drawing/2014/main" id="{892FFF3D-7B2E-44EB-83BA-5453FEC48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4" name="Graphic 13" descr="Single gear">
              <a:extLst>
                <a:ext uri="{FF2B5EF4-FFF2-40B4-BE49-F238E27FC236}">
                  <a16:creationId xmlns:a16="http://schemas.microsoft.com/office/drawing/2014/main" id="{CC5A9AF4-A787-49A3-83CF-889F9AEE0D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19" name="Graphic 18" descr="Single gear">
              <a:extLst>
                <a:ext uri="{FF2B5EF4-FFF2-40B4-BE49-F238E27FC236}">
                  <a16:creationId xmlns:a16="http://schemas.microsoft.com/office/drawing/2014/main" id="{B5D192A5-6FE9-49BC-9104-102935BA03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5" name="Picture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4" name="Date Placeholder 3"/>
          <p:cNvSpPr>
            <a:spLocks noGrp="1"/>
          </p:cNvSpPr>
          <p:nvPr>
            <p:ph type="dt" sz="half" idx="10"/>
          </p:nvPr>
        </p:nvSpPr>
        <p:spPr/>
        <p:txBody>
          <a:bodyPr/>
          <a:lstStyle/>
          <a:p>
            <a:fld id="{616D6166-2B42-4F11-BAA6-8ABAE1BE810C}" type="datetimeFigureOut">
              <a:rPr lang="en-US" noProof="0" smtClean="0"/>
              <a:t>12/9/2024</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9E3FA76C-C565-46B6-8652-D75785E2521F}" type="slidenum">
              <a:rPr lang="en-US" noProof="0" smtClean="0"/>
              <a:t>‹#›</a:t>
            </a:fld>
            <a:endParaRPr lang="en-US" noProof="0" dirty="0"/>
          </a:p>
        </p:txBody>
      </p:sp>
      <p:sp>
        <p:nvSpPr>
          <p:cNvPr id="24" name="Text Placeholder 7">
            <a:extLst>
              <a:ext uri="{FF2B5EF4-FFF2-40B4-BE49-F238E27FC236}">
                <a16:creationId xmlns:a16="http://schemas.microsoft.com/office/drawing/2014/main" id="{F099E8F9-E092-4E4C-AB87-FB2B4EC4D0AD}"/>
              </a:ext>
            </a:extLst>
          </p:cNvPr>
          <p:cNvSpPr>
            <a:spLocks noGrp="1"/>
          </p:cNvSpPr>
          <p:nvPr>
            <p:ph type="body" sz="quarter" idx="14"/>
          </p:nvPr>
        </p:nvSpPr>
        <p:spPr>
          <a:xfrm>
            <a:off x="1860549" y="3044624"/>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Text Placeholder 7">
            <a:extLst>
              <a:ext uri="{FF2B5EF4-FFF2-40B4-BE49-F238E27FC236}">
                <a16:creationId xmlns:a16="http://schemas.microsoft.com/office/drawing/2014/main" id="{782CF4FC-13E5-4A63-BCF2-3AF43B5F15B9}"/>
              </a:ext>
            </a:extLst>
          </p:cNvPr>
          <p:cNvSpPr>
            <a:spLocks noGrp="1"/>
          </p:cNvSpPr>
          <p:nvPr>
            <p:ph type="body" sz="quarter" idx="15"/>
          </p:nvPr>
        </p:nvSpPr>
        <p:spPr>
          <a:xfrm>
            <a:off x="1860549" y="3987398"/>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 name="Text Placeholder 7">
            <a:extLst>
              <a:ext uri="{FF2B5EF4-FFF2-40B4-BE49-F238E27FC236}">
                <a16:creationId xmlns:a16="http://schemas.microsoft.com/office/drawing/2014/main" id="{8523C4DE-E0C6-4EE1-9145-DA7819174663}"/>
              </a:ext>
            </a:extLst>
          </p:cNvPr>
          <p:cNvSpPr>
            <a:spLocks noGrp="1"/>
          </p:cNvSpPr>
          <p:nvPr>
            <p:ph type="body" sz="quarter" idx="16"/>
          </p:nvPr>
        </p:nvSpPr>
        <p:spPr>
          <a:xfrm>
            <a:off x="1860549" y="4930171"/>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3526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E363D07-B7E9-4C17-BF5B-ADACCCAD7C6C}"/>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2" name="Graphic 11" descr="Single gear">
              <a:extLst>
                <a:ext uri="{FF2B5EF4-FFF2-40B4-BE49-F238E27FC236}">
                  <a16:creationId xmlns:a16="http://schemas.microsoft.com/office/drawing/2014/main" id="{BF7F7D52-1EF2-49FA-AE87-7BE7232893F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3" name="Graphic 12" descr="Single gear">
              <a:extLst>
                <a:ext uri="{FF2B5EF4-FFF2-40B4-BE49-F238E27FC236}">
                  <a16:creationId xmlns:a16="http://schemas.microsoft.com/office/drawing/2014/main" id="{ACC0D449-4064-40FD-A10D-BE7844EB877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4" name="Graphic 13" descr="Single gear">
              <a:extLst>
                <a:ext uri="{FF2B5EF4-FFF2-40B4-BE49-F238E27FC236}">
                  <a16:creationId xmlns:a16="http://schemas.microsoft.com/office/drawing/2014/main" id="{1FE621D1-1FD9-49E2-99C8-0CB37634CD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0EA6856C-35D0-465E-B0CB-B889D4DA0B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A493FB47-F1DA-40B8-A1F4-115CD1F708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7" name="Picture 6"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noProof="0"/>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616D6166-2B42-4F11-BAA6-8ABAE1BE810C}" type="datetimeFigureOut">
              <a:rPr lang="en-US" noProof="0" smtClean="0"/>
              <a:t>12/9/2024</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729455" y="2869895"/>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5033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BF5BF6C-5F7D-464E-B42E-D194CF355A7E}"/>
              </a:ext>
            </a:extLst>
          </p:cNvPr>
          <p:cNvGrpSpPr/>
          <p:nvPr userDrawn="1"/>
        </p:nvGrpSpPr>
        <p:grpSpPr bwMode="ltGray">
          <a:xfrm rot="5400000">
            <a:off x="7096454" y="1615369"/>
            <a:ext cx="4959501" cy="5525761"/>
            <a:chOff x="7232499" y="-159283"/>
            <a:chExt cx="4959501" cy="5525761"/>
          </a:xfrm>
          <a:solidFill>
            <a:srgbClr val="76280B">
              <a:alpha val="60000"/>
            </a:srgbClr>
          </a:solidFill>
        </p:grpSpPr>
        <p:pic>
          <p:nvPicPr>
            <p:cNvPr id="13" name="Graphic 12" descr="Single gear">
              <a:extLst>
                <a:ext uri="{FF2B5EF4-FFF2-40B4-BE49-F238E27FC236}">
                  <a16:creationId xmlns:a16="http://schemas.microsoft.com/office/drawing/2014/main" id="{8F045C13-A0AE-4F21-8EE7-47DCE4B458F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4" name="Graphic 13" descr="Single gear">
              <a:extLst>
                <a:ext uri="{FF2B5EF4-FFF2-40B4-BE49-F238E27FC236}">
                  <a16:creationId xmlns:a16="http://schemas.microsoft.com/office/drawing/2014/main" id="{D5197B13-7446-4E28-A62C-4543D7BD63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5" name="Graphic 14" descr="Single gear">
              <a:extLst>
                <a:ext uri="{FF2B5EF4-FFF2-40B4-BE49-F238E27FC236}">
                  <a16:creationId xmlns:a16="http://schemas.microsoft.com/office/drawing/2014/main" id="{4B5B975A-536D-4192-B3DE-875F5E141A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486478"/>
              <a:ext cx="2880000" cy="2880000"/>
            </a:xfrm>
            <a:prstGeom prst="rect">
              <a:avLst/>
            </a:prstGeom>
          </p:spPr>
        </p:pic>
        <p:pic>
          <p:nvPicPr>
            <p:cNvPr id="16" name="Graphic 15" descr="Single gear">
              <a:extLst>
                <a:ext uri="{FF2B5EF4-FFF2-40B4-BE49-F238E27FC236}">
                  <a16:creationId xmlns:a16="http://schemas.microsoft.com/office/drawing/2014/main" id="{5BB09BB4-511A-4714-92A7-D9CA09D1FD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616D6166-2B42-4F11-BAA6-8ABAE1BE810C}" type="datetimeFigureOut">
              <a:rPr lang="en-US" noProof="0" smtClean="0"/>
              <a:t>12/9/2024</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76272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37646" y="753228"/>
            <a:ext cx="9613861" cy="1080938"/>
          </a:xfrm>
        </p:spPr>
        <p:txBody>
          <a:bodyPr/>
          <a:lstStyle/>
          <a:p>
            <a:r>
              <a:rPr lang="en-US" noProof="0"/>
              <a:t>Click to edit Master title style</a:t>
            </a:r>
          </a:p>
        </p:txBody>
      </p:sp>
      <p:sp>
        <p:nvSpPr>
          <p:cNvPr id="3" name="Content Placeholder 2"/>
          <p:cNvSpPr>
            <a:spLocks noGrp="1"/>
          </p:cNvSpPr>
          <p:nvPr>
            <p:ph sz="half" idx="1"/>
          </p:nvPr>
        </p:nvSpPr>
        <p:spPr>
          <a:xfrm>
            <a:off x="2137645" y="2336873"/>
            <a:ext cx="4698358" cy="35993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7051448" y="2336873"/>
            <a:ext cx="4700058" cy="3599316"/>
          </a:xfrm>
        </p:spPr>
        <p:txBody>
          <a:bodyPr anchor="ctr" anchorCtr="0"/>
          <a:lstStyle>
            <a:lvl1pPr algn="ctr">
              <a:defRPr/>
            </a:lvl1pPr>
            <a:lvl2pPr algn="ctr">
              <a:defRPr/>
            </a:lvl2pPr>
            <a:lvl3pPr algn="ctr">
              <a:defRPr/>
            </a:lvl3pPr>
            <a:lvl4pPr algn="ctr">
              <a:defRPr/>
            </a:lvl4pPr>
            <a:lvl5pPr algn="ct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a:xfrm>
            <a:off x="9008306" y="5936187"/>
            <a:ext cx="2743200" cy="365125"/>
          </a:xfrm>
        </p:spPr>
        <p:txBody>
          <a:bodyPr/>
          <a:lstStyle/>
          <a:p>
            <a:fld id="{616D6166-2B42-4F11-BAA6-8ABAE1BE810C}" type="datetimeFigureOut">
              <a:rPr lang="en-US" noProof="0" smtClean="0"/>
              <a:t>12/9/2024</a:t>
            </a:fld>
            <a:endParaRPr lang="en-US" noProof="0" dirty="0"/>
          </a:p>
        </p:txBody>
      </p:sp>
      <p:sp>
        <p:nvSpPr>
          <p:cNvPr id="6" name="Footer Placeholder 5"/>
          <p:cNvSpPr>
            <a:spLocks noGrp="1"/>
          </p:cNvSpPr>
          <p:nvPr>
            <p:ph type="ftr" sz="quarter" idx="11"/>
          </p:nvPr>
        </p:nvSpPr>
        <p:spPr>
          <a:xfrm>
            <a:off x="2137646"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56705" y="753227"/>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0697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90C5C8C-B074-498F-921D-CC0B5DF8FBD3}"/>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5" name="Graphic 14" descr="Single gear">
              <a:extLst>
                <a:ext uri="{FF2B5EF4-FFF2-40B4-BE49-F238E27FC236}">
                  <a16:creationId xmlns:a16="http://schemas.microsoft.com/office/drawing/2014/main" id="{C270183A-92E0-49A5-B6BC-F1934676372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6" name="Graphic 15" descr="Single gear">
              <a:extLst>
                <a:ext uri="{FF2B5EF4-FFF2-40B4-BE49-F238E27FC236}">
                  <a16:creationId xmlns:a16="http://schemas.microsoft.com/office/drawing/2014/main" id="{6E086889-5472-4B65-A156-D0B8F369C3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7" name="Graphic 16" descr="Single gear">
              <a:extLst>
                <a:ext uri="{FF2B5EF4-FFF2-40B4-BE49-F238E27FC236}">
                  <a16:creationId xmlns:a16="http://schemas.microsoft.com/office/drawing/2014/main" id="{4BCBF44F-62C7-4F40-99DF-85C459F43E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8" name="Graphic 17" descr="Single gear">
              <a:extLst>
                <a:ext uri="{FF2B5EF4-FFF2-40B4-BE49-F238E27FC236}">
                  <a16:creationId xmlns:a16="http://schemas.microsoft.com/office/drawing/2014/main" id="{ABF64D53-5ED0-4A1D-A7EA-94CDB0D37E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9" name="Graphic 18" descr="Single gear">
              <a:extLst>
                <a:ext uri="{FF2B5EF4-FFF2-40B4-BE49-F238E27FC236}">
                  <a16:creationId xmlns:a16="http://schemas.microsoft.com/office/drawing/2014/main" id="{2565C769-10BF-4E7B-B099-B4FD458436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10" name="Picture 9"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noProof="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5594123" y="2336873"/>
            <a:ext cx="4700059"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616D6166-2B42-4F11-BAA6-8ABAE1BE810C}" type="datetimeFigureOut">
              <a:rPr lang="en-US" noProof="0" smtClean="0"/>
              <a:t>12/9/2024</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72713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37646" y="753228"/>
            <a:ext cx="9613861" cy="1080938"/>
          </a:xfrm>
        </p:spPr>
        <p:txBody>
          <a:bodyPr/>
          <a:lstStyle/>
          <a:p>
            <a:r>
              <a:rPr lang="en-US" noProof="0"/>
              <a:t>Click to edit Master title style</a:t>
            </a:r>
          </a:p>
        </p:txBody>
      </p:sp>
      <p:sp>
        <p:nvSpPr>
          <p:cNvPr id="5" name="Date Placeholder 4"/>
          <p:cNvSpPr>
            <a:spLocks noGrp="1"/>
          </p:cNvSpPr>
          <p:nvPr>
            <p:ph type="dt" sz="half" idx="10"/>
          </p:nvPr>
        </p:nvSpPr>
        <p:spPr>
          <a:xfrm>
            <a:off x="9008306" y="5936187"/>
            <a:ext cx="2743200" cy="365125"/>
          </a:xfrm>
        </p:spPr>
        <p:txBody>
          <a:bodyPr/>
          <a:lstStyle/>
          <a:p>
            <a:fld id="{616D6166-2B42-4F11-BAA6-8ABAE1BE810C}" type="datetimeFigureOut">
              <a:rPr lang="en-US" noProof="0" smtClean="0"/>
              <a:t>12/9/2024</a:t>
            </a:fld>
            <a:endParaRPr lang="en-US" noProof="0" dirty="0"/>
          </a:p>
        </p:txBody>
      </p:sp>
      <p:sp>
        <p:nvSpPr>
          <p:cNvPr id="6" name="Footer Placeholder 5"/>
          <p:cNvSpPr>
            <a:spLocks noGrp="1"/>
          </p:cNvSpPr>
          <p:nvPr>
            <p:ph type="ftr" sz="quarter" idx="11"/>
          </p:nvPr>
        </p:nvSpPr>
        <p:spPr>
          <a:xfrm>
            <a:off x="2137646"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56705" y="753227"/>
            <a:ext cx="1154151" cy="1090789"/>
          </a:xfrm>
        </p:spPr>
        <p:txBody>
          <a:bodyPr/>
          <a:lstStyle/>
          <a:p>
            <a:fld id="{9E3FA76C-C565-46B6-8652-D75785E2521F}" type="slidenum">
              <a:rPr lang="en-US" noProof="0" smtClean="0"/>
              <a:t>‹#›</a:t>
            </a:fld>
            <a:endParaRPr lang="en-US" noProof="0" dirty="0"/>
          </a:p>
        </p:txBody>
      </p:sp>
      <p:sp>
        <p:nvSpPr>
          <p:cNvPr id="18" name="Content Placeholder 2">
            <a:extLst>
              <a:ext uri="{FF2B5EF4-FFF2-40B4-BE49-F238E27FC236}">
                <a16:creationId xmlns:a16="http://schemas.microsoft.com/office/drawing/2014/main" id="{FD7CD5CF-F924-43C6-9C02-06FBC84A6729}"/>
              </a:ext>
            </a:extLst>
          </p:cNvPr>
          <p:cNvSpPr>
            <a:spLocks noGrp="1"/>
          </p:cNvSpPr>
          <p:nvPr>
            <p:ph idx="1"/>
          </p:nvPr>
        </p:nvSpPr>
        <p:spPr>
          <a:xfrm>
            <a:off x="2137644" y="2161725"/>
            <a:ext cx="9613861" cy="370264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1318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6" name="Picture 5"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616D6166-2B42-4F11-BAA6-8ABAE1BE810C}" type="datetimeFigureOut">
              <a:rPr lang="en-US" noProof="0" smtClean="0"/>
              <a:t>12/9/2024</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419934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6" name="Picture 5"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616D6166-2B42-4F11-BAA6-8ABAE1BE810C}" type="datetimeFigureOut">
              <a:rPr lang="en-US" noProof="0" smtClean="0"/>
              <a:t>12/9/2024</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
        <p:nvSpPr>
          <p:cNvPr id="17" name="Text Placeholder 16">
            <a:extLst>
              <a:ext uri="{FF2B5EF4-FFF2-40B4-BE49-F238E27FC236}">
                <a16:creationId xmlns:a16="http://schemas.microsoft.com/office/drawing/2014/main" id="{D683A405-3ADE-448E-893F-D3D2E11CCA4C}"/>
              </a:ext>
            </a:extLst>
          </p:cNvPr>
          <p:cNvSpPr>
            <a:spLocks noGrp="1"/>
          </p:cNvSpPr>
          <p:nvPr>
            <p:ph type="body" sz="quarter" idx="13"/>
          </p:nvPr>
        </p:nvSpPr>
        <p:spPr>
          <a:xfrm>
            <a:off x="1897819" y="2290763"/>
            <a:ext cx="8396362" cy="3100387"/>
          </a:xfrm>
        </p:spPr>
        <p:txBody>
          <a:bodyPr anchor="ctr">
            <a:normAutofit/>
          </a:bodyPr>
          <a:lstStyle>
            <a:lvl1pPr marL="0" indent="0" algn="ctr">
              <a:buNone/>
              <a:defRPr sz="6000"/>
            </a:lvl1pPr>
          </a:lstStyle>
          <a:p>
            <a:pPr lvl="0"/>
            <a:r>
              <a:rPr lang="en-US" noProof="0"/>
              <a:t>Click to edit Master text styles</a:t>
            </a:r>
          </a:p>
        </p:txBody>
      </p:sp>
    </p:spTree>
    <p:extLst>
      <p:ext uri="{BB962C8B-B14F-4D97-AF65-F5344CB8AC3E}">
        <p14:creationId xmlns:p14="http://schemas.microsoft.com/office/powerpoint/2010/main" val="46202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16D6166-2B42-4F11-BAA6-8ABAE1BE810C}" type="datetimeFigureOut">
              <a:rPr lang="en-US" noProof="0" smtClean="0"/>
              <a:t>12/9/2024</a:t>
            </a:fld>
            <a:endParaRPr lang="en-US" noProof="0"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noProof="0" dirty="0"/>
              <a:t>Add a footer</a:t>
            </a: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832264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9" r:id="rId5"/>
    <p:sldLayoutId id="2147483665" r:id="rId6"/>
    <p:sldLayoutId id="2147483680" r:id="rId7"/>
    <p:sldLayoutId id="2147483666" r:id="rId8"/>
    <p:sldLayoutId id="2147483682" r:id="rId9"/>
    <p:sldLayoutId id="2147483667" r:id="rId10"/>
    <p:sldLayoutId id="2147483668" r:id="rId11"/>
    <p:sldLayoutId id="2147483681" r:id="rId12"/>
    <p:sldLayoutId id="2147483670" r:id="rId13"/>
    <p:sldLayoutId id="2147483671" r:id="rId14"/>
    <p:sldLayoutId id="2147483672" r:id="rId15"/>
    <p:sldLayoutId id="2147483673" r:id="rId16"/>
    <p:sldLayoutId id="2147483674" r:id="rId17"/>
    <p:sldLayoutId id="2147483678" r:id="rId18"/>
    <p:sldLayoutId id="2147483675" r:id="rId19"/>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8BBFB-4314-436C-A688-96F483D693AB}"/>
              </a:ext>
            </a:extLst>
          </p:cNvPr>
          <p:cNvSpPr>
            <a:spLocks noGrp="1"/>
          </p:cNvSpPr>
          <p:nvPr>
            <p:ph type="ctrTitle"/>
          </p:nvPr>
        </p:nvSpPr>
        <p:spPr/>
        <p:txBody>
          <a:bodyPr anchor="ctr" anchorCtr="0"/>
          <a:lstStyle/>
          <a:p>
            <a:r>
              <a:rPr lang="en-US">
                <a:latin typeface="Times New Roman" panose="02020603050405020304" pitchFamily="18" charset="0"/>
                <a:cs typeface="Times New Roman" panose="02020603050405020304" pitchFamily="18" charset="0"/>
              </a:rPr>
              <a:t>BÀI 2: BIẾN, PHÉP GÁN VÀ BIỂU THỨC SỐ HỌC</a:t>
            </a:r>
            <a:endParaRPr lang="en-US" dirty="0">
              <a:latin typeface="Times New Roman" panose="02020603050405020304" pitchFamily="18" charset="0"/>
              <a:cs typeface="Times New Roman" panose="02020603050405020304" pitchFamily="18" charset="0"/>
            </a:endParaRPr>
          </a:p>
        </p:txBody>
      </p:sp>
      <p:pic>
        <p:nvPicPr>
          <p:cNvPr id="9" name="Graphic 8" descr="Book icon">
            <a:extLst>
              <a:ext uri="{FF2B5EF4-FFF2-40B4-BE49-F238E27FC236}">
                <a16:creationId xmlns:a16="http://schemas.microsoft.com/office/drawing/2014/main" id="{E26792AF-5D39-4A12-8EDD-CC09A60BDA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993" y="2961000"/>
            <a:ext cx="936000" cy="936000"/>
          </a:xfrm>
          <a:prstGeom prst="rect">
            <a:avLst/>
          </a:prstGeom>
        </p:spPr>
      </p:pic>
    </p:spTree>
    <p:extLst>
      <p:ext uri="{BB962C8B-B14F-4D97-AF65-F5344CB8AC3E}">
        <p14:creationId xmlns:p14="http://schemas.microsoft.com/office/powerpoint/2010/main" val="1906530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pPr algn="ctr"/>
            <a:r>
              <a:rPr lang="en-US" sz="3200">
                <a:solidFill>
                  <a:srgbClr val="FFFF00"/>
                </a:solidFill>
                <a:latin typeface="Times New Roman" panose="02020603050405020304" pitchFamily="18" charset="0"/>
                <a:cs typeface="Times New Roman" panose="02020603050405020304" pitchFamily="18" charset="0"/>
              </a:rPr>
              <a:t>Bảng kí hiệu các phép toán số học trong Python</a:t>
            </a:r>
            <a:endParaRPr lang="en-US" sz="3200" dirty="0">
              <a:solidFill>
                <a:srgbClr val="FFFF00"/>
              </a:solidFill>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D0F0DF3C-547E-4753-9FB5-8604399E42D9}"/>
              </a:ext>
            </a:extLst>
          </p:cNvPr>
          <p:cNvGraphicFramePr>
            <a:graphicFrameLocks noGrp="1"/>
          </p:cNvGraphicFramePr>
          <p:nvPr>
            <p:extLst>
              <p:ext uri="{D42A27DB-BD31-4B8C-83A1-F6EECF244321}">
                <p14:modId xmlns:p14="http://schemas.microsoft.com/office/powerpoint/2010/main" val="1397406929"/>
              </p:ext>
            </p:extLst>
          </p:nvPr>
        </p:nvGraphicFramePr>
        <p:xfrm>
          <a:off x="507670" y="2312918"/>
          <a:ext cx="11176659" cy="4145280"/>
        </p:xfrm>
        <a:graphic>
          <a:graphicData uri="http://schemas.openxmlformats.org/drawingml/2006/table">
            <a:tbl>
              <a:tblPr firstRow="1" bandRow="1">
                <a:tableStyleId>{22838BEF-8BB2-4498-84A7-C5851F593DF1}</a:tableStyleId>
              </a:tblPr>
              <a:tblGrid>
                <a:gridCol w="3725553">
                  <a:extLst>
                    <a:ext uri="{9D8B030D-6E8A-4147-A177-3AD203B41FA5}">
                      <a16:colId xmlns:a16="http://schemas.microsoft.com/office/drawing/2014/main" val="2007905166"/>
                    </a:ext>
                  </a:extLst>
                </a:gridCol>
                <a:gridCol w="3725553">
                  <a:extLst>
                    <a:ext uri="{9D8B030D-6E8A-4147-A177-3AD203B41FA5}">
                      <a16:colId xmlns:a16="http://schemas.microsoft.com/office/drawing/2014/main" val="3443008992"/>
                    </a:ext>
                  </a:extLst>
                </a:gridCol>
                <a:gridCol w="3725553">
                  <a:extLst>
                    <a:ext uri="{9D8B030D-6E8A-4147-A177-3AD203B41FA5}">
                      <a16:colId xmlns:a16="http://schemas.microsoft.com/office/drawing/2014/main" val="3279044352"/>
                    </a:ext>
                  </a:extLst>
                </a:gridCol>
              </a:tblGrid>
              <a:tr h="513767">
                <a:tc>
                  <a:txBody>
                    <a:bodyPr/>
                    <a:lstStyle/>
                    <a:p>
                      <a:pPr algn="ctr"/>
                      <a:r>
                        <a:rPr lang="en-US" sz="2800" b="1">
                          <a:solidFill>
                            <a:srgbClr val="C00000"/>
                          </a:solidFill>
                          <a:latin typeface="Times New Roman" panose="02020603050405020304" pitchFamily="18" charset="0"/>
                          <a:cs typeface="Times New Roman" panose="02020603050405020304" pitchFamily="18" charset="0"/>
                        </a:rPr>
                        <a:t>Phép toán</a:t>
                      </a:r>
                    </a:p>
                  </a:txBody>
                  <a:tcPr anchor="ctr"/>
                </a:tc>
                <a:tc>
                  <a:txBody>
                    <a:bodyPr/>
                    <a:lstStyle/>
                    <a:p>
                      <a:pPr algn="ctr"/>
                      <a:r>
                        <a:rPr lang="en-US" sz="2800" b="1">
                          <a:solidFill>
                            <a:srgbClr val="C00000"/>
                          </a:solidFill>
                          <a:latin typeface="Times New Roman" panose="02020603050405020304" pitchFamily="18" charset="0"/>
                          <a:cs typeface="Times New Roman" panose="02020603050405020304" pitchFamily="18" charset="0"/>
                        </a:rPr>
                        <a:t>Kí hiệu trong Python</a:t>
                      </a:r>
                    </a:p>
                  </a:txBody>
                  <a:tcPr anchor="ctr"/>
                </a:tc>
                <a:tc>
                  <a:txBody>
                    <a:bodyPr/>
                    <a:lstStyle/>
                    <a:p>
                      <a:pPr algn="ctr"/>
                      <a:r>
                        <a:rPr lang="en-US" sz="2800" b="1">
                          <a:solidFill>
                            <a:srgbClr val="C00000"/>
                          </a:solidFill>
                          <a:latin typeface="Times New Roman" panose="02020603050405020304" pitchFamily="18" charset="0"/>
                          <a:cs typeface="Times New Roman" panose="02020603050405020304" pitchFamily="18" charset="0"/>
                        </a:rPr>
                        <a:t>Ví dụ</a:t>
                      </a:r>
                    </a:p>
                  </a:txBody>
                  <a:tcPr anchor="ctr"/>
                </a:tc>
                <a:extLst>
                  <a:ext uri="{0D108BD9-81ED-4DB2-BD59-A6C34878D82A}">
                    <a16:rowId xmlns:a16="http://schemas.microsoft.com/office/drawing/2014/main" val="3360007872"/>
                  </a:ext>
                </a:extLst>
              </a:tr>
              <a:tr h="513767">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Cộng</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3 + 12 = 15</a:t>
                      </a:r>
                    </a:p>
                  </a:txBody>
                  <a:tcPr anchor="ctr"/>
                </a:tc>
                <a:extLst>
                  <a:ext uri="{0D108BD9-81ED-4DB2-BD59-A6C34878D82A}">
                    <a16:rowId xmlns:a16="http://schemas.microsoft.com/office/drawing/2014/main" val="160736484"/>
                  </a:ext>
                </a:extLst>
              </a:tr>
              <a:tr h="513767">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Trừ</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15 – 3 = 12</a:t>
                      </a:r>
                    </a:p>
                  </a:txBody>
                  <a:tcPr anchor="ctr"/>
                </a:tc>
                <a:extLst>
                  <a:ext uri="{0D108BD9-81ED-4DB2-BD59-A6C34878D82A}">
                    <a16:rowId xmlns:a16="http://schemas.microsoft.com/office/drawing/2014/main" val="1321849720"/>
                  </a:ext>
                </a:extLst>
              </a:tr>
              <a:tr h="513767">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Nhân</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12 * 5 = 60</a:t>
                      </a:r>
                    </a:p>
                  </a:txBody>
                  <a:tcPr anchor="ctr"/>
                </a:tc>
                <a:extLst>
                  <a:ext uri="{0D108BD9-81ED-4DB2-BD59-A6C34878D82A}">
                    <a16:rowId xmlns:a16="http://schemas.microsoft.com/office/drawing/2014/main" val="1529288922"/>
                  </a:ext>
                </a:extLst>
              </a:tr>
              <a:tr h="513767">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Chia</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16 / 5 = 3.2</a:t>
                      </a:r>
                    </a:p>
                  </a:txBody>
                  <a:tcPr anchor="ctr"/>
                </a:tc>
                <a:extLst>
                  <a:ext uri="{0D108BD9-81ED-4DB2-BD59-A6C34878D82A}">
                    <a16:rowId xmlns:a16="http://schemas.microsoft.com/office/drawing/2014/main" val="2915508811"/>
                  </a:ext>
                </a:extLst>
              </a:tr>
              <a:tr h="513767">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Chia lấy phần nguyên</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16 // 5 = 3</a:t>
                      </a:r>
                    </a:p>
                  </a:txBody>
                  <a:tcPr anchor="ctr"/>
                </a:tc>
                <a:extLst>
                  <a:ext uri="{0D108BD9-81ED-4DB2-BD59-A6C34878D82A}">
                    <a16:rowId xmlns:a16="http://schemas.microsoft.com/office/drawing/2014/main" val="75285080"/>
                  </a:ext>
                </a:extLst>
              </a:tr>
              <a:tr h="513767">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Chia lấy phần dư</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16 % 5 = 1</a:t>
                      </a:r>
                    </a:p>
                  </a:txBody>
                  <a:tcPr anchor="ctr"/>
                </a:tc>
                <a:extLst>
                  <a:ext uri="{0D108BD9-81ED-4DB2-BD59-A6C34878D82A}">
                    <a16:rowId xmlns:a16="http://schemas.microsoft.com/office/drawing/2014/main" val="2696564889"/>
                  </a:ext>
                </a:extLst>
              </a:tr>
              <a:tr h="513767">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Lũy thừa</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2 ** 3 = 8</a:t>
                      </a:r>
                    </a:p>
                  </a:txBody>
                  <a:tcPr anchor="ctr"/>
                </a:tc>
                <a:extLst>
                  <a:ext uri="{0D108BD9-81ED-4DB2-BD59-A6C34878D82A}">
                    <a16:rowId xmlns:a16="http://schemas.microsoft.com/office/drawing/2014/main" val="2353041884"/>
                  </a:ext>
                </a:extLst>
              </a:tr>
            </a:tbl>
          </a:graphicData>
        </a:graphic>
      </p:graphicFrame>
    </p:spTree>
    <p:extLst>
      <p:ext uri="{BB962C8B-B14F-4D97-AF65-F5344CB8AC3E}">
        <p14:creationId xmlns:p14="http://schemas.microsoft.com/office/powerpoint/2010/main" val="4155768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8C33-DB27-4E08-93B0-4855DFA92817}"/>
              </a:ext>
            </a:extLst>
          </p:cNvPr>
          <p:cNvSpPr>
            <a:spLocks noGrp="1"/>
          </p:cNvSpPr>
          <p:nvPr>
            <p:ph type="title"/>
          </p:nvPr>
        </p:nvSpPr>
        <p:spPr>
          <a:xfrm>
            <a:off x="1274618" y="739373"/>
            <a:ext cx="9019564" cy="1080938"/>
          </a:xfrm>
        </p:spPr>
        <p:txBody>
          <a:bodyPr>
            <a:normAutofit/>
          </a:bodyPr>
          <a:lstStyle/>
          <a:p>
            <a:r>
              <a:rPr lang="en-US" sz="3200">
                <a:latin typeface="Times New Roman" panose="02020603050405020304" pitchFamily="18" charset="0"/>
                <a:cs typeface="Times New Roman" panose="02020603050405020304" pitchFamily="18" charset="0"/>
              </a:rPr>
              <a:t>Hãy cho biết giá trị lần lượt của 2 biểu thức sau trong Python: (3 + 5) * 2 + 1 và 3 + 5 * 2 + 1</a:t>
            </a:r>
          </a:p>
        </p:txBody>
      </p:sp>
      <p:sp>
        <p:nvSpPr>
          <p:cNvPr id="3" name="Text Placeholder 2">
            <a:extLst>
              <a:ext uri="{FF2B5EF4-FFF2-40B4-BE49-F238E27FC236}">
                <a16:creationId xmlns:a16="http://schemas.microsoft.com/office/drawing/2014/main" id="{C0869E0D-7801-4410-9EFC-7787E2DF3FB5}"/>
              </a:ext>
            </a:extLst>
          </p:cNvPr>
          <p:cNvSpPr>
            <a:spLocks noGrp="1"/>
          </p:cNvSpPr>
          <p:nvPr>
            <p:ph type="body" sz="quarter" idx="13"/>
          </p:nvPr>
        </p:nvSpPr>
        <p:spPr>
          <a:xfrm>
            <a:off x="680321" y="2138362"/>
            <a:ext cx="8396362" cy="3100387"/>
          </a:xfrm>
        </p:spPr>
        <p:txBody>
          <a:bodyPr>
            <a:normAutofit/>
          </a:bodyPr>
          <a:lstStyle/>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17</a:t>
            </a:r>
          </a:p>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13</a:t>
            </a:r>
          </a:p>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24</a:t>
            </a:r>
          </a:p>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14</a:t>
            </a:r>
          </a:p>
        </p:txBody>
      </p:sp>
      <p:sp>
        <p:nvSpPr>
          <p:cNvPr id="4" name="Oval 3">
            <a:extLst>
              <a:ext uri="{FF2B5EF4-FFF2-40B4-BE49-F238E27FC236}">
                <a16:creationId xmlns:a16="http://schemas.microsoft.com/office/drawing/2014/main" id="{443CA348-33FA-4F2C-839F-5A1E48D8D57F}"/>
              </a:ext>
            </a:extLst>
          </p:cNvPr>
          <p:cNvSpPr/>
          <p:nvPr/>
        </p:nvSpPr>
        <p:spPr>
          <a:xfrm>
            <a:off x="1855147" y="2524707"/>
            <a:ext cx="554181" cy="554181"/>
          </a:xfrm>
          <a:prstGeom prst="ellipse">
            <a:avLst/>
          </a:prstGeom>
          <a:no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2060"/>
              </a:solidFill>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EE0F8FD6-BE56-4E02-AA83-570B1814A7FB}"/>
              </a:ext>
            </a:extLst>
          </p:cNvPr>
          <p:cNvSpPr/>
          <p:nvPr/>
        </p:nvSpPr>
        <p:spPr>
          <a:xfrm>
            <a:off x="1855146" y="4197146"/>
            <a:ext cx="554181" cy="554181"/>
          </a:xfrm>
          <a:prstGeom prst="ellipse">
            <a:avLst/>
          </a:prstGeom>
          <a:no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2060"/>
              </a:solidFill>
              <a:latin typeface="Times New Roman" panose="02020603050405020304" pitchFamily="18" charset="0"/>
              <a:cs typeface="Times New Roman" panose="02020603050405020304" pitchFamily="18" charset="0"/>
            </a:endParaRPr>
          </a:p>
        </p:txBody>
      </p:sp>
      <p:pic>
        <p:nvPicPr>
          <p:cNvPr id="2052" name="Picture 4" descr="Bộ sưu tập những hình ảnh dấu chấm hỏi đẹp, sáng tạo nhất">
            <a:extLst>
              <a:ext uri="{FF2B5EF4-FFF2-40B4-BE49-F238E27FC236}">
                <a16:creationId xmlns:a16="http://schemas.microsoft.com/office/drawing/2014/main" id="{E19D1D97-D982-42BC-A182-530DBA95C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5074"/>
            <a:ext cx="1202224" cy="137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06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8C33-DB27-4E08-93B0-4855DFA92817}"/>
              </a:ext>
            </a:extLst>
          </p:cNvPr>
          <p:cNvSpPr>
            <a:spLocks noGrp="1"/>
          </p:cNvSpPr>
          <p:nvPr>
            <p:ph type="title"/>
          </p:nvPr>
        </p:nvSpPr>
        <p:spPr>
          <a:xfrm>
            <a:off x="680321" y="739373"/>
            <a:ext cx="9613861" cy="1080938"/>
          </a:xfrm>
        </p:spPr>
        <p:txBody>
          <a:bodyPr>
            <a:normAutofit/>
          </a:bodyPr>
          <a:lstStyle/>
          <a:p>
            <a:r>
              <a:rPr lang="en-US" sz="3200">
                <a:latin typeface="Times New Roman" panose="02020603050405020304" pitchFamily="18" charset="0"/>
                <a:cs typeface="Times New Roman" panose="02020603050405020304" pitchFamily="18" charset="0"/>
              </a:rPr>
              <a:t>Lưu ý:</a:t>
            </a:r>
          </a:p>
        </p:txBody>
      </p:sp>
      <p:sp>
        <p:nvSpPr>
          <p:cNvPr id="3" name="Text Placeholder 2">
            <a:extLst>
              <a:ext uri="{FF2B5EF4-FFF2-40B4-BE49-F238E27FC236}">
                <a16:creationId xmlns:a16="http://schemas.microsoft.com/office/drawing/2014/main" id="{C0869E0D-7801-4410-9EFC-7787E2DF3FB5}"/>
              </a:ext>
            </a:extLst>
          </p:cNvPr>
          <p:cNvSpPr>
            <a:spLocks noGrp="1"/>
          </p:cNvSpPr>
          <p:nvPr>
            <p:ph type="body" sz="quarter" idx="13"/>
          </p:nvPr>
        </p:nvSpPr>
        <p:spPr>
          <a:xfrm>
            <a:off x="680320" y="2138362"/>
            <a:ext cx="10841119" cy="4340815"/>
          </a:xfrm>
        </p:spPr>
        <p:txBody>
          <a:bodyPr>
            <a:normAutofit/>
          </a:bodyPr>
          <a:lstStyle/>
          <a:p>
            <a:pPr marL="457200" indent="-457200" algn="just">
              <a:lnSpc>
                <a:spcPct val="120000"/>
              </a:lnSpc>
              <a:spcBef>
                <a:spcPts val="600"/>
              </a:spcBef>
              <a:spcAft>
                <a:spcPts val="600"/>
              </a:spcAft>
              <a:buFontTx/>
              <a:buChar char="-"/>
            </a:pPr>
            <a:r>
              <a:rPr lang="en-US" sz="3200">
                <a:solidFill>
                  <a:srgbClr val="002060"/>
                </a:solidFill>
                <a:latin typeface="Times New Roman" panose="02020603050405020304" pitchFamily="18" charset="0"/>
                <a:cs typeface="Times New Roman" panose="02020603050405020304" pitchFamily="18" charset="0"/>
              </a:rPr>
              <a:t>Các phép toán được thực hiện theo thứ tự như trong toán học</a:t>
            </a:r>
          </a:p>
          <a:p>
            <a:pPr marL="457200" indent="-457200" algn="just">
              <a:lnSpc>
                <a:spcPct val="120000"/>
              </a:lnSpc>
              <a:spcBef>
                <a:spcPts val="600"/>
              </a:spcBef>
              <a:spcAft>
                <a:spcPts val="600"/>
              </a:spcAft>
              <a:buFontTx/>
              <a:buChar char="-"/>
            </a:pPr>
            <a:r>
              <a:rPr lang="en-US" sz="3200">
                <a:solidFill>
                  <a:srgbClr val="002060"/>
                </a:solidFill>
                <a:latin typeface="Times New Roman" panose="02020603050405020304" pitchFamily="18" charset="0"/>
                <a:cs typeface="Times New Roman" panose="02020603050405020304" pitchFamily="18" charset="0"/>
              </a:rPr>
              <a:t>Trong biểu thức chỉ sử dụng các cặp ngoặc tròn để xác định thứ tự thực hiện các phép tính</a:t>
            </a:r>
          </a:p>
          <a:p>
            <a:pPr marL="457200" indent="-457200" algn="just">
              <a:lnSpc>
                <a:spcPct val="120000"/>
              </a:lnSpc>
              <a:spcBef>
                <a:spcPts val="600"/>
              </a:spcBef>
              <a:spcAft>
                <a:spcPts val="600"/>
              </a:spcAft>
              <a:buFontTx/>
              <a:buChar char="-"/>
            </a:pPr>
            <a:r>
              <a:rPr lang="en-US" sz="3200">
                <a:solidFill>
                  <a:srgbClr val="002060"/>
                </a:solidFill>
                <a:latin typeface="Times New Roman" panose="02020603050405020304" pitchFamily="18" charset="0"/>
                <a:cs typeface="Times New Roman" panose="02020603050405020304" pitchFamily="18" charset="0"/>
              </a:rPr>
              <a:t>Trước và sau mỗi tên biến, mỗi số hoặc dấu phép tính có thể có số lượng tùy ý các dấu cách (dấu trắng)</a:t>
            </a:r>
          </a:p>
        </p:txBody>
      </p:sp>
    </p:spTree>
    <p:extLst>
      <p:ext uri="{BB962C8B-B14F-4D97-AF65-F5344CB8AC3E}">
        <p14:creationId xmlns:p14="http://schemas.microsoft.com/office/powerpoint/2010/main" val="406846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8C33-DB27-4E08-93B0-4855DFA92817}"/>
              </a:ext>
            </a:extLst>
          </p:cNvPr>
          <p:cNvSpPr>
            <a:spLocks noGrp="1"/>
          </p:cNvSpPr>
          <p:nvPr>
            <p:ph type="title"/>
          </p:nvPr>
        </p:nvSpPr>
        <p:spPr>
          <a:xfrm>
            <a:off x="1274618" y="739373"/>
            <a:ext cx="9019564" cy="1080938"/>
          </a:xfrm>
        </p:spPr>
        <p:txBody>
          <a:bodyPr>
            <a:normAutofit/>
          </a:bodyPr>
          <a:lstStyle/>
          <a:p>
            <a:r>
              <a:rPr lang="en-US" sz="3200">
                <a:latin typeface="Times New Roman" panose="02020603050405020304" pitchFamily="18" charset="0"/>
                <a:cs typeface="Times New Roman" panose="02020603050405020304" pitchFamily="18" charset="0"/>
              </a:rPr>
              <a:t>Hãy chuyển biểu thức toán học sang Python</a:t>
            </a:r>
          </a:p>
        </p:txBody>
      </p:sp>
      <p:graphicFrame>
        <p:nvGraphicFramePr>
          <p:cNvPr id="8" name="Table 8">
            <a:extLst>
              <a:ext uri="{FF2B5EF4-FFF2-40B4-BE49-F238E27FC236}">
                <a16:creationId xmlns:a16="http://schemas.microsoft.com/office/drawing/2014/main" id="{EFF7DE9D-A878-4DD4-8322-5CE7E998DE23}"/>
              </a:ext>
            </a:extLst>
          </p:cNvPr>
          <p:cNvGraphicFramePr>
            <a:graphicFrameLocks noGrp="1"/>
          </p:cNvGraphicFramePr>
          <p:nvPr>
            <p:extLst>
              <p:ext uri="{D42A27DB-BD31-4B8C-83A1-F6EECF244321}">
                <p14:modId xmlns:p14="http://schemas.microsoft.com/office/powerpoint/2010/main" val="72623021"/>
              </p:ext>
            </p:extLst>
          </p:nvPr>
        </p:nvGraphicFramePr>
        <p:xfrm>
          <a:off x="2032000" y="2273671"/>
          <a:ext cx="8137236" cy="4362655"/>
        </p:xfrm>
        <a:graphic>
          <a:graphicData uri="http://schemas.openxmlformats.org/drawingml/2006/table">
            <a:tbl>
              <a:tblPr firstRow="1" bandRow="1">
                <a:tableStyleId>{E929F9F4-4A8F-4326-A1B4-22849713DDAB}</a:tableStyleId>
              </a:tblPr>
              <a:tblGrid>
                <a:gridCol w="4068618">
                  <a:extLst>
                    <a:ext uri="{9D8B030D-6E8A-4147-A177-3AD203B41FA5}">
                      <a16:colId xmlns:a16="http://schemas.microsoft.com/office/drawing/2014/main" val="4223096874"/>
                    </a:ext>
                  </a:extLst>
                </a:gridCol>
                <a:gridCol w="4068618">
                  <a:extLst>
                    <a:ext uri="{9D8B030D-6E8A-4147-A177-3AD203B41FA5}">
                      <a16:colId xmlns:a16="http://schemas.microsoft.com/office/drawing/2014/main" val="1402124131"/>
                    </a:ext>
                  </a:extLst>
                </a:gridCol>
              </a:tblGrid>
              <a:tr h="872531">
                <a:tc>
                  <a:txBody>
                    <a:bodyPr/>
                    <a:lstStyle/>
                    <a:p>
                      <a:pPr algn="ctr"/>
                      <a:r>
                        <a:rPr lang="en-US" sz="2800">
                          <a:solidFill>
                            <a:schemeClr val="accent5"/>
                          </a:solidFill>
                          <a:latin typeface="Times New Roman" panose="02020603050405020304" pitchFamily="18" charset="0"/>
                          <a:cs typeface="Times New Roman" panose="02020603050405020304" pitchFamily="18" charset="0"/>
                        </a:rPr>
                        <a:t>Toán học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solidFill>
                            <a:schemeClr val="accent5"/>
                          </a:solidFill>
                          <a:latin typeface="Times New Roman" panose="02020603050405020304" pitchFamily="18" charset="0"/>
                          <a:cs typeface="Times New Roman" panose="02020603050405020304" pitchFamily="18" charset="0"/>
                        </a:rPr>
                        <a:t>Python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2902609"/>
                  </a:ext>
                </a:extLst>
              </a:tr>
              <a:tr h="872531">
                <a:tc>
                  <a:txBody>
                    <a:bodyPr/>
                    <a:lstStyle/>
                    <a:p>
                      <a:pPr algn="ctr"/>
                      <a:r>
                        <a:rPr lang="en-US" sz="2800">
                          <a:latin typeface="Times New Roman" panose="02020603050405020304" pitchFamily="18" charset="0"/>
                          <a:cs typeface="Times New Roman" panose="02020603050405020304" pitchFamily="18" charset="0"/>
                        </a:rPr>
                        <a:t>2a + 3b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336630"/>
                  </a:ext>
                </a:extLst>
              </a:tr>
              <a:tr h="872531">
                <a:tc>
                  <a:txBody>
                    <a:bodyPr/>
                    <a:lstStyle/>
                    <a:p>
                      <a:pPr algn="ctr"/>
                      <a:r>
                        <a:rPr lang="en-US" sz="2800">
                          <a:latin typeface="Times New Roman" panose="02020603050405020304" pitchFamily="18" charset="0"/>
                          <a:cs typeface="Times New Roman" panose="02020603050405020304" pitchFamily="18" charset="0"/>
                        </a:rPr>
                        <a:t>xy : 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4719366"/>
                  </a:ext>
                </a:extLst>
              </a:tr>
              <a:tr h="872531">
                <a:tc>
                  <a:txBody>
                    <a:bodyPr/>
                    <a:lstStyle/>
                    <a:p>
                      <a:pPr algn="ctr"/>
                      <a:r>
                        <a:rPr lang="en-US" sz="2800" baseline="0">
                          <a:latin typeface="Times New Roman" panose="02020603050405020304" pitchFamily="18" charset="0"/>
                          <a:cs typeface="Times New Roman" panose="02020603050405020304" pitchFamily="18" charset="0"/>
                        </a:rPr>
                        <a:t>b</a:t>
                      </a:r>
                      <a:r>
                        <a:rPr lang="en-US" sz="2800" baseline="30000">
                          <a:latin typeface="Times New Roman" panose="02020603050405020304" pitchFamily="18" charset="0"/>
                          <a:cs typeface="Times New Roman" panose="02020603050405020304" pitchFamily="18" charset="0"/>
                        </a:rPr>
                        <a:t>2</a:t>
                      </a:r>
                      <a:r>
                        <a:rPr lang="en-US" sz="2800" baseline="0">
                          <a:latin typeface="Times New Roman" panose="02020603050405020304" pitchFamily="18" charset="0"/>
                          <a:cs typeface="Times New Roman" panose="02020603050405020304" pitchFamily="18" charset="0"/>
                        </a:rPr>
                        <a:t> – 4ac</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4355925"/>
                  </a:ext>
                </a:extLst>
              </a:tr>
              <a:tr h="872531">
                <a:tc>
                  <a:txBody>
                    <a:bodyPr/>
                    <a:lstStyle/>
                    <a:p>
                      <a:pPr algn="ctr"/>
                      <a:r>
                        <a:rPr lang="en-US" sz="2800">
                          <a:latin typeface="Times New Roman" panose="02020603050405020304" pitchFamily="18" charset="0"/>
                          <a:cs typeface="Times New Roman" panose="02020603050405020304" pitchFamily="18" charset="0"/>
                        </a:rPr>
                        <a:t>(a : b)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3913152"/>
                  </a:ext>
                </a:extLst>
              </a:tr>
            </a:tbl>
          </a:graphicData>
        </a:graphic>
      </p:graphicFrame>
      <p:sp>
        <p:nvSpPr>
          <p:cNvPr id="4" name="Flowchart: Process 3">
            <a:extLst>
              <a:ext uri="{FF2B5EF4-FFF2-40B4-BE49-F238E27FC236}">
                <a16:creationId xmlns:a16="http://schemas.microsoft.com/office/drawing/2014/main" id="{443CA348-33FA-4F2C-839F-5A1E48D8D57F}"/>
              </a:ext>
            </a:extLst>
          </p:cNvPr>
          <p:cNvSpPr/>
          <p:nvPr/>
        </p:nvSpPr>
        <p:spPr>
          <a:xfrm>
            <a:off x="7034989" y="3276601"/>
            <a:ext cx="2109012" cy="554181"/>
          </a:xfrm>
          <a:prstGeom prst="flowChartProcess">
            <a:avLst/>
          </a:prstGeom>
          <a:no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Times New Roman" panose="02020603050405020304" pitchFamily="18" charset="0"/>
                <a:cs typeface="Times New Roman" panose="02020603050405020304" pitchFamily="18" charset="0"/>
              </a:rPr>
              <a:t>2*a + 3*b</a:t>
            </a:r>
          </a:p>
        </p:txBody>
      </p:sp>
      <p:sp>
        <p:nvSpPr>
          <p:cNvPr id="10" name="Flowchart: Process 9">
            <a:extLst>
              <a:ext uri="{FF2B5EF4-FFF2-40B4-BE49-F238E27FC236}">
                <a16:creationId xmlns:a16="http://schemas.microsoft.com/office/drawing/2014/main" id="{2F591022-2848-4DCA-9B88-E8E2E919916F}"/>
              </a:ext>
            </a:extLst>
          </p:cNvPr>
          <p:cNvSpPr/>
          <p:nvPr/>
        </p:nvSpPr>
        <p:spPr>
          <a:xfrm>
            <a:off x="7034989" y="4177907"/>
            <a:ext cx="2109012" cy="554181"/>
          </a:xfrm>
          <a:prstGeom prst="flowChartProcess">
            <a:avLst/>
          </a:prstGeom>
          <a:no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Times New Roman" panose="02020603050405020304" pitchFamily="18" charset="0"/>
                <a:cs typeface="Times New Roman" panose="02020603050405020304" pitchFamily="18" charset="0"/>
              </a:rPr>
              <a:t>x*y / z</a:t>
            </a:r>
          </a:p>
        </p:txBody>
      </p:sp>
      <p:sp>
        <p:nvSpPr>
          <p:cNvPr id="11" name="Flowchart: Process 10">
            <a:extLst>
              <a:ext uri="{FF2B5EF4-FFF2-40B4-BE49-F238E27FC236}">
                <a16:creationId xmlns:a16="http://schemas.microsoft.com/office/drawing/2014/main" id="{D6F2DCC6-E980-4927-B152-1C169D2B21CF}"/>
              </a:ext>
            </a:extLst>
          </p:cNvPr>
          <p:cNvSpPr/>
          <p:nvPr/>
        </p:nvSpPr>
        <p:spPr>
          <a:xfrm>
            <a:off x="7034989" y="5079213"/>
            <a:ext cx="2109012" cy="554181"/>
          </a:xfrm>
          <a:prstGeom prst="flowChartProcess">
            <a:avLst/>
          </a:prstGeom>
          <a:no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Times New Roman" panose="02020603050405020304" pitchFamily="18" charset="0"/>
                <a:cs typeface="Times New Roman" panose="02020603050405020304" pitchFamily="18" charset="0"/>
              </a:rPr>
              <a:t>b*b – 4*a*c</a:t>
            </a:r>
          </a:p>
        </p:txBody>
      </p:sp>
      <p:sp>
        <p:nvSpPr>
          <p:cNvPr id="12" name="Flowchart: Process 11">
            <a:extLst>
              <a:ext uri="{FF2B5EF4-FFF2-40B4-BE49-F238E27FC236}">
                <a16:creationId xmlns:a16="http://schemas.microsoft.com/office/drawing/2014/main" id="{E04C2998-10E7-49A9-AAD8-280D297EDA75}"/>
              </a:ext>
            </a:extLst>
          </p:cNvPr>
          <p:cNvSpPr/>
          <p:nvPr/>
        </p:nvSpPr>
        <p:spPr>
          <a:xfrm>
            <a:off x="7034989" y="5841536"/>
            <a:ext cx="2109012" cy="554181"/>
          </a:xfrm>
          <a:prstGeom prst="flowChartProcess">
            <a:avLst/>
          </a:prstGeom>
          <a:no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Times New Roman" panose="02020603050405020304" pitchFamily="18" charset="0"/>
                <a:cs typeface="Times New Roman" panose="02020603050405020304" pitchFamily="18" charset="0"/>
              </a:rPr>
              <a:t>(a/b)*c</a:t>
            </a:r>
          </a:p>
        </p:txBody>
      </p:sp>
      <p:pic>
        <p:nvPicPr>
          <p:cNvPr id="13" name="Picture 2" descr="Tổng hợp tất cả những hình ảnh dấu chấm hỏi đẹp, sáng tạo nhất - Happy Home">
            <a:extLst>
              <a:ext uri="{FF2B5EF4-FFF2-40B4-BE49-F238E27FC236}">
                <a16:creationId xmlns:a16="http://schemas.microsoft.com/office/drawing/2014/main" id="{C7947269-3009-4812-A5FC-500BD6BA63A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1" y="602884"/>
            <a:ext cx="969818" cy="1378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13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a:solidFill>
                  <a:srgbClr val="FFFF00"/>
                </a:solidFill>
                <a:latin typeface="Times New Roman" panose="02020603050405020304" pitchFamily="18" charset="0"/>
                <a:cs typeface="Times New Roman" panose="02020603050405020304" pitchFamily="18" charset="0"/>
              </a:rPr>
              <a:t>2. Soạn thảo chương trình</a:t>
            </a:r>
            <a:endParaRPr lang="en-US" dirty="0">
              <a:solidFill>
                <a:srgbClr val="FFFF00"/>
              </a:solidFill>
              <a:latin typeface="Times New Roman" panose="02020603050405020304" pitchFamily="18" charset="0"/>
              <a:cs typeface="Times New Roman" panose="02020603050405020304" pitchFamily="18" charset="0"/>
            </a:endParaRPr>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580464" y="2538109"/>
            <a:ext cx="11031071" cy="2266003"/>
          </a:xfrm>
        </p:spPr>
        <p:txBody>
          <a:bodyPr>
            <a:normAutofit/>
          </a:bodyPr>
          <a:lstStyle/>
          <a:p>
            <a:pPr algn="just">
              <a:lnSpc>
                <a:spcPct val="100000"/>
              </a:lnSpc>
              <a:spcBef>
                <a:spcPts val="600"/>
              </a:spcBef>
              <a:spcAft>
                <a:spcPts val="600"/>
              </a:spcAft>
              <a:buFontTx/>
              <a:buChar char="-"/>
            </a:pPr>
            <a:r>
              <a:rPr lang="en-US" sz="2800">
                <a:solidFill>
                  <a:schemeClr val="bg1"/>
                </a:solidFill>
                <a:latin typeface="Times New Roman" panose="02020603050405020304" pitchFamily="18" charset="0"/>
                <a:cs typeface="Times New Roman" panose="02020603050405020304" pitchFamily="18" charset="0"/>
              </a:rPr>
              <a:t>Cửa sổ Shell của Python cho ta gõ và thực hiện nggay từng câu lệnh vừa đưa vào, nhưng không cho ta lưu lại những câu lệnh đã soạn thảo để thực hiện lại.</a:t>
            </a:r>
          </a:p>
          <a:p>
            <a:pPr algn="just">
              <a:lnSpc>
                <a:spcPct val="100000"/>
              </a:lnSpc>
              <a:spcBef>
                <a:spcPts val="600"/>
              </a:spcBef>
              <a:spcAft>
                <a:spcPts val="600"/>
              </a:spcAft>
              <a:buFontTx/>
              <a:buChar char="-"/>
            </a:pPr>
            <a:r>
              <a:rPr lang="en-US" sz="2800">
                <a:solidFill>
                  <a:schemeClr val="bg1"/>
                </a:solidFill>
                <a:latin typeface="Times New Roman" panose="02020603050405020304" pitchFamily="18" charset="0"/>
                <a:cs typeface="Times New Roman" panose="02020603050405020304" pitchFamily="18" charset="0"/>
              </a:rPr>
              <a:t>Các bước mở của sổ soạn thảo chương trình (của sổ code)</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673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E493E5-84A4-4C81-BB50-FACE236CD7FB}"/>
              </a:ext>
            </a:extLst>
          </p:cNvPr>
          <p:cNvPicPr>
            <a:picLocks noChangeAspect="1"/>
          </p:cNvPicPr>
          <p:nvPr/>
        </p:nvPicPr>
        <p:blipFill rotWithShape="1">
          <a:blip r:embed="rId2"/>
          <a:srcRect t="72011" r="76215" b="-24"/>
          <a:stretch/>
        </p:blipFill>
        <p:spPr>
          <a:xfrm>
            <a:off x="936171" y="708661"/>
            <a:ext cx="2899954" cy="1920240"/>
          </a:xfrm>
          <a:prstGeom prst="rect">
            <a:avLst/>
          </a:prstGeom>
        </p:spPr>
      </p:pic>
      <p:pic>
        <p:nvPicPr>
          <p:cNvPr id="8" name="Picture 7">
            <a:extLst>
              <a:ext uri="{FF2B5EF4-FFF2-40B4-BE49-F238E27FC236}">
                <a16:creationId xmlns:a16="http://schemas.microsoft.com/office/drawing/2014/main" id="{523127AF-C207-475E-BE2E-5BDC1F72ED03}"/>
              </a:ext>
            </a:extLst>
          </p:cNvPr>
          <p:cNvPicPr>
            <a:picLocks noChangeAspect="1"/>
          </p:cNvPicPr>
          <p:nvPr/>
        </p:nvPicPr>
        <p:blipFill rotWithShape="1">
          <a:blip r:embed="rId3"/>
          <a:srcRect l="18643" t="4549" r="20500" b="50000"/>
          <a:stretch/>
        </p:blipFill>
        <p:spPr>
          <a:xfrm>
            <a:off x="936171" y="3505570"/>
            <a:ext cx="6747164" cy="3115491"/>
          </a:xfrm>
          <a:prstGeom prst="rect">
            <a:avLst/>
          </a:prstGeom>
        </p:spPr>
      </p:pic>
      <p:sp>
        <p:nvSpPr>
          <p:cNvPr id="11" name="Content Placeholder 2">
            <a:extLst>
              <a:ext uri="{FF2B5EF4-FFF2-40B4-BE49-F238E27FC236}">
                <a16:creationId xmlns:a16="http://schemas.microsoft.com/office/drawing/2014/main" id="{98636671-65E1-49BA-B57B-FF77EDB88082}"/>
              </a:ext>
            </a:extLst>
          </p:cNvPr>
          <p:cNvSpPr txBox="1">
            <a:spLocks/>
          </p:cNvSpPr>
          <p:nvPr/>
        </p:nvSpPr>
        <p:spPr>
          <a:xfrm>
            <a:off x="802137" y="90081"/>
            <a:ext cx="11031071" cy="673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sz="2800" b="1">
                <a:solidFill>
                  <a:srgbClr val="C00000"/>
                </a:solidFill>
                <a:latin typeface="Times New Roman" panose="02020603050405020304" pitchFamily="18" charset="0"/>
                <a:cs typeface="Times New Roman" panose="02020603050405020304" pitchFamily="18" charset="0"/>
              </a:rPr>
              <a:t>Bước 1: </a:t>
            </a:r>
            <a:r>
              <a:rPr lang="en-US" sz="2800">
                <a:solidFill>
                  <a:schemeClr val="bg1"/>
                </a:solidFill>
                <a:latin typeface="Times New Roman" panose="02020603050405020304" pitchFamily="18" charset="0"/>
                <a:cs typeface="Times New Roman" panose="02020603050405020304" pitchFamily="18" charset="0"/>
              </a:rPr>
              <a:t>Khởi động IDLE</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8624643D-5685-456A-93AA-CA05A7351654}"/>
              </a:ext>
            </a:extLst>
          </p:cNvPr>
          <p:cNvSpPr txBox="1">
            <a:spLocks/>
          </p:cNvSpPr>
          <p:nvPr/>
        </p:nvSpPr>
        <p:spPr>
          <a:xfrm>
            <a:off x="802137" y="2883849"/>
            <a:ext cx="8580161" cy="673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sz="2800" b="1">
                <a:solidFill>
                  <a:srgbClr val="C00000"/>
                </a:solidFill>
                <a:latin typeface="Times New Roman" panose="02020603050405020304" pitchFamily="18" charset="0"/>
                <a:cs typeface="Times New Roman" panose="02020603050405020304" pitchFamily="18" charset="0"/>
              </a:rPr>
              <a:t>Bước 2: </a:t>
            </a:r>
            <a:r>
              <a:rPr lang="en-US" sz="2800">
                <a:solidFill>
                  <a:schemeClr val="bg1"/>
                </a:solidFill>
                <a:latin typeface="Times New Roman" panose="02020603050405020304" pitchFamily="18" charset="0"/>
                <a:cs typeface="Times New Roman" panose="02020603050405020304" pitchFamily="18" charset="0"/>
              </a:rPr>
              <a:t>Mở tệp mới để soạn thảo chương trình</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16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B0A59B-EB11-43C6-8B22-467C83CE8FB0}"/>
              </a:ext>
            </a:extLst>
          </p:cNvPr>
          <p:cNvPicPr>
            <a:picLocks noChangeAspect="1"/>
          </p:cNvPicPr>
          <p:nvPr/>
        </p:nvPicPr>
        <p:blipFill rotWithShape="1">
          <a:blip r:embed="rId2"/>
          <a:srcRect l="19071" t="12553" r="21143" b="60386"/>
          <a:stretch/>
        </p:blipFill>
        <p:spPr>
          <a:xfrm>
            <a:off x="590083" y="862149"/>
            <a:ext cx="7289074" cy="1854925"/>
          </a:xfrm>
          <a:prstGeom prst="rect">
            <a:avLst/>
          </a:prstGeom>
        </p:spPr>
      </p:pic>
      <p:pic>
        <p:nvPicPr>
          <p:cNvPr id="5" name="Picture 4">
            <a:extLst>
              <a:ext uri="{FF2B5EF4-FFF2-40B4-BE49-F238E27FC236}">
                <a16:creationId xmlns:a16="http://schemas.microsoft.com/office/drawing/2014/main" id="{72265798-AA00-4206-A0F5-5FCF7855DFD7}"/>
              </a:ext>
            </a:extLst>
          </p:cNvPr>
          <p:cNvPicPr>
            <a:picLocks noChangeAspect="1"/>
          </p:cNvPicPr>
          <p:nvPr/>
        </p:nvPicPr>
        <p:blipFill rotWithShape="1">
          <a:blip r:embed="rId3"/>
          <a:srcRect l="19071" t="12553" r="21143" b="43616"/>
          <a:stretch/>
        </p:blipFill>
        <p:spPr>
          <a:xfrm>
            <a:off x="590083" y="3429000"/>
            <a:ext cx="7289074" cy="3004457"/>
          </a:xfrm>
          <a:prstGeom prst="rect">
            <a:avLst/>
          </a:prstGeom>
        </p:spPr>
      </p:pic>
      <p:sp>
        <p:nvSpPr>
          <p:cNvPr id="8" name="Content Placeholder 2">
            <a:extLst>
              <a:ext uri="{FF2B5EF4-FFF2-40B4-BE49-F238E27FC236}">
                <a16:creationId xmlns:a16="http://schemas.microsoft.com/office/drawing/2014/main" id="{08B550AB-E337-46BE-8333-30A72EE99DF2}"/>
              </a:ext>
            </a:extLst>
          </p:cNvPr>
          <p:cNvSpPr txBox="1">
            <a:spLocks/>
          </p:cNvSpPr>
          <p:nvPr/>
        </p:nvSpPr>
        <p:spPr>
          <a:xfrm>
            <a:off x="590083" y="188473"/>
            <a:ext cx="8093274" cy="673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sz="2800" b="1">
                <a:solidFill>
                  <a:srgbClr val="C00000"/>
                </a:solidFill>
                <a:latin typeface="Times New Roman" panose="02020603050405020304" pitchFamily="18" charset="0"/>
                <a:cs typeface="Times New Roman" panose="02020603050405020304" pitchFamily="18" charset="0"/>
              </a:rPr>
              <a:t>Bước 3: </a:t>
            </a:r>
            <a:r>
              <a:rPr lang="en-US" sz="2800">
                <a:solidFill>
                  <a:schemeClr val="bg1"/>
                </a:solidFill>
                <a:latin typeface="Times New Roman" panose="02020603050405020304" pitchFamily="18" charset="0"/>
                <a:cs typeface="Times New Roman" panose="02020603050405020304" pitchFamily="18" charset="0"/>
              </a:rPr>
              <a:t>Soạn thảo chương trình</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EB0239C3-662B-4138-9305-614CBA968A3F}"/>
              </a:ext>
            </a:extLst>
          </p:cNvPr>
          <p:cNvSpPr txBox="1">
            <a:spLocks/>
          </p:cNvSpPr>
          <p:nvPr/>
        </p:nvSpPr>
        <p:spPr>
          <a:xfrm>
            <a:off x="590083" y="2717074"/>
            <a:ext cx="8093274" cy="673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sz="2800" b="1">
                <a:solidFill>
                  <a:srgbClr val="C00000"/>
                </a:solidFill>
                <a:latin typeface="Times New Roman" panose="02020603050405020304" pitchFamily="18" charset="0"/>
                <a:cs typeface="Times New Roman" panose="02020603050405020304" pitchFamily="18" charset="0"/>
              </a:rPr>
              <a:t>Bước 4: </a:t>
            </a:r>
            <a:r>
              <a:rPr lang="en-US" sz="2800">
                <a:solidFill>
                  <a:schemeClr val="bg1"/>
                </a:solidFill>
                <a:latin typeface="Times New Roman" panose="02020603050405020304" pitchFamily="18" charset="0"/>
                <a:cs typeface="Times New Roman" panose="02020603050405020304" pitchFamily="18" charset="0"/>
              </a:rPr>
              <a:t>Lưu chương trình</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92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00F51E-1127-427C-8450-7E4541716B98}"/>
              </a:ext>
            </a:extLst>
          </p:cNvPr>
          <p:cNvPicPr>
            <a:picLocks noChangeAspect="1"/>
          </p:cNvPicPr>
          <p:nvPr/>
        </p:nvPicPr>
        <p:blipFill rotWithShape="1">
          <a:blip r:embed="rId2"/>
          <a:srcRect l="18864" t="4422" r="20341" b="64048"/>
          <a:stretch/>
        </p:blipFill>
        <p:spPr>
          <a:xfrm>
            <a:off x="1253045" y="4140189"/>
            <a:ext cx="7412182" cy="2161309"/>
          </a:xfrm>
          <a:prstGeom prst="rect">
            <a:avLst/>
          </a:prstGeom>
        </p:spPr>
      </p:pic>
      <p:pic>
        <p:nvPicPr>
          <p:cNvPr id="4" name="Picture 3">
            <a:extLst>
              <a:ext uri="{FF2B5EF4-FFF2-40B4-BE49-F238E27FC236}">
                <a16:creationId xmlns:a16="http://schemas.microsoft.com/office/drawing/2014/main" id="{BDB19C48-AB1C-4380-9E88-A1101A313F0B}"/>
              </a:ext>
            </a:extLst>
          </p:cNvPr>
          <p:cNvPicPr>
            <a:picLocks noChangeAspect="1"/>
          </p:cNvPicPr>
          <p:nvPr/>
        </p:nvPicPr>
        <p:blipFill rotWithShape="1">
          <a:blip r:embed="rId3"/>
          <a:srcRect l="19071" t="12553" r="21143" b="60387"/>
          <a:stretch/>
        </p:blipFill>
        <p:spPr>
          <a:xfrm>
            <a:off x="1253045" y="1069968"/>
            <a:ext cx="7289074" cy="1854925"/>
          </a:xfrm>
          <a:prstGeom prst="rect">
            <a:avLst/>
          </a:prstGeom>
        </p:spPr>
      </p:pic>
      <p:sp>
        <p:nvSpPr>
          <p:cNvPr id="5" name="Content Placeholder 2">
            <a:extLst>
              <a:ext uri="{FF2B5EF4-FFF2-40B4-BE49-F238E27FC236}">
                <a16:creationId xmlns:a16="http://schemas.microsoft.com/office/drawing/2014/main" id="{82112ECA-C360-4D86-A9A0-BFCD75A1BA77}"/>
              </a:ext>
            </a:extLst>
          </p:cNvPr>
          <p:cNvSpPr txBox="1">
            <a:spLocks/>
          </p:cNvSpPr>
          <p:nvPr/>
        </p:nvSpPr>
        <p:spPr>
          <a:xfrm>
            <a:off x="1116556" y="245052"/>
            <a:ext cx="8093274" cy="673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sz="2800" b="1">
                <a:solidFill>
                  <a:srgbClr val="C00000"/>
                </a:solidFill>
                <a:latin typeface="Times New Roman" panose="02020603050405020304" pitchFamily="18" charset="0"/>
                <a:cs typeface="Times New Roman" panose="02020603050405020304" pitchFamily="18" charset="0"/>
              </a:rPr>
              <a:t>Bước 5: </a:t>
            </a:r>
            <a:r>
              <a:rPr lang="en-US" sz="2800">
                <a:solidFill>
                  <a:schemeClr val="bg1"/>
                </a:solidFill>
                <a:latin typeface="Times New Roman" panose="02020603050405020304" pitchFamily="18" charset="0"/>
                <a:cs typeface="Times New Roman" panose="02020603050405020304" pitchFamily="18" charset="0"/>
              </a:rPr>
              <a:t>Chạy chương trình</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C273EAAB-6942-409A-B163-D55AAB8B2549}"/>
              </a:ext>
            </a:extLst>
          </p:cNvPr>
          <p:cNvSpPr txBox="1">
            <a:spLocks/>
          </p:cNvSpPr>
          <p:nvPr/>
        </p:nvSpPr>
        <p:spPr>
          <a:xfrm>
            <a:off x="1116556" y="3076133"/>
            <a:ext cx="8093274" cy="673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sz="2800">
                <a:solidFill>
                  <a:srgbClr val="C00000"/>
                </a:solidFill>
                <a:latin typeface="Times New Roman" panose="02020603050405020304" pitchFamily="18" charset="0"/>
                <a:cs typeface="Times New Roman" panose="02020603050405020304" pitchFamily="18" charset="0"/>
              </a:rPr>
              <a:t>Cửa sổ Shell hiển thị kết quả chạy chương trình</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7" name="Arrow: Down 6">
            <a:extLst>
              <a:ext uri="{FF2B5EF4-FFF2-40B4-BE49-F238E27FC236}">
                <a16:creationId xmlns:a16="http://schemas.microsoft.com/office/drawing/2014/main" id="{CA14C32E-6523-4C1E-B9BC-AF8A98168BC4}"/>
              </a:ext>
            </a:extLst>
          </p:cNvPr>
          <p:cNvSpPr/>
          <p:nvPr/>
        </p:nvSpPr>
        <p:spPr>
          <a:xfrm>
            <a:off x="4225636" y="3588327"/>
            <a:ext cx="554182" cy="540328"/>
          </a:xfrm>
          <a:prstGeom prst="downArrow">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58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pPr algn="ctr"/>
            <a:r>
              <a:rPr lang="en-US">
                <a:solidFill>
                  <a:srgbClr val="FFFF00"/>
                </a:solidFill>
                <a:latin typeface="Times New Roman" panose="02020603050405020304" pitchFamily="18" charset="0"/>
                <a:cs typeface="Times New Roman" panose="02020603050405020304" pitchFamily="18" charset="0"/>
              </a:rPr>
              <a:t>BÀI TẬP</a:t>
            </a:r>
            <a:endParaRPr lang="en-US" dirty="0">
              <a:solidFill>
                <a:srgbClr val="FFFF00"/>
              </a:solidFill>
              <a:latin typeface="Times New Roman" panose="02020603050405020304" pitchFamily="18" charset="0"/>
              <a:cs typeface="Times New Roman" panose="02020603050405020304" pitchFamily="18" charset="0"/>
            </a:endParaRPr>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77257" y="2122847"/>
            <a:ext cx="7692125" cy="4513084"/>
          </a:xfrm>
        </p:spPr>
        <p:txBody>
          <a:bodyPr>
            <a:noAutofit/>
          </a:bodyPr>
          <a:lstStyle/>
          <a:p>
            <a:pPr marL="0" indent="0" algn="just">
              <a:lnSpc>
                <a:spcPct val="120000"/>
              </a:lnSpc>
              <a:spcBef>
                <a:spcPts val="600"/>
              </a:spcBef>
              <a:spcAft>
                <a:spcPts val="600"/>
              </a:spcAft>
              <a:buNone/>
            </a:pPr>
            <a:r>
              <a:rPr lang="en-US" b="1">
                <a:solidFill>
                  <a:srgbClr val="C00000"/>
                </a:solidFill>
                <a:latin typeface="Times New Roman" panose="02020603050405020304" pitchFamily="18" charset="0"/>
                <a:cs typeface="Times New Roman" panose="02020603050405020304" pitchFamily="18" charset="0"/>
              </a:rPr>
              <a:t>Bài 1</a:t>
            </a:r>
            <a:r>
              <a:rPr lang="en-US">
                <a:solidFill>
                  <a:schemeClr val="bg1"/>
                </a:solidFill>
                <a:latin typeface="Times New Roman" panose="02020603050405020304" pitchFamily="18" charset="0"/>
                <a:cs typeface="Times New Roman" panose="02020603050405020304" pitchFamily="18" charset="0"/>
              </a:rPr>
              <a:t>: Em hãy nêu 3 tên biến đúng, 3 tên biến sai. Với tên biến sai, em hãy giải thích tại sao đó không phải là tên biến</a:t>
            </a:r>
          </a:p>
          <a:p>
            <a:pPr marL="0" indent="0" algn="just">
              <a:lnSpc>
                <a:spcPct val="120000"/>
              </a:lnSpc>
              <a:spcBef>
                <a:spcPts val="600"/>
              </a:spcBef>
              <a:spcAft>
                <a:spcPts val="600"/>
              </a:spcAft>
              <a:buNone/>
            </a:pPr>
            <a:r>
              <a:rPr lang="en-US" b="1">
                <a:solidFill>
                  <a:srgbClr val="C00000"/>
                </a:solidFill>
                <a:latin typeface="Times New Roman" panose="02020603050405020304" pitchFamily="18" charset="0"/>
                <a:cs typeface="Times New Roman" panose="02020603050405020304" pitchFamily="18" charset="0"/>
              </a:rPr>
              <a:t>Bài 2</a:t>
            </a:r>
            <a:r>
              <a:rPr lang="en-US">
                <a:solidFill>
                  <a:schemeClr val="bg1"/>
                </a:solidFill>
                <a:latin typeface="Times New Roman" panose="02020603050405020304" pitchFamily="18" charset="0"/>
                <a:cs typeface="Times New Roman" panose="02020603050405020304" pitchFamily="18" charset="0"/>
              </a:rPr>
              <a:t>:</a:t>
            </a:r>
          </a:p>
          <a:p>
            <a:pPr marL="514350" indent="-514350" algn="just">
              <a:lnSpc>
                <a:spcPct val="120000"/>
              </a:lnSpc>
              <a:spcBef>
                <a:spcPts val="600"/>
              </a:spcBef>
              <a:spcAft>
                <a:spcPts val="600"/>
              </a:spcAft>
              <a:buAutoNum type="arabicParenR"/>
            </a:pPr>
            <a:r>
              <a:rPr lang="en-US">
                <a:solidFill>
                  <a:schemeClr val="bg1"/>
                </a:solidFill>
                <a:latin typeface="Times New Roman" panose="02020603050405020304" pitchFamily="18" charset="0"/>
                <a:cs typeface="Times New Roman" panose="02020603050405020304" pitchFamily="18" charset="0"/>
              </a:rPr>
              <a:t>Ở cửa sổ Code, em hãy soạn thảo c</a:t>
            </a:r>
            <a:r>
              <a:rPr lang="vi-VN">
                <a:solidFill>
                  <a:schemeClr val="bg1"/>
                </a:solidFill>
                <a:latin typeface="Times New Roman" panose="02020603050405020304" pitchFamily="18" charset="0"/>
                <a:cs typeface="Times New Roman" panose="02020603050405020304" pitchFamily="18" charset="0"/>
              </a:rPr>
              <a:t>hương trình</a:t>
            </a:r>
            <a:r>
              <a:rPr lang="en-US">
                <a:solidFill>
                  <a:schemeClr val="bg1"/>
                </a:solidFill>
                <a:latin typeface="Times New Roman" panose="02020603050405020304" pitchFamily="18" charset="0"/>
                <a:cs typeface="Times New Roman" panose="02020603050405020304" pitchFamily="18" charset="0"/>
              </a:rPr>
              <a:t> như trong hình bên, chạy chương trình và cho biết kết quả hiển thị trên màn hình</a:t>
            </a:r>
          </a:p>
          <a:p>
            <a:pPr marL="514350" indent="-514350" algn="just">
              <a:lnSpc>
                <a:spcPct val="120000"/>
              </a:lnSpc>
              <a:spcBef>
                <a:spcPts val="600"/>
              </a:spcBef>
              <a:spcAft>
                <a:spcPts val="600"/>
              </a:spcAft>
              <a:buAutoNum type="arabicParenR"/>
            </a:pPr>
            <a:r>
              <a:rPr lang="en-US">
                <a:solidFill>
                  <a:schemeClr val="bg1"/>
                </a:solidFill>
                <a:latin typeface="Times New Roman" panose="02020603050405020304" pitchFamily="18" charset="0"/>
                <a:cs typeface="Times New Roman" panose="02020603050405020304" pitchFamily="18" charset="0"/>
              </a:rPr>
              <a:t>Thực hiện từng lệnh trong hình bên ở cửa sổ shell. Sau đó hãy thay phép nhân bằng một phép toán khác và xem kết quả</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51AD83F-D6A1-483E-BF56-D52BE838B530}"/>
              </a:ext>
            </a:extLst>
          </p:cNvPr>
          <p:cNvPicPr>
            <a:picLocks noChangeAspect="1"/>
          </p:cNvPicPr>
          <p:nvPr/>
        </p:nvPicPr>
        <p:blipFill rotWithShape="1">
          <a:blip r:embed="rId5"/>
          <a:srcRect l="11591" t="17289" r="67954" b="66942"/>
          <a:stretch/>
        </p:blipFill>
        <p:spPr>
          <a:xfrm>
            <a:off x="8145695" y="4185320"/>
            <a:ext cx="3869048" cy="1677029"/>
          </a:xfrm>
          <a:prstGeom prst="rect">
            <a:avLst/>
          </a:prstGeom>
        </p:spPr>
      </p:pic>
    </p:spTree>
    <p:extLst>
      <p:ext uri="{BB962C8B-B14F-4D97-AF65-F5344CB8AC3E}">
        <p14:creationId xmlns:p14="http://schemas.microsoft.com/office/powerpoint/2010/main" val="196079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pPr algn="ctr"/>
            <a:r>
              <a:rPr lang="en-US">
                <a:solidFill>
                  <a:srgbClr val="FFFF00"/>
                </a:solidFill>
                <a:latin typeface="Times New Roman" panose="02020603050405020304" pitchFamily="18" charset="0"/>
                <a:cs typeface="Times New Roman" panose="02020603050405020304" pitchFamily="18" charset="0"/>
              </a:rPr>
              <a:t>BÀI TẬP</a:t>
            </a:r>
            <a:endParaRPr lang="en-US" dirty="0">
              <a:solidFill>
                <a:srgbClr val="FFFF00"/>
              </a:solidFill>
              <a:latin typeface="Times New Roman" panose="02020603050405020304" pitchFamily="18" charset="0"/>
              <a:cs typeface="Times New Roman" panose="02020603050405020304" pitchFamily="18" charset="0"/>
            </a:endParaRPr>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74073" y="2122847"/>
            <a:ext cx="11377434" cy="2266003"/>
          </a:xfrm>
        </p:spPr>
        <p:txBody>
          <a:bodyPr>
            <a:noAutofit/>
          </a:bodyPr>
          <a:lstStyle/>
          <a:p>
            <a:pPr marL="0" indent="0" algn="just">
              <a:lnSpc>
                <a:spcPct val="120000"/>
              </a:lnSpc>
              <a:spcBef>
                <a:spcPts val="600"/>
              </a:spcBef>
              <a:spcAft>
                <a:spcPts val="600"/>
              </a:spcAft>
              <a:buNone/>
            </a:pPr>
            <a:r>
              <a:rPr lang="en-US" b="1">
                <a:solidFill>
                  <a:srgbClr val="C00000"/>
                </a:solidFill>
                <a:latin typeface="Times New Roman" panose="02020603050405020304" pitchFamily="18" charset="0"/>
                <a:cs typeface="Times New Roman" panose="02020603050405020304" pitchFamily="18" charset="0"/>
              </a:rPr>
              <a:t>Bài 3</a:t>
            </a:r>
            <a:r>
              <a:rPr lang="en-US">
                <a:solidFill>
                  <a:schemeClr val="bg1"/>
                </a:solidFill>
                <a:latin typeface="Times New Roman" panose="02020603050405020304" pitchFamily="18" charset="0"/>
                <a:cs typeface="Times New Roman" panose="02020603050405020304" pitchFamily="18" charset="0"/>
              </a:rPr>
              <a:t>: Em hãy hoàn thiện c</a:t>
            </a:r>
            <a:r>
              <a:rPr lang="vi-VN">
                <a:solidFill>
                  <a:schemeClr val="bg1"/>
                </a:solidFill>
                <a:latin typeface="Times New Roman" panose="02020603050405020304" pitchFamily="18" charset="0"/>
                <a:cs typeface="Times New Roman" panose="02020603050405020304" pitchFamily="18" charset="0"/>
              </a:rPr>
              <a:t>hương trình</a:t>
            </a:r>
            <a:r>
              <a:rPr lang="en-US">
                <a:solidFill>
                  <a:schemeClr val="bg1"/>
                </a:solidFill>
                <a:latin typeface="Times New Roman" panose="02020603050405020304" pitchFamily="18" charset="0"/>
                <a:cs typeface="Times New Roman" panose="02020603050405020304" pitchFamily="18" charset="0"/>
              </a:rPr>
              <a:t> ở hình bên dưới bằng cách viết biểu thức gán cho biến pound để nhận được c</a:t>
            </a:r>
            <a:r>
              <a:rPr lang="vi-VN">
                <a:solidFill>
                  <a:schemeClr val="bg1"/>
                </a:solidFill>
                <a:latin typeface="Times New Roman" panose="02020603050405020304" pitchFamily="18" charset="0"/>
                <a:cs typeface="Times New Roman" panose="02020603050405020304" pitchFamily="18" charset="0"/>
              </a:rPr>
              <a:t>hương trình</a:t>
            </a:r>
            <a:r>
              <a:rPr lang="en-US">
                <a:solidFill>
                  <a:schemeClr val="bg1"/>
                </a:solidFill>
                <a:latin typeface="Times New Roman" panose="02020603050405020304" pitchFamily="18" charset="0"/>
                <a:cs typeface="Times New Roman" panose="02020603050405020304" pitchFamily="18" charset="0"/>
              </a:rPr>
              <a:t> chuyển đổi đơn vị đo khối lượng từ đơn vị ki-lô-gam sang pound, biết rằng 1 kg bằng 2,205 pound. Em hãy thay đổi giá trị gán cho biến kilo để chạy thử ngghiệm c</a:t>
            </a:r>
            <a:r>
              <a:rPr lang="vi-VN">
                <a:solidFill>
                  <a:schemeClr val="bg1"/>
                </a:solidFill>
                <a:latin typeface="Times New Roman" panose="02020603050405020304" pitchFamily="18" charset="0"/>
                <a:cs typeface="Times New Roman" panose="02020603050405020304" pitchFamily="18" charset="0"/>
              </a:rPr>
              <a:t>hương trình</a:t>
            </a:r>
            <a:r>
              <a:rPr lang="en-US">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30C62B1-1CEA-45D8-AC5B-BFA404C53EB1}"/>
              </a:ext>
            </a:extLst>
          </p:cNvPr>
          <p:cNvPicPr>
            <a:picLocks noChangeAspect="1"/>
          </p:cNvPicPr>
          <p:nvPr/>
        </p:nvPicPr>
        <p:blipFill rotWithShape="1">
          <a:blip r:embed="rId5"/>
          <a:srcRect l="11705" t="16145" r="65909" b="70061"/>
          <a:stretch/>
        </p:blipFill>
        <p:spPr>
          <a:xfrm>
            <a:off x="2908630" y="4388850"/>
            <a:ext cx="5916715" cy="2049725"/>
          </a:xfrm>
          <a:prstGeom prst="rect">
            <a:avLst/>
          </a:prstGeom>
        </p:spPr>
      </p:pic>
    </p:spTree>
    <p:extLst>
      <p:ext uri="{BB962C8B-B14F-4D97-AF65-F5344CB8AC3E}">
        <p14:creationId xmlns:p14="http://schemas.microsoft.com/office/powerpoint/2010/main" val="118610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A3DE0E-6020-4CF4-9F10-D4737C7D9B20}"/>
              </a:ext>
            </a:extLst>
          </p:cNvPr>
          <p:cNvPicPr>
            <a:picLocks noChangeAspect="1"/>
          </p:cNvPicPr>
          <p:nvPr/>
        </p:nvPicPr>
        <p:blipFill rotWithShape="1">
          <a:blip r:embed="rId2"/>
          <a:srcRect l="56250" t="46867" r="3523" b="35751"/>
          <a:stretch/>
        </p:blipFill>
        <p:spPr>
          <a:xfrm>
            <a:off x="457200" y="2092037"/>
            <a:ext cx="11006634" cy="2673926"/>
          </a:xfrm>
          <a:prstGeom prst="rect">
            <a:avLst/>
          </a:prstGeom>
        </p:spPr>
      </p:pic>
    </p:spTree>
    <p:extLst>
      <p:ext uri="{BB962C8B-B14F-4D97-AF65-F5344CB8AC3E}">
        <p14:creationId xmlns:p14="http://schemas.microsoft.com/office/powerpoint/2010/main" val="1065035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pPr algn="ctr"/>
            <a:r>
              <a:rPr lang="en-US">
                <a:solidFill>
                  <a:srgbClr val="FFFF00"/>
                </a:solidFill>
                <a:latin typeface="Times New Roman" panose="02020603050405020304" pitchFamily="18" charset="0"/>
                <a:cs typeface="Times New Roman" panose="02020603050405020304" pitchFamily="18" charset="0"/>
              </a:rPr>
              <a:t>BÀI TẬP</a:t>
            </a:r>
            <a:endParaRPr lang="en-US" dirty="0">
              <a:solidFill>
                <a:srgbClr val="FFFF00"/>
              </a:solidFill>
              <a:latin typeface="Times New Roman" panose="02020603050405020304" pitchFamily="18" charset="0"/>
              <a:cs typeface="Times New Roman" panose="02020603050405020304" pitchFamily="18" charset="0"/>
            </a:endParaRPr>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407283" y="2399938"/>
            <a:ext cx="11377434" cy="2266003"/>
          </a:xfrm>
        </p:spPr>
        <p:txBody>
          <a:bodyPr>
            <a:noAutofit/>
          </a:bodyPr>
          <a:lstStyle/>
          <a:p>
            <a:pPr marL="0" indent="0" algn="just">
              <a:lnSpc>
                <a:spcPct val="120000"/>
              </a:lnSpc>
              <a:spcBef>
                <a:spcPts val="600"/>
              </a:spcBef>
              <a:spcAft>
                <a:spcPts val="600"/>
              </a:spcAft>
              <a:buNone/>
            </a:pPr>
            <a:r>
              <a:rPr lang="en-US" b="1">
                <a:solidFill>
                  <a:srgbClr val="C00000"/>
                </a:solidFill>
                <a:latin typeface="Times New Roman" panose="02020603050405020304" pitchFamily="18" charset="0"/>
                <a:cs typeface="Times New Roman" panose="02020603050405020304" pitchFamily="18" charset="0"/>
              </a:rPr>
              <a:t>Bài 4: </a:t>
            </a:r>
            <a:r>
              <a:rPr lang="en-US">
                <a:solidFill>
                  <a:schemeClr val="bg1"/>
                </a:solidFill>
                <a:latin typeface="Times New Roman" panose="02020603050405020304" pitchFamily="18" charset="0"/>
                <a:cs typeface="Times New Roman" panose="02020603050405020304" pitchFamily="18" charset="0"/>
              </a:rPr>
              <a:t>Mảnh vườn trồng cúc đại đóa có chiều rộng m mét, chiều dài n mét. Mỗi mét vuông trồng được một khóm hoa. Mỗi khóm hoa bán được a nghìn đồng. Em hãy viết c</a:t>
            </a:r>
            <a:r>
              <a:rPr lang="vi-VN">
                <a:solidFill>
                  <a:schemeClr val="bg1"/>
                </a:solidFill>
                <a:latin typeface="Times New Roman" panose="02020603050405020304" pitchFamily="18" charset="0"/>
                <a:cs typeface="Times New Roman" panose="02020603050405020304" pitchFamily="18" charset="0"/>
              </a:rPr>
              <a:t>hương trình</a:t>
            </a:r>
            <a:r>
              <a:rPr lang="en-US">
                <a:solidFill>
                  <a:schemeClr val="bg1"/>
                </a:solidFill>
                <a:latin typeface="Times New Roman" panose="02020603050405020304" pitchFamily="18" charset="0"/>
                <a:cs typeface="Times New Roman" panose="02020603050405020304" pitchFamily="18" charset="0"/>
              </a:rPr>
              <a:t> để đưa ra màn hình tổng số tiền thu được khi bán hết hoa trong vườn. Hãy chạy c</a:t>
            </a:r>
            <a:r>
              <a:rPr lang="vi-VN">
                <a:solidFill>
                  <a:schemeClr val="bg1"/>
                </a:solidFill>
                <a:latin typeface="Times New Roman" panose="02020603050405020304" pitchFamily="18" charset="0"/>
                <a:cs typeface="Times New Roman" panose="02020603050405020304" pitchFamily="18" charset="0"/>
              </a:rPr>
              <a:t>hương trình</a:t>
            </a:r>
            <a:r>
              <a:rPr lang="en-US">
                <a:solidFill>
                  <a:schemeClr val="bg1"/>
                </a:solidFill>
                <a:latin typeface="Times New Roman" panose="02020603050405020304" pitchFamily="18" charset="0"/>
                <a:cs typeface="Times New Roman" panose="02020603050405020304" pitchFamily="18" charset="0"/>
              </a:rPr>
              <a:t> với bộ dữ liệu đầu vào m = 5, n = 18, a = 30</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0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pPr algn="ctr"/>
            <a:r>
              <a:rPr lang="en-US">
                <a:solidFill>
                  <a:srgbClr val="FFFF00"/>
                </a:solidFill>
                <a:latin typeface="Times New Roman" panose="02020603050405020304" pitchFamily="18" charset="0"/>
                <a:cs typeface="Times New Roman" panose="02020603050405020304" pitchFamily="18" charset="0"/>
              </a:rPr>
              <a:t>BÀI TẬP</a:t>
            </a:r>
            <a:endParaRPr lang="en-US" dirty="0">
              <a:solidFill>
                <a:srgbClr val="FFFF00"/>
              </a:solidFill>
              <a:latin typeface="Times New Roman" panose="02020603050405020304" pitchFamily="18" charset="0"/>
              <a:cs typeface="Times New Roman" panose="02020603050405020304" pitchFamily="18" charset="0"/>
            </a:endParaRPr>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74073" y="2553407"/>
            <a:ext cx="5721927" cy="1133001"/>
          </a:xfrm>
        </p:spPr>
        <p:txBody>
          <a:bodyPr>
            <a:noAutofit/>
          </a:bodyPr>
          <a:lstStyle/>
          <a:p>
            <a:pPr marL="0" indent="0" algn="just">
              <a:lnSpc>
                <a:spcPct val="120000"/>
              </a:lnSpc>
              <a:spcBef>
                <a:spcPts val="600"/>
              </a:spcBef>
              <a:spcAft>
                <a:spcPts val="600"/>
              </a:spcAft>
              <a:buNone/>
            </a:pPr>
            <a:r>
              <a:rPr lang="en-US" b="1">
                <a:solidFill>
                  <a:srgbClr val="C00000"/>
                </a:solidFill>
                <a:latin typeface="Times New Roman" panose="02020603050405020304" pitchFamily="18" charset="0"/>
                <a:cs typeface="Times New Roman" panose="02020603050405020304" pitchFamily="18" charset="0"/>
              </a:rPr>
              <a:t>Bài 5</a:t>
            </a:r>
            <a:r>
              <a:rPr lang="en-US">
                <a:solidFill>
                  <a:schemeClr val="bg1"/>
                </a:solidFill>
                <a:latin typeface="Times New Roman" panose="02020603050405020304" pitchFamily="18" charset="0"/>
                <a:cs typeface="Times New Roman" panose="02020603050405020304" pitchFamily="18" charset="0"/>
              </a:rPr>
              <a:t>: Xét đoạn chương trình ở hình bên. Em hãy cho biết c hay d nhận giá trị lớn hơn</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4276BFA0-C510-43C6-928A-B33F05862C08}"/>
              </a:ext>
            </a:extLst>
          </p:cNvPr>
          <p:cNvSpPr txBox="1">
            <a:spLocks/>
          </p:cNvSpPr>
          <p:nvPr/>
        </p:nvSpPr>
        <p:spPr>
          <a:xfrm>
            <a:off x="374073" y="4671105"/>
            <a:ext cx="11377434" cy="7054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20000"/>
              </a:lnSpc>
              <a:spcBef>
                <a:spcPts val="600"/>
              </a:spcBef>
              <a:spcAft>
                <a:spcPts val="600"/>
              </a:spcAft>
              <a:buFont typeface="Arial" panose="020B0604020202020204" pitchFamily="34" charset="0"/>
              <a:buNone/>
            </a:pPr>
            <a:r>
              <a:rPr lang="en-US" b="1">
                <a:solidFill>
                  <a:srgbClr val="C00000"/>
                </a:solidFill>
                <a:latin typeface="Times New Roman" panose="02020603050405020304" pitchFamily="18" charset="0"/>
                <a:cs typeface="Times New Roman" panose="02020603050405020304" pitchFamily="18" charset="0"/>
              </a:rPr>
              <a:t>Bài 6</a:t>
            </a:r>
            <a:r>
              <a:rPr lang="en-US">
                <a:solidFill>
                  <a:schemeClr val="bg1"/>
                </a:solidFill>
                <a:latin typeface="Times New Roman" panose="02020603050405020304" pitchFamily="18" charset="0"/>
                <a:cs typeface="Times New Roman" panose="02020603050405020304" pitchFamily="18" charset="0"/>
              </a:rPr>
              <a:t>: Có thể lưu c</a:t>
            </a:r>
            <a:r>
              <a:rPr lang="vi-VN">
                <a:solidFill>
                  <a:schemeClr val="bg1"/>
                </a:solidFill>
                <a:latin typeface="Times New Roman" panose="02020603050405020304" pitchFamily="18" charset="0"/>
                <a:cs typeface="Times New Roman" panose="02020603050405020304" pitchFamily="18" charset="0"/>
              </a:rPr>
              <a:t>hương trình</a:t>
            </a:r>
            <a:r>
              <a:rPr lang="en-US">
                <a:solidFill>
                  <a:schemeClr val="bg1"/>
                </a:solidFill>
                <a:latin typeface="Times New Roman" panose="02020603050405020304" pitchFamily="18" charset="0"/>
                <a:cs typeface="Times New Roman" panose="02020603050405020304" pitchFamily="18" charset="0"/>
              </a:rPr>
              <a:t> Python dưới dạng tệp hay không?</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8DCA23A-3F89-490F-B71F-7992B5A1B2B1}"/>
              </a:ext>
            </a:extLst>
          </p:cNvPr>
          <p:cNvPicPr>
            <a:picLocks noChangeAspect="1"/>
          </p:cNvPicPr>
          <p:nvPr/>
        </p:nvPicPr>
        <p:blipFill rotWithShape="1">
          <a:blip r:embed="rId5"/>
          <a:srcRect l="11478" t="16751" r="65908" b="70061"/>
          <a:stretch/>
        </p:blipFill>
        <p:spPr>
          <a:xfrm>
            <a:off x="6732352" y="2327880"/>
            <a:ext cx="4143467" cy="1358528"/>
          </a:xfrm>
          <a:prstGeom prst="rect">
            <a:avLst/>
          </a:prstGeom>
        </p:spPr>
      </p:pic>
    </p:spTree>
    <p:extLst>
      <p:ext uri="{BB962C8B-B14F-4D97-AF65-F5344CB8AC3E}">
        <p14:creationId xmlns:p14="http://schemas.microsoft.com/office/powerpoint/2010/main" val="209124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B685-DDFA-425F-BE88-C9287ADA7583}"/>
              </a:ext>
            </a:extLst>
          </p:cNvPr>
          <p:cNvSpPr>
            <a:spLocks noGrp="1"/>
          </p:cNvSpPr>
          <p:nvPr>
            <p:ph type="title"/>
          </p:nvPr>
        </p:nvSpPr>
        <p:spPr/>
        <p:txBody>
          <a:bodyPr/>
          <a:lstStyle/>
          <a:p>
            <a:pPr algn="ctr"/>
            <a:r>
              <a:rPr lang="en-US">
                <a:latin typeface="Times New Roman" panose="02020603050405020304" pitchFamily="18" charset="0"/>
                <a:cs typeface="Times New Roman" panose="02020603050405020304" pitchFamily="18" charset="0"/>
              </a:rPr>
              <a:t>Tóm tắt bài học</a:t>
            </a:r>
          </a:p>
        </p:txBody>
      </p:sp>
      <p:pic>
        <p:nvPicPr>
          <p:cNvPr id="6" name="Picture 5">
            <a:extLst>
              <a:ext uri="{FF2B5EF4-FFF2-40B4-BE49-F238E27FC236}">
                <a16:creationId xmlns:a16="http://schemas.microsoft.com/office/drawing/2014/main" id="{880E0E71-F4FA-4E71-8FB9-DD12AA34F11E}"/>
              </a:ext>
            </a:extLst>
          </p:cNvPr>
          <p:cNvPicPr>
            <a:picLocks noChangeAspect="1"/>
          </p:cNvPicPr>
          <p:nvPr/>
        </p:nvPicPr>
        <p:blipFill rotWithShape="1">
          <a:blip r:embed="rId2"/>
          <a:srcRect l="53977" t="23623" r="3613" b="48080"/>
          <a:stretch/>
        </p:blipFill>
        <p:spPr>
          <a:xfrm>
            <a:off x="1612627" y="2459181"/>
            <a:ext cx="9362479" cy="3512127"/>
          </a:xfrm>
          <a:prstGeom prst="rect">
            <a:avLst/>
          </a:prstGeom>
        </p:spPr>
      </p:pic>
    </p:spTree>
    <p:extLst>
      <p:ext uri="{BB962C8B-B14F-4D97-AF65-F5344CB8AC3E}">
        <p14:creationId xmlns:p14="http://schemas.microsoft.com/office/powerpoint/2010/main" val="2808825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a:solidFill>
                  <a:srgbClr val="FFFF00"/>
                </a:solidFill>
                <a:latin typeface="Times New Roman" panose="02020603050405020304" pitchFamily="18" charset="0"/>
                <a:cs typeface="Times New Roman" panose="02020603050405020304" pitchFamily="18" charset="0"/>
              </a:rPr>
              <a:t>1. Biến và phép gán</a:t>
            </a:r>
            <a:endParaRPr lang="en-US" dirty="0">
              <a:solidFill>
                <a:srgbClr val="FFFF00"/>
              </a:solidFill>
              <a:latin typeface="Times New Roman" panose="02020603050405020304" pitchFamily="18" charset="0"/>
              <a:cs typeface="Times New Roman" panose="02020603050405020304" pitchFamily="18" charset="0"/>
            </a:endParaRPr>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568589" y="2671757"/>
            <a:ext cx="11054821" cy="2550366"/>
          </a:xfrm>
        </p:spPr>
        <p:txBody>
          <a:bodyPr>
            <a:normAutofit/>
          </a:bodyPr>
          <a:lstStyle/>
          <a:p>
            <a:pPr marL="457200" indent="-457200" algn="just">
              <a:lnSpc>
                <a:spcPct val="100000"/>
              </a:lnSpc>
              <a:spcBef>
                <a:spcPts val="600"/>
              </a:spcBef>
              <a:spcAft>
                <a:spcPts val="600"/>
              </a:spcAft>
              <a:buAutoNum type="alphaLcParenR"/>
            </a:pPr>
            <a:r>
              <a:rPr lang="en-US" sz="2800" b="1">
                <a:solidFill>
                  <a:srgbClr val="002060"/>
                </a:solidFill>
                <a:latin typeface="Times New Roman" panose="02020603050405020304" pitchFamily="18" charset="0"/>
                <a:cs typeface="Times New Roman" panose="02020603050405020304" pitchFamily="18" charset="0"/>
              </a:rPr>
              <a:t>Biến trong chương trình</a:t>
            </a:r>
          </a:p>
          <a:p>
            <a:pPr algn="just">
              <a:lnSpc>
                <a:spcPct val="100000"/>
              </a:lnSpc>
              <a:spcBef>
                <a:spcPts val="600"/>
              </a:spcBef>
              <a:spcAft>
                <a:spcPts val="600"/>
              </a:spcAft>
              <a:buFontTx/>
              <a:buChar char="-"/>
            </a:pPr>
            <a:r>
              <a:rPr lang="en-US" sz="2800">
                <a:solidFill>
                  <a:schemeClr val="bg1"/>
                </a:solidFill>
                <a:latin typeface="Times New Roman" panose="02020603050405020304" pitchFamily="18" charset="0"/>
                <a:cs typeface="Times New Roman" panose="02020603050405020304" pitchFamily="18" charset="0"/>
              </a:rPr>
              <a:t>Biến là tên một vùng nhớ, trong quá trình thực hiện chương trình, giá trị của biến có thể thay đổi</a:t>
            </a:r>
          </a:p>
          <a:p>
            <a:pPr algn="just">
              <a:lnSpc>
                <a:spcPct val="100000"/>
              </a:lnSpc>
              <a:spcBef>
                <a:spcPts val="600"/>
              </a:spcBef>
              <a:spcAft>
                <a:spcPts val="600"/>
              </a:spcAft>
              <a:buFontTx/>
              <a:buChar char="-"/>
            </a:pPr>
            <a:r>
              <a:rPr lang="en-US" sz="2800">
                <a:solidFill>
                  <a:schemeClr val="bg1"/>
                </a:solidFill>
                <a:latin typeface="Times New Roman" panose="02020603050405020304" pitchFamily="18" charset="0"/>
                <a:cs typeface="Times New Roman" panose="02020603050405020304" pitchFamily="18" charset="0"/>
              </a:rPr>
              <a:t>Ví dụ: </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52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31DC92-A3E4-44BC-BE4C-BD11924B6D87}"/>
              </a:ext>
            </a:extLst>
          </p:cNvPr>
          <p:cNvPicPr>
            <a:picLocks noChangeAspect="1"/>
          </p:cNvPicPr>
          <p:nvPr/>
        </p:nvPicPr>
        <p:blipFill rotWithShape="1">
          <a:blip r:embed="rId2"/>
          <a:srcRect l="56363" t="35346" r="3295" b="41006"/>
          <a:stretch/>
        </p:blipFill>
        <p:spPr>
          <a:xfrm>
            <a:off x="637308" y="2064326"/>
            <a:ext cx="10917383" cy="3598124"/>
          </a:xfrm>
          <a:prstGeom prst="rect">
            <a:avLst/>
          </a:prstGeom>
        </p:spPr>
      </p:pic>
    </p:spTree>
    <p:extLst>
      <p:ext uri="{BB962C8B-B14F-4D97-AF65-F5344CB8AC3E}">
        <p14:creationId xmlns:p14="http://schemas.microsoft.com/office/powerpoint/2010/main" val="511049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pic>
        <p:nvPicPr>
          <p:cNvPr id="7" name="Picture 6">
            <a:extLst>
              <a:ext uri="{FF2B5EF4-FFF2-40B4-BE49-F238E27FC236}">
                <a16:creationId xmlns:a16="http://schemas.microsoft.com/office/drawing/2014/main" id="{ADB6466E-088A-4E15-AFF7-695A125D57E5}"/>
              </a:ext>
            </a:extLst>
          </p:cNvPr>
          <p:cNvPicPr>
            <a:picLocks noChangeAspect="1"/>
          </p:cNvPicPr>
          <p:nvPr/>
        </p:nvPicPr>
        <p:blipFill rotWithShape="1">
          <a:blip r:embed="rId5"/>
          <a:srcRect t="25240" r="82467" b="62292"/>
          <a:stretch/>
        </p:blipFill>
        <p:spPr>
          <a:xfrm>
            <a:off x="2535359" y="2053889"/>
            <a:ext cx="4539645" cy="1814945"/>
          </a:xfrm>
          <a:prstGeom prst="rect">
            <a:avLst/>
          </a:prstGeom>
        </p:spPr>
      </p:pic>
      <p:sp>
        <p:nvSpPr>
          <p:cNvPr id="10" name="Callout: Line 9">
            <a:extLst>
              <a:ext uri="{FF2B5EF4-FFF2-40B4-BE49-F238E27FC236}">
                <a16:creationId xmlns:a16="http://schemas.microsoft.com/office/drawing/2014/main" id="{946258F0-6042-44EF-9C41-89B82B5EC439}"/>
              </a:ext>
            </a:extLst>
          </p:cNvPr>
          <p:cNvSpPr/>
          <p:nvPr/>
        </p:nvSpPr>
        <p:spPr>
          <a:xfrm>
            <a:off x="1038497" y="2453782"/>
            <a:ext cx="1295971" cy="560626"/>
          </a:xfrm>
          <a:prstGeom prst="borderCallout1">
            <a:avLst>
              <a:gd name="adj1" fmla="val 45934"/>
              <a:gd name="adj2" fmla="val 100710"/>
              <a:gd name="adj3" fmla="val -26094"/>
              <a:gd name="adj4" fmla="val 191743"/>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Biến</a:t>
            </a:r>
          </a:p>
        </p:txBody>
      </p:sp>
      <p:sp>
        <p:nvSpPr>
          <p:cNvPr id="11" name="Callout: Line 10">
            <a:extLst>
              <a:ext uri="{FF2B5EF4-FFF2-40B4-BE49-F238E27FC236}">
                <a16:creationId xmlns:a16="http://schemas.microsoft.com/office/drawing/2014/main" id="{BEFB2EA5-2B69-4DCD-98FA-4622826FA6F7}"/>
              </a:ext>
            </a:extLst>
          </p:cNvPr>
          <p:cNvSpPr/>
          <p:nvPr/>
        </p:nvSpPr>
        <p:spPr>
          <a:xfrm>
            <a:off x="796042" y="4288414"/>
            <a:ext cx="1846991" cy="854426"/>
          </a:xfrm>
          <a:prstGeom prst="borderCallout1">
            <a:avLst>
              <a:gd name="adj1" fmla="val 45934"/>
              <a:gd name="adj2" fmla="val 100710"/>
              <a:gd name="adj3" fmla="val -148721"/>
              <a:gd name="adj4" fmla="val 121281"/>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Giá trị của biến a</a:t>
            </a:r>
          </a:p>
        </p:txBody>
      </p:sp>
      <p:sp>
        <p:nvSpPr>
          <p:cNvPr id="12" name="Callout: Line 11">
            <a:extLst>
              <a:ext uri="{FF2B5EF4-FFF2-40B4-BE49-F238E27FC236}">
                <a16:creationId xmlns:a16="http://schemas.microsoft.com/office/drawing/2014/main" id="{5877DCEE-E47D-42D7-A94A-1B7F7FA1B265}"/>
              </a:ext>
            </a:extLst>
          </p:cNvPr>
          <p:cNvSpPr/>
          <p:nvPr/>
        </p:nvSpPr>
        <p:spPr>
          <a:xfrm>
            <a:off x="2535359" y="773263"/>
            <a:ext cx="4778335" cy="560626"/>
          </a:xfrm>
          <a:prstGeom prst="borderCallout1">
            <a:avLst>
              <a:gd name="adj1" fmla="val 105244"/>
              <a:gd name="adj2" fmla="val 60118"/>
              <a:gd name="adj3" fmla="val 236001"/>
              <a:gd name="adj4" fmla="val 47145"/>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Giá trị 12 được lưu trong biến a</a:t>
            </a:r>
          </a:p>
        </p:txBody>
      </p:sp>
      <p:sp>
        <p:nvSpPr>
          <p:cNvPr id="13" name="Callout: Line 12">
            <a:extLst>
              <a:ext uri="{FF2B5EF4-FFF2-40B4-BE49-F238E27FC236}">
                <a16:creationId xmlns:a16="http://schemas.microsoft.com/office/drawing/2014/main" id="{902ECADB-6446-4C89-9FA3-5FC2B08A0F1B}"/>
              </a:ext>
            </a:extLst>
          </p:cNvPr>
          <p:cNvSpPr/>
          <p:nvPr/>
        </p:nvSpPr>
        <p:spPr>
          <a:xfrm>
            <a:off x="3372988" y="4172866"/>
            <a:ext cx="3777933" cy="1684380"/>
          </a:xfrm>
          <a:prstGeom prst="borderCallout1">
            <a:avLst>
              <a:gd name="adj1" fmla="val -8433"/>
              <a:gd name="adj2" fmla="val 37935"/>
              <a:gd name="adj3" fmla="val -85658"/>
              <a:gd name="adj4" fmla="val 27313"/>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Câu lệnh print() in ra giá trị của biến đặt trong ngoặc đơn</a:t>
            </a:r>
          </a:p>
        </p:txBody>
      </p:sp>
    </p:spTree>
    <p:extLst>
      <p:ext uri="{BB962C8B-B14F-4D97-AF65-F5344CB8AC3E}">
        <p14:creationId xmlns:p14="http://schemas.microsoft.com/office/powerpoint/2010/main" val="326736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C4B6-A44A-491A-9345-D554EBE1BC91}"/>
              </a:ext>
            </a:extLst>
          </p:cNvPr>
          <p:cNvSpPr>
            <a:spLocks noGrp="1"/>
          </p:cNvSpPr>
          <p:nvPr>
            <p:ph type="title"/>
          </p:nvPr>
        </p:nvSpPr>
        <p:spPr/>
        <p:txBody>
          <a:bodyPr>
            <a:normAutofit/>
          </a:bodyPr>
          <a:lstStyle/>
          <a:p>
            <a:pPr algn="just">
              <a:lnSpc>
                <a:spcPct val="100000"/>
              </a:lnSpc>
              <a:spcBef>
                <a:spcPts val="600"/>
              </a:spcBef>
              <a:spcAft>
                <a:spcPts val="600"/>
              </a:spcAft>
            </a:pPr>
            <a:r>
              <a:rPr lang="en-US" sz="2800" u="sng">
                <a:solidFill>
                  <a:srgbClr val="FFFF00"/>
                </a:solidFill>
                <a:latin typeface="Times New Roman" panose="02020603050405020304" pitchFamily="18" charset="0"/>
                <a:cs typeface="Times New Roman" panose="02020603050405020304" pitchFamily="18" charset="0"/>
              </a:rPr>
              <a:t>Lưu ý</a:t>
            </a:r>
            <a:r>
              <a:rPr lang="en-US" sz="2800">
                <a:latin typeface="Times New Roman" panose="02020603050405020304" pitchFamily="18" charset="0"/>
                <a:cs typeface="Times New Roman" panose="02020603050405020304" pitchFamily="18" charset="0"/>
              </a:rPr>
              <a:t>: Trong Python, các biến đều phải được đặt tên theo một số quy tắc</a:t>
            </a:r>
            <a:endParaRPr lang="en-US" sz="2800" dirty="0">
              <a:latin typeface="Times New Roman" panose="02020603050405020304" pitchFamily="18" charset="0"/>
              <a:cs typeface="Times New Roman" panose="02020603050405020304" pitchFamily="18" charset="0"/>
            </a:endParaRPr>
          </a:p>
        </p:txBody>
      </p:sp>
      <p:pic>
        <p:nvPicPr>
          <p:cNvPr id="7" name="Graphic 6" descr="Steps icon">
            <a:extLst>
              <a:ext uri="{FF2B5EF4-FFF2-40B4-BE49-F238E27FC236}">
                <a16:creationId xmlns:a16="http://schemas.microsoft.com/office/drawing/2014/main" id="{CFAFD888-408F-42CB-B314-5A856047E6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4505" y="817447"/>
            <a:ext cx="952500" cy="952500"/>
          </a:xfrm>
          <a:prstGeom prst="rect">
            <a:avLst/>
          </a:prstGeom>
        </p:spPr>
      </p:pic>
      <p:sp>
        <p:nvSpPr>
          <p:cNvPr id="74" name="Text Placeholder 73">
            <a:extLst>
              <a:ext uri="{FF2B5EF4-FFF2-40B4-BE49-F238E27FC236}">
                <a16:creationId xmlns:a16="http://schemas.microsoft.com/office/drawing/2014/main" id="{6CA236DF-5114-4CA5-8620-41B9436499AA}"/>
              </a:ext>
            </a:extLst>
          </p:cNvPr>
          <p:cNvSpPr>
            <a:spLocks noGrp="1"/>
          </p:cNvSpPr>
          <p:nvPr>
            <p:ph type="body" sz="quarter" idx="13"/>
          </p:nvPr>
        </p:nvSpPr>
        <p:spPr>
          <a:xfrm>
            <a:off x="680321" y="2314374"/>
            <a:ext cx="8433633" cy="823913"/>
          </a:xfrm>
        </p:spPr>
        <p:txBody>
          <a:bodyPr>
            <a:normAutofit/>
          </a:bodyPr>
          <a:lstStyle/>
          <a:p>
            <a:pPr>
              <a:lnSpc>
                <a:spcPct val="100000"/>
              </a:lnSpc>
              <a:spcBef>
                <a:spcPts val="600"/>
              </a:spcBef>
              <a:spcAft>
                <a:spcPts val="600"/>
              </a:spcAft>
            </a:pPr>
            <a:r>
              <a:rPr lang="en-US" dirty="0" err="1">
                <a:solidFill>
                  <a:schemeClr val="bg1"/>
                </a:solidFill>
                <a:latin typeface="Times New Roman" panose="02020603050405020304" pitchFamily="18" charset="0"/>
                <a:cs typeface="Times New Roman" panose="02020603050405020304" pitchFamily="18" charset="0"/>
              </a:rPr>
              <a:t>Không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trùng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với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từ</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khóa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được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sử</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dụng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với</a:t>
            </a:r>
            <a:r>
              <a:rPr lang="en-US" dirty="0">
                <a:solidFill>
                  <a:schemeClr val="bg1"/>
                </a:solidFill>
                <a:latin typeface="Times New Roman" panose="02020603050405020304" pitchFamily="18" charset="0"/>
                <a:cs typeface="Times New Roman" panose="02020603050405020304" pitchFamily="18" charset="0"/>
              </a:rPr>
              <a:t> ý </a:t>
            </a:r>
            <a:r>
              <a:rPr lang="en-US" dirty="0" err="1">
                <a:solidFill>
                  <a:schemeClr val="bg1"/>
                </a:solidFill>
                <a:latin typeface="Times New Roman" panose="02020603050405020304" pitchFamily="18" charset="0"/>
                <a:cs typeface="Times New Roman" panose="02020603050405020304" pitchFamily="18" charset="0"/>
              </a:rPr>
              <a:t>nghĩa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định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không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thay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đổi</a:t>
            </a:r>
            <a:r>
              <a:rPr lang="en-US">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75" name="Text Placeholder 74">
            <a:extLst>
              <a:ext uri="{FF2B5EF4-FFF2-40B4-BE49-F238E27FC236}">
                <a16:creationId xmlns:a16="http://schemas.microsoft.com/office/drawing/2014/main" id="{DB5B3156-755F-47BB-AFCD-9C4855B037F1}"/>
              </a:ext>
            </a:extLst>
          </p:cNvPr>
          <p:cNvSpPr>
            <a:spLocks noGrp="1"/>
          </p:cNvSpPr>
          <p:nvPr>
            <p:ph type="body" sz="quarter" idx="14"/>
          </p:nvPr>
        </p:nvSpPr>
        <p:spPr>
          <a:xfrm>
            <a:off x="680321" y="3257148"/>
            <a:ext cx="8433633" cy="823913"/>
          </a:xfrm>
        </p:spPr>
        <p:txBody>
          <a:bodyPr/>
          <a:lstStyle/>
          <a:p>
            <a:pPr>
              <a:lnSpc>
                <a:spcPct val="100000"/>
              </a:lnSpc>
              <a:spcBef>
                <a:spcPts val="600"/>
              </a:spcBef>
              <a:spcAft>
                <a:spcPts val="600"/>
              </a:spcAft>
            </a:pPr>
            <a:r>
              <a:rPr lang="en-US">
                <a:solidFill>
                  <a:schemeClr val="bg1"/>
                </a:solidFill>
                <a:latin typeface="Times New Roman" panose="02020603050405020304" pitchFamily="18" charset="0"/>
                <a:cs typeface="Times New Roman" panose="02020603050405020304" pitchFamily="18" charset="0"/>
              </a:rPr>
              <a:t>Bắt đầu bằng chữ cái hoặc dấu “_”</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76" name="Text Placeholder 75">
            <a:extLst>
              <a:ext uri="{FF2B5EF4-FFF2-40B4-BE49-F238E27FC236}">
                <a16:creationId xmlns:a16="http://schemas.microsoft.com/office/drawing/2014/main" id="{20A0CD05-0AE4-492D-8051-9773BFFA7A10}"/>
              </a:ext>
            </a:extLst>
          </p:cNvPr>
          <p:cNvSpPr>
            <a:spLocks noGrp="1"/>
          </p:cNvSpPr>
          <p:nvPr>
            <p:ph type="body" sz="quarter" idx="15"/>
          </p:nvPr>
        </p:nvSpPr>
        <p:spPr>
          <a:xfrm>
            <a:off x="680321" y="4199922"/>
            <a:ext cx="8433633" cy="823913"/>
          </a:xfrm>
        </p:spPr>
        <p:txBody>
          <a:bodyPr/>
          <a:lstStyle/>
          <a:p>
            <a:pPr>
              <a:lnSpc>
                <a:spcPct val="100000"/>
              </a:lnSpc>
              <a:spcBef>
                <a:spcPts val="600"/>
              </a:spcBef>
              <a:spcAft>
                <a:spcPts val="600"/>
              </a:spcAft>
            </a:pPr>
            <a:r>
              <a:rPr lang="en-US">
                <a:solidFill>
                  <a:schemeClr val="bg1"/>
                </a:solidFill>
                <a:latin typeface="Times New Roman" panose="02020603050405020304" pitchFamily="18" charset="0"/>
                <a:cs typeface="Times New Roman" panose="02020603050405020304" pitchFamily="18" charset="0"/>
              </a:rPr>
              <a:t>Chỉ chứa chữ cái, chữ số và dấu “_”</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112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pPr algn="ctr"/>
            <a:r>
              <a:rPr lang="en-US" sz="3200">
                <a:solidFill>
                  <a:srgbClr val="FFFF00"/>
                </a:solidFill>
                <a:latin typeface="Times New Roman" panose="02020603050405020304" pitchFamily="18" charset="0"/>
                <a:cs typeface="Times New Roman" panose="02020603050405020304" pitchFamily="18" charset="0"/>
              </a:rPr>
              <a:t>Một số từ khóa thường dùng trong Python</a:t>
            </a:r>
            <a:endParaRPr lang="en-US" sz="3200" dirty="0">
              <a:solidFill>
                <a:srgbClr val="FFFF00"/>
              </a:solidFill>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D0F0DF3C-547E-4753-9FB5-8604399E42D9}"/>
              </a:ext>
            </a:extLst>
          </p:cNvPr>
          <p:cNvGraphicFramePr>
            <a:graphicFrameLocks noGrp="1"/>
          </p:cNvGraphicFramePr>
          <p:nvPr>
            <p:extLst>
              <p:ext uri="{D42A27DB-BD31-4B8C-83A1-F6EECF244321}">
                <p14:modId xmlns:p14="http://schemas.microsoft.com/office/powerpoint/2010/main" val="851534414"/>
              </p:ext>
            </p:extLst>
          </p:nvPr>
        </p:nvGraphicFramePr>
        <p:xfrm>
          <a:off x="1358537" y="2090057"/>
          <a:ext cx="8935645" cy="4545870"/>
        </p:xfrm>
        <a:graphic>
          <a:graphicData uri="http://schemas.openxmlformats.org/drawingml/2006/table">
            <a:tbl>
              <a:tblPr firstRow="1" bandRow="1">
                <a:tableStyleId>{22838BEF-8BB2-4498-84A7-C5851F593DF1}</a:tableStyleId>
              </a:tblPr>
              <a:tblGrid>
                <a:gridCol w="1787129">
                  <a:extLst>
                    <a:ext uri="{9D8B030D-6E8A-4147-A177-3AD203B41FA5}">
                      <a16:colId xmlns:a16="http://schemas.microsoft.com/office/drawing/2014/main" val="2007905166"/>
                    </a:ext>
                  </a:extLst>
                </a:gridCol>
                <a:gridCol w="1787129">
                  <a:extLst>
                    <a:ext uri="{9D8B030D-6E8A-4147-A177-3AD203B41FA5}">
                      <a16:colId xmlns:a16="http://schemas.microsoft.com/office/drawing/2014/main" val="3443008992"/>
                    </a:ext>
                  </a:extLst>
                </a:gridCol>
                <a:gridCol w="1787129">
                  <a:extLst>
                    <a:ext uri="{9D8B030D-6E8A-4147-A177-3AD203B41FA5}">
                      <a16:colId xmlns:a16="http://schemas.microsoft.com/office/drawing/2014/main" val="3279044352"/>
                    </a:ext>
                  </a:extLst>
                </a:gridCol>
                <a:gridCol w="1787129">
                  <a:extLst>
                    <a:ext uri="{9D8B030D-6E8A-4147-A177-3AD203B41FA5}">
                      <a16:colId xmlns:a16="http://schemas.microsoft.com/office/drawing/2014/main" val="2787110376"/>
                    </a:ext>
                  </a:extLst>
                </a:gridCol>
                <a:gridCol w="1787129">
                  <a:extLst>
                    <a:ext uri="{9D8B030D-6E8A-4147-A177-3AD203B41FA5}">
                      <a16:colId xmlns:a16="http://schemas.microsoft.com/office/drawing/2014/main" val="4124528353"/>
                    </a:ext>
                  </a:extLst>
                </a:gridCol>
              </a:tblGrid>
              <a:tr h="649410">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False</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class</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finally</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is</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return</a:t>
                      </a:r>
                    </a:p>
                  </a:txBody>
                  <a:tcPr anchor="ctr"/>
                </a:tc>
                <a:extLst>
                  <a:ext uri="{0D108BD9-81ED-4DB2-BD59-A6C34878D82A}">
                    <a16:rowId xmlns:a16="http://schemas.microsoft.com/office/drawing/2014/main" val="3360007872"/>
                  </a:ext>
                </a:extLst>
              </a:tr>
              <a:tr h="649410">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None</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continue</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for</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lambda</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try</a:t>
                      </a:r>
                    </a:p>
                  </a:txBody>
                  <a:tcPr anchor="ctr"/>
                </a:tc>
                <a:extLst>
                  <a:ext uri="{0D108BD9-81ED-4DB2-BD59-A6C34878D82A}">
                    <a16:rowId xmlns:a16="http://schemas.microsoft.com/office/drawing/2014/main" val="160736484"/>
                  </a:ext>
                </a:extLst>
              </a:tr>
              <a:tr h="649410">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True</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def</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from</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nonlocal</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while</a:t>
                      </a:r>
                    </a:p>
                  </a:txBody>
                  <a:tcPr anchor="ctr"/>
                </a:tc>
                <a:extLst>
                  <a:ext uri="{0D108BD9-81ED-4DB2-BD59-A6C34878D82A}">
                    <a16:rowId xmlns:a16="http://schemas.microsoft.com/office/drawing/2014/main" val="1321849720"/>
                  </a:ext>
                </a:extLst>
              </a:tr>
              <a:tr h="649410">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and</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del</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global</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not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with</a:t>
                      </a:r>
                    </a:p>
                  </a:txBody>
                  <a:tcPr anchor="ctr"/>
                </a:tc>
                <a:extLst>
                  <a:ext uri="{0D108BD9-81ED-4DB2-BD59-A6C34878D82A}">
                    <a16:rowId xmlns:a16="http://schemas.microsoft.com/office/drawing/2014/main" val="1529288922"/>
                  </a:ext>
                </a:extLst>
              </a:tr>
              <a:tr h="649410">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as</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elif</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if</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or</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yield</a:t>
                      </a:r>
                    </a:p>
                  </a:txBody>
                  <a:tcPr anchor="ctr"/>
                </a:tc>
                <a:extLst>
                  <a:ext uri="{0D108BD9-81ED-4DB2-BD59-A6C34878D82A}">
                    <a16:rowId xmlns:a16="http://schemas.microsoft.com/office/drawing/2014/main" val="2915508811"/>
                  </a:ext>
                </a:extLst>
              </a:tr>
              <a:tr h="649410">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assert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else</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import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pass</a:t>
                      </a:r>
                    </a:p>
                  </a:txBody>
                  <a:tcPr anchor="ctr"/>
                </a:tc>
                <a:tc>
                  <a:txBody>
                    <a:bodyPr/>
                    <a:lstStyle/>
                    <a:p>
                      <a:pPr algn="ctr"/>
                      <a:endParaRPr lang="en-US" sz="2800" b="0">
                        <a:solidFill>
                          <a:srgbClr val="00206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75285080"/>
                  </a:ext>
                </a:extLst>
              </a:tr>
              <a:tr h="649410">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break </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except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in</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raise</a:t>
                      </a:r>
                    </a:p>
                  </a:txBody>
                  <a:tcPr anchor="ctr"/>
                </a:tc>
                <a:tc>
                  <a:txBody>
                    <a:bodyPr/>
                    <a:lstStyle/>
                    <a:p>
                      <a:pPr algn="ctr"/>
                      <a:endParaRPr lang="en-US" sz="2800" b="0">
                        <a:solidFill>
                          <a:srgbClr val="00206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96564889"/>
                  </a:ext>
                </a:extLst>
              </a:tr>
            </a:tbl>
          </a:graphicData>
        </a:graphic>
      </p:graphicFrame>
    </p:spTree>
    <p:extLst>
      <p:ext uri="{BB962C8B-B14F-4D97-AF65-F5344CB8AC3E}">
        <p14:creationId xmlns:p14="http://schemas.microsoft.com/office/powerpoint/2010/main" val="239459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8C33-DB27-4E08-93B0-4855DFA92817}"/>
              </a:ext>
            </a:extLst>
          </p:cNvPr>
          <p:cNvSpPr>
            <a:spLocks noGrp="1"/>
          </p:cNvSpPr>
          <p:nvPr>
            <p:ph type="title"/>
          </p:nvPr>
        </p:nvSpPr>
        <p:spPr>
          <a:xfrm>
            <a:off x="1274618" y="739373"/>
            <a:ext cx="9019564" cy="1080938"/>
          </a:xfrm>
        </p:spPr>
        <p:txBody>
          <a:bodyPr>
            <a:normAutofit/>
          </a:bodyPr>
          <a:lstStyle/>
          <a:p>
            <a:r>
              <a:rPr lang="en-US" sz="3200">
                <a:latin typeface="Times New Roman" panose="02020603050405020304" pitchFamily="18" charset="0"/>
                <a:cs typeface="Times New Roman" panose="02020603050405020304" pitchFamily="18" charset="0"/>
              </a:rPr>
              <a:t>Em hãy điền đúng/sai cho các tên biến sau?</a:t>
            </a:r>
          </a:p>
        </p:txBody>
      </p:sp>
      <p:sp>
        <p:nvSpPr>
          <p:cNvPr id="3" name="Text Placeholder 2">
            <a:extLst>
              <a:ext uri="{FF2B5EF4-FFF2-40B4-BE49-F238E27FC236}">
                <a16:creationId xmlns:a16="http://schemas.microsoft.com/office/drawing/2014/main" id="{C0869E0D-7801-4410-9EFC-7787E2DF3FB5}"/>
              </a:ext>
            </a:extLst>
          </p:cNvPr>
          <p:cNvSpPr>
            <a:spLocks noGrp="1"/>
          </p:cNvSpPr>
          <p:nvPr>
            <p:ph type="body" sz="quarter" idx="13"/>
          </p:nvPr>
        </p:nvSpPr>
        <p:spPr>
          <a:xfrm>
            <a:off x="680321" y="2138362"/>
            <a:ext cx="8396362" cy="3100387"/>
          </a:xfrm>
        </p:spPr>
        <p:txBody>
          <a:bodyPr>
            <a:normAutofit/>
          </a:bodyPr>
          <a:lstStyle/>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n, delta, x1, t12, Trường_sa</a:t>
            </a:r>
          </a:p>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12t</a:t>
            </a:r>
          </a:p>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A b</a:t>
            </a:r>
          </a:p>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Ab</a:t>
            </a:r>
          </a:p>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AB</a:t>
            </a:r>
          </a:p>
        </p:txBody>
      </p:sp>
      <p:sp>
        <p:nvSpPr>
          <p:cNvPr id="4" name="Oval 3">
            <a:extLst>
              <a:ext uri="{FF2B5EF4-FFF2-40B4-BE49-F238E27FC236}">
                <a16:creationId xmlns:a16="http://schemas.microsoft.com/office/drawing/2014/main" id="{443CA348-33FA-4F2C-839F-5A1E48D8D57F}"/>
              </a:ext>
            </a:extLst>
          </p:cNvPr>
          <p:cNvSpPr/>
          <p:nvPr/>
        </p:nvSpPr>
        <p:spPr>
          <a:xfrm>
            <a:off x="6594764" y="2313709"/>
            <a:ext cx="554181" cy="554181"/>
          </a:xfrm>
          <a:prstGeom prst="ellipse">
            <a:avLst/>
          </a:prstGeom>
          <a:no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Đ</a:t>
            </a:r>
          </a:p>
        </p:txBody>
      </p:sp>
      <p:sp>
        <p:nvSpPr>
          <p:cNvPr id="5" name="Oval 4">
            <a:extLst>
              <a:ext uri="{FF2B5EF4-FFF2-40B4-BE49-F238E27FC236}">
                <a16:creationId xmlns:a16="http://schemas.microsoft.com/office/drawing/2014/main" id="{FB6ABB57-2DF6-45D4-AB66-B05534135F2D}"/>
              </a:ext>
            </a:extLst>
          </p:cNvPr>
          <p:cNvSpPr/>
          <p:nvPr/>
        </p:nvSpPr>
        <p:spPr>
          <a:xfrm>
            <a:off x="2632364" y="3962400"/>
            <a:ext cx="554181" cy="554181"/>
          </a:xfrm>
          <a:prstGeom prst="ellipse">
            <a:avLst/>
          </a:prstGeom>
          <a:no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Đ</a:t>
            </a:r>
          </a:p>
        </p:txBody>
      </p:sp>
      <p:sp>
        <p:nvSpPr>
          <p:cNvPr id="6" name="Oval 5">
            <a:extLst>
              <a:ext uri="{FF2B5EF4-FFF2-40B4-BE49-F238E27FC236}">
                <a16:creationId xmlns:a16="http://schemas.microsoft.com/office/drawing/2014/main" id="{5E3BF840-F1AC-403B-8298-C697598172C8}"/>
              </a:ext>
            </a:extLst>
          </p:cNvPr>
          <p:cNvSpPr/>
          <p:nvPr/>
        </p:nvSpPr>
        <p:spPr>
          <a:xfrm>
            <a:off x="2618509" y="4600574"/>
            <a:ext cx="554181" cy="554181"/>
          </a:xfrm>
          <a:prstGeom prst="ellipse">
            <a:avLst/>
          </a:prstGeom>
          <a:no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Đ</a:t>
            </a:r>
          </a:p>
        </p:txBody>
      </p:sp>
      <p:sp>
        <p:nvSpPr>
          <p:cNvPr id="7" name="Oval 6">
            <a:extLst>
              <a:ext uri="{FF2B5EF4-FFF2-40B4-BE49-F238E27FC236}">
                <a16:creationId xmlns:a16="http://schemas.microsoft.com/office/drawing/2014/main" id="{EE0F8FD6-BE56-4E02-AA83-570B1814A7FB}"/>
              </a:ext>
            </a:extLst>
          </p:cNvPr>
          <p:cNvSpPr/>
          <p:nvPr/>
        </p:nvSpPr>
        <p:spPr>
          <a:xfrm>
            <a:off x="2640012" y="2759436"/>
            <a:ext cx="554181" cy="554181"/>
          </a:xfrm>
          <a:prstGeom prst="ellipse">
            <a:avLst/>
          </a:prstGeom>
          <a:no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S</a:t>
            </a:r>
          </a:p>
        </p:txBody>
      </p:sp>
      <p:sp>
        <p:nvSpPr>
          <p:cNvPr id="8" name="Oval 7">
            <a:extLst>
              <a:ext uri="{FF2B5EF4-FFF2-40B4-BE49-F238E27FC236}">
                <a16:creationId xmlns:a16="http://schemas.microsoft.com/office/drawing/2014/main" id="{52449DC9-AF22-4073-A34E-E36895BE19CA}"/>
              </a:ext>
            </a:extLst>
          </p:cNvPr>
          <p:cNvSpPr/>
          <p:nvPr/>
        </p:nvSpPr>
        <p:spPr>
          <a:xfrm>
            <a:off x="2632364" y="3324225"/>
            <a:ext cx="554181" cy="554181"/>
          </a:xfrm>
          <a:prstGeom prst="ellipse">
            <a:avLst/>
          </a:prstGeom>
          <a:no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S</a:t>
            </a:r>
          </a:p>
        </p:txBody>
      </p:sp>
      <p:pic>
        <p:nvPicPr>
          <p:cNvPr id="2052" name="Picture 4" descr="Bộ sưu tập những hình ảnh dấu chấm hỏi đẹp, sáng tạo nhất">
            <a:extLst>
              <a:ext uri="{FF2B5EF4-FFF2-40B4-BE49-F238E27FC236}">
                <a16:creationId xmlns:a16="http://schemas.microsoft.com/office/drawing/2014/main" id="{E19D1D97-D982-42BC-A182-530DBA95C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5074"/>
            <a:ext cx="1202224" cy="137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66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8C33-DB27-4E08-93B0-4855DFA92817}"/>
              </a:ext>
            </a:extLst>
          </p:cNvPr>
          <p:cNvSpPr>
            <a:spLocks noGrp="1"/>
          </p:cNvSpPr>
          <p:nvPr>
            <p:ph type="title"/>
          </p:nvPr>
        </p:nvSpPr>
        <p:spPr>
          <a:xfrm>
            <a:off x="680321" y="739373"/>
            <a:ext cx="9613861" cy="1080938"/>
          </a:xfrm>
        </p:spPr>
        <p:txBody>
          <a:bodyPr>
            <a:normAutofit/>
          </a:bodyPr>
          <a:lstStyle/>
          <a:p>
            <a:r>
              <a:rPr lang="en-US" sz="3200">
                <a:latin typeface="Times New Roman" panose="02020603050405020304" pitchFamily="18" charset="0"/>
                <a:cs typeface="Times New Roman" panose="02020603050405020304" pitchFamily="18" charset="0"/>
              </a:rPr>
              <a:t>b) Phép gán trong chương trình</a:t>
            </a:r>
          </a:p>
        </p:txBody>
      </p:sp>
      <p:sp>
        <p:nvSpPr>
          <p:cNvPr id="3" name="Text Placeholder 2">
            <a:extLst>
              <a:ext uri="{FF2B5EF4-FFF2-40B4-BE49-F238E27FC236}">
                <a16:creationId xmlns:a16="http://schemas.microsoft.com/office/drawing/2014/main" id="{C0869E0D-7801-4410-9EFC-7787E2DF3FB5}"/>
              </a:ext>
            </a:extLst>
          </p:cNvPr>
          <p:cNvSpPr>
            <a:spLocks noGrp="1"/>
          </p:cNvSpPr>
          <p:nvPr>
            <p:ph type="body" sz="quarter" idx="13"/>
          </p:nvPr>
        </p:nvSpPr>
        <p:spPr>
          <a:xfrm>
            <a:off x="680320" y="2138362"/>
            <a:ext cx="10841119" cy="4340815"/>
          </a:xfrm>
        </p:spPr>
        <p:txBody>
          <a:bodyPr>
            <a:normAutofit fontScale="85000" lnSpcReduction="20000"/>
          </a:bodyPr>
          <a:lstStyle/>
          <a:p>
            <a:pPr algn="just">
              <a:lnSpc>
                <a:spcPct val="120000"/>
              </a:lnSpc>
              <a:spcBef>
                <a:spcPts val="600"/>
              </a:spcBef>
              <a:spcAft>
                <a:spcPts val="600"/>
              </a:spcAft>
            </a:pPr>
            <a:r>
              <a:rPr lang="en-US" sz="3200">
                <a:solidFill>
                  <a:srgbClr val="002060"/>
                </a:solidFill>
                <a:latin typeface="Times New Roman" panose="02020603050405020304" pitchFamily="18" charset="0"/>
                <a:cs typeface="Times New Roman" panose="02020603050405020304" pitchFamily="18" charset="0"/>
              </a:rPr>
              <a:t>- Dạng câu lệnh:</a:t>
            </a:r>
          </a:p>
          <a:p>
            <a:pPr>
              <a:lnSpc>
                <a:spcPct val="120000"/>
              </a:lnSpc>
              <a:spcBef>
                <a:spcPts val="600"/>
              </a:spcBef>
              <a:spcAft>
                <a:spcPts val="600"/>
              </a:spcAft>
            </a:pPr>
            <a:r>
              <a:rPr lang="en-US" sz="3200">
                <a:solidFill>
                  <a:srgbClr val="C00000"/>
                </a:solidFill>
                <a:latin typeface="Times New Roman" panose="02020603050405020304" pitchFamily="18" charset="0"/>
                <a:cs typeface="Times New Roman" panose="02020603050405020304" pitchFamily="18" charset="0"/>
              </a:rPr>
              <a:t>Biến</a:t>
            </a:r>
            <a:r>
              <a:rPr lang="en-US" sz="3200">
                <a:solidFill>
                  <a:srgbClr val="002060"/>
                </a:solidFill>
                <a:latin typeface="Times New Roman" panose="02020603050405020304" pitchFamily="18" charset="0"/>
                <a:cs typeface="Times New Roman" panose="02020603050405020304" pitchFamily="18" charset="0"/>
              </a:rPr>
              <a:t> = </a:t>
            </a:r>
            <a:r>
              <a:rPr lang="en-US" sz="3200">
                <a:solidFill>
                  <a:srgbClr val="00B050"/>
                </a:solidFill>
                <a:latin typeface="Times New Roman" panose="02020603050405020304" pitchFamily="18" charset="0"/>
                <a:cs typeface="Times New Roman" panose="02020603050405020304" pitchFamily="18" charset="0"/>
              </a:rPr>
              <a:t>&lt;Biểu thức&gt;</a:t>
            </a:r>
          </a:p>
          <a:p>
            <a:pPr algn="just">
              <a:lnSpc>
                <a:spcPct val="120000"/>
              </a:lnSpc>
              <a:spcBef>
                <a:spcPts val="600"/>
              </a:spcBef>
              <a:spcAft>
                <a:spcPts val="600"/>
              </a:spcAft>
            </a:pPr>
            <a:r>
              <a:rPr lang="en-US" sz="3200">
                <a:solidFill>
                  <a:srgbClr val="002060"/>
                </a:solidFill>
                <a:latin typeface="Times New Roman" panose="02020603050405020304" pitchFamily="18" charset="0"/>
                <a:cs typeface="Times New Roman" panose="02020603050405020304" pitchFamily="18" charset="0"/>
              </a:rPr>
              <a:t>- Thực hiện:</a:t>
            </a:r>
          </a:p>
          <a:p>
            <a:pPr algn="just">
              <a:lnSpc>
                <a:spcPct val="120000"/>
              </a:lnSpc>
              <a:spcBef>
                <a:spcPts val="600"/>
              </a:spcBef>
              <a:spcAft>
                <a:spcPts val="600"/>
              </a:spcAft>
            </a:pPr>
            <a:r>
              <a:rPr lang="en-US" sz="3200">
                <a:solidFill>
                  <a:srgbClr val="002060"/>
                </a:solidFill>
                <a:latin typeface="Times New Roman" panose="02020603050405020304" pitchFamily="18" charset="0"/>
                <a:cs typeface="Times New Roman" panose="02020603050405020304" pitchFamily="18" charset="0"/>
              </a:rPr>
              <a:t>Bước 1: Tính giá trị của biểu thức ở vế phải</a:t>
            </a:r>
          </a:p>
          <a:p>
            <a:pPr algn="just">
              <a:lnSpc>
                <a:spcPct val="120000"/>
              </a:lnSpc>
              <a:spcBef>
                <a:spcPts val="600"/>
              </a:spcBef>
              <a:spcAft>
                <a:spcPts val="600"/>
              </a:spcAft>
            </a:pPr>
            <a:r>
              <a:rPr lang="en-US" sz="3200">
                <a:solidFill>
                  <a:srgbClr val="002060"/>
                </a:solidFill>
                <a:latin typeface="Times New Roman" panose="02020603050405020304" pitchFamily="18" charset="0"/>
                <a:cs typeface="Times New Roman" panose="02020603050405020304" pitchFamily="18" charset="0"/>
              </a:rPr>
              <a:t>Bước 2: Gán kết quả tính được cho biến ở vế trái</a:t>
            </a:r>
          </a:p>
          <a:p>
            <a:pPr algn="just">
              <a:lnSpc>
                <a:spcPct val="120000"/>
              </a:lnSpc>
              <a:spcBef>
                <a:spcPts val="600"/>
              </a:spcBef>
              <a:spcAft>
                <a:spcPts val="600"/>
              </a:spcAft>
            </a:pPr>
            <a:r>
              <a:rPr lang="en-US" sz="3200">
                <a:solidFill>
                  <a:srgbClr val="002060"/>
                </a:solidFill>
                <a:latin typeface="Times New Roman" panose="02020603050405020304" pitchFamily="18" charset="0"/>
                <a:cs typeface="Times New Roman" panose="02020603050405020304" pitchFamily="18" charset="0"/>
              </a:rPr>
              <a:t>- </a:t>
            </a:r>
            <a:r>
              <a:rPr lang="en-US" sz="3200">
                <a:solidFill>
                  <a:srgbClr val="00B050"/>
                </a:solidFill>
                <a:latin typeface="Times New Roman" panose="02020603050405020304" pitchFamily="18" charset="0"/>
                <a:cs typeface="Times New Roman" panose="02020603050405020304" pitchFamily="18" charset="0"/>
              </a:rPr>
              <a:t>&lt;Biểu thức&gt;: </a:t>
            </a:r>
            <a:r>
              <a:rPr lang="en-US" sz="3200">
                <a:solidFill>
                  <a:srgbClr val="002060"/>
                </a:solidFill>
                <a:latin typeface="Times New Roman" panose="02020603050405020304" pitchFamily="18" charset="0"/>
                <a:cs typeface="Times New Roman" panose="02020603050405020304" pitchFamily="18" charset="0"/>
              </a:rPr>
              <a:t>thường gặp là biểu thức số học. Biểu thức số học có thể là một số, một tên biến hoặc các số và biến liên kết với nhau bởi các phép toán số học</a:t>
            </a:r>
          </a:p>
          <a:p>
            <a:pPr algn="just">
              <a:lnSpc>
                <a:spcPct val="120000"/>
              </a:lnSpc>
              <a:spcBef>
                <a:spcPts val="600"/>
              </a:spcBef>
              <a:spcAft>
                <a:spcPts val="600"/>
              </a:spcAft>
            </a:pPr>
            <a:endParaRPr lang="en-US" sz="32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27507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Custom 11">
      <a:majorFont>
        <a:latin typeface="Trebuchet MS"/>
        <a:ea typeface=""/>
        <a:cs typeface=""/>
      </a:majorFont>
      <a:minorFont>
        <a:latin typeface="Trebuchet MS"/>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spDef>
      <a:spPr>
        <a:solidFill>
          <a:schemeClr val="accent1"/>
        </a:solidFill>
        <a:ln>
          <a:noFill/>
        </a:ln>
        <a:effectLst>
          <a:outerShdw blurRad="50800" dist="38100" dir="5400000" algn="t" rotWithShape="0">
            <a:prstClr val="black">
              <a:alpha val="40000"/>
            </a:prstClr>
          </a:outerShdw>
        </a:effectLst>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7421116_win32_fixed.potx" id="{FA6E73D7-AB4D-470A-BC20-4A5DAA7F1483}" vid="{121C5919-B768-4EE0-B81A-4F293224EA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Reflection on learning </Template>
  <TotalTime>273</TotalTime>
  <Words>1837</Words>
  <Application>Microsoft Office PowerPoint</Application>
  <PresentationFormat>Màn hình rộng</PresentationFormat>
  <Paragraphs>210</Paragraphs>
  <Slides>22</Slides>
  <Notes>8</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22</vt:i4>
      </vt:variant>
    </vt:vector>
  </HeadingPairs>
  <TitlesOfParts>
    <vt:vector size="28" baseType="lpstr">
      <vt:lpstr>Arial</vt:lpstr>
      <vt:lpstr>Calibri</vt:lpstr>
      <vt:lpstr>Segoe UI</vt:lpstr>
      <vt:lpstr>Times New Roman</vt:lpstr>
      <vt:lpstr>Trebuchet MS</vt:lpstr>
      <vt:lpstr>Berlin</vt:lpstr>
      <vt:lpstr>BÀI 2: BIẾN, PHÉP GÁN VÀ BIỂU THỨC SỐ HỌC</vt:lpstr>
      <vt:lpstr>Bản trình bày PowerPoint</vt:lpstr>
      <vt:lpstr>1. Biến và phép gán</vt:lpstr>
      <vt:lpstr>Bản trình bày PowerPoint</vt:lpstr>
      <vt:lpstr>Bản trình bày PowerPoint</vt:lpstr>
      <vt:lpstr>Lưu ý: Trong Python, các biến đều phải được đặt tên theo một số quy tắc</vt:lpstr>
      <vt:lpstr>Một số từ khóa thường dùng trong Python</vt:lpstr>
      <vt:lpstr>Em hãy điền đúng/sai cho các tên biến sau?</vt:lpstr>
      <vt:lpstr>b) Phép gán trong chương trình</vt:lpstr>
      <vt:lpstr>Bảng kí hiệu các phép toán số học trong Python</vt:lpstr>
      <vt:lpstr>Hãy cho biết giá trị lần lượt của 2 biểu thức sau trong Python: (3 + 5) * 2 + 1 và 3 + 5 * 2 + 1</vt:lpstr>
      <vt:lpstr>Lưu ý:</vt:lpstr>
      <vt:lpstr>Hãy chuyển biểu thức toán học sang Python</vt:lpstr>
      <vt:lpstr>2. Soạn thảo chương trình</vt:lpstr>
      <vt:lpstr>Bản trình bày PowerPoint</vt:lpstr>
      <vt:lpstr>Bản trình bày PowerPoint</vt:lpstr>
      <vt:lpstr>Bản trình bày PowerPoint</vt:lpstr>
      <vt:lpstr>BÀI TẬP</vt:lpstr>
      <vt:lpstr>BÀI TẬP</vt:lpstr>
      <vt:lpstr>BÀI TẬP</vt:lpstr>
      <vt:lpstr>BÀI TẬP</vt:lpstr>
      <vt:lpstr>Tóm tắt bài học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BIẾN, PHÉP GÁN VÀ BIỂU THỨC SỐ HỌC</dc:title>
  <dc:creator>HoangThanh Tam</dc:creator>
  <cp:lastModifiedBy>Mận Hoàng</cp:lastModifiedBy>
  <cp:revision>5</cp:revision>
  <dcterms:created xsi:type="dcterms:W3CDTF">2022-01-13T12:56:48Z</dcterms:created>
  <dcterms:modified xsi:type="dcterms:W3CDTF">2024-12-09T04:05:59Z</dcterms:modified>
</cp:coreProperties>
</file>