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1"/>
  </p:notesMasterIdLst>
  <p:sldIdLst>
    <p:sldId id="256" r:id="rId2"/>
    <p:sldId id="268" r:id="rId3"/>
    <p:sldId id="259" r:id="rId4"/>
    <p:sldId id="261" r:id="rId5"/>
    <p:sldId id="302" r:id="rId6"/>
    <p:sldId id="303" r:id="rId7"/>
    <p:sldId id="269" r:id="rId8"/>
    <p:sldId id="304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299" r:id="rId23"/>
    <p:sldId id="320" r:id="rId24"/>
    <p:sldId id="321" r:id="rId25"/>
    <p:sldId id="322" r:id="rId26"/>
    <p:sldId id="324" r:id="rId27"/>
    <p:sldId id="325" r:id="rId28"/>
    <p:sldId id="326" r:id="rId29"/>
    <p:sldId id="327" r:id="rId30"/>
  </p:sldIdLst>
  <p:sldSz cx="9144000" cy="5143500" type="screen16x9"/>
  <p:notesSz cx="6858000" cy="9144000"/>
  <p:embeddedFontLst>
    <p:embeddedFont>
      <p:font typeface="Open Sans SemiBold" charset="0"/>
      <p:bold r:id="rId32"/>
      <p:boldItalic r:id="rId33"/>
    </p:embeddedFont>
    <p:embeddedFont>
      <p:font typeface="Roboto Condensed Light" charset="0"/>
      <p:regular r:id="rId34"/>
      <p:italic r:id="rId35"/>
    </p:embeddedFont>
    <p:embeddedFont>
      <p:font typeface="Oswald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288231-497E-4940-B692-78899D0053BF}">
  <a:tblStyle styleId="{0D288231-497E-4940-B692-78899D0053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10" autoAdjust="0"/>
  </p:normalViewPr>
  <p:slideViewPr>
    <p:cSldViewPr>
      <p:cViewPr>
        <p:scale>
          <a:sx n="66" d="100"/>
          <a:sy n="66" d="100"/>
        </p:scale>
        <p:origin x="-864" y="-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0747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93d74d5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93d74d5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6f45d4e6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6f45d4e6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95872d657_1_2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95872d657_1_2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hướng</a:t>
            </a:r>
            <a:r>
              <a:rPr lang="en-US" baseline="0" smtClean="0"/>
              <a:t> dẫn HS tạo danh sách theo mẫu trên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95872d657_1_2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95872d657_1_2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hướng</a:t>
            </a:r>
            <a:r>
              <a:rPr lang="en-US" baseline="0" smtClean="0"/>
              <a:t> dẫn HS tạo bảng theo mẫu trên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95872d657_1_2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95872d657_1_2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hướng</a:t>
            </a:r>
            <a:r>
              <a:rPr lang="en-US" baseline="0" smtClean="0"/>
              <a:t> dẫn HS thêm nội dung vào website đã tạo trước đó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95872d657_1_2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95872d657_1_2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hướng</a:t>
            </a:r>
            <a:r>
              <a:rPr lang="en-US" baseline="0" smtClean="0"/>
              <a:t> dẫn HS thêm nội dung vào website đã tạo trước đó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1da39008e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e1da39008e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1da39008e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1da39008e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1da39008e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1da39008e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1da39008e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1da39008e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95872d657_1_2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95872d657_1_2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81132">
            <a:off x="6677082" y="2025785"/>
            <a:ext cx="6852326" cy="6544997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4893471" flipH="1">
            <a:off x="-1447464" y="-120907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9500" y="538575"/>
            <a:ext cx="4421700" cy="27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39500" y="3311475"/>
            <a:ext cx="3721200" cy="8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rot="6919753">
            <a:off x="16476" y="-2120981"/>
            <a:ext cx="13522690" cy="12916193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/>
          <p:nvPr/>
        </p:nvSpPr>
        <p:spPr>
          <a:xfrm rot="4893479" flipH="1">
            <a:off x="-7243243" y="-7806877"/>
            <a:ext cx="11441672" cy="10450703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556413" y="1661463"/>
            <a:ext cx="5517000" cy="6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556413" y="2298516"/>
            <a:ext cx="5517000" cy="11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 rot="6919764">
            <a:off x="6838241" y="2392782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 rot="4893479" flipH="1">
            <a:off x="-2875568" y="-3873427"/>
            <a:ext cx="11441672" cy="10450703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472625" y="1503530"/>
            <a:ext cx="27453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 hasCustomPrompt="1"/>
          </p:nvPr>
        </p:nvSpPr>
        <p:spPr>
          <a:xfrm>
            <a:off x="368729" y="1537763"/>
            <a:ext cx="94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472625" y="1920818"/>
            <a:ext cx="27453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3"/>
          </p:nvPr>
        </p:nvSpPr>
        <p:spPr>
          <a:xfrm>
            <a:off x="5513825" y="1503530"/>
            <a:ext cx="27417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4" hasCustomPrompt="1"/>
          </p:nvPr>
        </p:nvSpPr>
        <p:spPr>
          <a:xfrm>
            <a:off x="4416259" y="1537763"/>
            <a:ext cx="94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5"/>
          </p:nvPr>
        </p:nvSpPr>
        <p:spPr>
          <a:xfrm>
            <a:off x="5513825" y="1920818"/>
            <a:ext cx="27417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6"/>
          </p:nvPr>
        </p:nvSpPr>
        <p:spPr>
          <a:xfrm>
            <a:off x="1472625" y="3068023"/>
            <a:ext cx="27453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7" hasCustomPrompt="1"/>
          </p:nvPr>
        </p:nvSpPr>
        <p:spPr>
          <a:xfrm>
            <a:off x="368729" y="3109163"/>
            <a:ext cx="94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8"/>
          </p:nvPr>
        </p:nvSpPr>
        <p:spPr>
          <a:xfrm>
            <a:off x="1472625" y="3486168"/>
            <a:ext cx="27453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9"/>
          </p:nvPr>
        </p:nvSpPr>
        <p:spPr>
          <a:xfrm>
            <a:off x="5513825" y="3068024"/>
            <a:ext cx="27417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3" hasCustomPrompt="1"/>
          </p:nvPr>
        </p:nvSpPr>
        <p:spPr>
          <a:xfrm>
            <a:off x="4416259" y="3143513"/>
            <a:ext cx="9414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4"/>
          </p:nvPr>
        </p:nvSpPr>
        <p:spPr>
          <a:xfrm>
            <a:off x="5513825" y="3486168"/>
            <a:ext cx="27417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 rot="-400624">
            <a:off x="5805750" y="-699601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 rot="-2259651">
            <a:off x="-4449402" y="-60510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Char char="●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/>
          <p:nvPr/>
        </p:nvSpPr>
        <p:spPr>
          <a:xfrm rot="-2259651">
            <a:off x="-279677" y="-1118517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4242497" y="3005938"/>
            <a:ext cx="3715500" cy="10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title" idx="2" hasCustomPrompt="1"/>
          </p:nvPr>
        </p:nvSpPr>
        <p:spPr>
          <a:xfrm>
            <a:off x="4407950" y="1099400"/>
            <a:ext cx="1707300" cy="15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1"/>
          </p:nvPr>
        </p:nvSpPr>
        <p:spPr>
          <a:xfrm>
            <a:off x="4242507" y="3877793"/>
            <a:ext cx="35973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_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 rot="10507403" flipH="1">
            <a:off x="5978725" y="-65611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0"/>
          <p:cNvSpPr/>
          <p:nvPr/>
        </p:nvSpPr>
        <p:spPr>
          <a:xfrm rot="-1277360" flipH="1">
            <a:off x="-4654839" y="309150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1058789" y="1274907"/>
            <a:ext cx="2208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ubTitle" idx="1"/>
          </p:nvPr>
        </p:nvSpPr>
        <p:spPr>
          <a:xfrm>
            <a:off x="1058789" y="1632972"/>
            <a:ext cx="22080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title" idx="2"/>
          </p:nvPr>
        </p:nvSpPr>
        <p:spPr>
          <a:xfrm>
            <a:off x="1061279" y="2438281"/>
            <a:ext cx="2208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3"/>
          </p:nvPr>
        </p:nvSpPr>
        <p:spPr>
          <a:xfrm>
            <a:off x="1061279" y="2797085"/>
            <a:ext cx="22080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title" idx="4"/>
          </p:nvPr>
        </p:nvSpPr>
        <p:spPr>
          <a:xfrm>
            <a:off x="5888613" y="1274907"/>
            <a:ext cx="21966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subTitle" idx="5"/>
          </p:nvPr>
        </p:nvSpPr>
        <p:spPr>
          <a:xfrm>
            <a:off x="5888613" y="1632972"/>
            <a:ext cx="21966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title" idx="6"/>
          </p:nvPr>
        </p:nvSpPr>
        <p:spPr>
          <a:xfrm>
            <a:off x="5886120" y="2438281"/>
            <a:ext cx="21966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subTitle" idx="7"/>
          </p:nvPr>
        </p:nvSpPr>
        <p:spPr>
          <a:xfrm>
            <a:off x="5886120" y="2797085"/>
            <a:ext cx="21966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title" idx="8"/>
          </p:nvPr>
        </p:nvSpPr>
        <p:spPr>
          <a:xfrm>
            <a:off x="1058787" y="3601655"/>
            <a:ext cx="2208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ubTitle" idx="9"/>
          </p:nvPr>
        </p:nvSpPr>
        <p:spPr>
          <a:xfrm>
            <a:off x="1058787" y="3961197"/>
            <a:ext cx="22080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title" idx="13"/>
          </p:nvPr>
        </p:nvSpPr>
        <p:spPr>
          <a:xfrm>
            <a:off x="5877205" y="3601655"/>
            <a:ext cx="21966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subTitle" idx="14"/>
          </p:nvPr>
        </p:nvSpPr>
        <p:spPr>
          <a:xfrm>
            <a:off x="5877205" y="3961197"/>
            <a:ext cx="21966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title" idx="15"/>
          </p:nvPr>
        </p:nvSpPr>
        <p:spPr>
          <a:xfrm>
            <a:off x="539500" y="4651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4600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None/>
              <a:defRPr sz="2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43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8" r:id="rId4"/>
    <p:sldLayoutId id="2147483672" r:id="rId5"/>
    <p:sldLayoutId id="2147483676" r:id="rId6"/>
    <p:sldLayoutId id="2147483679" r:id="rId7"/>
    <p:sldLayoutId id="2147483682" r:id="rId8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40">
          <p15:clr>
            <a:srgbClr val="EA4335"/>
          </p15:clr>
        </p15:guide>
        <p15:guide id="2" pos="5420">
          <p15:clr>
            <a:srgbClr val="EA4335"/>
          </p15:clr>
        </p15:guide>
        <p15:guide id="3" orient="horz" pos="339">
          <p15:clr>
            <a:srgbClr val="EA4335"/>
          </p15:clr>
        </p15:guide>
        <p15:guide id="4" orient="horz" pos="290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sv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p3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p3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p3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6"/>
          <p:cNvGrpSpPr/>
          <p:nvPr/>
        </p:nvGrpSpPr>
        <p:grpSpPr>
          <a:xfrm>
            <a:off x="279461" y="4474455"/>
            <a:ext cx="520092" cy="669040"/>
            <a:chOff x="4938450" y="2419450"/>
            <a:chExt cx="243900" cy="313750"/>
          </a:xfrm>
        </p:grpSpPr>
        <p:sp>
          <p:nvSpPr>
            <p:cNvPr id="210" name="Google Shape;210;p36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6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6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6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6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6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36"/>
          <p:cNvGrpSpPr/>
          <p:nvPr/>
        </p:nvGrpSpPr>
        <p:grpSpPr>
          <a:xfrm rot="-1464382">
            <a:off x="4988209" y="890539"/>
            <a:ext cx="825540" cy="309244"/>
            <a:chOff x="5553275" y="2092625"/>
            <a:chExt cx="387150" cy="145025"/>
          </a:xfrm>
        </p:grpSpPr>
        <p:sp>
          <p:nvSpPr>
            <p:cNvPr id="217" name="Google Shape;217;p36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6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6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6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6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6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36"/>
          <p:cNvSpPr/>
          <p:nvPr/>
        </p:nvSpPr>
        <p:spPr>
          <a:xfrm>
            <a:off x="8360025" y="4296069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6"/>
          <p:cNvSpPr/>
          <p:nvPr/>
        </p:nvSpPr>
        <p:spPr>
          <a:xfrm>
            <a:off x="15725" y="1934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36"/>
          <p:cNvGrpSpPr/>
          <p:nvPr/>
        </p:nvGrpSpPr>
        <p:grpSpPr>
          <a:xfrm>
            <a:off x="6784933" y="251342"/>
            <a:ext cx="384632" cy="574469"/>
            <a:chOff x="5896600" y="1746775"/>
            <a:chExt cx="180375" cy="269400"/>
          </a:xfrm>
        </p:grpSpPr>
        <p:sp>
          <p:nvSpPr>
            <p:cNvPr id="226" name="Google Shape;226;p36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6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6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6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36"/>
          <p:cNvGrpSpPr/>
          <p:nvPr/>
        </p:nvGrpSpPr>
        <p:grpSpPr>
          <a:xfrm>
            <a:off x="2694198" y="4397203"/>
            <a:ext cx="490612" cy="415445"/>
            <a:chOff x="5278225" y="2418025"/>
            <a:chExt cx="230075" cy="194825"/>
          </a:xfrm>
        </p:grpSpPr>
        <p:sp>
          <p:nvSpPr>
            <p:cNvPr id="233" name="Google Shape;233;p36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36"/>
          <p:cNvSpPr/>
          <p:nvPr/>
        </p:nvSpPr>
        <p:spPr>
          <a:xfrm>
            <a:off x="6898542" y="17112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4376742" y="40574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36"/>
          <p:cNvGrpSpPr/>
          <p:nvPr/>
        </p:nvGrpSpPr>
        <p:grpSpPr>
          <a:xfrm rot="344688">
            <a:off x="7459748" y="2162556"/>
            <a:ext cx="536237" cy="1497784"/>
            <a:chOff x="820750" y="-8069487"/>
            <a:chExt cx="536225" cy="1497750"/>
          </a:xfrm>
        </p:grpSpPr>
        <p:sp>
          <p:nvSpPr>
            <p:cNvPr id="242" name="Google Shape;242;p36"/>
            <p:cNvSpPr/>
            <p:nvPr/>
          </p:nvSpPr>
          <p:spPr>
            <a:xfrm>
              <a:off x="871600" y="-8057862"/>
              <a:ext cx="485375" cy="1486125"/>
            </a:xfrm>
            <a:custGeom>
              <a:avLst/>
              <a:gdLst/>
              <a:ahLst/>
              <a:cxnLst/>
              <a:rect l="l" t="t" r="r" b="b"/>
              <a:pathLst>
                <a:path w="19415" h="59445" extrusionOk="0">
                  <a:moveTo>
                    <a:pt x="8565" y="1"/>
                  </a:moveTo>
                  <a:cubicBezTo>
                    <a:pt x="7598" y="1"/>
                    <a:pt x="6799" y="626"/>
                    <a:pt x="6539" y="1537"/>
                  </a:cubicBezTo>
                  <a:lnTo>
                    <a:pt x="6539" y="1570"/>
                  </a:lnTo>
                  <a:cubicBezTo>
                    <a:pt x="6139" y="3104"/>
                    <a:pt x="434" y="40865"/>
                    <a:pt x="434" y="40865"/>
                  </a:cubicBezTo>
                  <a:cubicBezTo>
                    <a:pt x="434" y="40865"/>
                    <a:pt x="401" y="41699"/>
                    <a:pt x="334" y="43000"/>
                  </a:cubicBezTo>
                  <a:cubicBezTo>
                    <a:pt x="301" y="43567"/>
                    <a:pt x="268" y="44234"/>
                    <a:pt x="234" y="44934"/>
                  </a:cubicBezTo>
                  <a:lnTo>
                    <a:pt x="234" y="45468"/>
                  </a:lnTo>
                  <a:cubicBezTo>
                    <a:pt x="234" y="45835"/>
                    <a:pt x="201" y="46235"/>
                    <a:pt x="201" y="46602"/>
                  </a:cubicBezTo>
                  <a:cubicBezTo>
                    <a:pt x="134" y="47936"/>
                    <a:pt x="101" y="49337"/>
                    <a:pt x="68" y="50638"/>
                  </a:cubicBezTo>
                  <a:cubicBezTo>
                    <a:pt x="34" y="51539"/>
                    <a:pt x="1" y="52406"/>
                    <a:pt x="1" y="53140"/>
                  </a:cubicBezTo>
                  <a:lnTo>
                    <a:pt x="1" y="54574"/>
                  </a:lnTo>
                  <a:cubicBezTo>
                    <a:pt x="1" y="55475"/>
                    <a:pt x="34" y="56342"/>
                    <a:pt x="134" y="57210"/>
                  </a:cubicBezTo>
                  <a:cubicBezTo>
                    <a:pt x="301" y="58277"/>
                    <a:pt x="668" y="58778"/>
                    <a:pt x="1602" y="58944"/>
                  </a:cubicBezTo>
                  <a:cubicBezTo>
                    <a:pt x="1835" y="58978"/>
                    <a:pt x="2169" y="59044"/>
                    <a:pt x="2569" y="59078"/>
                  </a:cubicBezTo>
                  <a:lnTo>
                    <a:pt x="2803" y="59111"/>
                  </a:lnTo>
                  <a:lnTo>
                    <a:pt x="3970" y="59245"/>
                  </a:lnTo>
                  <a:lnTo>
                    <a:pt x="4271" y="59278"/>
                  </a:lnTo>
                  <a:lnTo>
                    <a:pt x="5271" y="59345"/>
                  </a:lnTo>
                  <a:lnTo>
                    <a:pt x="5938" y="59378"/>
                  </a:lnTo>
                  <a:lnTo>
                    <a:pt x="6606" y="59411"/>
                  </a:lnTo>
                  <a:cubicBezTo>
                    <a:pt x="7073" y="59445"/>
                    <a:pt x="7506" y="59445"/>
                    <a:pt x="7940" y="59445"/>
                  </a:cubicBezTo>
                  <a:cubicBezTo>
                    <a:pt x="8540" y="59445"/>
                    <a:pt x="9141" y="59411"/>
                    <a:pt x="9774" y="59345"/>
                  </a:cubicBezTo>
                  <a:lnTo>
                    <a:pt x="9808" y="59345"/>
                  </a:lnTo>
                  <a:lnTo>
                    <a:pt x="9975" y="59311"/>
                  </a:lnTo>
                  <a:lnTo>
                    <a:pt x="10141" y="59278"/>
                  </a:lnTo>
                  <a:lnTo>
                    <a:pt x="10175" y="59278"/>
                  </a:lnTo>
                  <a:lnTo>
                    <a:pt x="10342" y="59211"/>
                  </a:lnTo>
                  <a:lnTo>
                    <a:pt x="10642" y="59111"/>
                  </a:lnTo>
                  <a:lnTo>
                    <a:pt x="10909" y="59011"/>
                  </a:lnTo>
                  <a:cubicBezTo>
                    <a:pt x="11242" y="58844"/>
                    <a:pt x="11576" y="58677"/>
                    <a:pt x="11909" y="58444"/>
                  </a:cubicBezTo>
                  <a:cubicBezTo>
                    <a:pt x="12009" y="58377"/>
                    <a:pt x="12109" y="58311"/>
                    <a:pt x="12176" y="58210"/>
                  </a:cubicBezTo>
                  <a:cubicBezTo>
                    <a:pt x="12276" y="58144"/>
                    <a:pt x="12376" y="58077"/>
                    <a:pt x="12443" y="57977"/>
                  </a:cubicBezTo>
                  <a:lnTo>
                    <a:pt x="12543" y="57844"/>
                  </a:lnTo>
                  <a:cubicBezTo>
                    <a:pt x="12710" y="57643"/>
                    <a:pt x="12843" y="57443"/>
                    <a:pt x="12977" y="57243"/>
                  </a:cubicBezTo>
                  <a:cubicBezTo>
                    <a:pt x="12977" y="57210"/>
                    <a:pt x="13010" y="57176"/>
                    <a:pt x="13010" y="57143"/>
                  </a:cubicBezTo>
                  <a:lnTo>
                    <a:pt x="13043" y="57076"/>
                  </a:lnTo>
                  <a:lnTo>
                    <a:pt x="13077" y="56976"/>
                  </a:lnTo>
                  <a:cubicBezTo>
                    <a:pt x="13110" y="56943"/>
                    <a:pt x="13110" y="56910"/>
                    <a:pt x="13110" y="56876"/>
                  </a:cubicBezTo>
                  <a:cubicBezTo>
                    <a:pt x="13110" y="56843"/>
                    <a:pt x="13144" y="56776"/>
                    <a:pt x="13144" y="56743"/>
                  </a:cubicBezTo>
                  <a:lnTo>
                    <a:pt x="13210" y="56609"/>
                  </a:lnTo>
                  <a:cubicBezTo>
                    <a:pt x="13210" y="56576"/>
                    <a:pt x="13210" y="56509"/>
                    <a:pt x="13244" y="56476"/>
                  </a:cubicBezTo>
                  <a:cubicBezTo>
                    <a:pt x="13244" y="56409"/>
                    <a:pt x="13277" y="56376"/>
                    <a:pt x="13277" y="56342"/>
                  </a:cubicBezTo>
                  <a:cubicBezTo>
                    <a:pt x="13310" y="56276"/>
                    <a:pt x="13310" y="56209"/>
                    <a:pt x="13344" y="56142"/>
                  </a:cubicBezTo>
                  <a:cubicBezTo>
                    <a:pt x="13344" y="56076"/>
                    <a:pt x="13377" y="56009"/>
                    <a:pt x="13377" y="55975"/>
                  </a:cubicBezTo>
                  <a:cubicBezTo>
                    <a:pt x="13410" y="55909"/>
                    <a:pt x="13410" y="55842"/>
                    <a:pt x="13444" y="55775"/>
                  </a:cubicBezTo>
                  <a:cubicBezTo>
                    <a:pt x="13444" y="55675"/>
                    <a:pt x="13477" y="55642"/>
                    <a:pt x="13477" y="55575"/>
                  </a:cubicBezTo>
                  <a:cubicBezTo>
                    <a:pt x="13510" y="55508"/>
                    <a:pt x="13510" y="55408"/>
                    <a:pt x="13544" y="55342"/>
                  </a:cubicBezTo>
                  <a:lnTo>
                    <a:pt x="13611" y="55142"/>
                  </a:lnTo>
                  <a:lnTo>
                    <a:pt x="13644" y="54875"/>
                  </a:lnTo>
                  <a:cubicBezTo>
                    <a:pt x="13644" y="54808"/>
                    <a:pt x="13711" y="54741"/>
                    <a:pt x="13711" y="54675"/>
                  </a:cubicBezTo>
                  <a:lnTo>
                    <a:pt x="13777" y="54408"/>
                  </a:lnTo>
                  <a:cubicBezTo>
                    <a:pt x="13811" y="54308"/>
                    <a:pt x="13811" y="54241"/>
                    <a:pt x="13844" y="54174"/>
                  </a:cubicBezTo>
                  <a:cubicBezTo>
                    <a:pt x="13844" y="54074"/>
                    <a:pt x="13877" y="53974"/>
                    <a:pt x="13911" y="53874"/>
                  </a:cubicBezTo>
                  <a:lnTo>
                    <a:pt x="13977" y="53607"/>
                  </a:lnTo>
                  <a:cubicBezTo>
                    <a:pt x="13977" y="53540"/>
                    <a:pt x="14011" y="53440"/>
                    <a:pt x="14044" y="53340"/>
                  </a:cubicBezTo>
                  <a:cubicBezTo>
                    <a:pt x="14044" y="53240"/>
                    <a:pt x="14078" y="53140"/>
                    <a:pt x="14111" y="53040"/>
                  </a:cubicBezTo>
                  <a:cubicBezTo>
                    <a:pt x="14111" y="52973"/>
                    <a:pt x="14144" y="52840"/>
                    <a:pt x="14178" y="52740"/>
                  </a:cubicBezTo>
                  <a:cubicBezTo>
                    <a:pt x="14178" y="52706"/>
                    <a:pt x="14178" y="52673"/>
                    <a:pt x="14178" y="52673"/>
                  </a:cubicBezTo>
                  <a:cubicBezTo>
                    <a:pt x="14178" y="52606"/>
                    <a:pt x="14211" y="52540"/>
                    <a:pt x="14211" y="52473"/>
                  </a:cubicBezTo>
                  <a:cubicBezTo>
                    <a:pt x="14211" y="52440"/>
                    <a:pt x="14244" y="52273"/>
                    <a:pt x="14278" y="52139"/>
                  </a:cubicBezTo>
                  <a:cubicBezTo>
                    <a:pt x="14311" y="52039"/>
                    <a:pt x="14311" y="51973"/>
                    <a:pt x="14344" y="51873"/>
                  </a:cubicBezTo>
                  <a:cubicBezTo>
                    <a:pt x="14378" y="51772"/>
                    <a:pt x="14411" y="51639"/>
                    <a:pt x="14411" y="51539"/>
                  </a:cubicBezTo>
                  <a:lnTo>
                    <a:pt x="14478" y="51272"/>
                  </a:lnTo>
                  <a:lnTo>
                    <a:pt x="14578" y="50905"/>
                  </a:lnTo>
                  <a:cubicBezTo>
                    <a:pt x="14578" y="50805"/>
                    <a:pt x="14611" y="50705"/>
                    <a:pt x="14645" y="50605"/>
                  </a:cubicBezTo>
                  <a:lnTo>
                    <a:pt x="14711" y="50271"/>
                  </a:lnTo>
                  <a:cubicBezTo>
                    <a:pt x="14711" y="50171"/>
                    <a:pt x="14745" y="50071"/>
                    <a:pt x="14778" y="49971"/>
                  </a:cubicBezTo>
                  <a:lnTo>
                    <a:pt x="14845" y="49638"/>
                  </a:lnTo>
                  <a:cubicBezTo>
                    <a:pt x="14845" y="49571"/>
                    <a:pt x="14845" y="49538"/>
                    <a:pt x="14878" y="49471"/>
                  </a:cubicBezTo>
                  <a:cubicBezTo>
                    <a:pt x="14911" y="49437"/>
                    <a:pt x="14911" y="49371"/>
                    <a:pt x="14911" y="49304"/>
                  </a:cubicBezTo>
                  <a:cubicBezTo>
                    <a:pt x="14945" y="49237"/>
                    <a:pt x="14978" y="49071"/>
                    <a:pt x="14978" y="48970"/>
                  </a:cubicBezTo>
                  <a:cubicBezTo>
                    <a:pt x="15012" y="48870"/>
                    <a:pt x="15045" y="48770"/>
                    <a:pt x="15045" y="48670"/>
                  </a:cubicBezTo>
                  <a:cubicBezTo>
                    <a:pt x="15078" y="48537"/>
                    <a:pt x="15112" y="48437"/>
                    <a:pt x="15112" y="48337"/>
                  </a:cubicBezTo>
                  <a:cubicBezTo>
                    <a:pt x="15145" y="48203"/>
                    <a:pt x="15178" y="48103"/>
                    <a:pt x="15212" y="48003"/>
                  </a:cubicBezTo>
                  <a:cubicBezTo>
                    <a:pt x="15212" y="47903"/>
                    <a:pt x="15245" y="47803"/>
                    <a:pt x="15278" y="47703"/>
                  </a:cubicBezTo>
                  <a:cubicBezTo>
                    <a:pt x="15278" y="47569"/>
                    <a:pt x="15312" y="47469"/>
                    <a:pt x="15345" y="47336"/>
                  </a:cubicBezTo>
                  <a:lnTo>
                    <a:pt x="15412" y="47036"/>
                  </a:lnTo>
                  <a:cubicBezTo>
                    <a:pt x="15412" y="46936"/>
                    <a:pt x="15445" y="46836"/>
                    <a:pt x="15479" y="46736"/>
                  </a:cubicBezTo>
                  <a:cubicBezTo>
                    <a:pt x="15479" y="46602"/>
                    <a:pt x="15512" y="46502"/>
                    <a:pt x="15545" y="46402"/>
                  </a:cubicBezTo>
                  <a:lnTo>
                    <a:pt x="15612" y="46068"/>
                  </a:lnTo>
                  <a:cubicBezTo>
                    <a:pt x="15612" y="45968"/>
                    <a:pt x="15645" y="45902"/>
                    <a:pt x="15645" y="45802"/>
                  </a:cubicBezTo>
                  <a:cubicBezTo>
                    <a:pt x="15679" y="45701"/>
                    <a:pt x="15679" y="45668"/>
                    <a:pt x="15712" y="45568"/>
                  </a:cubicBezTo>
                  <a:lnTo>
                    <a:pt x="15712" y="45468"/>
                  </a:lnTo>
                  <a:cubicBezTo>
                    <a:pt x="15712" y="45368"/>
                    <a:pt x="15779" y="45268"/>
                    <a:pt x="15779" y="45168"/>
                  </a:cubicBezTo>
                  <a:cubicBezTo>
                    <a:pt x="15812" y="45101"/>
                    <a:pt x="15812" y="44968"/>
                    <a:pt x="15845" y="44868"/>
                  </a:cubicBezTo>
                  <a:cubicBezTo>
                    <a:pt x="15879" y="44767"/>
                    <a:pt x="15879" y="44701"/>
                    <a:pt x="15912" y="44601"/>
                  </a:cubicBezTo>
                  <a:lnTo>
                    <a:pt x="15979" y="44267"/>
                  </a:lnTo>
                  <a:cubicBezTo>
                    <a:pt x="15979" y="44200"/>
                    <a:pt x="15979" y="44134"/>
                    <a:pt x="16012" y="44067"/>
                  </a:cubicBezTo>
                  <a:lnTo>
                    <a:pt x="16046" y="43833"/>
                  </a:lnTo>
                  <a:lnTo>
                    <a:pt x="16046" y="43733"/>
                  </a:lnTo>
                  <a:cubicBezTo>
                    <a:pt x="16046" y="43700"/>
                    <a:pt x="16079" y="43600"/>
                    <a:pt x="16112" y="43533"/>
                  </a:cubicBezTo>
                  <a:lnTo>
                    <a:pt x="16146" y="43233"/>
                  </a:lnTo>
                  <a:lnTo>
                    <a:pt x="16212" y="43000"/>
                  </a:lnTo>
                  <a:cubicBezTo>
                    <a:pt x="16212" y="42899"/>
                    <a:pt x="16246" y="42833"/>
                    <a:pt x="16246" y="42733"/>
                  </a:cubicBezTo>
                  <a:lnTo>
                    <a:pt x="16279" y="42533"/>
                  </a:lnTo>
                  <a:lnTo>
                    <a:pt x="16346" y="42266"/>
                  </a:lnTo>
                  <a:cubicBezTo>
                    <a:pt x="16346" y="42232"/>
                    <a:pt x="16346" y="42166"/>
                    <a:pt x="16379" y="42132"/>
                  </a:cubicBezTo>
                  <a:lnTo>
                    <a:pt x="16413" y="41865"/>
                  </a:lnTo>
                  <a:lnTo>
                    <a:pt x="16446" y="41732"/>
                  </a:lnTo>
                  <a:cubicBezTo>
                    <a:pt x="16446" y="41632"/>
                    <a:pt x="16479" y="41565"/>
                    <a:pt x="16479" y="41498"/>
                  </a:cubicBezTo>
                  <a:cubicBezTo>
                    <a:pt x="16479" y="41398"/>
                    <a:pt x="16513" y="41298"/>
                    <a:pt x="16546" y="41198"/>
                  </a:cubicBezTo>
                  <a:cubicBezTo>
                    <a:pt x="16613" y="40765"/>
                    <a:pt x="16713" y="39864"/>
                    <a:pt x="16813" y="38563"/>
                  </a:cubicBezTo>
                  <a:cubicBezTo>
                    <a:pt x="16880" y="38096"/>
                    <a:pt x="16913" y="37562"/>
                    <a:pt x="16946" y="36962"/>
                  </a:cubicBezTo>
                  <a:cubicBezTo>
                    <a:pt x="17146" y="34827"/>
                    <a:pt x="17347" y="32092"/>
                    <a:pt x="17580" y="29090"/>
                  </a:cubicBezTo>
                  <a:cubicBezTo>
                    <a:pt x="17580" y="28823"/>
                    <a:pt x="17613" y="28556"/>
                    <a:pt x="17613" y="28256"/>
                  </a:cubicBezTo>
                  <a:cubicBezTo>
                    <a:pt x="18447" y="16914"/>
                    <a:pt x="19381" y="2370"/>
                    <a:pt x="19381" y="2370"/>
                  </a:cubicBezTo>
                  <a:cubicBezTo>
                    <a:pt x="19415" y="2104"/>
                    <a:pt x="19315" y="1837"/>
                    <a:pt x="19114" y="1637"/>
                  </a:cubicBezTo>
                  <a:cubicBezTo>
                    <a:pt x="19048" y="1570"/>
                    <a:pt x="18948" y="1470"/>
                    <a:pt x="18848" y="1403"/>
                  </a:cubicBezTo>
                  <a:cubicBezTo>
                    <a:pt x="18581" y="1203"/>
                    <a:pt x="18314" y="1036"/>
                    <a:pt x="18014" y="903"/>
                  </a:cubicBezTo>
                  <a:lnTo>
                    <a:pt x="17814" y="836"/>
                  </a:lnTo>
                  <a:lnTo>
                    <a:pt x="17780" y="836"/>
                  </a:lnTo>
                  <a:cubicBezTo>
                    <a:pt x="16112" y="336"/>
                    <a:pt x="10508" y="69"/>
                    <a:pt x="8640" y="2"/>
                  </a:cubicBezTo>
                  <a:cubicBezTo>
                    <a:pt x="8615" y="1"/>
                    <a:pt x="8590" y="1"/>
                    <a:pt x="8565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820750" y="-8068687"/>
              <a:ext cx="489525" cy="1486350"/>
            </a:xfrm>
            <a:custGeom>
              <a:avLst/>
              <a:gdLst/>
              <a:ahLst/>
              <a:cxnLst/>
              <a:rect l="l" t="t" r="r" b="b"/>
              <a:pathLst>
                <a:path w="19581" h="59454" extrusionOk="0">
                  <a:moveTo>
                    <a:pt x="8633" y="0"/>
                  </a:moveTo>
                  <a:cubicBezTo>
                    <a:pt x="7694" y="0"/>
                    <a:pt x="6832" y="625"/>
                    <a:pt x="6605" y="1536"/>
                  </a:cubicBezTo>
                  <a:lnTo>
                    <a:pt x="6605" y="1603"/>
                  </a:lnTo>
                  <a:cubicBezTo>
                    <a:pt x="6204" y="3137"/>
                    <a:pt x="500" y="40864"/>
                    <a:pt x="500" y="40864"/>
                  </a:cubicBezTo>
                  <a:cubicBezTo>
                    <a:pt x="500" y="40864"/>
                    <a:pt x="0" y="51605"/>
                    <a:pt x="67" y="54607"/>
                  </a:cubicBezTo>
                  <a:cubicBezTo>
                    <a:pt x="100" y="57576"/>
                    <a:pt x="200" y="58677"/>
                    <a:pt x="1668" y="58944"/>
                  </a:cubicBezTo>
                  <a:cubicBezTo>
                    <a:pt x="2679" y="59127"/>
                    <a:pt x="5699" y="59454"/>
                    <a:pt x="7994" y="59454"/>
                  </a:cubicBezTo>
                  <a:cubicBezTo>
                    <a:pt x="9031" y="59454"/>
                    <a:pt x="9919" y="59387"/>
                    <a:pt x="10407" y="59211"/>
                  </a:cubicBezTo>
                  <a:cubicBezTo>
                    <a:pt x="12009" y="58643"/>
                    <a:pt x="12509" y="58110"/>
                    <a:pt x="13043" y="57242"/>
                  </a:cubicBezTo>
                  <a:cubicBezTo>
                    <a:pt x="13576" y="56375"/>
                    <a:pt x="16078" y="44500"/>
                    <a:pt x="16645" y="41164"/>
                  </a:cubicBezTo>
                  <a:cubicBezTo>
                    <a:pt x="17212" y="37829"/>
                    <a:pt x="19514" y="2336"/>
                    <a:pt x="19514" y="2336"/>
                  </a:cubicBezTo>
                  <a:cubicBezTo>
                    <a:pt x="19514" y="2336"/>
                    <a:pt x="19581" y="1569"/>
                    <a:pt x="18080" y="902"/>
                  </a:cubicBezTo>
                  <a:cubicBezTo>
                    <a:pt x="16812" y="335"/>
                    <a:pt x="10674" y="68"/>
                    <a:pt x="8706" y="1"/>
                  </a:cubicBezTo>
                  <a:cubicBezTo>
                    <a:pt x="8682" y="1"/>
                    <a:pt x="8658" y="0"/>
                    <a:pt x="8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820750" y="-8069487"/>
              <a:ext cx="489525" cy="1495250"/>
            </a:xfrm>
            <a:custGeom>
              <a:avLst/>
              <a:gdLst/>
              <a:ahLst/>
              <a:cxnLst/>
              <a:rect l="l" t="t" r="r" b="b"/>
              <a:pathLst>
                <a:path w="19581" h="59810" fill="none" extrusionOk="0">
                  <a:moveTo>
                    <a:pt x="500" y="40896"/>
                  </a:moveTo>
                  <a:cubicBezTo>
                    <a:pt x="500" y="40896"/>
                    <a:pt x="0" y="51637"/>
                    <a:pt x="67" y="54639"/>
                  </a:cubicBezTo>
                  <a:cubicBezTo>
                    <a:pt x="100" y="57608"/>
                    <a:pt x="200" y="58709"/>
                    <a:pt x="1668" y="58976"/>
                  </a:cubicBezTo>
                  <a:cubicBezTo>
                    <a:pt x="3136" y="59243"/>
                    <a:pt x="8840" y="59810"/>
                    <a:pt x="10407" y="59243"/>
                  </a:cubicBezTo>
                  <a:cubicBezTo>
                    <a:pt x="12009" y="58675"/>
                    <a:pt x="12509" y="58142"/>
                    <a:pt x="13043" y="57274"/>
                  </a:cubicBezTo>
                  <a:cubicBezTo>
                    <a:pt x="13576" y="56407"/>
                    <a:pt x="16078" y="44532"/>
                    <a:pt x="16645" y="41196"/>
                  </a:cubicBezTo>
                  <a:cubicBezTo>
                    <a:pt x="17212" y="37861"/>
                    <a:pt x="19514" y="2368"/>
                    <a:pt x="19514" y="2368"/>
                  </a:cubicBezTo>
                  <a:cubicBezTo>
                    <a:pt x="19514" y="2368"/>
                    <a:pt x="19581" y="1601"/>
                    <a:pt x="18080" y="934"/>
                  </a:cubicBezTo>
                  <a:cubicBezTo>
                    <a:pt x="16812" y="367"/>
                    <a:pt x="10674" y="100"/>
                    <a:pt x="8706" y="33"/>
                  </a:cubicBezTo>
                  <a:cubicBezTo>
                    <a:pt x="7739" y="0"/>
                    <a:pt x="6838" y="634"/>
                    <a:pt x="6605" y="1568"/>
                  </a:cubicBezTo>
                  <a:lnTo>
                    <a:pt x="6605" y="1635"/>
                  </a:lnTo>
                  <a:cubicBezTo>
                    <a:pt x="6204" y="3169"/>
                    <a:pt x="500" y="40896"/>
                    <a:pt x="500" y="40896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820750" y="-7048762"/>
              <a:ext cx="415300" cy="466425"/>
            </a:xfrm>
            <a:custGeom>
              <a:avLst/>
              <a:gdLst/>
              <a:ahLst/>
              <a:cxnLst/>
              <a:rect l="l" t="t" r="r" b="b"/>
              <a:pathLst>
                <a:path w="16612" h="18657" extrusionOk="0">
                  <a:moveTo>
                    <a:pt x="534" y="0"/>
                  </a:move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2679" y="18330"/>
                    <a:pt x="5699" y="18657"/>
                    <a:pt x="8005" y="18657"/>
                  </a:cubicBezTo>
                  <a:cubicBezTo>
                    <a:pt x="9047" y="18657"/>
                    <a:pt x="9942" y="18590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lnTo>
                    <a:pt x="16612" y="667"/>
                  </a:lnTo>
                  <a:cubicBezTo>
                    <a:pt x="15111" y="1435"/>
                    <a:pt x="13643" y="1301"/>
                    <a:pt x="12175" y="1335"/>
                  </a:cubicBez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1125125" y="-7003737"/>
              <a:ext cx="86750" cy="13375"/>
            </a:xfrm>
            <a:custGeom>
              <a:avLst/>
              <a:gdLst/>
              <a:ahLst/>
              <a:cxnLst/>
              <a:rect l="l" t="t" r="r" b="b"/>
              <a:pathLst>
                <a:path w="3470" h="535" fill="none" extrusionOk="0">
                  <a:moveTo>
                    <a:pt x="0" y="534"/>
                  </a:moveTo>
                  <a:cubicBezTo>
                    <a:pt x="1168" y="468"/>
                    <a:pt x="2335" y="301"/>
                    <a:pt x="3470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849100" y="-7021237"/>
              <a:ext cx="276050" cy="31700"/>
            </a:xfrm>
            <a:custGeom>
              <a:avLst/>
              <a:gdLst/>
              <a:ahLst/>
              <a:cxnLst/>
              <a:rect l="l" t="t" r="r" b="b"/>
              <a:pathLst>
                <a:path w="11042" h="1268" fill="none" extrusionOk="0">
                  <a:moveTo>
                    <a:pt x="0" y="0"/>
                  </a:moveTo>
                  <a:cubicBezTo>
                    <a:pt x="0" y="0"/>
                    <a:pt x="9407" y="1268"/>
                    <a:pt x="11041" y="1234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820750" y="-7048762"/>
              <a:ext cx="415300" cy="474525"/>
            </a:xfrm>
            <a:custGeom>
              <a:avLst/>
              <a:gdLst/>
              <a:ahLst/>
              <a:cxnLst/>
              <a:rect l="l" t="t" r="r" b="b"/>
              <a:pathLst>
                <a:path w="16612" h="18981" fill="none" extrusionOk="0">
                  <a:moveTo>
                    <a:pt x="12175" y="1335"/>
                  </a:move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3136" y="18414"/>
                    <a:pt x="8840" y="18981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cubicBezTo>
                    <a:pt x="15111" y="1435"/>
                    <a:pt x="13643" y="1301"/>
                    <a:pt x="12175" y="1335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36"/>
          <p:cNvGrpSpPr/>
          <p:nvPr/>
        </p:nvGrpSpPr>
        <p:grpSpPr>
          <a:xfrm rot="-1837666">
            <a:off x="5388278" y="2388125"/>
            <a:ext cx="1425411" cy="2215993"/>
            <a:chOff x="4984438" y="-4790075"/>
            <a:chExt cx="2235800" cy="3475850"/>
          </a:xfrm>
        </p:grpSpPr>
        <p:sp>
          <p:nvSpPr>
            <p:cNvPr id="252" name="Google Shape;252;p36"/>
            <p:cNvSpPr/>
            <p:nvPr/>
          </p:nvSpPr>
          <p:spPr>
            <a:xfrm>
              <a:off x="6824088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extrusionOk="0">
                  <a:moveTo>
                    <a:pt x="8640" y="1"/>
                  </a:move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5059513" y="-4763375"/>
              <a:ext cx="2159050" cy="3449150"/>
            </a:xfrm>
            <a:custGeom>
              <a:avLst/>
              <a:gdLst/>
              <a:ahLst/>
              <a:cxnLst/>
              <a:rect l="l" t="t" r="r" b="b"/>
              <a:pathLst>
                <a:path w="86362" h="137966" extrusionOk="0">
                  <a:moveTo>
                    <a:pt x="82125" y="0"/>
                  </a:moveTo>
                  <a:lnTo>
                    <a:pt x="82125" y="0"/>
                  </a:lnTo>
                  <a:cubicBezTo>
                    <a:pt x="83226" y="1501"/>
                    <a:pt x="83793" y="3336"/>
                    <a:pt x="83726" y="5204"/>
                  </a:cubicBezTo>
                  <a:lnTo>
                    <a:pt x="82192" y="38561"/>
                  </a:lnTo>
                  <a:lnTo>
                    <a:pt x="82192" y="127992"/>
                  </a:lnTo>
                  <a:cubicBezTo>
                    <a:pt x="81992" y="132195"/>
                    <a:pt x="78623" y="135564"/>
                    <a:pt x="74420" y="135764"/>
                  </a:cubicBezTo>
                  <a:lnTo>
                    <a:pt x="3469" y="135764"/>
                  </a:lnTo>
                  <a:cubicBezTo>
                    <a:pt x="2268" y="135731"/>
                    <a:pt x="1067" y="135430"/>
                    <a:pt x="0" y="134863"/>
                  </a:cubicBezTo>
                  <a:lnTo>
                    <a:pt x="0" y="134863"/>
                  </a:lnTo>
                  <a:cubicBezTo>
                    <a:pt x="1368" y="136798"/>
                    <a:pt x="3603" y="137966"/>
                    <a:pt x="5971" y="137966"/>
                  </a:cubicBezTo>
                  <a:lnTo>
                    <a:pt x="76922" y="137966"/>
                  </a:lnTo>
                  <a:cubicBezTo>
                    <a:pt x="81125" y="137799"/>
                    <a:pt x="84494" y="134396"/>
                    <a:pt x="84694" y="130193"/>
                  </a:cubicBezTo>
                  <a:lnTo>
                    <a:pt x="84694" y="40763"/>
                  </a:lnTo>
                  <a:lnTo>
                    <a:pt x="86228" y="7405"/>
                  </a:lnTo>
                  <a:cubicBezTo>
                    <a:pt x="86362" y="4370"/>
                    <a:pt x="84794" y="1501"/>
                    <a:pt x="82125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fill="none" extrusionOk="0">
                  <a:moveTo>
                    <a:pt x="81125" y="1"/>
                  </a:moveTo>
                  <a:lnTo>
                    <a:pt x="8640" y="1"/>
                  </a:ln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5096188" y="-4677500"/>
              <a:ext cx="2020650" cy="908175"/>
            </a:xfrm>
            <a:custGeom>
              <a:avLst/>
              <a:gdLst/>
              <a:ahLst/>
              <a:cxnLst/>
              <a:rect l="l" t="t" r="r" b="b"/>
              <a:pathLst>
                <a:path w="80826" h="36327" extrusionOk="0">
                  <a:moveTo>
                    <a:pt x="5104" y="1"/>
                  </a:moveTo>
                  <a:cubicBezTo>
                    <a:pt x="2269" y="1"/>
                    <a:pt x="1" y="2369"/>
                    <a:pt x="134" y="5205"/>
                  </a:cubicBezTo>
                  <a:lnTo>
                    <a:pt x="1535" y="36327"/>
                  </a:lnTo>
                  <a:lnTo>
                    <a:pt x="79291" y="36327"/>
                  </a:lnTo>
                  <a:lnTo>
                    <a:pt x="80692" y="5205"/>
                  </a:lnTo>
                  <a:cubicBezTo>
                    <a:pt x="80825" y="2369"/>
                    <a:pt x="78557" y="1"/>
                    <a:pt x="75721" y="1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5203763" y="-4475675"/>
              <a:ext cx="1797150" cy="607950"/>
            </a:xfrm>
            <a:custGeom>
              <a:avLst/>
              <a:gdLst/>
              <a:ahLst/>
              <a:cxnLst/>
              <a:rect l="l" t="t" r="r" b="b"/>
              <a:pathLst>
                <a:path w="71886" h="24318" extrusionOk="0">
                  <a:moveTo>
                    <a:pt x="1" y="0"/>
                  </a:moveTo>
                  <a:lnTo>
                    <a:pt x="1" y="24318"/>
                  </a:lnTo>
                  <a:lnTo>
                    <a:pt x="71885" y="24318"/>
                  </a:lnTo>
                  <a:lnTo>
                    <a:pt x="71885" y="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5292163" y="-4387275"/>
              <a:ext cx="1620350" cy="431150"/>
            </a:xfrm>
            <a:custGeom>
              <a:avLst/>
              <a:gdLst/>
              <a:ahLst/>
              <a:cxnLst/>
              <a:rect l="l" t="t" r="r" b="b"/>
              <a:pathLst>
                <a:path w="64814" h="17246" extrusionOk="0">
                  <a:moveTo>
                    <a:pt x="1" y="0"/>
                  </a:moveTo>
                  <a:lnTo>
                    <a:pt x="1" y="17246"/>
                  </a:lnTo>
                  <a:lnTo>
                    <a:pt x="64814" y="17246"/>
                  </a:lnTo>
                  <a:lnTo>
                    <a:pt x="6481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5207113" y="-3522500"/>
              <a:ext cx="906500" cy="266050"/>
            </a:xfrm>
            <a:custGeom>
              <a:avLst/>
              <a:gdLst/>
              <a:ahLst/>
              <a:cxnLst/>
              <a:rect l="l" t="t" r="r" b="b"/>
              <a:pathLst>
                <a:path w="36260" h="10642" extrusionOk="0">
                  <a:moveTo>
                    <a:pt x="2068" y="1"/>
                  </a:moveTo>
                  <a:cubicBezTo>
                    <a:pt x="934" y="1"/>
                    <a:pt x="0" y="901"/>
                    <a:pt x="0" y="2069"/>
                  </a:cubicBezTo>
                  <a:lnTo>
                    <a:pt x="0" y="8573"/>
                  </a:lnTo>
                  <a:cubicBezTo>
                    <a:pt x="0" y="9708"/>
                    <a:pt x="934" y="10642"/>
                    <a:pt x="2068" y="10642"/>
                  </a:cubicBezTo>
                  <a:lnTo>
                    <a:pt x="34191" y="10642"/>
                  </a:lnTo>
                  <a:cubicBezTo>
                    <a:pt x="35359" y="10642"/>
                    <a:pt x="36259" y="9708"/>
                    <a:pt x="36259" y="8573"/>
                  </a:cubicBezTo>
                  <a:lnTo>
                    <a:pt x="36259" y="2069"/>
                  </a:lnTo>
                  <a:cubicBezTo>
                    <a:pt x="36259" y="901"/>
                    <a:pt x="35359" y="1"/>
                    <a:pt x="34191" y="1"/>
                  </a:cubicBezTo>
                  <a:close/>
                </a:path>
              </a:pathLst>
            </a:custGeom>
            <a:solidFill>
              <a:srgbClr val="7D7D7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53972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558071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57633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594596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6344588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0975" y="8373"/>
                  </a:lnTo>
                  <a:cubicBezTo>
                    <a:pt x="12042" y="8373"/>
                    <a:pt x="12910" y="7506"/>
                    <a:pt x="12910" y="6438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52121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55907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59684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34" y="1936"/>
                  </a:cubicBezTo>
                  <a:lnTo>
                    <a:pt x="34" y="7906"/>
                  </a:lnTo>
                  <a:cubicBezTo>
                    <a:pt x="34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63470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672486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4"/>
                    <a:pt x="12909" y="7906"/>
                  </a:cubicBezTo>
                  <a:lnTo>
                    <a:pt x="12909" y="1936"/>
                  </a:lnTo>
                  <a:cubicBezTo>
                    <a:pt x="12909" y="868"/>
                    <a:pt x="12042" y="1"/>
                    <a:pt x="11008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52121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55907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5969313" y="-2756950"/>
              <a:ext cx="321925" cy="245200"/>
            </a:xfrm>
            <a:custGeom>
              <a:avLst/>
              <a:gdLst/>
              <a:ahLst/>
              <a:cxnLst/>
              <a:rect l="l" t="t" r="r" b="b"/>
              <a:pathLst>
                <a:path w="12877" h="9808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lnTo>
                    <a:pt x="1" y="7906"/>
                  </a:lnTo>
                  <a:cubicBezTo>
                    <a:pt x="1" y="8974"/>
                    <a:pt x="835" y="9808"/>
                    <a:pt x="1902" y="9808"/>
                  </a:cubicBezTo>
                  <a:lnTo>
                    <a:pt x="10975" y="9808"/>
                  </a:lnTo>
                  <a:cubicBezTo>
                    <a:pt x="12009" y="9808"/>
                    <a:pt x="12877" y="8974"/>
                    <a:pt x="12877" y="7906"/>
                  </a:cubicBezTo>
                  <a:lnTo>
                    <a:pt x="12877" y="1902"/>
                  </a:lnTo>
                  <a:cubicBezTo>
                    <a:pt x="12877" y="835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6347088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672486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3"/>
                    <a:pt x="12909" y="7906"/>
                  </a:cubicBezTo>
                  <a:lnTo>
                    <a:pt x="12909" y="1935"/>
                  </a:lnTo>
                  <a:cubicBezTo>
                    <a:pt x="12909" y="868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52121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55907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34"/>
                    <a:pt x="1" y="1901"/>
                  </a:cubicBezTo>
                  <a:lnTo>
                    <a:pt x="1" y="7906"/>
                  </a:lnTo>
                  <a:cubicBezTo>
                    <a:pt x="1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59684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7"/>
                    <a:pt x="34" y="1935"/>
                  </a:cubicBezTo>
                  <a:lnTo>
                    <a:pt x="34" y="7906"/>
                  </a:lnTo>
                  <a:cubicBezTo>
                    <a:pt x="34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63470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672486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09" y="8973"/>
                    <a:pt x="12909" y="7906"/>
                  </a:cubicBezTo>
                  <a:lnTo>
                    <a:pt x="12909" y="1901"/>
                  </a:lnTo>
                  <a:cubicBezTo>
                    <a:pt x="12909" y="834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52121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55907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5969313" y="-2096475"/>
              <a:ext cx="321925" cy="246025"/>
            </a:xfrm>
            <a:custGeom>
              <a:avLst/>
              <a:gdLst/>
              <a:ahLst/>
              <a:cxnLst/>
              <a:rect l="l" t="t" r="r" b="b"/>
              <a:pathLst>
                <a:path w="12877" h="9841" extrusionOk="0">
                  <a:moveTo>
                    <a:pt x="1902" y="1"/>
                  </a:moveTo>
                  <a:cubicBezTo>
                    <a:pt x="835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35" y="9841"/>
                    <a:pt x="1902" y="9841"/>
                  </a:cubicBezTo>
                  <a:lnTo>
                    <a:pt x="10975" y="9841"/>
                  </a:lnTo>
                  <a:cubicBezTo>
                    <a:pt x="12009" y="9841"/>
                    <a:pt x="12877" y="8974"/>
                    <a:pt x="12877" y="7906"/>
                  </a:cubicBezTo>
                  <a:lnTo>
                    <a:pt x="12877" y="1935"/>
                  </a:lnTo>
                  <a:cubicBezTo>
                    <a:pt x="12877" y="868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6347088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52121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55907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40"/>
                  </a:lnTo>
                  <a:cubicBezTo>
                    <a:pt x="1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5968488" y="-17654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34" y="1902"/>
                  </a:cubicBezTo>
                  <a:lnTo>
                    <a:pt x="34" y="7906"/>
                  </a:lnTo>
                  <a:cubicBezTo>
                    <a:pt x="34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07"/>
                    <a:pt x="12910" y="8973"/>
                    <a:pt x="12910" y="7906"/>
                  </a:cubicBezTo>
                  <a:lnTo>
                    <a:pt x="12910" y="1902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6347088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6724863" y="-2096475"/>
              <a:ext cx="322750" cy="576275"/>
            </a:xfrm>
            <a:custGeom>
              <a:avLst/>
              <a:gdLst/>
              <a:ahLst/>
              <a:cxnLst/>
              <a:rect l="l" t="t" r="r" b="b"/>
              <a:pathLst>
                <a:path w="12910" h="23051" extrusionOk="0">
                  <a:moveTo>
                    <a:pt x="1968" y="1"/>
                  </a:moveTo>
                  <a:cubicBezTo>
                    <a:pt x="901" y="1"/>
                    <a:pt x="0" y="868"/>
                    <a:pt x="0" y="1969"/>
                  </a:cubicBezTo>
                  <a:lnTo>
                    <a:pt x="0" y="21116"/>
                  </a:lnTo>
                  <a:cubicBezTo>
                    <a:pt x="0" y="22183"/>
                    <a:pt x="901" y="23050"/>
                    <a:pt x="1968" y="23050"/>
                  </a:cubicBezTo>
                  <a:lnTo>
                    <a:pt x="10975" y="23050"/>
                  </a:lnTo>
                  <a:cubicBezTo>
                    <a:pt x="12042" y="23050"/>
                    <a:pt x="12909" y="22183"/>
                    <a:pt x="12909" y="21116"/>
                  </a:cubicBezTo>
                  <a:lnTo>
                    <a:pt x="12909" y="1969"/>
                  </a:lnTo>
                  <a:cubicBezTo>
                    <a:pt x="12909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6724863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1008" y="8373"/>
                  </a:lnTo>
                  <a:cubicBezTo>
                    <a:pt x="12042" y="8373"/>
                    <a:pt x="12909" y="7506"/>
                    <a:pt x="12909" y="6438"/>
                  </a:cubicBezTo>
                  <a:lnTo>
                    <a:pt x="12909" y="1935"/>
                  </a:lnTo>
                  <a:cubicBezTo>
                    <a:pt x="12909" y="867"/>
                    <a:pt x="12042" y="0"/>
                    <a:pt x="11008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6767388" y="-3324425"/>
              <a:ext cx="120950" cy="120100"/>
            </a:xfrm>
            <a:custGeom>
              <a:avLst/>
              <a:gdLst/>
              <a:ahLst/>
              <a:cxnLst/>
              <a:rect l="l" t="t" r="r" b="b"/>
              <a:pathLst>
                <a:path w="4838" h="4804" extrusionOk="0">
                  <a:moveTo>
                    <a:pt x="2436" y="517"/>
                  </a:moveTo>
                  <a:cubicBezTo>
                    <a:pt x="2869" y="517"/>
                    <a:pt x="3269" y="684"/>
                    <a:pt x="3536" y="1017"/>
                  </a:cubicBezTo>
                  <a:cubicBezTo>
                    <a:pt x="4070" y="1885"/>
                    <a:pt x="4070" y="2952"/>
                    <a:pt x="3536" y="3786"/>
                  </a:cubicBezTo>
                  <a:cubicBezTo>
                    <a:pt x="3289" y="4095"/>
                    <a:pt x="2927" y="4290"/>
                    <a:pt x="2529" y="4290"/>
                  </a:cubicBezTo>
                  <a:cubicBezTo>
                    <a:pt x="2498" y="4290"/>
                    <a:pt x="2467" y="4289"/>
                    <a:pt x="2436" y="4286"/>
                  </a:cubicBezTo>
                  <a:cubicBezTo>
                    <a:pt x="2404" y="4289"/>
                    <a:pt x="2373" y="4290"/>
                    <a:pt x="2341" y="4290"/>
                  </a:cubicBezTo>
                  <a:cubicBezTo>
                    <a:pt x="1940" y="4290"/>
                    <a:pt x="1549" y="4095"/>
                    <a:pt x="1301" y="3786"/>
                  </a:cubicBezTo>
                  <a:cubicBezTo>
                    <a:pt x="768" y="2952"/>
                    <a:pt x="768" y="1885"/>
                    <a:pt x="1301" y="1017"/>
                  </a:cubicBezTo>
                  <a:cubicBezTo>
                    <a:pt x="1568" y="684"/>
                    <a:pt x="2002" y="517"/>
                    <a:pt x="2436" y="517"/>
                  </a:cubicBezTo>
                  <a:close/>
                  <a:moveTo>
                    <a:pt x="2419" y="0"/>
                  </a:moveTo>
                  <a:cubicBezTo>
                    <a:pt x="1835" y="0"/>
                    <a:pt x="1251" y="217"/>
                    <a:pt x="801" y="650"/>
                  </a:cubicBezTo>
                  <a:cubicBezTo>
                    <a:pt x="0" y="1685"/>
                    <a:pt x="0" y="3119"/>
                    <a:pt x="801" y="4153"/>
                  </a:cubicBezTo>
                  <a:cubicBezTo>
                    <a:pt x="1251" y="4587"/>
                    <a:pt x="1835" y="4803"/>
                    <a:pt x="2419" y="4803"/>
                  </a:cubicBezTo>
                  <a:cubicBezTo>
                    <a:pt x="3003" y="4803"/>
                    <a:pt x="3586" y="4587"/>
                    <a:pt x="4037" y="4153"/>
                  </a:cubicBezTo>
                  <a:cubicBezTo>
                    <a:pt x="4837" y="3119"/>
                    <a:pt x="4837" y="1685"/>
                    <a:pt x="4037" y="650"/>
                  </a:cubicBezTo>
                  <a:cubicBezTo>
                    <a:pt x="3586" y="217"/>
                    <a:pt x="3003" y="0"/>
                    <a:pt x="2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6907488" y="-3322675"/>
              <a:ext cx="95925" cy="117100"/>
            </a:xfrm>
            <a:custGeom>
              <a:avLst/>
              <a:gdLst/>
              <a:ahLst/>
              <a:cxnLst/>
              <a:rect l="l" t="t" r="r" b="b"/>
              <a:pathLst>
                <a:path w="3837" h="4684" extrusionOk="0">
                  <a:moveTo>
                    <a:pt x="3449" y="0"/>
                  </a:moveTo>
                  <a:cubicBezTo>
                    <a:pt x="3401" y="0"/>
                    <a:pt x="3352" y="31"/>
                    <a:pt x="3303" y="80"/>
                  </a:cubicBezTo>
                  <a:cubicBezTo>
                    <a:pt x="3236" y="113"/>
                    <a:pt x="3203" y="214"/>
                    <a:pt x="3203" y="280"/>
                  </a:cubicBezTo>
                  <a:lnTo>
                    <a:pt x="3203" y="3716"/>
                  </a:lnTo>
                  <a:lnTo>
                    <a:pt x="834" y="247"/>
                  </a:lnTo>
                  <a:cubicBezTo>
                    <a:pt x="768" y="180"/>
                    <a:pt x="701" y="113"/>
                    <a:pt x="601" y="80"/>
                  </a:cubicBezTo>
                  <a:cubicBezTo>
                    <a:pt x="534" y="13"/>
                    <a:pt x="467" y="13"/>
                    <a:pt x="367" y="13"/>
                  </a:cubicBezTo>
                  <a:cubicBezTo>
                    <a:pt x="349" y="7"/>
                    <a:pt x="331" y="5"/>
                    <a:pt x="313" y="5"/>
                  </a:cubicBezTo>
                  <a:cubicBezTo>
                    <a:pt x="232" y="5"/>
                    <a:pt x="155" y="59"/>
                    <a:pt x="101" y="113"/>
                  </a:cubicBezTo>
                  <a:cubicBezTo>
                    <a:pt x="34" y="180"/>
                    <a:pt x="0" y="314"/>
                    <a:pt x="0" y="414"/>
                  </a:cubicBezTo>
                  <a:lnTo>
                    <a:pt x="0" y="4383"/>
                  </a:lnTo>
                  <a:cubicBezTo>
                    <a:pt x="0" y="4450"/>
                    <a:pt x="34" y="4550"/>
                    <a:pt x="101" y="4583"/>
                  </a:cubicBezTo>
                  <a:cubicBezTo>
                    <a:pt x="167" y="4650"/>
                    <a:pt x="234" y="4683"/>
                    <a:pt x="301" y="4683"/>
                  </a:cubicBezTo>
                  <a:cubicBezTo>
                    <a:pt x="401" y="4683"/>
                    <a:pt x="467" y="4650"/>
                    <a:pt x="534" y="4617"/>
                  </a:cubicBezTo>
                  <a:cubicBezTo>
                    <a:pt x="601" y="4550"/>
                    <a:pt x="634" y="4483"/>
                    <a:pt x="634" y="4417"/>
                  </a:cubicBezTo>
                  <a:lnTo>
                    <a:pt x="634" y="1014"/>
                  </a:lnTo>
                  <a:lnTo>
                    <a:pt x="3003" y="4483"/>
                  </a:lnTo>
                  <a:cubicBezTo>
                    <a:pt x="3069" y="4550"/>
                    <a:pt x="3136" y="4583"/>
                    <a:pt x="3203" y="4650"/>
                  </a:cubicBezTo>
                  <a:cubicBezTo>
                    <a:pt x="3269" y="4683"/>
                    <a:pt x="3336" y="4683"/>
                    <a:pt x="3403" y="4683"/>
                  </a:cubicBezTo>
                  <a:cubicBezTo>
                    <a:pt x="3536" y="4683"/>
                    <a:pt x="3636" y="4650"/>
                    <a:pt x="3703" y="4583"/>
                  </a:cubicBezTo>
                  <a:cubicBezTo>
                    <a:pt x="3770" y="4483"/>
                    <a:pt x="3837" y="4383"/>
                    <a:pt x="3803" y="4283"/>
                  </a:cubicBezTo>
                  <a:lnTo>
                    <a:pt x="3803" y="280"/>
                  </a:lnTo>
                  <a:cubicBezTo>
                    <a:pt x="3837" y="214"/>
                    <a:pt x="3803" y="113"/>
                    <a:pt x="3736" y="80"/>
                  </a:cubicBezTo>
                  <a:cubicBezTo>
                    <a:pt x="3688" y="31"/>
                    <a:pt x="3639" y="0"/>
                    <a:pt x="3577" y="0"/>
                  </a:cubicBezTo>
                  <a:cubicBezTo>
                    <a:pt x="3554" y="0"/>
                    <a:pt x="3530" y="4"/>
                    <a:pt x="3503" y="13"/>
                  </a:cubicBezTo>
                  <a:cubicBezTo>
                    <a:pt x="3485" y="4"/>
                    <a:pt x="3467" y="0"/>
                    <a:pt x="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255463" y="-3007950"/>
              <a:ext cx="125950" cy="113850"/>
            </a:xfrm>
            <a:custGeom>
              <a:avLst/>
              <a:gdLst/>
              <a:ahLst/>
              <a:cxnLst/>
              <a:rect l="l" t="t" r="r" b="b"/>
              <a:pathLst>
                <a:path w="5038" h="4554" extrusionOk="0">
                  <a:moveTo>
                    <a:pt x="501" y="0"/>
                  </a:moveTo>
                  <a:cubicBezTo>
                    <a:pt x="368" y="0"/>
                    <a:pt x="234" y="33"/>
                    <a:pt x="168" y="134"/>
                  </a:cubicBezTo>
                  <a:cubicBezTo>
                    <a:pt x="68" y="200"/>
                    <a:pt x="1" y="300"/>
                    <a:pt x="1" y="434"/>
                  </a:cubicBezTo>
                  <a:lnTo>
                    <a:pt x="1" y="4337"/>
                  </a:lnTo>
                  <a:cubicBezTo>
                    <a:pt x="1" y="4403"/>
                    <a:pt x="34" y="4470"/>
                    <a:pt x="101" y="4503"/>
                  </a:cubicBezTo>
                  <a:cubicBezTo>
                    <a:pt x="168" y="4537"/>
                    <a:pt x="234" y="4553"/>
                    <a:pt x="301" y="4553"/>
                  </a:cubicBezTo>
                  <a:cubicBezTo>
                    <a:pt x="368" y="4553"/>
                    <a:pt x="435" y="4537"/>
                    <a:pt x="501" y="4503"/>
                  </a:cubicBezTo>
                  <a:cubicBezTo>
                    <a:pt x="568" y="4470"/>
                    <a:pt x="601" y="4403"/>
                    <a:pt x="601" y="4337"/>
                  </a:cubicBezTo>
                  <a:lnTo>
                    <a:pt x="601" y="767"/>
                  </a:lnTo>
                  <a:lnTo>
                    <a:pt x="2136" y="4170"/>
                  </a:lnTo>
                  <a:cubicBezTo>
                    <a:pt x="2169" y="4270"/>
                    <a:pt x="2236" y="4337"/>
                    <a:pt x="2303" y="4403"/>
                  </a:cubicBezTo>
                  <a:cubicBezTo>
                    <a:pt x="2369" y="4437"/>
                    <a:pt x="2436" y="4470"/>
                    <a:pt x="2536" y="4470"/>
                  </a:cubicBezTo>
                  <a:cubicBezTo>
                    <a:pt x="2603" y="4470"/>
                    <a:pt x="2670" y="4437"/>
                    <a:pt x="2736" y="4403"/>
                  </a:cubicBezTo>
                  <a:cubicBezTo>
                    <a:pt x="2803" y="4337"/>
                    <a:pt x="2870" y="4270"/>
                    <a:pt x="2903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1" y="4437"/>
                    <a:pt x="4538" y="4470"/>
                  </a:cubicBezTo>
                  <a:cubicBezTo>
                    <a:pt x="4604" y="4537"/>
                    <a:pt x="4671" y="4537"/>
                    <a:pt x="4738" y="4537"/>
                  </a:cubicBezTo>
                  <a:cubicBezTo>
                    <a:pt x="4838" y="4537"/>
                    <a:pt x="4904" y="4537"/>
                    <a:pt x="4971" y="4470"/>
                  </a:cubicBezTo>
                  <a:cubicBezTo>
                    <a:pt x="5005" y="4437"/>
                    <a:pt x="5038" y="4370"/>
                    <a:pt x="5038" y="4303"/>
                  </a:cubicBezTo>
                  <a:lnTo>
                    <a:pt x="5038" y="434"/>
                  </a:lnTo>
                  <a:cubicBezTo>
                    <a:pt x="5038" y="300"/>
                    <a:pt x="5005" y="200"/>
                    <a:pt x="4904" y="134"/>
                  </a:cubicBezTo>
                  <a:cubicBezTo>
                    <a:pt x="4799" y="45"/>
                    <a:pt x="4675" y="4"/>
                    <a:pt x="4551" y="4"/>
                  </a:cubicBezTo>
                  <a:cubicBezTo>
                    <a:pt x="4441" y="4"/>
                    <a:pt x="4332" y="37"/>
                    <a:pt x="4237" y="100"/>
                  </a:cubicBezTo>
                  <a:cubicBezTo>
                    <a:pt x="4137" y="167"/>
                    <a:pt x="4071" y="267"/>
                    <a:pt x="4004" y="367"/>
                  </a:cubicBezTo>
                  <a:lnTo>
                    <a:pt x="2536" y="3669"/>
                  </a:lnTo>
                  <a:lnTo>
                    <a:pt x="1035" y="367"/>
                  </a:lnTo>
                  <a:cubicBezTo>
                    <a:pt x="1002" y="267"/>
                    <a:pt x="902" y="167"/>
                    <a:pt x="802" y="100"/>
                  </a:cubicBezTo>
                  <a:cubicBezTo>
                    <a:pt x="701" y="33"/>
                    <a:pt x="601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5406413" y="-3011500"/>
              <a:ext cx="90925" cy="121150"/>
            </a:xfrm>
            <a:custGeom>
              <a:avLst/>
              <a:gdLst/>
              <a:ahLst/>
              <a:cxnLst/>
              <a:rect l="l" t="t" r="r" b="b"/>
              <a:pathLst>
                <a:path w="3637" h="4846" extrusionOk="0">
                  <a:moveTo>
                    <a:pt x="2045" y="0"/>
                  </a:moveTo>
                  <a:cubicBezTo>
                    <a:pt x="1788" y="0"/>
                    <a:pt x="1517" y="65"/>
                    <a:pt x="1268" y="175"/>
                  </a:cubicBezTo>
                  <a:cubicBezTo>
                    <a:pt x="1001" y="309"/>
                    <a:pt x="768" y="476"/>
                    <a:pt x="568" y="709"/>
                  </a:cubicBezTo>
                  <a:cubicBezTo>
                    <a:pt x="401" y="943"/>
                    <a:pt x="234" y="1176"/>
                    <a:pt x="167" y="1476"/>
                  </a:cubicBezTo>
                  <a:cubicBezTo>
                    <a:pt x="67" y="1777"/>
                    <a:pt x="1" y="2077"/>
                    <a:pt x="1" y="2410"/>
                  </a:cubicBezTo>
                  <a:cubicBezTo>
                    <a:pt x="1" y="2844"/>
                    <a:pt x="67" y="3244"/>
                    <a:pt x="267" y="3645"/>
                  </a:cubicBezTo>
                  <a:cubicBezTo>
                    <a:pt x="401" y="3978"/>
                    <a:pt x="668" y="4278"/>
                    <a:pt x="1001" y="4479"/>
                  </a:cubicBezTo>
                  <a:cubicBezTo>
                    <a:pt x="1335" y="4712"/>
                    <a:pt x="1769" y="4845"/>
                    <a:pt x="2169" y="4845"/>
                  </a:cubicBezTo>
                  <a:cubicBezTo>
                    <a:pt x="2636" y="4845"/>
                    <a:pt x="3069" y="4712"/>
                    <a:pt x="3470" y="4479"/>
                  </a:cubicBezTo>
                  <a:cubicBezTo>
                    <a:pt x="3570" y="4412"/>
                    <a:pt x="3637" y="4345"/>
                    <a:pt x="3637" y="4212"/>
                  </a:cubicBezTo>
                  <a:cubicBezTo>
                    <a:pt x="3637" y="4145"/>
                    <a:pt x="3603" y="4078"/>
                    <a:pt x="3570" y="4045"/>
                  </a:cubicBezTo>
                  <a:cubicBezTo>
                    <a:pt x="3503" y="4012"/>
                    <a:pt x="3436" y="3978"/>
                    <a:pt x="3370" y="3978"/>
                  </a:cubicBezTo>
                  <a:cubicBezTo>
                    <a:pt x="3336" y="3978"/>
                    <a:pt x="3303" y="3978"/>
                    <a:pt x="3270" y="4012"/>
                  </a:cubicBezTo>
                  <a:cubicBezTo>
                    <a:pt x="3103" y="4078"/>
                    <a:pt x="2936" y="4178"/>
                    <a:pt x="2769" y="4212"/>
                  </a:cubicBezTo>
                  <a:cubicBezTo>
                    <a:pt x="2602" y="4278"/>
                    <a:pt x="2436" y="4312"/>
                    <a:pt x="2269" y="4312"/>
                  </a:cubicBezTo>
                  <a:cubicBezTo>
                    <a:pt x="2069" y="4312"/>
                    <a:pt x="1869" y="4278"/>
                    <a:pt x="1702" y="4212"/>
                  </a:cubicBezTo>
                  <a:cubicBezTo>
                    <a:pt x="1535" y="4145"/>
                    <a:pt x="1368" y="4045"/>
                    <a:pt x="1235" y="3945"/>
                  </a:cubicBezTo>
                  <a:cubicBezTo>
                    <a:pt x="1135" y="3811"/>
                    <a:pt x="1035" y="3678"/>
                    <a:pt x="935" y="3511"/>
                  </a:cubicBezTo>
                  <a:cubicBezTo>
                    <a:pt x="868" y="3344"/>
                    <a:pt x="801" y="3178"/>
                    <a:pt x="768" y="3011"/>
                  </a:cubicBezTo>
                  <a:cubicBezTo>
                    <a:pt x="701" y="2611"/>
                    <a:pt x="701" y="2210"/>
                    <a:pt x="768" y="1843"/>
                  </a:cubicBezTo>
                  <a:cubicBezTo>
                    <a:pt x="801" y="1643"/>
                    <a:pt x="868" y="1476"/>
                    <a:pt x="935" y="1310"/>
                  </a:cubicBezTo>
                  <a:cubicBezTo>
                    <a:pt x="1035" y="1176"/>
                    <a:pt x="1135" y="1009"/>
                    <a:pt x="1235" y="909"/>
                  </a:cubicBezTo>
                  <a:cubicBezTo>
                    <a:pt x="1368" y="776"/>
                    <a:pt x="1502" y="709"/>
                    <a:pt x="1668" y="642"/>
                  </a:cubicBezTo>
                  <a:cubicBezTo>
                    <a:pt x="1835" y="576"/>
                    <a:pt x="2035" y="542"/>
                    <a:pt x="2236" y="542"/>
                  </a:cubicBezTo>
                  <a:lnTo>
                    <a:pt x="2502" y="542"/>
                  </a:lnTo>
                  <a:lnTo>
                    <a:pt x="2703" y="576"/>
                  </a:lnTo>
                  <a:lnTo>
                    <a:pt x="2869" y="609"/>
                  </a:lnTo>
                  <a:lnTo>
                    <a:pt x="3003" y="676"/>
                  </a:lnTo>
                  <a:lnTo>
                    <a:pt x="3103" y="709"/>
                  </a:lnTo>
                  <a:lnTo>
                    <a:pt x="3203" y="743"/>
                  </a:lnTo>
                  <a:cubicBezTo>
                    <a:pt x="3203" y="776"/>
                    <a:pt x="3270" y="776"/>
                    <a:pt x="3303" y="776"/>
                  </a:cubicBezTo>
                  <a:cubicBezTo>
                    <a:pt x="3370" y="776"/>
                    <a:pt x="3436" y="743"/>
                    <a:pt x="3470" y="709"/>
                  </a:cubicBezTo>
                  <a:cubicBezTo>
                    <a:pt x="3503" y="642"/>
                    <a:pt x="3536" y="576"/>
                    <a:pt x="3536" y="509"/>
                  </a:cubicBezTo>
                  <a:cubicBezTo>
                    <a:pt x="3536" y="409"/>
                    <a:pt x="3470" y="342"/>
                    <a:pt x="3403" y="309"/>
                  </a:cubicBezTo>
                  <a:cubicBezTo>
                    <a:pt x="3074" y="129"/>
                    <a:pt x="2718" y="4"/>
                    <a:pt x="2335" y="4"/>
                  </a:cubicBezTo>
                  <a:cubicBezTo>
                    <a:pt x="2291" y="4"/>
                    <a:pt x="2247" y="5"/>
                    <a:pt x="2202" y="9"/>
                  </a:cubicBezTo>
                  <a:cubicBezTo>
                    <a:pt x="2151" y="3"/>
                    <a:pt x="2098" y="0"/>
                    <a:pt x="2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5266313" y="-1698700"/>
              <a:ext cx="106775" cy="119275"/>
            </a:xfrm>
            <a:custGeom>
              <a:avLst/>
              <a:gdLst/>
              <a:ahLst/>
              <a:cxnLst/>
              <a:rect l="l" t="t" r="r" b="b"/>
              <a:pathLst>
                <a:path w="4271" h="4771" extrusionOk="0">
                  <a:moveTo>
                    <a:pt x="2135" y="635"/>
                  </a:moveTo>
                  <a:lnTo>
                    <a:pt x="3069" y="3036"/>
                  </a:lnTo>
                  <a:lnTo>
                    <a:pt x="1201" y="3036"/>
                  </a:lnTo>
                  <a:lnTo>
                    <a:pt x="2135" y="635"/>
                  </a:lnTo>
                  <a:close/>
                  <a:moveTo>
                    <a:pt x="2135" y="1"/>
                  </a:moveTo>
                  <a:cubicBezTo>
                    <a:pt x="2019" y="1"/>
                    <a:pt x="1902" y="34"/>
                    <a:pt x="1802" y="101"/>
                  </a:cubicBezTo>
                  <a:cubicBezTo>
                    <a:pt x="1702" y="201"/>
                    <a:pt x="1635" y="334"/>
                    <a:pt x="1568" y="468"/>
                  </a:cubicBezTo>
                  <a:lnTo>
                    <a:pt x="34" y="4337"/>
                  </a:lnTo>
                  <a:cubicBezTo>
                    <a:pt x="1" y="4371"/>
                    <a:pt x="1" y="4404"/>
                    <a:pt x="1" y="4437"/>
                  </a:cubicBezTo>
                  <a:cubicBezTo>
                    <a:pt x="1" y="4537"/>
                    <a:pt x="34" y="4604"/>
                    <a:pt x="101" y="4638"/>
                  </a:cubicBezTo>
                  <a:cubicBezTo>
                    <a:pt x="167" y="4704"/>
                    <a:pt x="234" y="4738"/>
                    <a:pt x="334" y="4738"/>
                  </a:cubicBezTo>
                  <a:cubicBezTo>
                    <a:pt x="468" y="4738"/>
                    <a:pt x="601" y="4638"/>
                    <a:pt x="634" y="4504"/>
                  </a:cubicBezTo>
                  <a:lnTo>
                    <a:pt x="1035" y="3537"/>
                  </a:lnTo>
                  <a:lnTo>
                    <a:pt x="3270" y="3537"/>
                  </a:lnTo>
                  <a:lnTo>
                    <a:pt x="3637" y="4537"/>
                  </a:lnTo>
                  <a:cubicBezTo>
                    <a:pt x="3703" y="4671"/>
                    <a:pt x="3803" y="4771"/>
                    <a:pt x="3937" y="4771"/>
                  </a:cubicBezTo>
                  <a:cubicBezTo>
                    <a:pt x="4037" y="4771"/>
                    <a:pt x="4104" y="4738"/>
                    <a:pt x="4170" y="4671"/>
                  </a:cubicBezTo>
                  <a:cubicBezTo>
                    <a:pt x="4237" y="4638"/>
                    <a:pt x="4270" y="4571"/>
                    <a:pt x="4270" y="4471"/>
                  </a:cubicBezTo>
                  <a:cubicBezTo>
                    <a:pt x="4270" y="4437"/>
                    <a:pt x="4270" y="4404"/>
                    <a:pt x="4270" y="4371"/>
                  </a:cubicBezTo>
                  <a:lnTo>
                    <a:pt x="2703" y="468"/>
                  </a:lnTo>
                  <a:cubicBezTo>
                    <a:pt x="2669" y="334"/>
                    <a:pt x="2569" y="201"/>
                    <a:pt x="2469" y="101"/>
                  </a:cubicBezTo>
                  <a:cubicBezTo>
                    <a:pt x="2369" y="34"/>
                    <a:pt x="2252" y="1"/>
                    <a:pt x="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388063" y="-1699525"/>
              <a:ext cx="90925" cy="121775"/>
            </a:xfrm>
            <a:custGeom>
              <a:avLst/>
              <a:gdLst/>
              <a:ahLst/>
              <a:cxnLst/>
              <a:rect l="l" t="t" r="r" b="b"/>
              <a:pathLst>
                <a:path w="3637" h="4871" extrusionOk="0">
                  <a:moveTo>
                    <a:pt x="2202" y="1"/>
                  </a:moveTo>
                  <a:cubicBezTo>
                    <a:pt x="1902" y="1"/>
                    <a:pt x="1569" y="67"/>
                    <a:pt x="1268" y="201"/>
                  </a:cubicBezTo>
                  <a:cubicBezTo>
                    <a:pt x="1001" y="334"/>
                    <a:pt x="768" y="501"/>
                    <a:pt x="568" y="734"/>
                  </a:cubicBezTo>
                  <a:cubicBezTo>
                    <a:pt x="401" y="935"/>
                    <a:pt x="268" y="1201"/>
                    <a:pt x="168" y="1502"/>
                  </a:cubicBezTo>
                  <a:cubicBezTo>
                    <a:pt x="67" y="1802"/>
                    <a:pt x="1" y="2102"/>
                    <a:pt x="1" y="2436"/>
                  </a:cubicBezTo>
                  <a:cubicBezTo>
                    <a:pt x="1" y="2869"/>
                    <a:pt x="101" y="3270"/>
                    <a:pt x="268" y="3670"/>
                  </a:cubicBezTo>
                  <a:cubicBezTo>
                    <a:pt x="434" y="4003"/>
                    <a:pt x="668" y="4304"/>
                    <a:pt x="1001" y="4504"/>
                  </a:cubicBezTo>
                  <a:cubicBezTo>
                    <a:pt x="1368" y="4737"/>
                    <a:pt x="1769" y="4871"/>
                    <a:pt x="2169" y="4871"/>
                  </a:cubicBezTo>
                  <a:cubicBezTo>
                    <a:pt x="2636" y="4871"/>
                    <a:pt x="3070" y="4737"/>
                    <a:pt x="3470" y="4504"/>
                  </a:cubicBezTo>
                  <a:cubicBezTo>
                    <a:pt x="3570" y="4437"/>
                    <a:pt x="3637" y="4337"/>
                    <a:pt x="3637" y="4237"/>
                  </a:cubicBezTo>
                  <a:cubicBezTo>
                    <a:pt x="3637" y="4170"/>
                    <a:pt x="3603" y="4103"/>
                    <a:pt x="3570" y="4070"/>
                  </a:cubicBezTo>
                  <a:cubicBezTo>
                    <a:pt x="3503" y="4003"/>
                    <a:pt x="3470" y="4003"/>
                    <a:pt x="3403" y="4003"/>
                  </a:cubicBezTo>
                  <a:cubicBezTo>
                    <a:pt x="3336" y="4003"/>
                    <a:pt x="3303" y="4003"/>
                    <a:pt x="3270" y="4037"/>
                  </a:cubicBezTo>
                  <a:cubicBezTo>
                    <a:pt x="3103" y="4103"/>
                    <a:pt x="2970" y="4204"/>
                    <a:pt x="2803" y="4237"/>
                  </a:cubicBezTo>
                  <a:cubicBezTo>
                    <a:pt x="2636" y="4304"/>
                    <a:pt x="2469" y="4337"/>
                    <a:pt x="2269" y="4337"/>
                  </a:cubicBezTo>
                  <a:cubicBezTo>
                    <a:pt x="2069" y="4337"/>
                    <a:pt x="1869" y="4304"/>
                    <a:pt x="1702" y="4237"/>
                  </a:cubicBezTo>
                  <a:cubicBezTo>
                    <a:pt x="1535" y="4170"/>
                    <a:pt x="1368" y="4070"/>
                    <a:pt x="1268" y="3970"/>
                  </a:cubicBezTo>
                  <a:cubicBezTo>
                    <a:pt x="1135" y="3837"/>
                    <a:pt x="1035" y="3703"/>
                    <a:pt x="968" y="3536"/>
                  </a:cubicBezTo>
                  <a:cubicBezTo>
                    <a:pt x="868" y="3370"/>
                    <a:pt x="801" y="3203"/>
                    <a:pt x="768" y="3036"/>
                  </a:cubicBezTo>
                  <a:cubicBezTo>
                    <a:pt x="735" y="2836"/>
                    <a:pt x="701" y="2636"/>
                    <a:pt x="735" y="2436"/>
                  </a:cubicBezTo>
                  <a:cubicBezTo>
                    <a:pt x="701" y="2235"/>
                    <a:pt x="735" y="2035"/>
                    <a:pt x="768" y="1869"/>
                  </a:cubicBezTo>
                  <a:cubicBezTo>
                    <a:pt x="801" y="1668"/>
                    <a:pt x="868" y="1502"/>
                    <a:pt x="968" y="1335"/>
                  </a:cubicBezTo>
                  <a:cubicBezTo>
                    <a:pt x="1035" y="1201"/>
                    <a:pt x="1135" y="1035"/>
                    <a:pt x="1235" y="935"/>
                  </a:cubicBezTo>
                  <a:cubicBezTo>
                    <a:pt x="1368" y="801"/>
                    <a:pt x="1502" y="701"/>
                    <a:pt x="1669" y="668"/>
                  </a:cubicBezTo>
                  <a:cubicBezTo>
                    <a:pt x="1835" y="601"/>
                    <a:pt x="2036" y="568"/>
                    <a:pt x="2236" y="568"/>
                  </a:cubicBezTo>
                  <a:cubicBezTo>
                    <a:pt x="2286" y="551"/>
                    <a:pt x="2327" y="543"/>
                    <a:pt x="2369" y="543"/>
                  </a:cubicBezTo>
                  <a:cubicBezTo>
                    <a:pt x="2411" y="543"/>
                    <a:pt x="2452" y="551"/>
                    <a:pt x="2503" y="568"/>
                  </a:cubicBezTo>
                  <a:cubicBezTo>
                    <a:pt x="2569" y="568"/>
                    <a:pt x="2636" y="568"/>
                    <a:pt x="2703" y="601"/>
                  </a:cubicBezTo>
                  <a:lnTo>
                    <a:pt x="2869" y="634"/>
                  </a:lnTo>
                  <a:lnTo>
                    <a:pt x="3003" y="701"/>
                  </a:lnTo>
                  <a:lnTo>
                    <a:pt x="3103" y="734"/>
                  </a:lnTo>
                  <a:lnTo>
                    <a:pt x="3203" y="768"/>
                  </a:lnTo>
                  <a:cubicBezTo>
                    <a:pt x="3236" y="801"/>
                    <a:pt x="3270" y="801"/>
                    <a:pt x="3303" y="801"/>
                  </a:cubicBezTo>
                  <a:cubicBezTo>
                    <a:pt x="3370" y="801"/>
                    <a:pt x="3437" y="768"/>
                    <a:pt x="3470" y="734"/>
                  </a:cubicBezTo>
                  <a:cubicBezTo>
                    <a:pt x="3503" y="668"/>
                    <a:pt x="3537" y="601"/>
                    <a:pt x="3537" y="534"/>
                  </a:cubicBezTo>
                  <a:cubicBezTo>
                    <a:pt x="3537" y="434"/>
                    <a:pt x="3470" y="367"/>
                    <a:pt x="3403" y="334"/>
                  </a:cubicBezTo>
                  <a:cubicBezTo>
                    <a:pt x="3036" y="101"/>
                    <a:pt x="2636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5323863" y="-2033100"/>
              <a:ext cx="90075" cy="121775"/>
            </a:xfrm>
            <a:custGeom>
              <a:avLst/>
              <a:gdLst/>
              <a:ahLst/>
              <a:cxnLst/>
              <a:rect l="l" t="t" r="r" b="b"/>
              <a:pathLst>
                <a:path w="3603" h="4871" extrusionOk="0">
                  <a:moveTo>
                    <a:pt x="2202" y="1"/>
                  </a:moveTo>
                  <a:cubicBezTo>
                    <a:pt x="1868" y="1"/>
                    <a:pt x="1535" y="67"/>
                    <a:pt x="1268" y="201"/>
                  </a:cubicBezTo>
                  <a:cubicBezTo>
                    <a:pt x="1001" y="334"/>
                    <a:pt x="734" y="501"/>
                    <a:pt x="567" y="735"/>
                  </a:cubicBezTo>
                  <a:cubicBezTo>
                    <a:pt x="367" y="968"/>
                    <a:pt x="234" y="1202"/>
                    <a:pt x="134" y="1502"/>
                  </a:cubicBezTo>
                  <a:cubicBezTo>
                    <a:pt x="34" y="1802"/>
                    <a:pt x="0" y="2102"/>
                    <a:pt x="0" y="2436"/>
                  </a:cubicBezTo>
                  <a:cubicBezTo>
                    <a:pt x="0" y="2869"/>
                    <a:pt x="67" y="3270"/>
                    <a:pt x="234" y="3670"/>
                  </a:cubicBezTo>
                  <a:cubicBezTo>
                    <a:pt x="401" y="4004"/>
                    <a:pt x="667" y="4304"/>
                    <a:pt x="1001" y="4504"/>
                  </a:cubicBezTo>
                  <a:cubicBezTo>
                    <a:pt x="1335" y="4737"/>
                    <a:pt x="1735" y="4871"/>
                    <a:pt x="2168" y="4871"/>
                  </a:cubicBezTo>
                  <a:cubicBezTo>
                    <a:pt x="2602" y="4871"/>
                    <a:pt x="3069" y="4737"/>
                    <a:pt x="3436" y="4504"/>
                  </a:cubicBezTo>
                  <a:cubicBezTo>
                    <a:pt x="3536" y="4471"/>
                    <a:pt x="3603" y="4370"/>
                    <a:pt x="3603" y="4237"/>
                  </a:cubicBezTo>
                  <a:cubicBezTo>
                    <a:pt x="3603" y="4170"/>
                    <a:pt x="3569" y="4137"/>
                    <a:pt x="3536" y="4070"/>
                  </a:cubicBezTo>
                  <a:cubicBezTo>
                    <a:pt x="3503" y="4037"/>
                    <a:pt x="3436" y="4004"/>
                    <a:pt x="3369" y="4004"/>
                  </a:cubicBezTo>
                  <a:cubicBezTo>
                    <a:pt x="3303" y="4004"/>
                    <a:pt x="3269" y="4004"/>
                    <a:pt x="3236" y="4037"/>
                  </a:cubicBezTo>
                  <a:cubicBezTo>
                    <a:pt x="3069" y="4137"/>
                    <a:pt x="2936" y="4204"/>
                    <a:pt x="2769" y="4270"/>
                  </a:cubicBezTo>
                  <a:cubicBezTo>
                    <a:pt x="2602" y="4304"/>
                    <a:pt x="2435" y="4337"/>
                    <a:pt x="2269" y="4337"/>
                  </a:cubicBezTo>
                  <a:cubicBezTo>
                    <a:pt x="2068" y="4337"/>
                    <a:pt x="1868" y="4304"/>
                    <a:pt x="1668" y="4237"/>
                  </a:cubicBezTo>
                  <a:cubicBezTo>
                    <a:pt x="1501" y="4170"/>
                    <a:pt x="1335" y="4070"/>
                    <a:pt x="1234" y="3970"/>
                  </a:cubicBezTo>
                  <a:cubicBezTo>
                    <a:pt x="1101" y="3837"/>
                    <a:pt x="1001" y="3703"/>
                    <a:pt x="934" y="3537"/>
                  </a:cubicBezTo>
                  <a:cubicBezTo>
                    <a:pt x="834" y="3403"/>
                    <a:pt x="767" y="3203"/>
                    <a:pt x="734" y="3036"/>
                  </a:cubicBezTo>
                  <a:cubicBezTo>
                    <a:pt x="701" y="2836"/>
                    <a:pt x="701" y="2636"/>
                    <a:pt x="701" y="2469"/>
                  </a:cubicBezTo>
                  <a:cubicBezTo>
                    <a:pt x="701" y="2269"/>
                    <a:pt x="701" y="2069"/>
                    <a:pt x="734" y="1869"/>
                  </a:cubicBezTo>
                  <a:cubicBezTo>
                    <a:pt x="767" y="1702"/>
                    <a:pt x="834" y="1502"/>
                    <a:pt x="934" y="1368"/>
                  </a:cubicBezTo>
                  <a:cubicBezTo>
                    <a:pt x="1001" y="1202"/>
                    <a:pt x="1101" y="1068"/>
                    <a:pt x="1234" y="935"/>
                  </a:cubicBezTo>
                  <a:cubicBezTo>
                    <a:pt x="1335" y="801"/>
                    <a:pt x="1468" y="735"/>
                    <a:pt x="1635" y="668"/>
                  </a:cubicBezTo>
                  <a:cubicBezTo>
                    <a:pt x="1835" y="601"/>
                    <a:pt x="2002" y="568"/>
                    <a:pt x="2202" y="568"/>
                  </a:cubicBezTo>
                  <a:lnTo>
                    <a:pt x="2469" y="568"/>
                  </a:lnTo>
                  <a:cubicBezTo>
                    <a:pt x="2535" y="568"/>
                    <a:pt x="2602" y="568"/>
                    <a:pt x="2669" y="601"/>
                  </a:cubicBezTo>
                  <a:lnTo>
                    <a:pt x="2836" y="634"/>
                  </a:lnTo>
                  <a:lnTo>
                    <a:pt x="2969" y="701"/>
                  </a:lnTo>
                  <a:lnTo>
                    <a:pt x="3102" y="735"/>
                  </a:lnTo>
                  <a:lnTo>
                    <a:pt x="3169" y="801"/>
                  </a:lnTo>
                  <a:lnTo>
                    <a:pt x="3269" y="801"/>
                  </a:lnTo>
                  <a:cubicBezTo>
                    <a:pt x="3336" y="801"/>
                    <a:pt x="3403" y="801"/>
                    <a:pt x="3436" y="735"/>
                  </a:cubicBezTo>
                  <a:cubicBezTo>
                    <a:pt x="3569" y="601"/>
                    <a:pt x="3536" y="401"/>
                    <a:pt x="3369" y="334"/>
                  </a:cubicBezTo>
                  <a:cubicBezTo>
                    <a:pt x="3002" y="101"/>
                    <a:pt x="2602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5297163" y="-2687725"/>
              <a:ext cx="136800" cy="124275"/>
            </a:xfrm>
            <a:custGeom>
              <a:avLst/>
              <a:gdLst/>
              <a:ahLst/>
              <a:cxnLst/>
              <a:rect l="l" t="t" r="r" b="b"/>
              <a:pathLst>
                <a:path w="5472" h="4971" extrusionOk="0">
                  <a:moveTo>
                    <a:pt x="1202" y="501"/>
                  </a:moveTo>
                  <a:cubicBezTo>
                    <a:pt x="1335" y="501"/>
                    <a:pt x="1469" y="534"/>
                    <a:pt x="1569" y="634"/>
                  </a:cubicBezTo>
                  <a:cubicBezTo>
                    <a:pt x="1669" y="734"/>
                    <a:pt x="1735" y="834"/>
                    <a:pt x="1769" y="968"/>
                  </a:cubicBezTo>
                  <a:cubicBezTo>
                    <a:pt x="1802" y="1101"/>
                    <a:pt x="1835" y="1234"/>
                    <a:pt x="1835" y="1401"/>
                  </a:cubicBezTo>
                  <a:cubicBezTo>
                    <a:pt x="1835" y="1535"/>
                    <a:pt x="1835" y="1701"/>
                    <a:pt x="1769" y="1835"/>
                  </a:cubicBezTo>
                  <a:cubicBezTo>
                    <a:pt x="1735" y="1968"/>
                    <a:pt x="1669" y="2068"/>
                    <a:pt x="1569" y="2168"/>
                  </a:cubicBezTo>
                  <a:cubicBezTo>
                    <a:pt x="1469" y="2269"/>
                    <a:pt x="1335" y="2335"/>
                    <a:pt x="1202" y="2335"/>
                  </a:cubicBezTo>
                  <a:cubicBezTo>
                    <a:pt x="1068" y="2335"/>
                    <a:pt x="935" y="2269"/>
                    <a:pt x="835" y="2202"/>
                  </a:cubicBezTo>
                  <a:cubicBezTo>
                    <a:pt x="735" y="2102"/>
                    <a:pt x="668" y="1968"/>
                    <a:pt x="635" y="1868"/>
                  </a:cubicBezTo>
                  <a:cubicBezTo>
                    <a:pt x="601" y="1701"/>
                    <a:pt x="568" y="1568"/>
                    <a:pt x="568" y="1401"/>
                  </a:cubicBezTo>
                  <a:cubicBezTo>
                    <a:pt x="568" y="1268"/>
                    <a:pt x="601" y="1101"/>
                    <a:pt x="635" y="968"/>
                  </a:cubicBezTo>
                  <a:cubicBezTo>
                    <a:pt x="668" y="834"/>
                    <a:pt x="735" y="734"/>
                    <a:pt x="835" y="634"/>
                  </a:cubicBezTo>
                  <a:cubicBezTo>
                    <a:pt x="935" y="534"/>
                    <a:pt x="1068" y="501"/>
                    <a:pt x="1202" y="501"/>
                  </a:cubicBezTo>
                  <a:close/>
                  <a:moveTo>
                    <a:pt x="1235" y="100"/>
                  </a:moveTo>
                  <a:cubicBezTo>
                    <a:pt x="901" y="100"/>
                    <a:pt x="601" y="234"/>
                    <a:pt x="401" y="467"/>
                  </a:cubicBezTo>
                  <a:cubicBezTo>
                    <a:pt x="1" y="1034"/>
                    <a:pt x="1" y="1768"/>
                    <a:pt x="401" y="2302"/>
                  </a:cubicBezTo>
                  <a:cubicBezTo>
                    <a:pt x="635" y="2552"/>
                    <a:pt x="935" y="2677"/>
                    <a:pt x="1231" y="2677"/>
                  </a:cubicBezTo>
                  <a:cubicBezTo>
                    <a:pt x="1527" y="2677"/>
                    <a:pt x="1819" y="2552"/>
                    <a:pt x="2036" y="2302"/>
                  </a:cubicBezTo>
                  <a:cubicBezTo>
                    <a:pt x="2236" y="2068"/>
                    <a:pt x="2369" y="1735"/>
                    <a:pt x="2336" y="1401"/>
                  </a:cubicBezTo>
                  <a:cubicBezTo>
                    <a:pt x="2336" y="1234"/>
                    <a:pt x="2336" y="1068"/>
                    <a:pt x="2269" y="934"/>
                  </a:cubicBezTo>
                  <a:cubicBezTo>
                    <a:pt x="2236" y="801"/>
                    <a:pt x="2169" y="634"/>
                    <a:pt x="2102" y="501"/>
                  </a:cubicBezTo>
                  <a:cubicBezTo>
                    <a:pt x="2002" y="401"/>
                    <a:pt x="1869" y="300"/>
                    <a:pt x="1735" y="234"/>
                  </a:cubicBezTo>
                  <a:cubicBezTo>
                    <a:pt x="1569" y="134"/>
                    <a:pt x="1402" y="100"/>
                    <a:pt x="1235" y="100"/>
                  </a:cubicBezTo>
                  <a:close/>
                  <a:moveTo>
                    <a:pt x="4371" y="2669"/>
                  </a:moveTo>
                  <a:cubicBezTo>
                    <a:pt x="4571" y="2669"/>
                    <a:pt x="4771" y="2769"/>
                    <a:pt x="4838" y="2936"/>
                  </a:cubicBezTo>
                  <a:cubicBezTo>
                    <a:pt x="4904" y="3036"/>
                    <a:pt x="4938" y="3136"/>
                    <a:pt x="4938" y="3236"/>
                  </a:cubicBezTo>
                  <a:cubicBezTo>
                    <a:pt x="4971" y="3336"/>
                    <a:pt x="4971" y="3436"/>
                    <a:pt x="4971" y="3569"/>
                  </a:cubicBezTo>
                  <a:cubicBezTo>
                    <a:pt x="4971" y="3703"/>
                    <a:pt x="4971" y="3870"/>
                    <a:pt x="4938" y="4003"/>
                  </a:cubicBezTo>
                  <a:cubicBezTo>
                    <a:pt x="4904" y="4137"/>
                    <a:pt x="4804" y="4237"/>
                    <a:pt x="4738" y="4337"/>
                  </a:cubicBezTo>
                  <a:cubicBezTo>
                    <a:pt x="4637" y="4437"/>
                    <a:pt x="4504" y="4470"/>
                    <a:pt x="4371" y="4470"/>
                  </a:cubicBezTo>
                  <a:cubicBezTo>
                    <a:pt x="4237" y="4470"/>
                    <a:pt x="4104" y="4437"/>
                    <a:pt x="4004" y="4337"/>
                  </a:cubicBezTo>
                  <a:cubicBezTo>
                    <a:pt x="3904" y="4237"/>
                    <a:pt x="3837" y="4137"/>
                    <a:pt x="3804" y="4003"/>
                  </a:cubicBezTo>
                  <a:cubicBezTo>
                    <a:pt x="3703" y="3736"/>
                    <a:pt x="3703" y="3403"/>
                    <a:pt x="3804" y="3136"/>
                  </a:cubicBezTo>
                  <a:cubicBezTo>
                    <a:pt x="3837" y="3002"/>
                    <a:pt x="3904" y="2869"/>
                    <a:pt x="4004" y="2802"/>
                  </a:cubicBezTo>
                  <a:cubicBezTo>
                    <a:pt x="4104" y="2702"/>
                    <a:pt x="4237" y="2669"/>
                    <a:pt x="4371" y="2669"/>
                  </a:cubicBezTo>
                  <a:close/>
                  <a:moveTo>
                    <a:pt x="4271" y="2297"/>
                  </a:moveTo>
                  <a:cubicBezTo>
                    <a:pt x="3978" y="2297"/>
                    <a:pt x="3720" y="2429"/>
                    <a:pt x="3570" y="2669"/>
                  </a:cubicBezTo>
                  <a:cubicBezTo>
                    <a:pt x="3337" y="2902"/>
                    <a:pt x="3236" y="3236"/>
                    <a:pt x="3236" y="3569"/>
                  </a:cubicBezTo>
                  <a:cubicBezTo>
                    <a:pt x="3236" y="3903"/>
                    <a:pt x="3337" y="4237"/>
                    <a:pt x="3537" y="4503"/>
                  </a:cubicBezTo>
                  <a:cubicBezTo>
                    <a:pt x="3751" y="4737"/>
                    <a:pt x="4044" y="4857"/>
                    <a:pt x="4344" y="4857"/>
                  </a:cubicBezTo>
                  <a:cubicBezTo>
                    <a:pt x="4558" y="4857"/>
                    <a:pt x="4776" y="4795"/>
                    <a:pt x="4971" y="4670"/>
                  </a:cubicBezTo>
                  <a:cubicBezTo>
                    <a:pt x="5138" y="4570"/>
                    <a:pt x="5271" y="4403"/>
                    <a:pt x="5338" y="4237"/>
                  </a:cubicBezTo>
                  <a:cubicBezTo>
                    <a:pt x="5438" y="4003"/>
                    <a:pt x="5471" y="3803"/>
                    <a:pt x="5471" y="3569"/>
                  </a:cubicBezTo>
                  <a:cubicBezTo>
                    <a:pt x="5471" y="3436"/>
                    <a:pt x="5438" y="3269"/>
                    <a:pt x="5405" y="3102"/>
                  </a:cubicBezTo>
                  <a:cubicBezTo>
                    <a:pt x="5371" y="2969"/>
                    <a:pt x="5305" y="2836"/>
                    <a:pt x="5205" y="2702"/>
                  </a:cubicBezTo>
                  <a:cubicBezTo>
                    <a:pt x="5138" y="2569"/>
                    <a:pt x="5004" y="2469"/>
                    <a:pt x="4871" y="2402"/>
                  </a:cubicBezTo>
                  <a:cubicBezTo>
                    <a:pt x="4704" y="2335"/>
                    <a:pt x="4537" y="2302"/>
                    <a:pt x="4371" y="2302"/>
                  </a:cubicBezTo>
                  <a:cubicBezTo>
                    <a:pt x="4337" y="2299"/>
                    <a:pt x="4304" y="2297"/>
                    <a:pt x="4271" y="2297"/>
                  </a:cubicBezTo>
                  <a:close/>
                  <a:moveTo>
                    <a:pt x="3970" y="0"/>
                  </a:moveTo>
                  <a:cubicBezTo>
                    <a:pt x="3904" y="0"/>
                    <a:pt x="3837" y="67"/>
                    <a:pt x="3804" y="134"/>
                  </a:cubicBezTo>
                  <a:lnTo>
                    <a:pt x="1235" y="4670"/>
                  </a:lnTo>
                  <a:cubicBezTo>
                    <a:pt x="1202" y="4704"/>
                    <a:pt x="1202" y="4737"/>
                    <a:pt x="1202" y="4770"/>
                  </a:cubicBezTo>
                  <a:cubicBezTo>
                    <a:pt x="1202" y="4837"/>
                    <a:pt x="1235" y="4870"/>
                    <a:pt x="1268" y="4904"/>
                  </a:cubicBezTo>
                  <a:cubicBezTo>
                    <a:pt x="1302" y="4937"/>
                    <a:pt x="1335" y="4970"/>
                    <a:pt x="1402" y="4970"/>
                  </a:cubicBezTo>
                  <a:cubicBezTo>
                    <a:pt x="1469" y="4937"/>
                    <a:pt x="1535" y="4904"/>
                    <a:pt x="1569" y="4837"/>
                  </a:cubicBezTo>
                  <a:lnTo>
                    <a:pt x="4137" y="334"/>
                  </a:lnTo>
                  <a:cubicBezTo>
                    <a:pt x="4137" y="300"/>
                    <a:pt x="4170" y="234"/>
                    <a:pt x="4170" y="200"/>
                  </a:cubicBezTo>
                  <a:cubicBezTo>
                    <a:pt x="4170" y="134"/>
                    <a:pt x="4137" y="100"/>
                    <a:pt x="4104" y="67"/>
                  </a:cubicBezTo>
                  <a:cubicBezTo>
                    <a:pt x="4070" y="34"/>
                    <a:pt x="4037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5714138" y="-2686075"/>
              <a:ext cx="78400" cy="116775"/>
            </a:xfrm>
            <a:custGeom>
              <a:avLst/>
              <a:gdLst/>
              <a:ahLst/>
              <a:cxnLst/>
              <a:rect l="l" t="t" r="r" b="b"/>
              <a:pathLst>
                <a:path w="3136" h="4671" extrusionOk="0">
                  <a:moveTo>
                    <a:pt x="267" y="1"/>
                  </a:moveTo>
                  <a:cubicBezTo>
                    <a:pt x="201" y="1"/>
                    <a:pt x="134" y="34"/>
                    <a:pt x="100" y="101"/>
                  </a:cubicBezTo>
                  <a:cubicBezTo>
                    <a:pt x="0" y="201"/>
                    <a:pt x="0" y="368"/>
                    <a:pt x="100" y="468"/>
                  </a:cubicBezTo>
                  <a:cubicBezTo>
                    <a:pt x="134" y="501"/>
                    <a:pt x="201" y="535"/>
                    <a:pt x="267" y="535"/>
                  </a:cubicBezTo>
                  <a:lnTo>
                    <a:pt x="2435" y="535"/>
                  </a:lnTo>
                  <a:lnTo>
                    <a:pt x="834" y="4204"/>
                  </a:lnTo>
                  <a:cubicBezTo>
                    <a:pt x="801" y="4271"/>
                    <a:pt x="801" y="4304"/>
                    <a:pt x="801" y="4371"/>
                  </a:cubicBezTo>
                  <a:cubicBezTo>
                    <a:pt x="801" y="4437"/>
                    <a:pt x="834" y="4538"/>
                    <a:pt x="901" y="4571"/>
                  </a:cubicBezTo>
                  <a:cubicBezTo>
                    <a:pt x="968" y="4638"/>
                    <a:pt x="1068" y="4671"/>
                    <a:pt x="1135" y="4671"/>
                  </a:cubicBezTo>
                  <a:cubicBezTo>
                    <a:pt x="1268" y="4671"/>
                    <a:pt x="1368" y="4604"/>
                    <a:pt x="1435" y="4471"/>
                  </a:cubicBezTo>
                  <a:lnTo>
                    <a:pt x="3103" y="601"/>
                  </a:lnTo>
                  <a:cubicBezTo>
                    <a:pt x="3136" y="501"/>
                    <a:pt x="3136" y="435"/>
                    <a:pt x="3136" y="335"/>
                  </a:cubicBezTo>
                  <a:cubicBezTo>
                    <a:pt x="3136" y="234"/>
                    <a:pt x="3103" y="168"/>
                    <a:pt x="3069" y="101"/>
                  </a:cubicBezTo>
                  <a:cubicBezTo>
                    <a:pt x="2969" y="34"/>
                    <a:pt x="2869" y="1"/>
                    <a:pt x="2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6092738" y="-2687725"/>
              <a:ext cx="81750" cy="119700"/>
            </a:xfrm>
            <a:custGeom>
              <a:avLst/>
              <a:gdLst/>
              <a:ahLst/>
              <a:cxnLst/>
              <a:rect l="l" t="t" r="r" b="b"/>
              <a:pathLst>
                <a:path w="3270" h="4788" extrusionOk="0">
                  <a:moveTo>
                    <a:pt x="1755" y="459"/>
                  </a:moveTo>
                  <a:cubicBezTo>
                    <a:pt x="1948" y="459"/>
                    <a:pt x="2136" y="524"/>
                    <a:pt x="2302" y="634"/>
                  </a:cubicBezTo>
                  <a:cubicBezTo>
                    <a:pt x="2469" y="767"/>
                    <a:pt x="2569" y="1001"/>
                    <a:pt x="2569" y="1234"/>
                  </a:cubicBezTo>
                  <a:cubicBezTo>
                    <a:pt x="2569" y="1435"/>
                    <a:pt x="2469" y="1668"/>
                    <a:pt x="2302" y="1802"/>
                  </a:cubicBezTo>
                  <a:cubicBezTo>
                    <a:pt x="2102" y="1935"/>
                    <a:pt x="1869" y="2002"/>
                    <a:pt x="1635" y="2002"/>
                  </a:cubicBezTo>
                  <a:cubicBezTo>
                    <a:pt x="1402" y="2002"/>
                    <a:pt x="1168" y="1935"/>
                    <a:pt x="968" y="1802"/>
                  </a:cubicBezTo>
                  <a:cubicBezTo>
                    <a:pt x="801" y="1668"/>
                    <a:pt x="701" y="1435"/>
                    <a:pt x="734" y="1234"/>
                  </a:cubicBezTo>
                  <a:cubicBezTo>
                    <a:pt x="734" y="1101"/>
                    <a:pt x="734" y="968"/>
                    <a:pt x="801" y="868"/>
                  </a:cubicBezTo>
                  <a:cubicBezTo>
                    <a:pt x="834" y="767"/>
                    <a:pt x="935" y="701"/>
                    <a:pt x="1001" y="634"/>
                  </a:cubicBezTo>
                  <a:cubicBezTo>
                    <a:pt x="1101" y="567"/>
                    <a:pt x="1201" y="534"/>
                    <a:pt x="1301" y="501"/>
                  </a:cubicBezTo>
                  <a:cubicBezTo>
                    <a:pt x="1402" y="467"/>
                    <a:pt x="1535" y="467"/>
                    <a:pt x="1635" y="467"/>
                  </a:cubicBezTo>
                  <a:cubicBezTo>
                    <a:pt x="1675" y="462"/>
                    <a:pt x="1715" y="459"/>
                    <a:pt x="1755" y="459"/>
                  </a:cubicBezTo>
                  <a:close/>
                  <a:moveTo>
                    <a:pt x="1725" y="2596"/>
                  </a:moveTo>
                  <a:cubicBezTo>
                    <a:pt x="1928" y="2596"/>
                    <a:pt x="2128" y="2690"/>
                    <a:pt x="2302" y="2836"/>
                  </a:cubicBezTo>
                  <a:cubicBezTo>
                    <a:pt x="2502" y="3002"/>
                    <a:pt x="2602" y="3236"/>
                    <a:pt x="2569" y="3469"/>
                  </a:cubicBezTo>
                  <a:cubicBezTo>
                    <a:pt x="2602" y="3703"/>
                    <a:pt x="2502" y="3936"/>
                    <a:pt x="2302" y="4103"/>
                  </a:cubicBezTo>
                  <a:cubicBezTo>
                    <a:pt x="2102" y="4237"/>
                    <a:pt x="1869" y="4303"/>
                    <a:pt x="1635" y="4303"/>
                  </a:cubicBezTo>
                  <a:cubicBezTo>
                    <a:pt x="1468" y="4303"/>
                    <a:pt x="1301" y="4270"/>
                    <a:pt x="1135" y="4203"/>
                  </a:cubicBezTo>
                  <a:cubicBezTo>
                    <a:pt x="1001" y="4170"/>
                    <a:pt x="868" y="4070"/>
                    <a:pt x="801" y="3936"/>
                  </a:cubicBezTo>
                  <a:cubicBezTo>
                    <a:pt x="701" y="3803"/>
                    <a:pt x="668" y="3636"/>
                    <a:pt x="668" y="3469"/>
                  </a:cubicBezTo>
                  <a:cubicBezTo>
                    <a:pt x="668" y="3236"/>
                    <a:pt x="768" y="3002"/>
                    <a:pt x="935" y="2836"/>
                  </a:cubicBezTo>
                  <a:cubicBezTo>
                    <a:pt x="1109" y="2690"/>
                    <a:pt x="1308" y="2596"/>
                    <a:pt x="1533" y="2596"/>
                  </a:cubicBezTo>
                  <a:cubicBezTo>
                    <a:pt x="1567" y="2596"/>
                    <a:pt x="1601" y="2598"/>
                    <a:pt x="1635" y="2602"/>
                  </a:cubicBezTo>
                  <a:cubicBezTo>
                    <a:pt x="1665" y="2598"/>
                    <a:pt x="1695" y="2596"/>
                    <a:pt x="1725" y="2596"/>
                  </a:cubicBezTo>
                  <a:close/>
                  <a:moveTo>
                    <a:pt x="1635" y="0"/>
                  </a:moveTo>
                  <a:cubicBezTo>
                    <a:pt x="1368" y="0"/>
                    <a:pt x="1101" y="34"/>
                    <a:pt x="834" y="134"/>
                  </a:cubicBezTo>
                  <a:cubicBezTo>
                    <a:pt x="634" y="200"/>
                    <a:pt x="434" y="367"/>
                    <a:pt x="301" y="534"/>
                  </a:cubicBezTo>
                  <a:cubicBezTo>
                    <a:pt x="167" y="734"/>
                    <a:pt x="67" y="968"/>
                    <a:pt x="101" y="1234"/>
                  </a:cubicBezTo>
                  <a:cubicBezTo>
                    <a:pt x="67" y="1468"/>
                    <a:pt x="167" y="1735"/>
                    <a:pt x="301" y="1902"/>
                  </a:cubicBezTo>
                  <a:cubicBezTo>
                    <a:pt x="468" y="2135"/>
                    <a:pt x="701" y="2269"/>
                    <a:pt x="935" y="2302"/>
                  </a:cubicBezTo>
                  <a:cubicBezTo>
                    <a:pt x="668" y="2335"/>
                    <a:pt x="434" y="2502"/>
                    <a:pt x="267" y="2736"/>
                  </a:cubicBezTo>
                  <a:cubicBezTo>
                    <a:pt x="101" y="2936"/>
                    <a:pt x="1" y="3203"/>
                    <a:pt x="1" y="3469"/>
                  </a:cubicBezTo>
                  <a:cubicBezTo>
                    <a:pt x="1" y="3736"/>
                    <a:pt x="67" y="4003"/>
                    <a:pt x="234" y="4203"/>
                  </a:cubicBezTo>
                  <a:cubicBezTo>
                    <a:pt x="367" y="4403"/>
                    <a:pt x="568" y="4570"/>
                    <a:pt x="801" y="4637"/>
                  </a:cubicBezTo>
                  <a:cubicBezTo>
                    <a:pt x="1068" y="4737"/>
                    <a:pt x="1343" y="4787"/>
                    <a:pt x="1618" y="4787"/>
                  </a:cubicBezTo>
                  <a:cubicBezTo>
                    <a:pt x="1894" y="4787"/>
                    <a:pt x="2169" y="4737"/>
                    <a:pt x="2436" y="4637"/>
                  </a:cubicBezTo>
                  <a:cubicBezTo>
                    <a:pt x="2669" y="4570"/>
                    <a:pt x="2869" y="4403"/>
                    <a:pt x="3036" y="4203"/>
                  </a:cubicBezTo>
                  <a:cubicBezTo>
                    <a:pt x="3169" y="3970"/>
                    <a:pt x="3236" y="3736"/>
                    <a:pt x="3236" y="3469"/>
                  </a:cubicBezTo>
                  <a:cubicBezTo>
                    <a:pt x="3270" y="3203"/>
                    <a:pt x="3169" y="2936"/>
                    <a:pt x="3003" y="2736"/>
                  </a:cubicBezTo>
                  <a:cubicBezTo>
                    <a:pt x="2836" y="2502"/>
                    <a:pt x="2602" y="2369"/>
                    <a:pt x="2336" y="2302"/>
                  </a:cubicBezTo>
                  <a:cubicBezTo>
                    <a:pt x="2569" y="2269"/>
                    <a:pt x="2803" y="2135"/>
                    <a:pt x="2936" y="1935"/>
                  </a:cubicBezTo>
                  <a:cubicBezTo>
                    <a:pt x="3103" y="1735"/>
                    <a:pt x="3169" y="1501"/>
                    <a:pt x="3169" y="1234"/>
                  </a:cubicBezTo>
                  <a:cubicBezTo>
                    <a:pt x="3169" y="1068"/>
                    <a:pt x="3136" y="868"/>
                    <a:pt x="3036" y="701"/>
                  </a:cubicBezTo>
                  <a:cubicBezTo>
                    <a:pt x="2969" y="534"/>
                    <a:pt x="2869" y="401"/>
                    <a:pt x="2702" y="300"/>
                  </a:cubicBezTo>
                  <a:cubicBezTo>
                    <a:pt x="2569" y="200"/>
                    <a:pt x="2402" y="134"/>
                    <a:pt x="2235" y="67"/>
                  </a:cubicBezTo>
                  <a:cubicBezTo>
                    <a:pt x="2035" y="0"/>
                    <a:pt x="1835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6459663" y="-2687850"/>
              <a:ext cx="82600" cy="120225"/>
            </a:xfrm>
            <a:custGeom>
              <a:avLst/>
              <a:gdLst/>
              <a:ahLst/>
              <a:cxnLst/>
              <a:rect l="l" t="t" r="r" b="b"/>
              <a:pathLst>
                <a:path w="3304" h="4809" extrusionOk="0">
                  <a:moveTo>
                    <a:pt x="1552" y="500"/>
                  </a:moveTo>
                  <a:cubicBezTo>
                    <a:pt x="1579" y="500"/>
                    <a:pt x="1607" y="502"/>
                    <a:pt x="1635" y="506"/>
                  </a:cubicBezTo>
                  <a:cubicBezTo>
                    <a:pt x="1902" y="506"/>
                    <a:pt x="2169" y="606"/>
                    <a:pt x="2336" y="806"/>
                  </a:cubicBezTo>
                  <a:cubicBezTo>
                    <a:pt x="2502" y="1006"/>
                    <a:pt x="2603" y="1239"/>
                    <a:pt x="2569" y="1506"/>
                  </a:cubicBezTo>
                  <a:cubicBezTo>
                    <a:pt x="2603" y="1807"/>
                    <a:pt x="2502" y="2073"/>
                    <a:pt x="2302" y="2274"/>
                  </a:cubicBezTo>
                  <a:cubicBezTo>
                    <a:pt x="2128" y="2448"/>
                    <a:pt x="1902" y="2547"/>
                    <a:pt x="1670" y="2547"/>
                  </a:cubicBezTo>
                  <a:cubicBezTo>
                    <a:pt x="1636" y="2547"/>
                    <a:pt x="1602" y="2545"/>
                    <a:pt x="1568" y="2540"/>
                  </a:cubicBezTo>
                  <a:cubicBezTo>
                    <a:pt x="1535" y="2545"/>
                    <a:pt x="1501" y="2547"/>
                    <a:pt x="1467" y="2547"/>
                  </a:cubicBezTo>
                  <a:cubicBezTo>
                    <a:pt x="1236" y="2547"/>
                    <a:pt x="1018" y="2448"/>
                    <a:pt x="901" y="2274"/>
                  </a:cubicBezTo>
                  <a:cubicBezTo>
                    <a:pt x="735" y="2040"/>
                    <a:pt x="634" y="1807"/>
                    <a:pt x="668" y="1540"/>
                  </a:cubicBezTo>
                  <a:cubicBezTo>
                    <a:pt x="634" y="1273"/>
                    <a:pt x="735" y="1006"/>
                    <a:pt x="901" y="772"/>
                  </a:cubicBezTo>
                  <a:cubicBezTo>
                    <a:pt x="1081" y="623"/>
                    <a:pt x="1313" y="500"/>
                    <a:pt x="1552" y="500"/>
                  </a:cubicBezTo>
                  <a:close/>
                  <a:moveTo>
                    <a:pt x="1472" y="0"/>
                  </a:moveTo>
                  <a:cubicBezTo>
                    <a:pt x="1083" y="0"/>
                    <a:pt x="705" y="135"/>
                    <a:pt x="434" y="406"/>
                  </a:cubicBezTo>
                  <a:cubicBezTo>
                    <a:pt x="167" y="706"/>
                    <a:pt x="1" y="1106"/>
                    <a:pt x="34" y="1540"/>
                  </a:cubicBezTo>
                  <a:cubicBezTo>
                    <a:pt x="1" y="1907"/>
                    <a:pt x="167" y="2307"/>
                    <a:pt x="434" y="2607"/>
                  </a:cubicBezTo>
                  <a:cubicBezTo>
                    <a:pt x="709" y="2851"/>
                    <a:pt x="1039" y="3012"/>
                    <a:pt x="1400" y="3012"/>
                  </a:cubicBezTo>
                  <a:cubicBezTo>
                    <a:pt x="1434" y="3012"/>
                    <a:pt x="1468" y="3010"/>
                    <a:pt x="1502" y="3007"/>
                  </a:cubicBezTo>
                  <a:cubicBezTo>
                    <a:pt x="1769" y="3007"/>
                    <a:pt x="2035" y="2941"/>
                    <a:pt x="2269" y="2807"/>
                  </a:cubicBezTo>
                  <a:cubicBezTo>
                    <a:pt x="2436" y="2707"/>
                    <a:pt x="2569" y="2540"/>
                    <a:pt x="2636" y="2340"/>
                  </a:cubicBezTo>
                  <a:lnTo>
                    <a:pt x="2636" y="2807"/>
                  </a:lnTo>
                  <a:cubicBezTo>
                    <a:pt x="2636" y="2941"/>
                    <a:pt x="2636" y="3074"/>
                    <a:pt x="2603" y="3208"/>
                  </a:cubicBezTo>
                  <a:cubicBezTo>
                    <a:pt x="2569" y="3341"/>
                    <a:pt x="2569" y="3441"/>
                    <a:pt x="2502" y="3574"/>
                  </a:cubicBezTo>
                  <a:cubicBezTo>
                    <a:pt x="2469" y="3675"/>
                    <a:pt x="2436" y="3775"/>
                    <a:pt x="2369" y="3875"/>
                  </a:cubicBezTo>
                  <a:cubicBezTo>
                    <a:pt x="2302" y="3941"/>
                    <a:pt x="2236" y="4041"/>
                    <a:pt x="2136" y="4075"/>
                  </a:cubicBezTo>
                  <a:cubicBezTo>
                    <a:pt x="2035" y="4142"/>
                    <a:pt x="1935" y="4208"/>
                    <a:pt x="1835" y="4242"/>
                  </a:cubicBezTo>
                  <a:cubicBezTo>
                    <a:pt x="1702" y="4275"/>
                    <a:pt x="1568" y="4275"/>
                    <a:pt x="1435" y="4275"/>
                  </a:cubicBezTo>
                  <a:cubicBezTo>
                    <a:pt x="1135" y="4275"/>
                    <a:pt x="835" y="4208"/>
                    <a:pt x="601" y="4075"/>
                  </a:cubicBezTo>
                  <a:cubicBezTo>
                    <a:pt x="568" y="4075"/>
                    <a:pt x="534" y="4075"/>
                    <a:pt x="501" y="4041"/>
                  </a:cubicBezTo>
                  <a:cubicBezTo>
                    <a:pt x="434" y="4075"/>
                    <a:pt x="368" y="4108"/>
                    <a:pt x="334" y="4142"/>
                  </a:cubicBezTo>
                  <a:cubicBezTo>
                    <a:pt x="301" y="4208"/>
                    <a:pt x="268" y="4275"/>
                    <a:pt x="268" y="4375"/>
                  </a:cubicBezTo>
                  <a:cubicBezTo>
                    <a:pt x="268" y="4442"/>
                    <a:pt x="301" y="4542"/>
                    <a:pt x="401" y="4575"/>
                  </a:cubicBezTo>
                  <a:cubicBezTo>
                    <a:pt x="701" y="4709"/>
                    <a:pt x="1068" y="4809"/>
                    <a:pt x="1402" y="4809"/>
                  </a:cubicBezTo>
                  <a:cubicBezTo>
                    <a:pt x="1635" y="4809"/>
                    <a:pt x="1835" y="4775"/>
                    <a:pt x="2035" y="4709"/>
                  </a:cubicBezTo>
                  <a:cubicBezTo>
                    <a:pt x="2202" y="4675"/>
                    <a:pt x="2369" y="4609"/>
                    <a:pt x="2502" y="4475"/>
                  </a:cubicBezTo>
                  <a:cubicBezTo>
                    <a:pt x="2636" y="4375"/>
                    <a:pt x="2769" y="4275"/>
                    <a:pt x="2869" y="4142"/>
                  </a:cubicBezTo>
                  <a:cubicBezTo>
                    <a:pt x="2969" y="4008"/>
                    <a:pt x="3036" y="3841"/>
                    <a:pt x="3103" y="3675"/>
                  </a:cubicBezTo>
                  <a:cubicBezTo>
                    <a:pt x="3136" y="3508"/>
                    <a:pt x="3203" y="3341"/>
                    <a:pt x="3236" y="3174"/>
                  </a:cubicBezTo>
                  <a:cubicBezTo>
                    <a:pt x="3270" y="3007"/>
                    <a:pt x="3303" y="2807"/>
                    <a:pt x="3303" y="2640"/>
                  </a:cubicBezTo>
                  <a:lnTo>
                    <a:pt x="3303" y="2107"/>
                  </a:lnTo>
                  <a:cubicBezTo>
                    <a:pt x="3303" y="1907"/>
                    <a:pt x="3303" y="1673"/>
                    <a:pt x="3236" y="1473"/>
                  </a:cubicBezTo>
                  <a:cubicBezTo>
                    <a:pt x="3236" y="1273"/>
                    <a:pt x="3170" y="1073"/>
                    <a:pt x="3070" y="906"/>
                  </a:cubicBezTo>
                  <a:cubicBezTo>
                    <a:pt x="3003" y="706"/>
                    <a:pt x="2903" y="572"/>
                    <a:pt x="2769" y="439"/>
                  </a:cubicBezTo>
                  <a:cubicBezTo>
                    <a:pt x="2636" y="272"/>
                    <a:pt x="2469" y="172"/>
                    <a:pt x="2269" y="105"/>
                  </a:cubicBezTo>
                  <a:cubicBezTo>
                    <a:pt x="2035" y="39"/>
                    <a:pt x="1802" y="5"/>
                    <a:pt x="1602" y="5"/>
                  </a:cubicBezTo>
                  <a:cubicBezTo>
                    <a:pt x="1558" y="2"/>
                    <a:pt x="1515" y="0"/>
                    <a:pt x="1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5712463" y="-2363325"/>
              <a:ext cx="89250" cy="116775"/>
            </a:xfrm>
            <a:custGeom>
              <a:avLst/>
              <a:gdLst/>
              <a:ahLst/>
              <a:cxnLst/>
              <a:rect l="l" t="t" r="r" b="b"/>
              <a:pathLst>
                <a:path w="3570" h="4671" extrusionOk="0">
                  <a:moveTo>
                    <a:pt x="2202" y="667"/>
                  </a:moveTo>
                  <a:lnTo>
                    <a:pt x="2202" y="3169"/>
                  </a:lnTo>
                  <a:lnTo>
                    <a:pt x="634" y="3169"/>
                  </a:lnTo>
                  <a:lnTo>
                    <a:pt x="2202" y="667"/>
                  </a:lnTo>
                  <a:close/>
                  <a:moveTo>
                    <a:pt x="2402" y="0"/>
                  </a:moveTo>
                  <a:cubicBezTo>
                    <a:pt x="2169" y="0"/>
                    <a:pt x="1969" y="100"/>
                    <a:pt x="1869" y="300"/>
                  </a:cubicBezTo>
                  <a:lnTo>
                    <a:pt x="67" y="3102"/>
                  </a:lnTo>
                  <a:cubicBezTo>
                    <a:pt x="34" y="3169"/>
                    <a:pt x="1" y="3236"/>
                    <a:pt x="1" y="3336"/>
                  </a:cubicBezTo>
                  <a:cubicBezTo>
                    <a:pt x="1" y="3403"/>
                    <a:pt x="34" y="3503"/>
                    <a:pt x="101" y="3569"/>
                  </a:cubicBezTo>
                  <a:cubicBezTo>
                    <a:pt x="167" y="3636"/>
                    <a:pt x="234" y="3670"/>
                    <a:pt x="334" y="3670"/>
                  </a:cubicBezTo>
                  <a:lnTo>
                    <a:pt x="2202" y="3670"/>
                  </a:lnTo>
                  <a:lnTo>
                    <a:pt x="2202" y="4370"/>
                  </a:lnTo>
                  <a:cubicBezTo>
                    <a:pt x="2202" y="4470"/>
                    <a:pt x="2236" y="4537"/>
                    <a:pt x="2302" y="4604"/>
                  </a:cubicBezTo>
                  <a:cubicBezTo>
                    <a:pt x="2369" y="4637"/>
                    <a:pt x="2436" y="4670"/>
                    <a:pt x="2536" y="4670"/>
                  </a:cubicBezTo>
                  <a:cubicBezTo>
                    <a:pt x="2603" y="4670"/>
                    <a:pt x="2669" y="4637"/>
                    <a:pt x="2736" y="4604"/>
                  </a:cubicBezTo>
                  <a:cubicBezTo>
                    <a:pt x="2803" y="4537"/>
                    <a:pt x="2836" y="4470"/>
                    <a:pt x="2836" y="4370"/>
                  </a:cubicBezTo>
                  <a:lnTo>
                    <a:pt x="2836" y="3670"/>
                  </a:lnTo>
                  <a:lnTo>
                    <a:pt x="3303" y="3670"/>
                  </a:lnTo>
                  <a:cubicBezTo>
                    <a:pt x="3370" y="3670"/>
                    <a:pt x="3436" y="3636"/>
                    <a:pt x="3503" y="3603"/>
                  </a:cubicBezTo>
                  <a:cubicBezTo>
                    <a:pt x="3537" y="3536"/>
                    <a:pt x="3570" y="3469"/>
                    <a:pt x="3570" y="3403"/>
                  </a:cubicBezTo>
                  <a:cubicBezTo>
                    <a:pt x="3570" y="3369"/>
                    <a:pt x="3537" y="3303"/>
                    <a:pt x="3503" y="3269"/>
                  </a:cubicBezTo>
                  <a:cubicBezTo>
                    <a:pt x="3436" y="3203"/>
                    <a:pt x="3370" y="3169"/>
                    <a:pt x="3303" y="3169"/>
                  </a:cubicBezTo>
                  <a:lnTo>
                    <a:pt x="2836" y="3169"/>
                  </a:lnTo>
                  <a:lnTo>
                    <a:pt x="2836" y="467"/>
                  </a:lnTo>
                  <a:cubicBezTo>
                    <a:pt x="2869" y="334"/>
                    <a:pt x="2803" y="200"/>
                    <a:pt x="2703" y="100"/>
                  </a:cubicBezTo>
                  <a:cubicBezTo>
                    <a:pt x="2636" y="34"/>
                    <a:pt x="2502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098588" y="-2362500"/>
              <a:ext cx="75900" cy="117825"/>
            </a:xfrm>
            <a:custGeom>
              <a:avLst/>
              <a:gdLst/>
              <a:ahLst/>
              <a:cxnLst/>
              <a:rect l="l" t="t" r="r" b="b"/>
              <a:pathLst>
                <a:path w="3036" h="4713" extrusionOk="0">
                  <a:moveTo>
                    <a:pt x="367" y="1"/>
                  </a:moveTo>
                  <a:cubicBezTo>
                    <a:pt x="133" y="1"/>
                    <a:pt x="33" y="101"/>
                    <a:pt x="33" y="301"/>
                  </a:cubicBezTo>
                  <a:lnTo>
                    <a:pt x="33" y="2436"/>
                  </a:lnTo>
                  <a:cubicBezTo>
                    <a:pt x="33" y="2502"/>
                    <a:pt x="67" y="2569"/>
                    <a:pt x="167" y="2602"/>
                  </a:cubicBezTo>
                  <a:cubicBezTo>
                    <a:pt x="267" y="2636"/>
                    <a:pt x="334" y="2669"/>
                    <a:pt x="434" y="2669"/>
                  </a:cubicBezTo>
                  <a:cubicBezTo>
                    <a:pt x="500" y="2669"/>
                    <a:pt x="534" y="2669"/>
                    <a:pt x="567" y="2636"/>
                  </a:cubicBezTo>
                  <a:cubicBezTo>
                    <a:pt x="667" y="2502"/>
                    <a:pt x="834" y="2402"/>
                    <a:pt x="1001" y="2336"/>
                  </a:cubicBezTo>
                  <a:cubicBezTo>
                    <a:pt x="1134" y="2269"/>
                    <a:pt x="1334" y="2202"/>
                    <a:pt x="1501" y="2202"/>
                  </a:cubicBezTo>
                  <a:cubicBezTo>
                    <a:pt x="1735" y="2202"/>
                    <a:pt x="2001" y="2302"/>
                    <a:pt x="2168" y="2469"/>
                  </a:cubicBezTo>
                  <a:cubicBezTo>
                    <a:pt x="2335" y="2669"/>
                    <a:pt x="2402" y="2936"/>
                    <a:pt x="2402" y="3170"/>
                  </a:cubicBezTo>
                  <a:cubicBezTo>
                    <a:pt x="2402" y="3436"/>
                    <a:pt x="2335" y="3703"/>
                    <a:pt x="2168" y="3937"/>
                  </a:cubicBezTo>
                  <a:cubicBezTo>
                    <a:pt x="1994" y="4082"/>
                    <a:pt x="1769" y="4177"/>
                    <a:pt x="1538" y="4177"/>
                  </a:cubicBezTo>
                  <a:cubicBezTo>
                    <a:pt x="1503" y="4177"/>
                    <a:pt x="1469" y="4175"/>
                    <a:pt x="1434" y="4170"/>
                  </a:cubicBezTo>
                  <a:cubicBezTo>
                    <a:pt x="1400" y="4173"/>
                    <a:pt x="1366" y="4174"/>
                    <a:pt x="1332" y="4174"/>
                  </a:cubicBezTo>
                  <a:cubicBezTo>
                    <a:pt x="972" y="4174"/>
                    <a:pt x="641" y="4017"/>
                    <a:pt x="367" y="3803"/>
                  </a:cubicBezTo>
                  <a:cubicBezTo>
                    <a:pt x="334" y="3770"/>
                    <a:pt x="300" y="3737"/>
                    <a:pt x="267" y="3737"/>
                  </a:cubicBezTo>
                  <a:cubicBezTo>
                    <a:pt x="200" y="3737"/>
                    <a:pt x="133" y="3803"/>
                    <a:pt x="67" y="3837"/>
                  </a:cubicBezTo>
                  <a:cubicBezTo>
                    <a:pt x="33" y="3903"/>
                    <a:pt x="0" y="3970"/>
                    <a:pt x="0" y="4037"/>
                  </a:cubicBezTo>
                  <a:cubicBezTo>
                    <a:pt x="0" y="4104"/>
                    <a:pt x="0" y="4170"/>
                    <a:pt x="67" y="4204"/>
                  </a:cubicBezTo>
                  <a:cubicBezTo>
                    <a:pt x="234" y="4370"/>
                    <a:pt x="434" y="4504"/>
                    <a:pt x="667" y="4571"/>
                  </a:cubicBezTo>
                  <a:cubicBezTo>
                    <a:pt x="887" y="4653"/>
                    <a:pt x="1084" y="4713"/>
                    <a:pt x="1295" y="4713"/>
                  </a:cubicBezTo>
                  <a:cubicBezTo>
                    <a:pt x="1341" y="4713"/>
                    <a:pt x="1387" y="4710"/>
                    <a:pt x="1434" y="4704"/>
                  </a:cubicBezTo>
                  <a:cubicBezTo>
                    <a:pt x="1471" y="4707"/>
                    <a:pt x="1508" y="4708"/>
                    <a:pt x="1544" y="4708"/>
                  </a:cubicBezTo>
                  <a:cubicBezTo>
                    <a:pt x="1935" y="4708"/>
                    <a:pt x="2294" y="4548"/>
                    <a:pt x="2569" y="4304"/>
                  </a:cubicBezTo>
                  <a:cubicBezTo>
                    <a:pt x="2902" y="4003"/>
                    <a:pt x="3036" y="3603"/>
                    <a:pt x="3036" y="3203"/>
                  </a:cubicBezTo>
                  <a:cubicBezTo>
                    <a:pt x="3036" y="2803"/>
                    <a:pt x="2902" y="2402"/>
                    <a:pt x="2635" y="2135"/>
                  </a:cubicBezTo>
                  <a:cubicBezTo>
                    <a:pt x="2391" y="1861"/>
                    <a:pt x="2035" y="1698"/>
                    <a:pt x="1695" y="1698"/>
                  </a:cubicBezTo>
                  <a:cubicBezTo>
                    <a:pt x="1663" y="1698"/>
                    <a:pt x="1632" y="1699"/>
                    <a:pt x="1601" y="1702"/>
                  </a:cubicBezTo>
                  <a:cubicBezTo>
                    <a:pt x="1468" y="1702"/>
                    <a:pt x="1334" y="1702"/>
                    <a:pt x="1201" y="1735"/>
                  </a:cubicBezTo>
                  <a:cubicBezTo>
                    <a:pt x="1101" y="1769"/>
                    <a:pt x="1034" y="1802"/>
                    <a:pt x="934" y="1835"/>
                  </a:cubicBezTo>
                  <a:cubicBezTo>
                    <a:pt x="867" y="1869"/>
                    <a:pt x="801" y="1902"/>
                    <a:pt x="734" y="1935"/>
                  </a:cubicBezTo>
                  <a:cubicBezTo>
                    <a:pt x="701" y="1969"/>
                    <a:pt x="634" y="2002"/>
                    <a:pt x="600" y="2035"/>
                  </a:cubicBezTo>
                  <a:lnTo>
                    <a:pt x="567" y="2069"/>
                  </a:lnTo>
                  <a:lnTo>
                    <a:pt x="567" y="501"/>
                  </a:lnTo>
                  <a:lnTo>
                    <a:pt x="2502" y="501"/>
                  </a:lnTo>
                  <a:cubicBezTo>
                    <a:pt x="2569" y="501"/>
                    <a:pt x="2635" y="468"/>
                    <a:pt x="2669" y="434"/>
                  </a:cubicBezTo>
                  <a:cubicBezTo>
                    <a:pt x="2735" y="368"/>
                    <a:pt x="2735" y="301"/>
                    <a:pt x="2735" y="267"/>
                  </a:cubicBezTo>
                  <a:cubicBezTo>
                    <a:pt x="2735" y="201"/>
                    <a:pt x="2735" y="134"/>
                    <a:pt x="2669" y="67"/>
                  </a:cubicBezTo>
                  <a:cubicBezTo>
                    <a:pt x="2635" y="34"/>
                    <a:pt x="2569" y="1"/>
                    <a:pt x="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460513" y="-2365000"/>
              <a:ext cx="83375" cy="120225"/>
            </a:xfrm>
            <a:custGeom>
              <a:avLst/>
              <a:gdLst/>
              <a:ahLst/>
              <a:cxnLst/>
              <a:rect l="l" t="t" r="r" b="b"/>
              <a:pathLst>
                <a:path w="3335" h="4809" extrusionOk="0">
                  <a:moveTo>
                    <a:pt x="1768" y="2235"/>
                  </a:moveTo>
                  <a:cubicBezTo>
                    <a:pt x="2035" y="2235"/>
                    <a:pt x="2268" y="2336"/>
                    <a:pt x="2435" y="2536"/>
                  </a:cubicBezTo>
                  <a:cubicBezTo>
                    <a:pt x="2602" y="2736"/>
                    <a:pt x="2669" y="3003"/>
                    <a:pt x="2669" y="3270"/>
                  </a:cubicBezTo>
                  <a:cubicBezTo>
                    <a:pt x="2702" y="3536"/>
                    <a:pt x="2602" y="3803"/>
                    <a:pt x="2435" y="4037"/>
                  </a:cubicBezTo>
                  <a:cubicBezTo>
                    <a:pt x="2235" y="4204"/>
                    <a:pt x="1968" y="4304"/>
                    <a:pt x="1701" y="4304"/>
                  </a:cubicBezTo>
                  <a:cubicBezTo>
                    <a:pt x="1434" y="4304"/>
                    <a:pt x="1168" y="4204"/>
                    <a:pt x="1001" y="4003"/>
                  </a:cubicBezTo>
                  <a:cubicBezTo>
                    <a:pt x="634" y="3570"/>
                    <a:pt x="634" y="2969"/>
                    <a:pt x="1001" y="2536"/>
                  </a:cubicBezTo>
                  <a:cubicBezTo>
                    <a:pt x="1201" y="2336"/>
                    <a:pt x="1468" y="2235"/>
                    <a:pt x="1768" y="2235"/>
                  </a:cubicBezTo>
                  <a:close/>
                  <a:moveTo>
                    <a:pt x="1901" y="1"/>
                  </a:moveTo>
                  <a:cubicBezTo>
                    <a:pt x="1701" y="1"/>
                    <a:pt x="1468" y="34"/>
                    <a:pt x="1268" y="67"/>
                  </a:cubicBezTo>
                  <a:cubicBezTo>
                    <a:pt x="934" y="167"/>
                    <a:pt x="634" y="367"/>
                    <a:pt x="434" y="668"/>
                  </a:cubicBezTo>
                  <a:cubicBezTo>
                    <a:pt x="367" y="801"/>
                    <a:pt x="267" y="968"/>
                    <a:pt x="200" y="1135"/>
                  </a:cubicBezTo>
                  <a:cubicBezTo>
                    <a:pt x="167" y="1268"/>
                    <a:pt x="100" y="1468"/>
                    <a:pt x="67" y="1635"/>
                  </a:cubicBezTo>
                  <a:cubicBezTo>
                    <a:pt x="33" y="1802"/>
                    <a:pt x="0" y="1969"/>
                    <a:pt x="0" y="2169"/>
                  </a:cubicBezTo>
                  <a:lnTo>
                    <a:pt x="0" y="2702"/>
                  </a:lnTo>
                  <a:cubicBezTo>
                    <a:pt x="0" y="2903"/>
                    <a:pt x="0" y="3103"/>
                    <a:pt x="67" y="3336"/>
                  </a:cubicBezTo>
                  <a:cubicBezTo>
                    <a:pt x="100" y="3536"/>
                    <a:pt x="133" y="3737"/>
                    <a:pt x="234" y="3903"/>
                  </a:cubicBezTo>
                  <a:cubicBezTo>
                    <a:pt x="300" y="4070"/>
                    <a:pt x="400" y="4237"/>
                    <a:pt x="534" y="4370"/>
                  </a:cubicBezTo>
                  <a:cubicBezTo>
                    <a:pt x="667" y="4537"/>
                    <a:pt x="834" y="4637"/>
                    <a:pt x="1034" y="4704"/>
                  </a:cubicBezTo>
                  <a:cubicBezTo>
                    <a:pt x="1268" y="4771"/>
                    <a:pt x="1501" y="4804"/>
                    <a:pt x="1735" y="4804"/>
                  </a:cubicBezTo>
                  <a:cubicBezTo>
                    <a:pt x="1772" y="4807"/>
                    <a:pt x="1808" y="4808"/>
                    <a:pt x="1845" y="4808"/>
                  </a:cubicBezTo>
                  <a:cubicBezTo>
                    <a:pt x="2236" y="4808"/>
                    <a:pt x="2594" y="4648"/>
                    <a:pt x="2869" y="4404"/>
                  </a:cubicBezTo>
                  <a:cubicBezTo>
                    <a:pt x="3169" y="4103"/>
                    <a:pt x="3302" y="3703"/>
                    <a:pt x="3302" y="3270"/>
                  </a:cubicBezTo>
                  <a:cubicBezTo>
                    <a:pt x="3334" y="2473"/>
                    <a:pt x="2726" y="1797"/>
                    <a:pt x="1915" y="1797"/>
                  </a:cubicBezTo>
                  <a:cubicBezTo>
                    <a:pt x="1878" y="1797"/>
                    <a:pt x="1840" y="1799"/>
                    <a:pt x="1801" y="1802"/>
                  </a:cubicBezTo>
                  <a:cubicBezTo>
                    <a:pt x="1771" y="1797"/>
                    <a:pt x="1739" y="1795"/>
                    <a:pt x="1708" y="1795"/>
                  </a:cubicBezTo>
                  <a:cubicBezTo>
                    <a:pt x="1498" y="1795"/>
                    <a:pt x="1270" y="1886"/>
                    <a:pt x="1067" y="2002"/>
                  </a:cubicBezTo>
                  <a:cubicBezTo>
                    <a:pt x="901" y="2102"/>
                    <a:pt x="734" y="2269"/>
                    <a:pt x="667" y="2469"/>
                  </a:cubicBezTo>
                  <a:lnTo>
                    <a:pt x="667" y="2002"/>
                  </a:lnTo>
                  <a:cubicBezTo>
                    <a:pt x="701" y="1869"/>
                    <a:pt x="701" y="1735"/>
                    <a:pt x="734" y="1602"/>
                  </a:cubicBezTo>
                  <a:cubicBezTo>
                    <a:pt x="734" y="1468"/>
                    <a:pt x="767" y="1335"/>
                    <a:pt x="834" y="1235"/>
                  </a:cubicBezTo>
                  <a:cubicBezTo>
                    <a:pt x="867" y="1135"/>
                    <a:pt x="901" y="1035"/>
                    <a:pt x="967" y="935"/>
                  </a:cubicBezTo>
                  <a:cubicBezTo>
                    <a:pt x="1034" y="868"/>
                    <a:pt x="1101" y="768"/>
                    <a:pt x="1201" y="701"/>
                  </a:cubicBezTo>
                  <a:cubicBezTo>
                    <a:pt x="1268" y="668"/>
                    <a:pt x="1368" y="601"/>
                    <a:pt x="1501" y="568"/>
                  </a:cubicBezTo>
                  <a:cubicBezTo>
                    <a:pt x="1601" y="534"/>
                    <a:pt x="1735" y="534"/>
                    <a:pt x="1901" y="534"/>
                  </a:cubicBezTo>
                  <a:cubicBezTo>
                    <a:pt x="2168" y="534"/>
                    <a:pt x="2468" y="601"/>
                    <a:pt x="2735" y="734"/>
                  </a:cubicBezTo>
                  <a:lnTo>
                    <a:pt x="2802" y="734"/>
                  </a:lnTo>
                  <a:cubicBezTo>
                    <a:pt x="2869" y="734"/>
                    <a:pt x="2935" y="701"/>
                    <a:pt x="2969" y="668"/>
                  </a:cubicBezTo>
                  <a:cubicBezTo>
                    <a:pt x="3002" y="601"/>
                    <a:pt x="3036" y="534"/>
                    <a:pt x="3036" y="434"/>
                  </a:cubicBezTo>
                  <a:cubicBezTo>
                    <a:pt x="3036" y="367"/>
                    <a:pt x="3002" y="267"/>
                    <a:pt x="2935" y="234"/>
                  </a:cubicBezTo>
                  <a:cubicBezTo>
                    <a:pt x="2602" y="67"/>
                    <a:pt x="2268" y="1"/>
                    <a:pt x="1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5724138" y="-2024750"/>
              <a:ext cx="45050" cy="116775"/>
            </a:xfrm>
            <a:custGeom>
              <a:avLst/>
              <a:gdLst/>
              <a:ahLst/>
              <a:cxnLst/>
              <a:rect l="l" t="t" r="r" b="b"/>
              <a:pathLst>
                <a:path w="1802" h="4671" extrusionOk="0">
                  <a:moveTo>
                    <a:pt x="1468" y="0"/>
                  </a:moveTo>
                  <a:cubicBezTo>
                    <a:pt x="1402" y="0"/>
                    <a:pt x="1368" y="34"/>
                    <a:pt x="1302" y="67"/>
                  </a:cubicBezTo>
                  <a:lnTo>
                    <a:pt x="167" y="767"/>
                  </a:lnTo>
                  <a:cubicBezTo>
                    <a:pt x="1" y="901"/>
                    <a:pt x="101" y="1168"/>
                    <a:pt x="301" y="1168"/>
                  </a:cubicBezTo>
                  <a:cubicBezTo>
                    <a:pt x="334" y="1168"/>
                    <a:pt x="401" y="1168"/>
                    <a:pt x="434" y="1134"/>
                  </a:cubicBezTo>
                  <a:lnTo>
                    <a:pt x="1135" y="734"/>
                  </a:lnTo>
                  <a:lnTo>
                    <a:pt x="1135" y="4370"/>
                  </a:lnTo>
                  <a:cubicBezTo>
                    <a:pt x="1135" y="4470"/>
                    <a:pt x="1168" y="4537"/>
                    <a:pt x="1235" y="4604"/>
                  </a:cubicBezTo>
                  <a:cubicBezTo>
                    <a:pt x="1302" y="4637"/>
                    <a:pt x="1368" y="4670"/>
                    <a:pt x="1468" y="4670"/>
                  </a:cubicBezTo>
                  <a:cubicBezTo>
                    <a:pt x="1535" y="4670"/>
                    <a:pt x="1635" y="4670"/>
                    <a:pt x="1702" y="4604"/>
                  </a:cubicBezTo>
                  <a:cubicBezTo>
                    <a:pt x="1769" y="4537"/>
                    <a:pt x="1802" y="4470"/>
                    <a:pt x="1802" y="4370"/>
                  </a:cubicBezTo>
                  <a:lnTo>
                    <a:pt x="1802" y="334"/>
                  </a:lnTo>
                  <a:cubicBezTo>
                    <a:pt x="1802" y="234"/>
                    <a:pt x="1769" y="167"/>
                    <a:pt x="1702" y="100"/>
                  </a:cubicBezTo>
                  <a:cubicBezTo>
                    <a:pt x="1635" y="34"/>
                    <a:pt x="1568" y="0"/>
                    <a:pt x="1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095238" y="-2025600"/>
              <a:ext cx="75075" cy="117950"/>
            </a:xfrm>
            <a:custGeom>
              <a:avLst/>
              <a:gdLst/>
              <a:ahLst/>
              <a:cxnLst/>
              <a:rect l="l" t="t" r="r" b="b"/>
              <a:pathLst>
                <a:path w="3003" h="4718" extrusionOk="0">
                  <a:moveTo>
                    <a:pt x="1568" y="1"/>
                  </a:moveTo>
                  <a:cubicBezTo>
                    <a:pt x="1302" y="1"/>
                    <a:pt x="1068" y="34"/>
                    <a:pt x="835" y="101"/>
                  </a:cubicBezTo>
                  <a:cubicBezTo>
                    <a:pt x="601" y="201"/>
                    <a:pt x="401" y="301"/>
                    <a:pt x="201" y="401"/>
                  </a:cubicBezTo>
                  <a:cubicBezTo>
                    <a:pt x="134" y="435"/>
                    <a:pt x="67" y="535"/>
                    <a:pt x="67" y="601"/>
                  </a:cubicBezTo>
                  <a:cubicBezTo>
                    <a:pt x="67" y="668"/>
                    <a:pt x="101" y="735"/>
                    <a:pt x="167" y="801"/>
                  </a:cubicBezTo>
                  <a:cubicBezTo>
                    <a:pt x="201" y="835"/>
                    <a:pt x="267" y="868"/>
                    <a:pt x="334" y="868"/>
                  </a:cubicBezTo>
                  <a:lnTo>
                    <a:pt x="434" y="868"/>
                  </a:lnTo>
                  <a:lnTo>
                    <a:pt x="634" y="768"/>
                  </a:lnTo>
                  <a:cubicBezTo>
                    <a:pt x="701" y="701"/>
                    <a:pt x="768" y="668"/>
                    <a:pt x="835" y="635"/>
                  </a:cubicBezTo>
                  <a:cubicBezTo>
                    <a:pt x="935" y="601"/>
                    <a:pt x="1001" y="568"/>
                    <a:pt x="1101" y="568"/>
                  </a:cubicBezTo>
                  <a:cubicBezTo>
                    <a:pt x="1196" y="544"/>
                    <a:pt x="1290" y="521"/>
                    <a:pt x="1396" y="521"/>
                  </a:cubicBezTo>
                  <a:cubicBezTo>
                    <a:pt x="1440" y="521"/>
                    <a:pt x="1486" y="525"/>
                    <a:pt x="1535" y="535"/>
                  </a:cubicBezTo>
                  <a:cubicBezTo>
                    <a:pt x="1561" y="530"/>
                    <a:pt x="1587" y="528"/>
                    <a:pt x="1614" y="528"/>
                  </a:cubicBezTo>
                  <a:cubicBezTo>
                    <a:pt x="1794" y="528"/>
                    <a:pt x="1990" y="623"/>
                    <a:pt x="2135" y="768"/>
                  </a:cubicBezTo>
                  <a:cubicBezTo>
                    <a:pt x="2302" y="935"/>
                    <a:pt x="2402" y="1135"/>
                    <a:pt x="2402" y="1369"/>
                  </a:cubicBezTo>
                  <a:cubicBezTo>
                    <a:pt x="2369" y="1535"/>
                    <a:pt x="2336" y="1702"/>
                    <a:pt x="2269" y="1836"/>
                  </a:cubicBezTo>
                  <a:cubicBezTo>
                    <a:pt x="2169" y="2002"/>
                    <a:pt x="2035" y="2202"/>
                    <a:pt x="1869" y="2336"/>
                  </a:cubicBezTo>
                  <a:lnTo>
                    <a:pt x="167" y="4070"/>
                  </a:lnTo>
                  <a:cubicBezTo>
                    <a:pt x="67" y="4137"/>
                    <a:pt x="34" y="4271"/>
                    <a:pt x="1" y="4371"/>
                  </a:cubicBezTo>
                  <a:cubicBezTo>
                    <a:pt x="1" y="4471"/>
                    <a:pt x="67" y="4571"/>
                    <a:pt x="134" y="4638"/>
                  </a:cubicBezTo>
                  <a:cubicBezTo>
                    <a:pt x="234" y="4671"/>
                    <a:pt x="334" y="4704"/>
                    <a:pt x="434" y="4704"/>
                  </a:cubicBezTo>
                  <a:lnTo>
                    <a:pt x="2703" y="4704"/>
                  </a:lnTo>
                  <a:cubicBezTo>
                    <a:pt x="2720" y="4713"/>
                    <a:pt x="2738" y="4717"/>
                    <a:pt x="2756" y="4717"/>
                  </a:cubicBezTo>
                  <a:cubicBezTo>
                    <a:pt x="2803" y="4717"/>
                    <a:pt x="2845" y="4686"/>
                    <a:pt x="2869" y="4638"/>
                  </a:cubicBezTo>
                  <a:cubicBezTo>
                    <a:pt x="2936" y="4604"/>
                    <a:pt x="2969" y="4537"/>
                    <a:pt x="2936" y="4471"/>
                  </a:cubicBezTo>
                  <a:cubicBezTo>
                    <a:pt x="2969" y="4404"/>
                    <a:pt x="2936" y="4337"/>
                    <a:pt x="2869" y="4304"/>
                  </a:cubicBezTo>
                  <a:cubicBezTo>
                    <a:pt x="2845" y="4255"/>
                    <a:pt x="2803" y="4224"/>
                    <a:pt x="2756" y="4224"/>
                  </a:cubicBezTo>
                  <a:cubicBezTo>
                    <a:pt x="2738" y="4224"/>
                    <a:pt x="2720" y="4228"/>
                    <a:pt x="2703" y="4237"/>
                  </a:cubicBezTo>
                  <a:lnTo>
                    <a:pt x="734" y="4237"/>
                  </a:lnTo>
                  <a:lnTo>
                    <a:pt x="2236" y="2770"/>
                  </a:lnTo>
                  <a:cubicBezTo>
                    <a:pt x="2469" y="2569"/>
                    <a:pt x="2669" y="2303"/>
                    <a:pt x="2803" y="2036"/>
                  </a:cubicBezTo>
                  <a:cubicBezTo>
                    <a:pt x="2936" y="1836"/>
                    <a:pt x="3003" y="1569"/>
                    <a:pt x="3003" y="1335"/>
                  </a:cubicBezTo>
                  <a:cubicBezTo>
                    <a:pt x="3003" y="968"/>
                    <a:pt x="2836" y="635"/>
                    <a:pt x="2569" y="401"/>
                  </a:cubicBezTo>
                  <a:cubicBezTo>
                    <a:pt x="2302" y="134"/>
                    <a:pt x="1935" y="1"/>
                    <a:pt x="1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465513" y="-2027250"/>
              <a:ext cx="73400" cy="120300"/>
            </a:xfrm>
            <a:custGeom>
              <a:avLst/>
              <a:gdLst/>
              <a:ahLst/>
              <a:cxnLst/>
              <a:rect l="l" t="t" r="r" b="b"/>
              <a:pathLst>
                <a:path w="2936" h="4812" extrusionOk="0">
                  <a:moveTo>
                    <a:pt x="1301" y="0"/>
                  </a:moveTo>
                  <a:cubicBezTo>
                    <a:pt x="1068" y="0"/>
                    <a:pt x="834" y="34"/>
                    <a:pt x="634" y="100"/>
                  </a:cubicBezTo>
                  <a:cubicBezTo>
                    <a:pt x="434" y="134"/>
                    <a:pt x="267" y="200"/>
                    <a:pt x="134" y="300"/>
                  </a:cubicBezTo>
                  <a:cubicBezTo>
                    <a:pt x="67" y="334"/>
                    <a:pt x="0" y="400"/>
                    <a:pt x="0" y="467"/>
                  </a:cubicBezTo>
                  <a:cubicBezTo>
                    <a:pt x="0" y="534"/>
                    <a:pt x="34" y="634"/>
                    <a:pt x="100" y="667"/>
                  </a:cubicBezTo>
                  <a:cubicBezTo>
                    <a:pt x="134" y="734"/>
                    <a:pt x="200" y="767"/>
                    <a:pt x="267" y="767"/>
                  </a:cubicBezTo>
                  <a:lnTo>
                    <a:pt x="334" y="767"/>
                  </a:lnTo>
                  <a:cubicBezTo>
                    <a:pt x="634" y="634"/>
                    <a:pt x="968" y="534"/>
                    <a:pt x="1301" y="534"/>
                  </a:cubicBezTo>
                  <a:cubicBezTo>
                    <a:pt x="1535" y="534"/>
                    <a:pt x="1735" y="601"/>
                    <a:pt x="1902" y="734"/>
                  </a:cubicBezTo>
                  <a:cubicBezTo>
                    <a:pt x="2068" y="867"/>
                    <a:pt x="2168" y="1101"/>
                    <a:pt x="2168" y="1301"/>
                  </a:cubicBezTo>
                  <a:cubicBezTo>
                    <a:pt x="2168" y="1535"/>
                    <a:pt x="2068" y="1768"/>
                    <a:pt x="1902" y="1902"/>
                  </a:cubicBezTo>
                  <a:cubicBezTo>
                    <a:pt x="1707" y="2041"/>
                    <a:pt x="1489" y="2110"/>
                    <a:pt x="1287" y="2110"/>
                  </a:cubicBezTo>
                  <a:cubicBezTo>
                    <a:pt x="1246" y="2110"/>
                    <a:pt x="1207" y="2107"/>
                    <a:pt x="1168" y="2102"/>
                  </a:cubicBezTo>
                  <a:lnTo>
                    <a:pt x="934" y="2102"/>
                  </a:lnTo>
                  <a:cubicBezTo>
                    <a:pt x="867" y="2102"/>
                    <a:pt x="801" y="2135"/>
                    <a:pt x="767" y="2202"/>
                  </a:cubicBezTo>
                  <a:cubicBezTo>
                    <a:pt x="734" y="2235"/>
                    <a:pt x="701" y="2302"/>
                    <a:pt x="701" y="2369"/>
                  </a:cubicBezTo>
                  <a:cubicBezTo>
                    <a:pt x="701" y="2402"/>
                    <a:pt x="734" y="2469"/>
                    <a:pt x="767" y="2535"/>
                  </a:cubicBezTo>
                  <a:cubicBezTo>
                    <a:pt x="801" y="2569"/>
                    <a:pt x="867" y="2602"/>
                    <a:pt x="934" y="2602"/>
                  </a:cubicBezTo>
                  <a:lnTo>
                    <a:pt x="1168" y="2602"/>
                  </a:lnTo>
                  <a:cubicBezTo>
                    <a:pt x="1206" y="2598"/>
                    <a:pt x="1245" y="2596"/>
                    <a:pt x="1282" y="2596"/>
                  </a:cubicBezTo>
                  <a:cubicBezTo>
                    <a:pt x="1536" y="2596"/>
                    <a:pt x="1765" y="2690"/>
                    <a:pt x="1968" y="2836"/>
                  </a:cubicBezTo>
                  <a:cubicBezTo>
                    <a:pt x="2168" y="3002"/>
                    <a:pt x="2302" y="3269"/>
                    <a:pt x="2302" y="3536"/>
                  </a:cubicBezTo>
                  <a:cubicBezTo>
                    <a:pt x="2302" y="3770"/>
                    <a:pt x="2202" y="3970"/>
                    <a:pt x="2002" y="4103"/>
                  </a:cubicBezTo>
                  <a:cubicBezTo>
                    <a:pt x="1801" y="4237"/>
                    <a:pt x="1568" y="4303"/>
                    <a:pt x="1301" y="4303"/>
                  </a:cubicBezTo>
                  <a:cubicBezTo>
                    <a:pt x="1001" y="4303"/>
                    <a:pt x="701" y="4237"/>
                    <a:pt x="400" y="4103"/>
                  </a:cubicBezTo>
                  <a:lnTo>
                    <a:pt x="334" y="4103"/>
                  </a:lnTo>
                  <a:cubicBezTo>
                    <a:pt x="267" y="4103"/>
                    <a:pt x="200" y="4136"/>
                    <a:pt x="167" y="4170"/>
                  </a:cubicBezTo>
                  <a:cubicBezTo>
                    <a:pt x="100" y="4237"/>
                    <a:pt x="67" y="4303"/>
                    <a:pt x="67" y="4370"/>
                  </a:cubicBezTo>
                  <a:cubicBezTo>
                    <a:pt x="67" y="4470"/>
                    <a:pt x="134" y="4570"/>
                    <a:pt x="234" y="4603"/>
                  </a:cubicBezTo>
                  <a:cubicBezTo>
                    <a:pt x="539" y="4742"/>
                    <a:pt x="845" y="4812"/>
                    <a:pt x="1151" y="4812"/>
                  </a:cubicBezTo>
                  <a:cubicBezTo>
                    <a:pt x="1212" y="4812"/>
                    <a:pt x="1273" y="4809"/>
                    <a:pt x="1334" y="4804"/>
                  </a:cubicBezTo>
                  <a:cubicBezTo>
                    <a:pt x="1535" y="4804"/>
                    <a:pt x="1735" y="4770"/>
                    <a:pt x="1935" y="4737"/>
                  </a:cubicBezTo>
                  <a:cubicBezTo>
                    <a:pt x="2135" y="4670"/>
                    <a:pt x="2302" y="4603"/>
                    <a:pt x="2435" y="4503"/>
                  </a:cubicBezTo>
                  <a:cubicBezTo>
                    <a:pt x="2602" y="4403"/>
                    <a:pt x="2735" y="4237"/>
                    <a:pt x="2802" y="4070"/>
                  </a:cubicBezTo>
                  <a:cubicBezTo>
                    <a:pt x="2902" y="3903"/>
                    <a:pt x="2936" y="3703"/>
                    <a:pt x="2936" y="3503"/>
                  </a:cubicBezTo>
                  <a:cubicBezTo>
                    <a:pt x="2936" y="3202"/>
                    <a:pt x="2869" y="2936"/>
                    <a:pt x="2702" y="2702"/>
                  </a:cubicBezTo>
                  <a:cubicBezTo>
                    <a:pt x="2535" y="2502"/>
                    <a:pt x="2302" y="2369"/>
                    <a:pt x="2035" y="2302"/>
                  </a:cubicBezTo>
                  <a:cubicBezTo>
                    <a:pt x="2268" y="2235"/>
                    <a:pt x="2469" y="2102"/>
                    <a:pt x="2602" y="1902"/>
                  </a:cubicBezTo>
                  <a:cubicBezTo>
                    <a:pt x="2769" y="1735"/>
                    <a:pt x="2836" y="1501"/>
                    <a:pt x="2836" y="1268"/>
                  </a:cubicBezTo>
                  <a:cubicBezTo>
                    <a:pt x="2836" y="1001"/>
                    <a:pt x="2769" y="767"/>
                    <a:pt x="2602" y="567"/>
                  </a:cubicBezTo>
                  <a:cubicBezTo>
                    <a:pt x="2469" y="367"/>
                    <a:pt x="2302" y="234"/>
                    <a:pt x="2068" y="134"/>
                  </a:cubicBezTo>
                  <a:cubicBezTo>
                    <a:pt x="1835" y="34"/>
                    <a:pt x="1568" y="0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5713313" y="-1708700"/>
              <a:ext cx="82575" cy="120950"/>
            </a:xfrm>
            <a:custGeom>
              <a:avLst/>
              <a:gdLst/>
              <a:ahLst/>
              <a:cxnLst/>
              <a:rect l="l" t="t" r="r" b="b"/>
              <a:pathLst>
                <a:path w="3303" h="4838" extrusionOk="0">
                  <a:moveTo>
                    <a:pt x="1655" y="551"/>
                  </a:moveTo>
                  <a:cubicBezTo>
                    <a:pt x="1768" y="551"/>
                    <a:pt x="1885" y="568"/>
                    <a:pt x="2001" y="601"/>
                  </a:cubicBezTo>
                  <a:cubicBezTo>
                    <a:pt x="2068" y="634"/>
                    <a:pt x="2168" y="701"/>
                    <a:pt x="2235" y="768"/>
                  </a:cubicBezTo>
                  <a:cubicBezTo>
                    <a:pt x="2302" y="835"/>
                    <a:pt x="2368" y="935"/>
                    <a:pt x="2402" y="1035"/>
                  </a:cubicBezTo>
                  <a:cubicBezTo>
                    <a:pt x="2435" y="1101"/>
                    <a:pt x="2502" y="1235"/>
                    <a:pt x="2535" y="1335"/>
                  </a:cubicBezTo>
                  <a:cubicBezTo>
                    <a:pt x="2535" y="1435"/>
                    <a:pt x="2569" y="1568"/>
                    <a:pt x="2602" y="1668"/>
                  </a:cubicBezTo>
                  <a:cubicBezTo>
                    <a:pt x="2635" y="1802"/>
                    <a:pt x="2635" y="1935"/>
                    <a:pt x="2635" y="2069"/>
                  </a:cubicBezTo>
                  <a:lnTo>
                    <a:pt x="2635" y="2436"/>
                  </a:lnTo>
                  <a:cubicBezTo>
                    <a:pt x="2635" y="2569"/>
                    <a:pt x="2635" y="2669"/>
                    <a:pt x="2635" y="2769"/>
                  </a:cubicBezTo>
                  <a:cubicBezTo>
                    <a:pt x="2602" y="2903"/>
                    <a:pt x="2602" y="3003"/>
                    <a:pt x="2602" y="3136"/>
                  </a:cubicBezTo>
                  <a:cubicBezTo>
                    <a:pt x="2569" y="3270"/>
                    <a:pt x="2569" y="3403"/>
                    <a:pt x="2535" y="3503"/>
                  </a:cubicBezTo>
                  <a:cubicBezTo>
                    <a:pt x="2502" y="3603"/>
                    <a:pt x="2468" y="3703"/>
                    <a:pt x="2402" y="3803"/>
                  </a:cubicBezTo>
                  <a:cubicBezTo>
                    <a:pt x="2368" y="3903"/>
                    <a:pt x="2302" y="4003"/>
                    <a:pt x="2235" y="4070"/>
                  </a:cubicBezTo>
                  <a:cubicBezTo>
                    <a:pt x="2168" y="4137"/>
                    <a:pt x="2068" y="4204"/>
                    <a:pt x="2001" y="4237"/>
                  </a:cubicBezTo>
                  <a:cubicBezTo>
                    <a:pt x="1901" y="4270"/>
                    <a:pt x="1768" y="4304"/>
                    <a:pt x="1668" y="4304"/>
                  </a:cubicBezTo>
                  <a:cubicBezTo>
                    <a:pt x="1568" y="4304"/>
                    <a:pt x="1434" y="4270"/>
                    <a:pt x="1334" y="4237"/>
                  </a:cubicBezTo>
                  <a:cubicBezTo>
                    <a:pt x="1234" y="4204"/>
                    <a:pt x="1168" y="4137"/>
                    <a:pt x="1101" y="4070"/>
                  </a:cubicBezTo>
                  <a:cubicBezTo>
                    <a:pt x="1034" y="4003"/>
                    <a:pt x="967" y="3903"/>
                    <a:pt x="934" y="3803"/>
                  </a:cubicBezTo>
                  <a:cubicBezTo>
                    <a:pt x="867" y="3703"/>
                    <a:pt x="834" y="3603"/>
                    <a:pt x="801" y="3503"/>
                  </a:cubicBezTo>
                  <a:cubicBezTo>
                    <a:pt x="767" y="3403"/>
                    <a:pt x="767" y="3270"/>
                    <a:pt x="734" y="3136"/>
                  </a:cubicBezTo>
                  <a:cubicBezTo>
                    <a:pt x="701" y="3036"/>
                    <a:pt x="701" y="2903"/>
                    <a:pt x="701" y="2803"/>
                  </a:cubicBezTo>
                  <a:lnTo>
                    <a:pt x="701" y="2436"/>
                  </a:lnTo>
                  <a:cubicBezTo>
                    <a:pt x="701" y="2302"/>
                    <a:pt x="701" y="2169"/>
                    <a:pt x="701" y="2069"/>
                  </a:cubicBezTo>
                  <a:cubicBezTo>
                    <a:pt x="701" y="1935"/>
                    <a:pt x="734" y="1802"/>
                    <a:pt x="734" y="1668"/>
                  </a:cubicBezTo>
                  <a:cubicBezTo>
                    <a:pt x="767" y="1535"/>
                    <a:pt x="767" y="1435"/>
                    <a:pt x="801" y="1335"/>
                  </a:cubicBezTo>
                  <a:cubicBezTo>
                    <a:pt x="834" y="1201"/>
                    <a:pt x="867" y="1101"/>
                    <a:pt x="934" y="1001"/>
                  </a:cubicBezTo>
                  <a:cubicBezTo>
                    <a:pt x="967" y="935"/>
                    <a:pt x="1034" y="835"/>
                    <a:pt x="1101" y="768"/>
                  </a:cubicBezTo>
                  <a:cubicBezTo>
                    <a:pt x="1168" y="701"/>
                    <a:pt x="1234" y="634"/>
                    <a:pt x="1334" y="601"/>
                  </a:cubicBezTo>
                  <a:cubicBezTo>
                    <a:pt x="1434" y="568"/>
                    <a:pt x="1543" y="551"/>
                    <a:pt x="1655" y="551"/>
                  </a:cubicBezTo>
                  <a:close/>
                  <a:moveTo>
                    <a:pt x="1668" y="1"/>
                  </a:moveTo>
                  <a:cubicBezTo>
                    <a:pt x="567" y="1"/>
                    <a:pt x="33" y="801"/>
                    <a:pt x="33" y="2436"/>
                  </a:cubicBezTo>
                  <a:cubicBezTo>
                    <a:pt x="0" y="2669"/>
                    <a:pt x="33" y="2903"/>
                    <a:pt x="67" y="3170"/>
                  </a:cubicBezTo>
                  <a:cubicBezTo>
                    <a:pt x="100" y="3370"/>
                    <a:pt x="133" y="3603"/>
                    <a:pt x="234" y="3803"/>
                  </a:cubicBezTo>
                  <a:cubicBezTo>
                    <a:pt x="300" y="4003"/>
                    <a:pt x="400" y="4170"/>
                    <a:pt x="534" y="4337"/>
                  </a:cubicBezTo>
                  <a:cubicBezTo>
                    <a:pt x="667" y="4504"/>
                    <a:pt x="801" y="4604"/>
                    <a:pt x="1001" y="4704"/>
                  </a:cubicBezTo>
                  <a:cubicBezTo>
                    <a:pt x="1201" y="4804"/>
                    <a:pt x="1434" y="4837"/>
                    <a:pt x="1668" y="4837"/>
                  </a:cubicBezTo>
                  <a:cubicBezTo>
                    <a:pt x="1901" y="4837"/>
                    <a:pt x="2135" y="4804"/>
                    <a:pt x="2335" y="4704"/>
                  </a:cubicBezTo>
                  <a:cubicBezTo>
                    <a:pt x="2502" y="4604"/>
                    <a:pt x="2669" y="4504"/>
                    <a:pt x="2802" y="4337"/>
                  </a:cubicBezTo>
                  <a:cubicBezTo>
                    <a:pt x="2935" y="4170"/>
                    <a:pt x="3036" y="4003"/>
                    <a:pt x="3102" y="3803"/>
                  </a:cubicBezTo>
                  <a:cubicBezTo>
                    <a:pt x="3169" y="3603"/>
                    <a:pt x="3236" y="3370"/>
                    <a:pt x="3269" y="3170"/>
                  </a:cubicBezTo>
                  <a:cubicBezTo>
                    <a:pt x="3302" y="2903"/>
                    <a:pt x="3302" y="2669"/>
                    <a:pt x="3302" y="2436"/>
                  </a:cubicBezTo>
                  <a:cubicBezTo>
                    <a:pt x="3302" y="801"/>
                    <a:pt x="2769" y="1"/>
                    <a:pt x="1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6112763" y="-1661175"/>
              <a:ext cx="41700" cy="38400"/>
            </a:xfrm>
            <a:custGeom>
              <a:avLst/>
              <a:gdLst/>
              <a:ahLst/>
              <a:cxnLst/>
              <a:rect l="l" t="t" r="r" b="b"/>
              <a:pathLst>
                <a:path w="1668" h="1536" extrusionOk="0">
                  <a:moveTo>
                    <a:pt x="834" y="1"/>
                  </a:moveTo>
                  <a:cubicBezTo>
                    <a:pt x="601" y="1"/>
                    <a:pt x="400" y="68"/>
                    <a:pt x="234" y="234"/>
                  </a:cubicBezTo>
                  <a:cubicBezTo>
                    <a:pt x="67" y="368"/>
                    <a:pt x="0" y="568"/>
                    <a:pt x="0" y="768"/>
                  </a:cubicBezTo>
                  <a:cubicBezTo>
                    <a:pt x="0" y="968"/>
                    <a:pt x="67" y="1135"/>
                    <a:pt x="200" y="1302"/>
                  </a:cubicBezTo>
                  <a:cubicBezTo>
                    <a:pt x="367" y="1469"/>
                    <a:pt x="601" y="1535"/>
                    <a:pt x="834" y="1535"/>
                  </a:cubicBezTo>
                  <a:cubicBezTo>
                    <a:pt x="1068" y="1535"/>
                    <a:pt x="1268" y="1469"/>
                    <a:pt x="1434" y="1302"/>
                  </a:cubicBezTo>
                  <a:cubicBezTo>
                    <a:pt x="1568" y="1168"/>
                    <a:pt x="1668" y="968"/>
                    <a:pt x="1668" y="768"/>
                  </a:cubicBezTo>
                  <a:cubicBezTo>
                    <a:pt x="1668" y="568"/>
                    <a:pt x="1568" y="368"/>
                    <a:pt x="1434" y="234"/>
                  </a:cubicBezTo>
                  <a:cubicBezTo>
                    <a:pt x="1268" y="68"/>
                    <a:pt x="1034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6867463" y="-3033600"/>
              <a:ext cx="41725" cy="37125"/>
            </a:xfrm>
            <a:custGeom>
              <a:avLst/>
              <a:gdLst/>
              <a:ahLst/>
              <a:cxnLst/>
              <a:rect l="l" t="t" r="r" b="b"/>
              <a:pathLst>
                <a:path w="1669" h="1485" extrusionOk="0">
                  <a:moveTo>
                    <a:pt x="884" y="0"/>
                  </a:moveTo>
                  <a:cubicBezTo>
                    <a:pt x="676" y="0"/>
                    <a:pt x="467" y="75"/>
                    <a:pt x="301" y="226"/>
                  </a:cubicBezTo>
                  <a:cubicBezTo>
                    <a:pt x="0" y="492"/>
                    <a:pt x="0" y="993"/>
                    <a:pt x="301" y="1260"/>
                  </a:cubicBezTo>
                  <a:cubicBezTo>
                    <a:pt x="467" y="1410"/>
                    <a:pt x="676" y="1485"/>
                    <a:pt x="884" y="1485"/>
                  </a:cubicBezTo>
                  <a:cubicBezTo>
                    <a:pt x="1093" y="1485"/>
                    <a:pt x="1301" y="1410"/>
                    <a:pt x="1468" y="1260"/>
                  </a:cubicBezTo>
                  <a:cubicBezTo>
                    <a:pt x="1601" y="1126"/>
                    <a:pt x="1668" y="926"/>
                    <a:pt x="1668" y="726"/>
                  </a:cubicBezTo>
                  <a:cubicBezTo>
                    <a:pt x="1668" y="559"/>
                    <a:pt x="1601" y="359"/>
                    <a:pt x="1468" y="226"/>
                  </a:cubicBezTo>
                  <a:cubicBezTo>
                    <a:pt x="1301" y="75"/>
                    <a:pt x="1093" y="0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6869138" y="-2924575"/>
              <a:ext cx="40050" cy="37350"/>
            </a:xfrm>
            <a:custGeom>
              <a:avLst/>
              <a:gdLst/>
              <a:ahLst/>
              <a:cxnLst/>
              <a:rect l="l" t="t" r="r" b="b"/>
              <a:pathLst>
                <a:path w="1602" h="1494" extrusionOk="0">
                  <a:moveTo>
                    <a:pt x="801" y="1"/>
                  </a:moveTo>
                  <a:cubicBezTo>
                    <a:pt x="600" y="1"/>
                    <a:pt x="367" y="68"/>
                    <a:pt x="234" y="234"/>
                  </a:cubicBezTo>
                  <a:cubicBezTo>
                    <a:pt x="100" y="368"/>
                    <a:pt x="0" y="535"/>
                    <a:pt x="0" y="735"/>
                  </a:cubicBezTo>
                  <a:cubicBezTo>
                    <a:pt x="0" y="935"/>
                    <a:pt x="67" y="1135"/>
                    <a:pt x="234" y="1268"/>
                  </a:cubicBezTo>
                  <a:cubicBezTo>
                    <a:pt x="400" y="1418"/>
                    <a:pt x="609" y="1494"/>
                    <a:pt x="817" y="1494"/>
                  </a:cubicBezTo>
                  <a:cubicBezTo>
                    <a:pt x="1026" y="1494"/>
                    <a:pt x="1234" y="1418"/>
                    <a:pt x="1401" y="1268"/>
                  </a:cubicBezTo>
                  <a:cubicBezTo>
                    <a:pt x="1534" y="1135"/>
                    <a:pt x="1601" y="935"/>
                    <a:pt x="1601" y="735"/>
                  </a:cubicBezTo>
                  <a:cubicBezTo>
                    <a:pt x="1601" y="535"/>
                    <a:pt x="1534" y="368"/>
                    <a:pt x="1401" y="234"/>
                  </a:cubicBezTo>
                  <a:cubicBezTo>
                    <a:pt x="1234" y="68"/>
                    <a:pt x="103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6442988" y="-1668900"/>
              <a:ext cx="138450" cy="72800"/>
            </a:xfrm>
            <a:custGeom>
              <a:avLst/>
              <a:gdLst/>
              <a:ahLst/>
              <a:cxnLst/>
              <a:rect l="l" t="t" r="r" b="b"/>
              <a:pathLst>
                <a:path w="5538" h="2912" extrusionOk="0">
                  <a:moveTo>
                    <a:pt x="379" y="1"/>
                  </a:moveTo>
                  <a:cubicBezTo>
                    <a:pt x="297" y="1"/>
                    <a:pt x="216" y="55"/>
                    <a:pt x="134" y="110"/>
                  </a:cubicBezTo>
                  <a:cubicBezTo>
                    <a:pt x="67" y="177"/>
                    <a:pt x="1" y="277"/>
                    <a:pt x="34" y="377"/>
                  </a:cubicBezTo>
                  <a:cubicBezTo>
                    <a:pt x="34" y="477"/>
                    <a:pt x="67" y="577"/>
                    <a:pt x="134" y="677"/>
                  </a:cubicBezTo>
                  <a:cubicBezTo>
                    <a:pt x="201" y="744"/>
                    <a:pt x="301" y="777"/>
                    <a:pt x="434" y="777"/>
                  </a:cubicBezTo>
                  <a:lnTo>
                    <a:pt x="5104" y="777"/>
                  </a:lnTo>
                  <a:cubicBezTo>
                    <a:pt x="5204" y="777"/>
                    <a:pt x="5304" y="744"/>
                    <a:pt x="5404" y="677"/>
                  </a:cubicBezTo>
                  <a:cubicBezTo>
                    <a:pt x="5471" y="610"/>
                    <a:pt x="5504" y="510"/>
                    <a:pt x="5504" y="377"/>
                  </a:cubicBezTo>
                  <a:cubicBezTo>
                    <a:pt x="5538" y="277"/>
                    <a:pt x="5471" y="177"/>
                    <a:pt x="5404" y="110"/>
                  </a:cubicBezTo>
                  <a:cubicBezTo>
                    <a:pt x="5323" y="55"/>
                    <a:pt x="5241" y="1"/>
                    <a:pt x="5159" y="1"/>
                  </a:cubicBezTo>
                  <a:cubicBezTo>
                    <a:pt x="5141" y="1"/>
                    <a:pt x="5123" y="4"/>
                    <a:pt x="5104" y="10"/>
                  </a:cubicBezTo>
                  <a:lnTo>
                    <a:pt x="434" y="10"/>
                  </a:lnTo>
                  <a:cubicBezTo>
                    <a:pt x="416" y="4"/>
                    <a:pt x="397" y="1"/>
                    <a:pt x="379" y="1"/>
                  </a:cubicBezTo>
                  <a:close/>
                  <a:moveTo>
                    <a:pt x="434" y="2145"/>
                  </a:moveTo>
                  <a:cubicBezTo>
                    <a:pt x="334" y="2145"/>
                    <a:pt x="234" y="2178"/>
                    <a:pt x="134" y="2245"/>
                  </a:cubicBezTo>
                  <a:cubicBezTo>
                    <a:pt x="67" y="2311"/>
                    <a:pt x="1" y="2411"/>
                    <a:pt x="34" y="2545"/>
                  </a:cubicBezTo>
                  <a:cubicBezTo>
                    <a:pt x="1" y="2645"/>
                    <a:pt x="67" y="2745"/>
                    <a:pt x="134" y="2812"/>
                  </a:cubicBezTo>
                  <a:cubicBezTo>
                    <a:pt x="201" y="2878"/>
                    <a:pt x="301" y="2912"/>
                    <a:pt x="401" y="2912"/>
                  </a:cubicBezTo>
                  <a:lnTo>
                    <a:pt x="5104" y="2912"/>
                  </a:lnTo>
                  <a:cubicBezTo>
                    <a:pt x="5204" y="2912"/>
                    <a:pt x="5304" y="2878"/>
                    <a:pt x="5404" y="2812"/>
                  </a:cubicBezTo>
                  <a:cubicBezTo>
                    <a:pt x="5471" y="2745"/>
                    <a:pt x="5504" y="2645"/>
                    <a:pt x="5504" y="2545"/>
                  </a:cubicBezTo>
                  <a:cubicBezTo>
                    <a:pt x="5538" y="2411"/>
                    <a:pt x="5471" y="2311"/>
                    <a:pt x="5404" y="2245"/>
                  </a:cubicBezTo>
                  <a:cubicBezTo>
                    <a:pt x="5304" y="2178"/>
                    <a:pt x="5204" y="2145"/>
                    <a:pt x="5104" y="2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6834113" y="-2686900"/>
              <a:ext cx="93425" cy="117600"/>
            </a:xfrm>
            <a:custGeom>
              <a:avLst/>
              <a:gdLst/>
              <a:ahLst/>
              <a:cxnLst/>
              <a:rect l="l" t="t" r="r" b="b"/>
              <a:pathLst>
                <a:path w="3737" h="4704" extrusionOk="0">
                  <a:moveTo>
                    <a:pt x="3436" y="1"/>
                  </a:moveTo>
                  <a:cubicBezTo>
                    <a:pt x="3336" y="34"/>
                    <a:pt x="3236" y="67"/>
                    <a:pt x="3169" y="167"/>
                  </a:cubicBezTo>
                  <a:lnTo>
                    <a:pt x="1935" y="1869"/>
                  </a:lnTo>
                  <a:lnTo>
                    <a:pt x="667" y="167"/>
                  </a:lnTo>
                  <a:cubicBezTo>
                    <a:pt x="634" y="67"/>
                    <a:pt x="534" y="34"/>
                    <a:pt x="434" y="34"/>
                  </a:cubicBezTo>
                  <a:cubicBezTo>
                    <a:pt x="334" y="34"/>
                    <a:pt x="267" y="67"/>
                    <a:pt x="200" y="134"/>
                  </a:cubicBezTo>
                  <a:cubicBezTo>
                    <a:pt x="133" y="167"/>
                    <a:pt x="100" y="267"/>
                    <a:pt x="100" y="334"/>
                  </a:cubicBezTo>
                  <a:cubicBezTo>
                    <a:pt x="100" y="401"/>
                    <a:pt x="100" y="434"/>
                    <a:pt x="133" y="468"/>
                  </a:cubicBezTo>
                  <a:lnTo>
                    <a:pt x="1501" y="2336"/>
                  </a:lnTo>
                  <a:lnTo>
                    <a:pt x="67" y="4237"/>
                  </a:lnTo>
                  <a:cubicBezTo>
                    <a:pt x="0" y="4304"/>
                    <a:pt x="0" y="4370"/>
                    <a:pt x="0" y="4437"/>
                  </a:cubicBezTo>
                  <a:cubicBezTo>
                    <a:pt x="0" y="4504"/>
                    <a:pt x="33" y="4571"/>
                    <a:pt x="67" y="4637"/>
                  </a:cubicBezTo>
                  <a:cubicBezTo>
                    <a:pt x="133" y="4671"/>
                    <a:pt x="200" y="4704"/>
                    <a:pt x="267" y="4704"/>
                  </a:cubicBezTo>
                  <a:cubicBezTo>
                    <a:pt x="367" y="4704"/>
                    <a:pt x="467" y="4637"/>
                    <a:pt x="534" y="4571"/>
                  </a:cubicBezTo>
                  <a:lnTo>
                    <a:pt x="1835" y="2803"/>
                  </a:lnTo>
                  <a:lnTo>
                    <a:pt x="3136" y="4571"/>
                  </a:lnTo>
                  <a:cubicBezTo>
                    <a:pt x="3169" y="4637"/>
                    <a:pt x="3269" y="4704"/>
                    <a:pt x="3369" y="4704"/>
                  </a:cubicBezTo>
                  <a:cubicBezTo>
                    <a:pt x="3469" y="4704"/>
                    <a:pt x="3536" y="4671"/>
                    <a:pt x="3603" y="4604"/>
                  </a:cubicBezTo>
                  <a:cubicBezTo>
                    <a:pt x="3669" y="4571"/>
                    <a:pt x="3703" y="4470"/>
                    <a:pt x="3703" y="4404"/>
                  </a:cubicBezTo>
                  <a:cubicBezTo>
                    <a:pt x="3703" y="4337"/>
                    <a:pt x="3703" y="4270"/>
                    <a:pt x="3669" y="4237"/>
                  </a:cubicBezTo>
                  <a:lnTo>
                    <a:pt x="2268" y="2336"/>
                  </a:lnTo>
                  <a:lnTo>
                    <a:pt x="3669" y="434"/>
                  </a:lnTo>
                  <a:cubicBezTo>
                    <a:pt x="3703" y="401"/>
                    <a:pt x="3703" y="334"/>
                    <a:pt x="3736" y="267"/>
                  </a:cubicBezTo>
                  <a:cubicBezTo>
                    <a:pt x="3736" y="201"/>
                    <a:pt x="3703" y="134"/>
                    <a:pt x="3636" y="101"/>
                  </a:cubicBezTo>
                  <a:cubicBezTo>
                    <a:pt x="3603" y="34"/>
                    <a:pt x="3536" y="1"/>
                    <a:pt x="3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6804088" y="-1859650"/>
              <a:ext cx="162625" cy="155150"/>
            </a:xfrm>
            <a:custGeom>
              <a:avLst/>
              <a:gdLst/>
              <a:ahLst/>
              <a:cxnLst/>
              <a:rect l="l" t="t" r="r" b="b"/>
              <a:pathLst>
                <a:path w="6505" h="6206" extrusionOk="0">
                  <a:moveTo>
                    <a:pt x="3269" y="1"/>
                  </a:moveTo>
                  <a:cubicBezTo>
                    <a:pt x="3136" y="1"/>
                    <a:pt x="3036" y="68"/>
                    <a:pt x="2936" y="168"/>
                  </a:cubicBezTo>
                  <a:cubicBezTo>
                    <a:pt x="2869" y="234"/>
                    <a:pt x="2802" y="368"/>
                    <a:pt x="2802" y="501"/>
                  </a:cubicBezTo>
                  <a:lnTo>
                    <a:pt x="2802" y="2670"/>
                  </a:lnTo>
                  <a:lnTo>
                    <a:pt x="567" y="2670"/>
                  </a:lnTo>
                  <a:cubicBezTo>
                    <a:pt x="434" y="2670"/>
                    <a:pt x="300" y="2703"/>
                    <a:pt x="200" y="2803"/>
                  </a:cubicBezTo>
                  <a:cubicBezTo>
                    <a:pt x="0" y="2970"/>
                    <a:pt x="0" y="3270"/>
                    <a:pt x="200" y="3437"/>
                  </a:cubicBezTo>
                  <a:cubicBezTo>
                    <a:pt x="300" y="3537"/>
                    <a:pt x="434" y="3570"/>
                    <a:pt x="567" y="3570"/>
                  </a:cubicBezTo>
                  <a:lnTo>
                    <a:pt x="2802" y="3570"/>
                  </a:lnTo>
                  <a:lnTo>
                    <a:pt x="2802" y="5738"/>
                  </a:lnTo>
                  <a:cubicBezTo>
                    <a:pt x="2802" y="5872"/>
                    <a:pt x="2836" y="5972"/>
                    <a:pt x="2936" y="6072"/>
                  </a:cubicBezTo>
                  <a:cubicBezTo>
                    <a:pt x="3036" y="6172"/>
                    <a:pt x="3136" y="6205"/>
                    <a:pt x="3269" y="6205"/>
                  </a:cubicBezTo>
                  <a:cubicBezTo>
                    <a:pt x="3403" y="6205"/>
                    <a:pt x="3536" y="6172"/>
                    <a:pt x="3603" y="6072"/>
                  </a:cubicBezTo>
                  <a:cubicBezTo>
                    <a:pt x="3703" y="5972"/>
                    <a:pt x="3736" y="5872"/>
                    <a:pt x="3736" y="5738"/>
                  </a:cubicBezTo>
                  <a:lnTo>
                    <a:pt x="3736" y="3570"/>
                  </a:lnTo>
                  <a:lnTo>
                    <a:pt x="6004" y="3570"/>
                  </a:lnTo>
                  <a:cubicBezTo>
                    <a:pt x="6105" y="3570"/>
                    <a:pt x="6238" y="3537"/>
                    <a:pt x="6338" y="3437"/>
                  </a:cubicBezTo>
                  <a:cubicBezTo>
                    <a:pt x="6438" y="3370"/>
                    <a:pt x="6505" y="3237"/>
                    <a:pt x="6505" y="3137"/>
                  </a:cubicBezTo>
                  <a:cubicBezTo>
                    <a:pt x="6505" y="3003"/>
                    <a:pt x="6438" y="2870"/>
                    <a:pt x="6338" y="2803"/>
                  </a:cubicBezTo>
                  <a:cubicBezTo>
                    <a:pt x="6238" y="2703"/>
                    <a:pt x="6105" y="2670"/>
                    <a:pt x="6004" y="2670"/>
                  </a:cubicBezTo>
                  <a:lnTo>
                    <a:pt x="3736" y="2670"/>
                  </a:lnTo>
                  <a:lnTo>
                    <a:pt x="3736" y="501"/>
                  </a:lnTo>
                  <a:cubicBezTo>
                    <a:pt x="3736" y="368"/>
                    <a:pt x="3703" y="234"/>
                    <a:pt x="3603" y="168"/>
                  </a:cubicBezTo>
                  <a:cubicBezTo>
                    <a:pt x="3536" y="68"/>
                    <a:pt x="3403" y="1"/>
                    <a:pt x="3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5261313" y="-2370000"/>
              <a:ext cx="118450" cy="112600"/>
            </a:xfrm>
            <a:custGeom>
              <a:avLst/>
              <a:gdLst/>
              <a:ahLst/>
              <a:cxnLst/>
              <a:rect l="l" t="t" r="r" b="b"/>
              <a:pathLst>
                <a:path w="4738" h="4504" extrusionOk="0">
                  <a:moveTo>
                    <a:pt x="2402" y="0"/>
                  </a:moveTo>
                  <a:cubicBezTo>
                    <a:pt x="2302" y="0"/>
                    <a:pt x="2202" y="34"/>
                    <a:pt x="2135" y="100"/>
                  </a:cubicBezTo>
                  <a:cubicBezTo>
                    <a:pt x="2069" y="167"/>
                    <a:pt x="2035" y="267"/>
                    <a:pt x="2035" y="367"/>
                  </a:cubicBezTo>
                  <a:lnTo>
                    <a:pt x="2035" y="1935"/>
                  </a:lnTo>
                  <a:lnTo>
                    <a:pt x="401" y="1935"/>
                  </a:lnTo>
                  <a:cubicBezTo>
                    <a:pt x="334" y="1935"/>
                    <a:pt x="234" y="1968"/>
                    <a:pt x="167" y="2035"/>
                  </a:cubicBezTo>
                  <a:cubicBezTo>
                    <a:pt x="0" y="2135"/>
                    <a:pt x="0" y="2369"/>
                    <a:pt x="167" y="2502"/>
                  </a:cubicBezTo>
                  <a:cubicBezTo>
                    <a:pt x="234" y="2536"/>
                    <a:pt x="301" y="2569"/>
                    <a:pt x="401" y="2569"/>
                  </a:cubicBezTo>
                  <a:lnTo>
                    <a:pt x="2035" y="2569"/>
                  </a:lnTo>
                  <a:lnTo>
                    <a:pt x="2035" y="4170"/>
                  </a:lnTo>
                  <a:cubicBezTo>
                    <a:pt x="2035" y="4237"/>
                    <a:pt x="2069" y="4337"/>
                    <a:pt x="2135" y="4404"/>
                  </a:cubicBezTo>
                  <a:cubicBezTo>
                    <a:pt x="2202" y="4470"/>
                    <a:pt x="2302" y="4504"/>
                    <a:pt x="2402" y="4504"/>
                  </a:cubicBezTo>
                  <a:cubicBezTo>
                    <a:pt x="2469" y="4504"/>
                    <a:pt x="2569" y="4470"/>
                    <a:pt x="2636" y="4404"/>
                  </a:cubicBezTo>
                  <a:cubicBezTo>
                    <a:pt x="2702" y="4337"/>
                    <a:pt x="2736" y="4237"/>
                    <a:pt x="2736" y="4170"/>
                  </a:cubicBezTo>
                  <a:lnTo>
                    <a:pt x="2736" y="2602"/>
                  </a:lnTo>
                  <a:lnTo>
                    <a:pt x="4370" y="2602"/>
                  </a:lnTo>
                  <a:cubicBezTo>
                    <a:pt x="4470" y="2602"/>
                    <a:pt x="4537" y="2569"/>
                    <a:pt x="4637" y="2502"/>
                  </a:cubicBezTo>
                  <a:cubicBezTo>
                    <a:pt x="4670" y="2435"/>
                    <a:pt x="4737" y="2335"/>
                    <a:pt x="4737" y="2269"/>
                  </a:cubicBezTo>
                  <a:cubicBezTo>
                    <a:pt x="4737" y="2169"/>
                    <a:pt x="4670" y="2069"/>
                    <a:pt x="4604" y="2035"/>
                  </a:cubicBezTo>
                  <a:cubicBezTo>
                    <a:pt x="4537" y="1968"/>
                    <a:pt x="4470" y="1935"/>
                    <a:pt x="4370" y="1935"/>
                  </a:cubicBezTo>
                  <a:lnTo>
                    <a:pt x="2736" y="1935"/>
                  </a:lnTo>
                  <a:lnTo>
                    <a:pt x="2736" y="367"/>
                  </a:lnTo>
                  <a:cubicBezTo>
                    <a:pt x="2736" y="267"/>
                    <a:pt x="2702" y="167"/>
                    <a:pt x="2636" y="100"/>
                  </a:cubicBezTo>
                  <a:cubicBezTo>
                    <a:pt x="2569" y="34"/>
                    <a:pt x="2469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6819088" y="-2304125"/>
              <a:ext cx="132625" cy="12525"/>
            </a:xfrm>
            <a:custGeom>
              <a:avLst/>
              <a:gdLst/>
              <a:ahLst/>
              <a:cxnLst/>
              <a:rect l="l" t="t" r="r" b="b"/>
              <a:pathLst>
                <a:path w="5305" h="501" extrusionOk="0">
                  <a:moveTo>
                    <a:pt x="434" y="1"/>
                  </a:moveTo>
                  <a:cubicBezTo>
                    <a:pt x="334" y="1"/>
                    <a:pt x="234" y="34"/>
                    <a:pt x="134" y="67"/>
                  </a:cubicBezTo>
                  <a:cubicBezTo>
                    <a:pt x="1" y="167"/>
                    <a:pt x="1" y="334"/>
                    <a:pt x="134" y="434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4"/>
                  </a:cubicBezTo>
                  <a:cubicBezTo>
                    <a:pt x="5271" y="401"/>
                    <a:pt x="5304" y="334"/>
                    <a:pt x="5304" y="267"/>
                  </a:cubicBezTo>
                  <a:cubicBezTo>
                    <a:pt x="5304" y="167"/>
                    <a:pt x="5271" y="101"/>
                    <a:pt x="5204" y="67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5395563" y="-2248575"/>
              <a:ext cx="88425" cy="12850"/>
            </a:xfrm>
            <a:custGeom>
              <a:avLst/>
              <a:gdLst/>
              <a:ahLst/>
              <a:cxnLst/>
              <a:rect l="l" t="t" r="r" b="b"/>
              <a:pathLst>
                <a:path w="3537" h="514" extrusionOk="0">
                  <a:moveTo>
                    <a:pt x="3356" y="0"/>
                  </a:moveTo>
                  <a:cubicBezTo>
                    <a:pt x="3339" y="0"/>
                    <a:pt x="3321" y="5"/>
                    <a:pt x="3303" y="14"/>
                  </a:cubicBezTo>
                  <a:lnTo>
                    <a:pt x="268" y="14"/>
                  </a:lnTo>
                  <a:cubicBezTo>
                    <a:pt x="201" y="14"/>
                    <a:pt x="101" y="14"/>
                    <a:pt x="68" y="80"/>
                  </a:cubicBezTo>
                  <a:cubicBezTo>
                    <a:pt x="34" y="114"/>
                    <a:pt x="1" y="180"/>
                    <a:pt x="1" y="247"/>
                  </a:cubicBezTo>
                  <a:cubicBezTo>
                    <a:pt x="1" y="314"/>
                    <a:pt x="34" y="380"/>
                    <a:pt x="68" y="447"/>
                  </a:cubicBezTo>
                  <a:cubicBezTo>
                    <a:pt x="101" y="481"/>
                    <a:pt x="201" y="514"/>
                    <a:pt x="268" y="514"/>
                  </a:cubicBezTo>
                  <a:lnTo>
                    <a:pt x="3303" y="514"/>
                  </a:lnTo>
                  <a:cubicBezTo>
                    <a:pt x="3370" y="514"/>
                    <a:pt x="3437" y="481"/>
                    <a:pt x="3470" y="447"/>
                  </a:cubicBezTo>
                  <a:cubicBezTo>
                    <a:pt x="3537" y="380"/>
                    <a:pt x="3537" y="314"/>
                    <a:pt x="3537" y="247"/>
                  </a:cubicBezTo>
                  <a:cubicBezTo>
                    <a:pt x="3537" y="180"/>
                    <a:pt x="3537" y="114"/>
                    <a:pt x="3470" y="80"/>
                  </a:cubicBezTo>
                  <a:cubicBezTo>
                    <a:pt x="3446" y="31"/>
                    <a:pt x="3403" y="0"/>
                    <a:pt x="3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5345538" y="-2384525"/>
              <a:ext cx="101775" cy="170825"/>
            </a:xfrm>
            <a:custGeom>
              <a:avLst/>
              <a:gdLst/>
              <a:ahLst/>
              <a:cxnLst/>
              <a:rect l="l" t="t" r="r" b="b"/>
              <a:pathLst>
                <a:path w="4071" h="6833" extrusionOk="0">
                  <a:moveTo>
                    <a:pt x="3938" y="0"/>
                  </a:moveTo>
                  <a:cubicBezTo>
                    <a:pt x="3881" y="0"/>
                    <a:pt x="3817" y="24"/>
                    <a:pt x="3770" y="48"/>
                  </a:cubicBezTo>
                  <a:cubicBezTo>
                    <a:pt x="3636" y="148"/>
                    <a:pt x="3570" y="248"/>
                    <a:pt x="3503" y="381"/>
                  </a:cubicBezTo>
                  <a:lnTo>
                    <a:pt x="167" y="6185"/>
                  </a:lnTo>
                  <a:cubicBezTo>
                    <a:pt x="67" y="6319"/>
                    <a:pt x="34" y="6452"/>
                    <a:pt x="1" y="6586"/>
                  </a:cubicBezTo>
                  <a:cubicBezTo>
                    <a:pt x="1" y="6719"/>
                    <a:pt x="34" y="6786"/>
                    <a:pt x="101" y="6819"/>
                  </a:cubicBezTo>
                  <a:cubicBezTo>
                    <a:pt x="120" y="6829"/>
                    <a:pt x="143" y="6833"/>
                    <a:pt x="166" y="6833"/>
                  </a:cubicBezTo>
                  <a:cubicBezTo>
                    <a:pt x="223" y="6833"/>
                    <a:pt x="287" y="6809"/>
                    <a:pt x="334" y="6786"/>
                  </a:cubicBezTo>
                  <a:cubicBezTo>
                    <a:pt x="434" y="6686"/>
                    <a:pt x="534" y="6586"/>
                    <a:pt x="601" y="6452"/>
                  </a:cubicBezTo>
                  <a:lnTo>
                    <a:pt x="3937" y="648"/>
                  </a:lnTo>
                  <a:cubicBezTo>
                    <a:pt x="4003" y="515"/>
                    <a:pt x="4070" y="381"/>
                    <a:pt x="4070" y="248"/>
                  </a:cubicBezTo>
                  <a:cubicBezTo>
                    <a:pt x="4070" y="114"/>
                    <a:pt x="4070" y="48"/>
                    <a:pt x="4003" y="14"/>
                  </a:cubicBezTo>
                  <a:cubicBezTo>
                    <a:pt x="3984" y="5"/>
                    <a:pt x="3961" y="0"/>
                    <a:pt x="3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6819088" y="-2966275"/>
              <a:ext cx="132625" cy="12550"/>
            </a:xfrm>
            <a:custGeom>
              <a:avLst/>
              <a:gdLst/>
              <a:ahLst/>
              <a:cxnLst/>
              <a:rect l="l" t="t" r="r" b="b"/>
              <a:pathLst>
                <a:path w="5305" h="502" extrusionOk="0">
                  <a:moveTo>
                    <a:pt x="434" y="1"/>
                  </a:moveTo>
                  <a:cubicBezTo>
                    <a:pt x="334" y="1"/>
                    <a:pt x="234" y="34"/>
                    <a:pt x="134" y="68"/>
                  </a:cubicBezTo>
                  <a:cubicBezTo>
                    <a:pt x="1" y="168"/>
                    <a:pt x="1" y="368"/>
                    <a:pt x="134" y="435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5"/>
                  </a:cubicBezTo>
                  <a:cubicBezTo>
                    <a:pt x="5271" y="401"/>
                    <a:pt x="5304" y="335"/>
                    <a:pt x="5304" y="268"/>
                  </a:cubicBezTo>
                  <a:cubicBezTo>
                    <a:pt x="5304" y="201"/>
                    <a:pt x="5271" y="134"/>
                    <a:pt x="5204" y="68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5637413" y="-3007875"/>
              <a:ext cx="125950" cy="114200"/>
            </a:xfrm>
            <a:custGeom>
              <a:avLst/>
              <a:gdLst/>
              <a:ahLst/>
              <a:cxnLst/>
              <a:rect l="l" t="t" r="r" b="b"/>
              <a:pathLst>
                <a:path w="5038" h="4568" extrusionOk="0">
                  <a:moveTo>
                    <a:pt x="491" y="1"/>
                  </a:moveTo>
                  <a:cubicBezTo>
                    <a:pt x="371" y="1"/>
                    <a:pt x="255" y="42"/>
                    <a:pt x="167" y="131"/>
                  </a:cubicBezTo>
                  <a:cubicBezTo>
                    <a:pt x="67" y="197"/>
                    <a:pt x="1" y="297"/>
                    <a:pt x="1" y="431"/>
                  </a:cubicBezTo>
                  <a:lnTo>
                    <a:pt x="1" y="4334"/>
                  </a:lnTo>
                  <a:cubicBezTo>
                    <a:pt x="1" y="4400"/>
                    <a:pt x="34" y="4467"/>
                    <a:pt x="101" y="4500"/>
                  </a:cubicBezTo>
                  <a:cubicBezTo>
                    <a:pt x="167" y="4534"/>
                    <a:pt x="234" y="4567"/>
                    <a:pt x="301" y="4567"/>
                  </a:cubicBezTo>
                  <a:cubicBezTo>
                    <a:pt x="367" y="4567"/>
                    <a:pt x="468" y="4534"/>
                    <a:pt x="534" y="4500"/>
                  </a:cubicBezTo>
                  <a:cubicBezTo>
                    <a:pt x="568" y="4467"/>
                    <a:pt x="601" y="4400"/>
                    <a:pt x="601" y="4334"/>
                  </a:cubicBezTo>
                  <a:lnTo>
                    <a:pt x="601" y="764"/>
                  </a:lnTo>
                  <a:lnTo>
                    <a:pt x="2135" y="4167"/>
                  </a:lnTo>
                  <a:cubicBezTo>
                    <a:pt x="2169" y="4267"/>
                    <a:pt x="2235" y="4334"/>
                    <a:pt x="2302" y="4400"/>
                  </a:cubicBezTo>
                  <a:cubicBezTo>
                    <a:pt x="2369" y="4434"/>
                    <a:pt x="2436" y="4467"/>
                    <a:pt x="2536" y="4467"/>
                  </a:cubicBezTo>
                  <a:cubicBezTo>
                    <a:pt x="2602" y="4467"/>
                    <a:pt x="2702" y="4434"/>
                    <a:pt x="2769" y="4400"/>
                  </a:cubicBezTo>
                  <a:cubicBezTo>
                    <a:pt x="2836" y="4334"/>
                    <a:pt x="2869" y="4267"/>
                    <a:pt x="2936" y="4200"/>
                  </a:cubicBezTo>
                  <a:lnTo>
                    <a:pt x="4437" y="764"/>
                  </a:lnTo>
                  <a:lnTo>
                    <a:pt x="4437" y="4334"/>
                  </a:lnTo>
                  <a:cubicBezTo>
                    <a:pt x="4437" y="4400"/>
                    <a:pt x="4470" y="4467"/>
                    <a:pt x="4537" y="4500"/>
                  </a:cubicBezTo>
                  <a:cubicBezTo>
                    <a:pt x="4570" y="4534"/>
                    <a:pt x="4671" y="4567"/>
                    <a:pt x="4737" y="4567"/>
                  </a:cubicBezTo>
                  <a:cubicBezTo>
                    <a:pt x="4804" y="4567"/>
                    <a:pt x="4871" y="4534"/>
                    <a:pt x="4937" y="4500"/>
                  </a:cubicBezTo>
                  <a:cubicBezTo>
                    <a:pt x="5004" y="4467"/>
                    <a:pt x="5037" y="4400"/>
                    <a:pt x="5037" y="4334"/>
                  </a:cubicBezTo>
                  <a:lnTo>
                    <a:pt x="5037" y="431"/>
                  </a:lnTo>
                  <a:cubicBezTo>
                    <a:pt x="5037" y="331"/>
                    <a:pt x="4971" y="197"/>
                    <a:pt x="4904" y="131"/>
                  </a:cubicBezTo>
                  <a:cubicBezTo>
                    <a:pt x="4798" y="42"/>
                    <a:pt x="4674" y="1"/>
                    <a:pt x="4551" y="1"/>
                  </a:cubicBezTo>
                  <a:cubicBezTo>
                    <a:pt x="4441" y="1"/>
                    <a:pt x="4331" y="34"/>
                    <a:pt x="4237" y="97"/>
                  </a:cubicBezTo>
                  <a:cubicBezTo>
                    <a:pt x="4137" y="164"/>
                    <a:pt x="4037" y="264"/>
                    <a:pt x="4003" y="397"/>
                  </a:cubicBezTo>
                  <a:lnTo>
                    <a:pt x="2536" y="3666"/>
                  </a:lnTo>
                  <a:lnTo>
                    <a:pt x="1035" y="364"/>
                  </a:lnTo>
                  <a:cubicBezTo>
                    <a:pt x="1001" y="264"/>
                    <a:pt x="901" y="164"/>
                    <a:pt x="801" y="97"/>
                  </a:cubicBezTo>
                  <a:cubicBezTo>
                    <a:pt x="707" y="34"/>
                    <a:pt x="597" y="1"/>
                    <a:pt x="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5793363" y="-3010450"/>
              <a:ext cx="85075" cy="116775"/>
            </a:xfrm>
            <a:custGeom>
              <a:avLst/>
              <a:gdLst/>
              <a:ahLst/>
              <a:cxnLst/>
              <a:rect l="l" t="t" r="r" b="b"/>
              <a:pathLst>
                <a:path w="3403" h="4671" extrusionOk="0">
                  <a:moveTo>
                    <a:pt x="1935" y="534"/>
                  </a:moveTo>
                  <a:lnTo>
                    <a:pt x="2169" y="600"/>
                  </a:lnTo>
                  <a:cubicBezTo>
                    <a:pt x="2269" y="600"/>
                    <a:pt x="2335" y="634"/>
                    <a:pt x="2402" y="667"/>
                  </a:cubicBezTo>
                  <a:cubicBezTo>
                    <a:pt x="2469" y="701"/>
                    <a:pt x="2535" y="734"/>
                    <a:pt x="2569" y="767"/>
                  </a:cubicBezTo>
                  <a:cubicBezTo>
                    <a:pt x="2636" y="834"/>
                    <a:pt x="2669" y="901"/>
                    <a:pt x="2702" y="1001"/>
                  </a:cubicBezTo>
                  <a:cubicBezTo>
                    <a:pt x="2736" y="1067"/>
                    <a:pt x="2769" y="1168"/>
                    <a:pt x="2769" y="1268"/>
                  </a:cubicBezTo>
                  <a:cubicBezTo>
                    <a:pt x="2769" y="1401"/>
                    <a:pt x="2736" y="1501"/>
                    <a:pt x="2702" y="1601"/>
                  </a:cubicBezTo>
                  <a:cubicBezTo>
                    <a:pt x="2636" y="1701"/>
                    <a:pt x="2602" y="1768"/>
                    <a:pt x="2535" y="1835"/>
                  </a:cubicBezTo>
                  <a:cubicBezTo>
                    <a:pt x="2435" y="1901"/>
                    <a:pt x="2369" y="1968"/>
                    <a:pt x="2269" y="1968"/>
                  </a:cubicBezTo>
                  <a:cubicBezTo>
                    <a:pt x="2169" y="2001"/>
                    <a:pt x="2068" y="2035"/>
                    <a:pt x="1968" y="2035"/>
                  </a:cubicBezTo>
                  <a:lnTo>
                    <a:pt x="667" y="2035"/>
                  </a:lnTo>
                  <a:lnTo>
                    <a:pt x="667" y="534"/>
                  </a:lnTo>
                  <a:close/>
                  <a:moveTo>
                    <a:pt x="334" y="0"/>
                  </a:moveTo>
                  <a:cubicBezTo>
                    <a:pt x="234" y="0"/>
                    <a:pt x="167" y="67"/>
                    <a:pt x="100" y="100"/>
                  </a:cubicBezTo>
                  <a:cubicBezTo>
                    <a:pt x="34" y="167"/>
                    <a:pt x="0" y="267"/>
                    <a:pt x="0" y="334"/>
                  </a:cubicBezTo>
                  <a:lnTo>
                    <a:pt x="0" y="4370"/>
                  </a:lnTo>
                  <a:cubicBezTo>
                    <a:pt x="0" y="4470"/>
                    <a:pt x="34" y="4537"/>
                    <a:pt x="100" y="4603"/>
                  </a:cubicBezTo>
                  <a:cubicBezTo>
                    <a:pt x="167" y="4670"/>
                    <a:pt x="234" y="4670"/>
                    <a:pt x="301" y="4670"/>
                  </a:cubicBezTo>
                  <a:cubicBezTo>
                    <a:pt x="401" y="4670"/>
                    <a:pt x="501" y="4637"/>
                    <a:pt x="534" y="4603"/>
                  </a:cubicBezTo>
                  <a:cubicBezTo>
                    <a:pt x="634" y="4537"/>
                    <a:pt x="667" y="4437"/>
                    <a:pt x="667" y="4370"/>
                  </a:cubicBezTo>
                  <a:lnTo>
                    <a:pt x="667" y="2535"/>
                  </a:lnTo>
                  <a:lnTo>
                    <a:pt x="1735" y="2535"/>
                  </a:lnTo>
                  <a:cubicBezTo>
                    <a:pt x="1868" y="2535"/>
                    <a:pt x="2035" y="2535"/>
                    <a:pt x="2169" y="2569"/>
                  </a:cubicBezTo>
                  <a:cubicBezTo>
                    <a:pt x="2269" y="2602"/>
                    <a:pt x="2335" y="2669"/>
                    <a:pt x="2402" y="2735"/>
                  </a:cubicBezTo>
                  <a:cubicBezTo>
                    <a:pt x="2502" y="2802"/>
                    <a:pt x="2535" y="2902"/>
                    <a:pt x="2569" y="3002"/>
                  </a:cubicBezTo>
                  <a:cubicBezTo>
                    <a:pt x="2602" y="3169"/>
                    <a:pt x="2636" y="3302"/>
                    <a:pt x="2636" y="3469"/>
                  </a:cubicBezTo>
                  <a:lnTo>
                    <a:pt x="2736" y="4370"/>
                  </a:lnTo>
                  <a:cubicBezTo>
                    <a:pt x="2736" y="4470"/>
                    <a:pt x="2802" y="4537"/>
                    <a:pt x="2869" y="4603"/>
                  </a:cubicBezTo>
                  <a:cubicBezTo>
                    <a:pt x="2936" y="4637"/>
                    <a:pt x="3002" y="4670"/>
                    <a:pt x="3103" y="4670"/>
                  </a:cubicBezTo>
                  <a:cubicBezTo>
                    <a:pt x="3169" y="4670"/>
                    <a:pt x="3269" y="4637"/>
                    <a:pt x="3336" y="4603"/>
                  </a:cubicBezTo>
                  <a:cubicBezTo>
                    <a:pt x="3369" y="4537"/>
                    <a:pt x="3403" y="4470"/>
                    <a:pt x="3403" y="4370"/>
                  </a:cubicBezTo>
                  <a:cubicBezTo>
                    <a:pt x="3403" y="4370"/>
                    <a:pt x="3403" y="4336"/>
                    <a:pt x="3403" y="4336"/>
                  </a:cubicBezTo>
                  <a:lnTo>
                    <a:pt x="3303" y="3302"/>
                  </a:lnTo>
                  <a:cubicBezTo>
                    <a:pt x="3303" y="2802"/>
                    <a:pt x="2936" y="2368"/>
                    <a:pt x="2435" y="2268"/>
                  </a:cubicBezTo>
                  <a:cubicBezTo>
                    <a:pt x="2702" y="2235"/>
                    <a:pt x="2969" y="2102"/>
                    <a:pt x="3169" y="1868"/>
                  </a:cubicBezTo>
                  <a:cubicBezTo>
                    <a:pt x="3336" y="1701"/>
                    <a:pt x="3403" y="1434"/>
                    <a:pt x="3403" y="1201"/>
                  </a:cubicBezTo>
                  <a:cubicBezTo>
                    <a:pt x="3403" y="1034"/>
                    <a:pt x="3369" y="867"/>
                    <a:pt x="3303" y="701"/>
                  </a:cubicBezTo>
                  <a:cubicBezTo>
                    <a:pt x="3269" y="567"/>
                    <a:pt x="3169" y="434"/>
                    <a:pt x="3069" y="367"/>
                  </a:cubicBezTo>
                  <a:cubicBezTo>
                    <a:pt x="2936" y="267"/>
                    <a:pt x="2836" y="200"/>
                    <a:pt x="2702" y="133"/>
                  </a:cubicBezTo>
                  <a:cubicBezTo>
                    <a:pt x="2535" y="100"/>
                    <a:pt x="2402" y="67"/>
                    <a:pt x="2235" y="33"/>
                  </a:cubicBezTo>
                  <a:cubicBezTo>
                    <a:pt x="2068" y="33"/>
                    <a:pt x="1902" y="0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6019363" y="-3007950"/>
              <a:ext cx="126775" cy="114275"/>
            </a:xfrm>
            <a:custGeom>
              <a:avLst/>
              <a:gdLst/>
              <a:ahLst/>
              <a:cxnLst/>
              <a:rect l="l" t="t" r="r" b="b"/>
              <a:pathLst>
                <a:path w="5071" h="4571" extrusionOk="0">
                  <a:moveTo>
                    <a:pt x="500" y="0"/>
                  </a:moveTo>
                  <a:cubicBezTo>
                    <a:pt x="367" y="0"/>
                    <a:pt x="267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70"/>
                    <a:pt x="334" y="4570"/>
                  </a:cubicBezTo>
                  <a:cubicBezTo>
                    <a:pt x="400" y="4570"/>
                    <a:pt x="467" y="4537"/>
                    <a:pt x="534" y="4503"/>
                  </a:cubicBezTo>
                  <a:cubicBezTo>
                    <a:pt x="601" y="4470"/>
                    <a:pt x="634" y="4403"/>
                    <a:pt x="634" y="4337"/>
                  </a:cubicBezTo>
                  <a:lnTo>
                    <a:pt x="634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35" y="4403"/>
                  </a:cubicBezTo>
                  <a:cubicBezTo>
                    <a:pt x="2385" y="4453"/>
                    <a:pt x="2460" y="4478"/>
                    <a:pt x="2539" y="4478"/>
                  </a:cubicBezTo>
                  <a:cubicBezTo>
                    <a:pt x="2619" y="4478"/>
                    <a:pt x="2702" y="4453"/>
                    <a:pt x="2769" y="4403"/>
                  </a:cubicBezTo>
                  <a:cubicBezTo>
                    <a:pt x="2835" y="4337"/>
                    <a:pt x="2902" y="4270"/>
                    <a:pt x="2936" y="4203"/>
                  </a:cubicBezTo>
                  <a:lnTo>
                    <a:pt x="4470" y="767"/>
                  </a:lnTo>
                  <a:lnTo>
                    <a:pt x="4470" y="4337"/>
                  </a:lnTo>
                  <a:cubicBezTo>
                    <a:pt x="4470" y="4403"/>
                    <a:pt x="4503" y="4470"/>
                    <a:pt x="4537" y="4503"/>
                  </a:cubicBezTo>
                  <a:cubicBezTo>
                    <a:pt x="4603" y="4537"/>
                    <a:pt x="4703" y="4570"/>
                    <a:pt x="4770" y="4570"/>
                  </a:cubicBezTo>
                  <a:cubicBezTo>
                    <a:pt x="4837" y="4570"/>
                    <a:pt x="4904" y="4537"/>
                    <a:pt x="4970" y="4503"/>
                  </a:cubicBezTo>
                  <a:cubicBezTo>
                    <a:pt x="5037" y="4470"/>
                    <a:pt x="5070" y="4403"/>
                    <a:pt x="5070" y="4337"/>
                  </a:cubicBezTo>
                  <a:lnTo>
                    <a:pt x="5070" y="467"/>
                  </a:lnTo>
                  <a:cubicBezTo>
                    <a:pt x="5070" y="334"/>
                    <a:pt x="5004" y="234"/>
                    <a:pt x="4937" y="134"/>
                  </a:cubicBezTo>
                  <a:cubicBezTo>
                    <a:pt x="4855" y="79"/>
                    <a:pt x="4751" y="25"/>
                    <a:pt x="4643" y="25"/>
                  </a:cubicBezTo>
                  <a:cubicBezTo>
                    <a:pt x="4619" y="25"/>
                    <a:pt x="4595" y="27"/>
                    <a:pt x="4570" y="33"/>
                  </a:cubicBezTo>
                  <a:cubicBezTo>
                    <a:pt x="4543" y="25"/>
                    <a:pt x="4514" y="20"/>
                    <a:pt x="4484" y="20"/>
                  </a:cubicBezTo>
                  <a:cubicBezTo>
                    <a:pt x="4403" y="20"/>
                    <a:pt x="4319" y="51"/>
                    <a:pt x="4270" y="100"/>
                  </a:cubicBezTo>
                  <a:cubicBezTo>
                    <a:pt x="4136" y="167"/>
                    <a:pt x="4070" y="267"/>
                    <a:pt x="4036" y="367"/>
                  </a:cubicBezTo>
                  <a:lnTo>
                    <a:pt x="2535" y="3669"/>
                  </a:lnTo>
                  <a:lnTo>
                    <a:pt x="1068" y="367"/>
                  </a:lnTo>
                  <a:cubicBezTo>
                    <a:pt x="1001" y="267"/>
                    <a:pt x="934" y="167"/>
                    <a:pt x="834" y="100"/>
                  </a:cubicBezTo>
                  <a:cubicBezTo>
                    <a:pt x="734" y="33"/>
                    <a:pt x="634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6164463" y="-2942075"/>
              <a:ext cx="49225" cy="11700"/>
            </a:xfrm>
            <a:custGeom>
              <a:avLst/>
              <a:gdLst/>
              <a:ahLst/>
              <a:cxnLst/>
              <a:rect l="l" t="t" r="r" b="b"/>
              <a:pathLst>
                <a:path w="1969" h="468" extrusionOk="0">
                  <a:moveTo>
                    <a:pt x="267" y="0"/>
                  </a:moveTo>
                  <a:cubicBezTo>
                    <a:pt x="167" y="0"/>
                    <a:pt x="100" y="34"/>
                    <a:pt x="67" y="67"/>
                  </a:cubicBezTo>
                  <a:cubicBezTo>
                    <a:pt x="0" y="100"/>
                    <a:pt x="0" y="167"/>
                    <a:pt x="0" y="234"/>
                  </a:cubicBezTo>
                  <a:cubicBezTo>
                    <a:pt x="0" y="301"/>
                    <a:pt x="0" y="367"/>
                    <a:pt x="67" y="401"/>
                  </a:cubicBezTo>
                  <a:cubicBezTo>
                    <a:pt x="100" y="434"/>
                    <a:pt x="167" y="467"/>
                    <a:pt x="267" y="467"/>
                  </a:cubicBezTo>
                  <a:lnTo>
                    <a:pt x="1701" y="467"/>
                  </a:lnTo>
                  <a:cubicBezTo>
                    <a:pt x="1768" y="467"/>
                    <a:pt x="1835" y="434"/>
                    <a:pt x="1902" y="401"/>
                  </a:cubicBezTo>
                  <a:cubicBezTo>
                    <a:pt x="1935" y="367"/>
                    <a:pt x="1968" y="301"/>
                    <a:pt x="1968" y="234"/>
                  </a:cubicBezTo>
                  <a:cubicBezTo>
                    <a:pt x="1968" y="167"/>
                    <a:pt x="1935" y="100"/>
                    <a:pt x="1902" y="67"/>
                  </a:cubicBezTo>
                  <a:cubicBezTo>
                    <a:pt x="1835" y="34"/>
                    <a:pt x="1768" y="0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6402138" y="-3007950"/>
              <a:ext cx="125925" cy="113850"/>
            </a:xfrm>
            <a:custGeom>
              <a:avLst/>
              <a:gdLst/>
              <a:ahLst/>
              <a:cxnLst/>
              <a:rect l="l" t="t" r="r" b="b"/>
              <a:pathLst>
                <a:path w="5037" h="4554" extrusionOk="0">
                  <a:moveTo>
                    <a:pt x="500" y="0"/>
                  </a:moveTo>
                  <a:cubicBezTo>
                    <a:pt x="367" y="0"/>
                    <a:pt x="234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53"/>
                    <a:pt x="300" y="4553"/>
                  </a:cubicBezTo>
                  <a:cubicBezTo>
                    <a:pt x="367" y="4553"/>
                    <a:pt x="434" y="4537"/>
                    <a:pt x="500" y="4503"/>
                  </a:cubicBezTo>
                  <a:cubicBezTo>
                    <a:pt x="567" y="4470"/>
                    <a:pt x="600" y="4403"/>
                    <a:pt x="600" y="4337"/>
                  </a:cubicBezTo>
                  <a:lnTo>
                    <a:pt x="600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02" y="4403"/>
                  </a:cubicBezTo>
                  <a:cubicBezTo>
                    <a:pt x="2368" y="4437"/>
                    <a:pt x="2435" y="4470"/>
                    <a:pt x="2535" y="4470"/>
                  </a:cubicBezTo>
                  <a:cubicBezTo>
                    <a:pt x="2602" y="4470"/>
                    <a:pt x="2669" y="4437"/>
                    <a:pt x="2735" y="4403"/>
                  </a:cubicBezTo>
                  <a:cubicBezTo>
                    <a:pt x="2802" y="4337"/>
                    <a:pt x="2869" y="4270"/>
                    <a:pt x="2902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0" y="4437"/>
                    <a:pt x="4537" y="4470"/>
                  </a:cubicBezTo>
                  <a:cubicBezTo>
                    <a:pt x="4603" y="4537"/>
                    <a:pt x="4670" y="4537"/>
                    <a:pt x="4737" y="4537"/>
                  </a:cubicBezTo>
                  <a:cubicBezTo>
                    <a:pt x="4837" y="4537"/>
                    <a:pt x="4904" y="4537"/>
                    <a:pt x="4970" y="4470"/>
                  </a:cubicBezTo>
                  <a:cubicBezTo>
                    <a:pt x="5004" y="4437"/>
                    <a:pt x="5037" y="4370"/>
                    <a:pt x="5037" y="4303"/>
                  </a:cubicBezTo>
                  <a:lnTo>
                    <a:pt x="5037" y="434"/>
                  </a:lnTo>
                  <a:cubicBezTo>
                    <a:pt x="5037" y="300"/>
                    <a:pt x="5004" y="200"/>
                    <a:pt x="4904" y="134"/>
                  </a:cubicBezTo>
                  <a:cubicBezTo>
                    <a:pt x="4798" y="45"/>
                    <a:pt x="4674" y="4"/>
                    <a:pt x="4550" y="4"/>
                  </a:cubicBezTo>
                  <a:cubicBezTo>
                    <a:pt x="4440" y="4"/>
                    <a:pt x="4331" y="37"/>
                    <a:pt x="4236" y="100"/>
                  </a:cubicBezTo>
                  <a:cubicBezTo>
                    <a:pt x="4136" y="167"/>
                    <a:pt x="4070" y="267"/>
                    <a:pt x="4003" y="367"/>
                  </a:cubicBezTo>
                  <a:lnTo>
                    <a:pt x="2535" y="3669"/>
                  </a:lnTo>
                  <a:lnTo>
                    <a:pt x="1034" y="367"/>
                  </a:lnTo>
                  <a:cubicBezTo>
                    <a:pt x="1001" y="267"/>
                    <a:pt x="901" y="167"/>
                    <a:pt x="801" y="100"/>
                  </a:cubicBezTo>
                  <a:cubicBezTo>
                    <a:pt x="701" y="33"/>
                    <a:pt x="60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6555563" y="-2974600"/>
              <a:ext cx="84250" cy="80925"/>
            </a:xfrm>
            <a:custGeom>
              <a:avLst/>
              <a:gdLst/>
              <a:ahLst/>
              <a:cxnLst/>
              <a:rect l="l" t="t" r="r" b="b"/>
              <a:pathLst>
                <a:path w="3370" h="3237" extrusionOk="0">
                  <a:moveTo>
                    <a:pt x="1702" y="0"/>
                  </a:moveTo>
                  <a:cubicBezTo>
                    <a:pt x="1635" y="0"/>
                    <a:pt x="1569" y="34"/>
                    <a:pt x="1502" y="67"/>
                  </a:cubicBezTo>
                  <a:cubicBezTo>
                    <a:pt x="1468" y="134"/>
                    <a:pt x="1435" y="201"/>
                    <a:pt x="1435" y="267"/>
                  </a:cubicBezTo>
                  <a:lnTo>
                    <a:pt x="1435" y="1401"/>
                  </a:lnTo>
                  <a:lnTo>
                    <a:pt x="268" y="1401"/>
                  </a:lnTo>
                  <a:cubicBezTo>
                    <a:pt x="201" y="1401"/>
                    <a:pt x="134" y="1401"/>
                    <a:pt x="67" y="1468"/>
                  </a:cubicBezTo>
                  <a:cubicBezTo>
                    <a:pt x="34" y="1501"/>
                    <a:pt x="1" y="1568"/>
                    <a:pt x="1" y="1635"/>
                  </a:cubicBezTo>
                  <a:cubicBezTo>
                    <a:pt x="1" y="1702"/>
                    <a:pt x="34" y="1768"/>
                    <a:pt x="67" y="1802"/>
                  </a:cubicBezTo>
                  <a:cubicBezTo>
                    <a:pt x="134" y="1835"/>
                    <a:pt x="201" y="1868"/>
                    <a:pt x="268" y="1868"/>
                  </a:cubicBezTo>
                  <a:lnTo>
                    <a:pt x="1435" y="1868"/>
                  </a:lnTo>
                  <a:lnTo>
                    <a:pt x="1435" y="3003"/>
                  </a:lnTo>
                  <a:cubicBezTo>
                    <a:pt x="1435" y="3069"/>
                    <a:pt x="1468" y="3136"/>
                    <a:pt x="1502" y="3169"/>
                  </a:cubicBezTo>
                  <a:cubicBezTo>
                    <a:pt x="1569" y="3236"/>
                    <a:pt x="1635" y="3236"/>
                    <a:pt x="1702" y="3236"/>
                  </a:cubicBezTo>
                  <a:cubicBezTo>
                    <a:pt x="1735" y="3236"/>
                    <a:pt x="1802" y="3203"/>
                    <a:pt x="1869" y="3169"/>
                  </a:cubicBezTo>
                  <a:cubicBezTo>
                    <a:pt x="1902" y="3136"/>
                    <a:pt x="1935" y="3069"/>
                    <a:pt x="1935" y="3003"/>
                  </a:cubicBezTo>
                  <a:lnTo>
                    <a:pt x="1935" y="1868"/>
                  </a:lnTo>
                  <a:lnTo>
                    <a:pt x="3103" y="1868"/>
                  </a:lnTo>
                  <a:cubicBezTo>
                    <a:pt x="3170" y="1868"/>
                    <a:pt x="3236" y="1835"/>
                    <a:pt x="3303" y="1802"/>
                  </a:cubicBezTo>
                  <a:cubicBezTo>
                    <a:pt x="3336" y="1768"/>
                    <a:pt x="3370" y="1702"/>
                    <a:pt x="3370" y="1635"/>
                  </a:cubicBezTo>
                  <a:cubicBezTo>
                    <a:pt x="3370" y="1568"/>
                    <a:pt x="3336" y="1501"/>
                    <a:pt x="3303" y="1468"/>
                  </a:cubicBezTo>
                  <a:cubicBezTo>
                    <a:pt x="3236" y="1435"/>
                    <a:pt x="3170" y="1401"/>
                    <a:pt x="3103" y="1401"/>
                  </a:cubicBezTo>
                  <a:lnTo>
                    <a:pt x="1935" y="1401"/>
                  </a:lnTo>
                  <a:lnTo>
                    <a:pt x="1935" y="267"/>
                  </a:lnTo>
                  <a:cubicBezTo>
                    <a:pt x="1935" y="201"/>
                    <a:pt x="1902" y="134"/>
                    <a:pt x="1869" y="67"/>
                  </a:cubicBezTo>
                  <a:cubicBezTo>
                    <a:pt x="1802" y="34"/>
                    <a:pt x="1735" y="0"/>
                    <a:pt x="1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6451338" y="-3309850"/>
              <a:ext cx="151800" cy="94275"/>
            </a:xfrm>
            <a:custGeom>
              <a:avLst/>
              <a:gdLst/>
              <a:ahLst/>
              <a:cxnLst/>
              <a:rect l="l" t="t" r="r" b="b"/>
              <a:pathLst>
                <a:path w="6072" h="3771" fill="none" extrusionOk="0">
                  <a:moveTo>
                    <a:pt x="0" y="1268"/>
                  </a:moveTo>
                  <a:lnTo>
                    <a:pt x="1901" y="3770"/>
                  </a:lnTo>
                  <a:lnTo>
                    <a:pt x="3970" y="1"/>
                  </a:lnTo>
                  <a:lnTo>
                    <a:pt x="6071" y="1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52400" y="1025426"/>
            <a:ext cx="4614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CHÀO MỪNG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 EM ĐẾN VỚI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 HỌC HÔM NAY!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429000" y="276961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Tạo danh sách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31178"/>
              </p:ext>
            </p:extLst>
          </p:nvPr>
        </p:nvGraphicFramePr>
        <p:xfrm>
          <a:off x="1981200" y="912157"/>
          <a:ext cx="6853255" cy="4151313"/>
        </p:xfrm>
        <a:graphic>
          <a:graphicData uri="http://schemas.openxmlformats.org/drawingml/2006/table">
            <a:tbl>
              <a:tblPr firstRow="1" firstCol="1" bandRow="1">
                <a:tableStyleId>{0D288231-497E-4940-B692-78899D0053BF}</a:tableStyleId>
              </a:tblPr>
              <a:tblGrid>
                <a:gridCol w="6853255"/>
              </a:tblGrid>
              <a:tr h="383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PHIẾU</a:t>
                      </a:r>
                      <a:r>
                        <a:rPr lang="en-US" sz="2400" b="1" baseline="0" smtClean="0">
                          <a:effectLst/>
                        </a:rPr>
                        <a:t> HỌC TẬP SỐ 2</a:t>
                      </a:r>
                      <a:endParaRPr lang="en-US" sz="2400" b="1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Câu hỏi 2</a:t>
                      </a:r>
                      <a:r>
                        <a:rPr lang="en-US" sz="2400" smtClean="0">
                          <a:effectLst/>
                        </a:rPr>
                        <a:t>: Khi nào dùng kiểu định dạng danh sách xác định số thứ tự và không xác định số thứ tự.</a:t>
                      </a:r>
                    </a:p>
                    <a:p>
                      <a:pPr algn="just"/>
                      <a:r>
                        <a:rPr lang="en-US" sz="2400" b="1" smtClean="0">
                          <a:effectLst/>
                        </a:rPr>
                        <a:t>TL</a:t>
                      </a:r>
                      <a:r>
                        <a:rPr lang="en-US" sz="2400" smtClean="0">
                          <a:effectLst/>
                        </a:rPr>
                        <a:t>:</a:t>
                      </a:r>
                    </a:p>
                    <a:p>
                      <a:pPr algn="just"/>
                      <a:r>
                        <a:rPr lang="en-US" sz="2400" smtClean="0">
                          <a:effectLst/>
                        </a:rPr>
                        <a:t> </a:t>
                      </a:r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Danh sách xác định số thứ tự được dùng khi thứ tự xuất hiện các mục của nó là quan trọng.</a:t>
                      </a:r>
                    </a:p>
                    <a:p>
                      <a:pPr algn="just"/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Danh sách không xác định thứ tự thường được sử dụng khi thứ tự xuất hiện các mục của nó là không quan trọng.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5" name="Google Shape;728;p44"/>
          <p:cNvGrpSpPr/>
          <p:nvPr/>
        </p:nvGrpSpPr>
        <p:grpSpPr>
          <a:xfrm>
            <a:off x="-23479" y="509276"/>
            <a:ext cx="1598045" cy="3976601"/>
            <a:chOff x="618350" y="2174725"/>
            <a:chExt cx="1901875" cy="3154425"/>
          </a:xfrm>
        </p:grpSpPr>
        <p:sp>
          <p:nvSpPr>
            <p:cNvPr id="66" name="Google Shape;729;p44"/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730;p44"/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68" name="Google Shape;731;p44"/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32;p44"/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33;p44"/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34;p44"/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35;p44"/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6;p44"/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37;p44"/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38;p44"/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39;p44"/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40;p44"/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41;p44"/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42;p44"/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43;p44"/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44;p44"/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45;p44"/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46;p44"/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47;p44"/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48;p44"/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9;p44"/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50;p44"/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51;p44"/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52;p44"/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53;p44"/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54;p44"/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55;p44"/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56;p44"/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57;p44"/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58;p44"/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59;p44"/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60;p44"/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61;p44"/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62;p44"/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63;p44"/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4;p44"/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5;p44"/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6;p44"/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7;p44"/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8;p44"/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69;p44"/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70;p44"/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71;p44"/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72;p44"/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73;p44"/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74;p44"/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75;p44"/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76;p44"/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77;p44"/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78;p44"/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79;p44"/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7801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429000" y="276961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Tạo danh sách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1212"/>
              </p:ext>
            </p:extLst>
          </p:nvPr>
        </p:nvGraphicFramePr>
        <p:xfrm>
          <a:off x="1981200" y="912157"/>
          <a:ext cx="6853255" cy="4125722"/>
        </p:xfrm>
        <a:graphic>
          <a:graphicData uri="http://schemas.openxmlformats.org/drawingml/2006/table">
            <a:tbl>
              <a:tblPr firstRow="1" firstCol="1" bandRow="1">
                <a:tableStyleId>{0D288231-497E-4940-B692-78899D0053BF}</a:tableStyleId>
              </a:tblPr>
              <a:tblGrid>
                <a:gridCol w="6853255"/>
              </a:tblGrid>
              <a:tr h="383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PHIẾU</a:t>
                      </a:r>
                      <a:r>
                        <a:rPr lang="en-US" sz="2400" b="1" baseline="0" smtClean="0">
                          <a:effectLst/>
                        </a:rPr>
                        <a:t> HỌC TẬP SỐ 2</a:t>
                      </a:r>
                      <a:endParaRPr lang="en-US" sz="2400" b="1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smtClean="0">
                          <a:effectLst/>
                        </a:rPr>
                        <a:t>Câu hỏi 3</a:t>
                      </a:r>
                      <a:r>
                        <a:rPr lang="en-US" sz="2400" smtClean="0">
                          <a:effectLst/>
                        </a:rPr>
                        <a:t>: Phần tử “ol”, “li” và “ul” dùng để làm gì?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TL</a:t>
                      </a:r>
                      <a:r>
                        <a:rPr lang="en-US" sz="2400" smtClean="0">
                          <a:effectLst/>
                        </a:rPr>
                        <a:t>:</a:t>
                      </a:r>
                    </a:p>
                    <a:p>
                      <a:pPr algn="just"/>
                      <a:r>
                        <a:rPr lang="en-US" sz="2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Phần tử “ol” dùng để tạo danh sách xác định thứ tự</a:t>
                      </a:r>
                    </a:p>
                    <a:p>
                      <a:pPr algn="just"/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Phần tử “li” được sử dụng để tạo các mục nội dung trong danh sách.</a:t>
                      </a:r>
                    </a:p>
                    <a:p>
                      <a:pPr algn="just"/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Phần tử “ul” được dùng để tạo danh sách không xác định thứ tự.</a:t>
                      </a:r>
                    </a:p>
                    <a:p>
                      <a:pPr algn="just"/>
                      <a:endParaRPr lang="en-US" sz="24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5" name="Google Shape;728;p44"/>
          <p:cNvGrpSpPr/>
          <p:nvPr/>
        </p:nvGrpSpPr>
        <p:grpSpPr>
          <a:xfrm>
            <a:off x="-23479" y="509276"/>
            <a:ext cx="1598045" cy="3976601"/>
            <a:chOff x="618350" y="2174725"/>
            <a:chExt cx="1901875" cy="3154425"/>
          </a:xfrm>
        </p:grpSpPr>
        <p:sp>
          <p:nvSpPr>
            <p:cNvPr id="66" name="Google Shape;729;p44"/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730;p44"/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68" name="Google Shape;731;p44"/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32;p44"/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33;p44"/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34;p44"/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35;p44"/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6;p44"/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37;p44"/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38;p44"/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39;p44"/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40;p44"/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41;p44"/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42;p44"/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43;p44"/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44;p44"/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45;p44"/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46;p44"/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47;p44"/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48;p44"/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9;p44"/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50;p44"/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51;p44"/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52;p44"/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53;p44"/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54;p44"/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55;p44"/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56;p44"/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57;p44"/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58;p44"/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59;p44"/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60;p44"/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61;p44"/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62;p44"/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63;p44"/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4;p44"/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5;p44"/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6;p44"/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7;p44"/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8;p44"/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69;p44"/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70;p44"/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71;p44"/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72;p44"/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73;p44"/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74;p44"/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75;p44"/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76;p44"/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77;p44"/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78;p44"/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79;p44"/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7566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429000" y="276961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Tạo danh sách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61246"/>
              </p:ext>
            </p:extLst>
          </p:nvPr>
        </p:nvGraphicFramePr>
        <p:xfrm>
          <a:off x="1981200" y="912157"/>
          <a:ext cx="6853255" cy="3839399"/>
        </p:xfrm>
        <a:graphic>
          <a:graphicData uri="http://schemas.openxmlformats.org/drawingml/2006/table">
            <a:tbl>
              <a:tblPr firstRow="1" firstCol="1" bandRow="1">
                <a:tableStyleId>{0D288231-497E-4940-B692-78899D0053BF}</a:tableStyleId>
              </a:tblPr>
              <a:tblGrid>
                <a:gridCol w="6853255"/>
              </a:tblGrid>
              <a:tr h="383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PHIẾU</a:t>
                      </a:r>
                      <a:r>
                        <a:rPr lang="en-US" sz="2400" b="1" baseline="0" smtClean="0">
                          <a:effectLst/>
                        </a:rPr>
                        <a:t> HỌC TẬP SỐ 2</a:t>
                      </a:r>
                      <a:endParaRPr lang="en-US" sz="2400" b="1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smtClean="0">
                          <a:effectLst/>
                        </a:rPr>
                        <a:t>Câu hỏi 4</a:t>
                      </a:r>
                      <a:r>
                        <a:rPr lang="en-US" sz="2400" smtClean="0">
                          <a:effectLst/>
                        </a:rPr>
                        <a:t>: Nêu cấu trúc khai báo cách trình bày văn bản kiểu danh sách xác định thứ tự?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TL</a:t>
                      </a:r>
                      <a:r>
                        <a:rPr lang="en-US" sz="2400" smtClean="0">
                          <a:effectLst/>
                        </a:rPr>
                        <a:t>:</a:t>
                      </a:r>
                      <a:r>
                        <a:rPr lang="en-US" sz="2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0" i="0" u="none" strike="noStrike" cap="none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Cấu trúc khai báo:</a:t>
                      </a:r>
                    </a:p>
                    <a:p>
                      <a:pPr algn="just"/>
                      <a:endParaRPr lang="en-US" sz="24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5" name="Google Shape;728;p44"/>
          <p:cNvGrpSpPr/>
          <p:nvPr/>
        </p:nvGrpSpPr>
        <p:grpSpPr>
          <a:xfrm>
            <a:off x="-23479" y="509276"/>
            <a:ext cx="1598045" cy="3976601"/>
            <a:chOff x="618350" y="2174725"/>
            <a:chExt cx="1901875" cy="3154425"/>
          </a:xfrm>
        </p:grpSpPr>
        <p:sp>
          <p:nvSpPr>
            <p:cNvPr id="66" name="Google Shape;729;p44"/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730;p44"/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68" name="Google Shape;731;p44"/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32;p44"/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33;p44"/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34;p44"/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35;p44"/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6;p44"/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37;p44"/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38;p44"/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39;p44"/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40;p44"/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41;p44"/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42;p44"/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43;p44"/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44;p44"/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45;p44"/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46;p44"/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47;p44"/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48;p44"/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9;p44"/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50;p44"/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51;p44"/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52;p44"/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53;p44"/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54;p44"/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55;p44"/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56;p44"/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57;p44"/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58;p44"/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59;p44"/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60;p44"/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61;p44"/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62;p44"/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63;p44"/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4;p44"/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5;p44"/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6;p44"/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7;p44"/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8;p44"/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69;p44"/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70;p44"/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71;p44"/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72;p44"/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73;p44"/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74;p44"/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75;p44"/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76;p44"/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77;p44"/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78;p44"/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79;p44"/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7" name="Picture 116" descr="C:\Users\CHI_NGOC\Desktop\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77926"/>
            <a:ext cx="3733800" cy="21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249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429000" y="276961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Tạo danh sách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680057"/>
              </p:ext>
            </p:extLst>
          </p:nvPr>
        </p:nvGraphicFramePr>
        <p:xfrm>
          <a:off x="1828800" y="912157"/>
          <a:ext cx="7005655" cy="3839399"/>
        </p:xfrm>
        <a:graphic>
          <a:graphicData uri="http://schemas.openxmlformats.org/drawingml/2006/table">
            <a:tbl>
              <a:tblPr firstRow="1" firstCol="1" bandRow="1">
                <a:tableStyleId>{0D288231-497E-4940-B692-78899D0053BF}</a:tableStyleId>
              </a:tblPr>
              <a:tblGrid>
                <a:gridCol w="7005655"/>
              </a:tblGrid>
              <a:tr h="383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PHIẾU</a:t>
                      </a:r>
                      <a:r>
                        <a:rPr lang="en-US" sz="2400" b="1" baseline="0" smtClean="0">
                          <a:effectLst/>
                        </a:rPr>
                        <a:t> HỌC TẬP SỐ 2</a:t>
                      </a:r>
                      <a:endParaRPr lang="en-US" sz="2400" b="1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smtClean="0">
                          <a:effectLst/>
                        </a:rPr>
                        <a:t>Câu hỏi 5</a:t>
                      </a:r>
                      <a:r>
                        <a:rPr lang="en-US" sz="2400" smtClean="0">
                          <a:effectLst/>
                        </a:rPr>
                        <a:t>: Thuộc tính Type dùng để làm gì? Hãy nêu một số giá trị thuộc tính Type thường dùng?</a:t>
                      </a:r>
                      <a:endParaRPr lang="en-US" sz="240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TL</a:t>
                      </a:r>
                      <a:r>
                        <a:rPr lang="en-US" sz="2400" smtClean="0">
                          <a:effectLst/>
                        </a:rPr>
                        <a:t>:</a:t>
                      </a:r>
                    </a:p>
                    <a:p>
                      <a:pPr algn="just"/>
                      <a:r>
                        <a:rPr lang="en-US" sz="2400" b="0" i="0" u="none" strike="noStrike" cap="none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Thuộc tính “Type” dùng để thay đổi cách xác định thứ tự các mục trong danh sách.</a:t>
                      </a:r>
                    </a:p>
                    <a:p>
                      <a:pPr algn="just"/>
                      <a:endParaRPr lang="en-US" sz="24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5" name="Google Shape;728;p44"/>
          <p:cNvGrpSpPr/>
          <p:nvPr/>
        </p:nvGrpSpPr>
        <p:grpSpPr>
          <a:xfrm>
            <a:off x="-23479" y="509276"/>
            <a:ext cx="1598045" cy="3976601"/>
            <a:chOff x="618350" y="2174725"/>
            <a:chExt cx="1901875" cy="3154425"/>
          </a:xfrm>
        </p:grpSpPr>
        <p:sp>
          <p:nvSpPr>
            <p:cNvPr id="66" name="Google Shape;729;p44"/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730;p44"/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68" name="Google Shape;731;p44"/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32;p44"/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33;p44"/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34;p44"/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35;p44"/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6;p44"/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37;p44"/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38;p44"/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39;p44"/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40;p44"/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41;p44"/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42;p44"/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43;p44"/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44;p44"/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45;p44"/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46;p44"/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47;p44"/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48;p44"/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9;p44"/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50;p44"/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51;p44"/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52;p44"/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53;p44"/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54;p44"/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55;p44"/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56;p44"/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57;p44"/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58;p44"/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59;p44"/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60;p44"/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61;p44"/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62;p44"/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63;p44"/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4;p44"/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5;p44"/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6;p44"/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7;p44"/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8;p44"/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69;p44"/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70;p44"/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71;p44"/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72;p44"/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73;p44"/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74;p44"/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75;p44"/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76;p44"/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77;p44"/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78;p44"/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79;p44"/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7" name="Picture 116" descr="C:\Users\CHI_NGOC\Desktop\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80" y="3309289"/>
            <a:ext cx="3838192" cy="17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00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565256" y="143530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II. Tạo bảng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2895599" y="1047749"/>
            <a:ext cx="5711693" cy="2897903"/>
          </a:xfrm>
          <a:prstGeom prst="wedgeEllipseCallout">
            <a:avLst>
              <a:gd name="adj1" fmla="val -70133"/>
              <a:gd name="adj2" fmla="val -2965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nhóm </a:t>
            </a:r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 thông tin mục 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 luận  nhóm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 thành phiếu học tập số 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oogle Shape;1100;p48"/>
          <p:cNvGrpSpPr/>
          <p:nvPr/>
        </p:nvGrpSpPr>
        <p:grpSpPr>
          <a:xfrm>
            <a:off x="572928" y="947952"/>
            <a:ext cx="1151811" cy="3559573"/>
            <a:chOff x="29352450" y="-3115812"/>
            <a:chExt cx="1301775" cy="4023025"/>
          </a:xfrm>
        </p:grpSpPr>
        <p:sp>
          <p:nvSpPr>
            <p:cNvPr id="27" name="Google Shape;1101;p48"/>
            <p:cNvSpPr/>
            <p:nvPr/>
          </p:nvSpPr>
          <p:spPr>
            <a:xfrm>
              <a:off x="29918675" y="-96037"/>
              <a:ext cx="424500" cy="1003250"/>
            </a:xfrm>
            <a:custGeom>
              <a:avLst/>
              <a:gdLst/>
              <a:ahLst/>
              <a:cxnLst/>
              <a:rect l="l" t="t" r="r" b="b"/>
              <a:pathLst>
                <a:path w="16980" h="40130" extrusionOk="0">
                  <a:moveTo>
                    <a:pt x="13410" y="1"/>
                  </a:moveTo>
                  <a:lnTo>
                    <a:pt x="1869" y="1302"/>
                  </a:lnTo>
                  <a:cubicBezTo>
                    <a:pt x="1869" y="1302"/>
                    <a:pt x="1" y="5371"/>
                    <a:pt x="434" y="9908"/>
                  </a:cubicBezTo>
                  <a:cubicBezTo>
                    <a:pt x="868" y="14444"/>
                    <a:pt x="1535" y="27354"/>
                    <a:pt x="1535" y="30222"/>
                  </a:cubicBezTo>
                  <a:cubicBezTo>
                    <a:pt x="1535" y="33091"/>
                    <a:pt x="968" y="36160"/>
                    <a:pt x="968" y="37261"/>
                  </a:cubicBezTo>
                  <a:cubicBezTo>
                    <a:pt x="1035" y="38228"/>
                    <a:pt x="1201" y="39195"/>
                    <a:pt x="1435" y="40129"/>
                  </a:cubicBezTo>
                  <a:lnTo>
                    <a:pt x="16312" y="40129"/>
                  </a:lnTo>
                  <a:cubicBezTo>
                    <a:pt x="16312" y="40129"/>
                    <a:pt x="16979" y="38928"/>
                    <a:pt x="16979" y="38461"/>
                  </a:cubicBezTo>
                  <a:cubicBezTo>
                    <a:pt x="16979" y="38028"/>
                    <a:pt x="15879" y="36694"/>
                    <a:pt x="15111" y="36393"/>
                  </a:cubicBezTo>
                  <a:cubicBezTo>
                    <a:pt x="14344" y="36060"/>
                    <a:pt x="10908" y="34292"/>
                    <a:pt x="10041" y="33091"/>
                  </a:cubicBezTo>
                  <a:cubicBezTo>
                    <a:pt x="9140" y="31857"/>
                    <a:pt x="8607" y="31090"/>
                    <a:pt x="8607" y="29655"/>
                  </a:cubicBezTo>
                  <a:cubicBezTo>
                    <a:pt x="8607" y="28221"/>
                    <a:pt x="12910" y="14444"/>
                    <a:pt x="13010" y="9040"/>
                  </a:cubicBezTo>
                  <a:cubicBezTo>
                    <a:pt x="13110" y="3603"/>
                    <a:pt x="13410" y="1"/>
                    <a:pt x="13410" y="1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02;p48"/>
            <p:cNvSpPr/>
            <p:nvPr/>
          </p:nvSpPr>
          <p:spPr>
            <a:xfrm>
              <a:off x="29942850" y="657263"/>
              <a:ext cx="400325" cy="249950"/>
            </a:xfrm>
            <a:custGeom>
              <a:avLst/>
              <a:gdLst/>
              <a:ahLst/>
              <a:cxnLst/>
              <a:rect l="l" t="t" r="r" b="b"/>
              <a:pathLst>
                <a:path w="16013" h="9998" extrusionOk="0">
                  <a:moveTo>
                    <a:pt x="7047" y="0"/>
                  </a:moveTo>
                  <a:cubicBezTo>
                    <a:pt x="6503" y="0"/>
                    <a:pt x="5975" y="267"/>
                    <a:pt x="5638" y="724"/>
                  </a:cubicBezTo>
                  <a:cubicBezTo>
                    <a:pt x="5171" y="1391"/>
                    <a:pt x="4738" y="2058"/>
                    <a:pt x="4304" y="2725"/>
                  </a:cubicBezTo>
                  <a:lnTo>
                    <a:pt x="501" y="1758"/>
                  </a:lnTo>
                  <a:cubicBezTo>
                    <a:pt x="368" y="4060"/>
                    <a:pt x="1" y="6261"/>
                    <a:pt x="1" y="7129"/>
                  </a:cubicBezTo>
                  <a:cubicBezTo>
                    <a:pt x="68" y="8096"/>
                    <a:pt x="234" y="9063"/>
                    <a:pt x="468" y="9997"/>
                  </a:cubicBezTo>
                  <a:lnTo>
                    <a:pt x="15345" y="9997"/>
                  </a:lnTo>
                  <a:cubicBezTo>
                    <a:pt x="15345" y="9997"/>
                    <a:pt x="16012" y="8796"/>
                    <a:pt x="16012" y="8329"/>
                  </a:cubicBezTo>
                  <a:cubicBezTo>
                    <a:pt x="16012" y="7896"/>
                    <a:pt x="14912" y="6595"/>
                    <a:pt x="14144" y="6261"/>
                  </a:cubicBezTo>
                  <a:cubicBezTo>
                    <a:pt x="13377" y="5928"/>
                    <a:pt x="9941" y="4160"/>
                    <a:pt x="9074" y="2959"/>
                  </a:cubicBezTo>
                  <a:cubicBezTo>
                    <a:pt x="8307" y="1925"/>
                    <a:pt x="7806" y="1191"/>
                    <a:pt x="7673" y="124"/>
                  </a:cubicBezTo>
                  <a:cubicBezTo>
                    <a:pt x="7469" y="40"/>
                    <a:pt x="7257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03;p48"/>
            <p:cNvSpPr/>
            <p:nvPr/>
          </p:nvSpPr>
          <p:spPr>
            <a:xfrm>
              <a:off x="29947025" y="874663"/>
              <a:ext cx="394475" cy="32550"/>
            </a:xfrm>
            <a:custGeom>
              <a:avLst/>
              <a:gdLst/>
              <a:ahLst/>
              <a:cxnLst/>
              <a:rect l="l" t="t" r="r" b="b"/>
              <a:pathLst>
                <a:path w="15779" h="1302" extrusionOk="0">
                  <a:moveTo>
                    <a:pt x="1" y="0"/>
                  </a:moveTo>
                  <a:cubicBezTo>
                    <a:pt x="134" y="701"/>
                    <a:pt x="301" y="1301"/>
                    <a:pt x="301" y="1301"/>
                  </a:cubicBezTo>
                  <a:lnTo>
                    <a:pt x="15178" y="1301"/>
                  </a:lnTo>
                  <a:cubicBezTo>
                    <a:pt x="15412" y="901"/>
                    <a:pt x="15612" y="434"/>
                    <a:pt x="15779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04;p48"/>
            <p:cNvSpPr/>
            <p:nvPr/>
          </p:nvSpPr>
          <p:spPr>
            <a:xfrm>
              <a:off x="29554250" y="-167762"/>
              <a:ext cx="451175" cy="1074975"/>
            </a:xfrm>
            <a:custGeom>
              <a:avLst/>
              <a:gdLst/>
              <a:ahLst/>
              <a:cxnLst/>
              <a:rect l="l" t="t" r="r" b="b"/>
              <a:pathLst>
                <a:path w="18047" h="42999" extrusionOk="0">
                  <a:moveTo>
                    <a:pt x="1335" y="1"/>
                  </a:moveTo>
                  <a:lnTo>
                    <a:pt x="1335" y="1"/>
                  </a:lnTo>
                  <a:cubicBezTo>
                    <a:pt x="1702" y="1335"/>
                    <a:pt x="1868" y="2770"/>
                    <a:pt x="1768" y="4171"/>
                  </a:cubicBezTo>
                  <a:cubicBezTo>
                    <a:pt x="1668" y="6839"/>
                    <a:pt x="0" y="11342"/>
                    <a:pt x="1335" y="16546"/>
                  </a:cubicBezTo>
                  <a:cubicBezTo>
                    <a:pt x="2636" y="21716"/>
                    <a:pt x="5071" y="28788"/>
                    <a:pt x="5971" y="32758"/>
                  </a:cubicBezTo>
                  <a:cubicBezTo>
                    <a:pt x="6839" y="36727"/>
                    <a:pt x="5738" y="39029"/>
                    <a:pt x="5838" y="40797"/>
                  </a:cubicBezTo>
                  <a:cubicBezTo>
                    <a:pt x="5971" y="42565"/>
                    <a:pt x="6739" y="42998"/>
                    <a:pt x="6739" y="42998"/>
                  </a:cubicBezTo>
                  <a:lnTo>
                    <a:pt x="17446" y="42998"/>
                  </a:lnTo>
                  <a:cubicBezTo>
                    <a:pt x="17880" y="42498"/>
                    <a:pt x="18047" y="41797"/>
                    <a:pt x="17880" y="41130"/>
                  </a:cubicBezTo>
                  <a:cubicBezTo>
                    <a:pt x="17546" y="40130"/>
                    <a:pt x="15211" y="38162"/>
                    <a:pt x="14344" y="36060"/>
                  </a:cubicBezTo>
                  <a:cubicBezTo>
                    <a:pt x="13477" y="33959"/>
                    <a:pt x="12476" y="31323"/>
                    <a:pt x="12476" y="28655"/>
                  </a:cubicBezTo>
                  <a:cubicBezTo>
                    <a:pt x="12476" y="26020"/>
                    <a:pt x="13343" y="13978"/>
                    <a:pt x="13343" y="10242"/>
                  </a:cubicBezTo>
                  <a:lnTo>
                    <a:pt x="13343" y="3637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05;p48"/>
            <p:cNvSpPr/>
            <p:nvPr/>
          </p:nvSpPr>
          <p:spPr>
            <a:xfrm>
              <a:off x="29698525" y="646813"/>
              <a:ext cx="306900" cy="260400"/>
            </a:xfrm>
            <a:custGeom>
              <a:avLst/>
              <a:gdLst/>
              <a:ahLst/>
              <a:cxnLst/>
              <a:rect l="l" t="t" r="r" b="b"/>
              <a:pathLst>
                <a:path w="12276" h="10416" extrusionOk="0">
                  <a:moveTo>
                    <a:pt x="6818" y="1"/>
                  </a:moveTo>
                  <a:cubicBezTo>
                    <a:pt x="6140" y="1"/>
                    <a:pt x="5496" y="209"/>
                    <a:pt x="4937" y="608"/>
                  </a:cubicBezTo>
                  <a:cubicBezTo>
                    <a:pt x="2402" y="2276"/>
                    <a:pt x="2602" y="3244"/>
                    <a:pt x="2602" y="3244"/>
                  </a:cubicBezTo>
                  <a:lnTo>
                    <a:pt x="534" y="2576"/>
                  </a:lnTo>
                  <a:lnTo>
                    <a:pt x="534" y="2576"/>
                  </a:lnTo>
                  <a:cubicBezTo>
                    <a:pt x="667" y="5145"/>
                    <a:pt x="0" y="6846"/>
                    <a:pt x="100" y="8214"/>
                  </a:cubicBezTo>
                  <a:cubicBezTo>
                    <a:pt x="234" y="9982"/>
                    <a:pt x="1001" y="10415"/>
                    <a:pt x="1001" y="10415"/>
                  </a:cubicBezTo>
                  <a:lnTo>
                    <a:pt x="11709" y="10415"/>
                  </a:lnTo>
                  <a:cubicBezTo>
                    <a:pt x="12109" y="9915"/>
                    <a:pt x="12276" y="9214"/>
                    <a:pt x="12109" y="8547"/>
                  </a:cubicBezTo>
                  <a:cubicBezTo>
                    <a:pt x="11775" y="7547"/>
                    <a:pt x="9440" y="5579"/>
                    <a:pt x="8573" y="3477"/>
                  </a:cubicBezTo>
                  <a:cubicBezTo>
                    <a:pt x="8073" y="2343"/>
                    <a:pt x="7672" y="1209"/>
                    <a:pt x="7339" y="41"/>
                  </a:cubicBezTo>
                  <a:cubicBezTo>
                    <a:pt x="7164" y="14"/>
                    <a:pt x="6990" y="1"/>
                    <a:pt x="6818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06;p48"/>
            <p:cNvSpPr/>
            <p:nvPr/>
          </p:nvSpPr>
          <p:spPr>
            <a:xfrm>
              <a:off x="29703525" y="874663"/>
              <a:ext cx="299400" cy="32550"/>
            </a:xfrm>
            <a:custGeom>
              <a:avLst/>
              <a:gdLst/>
              <a:ahLst/>
              <a:cxnLst/>
              <a:rect l="l" t="t" r="r" b="b"/>
              <a:pathLst>
                <a:path w="11976" h="1302" extrusionOk="0">
                  <a:moveTo>
                    <a:pt x="0" y="0"/>
                  </a:moveTo>
                  <a:cubicBezTo>
                    <a:pt x="267" y="1034"/>
                    <a:pt x="768" y="1301"/>
                    <a:pt x="768" y="1301"/>
                  </a:cubicBezTo>
                  <a:lnTo>
                    <a:pt x="11475" y="1301"/>
                  </a:lnTo>
                  <a:cubicBezTo>
                    <a:pt x="11775" y="934"/>
                    <a:pt x="11942" y="467"/>
                    <a:pt x="11976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07;p48"/>
            <p:cNvSpPr/>
            <p:nvPr/>
          </p:nvSpPr>
          <p:spPr>
            <a:xfrm>
              <a:off x="29430000" y="-1382787"/>
              <a:ext cx="1006575" cy="1350150"/>
            </a:xfrm>
            <a:custGeom>
              <a:avLst/>
              <a:gdLst/>
              <a:ahLst/>
              <a:cxnLst/>
              <a:rect l="l" t="t" r="r" b="b"/>
              <a:pathLst>
                <a:path w="40263" h="54006" extrusionOk="0">
                  <a:moveTo>
                    <a:pt x="4804" y="0"/>
                  </a:moveTo>
                  <a:cubicBezTo>
                    <a:pt x="4804" y="0"/>
                    <a:pt x="834" y="7506"/>
                    <a:pt x="401" y="16479"/>
                  </a:cubicBezTo>
                  <a:cubicBezTo>
                    <a:pt x="0" y="25452"/>
                    <a:pt x="3136" y="49402"/>
                    <a:pt x="3136" y="49402"/>
                  </a:cubicBezTo>
                  <a:cubicBezTo>
                    <a:pt x="3136" y="49402"/>
                    <a:pt x="11675" y="54006"/>
                    <a:pt x="20648" y="54006"/>
                  </a:cubicBezTo>
                  <a:cubicBezTo>
                    <a:pt x="26186" y="53972"/>
                    <a:pt x="31690" y="52972"/>
                    <a:pt x="36893" y="51070"/>
                  </a:cubicBezTo>
                  <a:cubicBezTo>
                    <a:pt x="36893" y="51070"/>
                    <a:pt x="40229" y="24184"/>
                    <a:pt x="40229" y="15445"/>
                  </a:cubicBezTo>
                  <a:cubicBezTo>
                    <a:pt x="40262" y="10241"/>
                    <a:pt x="38961" y="5171"/>
                    <a:pt x="36493" y="634"/>
                  </a:cubicBezTo>
                  <a:cubicBezTo>
                    <a:pt x="36493" y="634"/>
                    <a:pt x="31236" y="870"/>
                    <a:pt x="24342" y="870"/>
                  </a:cubicBezTo>
                  <a:cubicBezTo>
                    <a:pt x="18275" y="870"/>
                    <a:pt x="10940" y="687"/>
                    <a:pt x="4804" y="0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08;p48"/>
            <p:cNvSpPr/>
            <p:nvPr/>
          </p:nvSpPr>
          <p:spPr>
            <a:xfrm>
              <a:off x="29723525" y="-2382762"/>
              <a:ext cx="625475" cy="1094325"/>
            </a:xfrm>
            <a:custGeom>
              <a:avLst/>
              <a:gdLst/>
              <a:ahLst/>
              <a:cxnLst/>
              <a:rect l="l" t="t" r="r" b="b"/>
              <a:pathLst>
                <a:path w="25019" h="43773" extrusionOk="0">
                  <a:moveTo>
                    <a:pt x="10689" y="1"/>
                  </a:moveTo>
                  <a:cubicBezTo>
                    <a:pt x="9571" y="1"/>
                    <a:pt x="8441" y="229"/>
                    <a:pt x="7373" y="805"/>
                  </a:cubicBezTo>
                  <a:lnTo>
                    <a:pt x="1535" y="5808"/>
                  </a:lnTo>
                  <a:lnTo>
                    <a:pt x="1" y="40567"/>
                  </a:lnTo>
                  <a:cubicBezTo>
                    <a:pt x="1" y="40567"/>
                    <a:pt x="6958" y="43773"/>
                    <a:pt x="14304" y="43773"/>
                  </a:cubicBezTo>
                  <a:cubicBezTo>
                    <a:pt x="14451" y="43773"/>
                    <a:pt x="14598" y="43771"/>
                    <a:pt x="14745" y="43769"/>
                  </a:cubicBezTo>
                  <a:cubicBezTo>
                    <a:pt x="22250" y="43602"/>
                    <a:pt x="25019" y="41667"/>
                    <a:pt x="25019" y="41667"/>
                  </a:cubicBezTo>
                  <a:cubicBezTo>
                    <a:pt x="25019" y="41667"/>
                    <a:pt x="22650" y="10945"/>
                    <a:pt x="22650" y="10111"/>
                  </a:cubicBezTo>
                  <a:cubicBezTo>
                    <a:pt x="22650" y="9277"/>
                    <a:pt x="19048" y="3306"/>
                    <a:pt x="19048" y="3306"/>
                  </a:cubicBezTo>
                  <a:cubicBezTo>
                    <a:pt x="19048" y="3306"/>
                    <a:pt x="14947" y="1"/>
                    <a:pt x="10689" y="1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09;p48"/>
            <p:cNvSpPr/>
            <p:nvPr/>
          </p:nvSpPr>
          <p:spPr>
            <a:xfrm>
              <a:off x="30278625" y="-2249287"/>
              <a:ext cx="368100" cy="794025"/>
            </a:xfrm>
            <a:custGeom>
              <a:avLst/>
              <a:gdLst/>
              <a:ahLst/>
              <a:cxnLst/>
              <a:rect l="l" t="t" r="r" b="b"/>
              <a:pathLst>
                <a:path w="14724" h="31761" extrusionOk="0">
                  <a:moveTo>
                    <a:pt x="841" y="0"/>
                  </a:moveTo>
                  <a:cubicBezTo>
                    <a:pt x="0" y="0"/>
                    <a:pt x="1814" y="3271"/>
                    <a:pt x="1814" y="3271"/>
                  </a:cubicBezTo>
                  <a:cubicBezTo>
                    <a:pt x="1814" y="3271"/>
                    <a:pt x="3682" y="22452"/>
                    <a:pt x="4082" y="25487"/>
                  </a:cubicBezTo>
                  <a:cubicBezTo>
                    <a:pt x="4516" y="28523"/>
                    <a:pt x="5450" y="29023"/>
                    <a:pt x="6484" y="30291"/>
                  </a:cubicBezTo>
                  <a:cubicBezTo>
                    <a:pt x="7197" y="31115"/>
                    <a:pt x="9428" y="31761"/>
                    <a:pt x="11239" y="31761"/>
                  </a:cubicBezTo>
                  <a:cubicBezTo>
                    <a:pt x="12139" y="31761"/>
                    <a:pt x="12935" y="31601"/>
                    <a:pt x="13389" y="31225"/>
                  </a:cubicBezTo>
                  <a:cubicBezTo>
                    <a:pt x="14723" y="30090"/>
                    <a:pt x="14323" y="29457"/>
                    <a:pt x="14090" y="27255"/>
                  </a:cubicBezTo>
                  <a:cubicBezTo>
                    <a:pt x="13889" y="25087"/>
                    <a:pt x="6484" y="8508"/>
                    <a:pt x="5650" y="4939"/>
                  </a:cubicBezTo>
                  <a:cubicBezTo>
                    <a:pt x="4816" y="1403"/>
                    <a:pt x="880" y="2"/>
                    <a:pt x="880" y="2"/>
                  </a:cubicBezTo>
                  <a:cubicBezTo>
                    <a:pt x="866" y="1"/>
                    <a:pt x="853" y="0"/>
                    <a:pt x="841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10;p48"/>
            <p:cNvSpPr/>
            <p:nvPr/>
          </p:nvSpPr>
          <p:spPr>
            <a:xfrm>
              <a:off x="29807775" y="-2628687"/>
              <a:ext cx="424475" cy="666050"/>
            </a:xfrm>
            <a:custGeom>
              <a:avLst/>
              <a:gdLst/>
              <a:ahLst/>
              <a:cxnLst/>
              <a:rect l="l" t="t" r="r" b="b"/>
              <a:pathLst>
                <a:path w="16979" h="26642" extrusionOk="0">
                  <a:moveTo>
                    <a:pt x="5204" y="1"/>
                  </a:moveTo>
                  <a:cubicBezTo>
                    <a:pt x="5204" y="1"/>
                    <a:pt x="4904" y="6272"/>
                    <a:pt x="4904" y="8774"/>
                  </a:cubicBezTo>
                  <a:cubicBezTo>
                    <a:pt x="4904" y="11275"/>
                    <a:pt x="2902" y="11776"/>
                    <a:pt x="1468" y="12410"/>
                  </a:cubicBezTo>
                  <a:cubicBezTo>
                    <a:pt x="0" y="13043"/>
                    <a:pt x="734" y="18581"/>
                    <a:pt x="3236" y="22217"/>
                  </a:cubicBezTo>
                  <a:cubicBezTo>
                    <a:pt x="5083" y="24902"/>
                    <a:pt x="7950" y="26641"/>
                    <a:pt x="10707" y="26641"/>
                  </a:cubicBezTo>
                  <a:cubicBezTo>
                    <a:pt x="11683" y="26641"/>
                    <a:pt x="12645" y="26424"/>
                    <a:pt x="13543" y="25953"/>
                  </a:cubicBezTo>
                  <a:cubicBezTo>
                    <a:pt x="16979" y="24185"/>
                    <a:pt x="16245" y="18047"/>
                    <a:pt x="15645" y="16079"/>
                  </a:cubicBezTo>
                  <a:cubicBezTo>
                    <a:pt x="15011" y="14077"/>
                    <a:pt x="14277" y="12943"/>
                    <a:pt x="14277" y="11576"/>
                  </a:cubicBezTo>
                  <a:cubicBezTo>
                    <a:pt x="14344" y="10508"/>
                    <a:pt x="14544" y="9474"/>
                    <a:pt x="14911" y="8440"/>
                  </a:cubicBezTo>
                  <a:lnTo>
                    <a:pt x="5204" y="1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11;p48"/>
            <p:cNvSpPr/>
            <p:nvPr/>
          </p:nvSpPr>
          <p:spPr>
            <a:xfrm>
              <a:off x="29934525" y="-2628687"/>
              <a:ext cx="246025" cy="313600"/>
            </a:xfrm>
            <a:custGeom>
              <a:avLst/>
              <a:gdLst/>
              <a:ahLst/>
              <a:cxnLst/>
              <a:rect l="l" t="t" r="r" b="b"/>
              <a:pathLst>
                <a:path w="9841" h="12544" extrusionOk="0">
                  <a:moveTo>
                    <a:pt x="134" y="1"/>
                  </a:moveTo>
                  <a:cubicBezTo>
                    <a:pt x="134" y="1"/>
                    <a:pt x="67" y="1335"/>
                    <a:pt x="0" y="3003"/>
                  </a:cubicBezTo>
                  <a:cubicBezTo>
                    <a:pt x="1401" y="6339"/>
                    <a:pt x="4370" y="11642"/>
                    <a:pt x="9307" y="12543"/>
                  </a:cubicBezTo>
                  <a:cubicBezTo>
                    <a:pt x="9240" y="12209"/>
                    <a:pt x="9207" y="11909"/>
                    <a:pt x="9207" y="11576"/>
                  </a:cubicBezTo>
                  <a:cubicBezTo>
                    <a:pt x="9274" y="10508"/>
                    <a:pt x="9474" y="9474"/>
                    <a:pt x="9841" y="8440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12;p48"/>
            <p:cNvSpPr/>
            <p:nvPr/>
          </p:nvSpPr>
          <p:spPr>
            <a:xfrm>
              <a:off x="29936200" y="-2890987"/>
              <a:ext cx="475350" cy="533100"/>
            </a:xfrm>
            <a:custGeom>
              <a:avLst/>
              <a:gdLst/>
              <a:ahLst/>
              <a:cxnLst/>
              <a:rect l="l" t="t" r="r" b="b"/>
              <a:pathLst>
                <a:path w="19014" h="21324" extrusionOk="0">
                  <a:moveTo>
                    <a:pt x="12065" y="0"/>
                  </a:moveTo>
                  <a:cubicBezTo>
                    <a:pt x="11905" y="0"/>
                    <a:pt x="11753" y="17"/>
                    <a:pt x="11608" y="52"/>
                  </a:cubicBezTo>
                  <a:cubicBezTo>
                    <a:pt x="9173" y="686"/>
                    <a:pt x="3136" y="1753"/>
                    <a:pt x="1668" y="3855"/>
                  </a:cubicBezTo>
                  <a:cubicBezTo>
                    <a:pt x="167" y="5956"/>
                    <a:pt x="0" y="9659"/>
                    <a:pt x="0" y="10893"/>
                  </a:cubicBezTo>
                  <a:cubicBezTo>
                    <a:pt x="0" y="12127"/>
                    <a:pt x="2735" y="15930"/>
                    <a:pt x="4036" y="17431"/>
                  </a:cubicBezTo>
                  <a:cubicBezTo>
                    <a:pt x="5371" y="18932"/>
                    <a:pt x="8273" y="21134"/>
                    <a:pt x="10141" y="21300"/>
                  </a:cubicBezTo>
                  <a:cubicBezTo>
                    <a:pt x="10308" y="21316"/>
                    <a:pt x="10477" y="21324"/>
                    <a:pt x="10646" y="21324"/>
                  </a:cubicBezTo>
                  <a:cubicBezTo>
                    <a:pt x="12326" y="21324"/>
                    <a:pt x="14056" y="20535"/>
                    <a:pt x="15511" y="18232"/>
                  </a:cubicBezTo>
                  <a:cubicBezTo>
                    <a:pt x="16845" y="16197"/>
                    <a:pt x="17713" y="13895"/>
                    <a:pt x="18046" y="11493"/>
                  </a:cubicBezTo>
                  <a:cubicBezTo>
                    <a:pt x="18413" y="9225"/>
                    <a:pt x="19014" y="4288"/>
                    <a:pt x="19014" y="4288"/>
                  </a:cubicBezTo>
                  <a:cubicBezTo>
                    <a:pt x="19014" y="4288"/>
                    <a:pt x="14637" y="0"/>
                    <a:pt x="12065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13;p48"/>
            <p:cNvSpPr/>
            <p:nvPr/>
          </p:nvSpPr>
          <p:spPr>
            <a:xfrm>
              <a:off x="30156350" y="-2541962"/>
              <a:ext cx="119275" cy="54250"/>
            </a:xfrm>
            <a:custGeom>
              <a:avLst/>
              <a:gdLst/>
              <a:ahLst/>
              <a:cxnLst/>
              <a:rect l="l" t="t" r="r" b="b"/>
              <a:pathLst>
                <a:path w="4771" h="2170" fill="none" extrusionOk="0">
                  <a:moveTo>
                    <a:pt x="4770" y="1135"/>
                  </a:moveTo>
                  <a:cubicBezTo>
                    <a:pt x="4770" y="1135"/>
                    <a:pt x="2569" y="2169"/>
                    <a:pt x="0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14;p48"/>
            <p:cNvSpPr/>
            <p:nvPr/>
          </p:nvSpPr>
          <p:spPr>
            <a:xfrm>
              <a:off x="30176350" y="-2739587"/>
              <a:ext cx="93425" cy="23375"/>
            </a:xfrm>
            <a:custGeom>
              <a:avLst/>
              <a:gdLst/>
              <a:ahLst/>
              <a:cxnLst/>
              <a:rect l="l" t="t" r="r" b="b"/>
              <a:pathLst>
                <a:path w="3737" h="935" fill="none" extrusionOk="0">
                  <a:moveTo>
                    <a:pt x="1" y="934"/>
                  </a:moveTo>
                  <a:cubicBezTo>
                    <a:pt x="1" y="934"/>
                    <a:pt x="1902" y="0"/>
                    <a:pt x="3737" y="50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15;p48"/>
            <p:cNvSpPr/>
            <p:nvPr/>
          </p:nvSpPr>
          <p:spPr>
            <a:xfrm>
              <a:off x="30352325" y="-2737087"/>
              <a:ext cx="42550" cy="22525"/>
            </a:xfrm>
            <a:custGeom>
              <a:avLst/>
              <a:gdLst/>
              <a:ahLst/>
              <a:cxnLst/>
              <a:rect l="l" t="t" r="r" b="b"/>
              <a:pathLst>
                <a:path w="1702" h="901" fill="none" extrusionOk="0">
                  <a:moveTo>
                    <a:pt x="0" y="401"/>
                  </a:moveTo>
                  <a:cubicBezTo>
                    <a:pt x="0" y="401"/>
                    <a:pt x="834" y="0"/>
                    <a:pt x="1701" y="90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16;p48"/>
            <p:cNvSpPr/>
            <p:nvPr/>
          </p:nvSpPr>
          <p:spPr>
            <a:xfrm>
              <a:off x="30123000" y="-2702062"/>
              <a:ext cx="171800" cy="90075"/>
            </a:xfrm>
            <a:custGeom>
              <a:avLst/>
              <a:gdLst/>
              <a:ahLst/>
              <a:cxnLst/>
              <a:rect l="l" t="t" r="r" b="b"/>
              <a:pathLst>
                <a:path w="6872" h="3603" fill="none" extrusionOk="0">
                  <a:moveTo>
                    <a:pt x="0" y="0"/>
                  </a:moveTo>
                  <a:lnTo>
                    <a:pt x="334" y="2669"/>
                  </a:lnTo>
                  <a:cubicBezTo>
                    <a:pt x="400" y="3203"/>
                    <a:pt x="834" y="3603"/>
                    <a:pt x="1368" y="3603"/>
                  </a:cubicBezTo>
                  <a:lnTo>
                    <a:pt x="4670" y="3603"/>
                  </a:lnTo>
                  <a:cubicBezTo>
                    <a:pt x="5104" y="3603"/>
                    <a:pt x="5471" y="3336"/>
                    <a:pt x="5671" y="2969"/>
                  </a:cubicBezTo>
                  <a:lnTo>
                    <a:pt x="6872" y="167"/>
                  </a:lnTo>
                  <a:close/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17;p48"/>
            <p:cNvSpPr/>
            <p:nvPr/>
          </p:nvSpPr>
          <p:spPr>
            <a:xfrm>
              <a:off x="30341475" y="-2700387"/>
              <a:ext cx="129275" cy="90900"/>
            </a:xfrm>
            <a:custGeom>
              <a:avLst/>
              <a:gdLst/>
              <a:ahLst/>
              <a:cxnLst/>
              <a:rect l="l" t="t" r="r" b="b"/>
              <a:pathLst>
                <a:path w="5171" h="3636" fill="none" extrusionOk="0">
                  <a:moveTo>
                    <a:pt x="1" y="0"/>
                  </a:moveTo>
                  <a:lnTo>
                    <a:pt x="334" y="2702"/>
                  </a:lnTo>
                  <a:cubicBezTo>
                    <a:pt x="401" y="3202"/>
                    <a:pt x="835" y="3603"/>
                    <a:pt x="1368" y="3636"/>
                  </a:cubicBezTo>
                  <a:lnTo>
                    <a:pt x="2969" y="3569"/>
                  </a:lnTo>
                  <a:cubicBezTo>
                    <a:pt x="3403" y="3569"/>
                    <a:pt x="3803" y="3302"/>
                    <a:pt x="3970" y="2902"/>
                  </a:cubicBezTo>
                  <a:lnTo>
                    <a:pt x="5171" y="133"/>
                  </a:lnTo>
                  <a:close/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18;p48"/>
            <p:cNvSpPr/>
            <p:nvPr/>
          </p:nvSpPr>
          <p:spPr>
            <a:xfrm>
              <a:off x="30294775" y="-2700387"/>
              <a:ext cx="46725" cy="2525"/>
            </a:xfrm>
            <a:custGeom>
              <a:avLst/>
              <a:gdLst/>
              <a:ahLst/>
              <a:cxnLst/>
              <a:rect l="l" t="t" r="r" b="b"/>
              <a:pathLst>
                <a:path w="1869" h="101" fill="none" extrusionOk="0">
                  <a:moveTo>
                    <a:pt x="1" y="100"/>
                  </a:moveTo>
                  <a:lnTo>
                    <a:pt x="1869" y="0"/>
                  </a:lnTo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19;p48"/>
            <p:cNvSpPr/>
            <p:nvPr/>
          </p:nvSpPr>
          <p:spPr>
            <a:xfrm>
              <a:off x="29955375" y="-2702062"/>
              <a:ext cx="167650" cy="9200"/>
            </a:xfrm>
            <a:custGeom>
              <a:avLst/>
              <a:gdLst/>
              <a:ahLst/>
              <a:cxnLst/>
              <a:rect l="l" t="t" r="r" b="b"/>
              <a:pathLst>
                <a:path w="6706" h="368" fill="none" extrusionOk="0">
                  <a:moveTo>
                    <a:pt x="6705" y="0"/>
                  </a:moveTo>
                  <a:lnTo>
                    <a:pt x="0" y="367"/>
                  </a:lnTo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20;p48"/>
            <p:cNvSpPr/>
            <p:nvPr/>
          </p:nvSpPr>
          <p:spPr>
            <a:xfrm>
              <a:off x="30218900" y="-2682887"/>
              <a:ext cx="26700" cy="50050"/>
            </a:xfrm>
            <a:custGeom>
              <a:avLst/>
              <a:gdLst/>
              <a:ahLst/>
              <a:cxnLst/>
              <a:rect l="l" t="t" r="r" b="b"/>
              <a:pathLst>
                <a:path w="1068" h="2002" extrusionOk="0">
                  <a:moveTo>
                    <a:pt x="534" y="1"/>
                  </a:moveTo>
                  <a:cubicBezTo>
                    <a:pt x="234" y="1"/>
                    <a:pt x="0" y="468"/>
                    <a:pt x="0" y="1001"/>
                  </a:cubicBezTo>
                  <a:cubicBezTo>
                    <a:pt x="0" y="1568"/>
                    <a:pt x="234" y="2002"/>
                    <a:pt x="534" y="2002"/>
                  </a:cubicBezTo>
                  <a:cubicBezTo>
                    <a:pt x="834" y="2002"/>
                    <a:pt x="1068" y="1568"/>
                    <a:pt x="1068" y="1001"/>
                  </a:cubicBezTo>
                  <a:cubicBezTo>
                    <a:pt x="1068" y="468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21;p48"/>
            <p:cNvSpPr/>
            <p:nvPr/>
          </p:nvSpPr>
          <p:spPr>
            <a:xfrm>
              <a:off x="30353975" y="-2682062"/>
              <a:ext cx="23375" cy="45900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8" y="1"/>
                  </a:moveTo>
                  <a:cubicBezTo>
                    <a:pt x="201" y="1"/>
                    <a:pt x="1" y="401"/>
                    <a:pt x="1" y="902"/>
                  </a:cubicBezTo>
                  <a:cubicBezTo>
                    <a:pt x="1" y="1435"/>
                    <a:pt x="201" y="1836"/>
                    <a:pt x="468" y="1836"/>
                  </a:cubicBezTo>
                  <a:cubicBezTo>
                    <a:pt x="735" y="1836"/>
                    <a:pt x="935" y="1435"/>
                    <a:pt x="935" y="902"/>
                  </a:cubicBezTo>
                  <a:cubicBezTo>
                    <a:pt x="935" y="401"/>
                    <a:pt x="735" y="1"/>
                    <a:pt x="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22;p48"/>
            <p:cNvSpPr/>
            <p:nvPr/>
          </p:nvSpPr>
          <p:spPr>
            <a:xfrm>
              <a:off x="30284775" y="-2679562"/>
              <a:ext cx="76750" cy="142650"/>
            </a:xfrm>
            <a:custGeom>
              <a:avLst/>
              <a:gdLst/>
              <a:ahLst/>
              <a:cxnLst/>
              <a:rect l="l" t="t" r="r" b="b"/>
              <a:pathLst>
                <a:path w="3070" h="5706" fill="none" extrusionOk="0">
                  <a:moveTo>
                    <a:pt x="1835" y="1"/>
                  </a:moveTo>
                  <a:cubicBezTo>
                    <a:pt x="1702" y="701"/>
                    <a:pt x="1668" y="1402"/>
                    <a:pt x="1735" y="2136"/>
                  </a:cubicBezTo>
                  <a:cubicBezTo>
                    <a:pt x="1835" y="2870"/>
                    <a:pt x="3069" y="3237"/>
                    <a:pt x="2836" y="4104"/>
                  </a:cubicBezTo>
                  <a:cubicBezTo>
                    <a:pt x="2602" y="4971"/>
                    <a:pt x="1468" y="5705"/>
                    <a:pt x="0" y="4838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23;p48"/>
            <p:cNvSpPr/>
            <p:nvPr/>
          </p:nvSpPr>
          <p:spPr>
            <a:xfrm>
              <a:off x="29786075" y="-3115812"/>
              <a:ext cx="799775" cy="584400"/>
            </a:xfrm>
            <a:custGeom>
              <a:avLst/>
              <a:gdLst/>
              <a:ahLst/>
              <a:cxnLst/>
              <a:rect l="l" t="t" r="r" b="b"/>
              <a:pathLst>
                <a:path w="31991" h="23376" extrusionOk="0">
                  <a:moveTo>
                    <a:pt x="14125" y="0"/>
                  </a:moveTo>
                  <a:cubicBezTo>
                    <a:pt x="8650" y="0"/>
                    <a:pt x="3118" y="3397"/>
                    <a:pt x="1669" y="7978"/>
                  </a:cubicBezTo>
                  <a:cubicBezTo>
                    <a:pt x="1" y="13281"/>
                    <a:pt x="1135" y="20486"/>
                    <a:pt x="2569" y="22354"/>
                  </a:cubicBezTo>
                  <a:cubicBezTo>
                    <a:pt x="3164" y="23147"/>
                    <a:pt x="4094" y="23375"/>
                    <a:pt x="4969" y="23375"/>
                  </a:cubicBezTo>
                  <a:cubicBezTo>
                    <a:pt x="6156" y="23375"/>
                    <a:pt x="7239" y="22955"/>
                    <a:pt x="7239" y="22955"/>
                  </a:cubicBezTo>
                  <a:cubicBezTo>
                    <a:pt x="7239" y="22955"/>
                    <a:pt x="6439" y="22788"/>
                    <a:pt x="6439" y="20687"/>
                  </a:cubicBezTo>
                  <a:cubicBezTo>
                    <a:pt x="6439" y="18552"/>
                    <a:pt x="7473" y="17684"/>
                    <a:pt x="7473" y="17684"/>
                  </a:cubicBezTo>
                  <a:cubicBezTo>
                    <a:pt x="9074" y="17084"/>
                    <a:pt x="10608" y="16384"/>
                    <a:pt x="12076" y="15583"/>
                  </a:cubicBezTo>
                  <a:cubicBezTo>
                    <a:pt x="13439" y="14822"/>
                    <a:pt x="14742" y="13941"/>
                    <a:pt x="15956" y="12996"/>
                  </a:cubicBezTo>
                  <a:lnTo>
                    <a:pt x="15956" y="12996"/>
                  </a:lnTo>
                  <a:cubicBezTo>
                    <a:pt x="15390" y="13460"/>
                    <a:pt x="13895" y="14849"/>
                    <a:pt x="16312" y="14849"/>
                  </a:cubicBezTo>
                  <a:cubicBezTo>
                    <a:pt x="19214" y="14849"/>
                    <a:pt x="27954" y="13815"/>
                    <a:pt x="29955" y="10446"/>
                  </a:cubicBezTo>
                  <a:cubicBezTo>
                    <a:pt x="31990" y="7110"/>
                    <a:pt x="22750" y="1473"/>
                    <a:pt x="16579" y="239"/>
                  </a:cubicBezTo>
                  <a:cubicBezTo>
                    <a:pt x="15772" y="77"/>
                    <a:pt x="14949" y="0"/>
                    <a:pt x="14125" y="0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24;p48"/>
            <p:cNvSpPr/>
            <p:nvPr/>
          </p:nvSpPr>
          <p:spPr>
            <a:xfrm>
              <a:off x="29884325" y="-2718287"/>
              <a:ext cx="117775" cy="147175"/>
            </a:xfrm>
            <a:custGeom>
              <a:avLst/>
              <a:gdLst/>
              <a:ahLst/>
              <a:cxnLst/>
              <a:rect l="l" t="t" r="r" b="b"/>
              <a:pathLst>
                <a:path w="4711" h="5887" extrusionOk="0">
                  <a:moveTo>
                    <a:pt x="1958" y="1"/>
                  </a:moveTo>
                  <a:cubicBezTo>
                    <a:pt x="437" y="1"/>
                    <a:pt x="1" y="3183"/>
                    <a:pt x="1541" y="4852"/>
                  </a:cubicBezTo>
                  <a:cubicBezTo>
                    <a:pt x="2264" y="5667"/>
                    <a:pt x="2937" y="5887"/>
                    <a:pt x="3452" y="5887"/>
                  </a:cubicBezTo>
                  <a:cubicBezTo>
                    <a:pt x="4056" y="5887"/>
                    <a:pt x="4443" y="5586"/>
                    <a:pt x="4443" y="5586"/>
                  </a:cubicBezTo>
                  <a:lnTo>
                    <a:pt x="4710" y="3285"/>
                  </a:lnTo>
                  <a:cubicBezTo>
                    <a:pt x="4710" y="3285"/>
                    <a:pt x="3810" y="282"/>
                    <a:pt x="2142" y="16"/>
                  </a:cubicBezTo>
                  <a:cubicBezTo>
                    <a:pt x="2079" y="5"/>
                    <a:pt x="2018" y="1"/>
                    <a:pt x="19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25;p48"/>
            <p:cNvSpPr/>
            <p:nvPr/>
          </p:nvSpPr>
          <p:spPr>
            <a:xfrm>
              <a:off x="29882825" y="-2724587"/>
              <a:ext cx="119275" cy="171825"/>
            </a:xfrm>
            <a:custGeom>
              <a:avLst/>
              <a:gdLst/>
              <a:ahLst/>
              <a:cxnLst/>
              <a:rect l="l" t="t" r="r" b="b"/>
              <a:pathLst>
                <a:path w="4771" h="6873" fill="none" extrusionOk="0">
                  <a:moveTo>
                    <a:pt x="4770" y="3537"/>
                  </a:moveTo>
                  <a:cubicBezTo>
                    <a:pt x="4770" y="3537"/>
                    <a:pt x="3870" y="534"/>
                    <a:pt x="2202" y="268"/>
                  </a:cubicBezTo>
                  <a:cubicBezTo>
                    <a:pt x="534" y="1"/>
                    <a:pt x="0" y="3370"/>
                    <a:pt x="1601" y="5104"/>
                  </a:cubicBezTo>
                  <a:cubicBezTo>
                    <a:pt x="3169" y="6872"/>
                    <a:pt x="4503" y="5838"/>
                    <a:pt x="4503" y="5838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26;p48"/>
            <p:cNvSpPr/>
            <p:nvPr/>
          </p:nvSpPr>
          <p:spPr>
            <a:xfrm>
              <a:off x="29411650" y="-2409362"/>
              <a:ext cx="602125" cy="1417700"/>
            </a:xfrm>
            <a:custGeom>
              <a:avLst/>
              <a:gdLst/>
              <a:ahLst/>
              <a:cxnLst/>
              <a:rect l="l" t="t" r="r" b="b"/>
              <a:pathLst>
                <a:path w="24085" h="56708" extrusionOk="0">
                  <a:moveTo>
                    <a:pt x="20749" y="1"/>
                  </a:moveTo>
                  <a:cubicBezTo>
                    <a:pt x="19281" y="1669"/>
                    <a:pt x="15211" y="4471"/>
                    <a:pt x="13443" y="5304"/>
                  </a:cubicBezTo>
                  <a:cubicBezTo>
                    <a:pt x="11675" y="6138"/>
                    <a:pt x="6672" y="8006"/>
                    <a:pt x="6672" y="8006"/>
                  </a:cubicBezTo>
                  <a:lnTo>
                    <a:pt x="5638" y="34826"/>
                  </a:lnTo>
                  <a:lnTo>
                    <a:pt x="0" y="50037"/>
                  </a:lnTo>
                  <a:cubicBezTo>
                    <a:pt x="2969" y="52105"/>
                    <a:pt x="6238" y="53706"/>
                    <a:pt x="9707" y="54840"/>
                  </a:cubicBezTo>
                  <a:cubicBezTo>
                    <a:pt x="15311" y="56608"/>
                    <a:pt x="21683" y="56708"/>
                    <a:pt x="21683" y="56708"/>
                  </a:cubicBezTo>
                  <a:cubicBezTo>
                    <a:pt x="21683" y="56708"/>
                    <a:pt x="24084" y="41797"/>
                    <a:pt x="23350" y="31156"/>
                  </a:cubicBezTo>
                  <a:cubicBezTo>
                    <a:pt x="22617" y="20515"/>
                    <a:pt x="20749" y="1"/>
                    <a:pt x="20749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27;p48"/>
            <p:cNvSpPr/>
            <p:nvPr/>
          </p:nvSpPr>
          <p:spPr>
            <a:xfrm>
              <a:off x="29825275" y="-2409362"/>
              <a:ext cx="173475" cy="856475"/>
            </a:xfrm>
            <a:custGeom>
              <a:avLst/>
              <a:gdLst/>
              <a:ahLst/>
              <a:cxnLst/>
              <a:rect l="l" t="t" r="r" b="b"/>
              <a:pathLst>
                <a:path w="6939" h="34259" extrusionOk="0">
                  <a:moveTo>
                    <a:pt x="4204" y="1"/>
                  </a:moveTo>
                  <a:cubicBezTo>
                    <a:pt x="3236" y="968"/>
                    <a:pt x="2202" y="1869"/>
                    <a:pt x="1068" y="2669"/>
                  </a:cubicBezTo>
                  <a:cubicBezTo>
                    <a:pt x="701" y="5104"/>
                    <a:pt x="1" y="10508"/>
                    <a:pt x="234" y="14811"/>
                  </a:cubicBezTo>
                  <a:cubicBezTo>
                    <a:pt x="534" y="20515"/>
                    <a:pt x="4304" y="28254"/>
                    <a:pt x="5538" y="31056"/>
                  </a:cubicBezTo>
                  <a:cubicBezTo>
                    <a:pt x="6138" y="32357"/>
                    <a:pt x="6605" y="33458"/>
                    <a:pt x="6939" y="34259"/>
                  </a:cubicBezTo>
                  <a:cubicBezTo>
                    <a:pt x="6905" y="33191"/>
                    <a:pt x="6872" y="32190"/>
                    <a:pt x="6805" y="31156"/>
                  </a:cubicBezTo>
                  <a:cubicBezTo>
                    <a:pt x="6072" y="20515"/>
                    <a:pt x="4204" y="1"/>
                    <a:pt x="4204" y="1"/>
                  </a:cubicBezTo>
                  <a:close/>
                </a:path>
              </a:pathLst>
            </a:custGeom>
            <a:solidFill>
              <a:srgbClr val="E0A3C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28;p48"/>
            <p:cNvSpPr/>
            <p:nvPr/>
          </p:nvSpPr>
          <p:spPr>
            <a:xfrm>
              <a:off x="30164675" y="-2339312"/>
              <a:ext cx="326100" cy="1318475"/>
            </a:xfrm>
            <a:custGeom>
              <a:avLst/>
              <a:gdLst/>
              <a:ahLst/>
              <a:cxnLst/>
              <a:rect l="l" t="t" r="r" b="b"/>
              <a:pathLst>
                <a:path w="13044" h="52739" extrusionOk="0">
                  <a:moveTo>
                    <a:pt x="1" y="1"/>
                  </a:moveTo>
                  <a:cubicBezTo>
                    <a:pt x="1" y="1"/>
                    <a:pt x="835" y="14278"/>
                    <a:pt x="1268" y="23784"/>
                  </a:cubicBezTo>
                  <a:cubicBezTo>
                    <a:pt x="1669" y="33258"/>
                    <a:pt x="1769" y="52738"/>
                    <a:pt x="1769" y="52738"/>
                  </a:cubicBezTo>
                  <a:cubicBezTo>
                    <a:pt x="1769" y="52738"/>
                    <a:pt x="3337" y="52438"/>
                    <a:pt x="6872" y="49836"/>
                  </a:cubicBezTo>
                  <a:cubicBezTo>
                    <a:pt x="10442" y="47235"/>
                    <a:pt x="13044" y="44833"/>
                    <a:pt x="13044" y="44833"/>
                  </a:cubicBezTo>
                  <a:lnTo>
                    <a:pt x="10308" y="35559"/>
                  </a:lnTo>
                  <a:cubicBezTo>
                    <a:pt x="10308" y="35559"/>
                    <a:pt x="10709" y="23618"/>
                    <a:pt x="10275" y="20415"/>
                  </a:cubicBezTo>
                  <a:cubicBezTo>
                    <a:pt x="9741" y="16646"/>
                    <a:pt x="8240" y="6172"/>
                    <a:pt x="6973" y="4804"/>
                  </a:cubicBezTo>
                  <a:cubicBezTo>
                    <a:pt x="5738" y="34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29;p48"/>
            <p:cNvSpPr/>
            <p:nvPr/>
          </p:nvSpPr>
          <p:spPr>
            <a:xfrm>
              <a:off x="30164675" y="-2339312"/>
              <a:ext cx="94275" cy="727225"/>
            </a:xfrm>
            <a:custGeom>
              <a:avLst/>
              <a:gdLst/>
              <a:ahLst/>
              <a:cxnLst/>
              <a:rect l="l" t="t" r="r" b="b"/>
              <a:pathLst>
                <a:path w="3771" h="29089" extrusionOk="0">
                  <a:moveTo>
                    <a:pt x="1" y="1"/>
                  </a:moveTo>
                  <a:cubicBezTo>
                    <a:pt x="1" y="1"/>
                    <a:pt x="835" y="14278"/>
                    <a:pt x="1268" y="23784"/>
                  </a:cubicBezTo>
                  <a:cubicBezTo>
                    <a:pt x="1335" y="25319"/>
                    <a:pt x="1369" y="27120"/>
                    <a:pt x="1435" y="29088"/>
                  </a:cubicBezTo>
                  <a:cubicBezTo>
                    <a:pt x="1836" y="27287"/>
                    <a:pt x="3770" y="18547"/>
                    <a:pt x="3770" y="12310"/>
                  </a:cubicBezTo>
                  <a:cubicBezTo>
                    <a:pt x="3770" y="5338"/>
                    <a:pt x="2403" y="1568"/>
                    <a:pt x="2403" y="1568"/>
                  </a:cubicBezTo>
                  <a:lnTo>
                    <a:pt x="2436" y="1502"/>
                  </a:lnTo>
                  <a:cubicBezTo>
                    <a:pt x="1102" y="6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A3C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30;p48"/>
            <p:cNvSpPr/>
            <p:nvPr/>
          </p:nvSpPr>
          <p:spPr>
            <a:xfrm>
              <a:off x="29836125" y="-1564587"/>
              <a:ext cx="818100" cy="564600"/>
            </a:xfrm>
            <a:custGeom>
              <a:avLst/>
              <a:gdLst/>
              <a:ahLst/>
              <a:cxnLst/>
              <a:rect l="l" t="t" r="r" b="b"/>
              <a:pathLst>
                <a:path w="32724" h="22584" extrusionOk="0">
                  <a:moveTo>
                    <a:pt x="31623" y="1"/>
                  </a:moveTo>
                  <a:lnTo>
                    <a:pt x="24885" y="1135"/>
                  </a:lnTo>
                  <a:cubicBezTo>
                    <a:pt x="24885" y="1135"/>
                    <a:pt x="13443" y="11409"/>
                    <a:pt x="11675" y="12243"/>
                  </a:cubicBezTo>
                  <a:cubicBezTo>
                    <a:pt x="9907" y="13010"/>
                    <a:pt x="8039" y="13544"/>
                    <a:pt x="6171" y="13911"/>
                  </a:cubicBezTo>
                  <a:cubicBezTo>
                    <a:pt x="5437" y="14011"/>
                    <a:pt x="3336" y="15078"/>
                    <a:pt x="2502" y="15912"/>
                  </a:cubicBezTo>
                  <a:cubicBezTo>
                    <a:pt x="1668" y="16746"/>
                    <a:pt x="234" y="18414"/>
                    <a:pt x="334" y="19014"/>
                  </a:cubicBezTo>
                  <a:cubicBezTo>
                    <a:pt x="375" y="19275"/>
                    <a:pt x="558" y="19378"/>
                    <a:pt x="787" y="19378"/>
                  </a:cubicBezTo>
                  <a:cubicBezTo>
                    <a:pt x="1113" y="19378"/>
                    <a:pt x="1533" y="19169"/>
                    <a:pt x="1768" y="18914"/>
                  </a:cubicBezTo>
                  <a:cubicBezTo>
                    <a:pt x="2202" y="18514"/>
                    <a:pt x="2602" y="17880"/>
                    <a:pt x="2936" y="17780"/>
                  </a:cubicBezTo>
                  <a:cubicBezTo>
                    <a:pt x="3236" y="17680"/>
                    <a:pt x="4270" y="17346"/>
                    <a:pt x="4270" y="17346"/>
                  </a:cubicBezTo>
                  <a:lnTo>
                    <a:pt x="4270" y="17346"/>
                  </a:lnTo>
                  <a:cubicBezTo>
                    <a:pt x="4270" y="17346"/>
                    <a:pt x="434" y="20282"/>
                    <a:pt x="234" y="21216"/>
                  </a:cubicBezTo>
                  <a:cubicBezTo>
                    <a:pt x="0" y="22150"/>
                    <a:pt x="3336" y="22583"/>
                    <a:pt x="4170" y="22583"/>
                  </a:cubicBezTo>
                  <a:cubicBezTo>
                    <a:pt x="5004" y="22583"/>
                    <a:pt x="8039" y="21316"/>
                    <a:pt x="8573" y="20582"/>
                  </a:cubicBezTo>
                  <a:cubicBezTo>
                    <a:pt x="9540" y="19281"/>
                    <a:pt x="10574" y="18013"/>
                    <a:pt x="11675" y="16846"/>
                  </a:cubicBezTo>
                  <a:cubicBezTo>
                    <a:pt x="12509" y="16012"/>
                    <a:pt x="20948" y="13510"/>
                    <a:pt x="23884" y="12143"/>
                  </a:cubicBezTo>
                  <a:cubicBezTo>
                    <a:pt x="26786" y="10775"/>
                    <a:pt x="32623" y="5838"/>
                    <a:pt x="32724" y="3937"/>
                  </a:cubicBezTo>
                  <a:cubicBezTo>
                    <a:pt x="32724" y="2569"/>
                    <a:pt x="32357" y="1201"/>
                    <a:pt x="31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31;p48"/>
            <p:cNvSpPr/>
            <p:nvPr/>
          </p:nvSpPr>
          <p:spPr>
            <a:xfrm>
              <a:off x="29836125" y="-1564587"/>
              <a:ext cx="818100" cy="564600"/>
            </a:xfrm>
            <a:custGeom>
              <a:avLst/>
              <a:gdLst/>
              <a:ahLst/>
              <a:cxnLst/>
              <a:rect l="l" t="t" r="r" b="b"/>
              <a:pathLst>
                <a:path w="32724" h="22584" fill="none" extrusionOk="0">
                  <a:moveTo>
                    <a:pt x="24885" y="1135"/>
                  </a:moveTo>
                  <a:cubicBezTo>
                    <a:pt x="24885" y="1135"/>
                    <a:pt x="13443" y="11409"/>
                    <a:pt x="11675" y="12243"/>
                  </a:cubicBezTo>
                  <a:cubicBezTo>
                    <a:pt x="9907" y="13010"/>
                    <a:pt x="8039" y="13544"/>
                    <a:pt x="6171" y="13911"/>
                  </a:cubicBezTo>
                  <a:cubicBezTo>
                    <a:pt x="5437" y="14011"/>
                    <a:pt x="3336" y="15078"/>
                    <a:pt x="2502" y="15912"/>
                  </a:cubicBezTo>
                  <a:cubicBezTo>
                    <a:pt x="1668" y="16746"/>
                    <a:pt x="234" y="18414"/>
                    <a:pt x="334" y="19014"/>
                  </a:cubicBezTo>
                  <a:cubicBezTo>
                    <a:pt x="434" y="19648"/>
                    <a:pt x="1368" y="19348"/>
                    <a:pt x="1768" y="18914"/>
                  </a:cubicBezTo>
                  <a:cubicBezTo>
                    <a:pt x="2202" y="18514"/>
                    <a:pt x="2602" y="17880"/>
                    <a:pt x="2936" y="17780"/>
                  </a:cubicBezTo>
                  <a:cubicBezTo>
                    <a:pt x="3236" y="17680"/>
                    <a:pt x="4270" y="17346"/>
                    <a:pt x="4270" y="17346"/>
                  </a:cubicBezTo>
                  <a:cubicBezTo>
                    <a:pt x="4270" y="17346"/>
                    <a:pt x="434" y="20282"/>
                    <a:pt x="234" y="21216"/>
                  </a:cubicBezTo>
                  <a:cubicBezTo>
                    <a:pt x="0" y="22150"/>
                    <a:pt x="3336" y="22583"/>
                    <a:pt x="4170" y="22583"/>
                  </a:cubicBezTo>
                  <a:cubicBezTo>
                    <a:pt x="5004" y="22583"/>
                    <a:pt x="8039" y="21316"/>
                    <a:pt x="8573" y="20582"/>
                  </a:cubicBezTo>
                  <a:cubicBezTo>
                    <a:pt x="9540" y="19281"/>
                    <a:pt x="10574" y="18013"/>
                    <a:pt x="11675" y="16846"/>
                  </a:cubicBezTo>
                  <a:cubicBezTo>
                    <a:pt x="12509" y="16012"/>
                    <a:pt x="20948" y="13510"/>
                    <a:pt x="23884" y="12143"/>
                  </a:cubicBezTo>
                  <a:cubicBezTo>
                    <a:pt x="26786" y="10775"/>
                    <a:pt x="32623" y="5838"/>
                    <a:pt x="32724" y="3937"/>
                  </a:cubicBezTo>
                  <a:cubicBezTo>
                    <a:pt x="32724" y="2569"/>
                    <a:pt x="32357" y="1201"/>
                    <a:pt x="31623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32;p48"/>
            <p:cNvSpPr/>
            <p:nvPr/>
          </p:nvSpPr>
          <p:spPr>
            <a:xfrm>
              <a:off x="29836125" y="-1361937"/>
              <a:ext cx="546250" cy="361950"/>
            </a:xfrm>
            <a:custGeom>
              <a:avLst/>
              <a:gdLst/>
              <a:ahLst/>
              <a:cxnLst/>
              <a:rect l="l" t="t" r="r" b="b"/>
              <a:pathLst>
                <a:path w="21850" h="14478" extrusionOk="0">
                  <a:moveTo>
                    <a:pt x="17646" y="0"/>
                  </a:moveTo>
                  <a:cubicBezTo>
                    <a:pt x="15011" y="1935"/>
                    <a:pt x="12476" y="3770"/>
                    <a:pt x="11675" y="4170"/>
                  </a:cubicBezTo>
                  <a:cubicBezTo>
                    <a:pt x="9907" y="4904"/>
                    <a:pt x="8039" y="5471"/>
                    <a:pt x="6171" y="5805"/>
                  </a:cubicBezTo>
                  <a:cubicBezTo>
                    <a:pt x="5437" y="5905"/>
                    <a:pt x="3336" y="6972"/>
                    <a:pt x="2502" y="7806"/>
                  </a:cubicBezTo>
                  <a:cubicBezTo>
                    <a:pt x="1668" y="8640"/>
                    <a:pt x="234" y="10308"/>
                    <a:pt x="334" y="10908"/>
                  </a:cubicBezTo>
                  <a:cubicBezTo>
                    <a:pt x="375" y="11169"/>
                    <a:pt x="558" y="11272"/>
                    <a:pt x="787" y="11272"/>
                  </a:cubicBezTo>
                  <a:cubicBezTo>
                    <a:pt x="1113" y="11272"/>
                    <a:pt x="1533" y="11063"/>
                    <a:pt x="1768" y="10808"/>
                  </a:cubicBezTo>
                  <a:cubicBezTo>
                    <a:pt x="2202" y="10408"/>
                    <a:pt x="2602" y="9774"/>
                    <a:pt x="2936" y="9674"/>
                  </a:cubicBezTo>
                  <a:cubicBezTo>
                    <a:pt x="3236" y="9574"/>
                    <a:pt x="4270" y="9240"/>
                    <a:pt x="4270" y="9240"/>
                  </a:cubicBezTo>
                  <a:lnTo>
                    <a:pt x="4270" y="9240"/>
                  </a:lnTo>
                  <a:cubicBezTo>
                    <a:pt x="4270" y="9240"/>
                    <a:pt x="434" y="12176"/>
                    <a:pt x="234" y="13110"/>
                  </a:cubicBezTo>
                  <a:cubicBezTo>
                    <a:pt x="0" y="14044"/>
                    <a:pt x="3336" y="14477"/>
                    <a:pt x="4170" y="14477"/>
                  </a:cubicBezTo>
                  <a:cubicBezTo>
                    <a:pt x="5004" y="14477"/>
                    <a:pt x="8039" y="13210"/>
                    <a:pt x="8573" y="12476"/>
                  </a:cubicBezTo>
                  <a:cubicBezTo>
                    <a:pt x="9540" y="11175"/>
                    <a:pt x="10574" y="9907"/>
                    <a:pt x="11675" y="8740"/>
                  </a:cubicBezTo>
                  <a:cubicBezTo>
                    <a:pt x="12376" y="8039"/>
                    <a:pt x="18180" y="6238"/>
                    <a:pt x="21849" y="4871"/>
                  </a:cubicBezTo>
                  <a:cubicBezTo>
                    <a:pt x="20915" y="1535"/>
                    <a:pt x="19080" y="367"/>
                    <a:pt x="17646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33;p48"/>
            <p:cNvSpPr/>
            <p:nvPr/>
          </p:nvSpPr>
          <p:spPr>
            <a:xfrm>
              <a:off x="29856125" y="-1099262"/>
              <a:ext cx="121775" cy="78425"/>
            </a:xfrm>
            <a:custGeom>
              <a:avLst/>
              <a:gdLst/>
              <a:ahLst/>
              <a:cxnLst/>
              <a:rect l="l" t="t" r="r" b="b"/>
              <a:pathLst>
                <a:path w="4871" h="3137" fill="none" extrusionOk="0">
                  <a:moveTo>
                    <a:pt x="1" y="3136"/>
                  </a:moveTo>
                  <a:cubicBezTo>
                    <a:pt x="1" y="3136"/>
                    <a:pt x="1435" y="2303"/>
                    <a:pt x="2603" y="1635"/>
                  </a:cubicBezTo>
                  <a:cubicBezTo>
                    <a:pt x="3403" y="1168"/>
                    <a:pt x="4170" y="601"/>
                    <a:pt x="4871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34;p48"/>
            <p:cNvSpPr/>
            <p:nvPr/>
          </p:nvSpPr>
          <p:spPr>
            <a:xfrm>
              <a:off x="29895325" y="-1074237"/>
              <a:ext cx="111775" cy="65900"/>
            </a:xfrm>
            <a:custGeom>
              <a:avLst/>
              <a:gdLst/>
              <a:ahLst/>
              <a:cxnLst/>
              <a:rect l="l" t="t" r="r" b="b"/>
              <a:pathLst>
                <a:path w="4471" h="2636" fill="none" extrusionOk="0">
                  <a:moveTo>
                    <a:pt x="1" y="2636"/>
                  </a:moveTo>
                  <a:cubicBezTo>
                    <a:pt x="1" y="2636"/>
                    <a:pt x="1869" y="1735"/>
                    <a:pt x="2803" y="1268"/>
                  </a:cubicBezTo>
                  <a:cubicBezTo>
                    <a:pt x="3436" y="935"/>
                    <a:pt x="3970" y="501"/>
                    <a:pt x="4470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35;p48"/>
            <p:cNvSpPr/>
            <p:nvPr/>
          </p:nvSpPr>
          <p:spPr>
            <a:xfrm>
              <a:off x="29948700" y="-1058387"/>
              <a:ext cx="78400" cy="53400"/>
            </a:xfrm>
            <a:custGeom>
              <a:avLst/>
              <a:gdLst/>
              <a:ahLst/>
              <a:cxnLst/>
              <a:rect l="l" t="t" r="r" b="b"/>
              <a:pathLst>
                <a:path w="3136" h="2136" fill="none" extrusionOk="0">
                  <a:moveTo>
                    <a:pt x="0" y="2135"/>
                  </a:moveTo>
                  <a:cubicBezTo>
                    <a:pt x="1168" y="1635"/>
                    <a:pt x="2269" y="934"/>
                    <a:pt x="3136" y="0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36;p48"/>
            <p:cNvSpPr/>
            <p:nvPr/>
          </p:nvSpPr>
          <p:spPr>
            <a:xfrm>
              <a:off x="29352450" y="-2232562"/>
              <a:ext cx="906500" cy="1178300"/>
            </a:xfrm>
            <a:custGeom>
              <a:avLst/>
              <a:gdLst/>
              <a:ahLst/>
              <a:cxnLst/>
              <a:rect l="l" t="t" r="r" b="b"/>
              <a:pathLst>
                <a:path w="36260" h="47132" extrusionOk="0">
                  <a:moveTo>
                    <a:pt x="11475" y="0"/>
                  </a:moveTo>
                  <a:cubicBezTo>
                    <a:pt x="11475" y="0"/>
                    <a:pt x="8039" y="601"/>
                    <a:pt x="7205" y="1535"/>
                  </a:cubicBezTo>
                  <a:cubicBezTo>
                    <a:pt x="6371" y="2502"/>
                    <a:pt x="0" y="33758"/>
                    <a:pt x="267" y="34058"/>
                  </a:cubicBezTo>
                  <a:cubicBezTo>
                    <a:pt x="3836" y="37694"/>
                    <a:pt x="26119" y="42197"/>
                    <a:pt x="26119" y="42197"/>
                  </a:cubicBezTo>
                  <a:cubicBezTo>
                    <a:pt x="26119" y="42197"/>
                    <a:pt x="27586" y="44199"/>
                    <a:pt x="28220" y="44799"/>
                  </a:cubicBezTo>
                  <a:cubicBezTo>
                    <a:pt x="28810" y="45389"/>
                    <a:pt x="30553" y="47132"/>
                    <a:pt x="31384" y="47132"/>
                  </a:cubicBezTo>
                  <a:cubicBezTo>
                    <a:pt x="31447" y="47132"/>
                    <a:pt x="31504" y="47122"/>
                    <a:pt x="31556" y="47101"/>
                  </a:cubicBezTo>
                  <a:cubicBezTo>
                    <a:pt x="32223" y="46734"/>
                    <a:pt x="32857" y="46334"/>
                    <a:pt x="33424" y="45867"/>
                  </a:cubicBezTo>
                  <a:cubicBezTo>
                    <a:pt x="34024" y="45700"/>
                    <a:pt x="34558" y="45500"/>
                    <a:pt x="35092" y="45233"/>
                  </a:cubicBezTo>
                  <a:cubicBezTo>
                    <a:pt x="35525" y="44899"/>
                    <a:pt x="36259" y="43865"/>
                    <a:pt x="35926" y="43365"/>
                  </a:cubicBezTo>
                  <a:cubicBezTo>
                    <a:pt x="35625" y="42831"/>
                    <a:pt x="34258" y="40429"/>
                    <a:pt x="33224" y="39896"/>
                  </a:cubicBezTo>
                  <a:cubicBezTo>
                    <a:pt x="32190" y="39395"/>
                    <a:pt x="27787" y="37928"/>
                    <a:pt x="27787" y="37928"/>
                  </a:cubicBezTo>
                  <a:lnTo>
                    <a:pt x="11608" y="29121"/>
                  </a:lnTo>
                  <a:cubicBezTo>
                    <a:pt x="11175" y="28888"/>
                    <a:pt x="10975" y="28454"/>
                    <a:pt x="11075" y="27987"/>
                  </a:cubicBezTo>
                  <a:lnTo>
                    <a:pt x="13476" y="967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37;p48"/>
            <p:cNvSpPr/>
            <p:nvPr/>
          </p:nvSpPr>
          <p:spPr>
            <a:xfrm>
              <a:off x="29352450" y="-2232562"/>
              <a:ext cx="906500" cy="1185050"/>
            </a:xfrm>
            <a:custGeom>
              <a:avLst/>
              <a:gdLst/>
              <a:ahLst/>
              <a:cxnLst/>
              <a:rect l="l" t="t" r="r" b="b"/>
              <a:pathLst>
                <a:path w="36260" h="47402" fill="none" extrusionOk="0">
                  <a:moveTo>
                    <a:pt x="11475" y="0"/>
                  </a:moveTo>
                  <a:cubicBezTo>
                    <a:pt x="11475" y="0"/>
                    <a:pt x="8039" y="601"/>
                    <a:pt x="7205" y="1535"/>
                  </a:cubicBezTo>
                  <a:cubicBezTo>
                    <a:pt x="6371" y="2502"/>
                    <a:pt x="0" y="33758"/>
                    <a:pt x="267" y="34058"/>
                  </a:cubicBezTo>
                  <a:cubicBezTo>
                    <a:pt x="3836" y="37694"/>
                    <a:pt x="26119" y="42197"/>
                    <a:pt x="26119" y="42197"/>
                  </a:cubicBezTo>
                  <a:cubicBezTo>
                    <a:pt x="26119" y="42197"/>
                    <a:pt x="27586" y="44199"/>
                    <a:pt x="28220" y="44799"/>
                  </a:cubicBezTo>
                  <a:cubicBezTo>
                    <a:pt x="28854" y="45433"/>
                    <a:pt x="30822" y="47401"/>
                    <a:pt x="31556" y="47101"/>
                  </a:cubicBezTo>
                  <a:cubicBezTo>
                    <a:pt x="32223" y="46734"/>
                    <a:pt x="32857" y="46334"/>
                    <a:pt x="33424" y="45867"/>
                  </a:cubicBezTo>
                  <a:cubicBezTo>
                    <a:pt x="34024" y="45700"/>
                    <a:pt x="34558" y="45500"/>
                    <a:pt x="35092" y="45233"/>
                  </a:cubicBezTo>
                  <a:cubicBezTo>
                    <a:pt x="35525" y="44899"/>
                    <a:pt x="36259" y="43865"/>
                    <a:pt x="35926" y="43365"/>
                  </a:cubicBezTo>
                  <a:cubicBezTo>
                    <a:pt x="35625" y="42831"/>
                    <a:pt x="34258" y="40429"/>
                    <a:pt x="33224" y="39896"/>
                  </a:cubicBezTo>
                  <a:cubicBezTo>
                    <a:pt x="32190" y="39395"/>
                    <a:pt x="27787" y="37928"/>
                    <a:pt x="27787" y="37928"/>
                  </a:cubicBezTo>
                  <a:lnTo>
                    <a:pt x="11608" y="29121"/>
                  </a:lnTo>
                  <a:cubicBezTo>
                    <a:pt x="11175" y="28888"/>
                    <a:pt x="10975" y="28454"/>
                    <a:pt x="11075" y="27987"/>
                  </a:cubicBezTo>
                  <a:lnTo>
                    <a:pt x="13476" y="9674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38;p48"/>
            <p:cNvSpPr/>
            <p:nvPr/>
          </p:nvSpPr>
          <p:spPr>
            <a:xfrm>
              <a:off x="29683500" y="-1441162"/>
              <a:ext cx="575450" cy="386225"/>
            </a:xfrm>
            <a:custGeom>
              <a:avLst/>
              <a:gdLst/>
              <a:ahLst/>
              <a:cxnLst/>
              <a:rect l="l" t="t" r="r" b="b"/>
              <a:pathLst>
                <a:path w="23018" h="15449" extrusionOk="0">
                  <a:moveTo>
                    <a:pt x="3070" y="0"/>
                  </a:moveTo>
                  <a:cubicBezTo>
                    <a:pt x="2002" y="1235"/>
                    <a:pt x="1" y="4404"/>
                    <a:pt x="134" y="7472"/>
                  </a:cubicBezTo>
                  <a:cubicBezTo>
                    <a:pt x="4337" y="8707"/>
                    <a:pt x="8574" y="9741"/>
                    <a:pt x="12877" y="10541"/>
                  </a:cubicBezTo>
                  <a:cubicBezTo>
                    <a:pt x="12877" y="10541"/>
                    <a:pt x="14344" y="12509"/>
                    <a:pt x="14978" y="13143"/>
                  </a:cubicBezTo>
                  <a:cubicBezTo>
                    <a:pt x="15564" y="13698"/>
                    <a:pt x="17288" y="15449"/>
                    <a:pt x="18126" y="15449"/>
                  </a:cubicBezTo>
                  <a:cubicBezTo>
                    <a:pt x="18195" y="15449"/>
                    <a:pt x="18258" y="15437"/>
                    <a:pt x="18314" y="15411"/>
                  </a:cubicBezTo>
                  <a:cubicBezTo>
                    <a:pt x="18981" y="15078"/>
                    <a:pt x="19615" y="14644"/>
                    <a:pt x="20182" y="14177"/>
                  </a:cubicBezTo>
                  <a:cubicBezTo>
                    <a:pt x="20782" y="14044"/>
                    <a:pt x="21316" y="13844"/>
                    <a:pt x="21850" y="13577"/>
                  </a:cubicBezTo>
                  <a:cubicBezTo>
                    <a:pt x="22283" y="13243"/>
                    <a:pt x="23017" y="12209"/>
                    <a:pt x="22684" y="11675"/>
                  </a:cubicBezTo>
                  <a:cubicBezTo>
                    <a:pt x="22383" y="11175"/>
                    <a:pt x="21016" y="8773"/>
                    <a:pt x="19982" y="8240"/>
                  </a:cubicBezTo>
                  <a:cubicBezTo>
                    <a:pt x="18948" y="7739"/>
                    <a:pt x="14545" y="6272"/>
                    <a:pt x="14545" y="6272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5432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565256" y="143530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II. Tạo bảng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" name="Google Shape;1100;p48"/>
          <p:cNvGrpSpPr/>
          <p:nvPr/>
        </p:nvGrpSpPr>
        <p:grpSpPr>
          <a:xfrm>
            <a:off x="254887" y="952409"/>
            <a:ext cx="1151811" cy="3559573"/>
            <a:chOff x="29352450" y="-3115812"/>
            <a:chExt cx="1301775" cy="4023025"/>
          </a:xfrm>
        </p:grpSpPr>
        <p:sp>
          <p:nvSpPr>
            <p:cNvPr id="27" name="Google Shape;1101;p48"/>
            <p:cNvSpPr/>
            <p:nvPr/>
          </p:nvSpPr>
          <p:spPr>
            <a:xfrm>
              <a:off x="29918675" y="-96037"/>
              <a:ext cx="424500" cy="1003250"/>
            </a:xfrm>
            <a:custGeom>
              <a:avLst/>
              <a:gdLst/>
              <a:ahLst/>
              <a:cxnLst/>
              <a:rect l="l" t="t" r="r" b="b"/>
              <a:pathLst>
                <a:path w="16980" h="40130" extrusionOk="0">
                  <a:moveTo>
                    <a:pt x="13410" y="1"/>
                  </a:moveTo>
                  <a:lnTo>
                    <a:pt x="1869" y="1302"/>
                  </a:lnTo>
                  <a:cubicBezTo>
                    <a:pt x="1869" y="1302"/>
                    <a:pt x="1" y="5371"/>
                    <a:pt x="434" y="9908"/>
                  </a:cubicBezTo>
                  <a:cubicBezTo>
                    <a:pt x="868" y="14444"/>
                    <a:pt x="1535" y="27354"/>
                    <a:pt x="1535" y="30222"/>
                  </a:cubicBezTo>
                  <a:cubicBezTo>
                    <a:pt x="1535" y="33091"/>
                    <a:pt x="968" y="36160"/>
                    <a:pt x="968" y="37261"/>
                  </a:cubicBezTo>
                  <a:cubicBezTo>
                    <a:pt x="1035" y="38228"/>
                    <a:pt x="1201" y="39195"/>
                    <a:pt x="1435" y="40129"/>
                  </a:cubicBezTo>
                  <a:lnTo>
                    <a:pt x="16312" y="40129"/>
                  </a:lnTo>
                  <a:cubicBezTo>
                    <a:pt x="16312" y="40129"/>
                    <a:pt x="16979" y="38928"/>
                    <a:pt x="16979" y="38461"/>
                  </a:cubicBezTo>
                  <a:cubicBezTo>
                    <a:pt x="16979" y="38028"/>
                    <a:pt x="15879" y="36694"/>
                    <a:pt x="15111" y="36393"/>
                  </a:cubicBezTo>
                  <a:cubicBezTo>
                    <a:pt x="14344" y="36060"/>
                    <a:pt x="10908" y="34292"/>
                    <a:pt x="10041" y="33091"/>
                  </a:cubicBezTo>
                  <a:cubicBezTo>
                    <a:pt x="9140" y="31857"/>
                    <a:pt x="8607" y="31090"/>
                    <a:pt x="8607" y="29655"/>
                  </a:cubicBezTo>
                  <a:cubicBezTo>
                    <a:pt x="8607" y="28221"/>
                    <a:pt x="12910" y="14444"/>
                    <a:pt x="13010" y="9040"/>
                  </a:cubicBezTo>
                  <a:cubicBezTo>
                    <a:pt x="13110" y="3603"/>
                    <a:pt x="13410" y="1"/>
                    <a:pt x="13410" y="1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02;p48"/>
            <p:cNvSpPr/>
            <p:nvPr/>
          </p:nvSpPr>
          <p:spPr>
            <a:xfrm>
              <a:off x="29942850" y="657263"/>
              <a:ext cx="400325" cy="249950"/>
            </a:xfrm>
            <a:custGeom>
              <a:avLst/>
              <a:gdLst/>
              <a:ahLst/>
              <a:cxnLst/>
              <a:rect l="l" t="t" r="r" b="b"/>
              <a:pathLst>
                <a:path w="16013" h="9998" extrusionOk="0">
                  <a:moveTo>
                    <a:pt x="7047" y="0"/>
                  </a:moveTo>
                  <a:cubicBezTo>
                    <a:pt x="6503" y="0"/>
                    <a:pt x="5975" y="267"/>
                    <a:pt x="5638" y="724"/>
                  </a:cubicBezTo>
                  <a:cubicBezTo>
                    <a:pt x="5171" y="1391"/>
                    <a:pt x="4738" y="2058"/>
                    <a:pt x="4304" y="2725"/>
                  </a:cubicBezTo>
                  <a:lnTo>
                    <a:pt x="501" y="1758"/>
                  </a:lnTo>
                  <a:cubicBezTo>
                    <a:pt x="368" y="4060"/>
                    <a:pt x="1" y="6261"/>
                    <a:pt x="1" y="7129"/>
                  </a:cubicBezTo>
                  <a:cubicBezTo>
                    <a:pt x="68" y="8096"/>
                    <a:pt x="234" y="9063"/>
                    <a:pt x="468" y="9997"/>
                  </a:cubicBezTo>
                  <a:lnTo>
                    <a:pt x="15345" y="9997"/>
                  </a:lnTo>
                  <a:cubicBezTo>
                    <a:pt x="15345" y="9997"/>
                    <a:pt x="16012" y="8796"/>
                    <a:pt x="16012" y="8329"/>
                  </a:cubicBezTo>
                  <a:cubicBezTo>
                    <a:pt x="16012" y="7896"/>
                    <a:pt x="14912" y="6595"/>
                    <a:pt x="14144" y="6261"/>
                  </a:cubicBezTo>
                  <a:cubicBezTo>
                    <a:pt x="13377" y="5928"/>
                    <a:pt x="9941" y="4160"/>
                    <a:pt x="9074" y="2959"/>
                  </a:cubicBezTo>
                  <a:cubicBezTo>
                    <a:pt x="8307" y="1925"/>
                    <a:pt x="7806" y="1191"/>
                    <a:pt x="7673" y="124"/>
                  </a:cubicBezTo>
                  <a:cubicBezTo>
                    <a:pt x="7469" y="40"/>
                    <a:pt x="7257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03;p48"/>
            <p:cNvSpPr/>
            <p:nvPr/>
          </p:nvSpPr>
          <p:spPr>
            <a:xfrm>
              <a:off x="29947025" y="874663"/>
              <a:ext cx="394475" cy="32550"/>
            </a:xfrm>
            <a:custGeom>
              <a:avLst/>
              <a:gdLst/>
              <a:ahLst/>
              <a:cxnLst/>
              <a:rect l="l" t="t" r="r" b="b"/>
              <a:pathLst>
                <a:path w="15779" h="1302" extrusionOk="0">
                  <a:moveTo>
                    <a:pt x="1" y="0"/>
                  </a:moveTo>
                  <a:cubicBezTo>
                    <a:pt x="134" y="701"/>
                    <a:pt x="301" y="1301"/>
                    <a:pt x="301" y="1301"/>
                  </a:cubicBezTo>
                  <a:lnTo>
                    <a:pt x="15178" y="1301"/>
                  </a:lnTo>
                  <a:cubicBezTo>
                    <a:pt x="15412" y="901"/>
                    <a:pt x="15612" y="434"/>
                    <a:pt x="15779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04;p48"/>
            <p:cNvSpPr/>
            <p:nvPr/>
          </p:nvSpPr>
          <p:spPr>
            <a:xfrm>
              <a:off x="29554250" y="-167762"/>
              <a:ext cx="451175" cy="1074975"/>
            </a:xfrm>
            <a:custGeom>
              <a:avLst/>
              <a:gdLst/>
              <a:ahLst/>
              <a:cxnLst/>
              <a:rect l="l" t="t" r="r" b="b"/>
              <a:pathLst>
                <a:path w="18047" h="42999" extrusionOk="0">
                  <a:moveTo>
                    <a:pt x="1335" y="1"/>
                  </a:moveTo>
                  <a:lnTo>
                    <a:pt x="1335" y="1"/>
                  </a:lnTo>
                  <a:cubicBezTo>
                    <a:pt x="1702" y="1335"/>
                    <a:pt x="1868" y="2770"/>
                    <a:pt x="1768" y="4171"/>
                  </a:cubicBezTo>
                  <a:cubicBezTo>
                    <a:pt x="1668" y="6839"/>
                    <a:pt x="0" y="11342"/>
                    <a:pt x="1335" y="16546"/>
                  </a:cubicBezTo>
                  <a:cubicBezTo>
                    <a:pt x="2636" y="21716"/>
                    <a:pt x="5071" y="28788"/>
                    <a:pt x="5971" y="32758"/>
                  </a:cubicBezTo>
                  <a:cubicBezTo>
                    <a:pt x="6839" y="36727"/>
                    <a:pt x="5738" y="39029"/>
                    <a:pt x="5838" y="40797"/>
                  </a:cubicBezTo>
                  <a:cubicBezTo>
                    <a:pt x="5971" y="42565"/>
                    <a:pt x="6739" y="42998"/>
                    <a:pt x="6739" y="42998"/>
                  </a:cubicBezTo>
                  <a:lnTo>
                    <a:pt x="17446" y="42998"/>
                  </a:lnTo>
                  <a:cubicBezTo>
                    <a:pt x="17880" y="42498"/>
                    <a:pt x="18047" y="41797"/>
                    <a:pt x="17880" y="41130"/>
                  </a:cubicBezTo>
                  <a:cubicBezTo>
                    <a:pt x="17546" y="40130"/>
                    <a:pt x="15211" y="38162"/>
                    <a:pt x="14344" y="36060"/>
                  </a:cubicBezTo>
                  <a:cubicBezTo>
                    <a:pt x="13477" y="33959"/>
                    <a:pt x="12476" y="31323"/>
                    <a:pt x="12476" y="28655"/>
                  </a:cubicBezTo>
                  <a:cubicBezTo>
                    <a:pt x="12476" y="26020"/>
                    <a:pt x="13343" y="13978"/>
                    <a:pt x="13343" y="10242"/>
                  </a:cubicBezTo>
                  <a:lnTo>
                    <a:pt x="13343" y="3637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05;p48"/>
            <p:cNvSpPr/>
            <p:nvPr/>
          </p:nvSpPr>
          <p:spPr>
            <a:xfrm>
              <a:off x="29698525" y="646813"/>
              <a:ext cx="306900" cy="260400"/>
            </a:xfrm>
            <a:custGeom>
              <a:avLst/>
              <a:gdLst/>
              <a:ahLst/>
              <a:cxnLst/>
              <a:rect l="l" t="t" r="r" b="b"/>
              <a:pathLst>
                <a:path w="12276" h="10416" extrusionOk="0">
                  <a:moveTo>
                    <a:pt x="6818" y="1"/>
                  </a:moveTo>
                  <a:cubicBezTo>
                    <a:pt x="6140" y="1"/>
                    <a:pt x="5496" y="209"/>
                    <a:pt x="4937" y="608"/>
                  </a:cubicBezTo>
                  <a:cubicBezTo>
                    <a:pt x="2402" y="2276"/>
                    <a:pt x="2602" y="3244"/>
                    <a:pt x="2602" y="3244"/>
                  </a:cubicBezTo>
                  <a:lnTo>
                    <a:pt x="534" y="2576"/>
                  </a:lnTo>
                  <a:lnTo>
                    <a:pt x="534" y="2576"/>
                  </a:lnTo>
                  <a:cubicBezTo>
                    <a:pt x="667" y="5145"/>
                    <a:pt x="0" y="6846"/>
                    <a:pt x="100" y="8214"/>
                  </a:cubicBezTo>
                  <a:cubicBezTo>
                    <a:pt x="234" y="9982"/>
                    <a:pt x="1001" y="10415"/>
                    <a:pt x="1001" y="10415"/>
                  </a:cubicBezTo>
                  <a:lnTo>
                    <a:pt x="11709" y="10415"/>
                  </a:lnTo>
                  <a:cubicBezTo>
                    <a:pt x="12109" y="9915"/>
                    <a:pt x="12276" y="9214"/>
                    <a:pt x="12109" y="8547"/>
                  </a:cubicBezTo>
                  <a:cubicBezTo>
                    <a:pt x="11775" y="7547"/>
                    <a:pt x="9440" y="5579"/>
                    <a:pt x="8573" y="3477"/>
                  </a:cubicBezTo>
                  <a:cubicBezTo>
                    <a:pt x="8073" y="2343"/>
                    <a:pt x="7672" y="1209"/>
                    <a:pt x="7339" y="41"/>
                  </a:cubicBezTo>
                  <a:cubicBezTo>
                    <a:pt x="7164" y="14"/>
                    <a:pt x="6990" y="1"/>
                    <a:pt x="6818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06;p48"/>
            <p:cNvSpPr/>
            <p:nvPr/>
          </p:nvSpPr>
          <p:spPr>
            <a:xfrm>
              <a:off x="29703525" y="874663"/>
              <a:ext cx="299400" cy="32550"/>
            </a:xfrm>
            <a:custGeom>
              <a:avLst/>
              <a:gdLst/>
              <a:ahLst/>
              <a:cxnLst/>
              <a:rect l="l" t="t" r="r" b="b"/>
              <a:pathLst>
                <a:path w="11976" h="1302" extrusionOk="0">
                  <a:moveTo>
                    <a:pt x="0" y="0"/>
                  </a:moveTo>
                  <a:cubicBezTo>
                    <a:pt x="267" y="1034"/>
                    <a:pt x="768" y="1301"/>
                    <a:pt x="768" y="1301"/>
                  </a:cubicBezTo>
                  <a:lnTo>
                    <a:pt x="11475" y="1301"/>
                  </a:lnTo>
                  <a:cubicBezTo>
                    <a:pt x="11775" y="934"/>
                    <a:pt x="11942" y="467"/>
                    <a:pt x="11976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07;p48"/>
            <p:cNvSpPr/>
            <p:nvPr/>
          </p:nvSpPr>
          <p:spPr>
            <a:xfrm>
              <a:off x="29430000" y="-1382787"/>
              <a:ext cx="1006575" cy="1350150"/>
            </a:xfrm>
            <a:custGeom>
              <a:avLst/>
              <a:gdLst/>
              <a:ahLst/>
              <a:cxnLst/>
              <a:rect l="l" t="t" r="r" b="b"/>
              <a:pathLst>
                <a:path w="40263" h="54006" extrusionOk="0">
                  <a:moveTo>
                    <a:pt x="4804" y="0"/>
                  </a:moveTo>
                  <a:cubicBezTo>
                    <a:pt x="4804" y="0"/>
                    <a:pt x="834" y="7506"/>
                    <a:pt x="401" y="16479"/>
                  </a:cubicBezTo>
                  <a:cubicBezTo>
                    <a:pt x="0" y="25452"/>
                    <a:pt x="3136" y="49402"/>
                    <a:pt x="3136" y="49402"/>
                  </a:cubicBezTo>
                  <a:cubicBezTo>
                    <a:pt x="3136" y="49402"/>
                    <a:pt x="11675" y="54006"/>
                    <a:pt x="20648" y="54006"/>
                  </a:cubicBezTo>
                  <a:cubicBezTo>
                    <a:pt x="26186" y="53972"/>
                    <a:pt x="31690" y="52972"/>
                    <a:pt x="36893" y="51070"/>
                  </a:cubicBezTo>
                  <a:cubicBezTo>
                    <a:pt x="36893" y="51070"/>
                    <a:pt x="40229" y="24184"/>
                    <a:pt x="40229" y="15445"/>
                  </a:cubicBezTo>
                  <a:cubicBezTo>
                    <a:pt x="40262" y="10241"/>
                    <a:pt x="38961" y="5171"/>
                    <a:pt x="36493" y="634"/>
                  </a:cubicBezTo>
                  <a:cubicBezTo>
                    <a:pt x="36493" y="634"/>
                    <a:pt x="31236" y="870"/>
                    <a:pt x="24342" y="870"/>
                  </a:cubicBezTo>
                  <a:cubicBezTo>
                    <a:pt x="18275" y="870"/>
                    <a:pt x="10940" y="687"/>
                    <a:pt x="4804" y="0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08;p48"/>
            <p:cNvSpPr/>
            <p:nvPr/>
          </p:nvSpPr>
          <p:spPr>
            <a:xfrm>
              <a:off x="29723525" y="-2382762"/>
              <a:ext cx="625475" cy="1094325"/>
            </a:xfrm>
            <a:custGeom>
              <a:avLst/>
              <a:gdLst/>
              <a:ahLst/>
              <a:cxnLst/>
              <a:rect l="l" t="t" r="r" b="b"/>
              <a:pathLst>
                <a:path w="25019" h="43773" extrusionOk="0">
                  <a:moveTo>
                    <a:pt x="10689" y="1"/>
                  </a:moveTo>
                  <a:cubicBezTo>
                    <a:pt x="9571" y="1"/>
                    <a:pt x="8441" y="229"/>
                    <a:pt x="7373" y="805"/>
                  </a:cubicBezTo>
                  <a:lnTo>
                    <a:pt x="1535" y="5808"/>
                  </a:lnTo>
                  <a:lnTo>
                    <a:pt x="1" y="40567"/>
                  </a:lnTo>
                  <a:cubicBezTo>
                    <a:pt x="1" y="40567"/>
                    <a:pt x="6958" y="43773"/>
                    <a:pt x="14304" y="43773"/>
                  </a:cubicBezTo>
                  <a:cubicBezTo>
                    <a:pt x="14451" y="43773"/>
                    <a:pt x="14598" y="43771"/>
                    <a:pt x="14745" y="43769"/>
                  </a:cubicBezTo>
                  <a:cubicBezTo>
                    <a:pt x="22250" y="43602"/>
                    <a:pt x="25019" y="41667"/>
                    <a:pt x="25019" y="41667"/>
                  </a:cubicBezTo>
                  <a:cubicBezTo>
                    <a:pt x="25019" y="41667"/>
                    <a:pt x="22650" y="10945"/>
                    <a:pt x="22650" y="10111"/>
                  </a:cubicBezTo>
                  <a:cubicBezTo>
                    <a:pt x="22650" y="9277"/>
                    <a:pt x="19048" y="3306"/>
                    <a:pt x="19048" y="3306"/>
                  </a:cubicBezTo>
                  <a:cubicBezTo>
                    <a:pt x="19048" y="3306"/>
                    <a:pt x="14947" y="1"/>
                    <a:pt x="10689" y="1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09;p48"/>
            <p:cNvSpPr/>
            <p:nvPr/>
          </p:nvSpPr>
          <p:spPr>
            <a:xfrm>
              <a:off x="30278625" y="-2249287"/>
              <a:ext cx="368100" cy="794025"/>
            </a:xfrm>
            <a:custGeom>
              <a:avLst/>
              <a:gdLst/>
              <a:ahLst/>
              <a:cxnLst/>
              <a:rect l="l" t="t" r="r" b="b"/>
              <a:pathLst>
                <a:path w="14724" h="31761" extrusionOk="0">
                  <a:moveTo>
                    <a:pt x="841" y="0"/>
                  </a:moveTo>
                  <a:cubicBezTo>
                    <a:pt x="0" y="0"/>
                    <a:pt x="1814" y="3271"/>
                    <a:pt x="1814" y="3271"/>
                  </a:cubicBezTo>
                  <a:cubicBezTo>
                    <a:pt x="1814" y="3271"/>
                    <a:pt x="3682" y="22452"/>
                    <a:pt x="4082" y="25487"/>
                  </a:cubicBezTo>
                  <a:cubicBezTo>
                    <a:pt x="4516" y="28523"/>
                    <a:pt x="5450" y="29023"/>
                    <a:pt x="6484" y="30291"/>
                  </a:cubicBezTo>
                  <a:cubicBezTo>
                    <a:pt x="7197" y="31115"/>
                    <a:pt x="9428" y="31761"/>
                    <a:pt x="11239" y="31761"/>
                  </a:cubicBezTo>
                  <a:cubicBezTo>
                    <a:pt x="12139" y="31761"/>
                    <a:pt x="12935" y="31601"/>
                    <a:pt x="13389" y="31225"/>
                  </a:cubicBezTo>
                  <a:cubicBezTo>
                    <a:pt x="14723" y="30090"/>
                    <a:pt x="14323" y="29457"/>
                    <a:pt x="14090" y="27255"/>
                  </a:cubicBezTo>
                  <a:cubicBezTo>
                    <a:pt x="13889" y="25087"/>
                    <a:pt x="6484" y="8508"/>
                    <a:pt x="5650" y="4939"/>
                  </a:cubicBezTo>
                  <a:cubicBezTo>
                    <a:pt x="4816" y="1403"/>
                    <a:pt x="880" y="2"/>
                    <a:pt x="880" y="2"/>
                  </a:cubicBezTo>
                  <a:cubicBezTo>
                    <a:pt x="866" y="1"/>
                    <a:pt x="853" y="0"/>
                    <a:pt x="841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10;p48"/>
            <p:cNvSpPr/>
            <p:nvPr/>
          </p:nvSpPr>
          <p:spPr>
            <a:xfrm>
              <a:off x="29807775" y="-2628687"/>
              <a:ext cx="424475" cy="666050"/>
            </a:xfrm>
            <a:custGeom>
              <a:avLst/>
              <a:gdLst/>
              <a:ahLst/>
              <a:cxnLst/>
              <a:rect l="l" t="t" r="r" b="b"/>
              <a:pathLst>
                <a:path w="16979" h="26642" extrusionOk="0">
                  <a:moveTo>
                    <a:pt x="5204" y="1"/>
                  </a:moveTo>
                  <a:cubicBezTo>
                    <a:pt x="5204" y="1"/>
                    <a:pt x="4904" y="6272"/>
                    <a:pt x="4904" y="8774"/>
                  </a:cubicBezTo>
                  <a:cubicBezTo>
                    <a:pt x="4904" y="11275"/>
                    <a:pt x="2902" y="11776"/>
                    <a:pt x="1468" y="12410"/>
                  </a:cubicBezTo>
                  <a:cubicBezTo>
                    <a:pt x="0" y="13043"/>
                    <a:pt x="734" y="18581"/>
                    <a:pt x="3236" y="22217"/>
                  </a:cubicBezTo>
                  <a:cubicBezTo>
                    <a:pt x="5083" y="24902"/>
                    <a:pt x="7950" y="26641"/>
                    <a:pt x="10707" y="26641"/>
                  </a:cubicBezTo>
                  <a:cubicBezTo>
                    <a:pt x="11683" y="26641"/>
                    <a:pt x="12645" y="26424"/>
                    <a:pt x="13543" y="25953"/>
                  </a:cubicBezTo>
                  <a:cubicBezTo>
                    <a:pt x="16979" y="24185"/>
                    <a:pt x="16245" y="18047"/>
                    <a:pt x="15645" y="16079"/>
                  </a:cubicBezTo>
                  <a:cubicBezTo>
                    <a:pt x="15011" y="14077"/>
                    <a:pt x="14277" y="12943"/>
                    <a:pt x="14277" y="11576"/>
                  </a:cubicBezTo>
                  <a:cubicBezTo>
                    <a:pt x="14344" y="10508"/>
                    <a:pt x="14544" y="9474"/>
                    <a:pt x="14911" y="8440"/>
                  </a:cubicBezTo>
                  <a:lnTo>
                    <a:pt x="5204" y="1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11;p48"/>
            <p:cNvSpPr/>
            <p:nvPr/>
          </p:nvSpPr>
          <p:spPr>
            <a:xfrm>
              <a:off x="29934525" y="-2628687"/>
              <a:ext cx="246025" cy="313600"/>
            </a:xfrm>
            <a:custGeom>
              <a:avLst/>
              <a:gdLst/>
              <a:ahLst/>
              <a:cxnLst/>
              <a:rect l="l" t="t" r="r" b="b"/>
              <a:pathLst>
                <a:path w="9841" h="12544" extrusionOk="0">
                  <a:moveTo>
                    <a:pt x="134" y="1"/>
                  </a:moveTo>
                  <a:cubicBezTo>
                    <a:pt x="134" y="1"/>
                    <a:pt x="67" y="1335"/>
                    <a:pt x="0" y="3003"/>
                  </a:cubicBezTo>
                  <a:cubicBezTo>
                    <a:pt x="1401" y="6339"/>
                    <a:pt x="4370" y="11642"/>
                    <a:pt x="9307" y="12543"/>
                  </a:cubicBezTo>
                  <a:cubicBezTo>
                    <a:pt x="9240" y="12209"/>
                    <a:pt x="9207" y="11909"/>
                    <a:pt x="9207" y="11576"/>
                  </a:cubicBezTo>
                  <a:cubicBezTo>
                    <a:pt x="9274" y="10508"/>
                    <a:pt x="9474" y="9474"/>
                    <a:pt x="9841" y="8440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12;p48"/>
            <p:cNvSpPr/>
            <p:nvPr/>
          </p:nvSpPr>
          <p:spPr>
            <a:xfrm>
              <a:off x="29936200" y="-2890987"/>
              <a:ext cx="475350" cy="533100"/>
            </a:xfrm>
            <a:custGeom>
              <a:avLst/>
              <a:gdLst/>
              <a:ahLst/>
              <a:cxnLst/>
              <a:rect l="l" t="t" r="r" b="b"/>
              <a:pathLst>
                <a:path w="19014" h="21324" extrusionOk="0">
                  <a:moveTo>
                    <a:pt x="12065" y="0"/>
                  </a:moveTo>
                  <a:cubicBezTo>
                    <a:pt x="11905" y="0"/>
                    <a:pt x="11753" y="17"/>
                    <a:pt x="11608" y="52"/>
                  </a:cubicBezTo>
                  <a:cubicBezTo>
                    <a:pt x="9173" y="686"/>
                    <a:pt x="3136" y="1753"/>
                    <a:pt x="1668" y="3855"/>
                  </a:cubicBezTo>
                  <a:cubicBezTo>
                    <a:pt x="167" y="5956"/>
                    <a:pt x="0" y="9659"/>
                    <a:pt x="0" y="10893"/>
                  </a:cubicBezTo>
                  <a:cubicBezTo>
                    <a:pt x="0" y="12127"/>
                    <a:pt x="2735" y="15930"/>
                    <a:pt x="4036" y="17431"/>
                  </a:cubicBezTo>
                  <a:cubicBezTo>
                    <a:pt x="5371" y="18932"/>
                    <a:pt x="8273" y="21134"/>
                    <a:pt x="10141" y="21300"/>
                  </a:cubicBezTo>
                  <a:cubicBezTo>
                    <a:pt x="10308" y="21316"/>
                    <a:pt x="10477" y="21324"/>
                    <a:pt x="10646" y="21324"/>
                  </a:cubicBezTo>
                  <a:cubicBezTo>
                    <a:pt x="12326" y="21324"/>
                    <a:pt x="14056" y="20535"/>
                    <a:pt x="15511" y="18232"/>
                  </a:cubicBezTo>
                  <a:cubicBezTo>
                    <a:pt x="16845" y="16197"/>
                    <a:pt x="17713" y="13895"/>
                    <a:pt x="18046" y="11493"/>
                  </a:cubicBezTo>
                  <a:cubicBezTo>
                    <a:pt x="18413" y="9225"/>
                    <a:pt x="19014" y="4288"/>
                    <a:pt x="19014" y="4288"/>
                  </a:cubicBezTo>
                  <a:cubicBezTo>
                    <a:pt x="19014" y="4288"/>
                    <a:pt x="14637" y="0"/>
                    <a:pt x="12065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13;p48"/>
            <p:cNvSpPr/>
            <p:nvPr/>
          </p:nvSpPr>
          <p:spPr>
            <a:xfrm>
              <a:off x="30156350" y="-2541962"/>
              <a:ext cx="119275" cy="54250"/>
            </a:xfrm>
            <a:custGeom>
              <a:avLst/>
              <a:gdLst/>
              <a:ahLst/>
              <a:cxnLst/>
              <a:rect l="l" t="t" r="r" b="b"/>
              <a:pathLst>
                <a:path w="4771" h="2170" fill="none" extrusionOk="0">
                  <a:moveTo>
                    <a:pt x="4770" y="1135"/>
                  </a:moveTo>
                  <a:cubicBezTo>
                    <a:pt x="4770" y="1135"/>
                    <a:pt x="2569" y="2169"/>
                    <a:pt x="0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14;p48"/>
            <p:cNvSpPr/>
            <p:nvPr/>
          </p:nvSpPr>
          <p:spPr>
            <a:xfrm>
              <a:off x="30176350" y="-2739587"/>
              <a:ext cx="93425" cy="23375"/>
            </a:xfrm>
            <a:custGeom>
              <a:avLst/>
              <a:gdLst/>
              <a:ahLst/>
              <a:cxnLst/>
              <a:rect l="l" t="t" r="r" b="b"/>
              <a:pathLst>
                <a:path w="3737" h="935" fill="none" extrusionOk="0">
                  <a:moveTo>
                    <a:pt x="1" y="934"/>
                  </a:moveTo>
                  <a:cubicBezTo>
                    <a:pt x="1" y="934"/>
                    <a:pt x="1902" y="0"/>
                    <a:pt x="3737" y="50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15;p48"/>
            <p:cNvSpPr/>
            <p:nvPr/>
          </p:nvSpPr>
          <p:spPr>
            <a:xfrm>
              <a:off x="30352325" y="-2737087"/>
              <a:ext cx="42550" cy="22525"/>
            </a:xfrm>
            <a:custGeom>
              <a:avLst/>
              <a:gdLst/>
              <a:ahLst/>
              <a:cxnLst/>
              <a:rect l="l" t="t" r="r" b="b"/>
              <a:pathLst>
                <a:path w="1702" h="901" fill="none" extrusionOk="0">
                  <a:moveTo>
                    <a:pt x="0" y="401"/>
                  </a:moveTo>
                  <a:cubicBezTo>
                    <a:pt x="0" y="401"/>
                    <a:pt x="834" y="0"/>
                    <a:pt x="1701" y="90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16;p48"/>
            <p:cNvSpPr/>
            <p:nvPr/>
          </p:nvSpPr>
          <p:spPr>
            <a:xfrm>
              <a:off x="30123000" y="-2702062"/>
              <a:ext cx="171800" cy="90075"/>
            </a:xfrm>
            <a:custGeom>
              <a:avLst/>
              <a:gdLst/>
              <a:ahLst/>
              <a:cxnLst/>
              <a:rect l="l" t="t" r="r" b="b"/>
              <a:pathLst>
                <a:path w="6872" h="3603" fill="none" extrusionOk="0">
                  <a:moveTo>
                    <a:pt x="0" y="0"/>
                  </a:moveTo>
                  <a:lnTo>
                    <a:pt x="334" y="2669"/>
                  </a:lnTo>
                  <a:cubicBezTo>
                    <a:pt x="400" y="3203"/>
                    <a:pt x="834" y="3603"/>
                    <a:pt x="1368" y="3603"/>
                  </a:cubicBezTo>
                  <a:lnTo>
                    <a:pt x="4670" y="3603"/>
                  </a:lnTo>
                  <a:cubicBezTo>
                    <a:pt x="5104" y="3603"/>
                    <a:pt x="5471" y="3336"/>
                    <a:pt x="5671" y="2969"/>
                  </a:cubicBezTo>
                  <a:lnTo>
                    <a:pt x="6872" y="167"/>
                  </a:lnTo>
                  <a:close/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17;p48"/>
            <p:cNvSpPr/>
            <p:nvPr/>
          </p:nvSpPr>
          <p:spPr>
            <a:xfrm>
              <a:off x="30341475" y="-2700387"/>
              <a:ext cx="129275" cy="90900"/>
            </a:xfrm>
            <a:custGeom>
              <a:avLst/>
              <a:gdLst/>
              <a:ahLst/>
              <a:cxnLst/>
              <a:rect l="l" t="t" r="r" b="b"/>
              <a:pathLst>
                <a:path w="5171" h="3636" fill="none" extrusionOk="0">
                  <a:moveTo>
                    <a:pt x="1" y="0"/>
                  </a:moveTo>
                  <a:lnTo>
                    <a:pt x="334" y="2702"/>
                  </a:lnTo>
                  <a:cubicBezTo>
                    <a:pt x="401" y="3202"/>
                    <a:pt x="835" y="3603"/>
                    <a:pt x="1368" y="3636"/>
                  </a:cubicBezTo>
                  <a:lnTo>
                    <a:pt x="2969" y="3569"/>
                  </a:lnTo>
                  <a:cubicBezTo>
                    <a:pt x="3403" y="3569"/>
                    <a:pt x="3803" y="3302"/>
                    <a:pt x="3970" y="2902"/>
                  </a:cubicBezTo>
                  <a:lnTo>
                    <a:pt x="5171" y="133"/>
                  </a:lnTo>
                  <a:close/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18;p48"/>
            <p:cNvSpPr/>
            <p:nvPr/>
          </p:nvSpPr>
          <p:spPr>
            <a:xfrm>
              <a:off x="30294775" y="-2700387"/>
              <a:ext cx="46725" cy="2525"/>
            </a:xfrm>
            <a:custGeom>
              <a:avLst/>
              <a:gdLst/>
              <a:ahLst/>
              <a:cxnLst/>
              <a:rect l="l" t="t" r="r" b="b"/>
              <a:pathLst>
                <a:path w="1869" h="101" fill="none" extrusionOk="0">
                  <a:moveTo>
                    <a:pt x="1" y="100"/>
                  </a:moveTo>
                  <a:lnTo>
                    <a:pt x="1869" y="0"/>
                  </a:lnTo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19;p48"/>
            <p:cNvSpPr/>
            <p:nvPr/>
          </p:nvSpPr>
          <p:spPr>
            <a:xfrm>
              <a:off x="29955375" y="-2702062"/>
              <a:ext cx="167650" cy="9200"/>
            </a:xfrm>
            <a:custGeom>
              <a:avLst/>
              <a:gdLst/>
              <a:ahLst/>
              <a:cxnLst/>
              <a:rect l="l" t="t" r="r" b="b"/>
              <a:pathLst>
                <a:path w="6706" h="368" fill="none" extrusionOk="0">
                  <a:moveTo>
                    <a:pt x="6705" y="0"/>
                  </a:moveTo>
                  <a:lnTo>
                    <a:pt x="0" y="367"/>
                  </a:lnTo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20;p48"/>
            <p:cNvSpPr/>
            <p:nvPr/>
          </p:nvSpPr>
          <p:spPr>
            <a:xfrm>
              <a:off x="30218900" y="-2682887"/>
              <a:ext cx="26700" cy="50050"/>
            </a:xfrm>
            <a:custGeom>
              <a:avLst/>
              <a:gdLst/>
              <a:ahLst/>
              <a:cxnLst/>
              <a:rect l="l" t="t" r="r" b="b"/>
              <a:pathLst>
                <a:path w="1068" h="2002" extrusionOk="0">
                  <a:moveTo>
                    <a:pt x="534" y="1"/>
                  </a:moveTo>
                  <a:cubicBezTo>
                    <a:pt x="234" y="1"/>
                    <a:pt x="0" y="468"/>
                    <a:pt x="0" y="1001"/>
                  </a:cubicBezTo>
                  <a:cubicBezTo>
                    <a:pt x="0" y="1568"/>
                    <a:pt x="234" y="2002"/>
                    <a:pt x="534" y="2002"/>
                  </a:cubicBezTo>
                  <a:cubicBezTo>
                    <a:pt x="834" y="2002"/>
                    <a:pt x="1068" y="1568"/>
                    <a:pt x="1068" y="1001"/>
                  </a:cubicBezTo>
                  <a:cubicBezTo>
                    <a:pt x="1068" y="468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21;p48"/>
            <p:cNvSpPr/>
            <p:nvPr/>
          </p:nvSpPr>
          <p:spPr>
            <a:xfrm>
              <a:off x="30353975" y="-2682062"/>
              <a:ext cx="23375" cy="45900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8" y="1"/>
                  </a:moveTo>
                  <a:cubicBezTo>
                    <a:pt x="201" y="1"/>
                    <a:pt x="1" y="401"/>
                    <a:pt x="1" y="902"/>
                  </a:cubicBezTo>
                  <a:cubicBezTo>
                    <a:pt x="1" y="1435"/>
                    <a:pt x="201" y="1836"/>
                    <a:pt x="468" y="1836"/>
                  </a:cubicBezTo>
                  <a:cubicBezTo>
                    <a:pt x="735" y="1836"/>
                    <a:pt x="935" y="1435"/>
                    <a:pt x="935" y="902"/>
                  </a:cubicBezTo>
                  <a:cubicBezTo>
                    <a:pt x="935" y="401"/>
                    <a:pt x="735" y="1"/>
                    <a:pt x="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22;p48"/>
            <p:cNvSpPr/>
            <p:nvPr/>
          </p:nvSpPr>
          <p:spPr>
            <a:xfrm>
              <a:off x="30284775" y="-2679562"/>
              <a:ext cx="76750" cy="142650"/>
            </a:xfrm>
            <a:custGeom>
              <a:avLst/>
              <a:gdLst/>
              <a:ahLst/>
              <a:cxnLst/>
              <a:rect l="l" t="t" r="r" b="b"/>
              <a:pathLst>
                <a:path w="3070" h="5706" fill="none" extrusionOk="0">
                  <a:moveTo>
                    <a:pt x="1835" y="1"/>
                  </a:moveTo>
                  <a:cubicBezTo>
                    <a:pt x="1702" y="701"/>
                    <a:pt x="1668" y="1402"/>
                    <a:pt x="1735" y="2136"/>
                  </a:cubicBezTo>
                  <a:cubicBezTo>
                    <a:pt x="1835" y="2870"/>
                    <a:pt x="3069" y="3237"/>
                    <a:pt x="2836" y="4104"/>
                  </a:cubicBezTo>
                  <a:cubicBezTo>
                    <a:pt x="2602" y="4971"/>
                    <a:pt x="1468" y="5705"/>
                    <a:pt x="0" y="4838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23;p48"/>
            <p:cNvSpPr/>
            <p:nvPr/>
          </p:nvSpPr>
          <p:spPr>
            <a:xfrm>
              <a:off x="29786075" y="-3115812"/>
              <a:ext cx="799775" cy="584400"/>
            </a:xfrm>
            <a:custGeom>
              <a:avLst/>
              <a:gdLst/>
              <a:ahLst/>
              <a:cxnLst/>
              <a:rect l="l" t="t" r="r" b="b"/>
              <a:pathLst>
                <a:path w="31991" h="23376" extrusionOk="0">
                  <a:moveTo>
                    <a:pt x="14125" y="0"/>
                  </a:moveTo>
                  <a:cubicBezTo>
                    <a:pt x="8650" y="0"/>
                    <a:pt x="3118" y="3397"/>
                    <a:pt x="1669" y="7978"/>
                  </a:cubicBezTo>
                  <a:cubicBezTo>
                    <a:pt x="1" y="13281"/>
                    <a:pt x="1135" y="20486"/>
                    <a:pt x="2569" y="22354"/>
                  </a:cubicBezTo>
                  <a:cubicBezTo>
                    <a:pt x="3164" y="23147"/>
                    <a:pt x="4094" y="23375"/>
                    <a:pt x="4969" y="23375"/>
                  </a:cubicBezTo>
                  <a:cubicBezTo>
                    <a:pt x="6156" y="23375"/>
                    <a:pt x="7239" y="22955"/>
                    <a:pt x="7239" y="22955"/>
                  </a:cubicBezTo>
                  <a:cubicBezTo>
                    <a:pt x="7239" y="22955"/>
                    <a:pt x="6439" y="22788"/>
                    <a:pt x="6439" y="20687"/>
                  </a:cubicBezTo>
                  <a:cubicBezTo>
                    <a:pt x="6439" y="18552"/>
                    <a:pt x="7473" y="17684"/>
                    <a:pt x="7473" y="17684"/>
                  </a:cubicBezTo>
                  <a:cubicBezTo>
                    <a:pt x="9074" y="17084"/>
                    <a:pt x="10608" y="16384"/>
                    <a:pt x="12076" y="15583"/>
                  </a:cubicBezTo>
                  <a:cubicBezTo>
                    <a:pt x="13439" y="14822"/>
                    <a:pt x="14742" y="13941"/>
                    <a:pt x="15956" y="12996"/>
                  </a:cubicBezTo>
                  <a:lnTo>
                    <a:pt x="15956" y="12996"/>
                  </a:lnTo>
                  <a:cubicBezTo>
                    <a:pt x="15390" y="13460"/>
                    <a:pt x="13895" y="14849"/>
                    <a:pt x="16312" y="14849"/>
                  </a:cubicBezTo>
                  <a:cubicBezTo>
                    <a:pt x="19214" y="14849"/>
                    <a:pt x="27954" y="13815"/>
                    <a:pt x="29955" y="10446"/>
                  </a:cubicBezTo>
                  <a:cubicBezTo>
                    <a:pt x="31990" y="7110"/>
                    <a:pt x="22750" y="1473"/>
                    <a:pt x="16579" y="239"/>
                  </a:cubicBezTo>
                  <a:cubicBezTo>
                    <a:pt x="15772" y="77"/>
                    <a:pt x="14949" y="0"/>
                    <a:pt x="14125" y="0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24;p48"/>
            <p:cNvSpPr/>
            <p:nvPr/>
          </p:nvSpPr>
          <p:spPr>
            <a:xfrm>
              <a:off x="29884325" y="-2718287"/>
              <a:ext cx="117775" cy="147175"/>
            </a:xfrm>
            <a:custGeom>
              <a:avLst/>
              <a:gdLst/>
              <a:ahLst/>
              <a:cxnLst/>
              <a:rect l="l" t="t" r="r" b="b"/>
              <a:pathLst>
                <a:path w="4711" h="5887" extrusionOk="0">
                  <a:moveTo>
                    <a:pt x="1958" y="1"/>
                  </a:moveTo>
                  <a:cubicBezTo>
                    <a:pt x="437" y="1"/>
                    <a:pt x="1" y="3183"/>
                    <a:pt x="1541" y="4852"/>
                  </a:cubicBezTo>
                  <a:cubicBezTo>
                    <a:pt x="2264" y="5667"/>
                    <a:pt x="2937" y="5887"/>
                    <a:pt x="3452" y="5887"/>
                  </a:cubicBezTo>
                  <a:cubicBezTo>
                    <a:pt x="4056" y="5887"/>
                    <a:pt x="4443" y="5586"/>
                    <a:pt x="4443" y="5586"/>
                  </a:cubicBezTo>
                  <a:lnTo>
                    <a:pt x="4710" y="3285"/>
                  </a:lnTo>
                  <a:cubicBezTo>
                    <a:pt x="4710" y="3285"/>
                    <a:pt x="3810" y="282"/>
                    <a:pt x="2142" y="16"/>
                  </a:cubicBezTo>
                  <a:cubicBezTo>
                    <a:pt x="2079" y="5"/>
                    <a:pt x="2018" y="1"/>
                    <a:pt x="19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25;p48"/>
            <p:cNvSpPr/>
            <p:nvPr/>
          </p:nvSpPr>
          <p:spPr>
            <a:xfrm>
              <a:off x="29882825" y="-2724587"/>
              <a:ext cx="119275" cy="171825"/>
            </a:xfrm>
            <a:custGeom>
              <a:avLst/>
              <a:gdLst/>
              <a:ahLst/>
              <a:cxnLst/>
              <a:rect l="l" t="t" r="r" b="b"/>
              <a:pathLst>
                <a:path w="4771" h="6873" fill="none" extrusionOk="0">
                  <a:moveTo>
                    <a:pt x="4770" y="3537"/>
                  </a:moveTo>
                  <a:cubicBezTo>
                    <a:pt x="4770" y="3537"/>
                    <a:pt x="3870" y="534"/>
                    <a:pt x="2202" y="268"/>
                  </a:cubicBezTo>
                  <a:cubicBezTo>
                    <a:pt x="534" y="1"/>
                    <a:pt x="0" y="3370"/>
                    <a:pt x="1601" y="5104"/>
                  </a:cubicBezTo>
                  <a:cubicBezTo>
                    <a:pt x="3169" y="6872"/>
                    <a:pt x="4503" y="5838"/>
                    <a:pt x="4503" y="5838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26;p48"/>
            <p:cNvSpPr/>
            <p:nvPr/>
          </p:nvSpPr>
          <p:spPr>
            <a:xfrm>
              <a:off x="29411650" y="-2409362"/>
              <a:ext cx="602125" cy="1417700"/>
            </a:xfrm>
            <a:custGeom>
              <a:avLst/>
              <a:gdLst/>
              <a:ahLst/>
              <a:cxnLst/>
              <a:rect l="l" t="t" r="r" b="b"/>
              <a:pathLst>
                <a:path w="24085" h="56708" extrusionOk="0">
                  <a:moveTo>
                    <a:pt x="20749" y="1"/>
                  </a:moveTo>
                  <a:cubicBezTo>
                    <a:pt x="19281" y="1669"/>
                    <a:pt x="15211" y="4471"/>
                    <a:pt x="13443" y="5304"/>
                  </a:cubicBezTo>
                  <a:cubicBezTo>
                    <a:pt x="11675" y="6138"/>
                    <a:pt x="6672" y="8006"/>
                    <a:pt x="6672" y="8006"/>
                  </a:cubicBezTo>
                  <a:lnTo>
                    <a:pt x="5638" y="34826"/>
                  </a:lnTo>
                  <a:lnTo>
                    <a:pt x="0" y="50037"/>
                  </a:lnTo>
                  <a:cubicBezTo>
                    <a:pt x="2969" y="52105"/>
                    <a:pt x="6238" y="53706"/>
                    <a:pt x="9707" y="54840"/>
                  </a:cubicBezTo>
                  <a:cubicBezTo>
                    <a:pt x="15311" y="56608"/>
                    <a:pt x="21683" y="56708"/>
                    <a:pt x="21683" y="56708"/>
                  </a:cubicBezTo>
                  <a:cubicBezTo>
                    <a:pt x="21683" y="56708"/>
                    <a:pt x="24084" y="41797"/>
                    <a:pt x="23350" y="31156"/>
                  </a:cubicBezTo>
                  <a:cubicBezTo>
                    <a:pt x="22617" y="20515"/>
                    <a:pt x="20749" y="1"/>
                    <a:pt x="20749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27;p48"/>
            <p:cNvSpPr/>
            <p:nvPr/>
          </p:nvSpPr>
          <p:spPr>
            <a:xfrm>
              <a:off x="29825275" y="-2409362"/>
              <a:ext cx="173475" cy="856475"/>
            </a:xfrm>
            <a:custGeom>
              <a:avLst/>
              <a:gdLst/>
              <a:ahLst/>
              <a:cxnLst/>
              <a:rect l="l" t="t" r="r" b="b"/>
              <a:pathLst>
                <a:path w="6939" h="34259" extrusionOk="0">
                  <a:moveTo>
                    <a:pt x="4204" y="1"/>
                  </a:moveTo>
                  <a:cubicBezTo>
                    <a:pt x="3236" y="968"/>
                    <a:pt x="2202" y="1869"/>
                    <a:pt x="1068" y="2669"/>
                  </a:cubicBezTo>
                  <a:cubicBezTo>
                    <a:pt x="701" y="5104"/>
                    <a:pt x="1" y="10508"/>
                    <a:pt x="234" y="14811"/>
                  </a:cubicBezTo>
                  <a:cubicBezTo>
                    <a:pt x="534" y="20515"/>
                    <a:pt x="4304" y="28254"/>
                    <a:pt x="5538" y="31056"/>
                  </a:cubicBezTo>
                  <a:cubicBezTo>
                    <a:pt x="6138" y="32357"/>
                    <a:pt x="6605" y="33458"/>
                    <a:pt x="6939" y="34259"/>
                  </a:cubicBezTo>
                  <a:cubicBezTo>
                    <a:pt x="6905" y="33191"/>
                    <a:pt x="6872" y="32190"/>
                    <a:pt x="6805" y="31156"/>
                  </a:cubicBezTo>
                  <a:cubicBezTo>
                    <a:pt x="6072" y="20515"/>
                    <a:pt x="4204" y="1"/>
                    <a:pt x="4204" y="1"/>
                  </a:cubicBezTo>
                  <a:close/>
                </a:path>
              </a:pathLst>
            </a:custGeom>
            <a:solidFill>
              <a:srgbClr val="E0A3C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28;p48"/>
            <p:cNvSpPr/>
            <p:nvPr/>
          </p:nvSpPr>
          <p:spPr>
            <a:xfrm>
              <a:off x="30164675" y="-2339312"/>
              <a:ext cx="326100" cy="1318475"/>
            </a:xfrm>
            <a:custGeom>
              <a:avLst/>
              <a:gdLst/>
              <a:ahLst/>
              <a:cxnLst/>
              <a:rect l="l" t="t" r="r" b="b"/>
              <a:pathLst>
                <a:path w="13044" h="52739" extrusionOk="0">
                  <a:moveTo>
                    <a:pt x="1" y="1"/>
                  </a:moveTo>
                  <a:cubicBezTo>
                    <a:pt x="1" y="1"/>
                    <a:pt x="835" y="14278"/>
                    <a:pt x="1268" y="23784"/>
                  </a:cubicBezTo>
                  <a:cubicBezTo>
                    <a:pt x="1669" y="33258"/>
                    <a:pt x="1769" y="52738"/>
                    <a:pt x="1769" y="52738"/>
                  </a:cubicBezTo>
                  <a:cubicBezTo>
                    <a:pt x="1769" y="52738"/>
                    <a:pt x="3337" y="52438"/>
                    <a:pt x="6872" y="49836"/>
                  </a:cubicBezTo>
                  <a:cubicBezTo>
                    <a:pt x="10442" y="47235"/>
                    <a:pt x="13044" y="44833"/>
                    <a:pt x="13044" y="44833"/>
                  </a:cubicBezTo>
                  <a:lnTo>
                    <a:pt x="10308" y="35559"/>
                  </a:lnTo>
                  <a:cubicBezTo>
                    <a:pt x="10308" y="35559"/>
                    <a:pt x="10709" y="23618"/>
                    <a:pt x="10275" y="20415"/>
                  </a:cubicBezTo>
                  <a:cubicBezTo>
                    <a:pt x="9741" y="16646"/>
                    <a:pt x="8240" y="6172"/>
                    <a:pt x="6973" y="4804"/>
                  </a:cubicBezTo>
                  <a:cubicBezTo>
                    <a:pt x="5738" y="34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29;p48"/>
            <p:cNvSpPr/>
            <p:nvPr/>
          </p:nvSpPr>
          <p:spPr>
            <a:xfrm>
              <a:off x="30164675" y="-2339312"/>
              <a:ext cx="94275" cy="727225"/>
            </a:xfrm>
            <a:custGeom>
              <a:avLst/>
              <a:gdLst/>
              <a:ahLst/>
              <a:cxnLst/>
              <a:rect l="l" t="t" r="r" b="b"/>
              <a:pathLst>
                <a:path w="3771" h="29089" extrusionOk="0">
                  <a:moveTo>
                    <a:pt x="1" y="1"/>
                  </a:moveTo>
                  <a:cubicBezTo>
                    <a:pt x="1" y="1"/>
                    <a:pt x="835" y="14278"/>
                    <a:pt x="1268" y="23784"/>
                  </a:cubicBezTo>
                  <a:cubicBezTo>
                    <a:pt x="1335" y="25319"/>
                    <a:pt x="1369" y="27120"/>
                    <a:pt x="1435" y="29088"/>
                  </a:cubicBezTo>
                  <a:cubicBezTo>
                    <a:pt x="1836" y="27287"/>
                    <a:pt x="3770" y="18547"/>
                    <a:pt x="3770" y="12310"/>
                  </a:cubicBezTo>
                  <a:cubicBezTo>
                    <a:pt x="3770" y="5338"/>
                    <a:pt x="2403" y="1568"/>
                    <a:pt x="2403" y="1568"/>
                  </a:cubicBezTo>
                  <a:lnTo>
                    <a:pt x="2436" y="1502"/>
                  </a:lnTo>
                  <a:cubicBezTo>
                    <a:pt x="1102" y="6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A3C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30;p48"/>
            <p:cNvSpPr/>
            <p:nvPr/>
          </p:nvSpPr>
          <p:spPr>
            <a:xfrm>
              <a:off x="29836125" y="-1564587"/>
              <a:ext cx="818100" cy="564600"/>
            </a:xfrm>
            <a:custGeom>
              <a:avLst/>
              <a:gdLst/>
              <a:ahLst/>
              <a:cxnLst/>
              <a:rect l="l" t="t" r="r" b="b"/>
              <a:pathLst>
                <a:path w="32724" h="22584" extrusionOk="0">
                  <a:moveTo>
                    <a:pt x="31623" y="1"/>
                  </a:moveTo>
                  <a:lnTo>
                    <a:pt x="24885" y="1135"/>
                  </a:lnTo>
                  <a:cubicBezTo>
                    <a:pt x="24885" y="1135"/>
                    <a:pt x="13443" y="11409"/>
                    <a:pt x="11675" y="12243"/>
                  </a:cubicBezTo>
                  <a:cubicBezTo>
                    <a:pt x="9907" y="13010"/>
                    <a:pt x="8039" y="13544"/>
                    <a:pt x="6171" y="13911"/>
                  </a:cubicBezTo>
                  <a:cubicBezTo>
                    <a:pt x="5437" y="14011"/>
                    <a:pt x="3336" y="15078"/>
                    <a:pt x="2502" y="15912"/>
                  </a:cubicBezTo>
                  <a:cubicBezTo>
                    <a:pt x="1668" y="16746"/>
                    <a:pt x="234" y="18414"/>
                    <a:pt x="334" y="19014"/>
                  </a:cubicBezTo>
                  <a:cubicBezTo>
                    <a:pt x="375" y="19275"/>
                    <a:pt x="558" y="19378"/>
                    <a:pt x="787" y="19378"/>
                  </a:cubicBezTo>
                  <a:cubicBezTo>
                    <a:pt x="1113" y="19378"/>
                    <a:pt x="1533" y="19169"/>
                    <a:pt x="1768" y="18914"/>
                  </a:cubicBezTo>
                  <a:cubicBezTo>
                    <a:pt x="2202" y="18514"/>
                    <a:pt x="2602" y="17880"/>
                    <a:pt x="2936" y="17780"/>
                  </a:cubicBezTo>
                  <a:cubicBezTo>
                    <a:pt x="3236" y="17680"/>
                    <a:pt x="4270" y="17346"/>
                    <a:pt x="4270" y="17346"/>
                  </a:cubicBezTo>
                  <a:lnTo>
                    <a:pt x="4270" y="17346"/>
                  </a:lnTo>
                  <a:cubicBezTo>
                    <a:pt x="4270" y="17346"/>
                    <a:pt x="434" y="20282"/>
                    <a:pt x="234" y="21216"/>
                  </a:cubicBezTo>
                  <a:cubicBezTo>
                    <a:pt x="0" y="22150"/>
                    <a:pt x="3336" y="22583"/>
                    <a:pt x="4170" y="22583"/>
                  </a:cubicBezTo>
                  <a:cubicBezTo>
                    <a:pt x="5004" y="22583"/>
                    <a:pt x="8039" y="21316"/>
                    <a:pt x="8573" y="20582"/>
                  </a:cubicBezTo>
                  <a:cubicBezTo>
                    <a:pt x="9540" y="19281"/>
                    <a:pt x="10574" y="18013"/>
                    <a:pt x="11675" y="16846"/>
                  </a:cubicBezTo>
                  <a:cubicBezTo>
                    <a:pt x="12509" y="16012"/>
                    <a:pt x="20948" y="13510"/>
                    <a:pt x="23884" y="12143"/>
                  </a:cubicBezTo>
                  <a:cubicBezTo>
                    <a:pt x="26786" y="10775"/>
                    <a:pt x="32623" y="5838"/>
                    <a:pt x="32724" y="3937"/>
                  </a:cubicBezTo>
                  <a:cubicBezTo>
                    <a:pt x="32724" y="2569"/>
                    <a:pt x="32357" y="1201"/>
                    <a:pt x="31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31;p48"/>
            <p:cNvSpPr/>
            <p:nvPr/>
          </p:nvSpPr>
          <p:spPr>
            <a:xfrm>
              <a:off x="29836125" y="-1564587"/>
              <a:ext cx="818100" cy="564600"/>
            </a:xfrm>
            <a:custGeom>
              <a:avLst/>
              <a:gdLst/>
              <a:ahLst/>
              <a:cxnLst/>
              <a:rect l="l" t="t" r="r" b="b"/>
              <a:pathLst>
                <a:path w="32724" h="22584" fill="none" extrusionOk="0">
                  <a:moveTo>
                    <a:pt x="24885" y="1135"/>
                  </a:moveTo>
                  <a:cubicBezTo>
                    <a:pt x="24885" y="1135"/>
                    <a:pt x="13443" y="11409"/>
                    <a:pt x="11675" y="12243"/>
                  </a:cubicBezTo>
                  <a:cubicBezTo>
                    <a:pt x="9907" y="13010"/>
                    <a:pt x="8039" y="13544"/>
                    <a:pt x="6171" y="13911"/>
                  </a:cubicBezTo>
                  <a:cubicBezTo>
                    <a:pt x="5437" y="14011"/>
                    <a:pt x="3336" y="15078"/>
                    <a:pt x="2502" y="15912"/>
                  </a:cubicBezTo>
                  <a:cubicBezTo>
                    <a:pt x="1668" y="16746"/>
                    <a:pt x="234" y="18414"/>
                    <a:pt x="334" y="19014"/>
                  </a:cubicBezTo>
                  <a:cubicBezTo>
                    <a:pt x="434" y="19648"/>
                    <a:pt x="1368" y="19348"/>
                    <a:pt x="1768" y="18914"/>
                  </a:cubicBezTo>
                  <a:cubicBezTo>
                    <a:pt x="2202" y="18514"/>
                    <a:pt x="2602" y="17880"/>
                    <a:pt x="2936" y="17780"/>
                  </a:cubicBezTo>
                  <a:cubicBezTo>
                    <a:pt x="3236" y="17680"/>
                    <a:pt x="4270" y="17346"/>
                    <a:pt x="4270" y="17346"/>
                  </a:cubicBezTo>
                  <a:cubicBezTo>
                    <a:pt x="4270" y="17346"/>
                    <a:pt x="434" y="20282"/>
                    <a:pt x="234" y="21216"/>
                  </a:cubicBezTo>
                  <a:cubicBezTo>
                    <a:pt x="0" y="22150"/>
                    <a:pt x="3336" y="22583"/>
                    <a:pt x="4170" y="22583"/>
                  </a:cubicBezTo>
                  <a:cubicBezTo>
                    <a:pt x="5004" y="22583"/>
                    <a:pt x="8039" y="21316"/>
                    <a:pt x="8573" y="20582"/>
                  </a:cubicBezTo>
                  <a:cubicBezTo>
                    <a:pt x="9540" y="19281"/>
                    <a:pt x="10574" y="18013"/>
                    <a:pt x="11675" y="16846"/>
                  </a:cubicBezTo>
                  <a:cubicBezTo>
                    <a:pt x="12509" y="16012"/>
                    <a:pt x="20948" y="13510"/>
                    <a:pt x="23884" y="12143"/>
                  </a:cubicBezTo>
                  <a:cubicBezTo>
                    <a:pt x="26786" y="10775"/>
                    <a:pt x="32623" y="5838"/>
                    <a:pt x="32724" y="3937"/>
                  </a:cubicBezTo>
                  <a:cubicBezTo>
                    <a:pt x="32724" y="2569"/>
                    <a:pt x="32357" y="1201"/>
                    <a:pt x="31623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32;p48"/>
            <p:cNvSpPr/>
            <p:nvPr/>
          </p:nvSpPr>
          <p:spPr>
            <a:xfrm>
              <a:off x="29836125" y="-1361937"/>
              <a:ext cx="546250" cy="361950"/>
            </a:xfrm>
            <a:custGeom>
              <a:avLst/>
              <a:gdLst/>
              <a:ahLst/>
              <a:cxnLst/>
              <a:rect l="l" t="t" r="r" b="b"/>
              <a:pathLst>
                <a:path w="21850" h="14478" extrusionOk="0">
                  <a:moveTo>
                    <a:pt x="17646" y="0"/>
                  </a:moveTo>
                  <a:cubicBezTo>
                    <a:pt x="15011" y="1935"/>
                    <a:pt x="12476" y="3770"/>
                    <a:pt x="11675" y="4170"/>
                  </a:cubicBezTo>
                  <a:cubicBezTo>
                    <a:pt x="9907" y="4904"/>
                    <a:pt x="8039" y="5471"/>
                    <a:pt x="6171" y="5805"/>
                  </a:cubicBezTo>
                  <a:cubicBezTo>
                    <a:pt x="5437" y="5905"/>
                    <a:pt x="3336" y="6972"/>
                    <a:pt x="2502" y="7806"/>
                  </a:cubicBezTo>
                  <a:cubicBezTo>
                    <a:pt x="1668" y="8640"/>
                    <a:pt x="234" y="10308"/>
                    <a:pt x="334" y="10908"/>
                  </a:cubicBezTo>
                  <a:cubicBezTo>
                    <a:pt x="375" y="11169"/>
                    <a:pt x="558" y="11272"/>
                    <a:pt x="787" y="11272"/>
                  </a:cubicBezTo>
                  <a:cubicBezTo>
                    <a:pt x="1113" y="11272"/>
                    <a:pt x="1533" y="11063"/>
                    <a:pt x="1768" y="10808"/>
                  </a:cubicBezTo>
                  <a:cubicBezTo>
                    <a:pt x="2202" y="10408"/>
                    <a:pt x="2602" y="9774"/>
                    <a:pt x="2936" y="9674"/>
                  </a:cubicBezTo>
                  <a:cubicBezTo>
                    <a:pt x="3236" y="9574"/>
                    <a:pt x="4270" y="9240"/>
                    <a:pt x="4270" y="9240"/>
                  </a:cubicBezTo>
                  <a:lnTo>
                    <a:pt x="4270" y="9240"/>
                  </a:lnTo>
                  <a:cubicBezTo>
                    <a:pt x="4270" y="9240"/>
                    <a:pt x="434" y="12176"/>
                    <a:pt x="234" y="13110"/>
                  </a:cubicBezTo>
                  <a:cubicBezTo>
                    <a:pt x="0" y="14044"/>
                    <a:pt x="3336" y="14477"/>
                    <a:pt x="4170" y="14477"/>
                  </a:cubicBezTo>
                  <a:cubicBezTo>
                    <a:pt x="5004" y="14477"/>
                    <a:pt x="8039" y="13210"/>
                    <a:pt x="8573" y="12476"/>
                  </a:cubicBezTo>
                  <a:cubicBezTo>
                    <a:pt x="9540" y="11175"/>
                    <a:pt x="10574" y="9907"/>
                    <a:pt x="11675" y="8740"/>
                  </a:cubicBezTo>
                  <a:cubicBezTo>
                    <a:pt x="12376" y="8039"/>
                    <a:pt x="18180" y="6238"/>
                    <a:pt x="21849" y="4871"/>
                  </a:cubicBezTo>
                  <a:cubicBezTo>
                    <a:pt x="20915" y="1535"/>
                    <a:pt x="19080" y="367"/>
                    <a:pt x="17646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33;p48"/>
            <p:cNvSpPr/>
            <p:nvPr/>
          </p:nvSpPr>
          <p:spPr>
            <a:xfrm>
              <a:off x="29856125" y="-1099262"/>
              <a:ext cx="121775" cy="78425"/>
            </a:xfrm>
            <a:custGeom>
              <a:avLst/>
              <a:gdLst/>
              <a:ahLst/>
              <a:cxnLst/>
              <a:rect l="l" t="t" r="r" b="b"/>
              <a:pathLst>
                <a:path w="4871" h="3137" fill="none" extrusionOk="0">
                  <a:moveTo>
                    <a:pt x="1" y="3136"/>
                  </a:moveTo>
                  <a:cubicBezTo>
                    <a:pt x="1" y="3136"/>
                    <a:pt x="1435" y="2303"/>
                    <a:pt x="2603" y="1635"/>
                  </a:cubicBezTo>
                  <a:cubicBezTo>
                    <a:pt x="3403" y="1168"/>
                    <a:pt x="4170" y="601"/>
                    <a:pt x="4871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34;p48"/>
            <p:cNvSpPr/>
            <p:nvPr/>
          </p:nvSpPr>
          <p:spPr>
            <a:xfrm>
              <a:off x="29895325" y="-1074237"/>
              <a:ext cx="111775" cy="65900"/>
            </a:xfrm>
            <a:custGeom>
              <a:avLst/>
              <a:gdLst/>
              <a:ahLst/>
              <a:cxnLst/>
              <a:rect l="l" t="t" r="r" b="b"/>
              <a:pathLst>
                <a:path w="4471" h="2636" fill="none" extrusionOk="0">
                  <a:moveTo>
                    <a:pt x="1" y="2636"/>
                  </a:moveTo>
                  <a:cubicBezTo>
                    <a:pt x="1" y="2636"/>
                    <a:pt x="1869" y="1735"/>
                    <a:pt x="2803" y="1268"/>
                  </a:cubicBezTo>
                  <a:cubicBezTo>
                    <a:pt x="3436" y="935"/>
                    <a:pt x="3970" y="501"/>
                    <a:pt x="4470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35;p48"/>
            <p:cNvSpPr/>
            <p:nvPr/>
          </p:nvSpPr>
          <p:spPr>
            <a:xfrm>
              <a:off x="29948700" y="-1058387"/>
              <a:ext cx="78400" cy="53400"/>
            </a:xfrm>
            <a:custGeom>
              <a:avLst/>
              <a:gdLst/>
              <a:ahLst/>
              <a:cxnLst/>
              <a:rect l="l" t="t" r="r" b="b"/>
              <a:pathLst>
                <a:path w="3136" h="2136" fill="none" extrusionOk="0">
                  <a:moveTo>
                    <a:pt x="0" y="2135"/>
                  </a:moveTo>
                  <a:cubicBezTo>
                    <a:pt x="1168" y="1635"/>
                    <a:pt x="2269" y="934"/>
                    <a:pt x="3136" y="0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36;p48"/>
            <p:cNvSpPr/>
            <p:nvPr/>
          </p:nvSpPr>
          <p:spPr>
            <a:xfrm>
              <a:off x="29352450" y="-2232562"/>
              <a:ext cx="906500" cy="1178300"/>
            </a:xfrm>
            <a:custGeom>
              <a:avLst/>
              <a:gdLst/>
              <a:ahLst/>
              <a:cxnLst/>
              <a:rect l="l" t="t" r="r" b="b"/>
              <a:pathLst>
                <a:path w="36260" h="47132" extrusionOk="0">
                  <a:moveTo>
                    <a:pt x="11475" y="0"/>
                  </a:moveTo>
                  <a:cubicBezTo>
                    <a:pt x="11475" y="0"/>
                    <a:pt x="8039" y="601"/>
                    <a:pt x="7205" y="1535"/>
                  </a:cubicBezTo>
                  <a:cubicBezTo>
                    <a:pt x="6371" y="2502"/>
                    <a:pt x="0" y="33758"/>
                    <a:pt x="267" y="34058"/>
                  </a:cubicBezTo>
                  <a:cubicBezTo>
                    <a:pt x="3836" y="37694"/>
                    <a:pt x="26119" y="42197"/>
                    <a:pt x="26119" y="42197"/>
                  </a:cubicBezTo>
                  <a:cubicBezTo>
                    <a:pt x="26119" y="42197"/>
                    <a:pt x="27586" y="44199"/>
                    <a:pt x="28220" y="44799"/>
                  </a:cubicBezTo>
                  <a:cubicBezTo>
                    <a:pt x="28810" y="45389"/>
                    <a:pt x="30553" y="47132"/>
                    <a:pt x="31384" y="47132"/>
                  </a:cubicBezTo>
                  <a:cubicBezTo>
                    <a:pt x="31447" y="47132"/>
                    <a:pt x="31504" y="47122"/>
                    <a:pt x="31556" y="47101"/>
                  </a:cubicBezTo>
                  <a:cubicBezTo>
                    <a:pt x="32223" y="46734"/>
                    <a:pt x="32857" y="46334"/>
                    <a:pt x="33424" y="45867"/>
                  </a:cubicBezTo>
                  <a:cubicBezTo>
                    <a:pt x="34024" y="45700"/>
                    <a:pt x="34558" y="45500"/>
                    <a:pt x="35092" y="45233"/>
                  </a:cubicBezTo>
                  <a:cubicBezTo>
                    <a:pt x="35525" y="44899"/>
                    <a:pt x="36259" y="43865"/>
                    <a:pt x="35926" y="43365"/>
                  </a:cubicBezTo>
                  <a:cubicBezTo>
                    <a:pt x="35625" y="42831"/>
                    <a:pt x="34258" y="40429"/>
                    <a:pt x="33224" y="39896"/>
                  </a:cubicBezTo>
                  <a:cubicBezTo>
                    <a:pt x="32190" y="39395"/>
                    <a:pt x="27787" y="37928"/>
                    <a:pt x="27787" y="37928"/>
                  </a:cubicBezTo>
                  <a:lnTo>
                    <a:pt x="11608" y="29121"/>
                  </a:lnTo>
                  <a:cubicBezTo>
                    <a:pt x="11175" y="28888"/>
                    <a:pt x="10975" y="28454"/>
                    <a:pt x="11075" y="27987"/>
                  </a:cubicBezTo>
                  <a:lnTo>
                    <a:pt x="13476" y="967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37;p48"/>
            <p:cNvSpPr/>
            <p:nvPr/>
          </p:nvSpPr>
          <p:spPr>
            <a:xfrm>
              <a:off x="29352450" y="-2232562"/>
              <a:ext cx="906500" cy="1185050"/>
            </a:xfrm>
            <a:custGeom>
              <a:avLst/>
              <a:gdLst/>
              <a:ahLst/>
              <a:cxnLst/>
              <a:rect l="l" t="t" r="r" b="b"/>
              <a:pathLst>
                <a:path w="36260" h="47402" fill="none" extrusionOk="0">
                  <a:moveTo>
                    <a:pt x="11475" y="0"/>
                  </a:moveTo>
                  <a:cubicBezTo>
                    <a:pt x="11475" y="0"/>
                    <a:pt x="8039" y="601"/>
                    <a:pt x="7205" y="1535"/>
                  </a:cubicBezTo>
                  <a:cubicBezTo>
                    <a:pt x="6371" y="2502"/>
                    <a:pt x="0" y="33758"/>
                    <a:pt x="267" y="34058"/>
                  </a:cubicBezTo>
                  <a:cubicBezTo>
                    <a:pt x="3836" y="37694"/>
                    <a:pt x="26119" y="42197"/>
                    <a:pt x="26119" y="42197"/>
                  </a:cubicBezTo>
                  <a:cubicBezTo>
                    <a:pt x="26119" y="42197"/>
                    <a:pt x="27586" y="44199"/>
                    <a:pt x="28220" y="44799"/>
                  </a:cubicBezTo>
                  <a:cubicBezTo>
                    <a:pt x="28854" y="45433"/>
                    <a:pt x="30822" y="47401"/>
                    <a:pt x="31556" y="47101"/>
                  </a:cubicBezTo>
                  <a:cubicBezTo>
                    <a:pt x="32223" y="46734"/>
                    <a:pt x="32857" y="46334"/>
                    <a:pt x="33424" y="45867"/>
                  </a:cubicBezTo>
                  <a:cubicBezTo>
                    <a:pt x="34024" y="45700"/>
                    <a:pt x="34558" y="45500"/>
                    <a:pt x="35092" y="45233"/>
                  </a:cubicBezTo>
                  <a:cubicBezTo>
                    <a:pt x="35525" y="44899"/>
                    <a:pt x="36259" y="43865"/>
                    <a:pt x="35926" y="43365"/>
                  </a:cubicBezTo>
                  <a:cubicBezTo>
                    <a:pt x="35625" y="42831"/>
                    <a:pt x="34258" y="40429"/>
                    <a:pt x="33224" y="39896"/>
                  </a:cubicBezTo>
                  <a:cubicBezTo>
                    <a:pt x="32190" y="39395"/>
                    <a:pt x="27787" y="37928"/>
                    <a:pt x="27787" y="37928"/>
                  </a:cubicBezTo>
                  <a:lnTo>
                    <a:pt x="11608" y="29121"/>
                  </a:lnTo>
                  <a:cubicBezTo>
                    <a:pt x="11175" y="28888"/>
                    <a:pt x="10975" y="28454"/>
                    <a:pt x="11075" y="27987"/>
                  </a:cubicBezTo>
                  <a:lnTo>
                    <a:pt x="13476" y="9674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38;p48"/>
            <p:cNvSpPr/>
            <p:nvPr/>
          </p:nvSpPr>
          <p:spPr>
            <a:xfrm>
              <a:off x="29683500" y="-1441162"/>
              <a:ext cx="575450" cy="386225"/>
            </a:xfrm>
            <a:custGeom>
              <a:avLst/>
              <a:gdLst/>
              <a:ahLst/>
              <a:cxnLst/>
              <a:rect l="l" t="t" r="r" b="b"/>
              <a:pathLst>
                <a:path w="23018" h="15449" extrusionOk="0">
                  <a:moveTo>
                    <a:pt x="3070" y="0"/>
                  </a:moveTo>
                  <a:cubicBezTo>
                    <a:pt x="2002" y="1235"/>
                    <a:pt x="1" y="4404"/>
                    <a:pt x="134" y="7472"/>
                  </a:cubicBezTo>
                  <a:cubicBezTo>
                    <a:pt x="4337" y="8707"/>
                    <a:pt x="8574" y="9741"/>
                    <a:pt x="12877" y="10541"/>
                  </a:cubicBezTo>
                  <a:cubicBezTo>
                    <a:pt x="12877" y="10541"/>
                    <a:pt x="14344" y="12509"/>
                    <a:pt x="14978" y="13143"/>
                  </a:cubicBezTo>
                  <a:cubicBezTo>
                    <a:pt x="15564" y="13698"/>
                    <a:pt x="17288" y="15449"/>
                    <a:pt x="18126" y="15449"/>
                  </a:cubicBezTo>
                  <a:cubicBezTo>
                    <a:pt x="18195" y="15449"/>
                    <a:pt x="18258" y="15437"/>
                    <a:pt x="18314" y="15411"/>
                  </a:cubicBezTo>
                  <a:cubicBezTo>
                    <a:pt x="18981" y="15078"/>
                    <a:pt x="19615" y="14644"/>
                    <a:pt x="20182" y="14177"/>
                  </a:cubicBezTo>
                  <a:cubicBezTo>
                    <a:pt x="20782" y="14044"/>
                    <a:pt x="21316" y="13844"/>
                    <a:pt x="21850" y="13577"/>
                  </a:cubicBezTo>
                  <a:cubicBezTo>
                    <a:pt x="22283" y="13243"/>
                    <a:pt x="23017" y="12209"/>
                    <a:pt x="22684" y="11675"/>
                  </a:cubicBezTo>
                  <a:cubicBezTo>
                    <a:pt x="22383" y="11175"/>
                    <a:pt x="21016" y="8773"/>
                    <a:pt x="19982" y="8240"/>
                  </a:cubicBezTo>
                  <a:cubicBezTo>
                    <a:pt x="18948" y="7739"/>
                    <a:pt x="14545" y="6272"/>
                    <a:pt x="14545" y="6272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406698" y="714494"/>
            <a:ext cx="71956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Câu hỏi 1:</a:t>
            </a:r>
            <a:r>
              <a:rPr lang="en-US" sz="2400"/>
              <a:t>  Khi nào nên sử dụng bảng để thể hiện thông tin?</a:t>
            </a:r>
          </a:p>
          <a:p>
            <a:r>
              <a:rPr lang="en-US" sz="2400" b="1"/>
              <a:t>Câu hỏi 2</a:t>
            </a:r>
            <a:r>
              <a:rPr lang="en-US" sz="2400"/>
              <a:t>: Bảng được cấu tạo gồm những thành phần nào?</a:t>
            </a:r>
          </a:p>
          <a:p>
            <a:r>
              <a:rPr lang="en-US" sz="2400" b="1"/>
              <a:t>Câu hỏi 3</a:t>
            </a:r>
            <a:r>
              <a:rPr lang="en-US" sz="2400"/>
              <a:t>: Dữ liệu trong ô thường ở dạng nào?</a:t>
            </a:r>
          </a:p>
          <a:p>
            <a:r>
              <a:rPr lang="en-US" sz="2400" b="1"/>
              <a:t>Câu hỏi 4</a:t>
            </a:r>
            <a:r>
              <a:rPr lang="en-US" sz="2400"/>
              <a:t>: Trong HTML phần tử nào dùng để tạo bảng, hàng, ô</a:t>
            </a:r>
            <a:r>
              <a:rPr lang="en-US" sz="2400" smtClean="0"/>
              <a:t>?</a:t>
            </a:r>
            <a:endParaRPr lang="en-US" sz="2400"/>
          </a:p>
          <a:p>
            <a:r>
              <a:rPr lang="en-US" sz="2400" b="1"/>
              <a:t>Câu hỏi 5</a:t>
            </a:r>
            <a:r>
              <a:rPr lang="en-US" sz="2400"/>
              <a:t>: Hãy nêu cấu trúc khai báo phần tử Table?</a:t>
            </a:r>
          </a:p>
          <a:p>
            <a:r>
              <a:rPr lang="en-US" sz="2400" b="1"/>
              <a:t>Câu hỏi 6: </a:t>
            </a:r>
            <a:r>
              <a:rPr lang="en-US" sz="2400"/>
              <a:t>Hãy nêu</a:t>
            </a:r>
            <a:r>
              <a:rPr lang="en-US" sz="2400" b="1"/>
              <a:t> p</a:t>
            </a:r>
            <a:r>
              <a:rPr lang="en-US" sz="2400"/>
              <a:t>hần tử dùng để chú thích trong bảng? và vị trí đặt trong bảng?</a:t>
            </a:r>
          </a:p>
        </p:txBody>
      </p:sp>
    </p:spTree>
    <p:extLst>
      <p:ext uri="{BB962C8B-B14F-4D97-AF65-F5344CB8AC3E}">
        <p14:creationId xmlns:p14="http://schemas.microsoft.com/office/powerpoint/2010/main" val="2138041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839368" y="276961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Tạo bảng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43795"/>
              </p:ext>
            </p:extLst>
          </p:nvPr>
        </p:nvGraphicFramePr>
        <p:xfrm>
          <a:off x="1828801" y="912157"/>
          <a:ext cx="7005654" cy="3839399"/>
        </p:xfrm>
        <a:graphic>
          <a:graphicData uri="http://schemas.openxmlformats.org/drawingml/2006/table">
            <a:tbl>
              <a:tblPr firstRow="1" firstCol="1" bandRow="1">
                <a:tableStyleId>{0D288231-497E-4940-B692-78899D0053BF}</a:tableStyleId>
              </a:tblPr>
              <a:tblGrid>
                <a:gridCol w="7005654"/>
              </a:tblGrid>
              <a:tr h="383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PHIẾU</a:t>
                      </a:r>
                      <a:r>
                        <a:rPr lang="en-US" sz="2400" b="1" baseline="0" smtClean="0">
                          <a:effectLst/>
                        </a:rPr>
                        <a:t> HỌC TẬP SỐ 3</a:t>
                      </a:r>
                      <a:endParaRPr lang="en-US" sz="2400" b="1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i="0" u="none" strike="noStrike" cap="none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Câu hỏi 1:</a:t>
                      </a:r>
                      <a:r>
                        <a:rPr lang="en-US" sz="2400" b="0" i="0" u="none" strike="noStrike" cap="none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 Khi nào nên sử dụng bảng để thể hiện thông tin?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TL</a:t>
                      </a:r>
                      <a:r>
                        <a:rPr lang="en-US" sz="2400" smtClean="0">
                          <a:effectLst/>
                        </a:rPr>
                        <a:t>:</a:t>
                      </a:r>
                      <a:r>
                        <a:rPr lang="en-US" sz="2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2400" b="0" i="0" u="none" strike="noStrike" cap="none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/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Bảng thường được sử dụng để thể hiện thông tin có cấu trúc, dùng cho thống kê, so sánh dữ liệu</a:t>
                      </a:r>
                      <a:endParaRPr lang="en-US" sz="24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5" name="Google Shape;728;p44"/>
          <p:cNvGrpSpPr/>
          <p:nvPr/>
        </p:nvGrpSpPr>
        <p:grpSpPr>
          <a:xfrm>
            <a:off x="-23479" y="509276"/>
            <a:ext cx="1598045" cy="3976601"/>
            <a:chOff x="618350" y="2174725"/>
            <a:chExt cx="1901875" cy="3154425"/>
          </a:xfrm>
        </p:grpSpPr>
        <p:sp>
          <p:nvSpPr>
            <p:cNvPr id="66" name="Google Shape;729;p44"/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730;p44"/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68" name="Google Shape;731;p44"/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32;p44"/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33;p44"/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34;p44"/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35;p44"/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6;p44"/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37;p44"/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38;p44"/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39;p44"/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40;p44"/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41;p44"/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42;p44"/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43;p44"/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44;p44"/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45;p44"/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46;p44"/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47;p44"/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48;p44"/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9;p44"/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50;p44"/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51;p44"/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52;p44"/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53;p44"/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54;p44"/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55;p44"/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56;p44"/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57;p44"/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58;p44"/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59;p44"/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60;p44"/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61;p44"/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62;p44"/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63;p44"/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4;p44"/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5;p44"/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6;p44"/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7;p44"/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8;p44"/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69;p44"/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70;p44"/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71;p44"/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72;p44"/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73;p44"/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74;p44"/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75;p44"/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76;p44"/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77;p44"/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78;p44"/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79;p44"/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3774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87943"/>
              </p:ext>
            </p:extLst>
          </p:nvPr>
        </p:nvGraphicFramePr>
        <p:xfrm>
          <a:off x="1828801" y="912157"/>
          <a:ext cx="7005654" cy="3839399"/>
        </p:xfrm>
        <a:graphic>
          <a:graphicData uri="http://schemas.openxmlformats.org/drawingml/2006/table">
            <a:tbl>
              <a:tblPr firstRow="1" firstCol="1" bandRow="1">
                <a:tableStyleId>{0D288231-497E-4940-B692-78899D0053BF}</a:tableStyleId>
              </a:tblPr>
              <a:tblGrid>
                <a:gridCol w="7005654"/>
              </a:tblGrid>
              <a:tr h="383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PHIẾU</a:t>
                      </a:r>
                      <a:r>
                        <a:rPr lang="en-US" sz="2400" b="1" baseline="0" smtClean="0">
                          <a:effectLst/>
                        </a:rPr>
                        <a:t> HỌC TẬP SỐ 3</a:t>
                      </a:r>
                      <a:endParaRPr lang="en-US" sz="2400" b="1" smtClean="0">
                        <a:effectLst/>
                      </a:endParaRPr>
                    </a:p>
                    <a:p>
                      <a:r>
                        <a:rPr lang="en-US" sz="2400" b="1" smtClean="0"/>
                        <a:t>Câu hỏi 2</a:t>
                      </a:r>
                      <a:r>
                        <a:rPr lang="en-US" sz="2400" smtClean="0"/>
                        <a:t>: Bảng được cấu tạo gồm những thành phần nào?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smtClean="0">
                          <a:effectLst/>
                        </a:rPr>
                        <a:t>TL</a:t>
                      </a:r>
                      <a:r>
                        <a:rPr lang="en-US" sz="2400" smtClean="0">
                          <a:effectLst/>
                        </a:rPr>
                        <a:t>:</a:t>
                      </a:r>
                      <a:r>
                        <a:rPr lang="en-US" sz="2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Bảng được tạo bởi các hàng, mỗi hàng chứa một hoặc nhiều ô dữ liệu.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0" i="0" u="none" strike="noStrike" cap="none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5" name="Google Shape;728;p44"/>
          <p:cNvGrpSpPr/>
          <p:nvPr/>
        </p:nvGrpSpPr>
        <p:grpSpPr>
          <a:xfrm>
            <a:off x="-23479" y="509276"/>
            <a:ext cx="1598045" cy="3976601"/>
            <a:chOff x="618350" y="2174725"/>
            <a:chExt cx="1901875" cy="3154425"/>
          </a:xfrm>
        </p:grpSpPr>
        <p:sp>
          <p:nvSpPr>
            <p:cNvPr id="66" name="Google Shape;729;p44"/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730;p44"/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68" name="Google Shape;731;p44"/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32;p44"/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33;p44"/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34;p44"/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35;p44"/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6;p44"/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37;p44"/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38;p44"/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39;p44"/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40;p44"/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41;p44"/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42;p44"/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43;p44"/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44;p44"/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45;p44"/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46;p44"/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47;p44"/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48;p44"/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9;p44"/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50;p44"/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51;p44"/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52;p44"/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53;p44"/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54;p44"/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55;p44"/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56;p44"/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57;p44"/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58;p44"/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59;p44"/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60;p44"/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61;p44"/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62;p44"/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63;p44"/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4;p44"/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5;p44"/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6;p44"/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7;p44"/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8;p44"/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69;p44"/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70;p44"/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71;p44"/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72;p44"/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73;p44"/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74;p44"/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75;p44"/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76;p44"/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77;p44"/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78;p44"/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79;p44"/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Rectangle 116"/>
          <p:cNvSpPr/>
          <p:nvPr/>
        </p:nvSpPr>
        <p:spPr>
          <a:xfrm>
            <a:off x="3839368" y="276961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Tạo bảng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04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98161"/>
              </p:ext>
            </p:extLst>
          </p:nvPr>
        </p:nvGraphicFramePr>
        <p:xfrm>
          <a:off x="1828801" y="912157"/>
          <a:ext cx="7005654" cy="3839399"/>
        </p:xfrm>
        <a:graphic>
          <a:graphicData uri="http://schemas.openxmlformats.org/drawingml/2006/table">
            <a:tbl>
              <a:tblPr firstRow="1" firstCol="1" bandRow="1">
                <a:tableStyleId>{0D288231-497E-4940-B692-78899D0053BF}</a:tableStyleId>
              </a:tblPr>
              <a:tblGrid>
                <a:gridCol w="7005654"/>
              </a:tblGrid>
              <a:tr h="383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PHIẾU</a:t>
                      </a:r>
                      <a:r>
                        <a:rPr lang="en-US" sz="2400" b="1" baseline="0" smtClean="0">
                          <a:effectLst/>
                        </a:rPr>
                        <a:t> HỌC TẬP SỐ 3</a:t>
                      </a:r>
                      <a:endParaRPr lang="en-US" sz="2400" b="1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smtClean="0"/>
                        <a:t>Câu hỏi 3</a:t>
                      </a:r>
                      <a:r>
                        <a:rPr lang="en-US" sz="2400" smtClean="0"/>
                        <a:t>: Dữ liệu trong ô thường ở dạng nào?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smtClean="0">
                          <a:effectLst/>
                        </a:rPr>
                        <a:t>TL</a:t>
                      </a:r>
                      <a:r>
                        <a:rPr lang="en-US" sz="2400" smtClean="0">
                          <a:effectLst/>
                        </a:rPr>
                        <a:t>:</a:t>
                      </a:r>
                      <a:r>
                        <a:rPr lang="en-US" sz="2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Dữ liệu trong các ô thường là văn bản, hình ảnh, siêu liên kết...cũng có thể bao gồm các bảng khác.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0" i="0" u="none" strike="noStrike" cap="none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5" name="Google Shape;728;p44"/>
          <p:cNvGrpSpPr/>
          <p:nvPr/>
        </p:nvGrpSpPr>
        <p:grpSpPr>
          <a:xfrm>
            <a:off x="-23479" y="509276"/>
            <a:ext cx="1598045" cy="3976601"/>
            <a:chOff x="618350" y="2174725"/>
            <a:chExt cx="1901875" cy="3154425"/>
          </a:xfrm>
        </p:grpSpPr>
        <p:sp>
          <p:nvSpPr>
            <p:cNvPr id="66" name="Google Shape;729;p44"/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730;p44"/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68" name="Google Shape;731;p44"/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32;p44"/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33;p44"/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34;p44"/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35;p44"/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6;p44"/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37;p44"/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38;p44"/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39;p44"/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40;p44"/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41;p44"/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42;p44"/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43;p44"/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44;p44"/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45;p44"/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46;p44"/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47;p44"/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48;p44"/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9;p44"/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50;p44"/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51;p44"/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52;p44"/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53;p44"/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54;p44"/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55;p44"/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56;p44"/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57;p44"/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58;p44"/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59;p44"/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60;p44"/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61;p44"/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62;p44"/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63;p44"/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4;p44"/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5;p44"/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6;p44"/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7;p44"/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8;p44"/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69;p44"/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70;p44"/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71;p44"/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72;p44"/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73;p44"/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74;p44"/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75;p44"/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76;p44"/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77;p44"/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78;p44"/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79;p44"/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Rectangle 116"/>
          <p:cNvSpPr/>
          <p:nvPr/>
        </p:nvSpPr>
        <p:spPr>
          <a:xfrm>
            <a:off x="3839368" y="276961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Tạo bảng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12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06341"/>
              </p:ext>
            </p:extLst>
          </p:nvPr>
        </p:nvGraphicFramePr>
        <p:xfrm>
          <a:off x="1828801" y="912157"/>
          <a:ext cx="7005654" cy="4202494"/>
        </p:xfrm>
        <a:graphic>
          <a:graphicData uri="http://schemas.openxmlformats.org/drawingml/2006/table">
            <a:tbl>
              <a:tblPr firstRow="1" firstCol="1" bandRow="1">
                <a:tableStyleId>{0D288231-497E-4940-B692-78899D0053BF}</a:tableStyleId>
              </a:tblPr>
              <a:tblGrid>
                <a:gridCol w="7005654"/>
              </a:tblGrid>
              <a:tr h="383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PHIẾU</a:t>
                      </a:r>
                      <a:r>
                        <a:rPr lang="en-US" sz="2400" b="1" baseline="0" smtClean="0">
                          <a:effectLst/>
                        </a:rPr>
                        <a:t> HỌC TẬP SỐ 3</a:t>
                      </a:r>
                      <a:endParaRPr lang="en-US" sz="2400" b="1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smtClean="0"/>
                        <a:t>Câu hỏi 4</a:t>
                      </a:r>
                      <a:r>
                        <a:rPr lang="en-US" sz="2400" smtClean="0"/>
                        <a:t>: </a:t>
                      </a:r>
                      <a:r>
                        <a:rPr lang="en-US" sz="2400" b="0" i="0" u="none" strike="noStrike" cap="none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Trong HTML phần tử nào dùng để tạo bảng, hàng, ô?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b="1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smtClean="0">
                          <a:effectLst/>
                        </a:rPr>
                        <a:t>TL</a:t>
                      </a:r>
                      <a:r>
                        <a:rPr lang="en-US" sz="2400" smtClean="0">
                          <a:effectLst/>
                        </a:rPr>
                        <a:t>:</a:t>
                      </a:r>
                      <a:r>
                        <a:rPr lang="en-US" sz="2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Trong HTML:</a:t>
                      </a:r>
                    </a:p>
                    <a:p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Phần tử table dùng để tạo bảng</a:t>
                      </a:r>
                    </a:p>
                    <a:p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Phần tử tr dùng để khai báo hàng</a:t>
                      </a:r>
                    </a:p>
                    <a:p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- Phần tử td dùng để khai báo ô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b="0" i="0" u="none" strike="noStrike" cap="none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0" i="0" u="none" strike="noStrike" cap="none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5" name="Google Shape;728;p44"/>
          <p:cNvGrpSpPr/>
          <p:nvPr/>
        </p:nvGrpSpPr>
        <p:grpSpPr>
          <a:xfrm>
            <a:off x="-23479" y="509276"/>
            <a:ext cx="1598045" cy="3976601"/>
            <a:chOff x="618350" y="2174725"/>
            <a:chExt cx="1901875" cy="3154425"/>
          </a:xfrm>
        </p:grpSpPr>
        <p:sp>
          <p:nvSpPr>
            <p:cNvPr id="66" name="Google Shape;729;p44"/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730;p44"/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68" name="Google Shape;731;p44"/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32;p44"/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33;p44"/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34;p44"/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35;p44"/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6;p44"/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37;p44"/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38;p44"/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39;p44"/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40;p44"/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41;p44"/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42;p44"/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43;p44"/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44;p44"/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45;p44"/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46;p44"/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47;p44"/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48;p44"/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9;p44"/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50;p44"/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51;p44"/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52;p44"/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53;p44"/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54;p44"/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55;p44"/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56;p44"/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57;p44"/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58;p44"/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59;p44"/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60;p44"/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61;p44"/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62;p44"/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63;p44"/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4;p44"/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5;p44"/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6;p44"/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7;p44"/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8;p44"/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69;p44"/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70;p44"/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71;p44"/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72;p44"/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73;p44"/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74;p44"/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75;p44"/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76;p44"/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77;p44"/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78;p44"/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79;p44"/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Rectangle 116"/>
          <p:cNvSpPr/>
          <p:nvPr/>
        </p:nvSpPr>
        <p:spPr>
          <a:xfrm>
            <a:off x="3839368" y="276961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Tạo bảng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47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48"/>
          <p:cNvGrpSpPr/>
          <p:nvPr/>
        </p:nvGrpSpPr>
        <p:grpSpPr>
          <a:xfrm>
            <a:off x="279461" y="4270405"/>
            <a:ext cx="520092" cy="669040"/>
            <a:chOff x="4938450" y="2419450"/>
            <a:chExt cx="243900" cy="313750"/>
          </a:xfrm>
        </p:grpSpPr>
        <p:sp>
          <p:nvSpPr>
            <p:cNvPr id="1046" name="Google Shape;1046;p48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 rot="-1464382">
            <a:off x="6643959" y="481976"/>
            <a:ext cx="825540" cy="309244"/>
            <a:chOff x="5553275" y="2092625"/>
            <a:chExt cx="387150" cy="145025"/>
          </a:xfrm>
        </p:grpSpPr>
        <p:sp>
          <p:nvSpPr>
            <p:cNvPr id="1053" name="Google Shape;1053;p48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48"/>
          <p:cNvSpPr/>
          <p:nvPr/>
        </p:nvSpPr>
        <p:spPr>
          <a:xfrm>
            <a:off x="7007550" y="16876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48"/>
          <p:cNvSpPr/>
          <p:nvPr/>
        </p:nvSpPr>
        <p:spPr>
          <a:xfrm>
            <a:off x="8343600" y="432839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" name="Google Shape;1061;p48"/>
          <p:cNvGrpSpPr/>
          <p:nvPr/>
        </p:nvGrpSpPr>
        <p:grpSpPr>
          <a:xfrm>
            <a:off x="3857858" y="251342"/>
            <a:ext cx="384632" cy="574469"/>
            <a:chOff x="5896600" y="1746775"/>
            <a:chExt cx="180375" cy="269400"/>
          </a:xfrm>
        </p:grpSpPr>
        <p:sp>
          <p:nvSpPr>
            <p:cNvPr id="1062" name="Google Shape;1062;p48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48"/>
          <p:cNvGrpSpPr/>
          <p:nvPr/>
        </p:nvGrpSpPr>
        <p:grpSpPr>
          <a:xfrm>
            <a:off x="294198" y="330853"/>
            <a:ext cx="490612" cy="415445"/>
            <a:chOff x="5278225" y="2418025"/>
            <a:chExt cx="230075" cy="194825"/>
          </a:xfrm>
        </p:grpSpPr>
        <p:sp>
          <p:nvSpPr>
            <p:cNvPr id="1069" name="Google Shape;1069;p48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48"/>
          <p:cNvSpPr/>
          <p:nvPr/>
        </p:nvSpPr>
        <p:spPr>
          <a:xfrm>
            <a:off x="8343592" y="3252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8"/>
          <p:cNvSpPr/>
          <p:nvPr/>
        </p:nvSpPr>
        <p:spPr>
          <a:xfrm>
            <a:off x="2196087" y="339950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48"/>
          <p:cNvGrpSpPr/>
          <p:nvPr/>
        </p:nvGrpSpPr>
        <p:grpSpPr>
          <a:xfrm>
            <a:off x="572928" y="947952"/>
            <a:ext cx="1151811" cy="3559573"/>
            <a:chOff x="29352450" y="-3115812"/>
            <a:chExt cx="1301775" cy="4023025"/>
          </a:xfrm>
        </p:grpSpPr>
        <p:sp>
          <p:nvSpPr>
            <p:cNvPr id="1101" name="Google Shape;1101;p48"/>
            <p:cNvSpPr/>
            <p:nvPr/>
          </p:nvSpPr>
          <p:spPr>
            <a:xfrm>
              <a:off x="29918675" y="-96037"/>
              <a:ext cx="424500" cy="1003250"/>
            </a:xfrm>
            <a:custGeom>
              <a:avLst/>
              <a:gdLst/>
              <a:ahLst/>
              <a:cxnLst/>
              <a:rect l="l" t="t" r="r" b="b"/>
              <a:pathLst>
                <a:path w="16980" h="40130" extrusionOk="0">
                  <a:moveTo>
                    <a:pt x="13410" y="1"/>
                  </a:moveTo>
                  <a:lnTo>
                    <a:pt x="1869" y="1302"/>
                  </a:lnTo>
                  <a:cubicBezTo>
                    <a:pt x="1869" y="1302"/>
                    <a:pt x="1" y="5371"/>
                    <a:pt x="434" y="9908"/>
                  </a:cubicBezTo>
                  <a:cubicBezTo>
                    <a:pt x="868" y="14444"/>
                    <a:pt x="1535" y="27354"/>
                    <a:pt x="1535" y="30222"/>
                  </a:cubicBezTo>
                  <a:cubicBezTo>
                    <a:pt x="1535" y="33091"/>
                    <a:pt x="968" y="36160"/>
                    <a:pt x="968" y="37261"/>
                  </a:cubicBezTo>
                  <a:cubicBezTo>
                    <a:pt x="1035" y="38228"/>
                    <a:pt x="1201" y="39195"/>
                    <a:pt x="1435" y="40129"/>
                  </a:cubicBezTo>
                  <a:lnTo>
                    <a:pt x="16312" y="40129"/>
                  </a:lnTo>
                  <a:cubicBezTo>
                    <a:pt x="16312" y="40129"/>
                    <a:pt x="16979" y="38928"/>
                    <a:pt x="16979" y="38461"/>
                  </a:cubicBezTo>
                  <a:cubicBezTo>
                    <a:pt x="16979" y="38028"/>
                    <a:pt x="15879" y="36694"/>
                    <a:pt x="15111" y="36393"/>
                  </a:cubicBezTo>
                  <a:cubicBezTo>
                    <a:pt x="14344" y="36060"/>
                    <a:pt x="10908" y="34292"/>
                    <a:pt x="10041" y="33091"/>
                  </a:cubicBezTo>
                  <a:cubicBezTo>
                    <a:pt x="9140" y="31857"/>
                    <a:pt x="8607" y="31090"/>
                    <a:pt x="8607" y="29655"/>
                  </a:cubicBezTo>
                  <a:cubicBezTo>
                    <a:pt x="8607" y="28221"/>
                    <a:pt x="12910" y="14444"/>
                    <a:pt x="13010" y="9040"/>
                  </a:cubicBezTo>
                  <a:cubicBezTo>
                    <a:pt x="13110" y="3603"/>
                    <a:pt x="13410" y="1"/>
                    <a:pt x="13410" y="1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29942850" y="657263"/>
              <a:ext cx="400325" cy="249950"/>
            </a:xfrm>
            <a:custGeom>
              <a:avLst/>
              <a:gdLst/>
              <a:ahLst/>
              <a:cxnLst/>
              <a:rect l="l" t="t" r="r" b="b"/>
              <a:pathLst>
                <a:path w="16013" h="9998" extrusionOk="0">
                  <a:moveTo>
                    <a:pt x="7047" y="0"/>
                  </a:moveTo>
                  <a:cubicBezTo>
                    <a:pt x="6503" y="0"/>
                    <a:pt x="5975" y="267"/>
                    <a:pt x="5638" y="724"/>
                  </a:cubicBezTo>
                  <a:cubicBezTo>
                    <a:pt x="5171" y="1391"/>
                    <a:pt x="4738" y="2058"/>
                    <a:pt x="4304" y="2725"/>
                  </a:cubicBezTo>
                  <a:lnTo>
                    <a:pt x="501" y="1758"/>
                  </a:lnTo>
                  <a:cubicBezTo>
                    <a:pt x="368" y="4060"/>
                    <a:pt x="1" y="6261"/>
                    <a:pt x="1" y="7129"/>
                  </a:cubicBezTo>
                  <a:cubicBezTo>
                    <a:pt x="68" y="8096"/>
                    <a:pt x="234" y="9063"/>
                    <a:pt x="468" y="9997"/>
                  </a:cubicBezTo>
                  <a:lnTo>
                    <a:pt x="15345" y="9997"/>
                  </a:lnTo>
                  <a:cubicBezTo>
                    <a:pt x="15345" y="9997"/>
                    <a:pt x="16012" y="8796"/>
                    <a:pt x="16012" y="8329"/>
                  </a:cubicBezTo>
                  <a:cubicBezTo>
                    <a:pt x="16012" y="7896"/>
                    <a:pt x="14912" y="6595"/>
                    <a:pt x="14144" y="6261"/>
                  </a:cubicBezTo>
                  <a:cubicBezTo>
                    <a:pt x="13377" y="5928"/>
                    <a:pt x="9941" y="4160"/>
                    <a:pt x="9074" y="2959"/>
                  </a:cubicBezTo>
                  <a:cubicBezTo>
                    <a:pt x="8307" y="1925"/>
                    <a:pt x="7806" y="1191"/>
                    <a:pt x="7673" y="124"/>
                  </a:cubicBezTo>
                  <a:cubicBezTo>
                    <a:pt x="7469" y="40"/>
                    <a:pt x="7257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29947025" y="874663"/>
              <a:ext cx="394475" cy="32550"/>
            </a:xfrm>
            <a:custGeom>
              <a:avLst/>
              <a:gdLst/>
              <a:ahLst/>
              <a:cxnLst/>
              <a:rect l="l" t="t" r="r" b="b"/>
              <a:pathLst>
                <a:path w="15779" h="1302" extrusionOk="0">
                  <a:moveTo>
                    <a:pt x="1" y="0"/>
                  </a:moveTo>
                  <a:cubicBezTo>
                    <a:pt x="134" y="701"/>
                    <a:pt x="301" y="1301"/>
                    <a:pt x="301" y="1301"/>
                  </a:cubicBezTo>
                  <a:lnTo>
                    <a:pt x="15178" y="1301"/>
                  </a:lnTo>
                  <a:cubicBezTo>
                    <a:pt x="15412" y="901"/>
                    <a:pt x="15612" y="434"/>
                    <a:pt x="15779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29554250" y="-167762"/>
              <a:ext cx="451175" cy="1074975"/>
            </a:xfrm>
            <a:custGeom>
              <a:avLst/>
              <a:gdLst/>
              <a:ahLst/>
              <a:cxnLst/>
              <a:rect l="l" t="t" r="r" b="b"/>
              <a:pathLst>
                <a:path w="18047" h="42999" extrusionOk="0">
                  <a:moveTo>
                    <a:pt x="1335" y="1"/>
                  </a:moveTo>
                  <a:lnTo>
                    <a:pt x="1335" y="1"/>
                  </a:lnTo>
                  <a:cubicBezTo>
                    <a:pt x="1702" y="1335"/>
                    <a:pt x="1868" y="2770"/>
                    <a:pt x="1768" y="4171"/>
                  </a:cubicBezTo>
                  <a:cubicBezTo>
                    <a:pt x="1668" y="6839"/>
                    <a:pt x="0" y="11342"/>
                    <a:pt x="1335" y="16546"/>
                  </a:cubicBezTo>
                  <a:cubicBezTo>
                    <a:pt x="2636" y="21716"/>
                    <a:pt x="5071" y="28788"/>
                    <a:pt x="5971" y="32758"/>
                  </a:cubicBezTo>
                  <a:cubicBezTo>
                    <a:pt x="6839" y="36727"/>
                    <a:pt x="5738" y="39029"/>
                    <a:pt x="5838" y="40797"/>
                  </a:cubicBezTo>
                  <a:cubicBezTo>
                    <a:pt x="5971" y="42565"/>
                    <a:pt x="6739" y="42998"/>
                    <a:pt x="6739" y="42998"/>
                  </a:cubicBezTo>
                  <a:lnTo>
                    <a:pt x="17446" y="42998"/>
                  </a:lnTo>
                  <a:cubicBezTo>
                    <a:pt x="17880" y="42498"/>
                    <a:pt x="18047" y="41797"/>
                    <a:pt x="17880" y="41130"/>
                  </a:cubicBezTo>
                  <a:cubicBezTo>
                    <a:pt x="17546" y="40130"/>
                    <a:pt x="15211" y="38162"/>
                    <a:pt x="14344" y="36060"/>
                  </a:cubicBezTo>
                  <a:cubicBezTo>
                    <a:pt x="13477" y="33959"/>
                    <a:pt x="12476" y="31323"/>
                    <a:pt x="12476" y="28655"/>
                  </a:cubicBezTo>
                  <a:cubicBezTo>
                    <a:pt x="12476" y="26020"/>
                    <a:pt x="13343" y="13978"/>
                    <a:pt x="13343" y="10242"/>
                  </a:cubicBezTo>
                  <a:lnTo>
                    <a:pt x="13343" y="3637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29698525" y="646813"/>
              <a:ext cx="306900" cy="260400"/>
            </a:xfrm>
            <a:custGeom>
              <a:avLst/>
              <a:gdLst/>
              <a:ahLst/>
              <a:cxnLst/>
              <a:rect l="l" t="t" r="r" b="b"/>
              <a:pathLst>
                <a:path w="12276" h="10416" extrusionOk="0">
                  <a:moveTo>
                    <a:pt x="6818" y="1"/>
                  </a:moveTo>
                  <a:cubicBezTo>
                    <a:pt x="6140" y="1"/>
                    <a:pt x="5496" y="209"/>
                    <a:pt x="4937" y="608"/>
                  </a:cubicBezTo>
                  <a:cubicBezTo>
                    <a:pt x="2402" y="2276"/>
                    <a:pt x="2602" y="3244"/>
                    <a:pt x="2602" y="3244"/>
                  </a:cubicBezTo>
                  <a:lnTo>
                    <a:pt x="534" y="2576"/>
                  </a:lnTo>
                  <a:lnTo>
                    <a:pt x="534" y="2576"/>
                  </a:lnTo>
                  <a:cubicBezTo>
                    <a:pt x="667" y="5145"/>
                    <a:pt x="0" y="6846"/>
                    <a:pt x="100" y="8214"/>
                  </a:cubicBezTo>
                  <a:cubicBezTo>
                    <a:pt x="234" y="9982"/>
                    <a:pt x="1001" y="10415"/>
                    <a:pt x="1001" y="10415"/>
                  </a:cubicBezTo>
                  <a:lnTo>
                    <a:pt x="11709" y="10415"/>
                  </a:lnTo>
                  <a:cubicBezTo>
                    <a:pt x="12109" y="9915"/>
                    <a:pt x="12276" y="9214"/>
                    <a:pt x="12109" y="8547"/>
                  </a:cubicBezTo>
                  <a:cubicBezTo>
                    <a:pt x="11775" y="7547"/>
                    <a:pt x="9440" y="5579"/>
                    <a:pt x="8573" y="3477"/>
                  </a:cubicBezTo>
                  <a:cubicBezTo>
                    <a:pt x="8073" y="2343"/>
                    <a:pt x="7672" y="1209"/>
                    <a:pt x="7339" y="41"/>
                  </a:cubicBezTo>
                  <a:cubicBezTo>
                    <a:pt x="7164" y="14"/>
                    <a:pt x="6990" y="1"/>
                    <a:pt x="6818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29703525" y="874663"/>
              <a:ext cx="299400" cy="32550"/>
            </a:xfrm>
            <a:custGeom>
              <a:avLst/>
              <a:gdLst/>
              <a:ahLst/>
              <a:cxnLst/>
              <a:rect l="l" t="t" r="r" b="b"/>
              <a:pathLst>
                <a:path w="11976" h="1302" extrusionOk="0">
                  <a:moveTo>
                    <a:pt x="0" y="0"/>
                  </a:moveTo>
                  <a:cubicBezTo>
                    <a:pt x="267" y="1034"/>
                    <a:pt x="768" y="1301"/>
                    <a:pt x="768" y="1301"/>
                  </a:cubicBezTo>
                  <a:lnTo>
                    <a:pt x="11475" y="1301"/>
                  </a:lnTo>
                  <a:cubicBezTo>
                    <a:pt x="11775" y="934"/>
                    <a:pt x="11942" y="467"/>
                    <a:pt x="11976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29430000" y="-1382787"/>
              <a:ext cx="1006575" cy="1350150"/>
            </a:xfrm>
            <a:custGeom>
              <a:avLst/>
              <a:gdLst/>
              <a:ahLst/>
              <a:cxnLst/>
              <a:rect l="l" t="t" r="r" b="b"/>
              <a:pathLst>
                <a:path w="40263" h="54006" extrusionOk="0">
                  <a:moveTo>
                    <a:pt x="4804" y="0"/>
                  </a:moveTo>
                  <a:cubicBezTo>
                    <a:pt x="4804" y="0"/>
                    <a:pt x="834" y="7506"/>
                    <a:pt x="401" y="16479"/>
                  </a:cubicBezTo>
                  <a:cubicBezTo>
                    <a:pt x="0" y="25452"/>
                    <a:pt x="3136" y="49402"/>
                    <a:pt x="3136" y="49402"/>
                  </a:cubicBezTo>
                  <a:cubicBezTo>
                    <a:pt x="3136" y="49402"/>
                    <a:pt x="11675" y="54006"/>
                    <a:pt x="20648" y="54006"/>
                  </a:cubicBezTo>
                  <a:cubicBezTo>
                    <a:pt x="26186" y="53972"/>
                    <a:pt x="31690" y="52972"/>
                    <a:pt x="36893" y="51070"/>
                  </a:cubicBezTo>
                  <a:cubicBezTo>
                    <a:pt x="36893" y="51070"/>
                    <a:pt x="40229" y="24184"/>
                    <a:pt x="40229" y="15445"/>
                  </a:cubicBezTo>
                  <a:cubicBezTo>
                    <a:pt x="40262" y="10241"/>
                    <a:pt x="38961" y="5171"/>
                    <a:pt x="36493" y="634"/>
                  </a:cubicBezTo>
                  <a:cubicBezTo>
                    <a:pt x="36493" y="634"/>
                    <a:pt x="31236" y="870"/>
                    <a:pt x="24342" y="870"/>
                  </a:cubicBezTo>
                  <a:cubicBezTo>
                    <a:pt x="18275" y="870"/>
                    <a:pt x="10940" y="687"/>
                    <a:pt x="4804" y="0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29723525" y="-2382762"/>
              <a:ext cx="625475" cy="1094325"/>
            </a:xfrm>
            <a:custGeom>
              <a:avLst/>
              <a:gdLst/>
              <a:ahLst/>
              <a:cxnLst/>
              <a:rect l="l" t="t" r="r" b="b"/>
              <a:pathLst>
                <a:path w="25019" h="43773" extrusionOk="0">
                  <a:moveTo>
                    <a:pt x="10689" y="1"/>
                  </a:moveTo>
                  <a:cubicBezTo>
                    <a:pt x="9571" y="1"/>
                    <a:pt x="8441" y="229"/>
                    <a:pt x="7373" y="805"/>
                  </a:cubicBezTo>
                  <a:lnTo>
                    <a:pt x="1535" y="5808"/>
                  </a:lnTo>
                  <a:lnTo>
                    <a:pt x="1" y="40567"/>
                  </a:lnTo>
                  <a:cubicBezTo>
                    <a:pt x="1" y="40567"/>
                    <a:pt x="6958" y="43773"/>
                    <a:pt x="14304" y="43773"/>
                  </a:cubicBezTo>
                  <a:cubicBezTo>
                    <a:pt x="14451" y="43773"/>
                    <a:pt x="14598" y="43771"/>
                    <a:pt x="14745" y="43769"/>
                  </a:cubicBezTo>
                  <a:cubicBezTo>
                    <a:pt x="22250" y="43602"/>
                    <a:pt x="25019" y="41667"/>
                    <a:pt x="25019" y="41667"/>
                  </a:cubicBezTo>
                  <a:cubicBezTo>
                    <a:pt x="25019" y="41667"/>
                    <a:pt x="22650" y="10945"/>
                    <a:pt x="22650" y="10111"/>
                  </a:cubicBezTo>
                  <a:cubicBezTo>
                    <a:pt x="22650" y="9277"/>
                    <a:pt x="19048" y="3306"/>
                    <a:pt x="19048" y="3306"/>
                  </a:cubicBezTo>
                  <a:cubicBezTo>
                    <a:pt x="19048" y="3306"/>
                    <a:pt x="14947" y="1"/>
                    <a:pt x="10689" y="1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30278625" y="-2249287"/>
              <a:ext cx="368100" cy="794025"/>
            </a:xfrm>
            <a:custGeom>
              <a:avLst/>
              <a:gdLst/>
              <a:ahLst/>
              <a:cxnLst/>
              <a:rect l="l" t="t" r="r" b="b"/>
              <a:pathLst>
                <a:path w="14724" h="31761" extrusionOk="0">
                  <a:moveTo>
                    <a:pt x="841" y="0"/>
                  </a:moveTo>
                  <a:cubicBezTo>
                    <a:pt x="0" y="0"/>
                    <a:pt x="1814" y="3271"/>
                    <a:pt x="1814" y="3271"/>
                  </a:cubicBezTo>
                  <a:cubicBezTo>
                    <a:pt x="1814" y="3271"/>
                    <a:pt x="3682" y="22452"/>
                    <a:pt x="4082" y="25487"/>
                  </a:cubicBezTo>
                  <a:cubicBezTo>
                    <a:pt x="4516" y="28523"/>
                    <a:pt x="5450" y="29023"/>
                    <a:pt x="6484" y="30291"/>
                  </a:cubicBezTo>
                  <a:cubicBezTo>
                    <a:pt x="7197" y="31115"/>
                    <a:pt x="9428" y="31761"/>
                    <a:pt x="11239" y="31761"/>
                  </a:cubicBezTo>
                  <a:cubicBezTo>
                    <a:pt x="12139" y="31761"/>
                    <a:pt x="12935" y="31601"/>
                    <a:pt x="13389" y="31225"/>
                  </a:cubicBezTo>
                  <a:cubicBezTo>
                    <a:pt x="14723" y="30090"/>
                    <a:pt x="14323" y="29457"/>
                    <a:pt x="14090" y="27255"/>
                  </a:cubicBezTo>
                  <a:cubicBezTo>
                    <a:pt x="13889" y="25087"/>
                    <a:pt x="6484" y="8508"/>
                    <a:pt x="5650" y="4939"/>
                  </a:cubicBezTo>
                  <a:cubicBezTo>
                    <a:pt x="4816" y="1403"/>
                    <a:pt x="880" y="2"/>
                    <a:pt x="880" y="2"/>
                  </a:cubicBezTo>
                  <a:cubicBezTo>
                    <a:pt x="866" y="1"/>
                    <a:pt x="853" y="0"/>
                    <a:pt x="841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29807775" y="-2628687"/>
              <a:ext cx="424475" cy="666050"/>
            </a:xfrm>
            <a:custGeom>
              <a:avLst/>
              <a:gdLst/>
              <a:ahLst/>
              <a:cxnLst/>
              <a:rect l="l" t="t" r="r" b="b"/>
              <a:pathLst>
                <a:path w="16979" h="26642" extrusionOk="0">
                  <a:moveTo>
                    <a:pt x="5204" y="1"/>
                  </a:moveTo>
                  <a:cubicBezTo>
                    <a:pt x="5204" y="1"/>
                    <a:pt x="4904" y="6272"/>
                    <a:pt x="4904" y="8774"/>
                  </a:cubicBezTo>
                  <a:cubicBezTo>
                    <a:pt x="4904" y="11275"/>
                    <a:pt x="2902" y="11776"/>
                    <a:pt x="1468" y="12410"/>
                  </a:cubicBezTo>
                  <a:cubicBezTo>
                    <a:pt x="0" y="13043"/>
                    <a:pt x="734" y="18581"/>
                    <a:pt x="3236" y="22217"/>
                  </a:cubicBezTo>
                  <a:cubicBezTo>
                    <a:pt x="5083" y="24902"/>
                    <a:pt x="7950" y="26641"/>
                    <a:pt x="10707" y="26641"/>
                  </a:cubicBezTo>
                  <a:cubicBezTo>
                    <a:pt x="11683" y="26641"/>
                    <a:pt x="12645" y="26424"/>
                    <a:pt x="13543" y="25953"/>
                  </a:cubicBezTo>
                  <a:cubicBezTo>
                    <a:pt x="16979" y="24185"/>
                    <a:pt x="16245" y="18047"/>
                    <a:pt x="15645" y="16079"/>
                  </a:cubicBezTo>
                  <a:cubicBezTo>
                    <a:pt x="15011" y="14077"/>
                    <a:pt x="14277" y="12943"/>
                    <a:pt x="14277" y="11576"/>
                  </a:cubicBezTo>
                  <a:cubicBezTo>
                    <a:pt x="14344" y="10508"/>
                    <a:pt x="14544" y="9474"/>
                    <a:pt x="14911" y="8440"/>
                  </a:cubicBezTo>
                  <a:lnTo>
                    <a:pt x="5204" y="1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29934525" y="-2628687"/>
              <a:ext cx="246025" cy="313600"/>
            </a:xfrm>
            <a:custGeom>
              <a:avLst/>
              <a:gdLst/>
              <a:ahLst/>
              <a:cxnLst/>
              <a:rect l="l" t="t" r="r" b="b"/>
              <a:pathLst>
                <a:path w="9841" h="12544" extrusionOk="0">
                  <a:moveTo>
                    <a:pt x="134" y="1"/>
                  </a:moveTo>
                  <a:cubicBezTo>
                    <a:pt x="134" y="1"/>
                    <a:pt x="67" y="1335"/>
                    <a:pt x="0" y="3003"/>
                  </a:cubicBezTo>
                  <a:cubicBezTo>
                    <a:pt x="1401" y="6339"/>
                    <a:pt x="4370" y="11642"/>
                    <a:pt x="9307" y="12543"/>
                  </a:cubicBezTo>
                  <a:cubicBezTo>
                    <a:pt x="9240" y="12209"/>
                    <a:pt x="9207" y="11909"/>
                    <a:pt x="9207" y="11576"/>
                  </a:cubicBezTo>
                  <a:cubicBezTo>
                    <a:pt x="9274" y="10508"/>
                    <a:pt x="9474" y="9474"/>
                    <a:pt x="9841" y="8440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29936200" y="-2890987"/>
              <a:ext cx="475350" cy="533100"/>
            </a:xfrm>
            <a:custGeom>
              <a:avLst/>
              <a:gdLst/>
              <a:ahLst/>
              <a:cxnLst/>
              <a:rect l="l" t="t" r="r" b="b"/>
              <a:pathLst>
                <a:path w="19014" h="21324" extrusionOk="0">
                  <a:moveTo>
                    <a:pt x="12065" y="0"/>
                  </a:moveTo>
                  <a:cubicBezTo>
                    <a:pt x="11905" y="0"/>
                    <a:pt x="11753" y="17"/>
                    <a:pt x="11608" y="52"/>
                  </a:cubicBezTo>
                  <a:cubicBezTo>
                    <a:pt x="9173" y="686"/>
                    <a:pt x="3136" y="1753"/>
                    <a:pt x="1668" y="3855"/>
                  </a:cubicBezTo>
                  <a:cubicBezTo>
                    <a:pt x="167" y="5956"/>
                    <a:pt x="0" y="9659"/>
                    <a:pt x="0" y="10893"/>
                  </a:cubicBezTo>
                  <a:cubicBezTo>
                    <a:pt x="0" y="12127"/>
                    <a:pt x="2735" y="15930"/>
                    <a:pt x="4036" y="17431"/>
                  </a:cubicBezTo>
                  <a:cubicBezTo>
                    <a:pt x="5371" y="18932"/>
                    <a:pt x="8273" y="21134"/>
                    <a:pt x="10141" y="21300"/>
                  </a:cubicBezTo>
                  <a:cubicBezTo>
                    <a:pt x="10308" y="21316"/>
                    <a:pt x="10477" y="21324"/>
                    <a:pt x="10646" y="21324"/>
                  </a:cubicBezTo>
                  <a:cubicBezTo>
                    <a:pt x="12326" y="21324"/>
                    <a:pt x="14056" y="20535"/>
                    <a:pt x="15511" y="18232"/>
                  </a:cubicBezTo>
                  <a:cubicBezTo>
                    <a:pt x="16845" y="16197"/>
                    <a:pt x="17713" y="13895"/>
                    <a:pt x="18046" y="11493"/>
                  </a:cubicBezTo>
                  <a:cubicBezTo>
                    <a:pt x="18413" y="9225"/>
                    <a:pt x="19014" y="4288"/>
                    <a:pt x="19014" y="4288"/>
                  </a:cubicBezTo>
                  <a:cubicBezTo>
                    <a:pt x="19014" y="4288"/>
                    <a:pt x="14637" y="0"/>
                    <a:pt x="12065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30156350" y="-2541962"/>
              <a:ext cx="119275" cy="54250"/>
            </a:xfrm>
            <a:custGeom>
              <a:avLst/>
              <a:gdLst/>
              <a:ahLst/>
              <a:cxnLst/>
              <a:rect l="l" t="t" r="r" b="b"/>
              <a:pathLst>
                <a:path w="4771" h="2170" fill="none" extrusionOk="0">
                  <a:moveTo>
                    <a:pt x="4770" y="1135"/>
                  </a:moveTo>
                  <a:cubicBezTo>
                    <a:pt x="4770" y="1135"/>
                    <a:pt x="2569" y="2169"/>
                    <a:pt x="0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30176350" y="-2739587"/>
              <a:ext cx="93425" cy="23375"/>
            </a:xfrm>
            <a:custGeom>
              <a:avLst/>
              <a:gdLst/>
              <a:ahLst/>
              <a:cxnLst/>
              <a:rect l="l" t="t" r="r" b="b"/>
              <a:pathLst>
                <a:path w="3737" h="935" fill="none" extrusionOk="0">
                  <a:moveTo>
                    <a:pt x="1" y="934"/>
                  </a:moveTo>
                  <a:cubicBezTo>
                    <a:pt x="1" y="934"/>
                    <a:pt x="1902" y="0"/>
                    <a:pt x="3737" y="50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30352325" y="-2737087"/>
              <a:ext cx="42550" cy="22525"/>
            </a:xfrm>
            <a:custGeom>
              <a:avLst/>
              <a:gdLst/>
              <a:ahLst/>
              <a:cxnLst/>
              <a:rect l="l" t="t" r="r" b="b"/>
              <a:pathLst>
                <a:path w="1702" h="901" fill="none" extrusionOk="0">
                  <a:moveTo>
                    <a:pt x="0" y="401"/>
                  </a:moveTo>
                  <a:cubicBezTo>
                    <a:pt x="0" y="401"/>
                    <a:pt x="834" y="0"/>
                    <a:pt x="1701" y="90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30123000" y="-2702062"/>
              <a:ext cx="171800" cy="90075"/>
            </a:xfrm>
            <a:custGeom>
              <a:avLst/>
              <a:gdLst/>
              <a:ahLst/>
              <a:cxnLst/>
              <a:rect l="l" t="t" r="r" b="b"/>
              <a:pathLst>
                <a:path w="6872" h="3603" fill="none" extrusionOk="0">
                  <a:moveTo>
                    <a:pt x="0" y="0"/>
                  </a:moveTo>
                  <a:lnTo>
                    <a:pt x="334" y="2669"/>
                  </a:lnTo>
                  <a:cubicBezTo>
                    <a:pt x="400" y="3203"/>
                    <a:pt x="834" y="3603"/>
                    <a:pt x="1368" y="3603"/>
                  </a:cubicBezTo>
                  <a:lnTo>
                    <a:pt x="4670" y="3603"/>
                  </a:lnTo>
                  <a:cubicBezTo>
                    <a:pt x="5104" y="3603"/>
                    <a:pt x="5471" y="3336"/>
                    <a:pt x="5671" y="2969"/>
                  </a:cubicBezTo>
                  <a:lnTo>
                    <a:pt x="6872" y="167"/>
                  </a:lnTo>
                  <a:close/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30341475" y="-2700387"/>
              <a:ext cx="129275" cy="90900"/>
            </a:xfrm>
            <a:custGeom>
              <a:avLst/>
              <a:gdLst/>
              <a:ahLst/>
              <a:cxnLst/>
              <a:rect l="l" t="t" r="r" b="b"/>
              <a:pathLst>
                <a:path w="5171" h="3636" fill="none" extrusionOk="0">
                  <a:moveTo>
                    <a:pt x="1" y="0"/>
                  </a:moveTo>
                  <a:lnTo>
                    <a:pt x="334" y="2702"/>
                  </a:lnTo>
                  <a:cubicBezTo>
                    <a:pt x="401" y="3202"/>
                    <a:pt x="835" y="3603"/>
                    <a:pt x="1368" y="3636"/>
                  </a:cubicBezTo>
                  <a:lnTo>
                    <a:pt x="2969" y="3569"/>
                  </a:lnTo>
                  <a:cubicBezTo>
                    <a:pt x="3403" y="3569"/>
                    <a:pt x="3803" y="3302"/>
                    <a:pt x="3970" y="2902"/>
                  </a:cubicBezTo>
                  <a:lnTo>
                    <a:pt x="5171" y="133"/>
                  </a:lnTo>
                  <a:close/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30294775" y="-2700387"/>
              <a:ext cx="46725" cy="2525"/>
            </a:xfrm>
            <a:custGeom>
              <a:avLst/>
              <a:gdLst/>
              <a:ahLst/>
              <a:cxnLst/>
              <a:rect l="l" t="t" r="r" b="b"/>
              <a:pathLst>
                <a:path w="1869" h="101" fill="none" extrusionOk="0">
                  <a:moveTo>
                    <a:pt x="1" y="100"/>
                  </a:moveTo>
                  <a:lnTo>
                    <a:pt x="1869" y="0"/>
                  </a:lnTo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29955375" y="-2702062"/>
              <a:ext cx="167650" cy="9200"/>
            </a:xfrm>
            <a:custGeom>
              <a:avLst/>
              <a:gdLst/>
              <a:ahLst/>
              <a:cxnLst/>
              <a:rect l="l" t="t" r="r" b="b"/>
              <a:pathLst>
                <a:path w="6706" h="368" fill="none" extrusionOk="0">
                  <a:moveTo>
                    <a:pt x="6705" y="0"/>
                  </a:moveTo>
                  <a:lnTo>
                    <a:pt x="0" y="367"/>
                  </a:lnTo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30218900" y="-2682887"/>
              <a:ext cx="26700" cy="50050"/>
            </a:xfrm>
            <a:custGeom>
              <a:avLst/>
              <a:gdLst/>
              <a:ahLst/>
              <a:cxnLst/>
              <a:rect l="l" t="t" r="r" b="b"/>
              <a:pathLst>
                <a:path w="1068" h="2002" extrusionOk="0">
                  <a:moveTo>
                    <a:pt x="534" y="1"/>
                  </a:moveTo>
                  <a:cubicBezTo>
                    <a:pt x="234" y="1"/>
                    <a:pt x="0" y="468"/>
                    <a:pt x="0" y="1001"/>
                  </a:cubicBezTo>
                  <a:cubicBezTo>
                    <a:pt x="0" y="1568"/>
                    <a:pt x="234" y="2002"/>
                    <a:pt x="534" y="2002"/>
                  </a:cubicBezTo>
                  <a:cubicBezTo>
                    <a:pt x="834" y="2002"/>
                    <a:pt x="1068" y="1568"/>
                    <a:pt x="1068" y="1001"/>
                  </a:cubicBezTo>
                  <a:cubicBezTo>
                    <a:pt x="1068" y="468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30353975" y="-2682062"/>
              <a:ext cx="23375" cy="45900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8" y="1"/>
                  </a:moveTo>
                  <a:cubicBezTo>
                    <a:pt x="201" y="1"/>
                    <a:pt x="1" y="401"/>
                    <a:pt x="1" y="902"/>
                  </a:cubicBezTo>
                  <a:cubicBezTo>
                    <a:pt x="1" y="1435"/>
                    <a:pt x="201" y="1836"/>
                    <a:pt x="468" y="1836"/>
                  </a:cubicBezTo>
                  <a:cubicBezTo>
                    <a:pt x="735" y="1836"/>
                    <a:pt x="935" y="1435"/>
                    <a:pt x="935" y="902"/>
                  </a:cubicBezTo>
                  <a:cubicBezTo>
                    <a:pt x="935" y="401"/>
                    <a:pt x="735" y="1"/>
                    <a:pt x="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30284775" y="-2679562"/>
              <a:ext cx="76750" cy="142650"/>
            </a:xfrm>
            <a:custGeom>
              <a:avLst/>
              <a:gdLst/>
              <a:ahLst/>
              <a:cxnLst/>
              <a:rect l="l" t="t" r="r" b="b"/>
              <a:pathLst>
                <a:path w="3070" h="5706" fill="none" extrusionOk="0">
                  <a:moveTo>
                    <a:pt x="1835" y="1"/>
                  </a:moveTo>
                  <a:cubicBezTo>
                    <a:pt x="1702" y="701"/>
                    <a:pt x="1668" y="1402"/>
                    <a:pt x="1735" y="2136"/>
                  </a:cubicBezTo>
                  <a:cubicBezTo>
                    <a:pt x="1835" y="2870"/>
                    <a:pt x="3069" y="3237"/>
                    <a:pt x="2836" y="4104"/>
                  </a:cubicBezTo>
                  <a:cubicBezTo>
                    <a:pt x="2602" y="4971"/>
                    <a:pt x="1468" y="5705"/>
                    <a:pt x="0" y="4838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29786075" y="-3115812"/>
              <a:ext cx="799775" cy="584400"/>
            </a:xfrm>
            <a:custGeom>
              <a:avLst/>
              <a:gdLst/>
              <a:ahLst/>
              <a:cxnLst/>
              <a:rect l="l" t="t" r="r" b="b"/>
              <a:pathLst>
                <a:path w="31991" h="23376" extrusionOk="0">
                  <a:moveTo>
                    <a:pt x="14125" y="0"/>
                  </a:moveTo>
                  <a:cubicBezTo>
                    <a:pt x="8650" y="0"/>
                    <a:pt x="3118" y="3397"/>
                    <a:pt x="1669" y="7978"/>
                  </a:cubicBezTo>
                  <a:cubicBezTo>
                    <a:pt x="1" y="13281"/>
                    <a:pt x="1135" y="20486"/>
                    <a:pt x="2569" y="22354"/>
                  </a:cubicBezTo>
                  <a:cubicBezTo>
                    <a:pt x="3164" y="23147"/>
                    <a:pt x="4094" y="23375"/>
                    <a:pt x="4969" y="23375"/>
                  </a:cubicBezTo>
                  <a:cubicBezTo>
                    <a:pt x="6156" y="23375"/>
                    <a:pt x="7239" y="22955"/>
                    <a:pt x="7239" y="22955"/>
                  </a:cubicBezTo>
                  <a:cubicBezTo>
                    <a:pt x="7239" y="22955"/>
                    <a:pt x="6439" y="22788"/>
                    <a:pt x="6439" y="20687"/>
                  </a:cubicBezTo>
                  <a:cubicBezTo>
                    <a:pt x="6439" y="18552"/>
                    <a:pt x="7473" y="17684"/>
                    <a:pt x="7473" y="17684"/>
                  </a:cubicBezTo>
                  <a:cubicBezTo>
                    <a:pt x="9074" y="17084"/>
                    <a:pt x="10608" y="16384"/>
                    <a:pt x="12076" y="15583"/>
                  </a:cubicBezTo>
                  <a:cubicBezTo>
                    <a:pt x="13439" y="14822"/>
                    <a:pt x="14742" y="13941"/>
                    <a:pt x="15956" y="12996"/>
                  </a:cubicBezTo>
                  <a:lnTo>
                    <a:pt x="15956" y="12996"/>
                  </a:lnTo>
                  <a:cubicBezTo>
                    <a:pt x="15390" y="13460"/>
                    <a:pt x="13895" y="14849"/>
                    <a:pt x="16312" y="14849"/>
                  </a:cubicBezTo>
                  <a:cubicBezTo>
                    <a:pt x="19214" y="14849"/>
                    <a:pt x="27954" y="13815"/>
                    <a:pt x="29955" y="10446"/>
                  </a:cubicBezTo>
                  <a:cubicBezTo>
                    <a:pt x="31990" y="7110"/>
                    <a:pt x="22750" y="1473"/>
                    <a:pt x="16579" y="239"/>
                  </a:cubicBezTo>
                  <a:cubicBezTo>
                    <a:pt x="15772" y="77"/>
                    <a:pt x="14949" y="0"/>
                    <a:pt x="14125" y="0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29884325" y="-2718287"/>
              <a:ext cx="117775" cy="147175"/>
            </a:xfrm>
            <a:custGeom>
              <a:avLst/>
              <a:gdLst/>
              <a:ahLst/>
              <a:cxnLst/>
              <a:rect l="l" t="t" r="r" b="b"/>
              <a:pathLst>
                <a:path w="4711" h="5887" extrusionOk="0">
                  <a:moveTo>
                    <a:pt x="1958" y="1"/>
                  </a:moveTo>
                  <a:cubicBezTo>
                    <a:pt x="437" y="1"/>
                    <a:pt x="1" y="3183"/>
                    <a:pt x="1541" y="4852"/>
                  </a:cubicBezTo>
                  <a:cubicBezTo>
                    <a:pt x="2264" y="5667"/>
                    <a:pt x="2937" y="5887"/>
                    <a:pt x="3452" y="5887"/>
                  </a:cubicBezTo>
                  <a:cubicBezTo>
                    <a:pt x="4056" y="5887"/>
                    <a:pt x="4443" y="5586"/>
                    <a:pt x="4443" y="5586"/>
                  </a:cubicBezTo>
                  <a:lnTo>
                    <a:pt x="4710" y="3285"/>
                  </a:lnTo>
                  <a:cubicBezTo>
                    <a:pt x="4710" y="3285"/>
                    <a:pt x="3810" y="282"/>
                    <a:pt x="2142" y="16"/>
                  </a:cubicBezTo>
                  <a:cubicBezTo>
                    <a:pt x="2079" y="5"/>
                    <a:pt x="2018" y="1"/>
                    <a:pt x="19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29882825" y="-2724587"/>
              <a:ext cx="119275" cy="171825"/>
            </a:xfrm>
            <a:custGeom>
              <a:avLst/>
              <a:gdLst/>
              <a:ahLst/>
              <a:cxnLst/>
              <a:rect l="l" t="t" r="r" b="b"/>
              <a:pathLst>
                <a:path w="4771" h="6873" fill="none" extrusionOk="0">
                  <a:moveTo>
                    <a:pt x="4770" y="3537"/>
                  </a:moveTo>
                  <a:cubicBezTo>
                    <a:pt x="4770" y="3537"/>
                    <a:pt x="3870" y="534"/>
                    <a:pt x="2202" y="268"/>
                  </a:cubicBezTo>
                  <a:cubicBezTo>
                    <a:pt x="534" y="1"/>
                    <a:pt x="0" y="3370"/>
                    <a:pt x="1601" y="5104"/>
                  </a:cubicBezTo>
                  <a:cubicBezTo>
                    <a:pt x="3169" y="6872"/>
                    <a:pt x="4503" y="5838"/>
                    <a:pt x="4503" y="5838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29411650" y="-2409362"/>
              <a:ext cx="602125" cy="1417700"/>
            </a:xfrm>
            <a:custGeom>
              <a:avLst/>
              <a:gdLst/>
              <a:ahLst/>
              <a:cxnLst/>
              <a:rect l="l" t="t" r="r" b="b"/>
              <a:pathLst>
                <a:path w="24085" h="56708" extrusionOk="0">
                  <a:moveTo>
                    <a:pt x="20749" y="1"/>
                  </a:moveTo>
                  <a:cubicBezTo>
                    <a:pt x="19281" y="1669"/>
                    <a:pt x="15211" y="4471"/>
                    <a:pt x="13443" y="5304"/>
                  </a:cubicBezTo>
                  <a:cubicBezTo>
                    <a:pt x="11675" y="6138"/>
                    <a:pt x="6672" y="8006"/>
                    <a:pt x="6672" y="8006"/>
                  </a:cubicBezTo>
                  <a:lnTo>
                    <a:pt x="5638" y="34826"/>
                  </a:lnTo>
                  <a:lnTo>
                    <a:pt x="0" y="50037"/>
                  </a:lnTo>
                  <a:cubicBezTo>
                    <a:pt x="2969" y="52105"/>
                    <a:pt x="6238" y="53706"/>
                    <a:pt x="9707" y="54840"/>
                  </a:cubicBezTo>
                  <a:cubicBezTo>
                    <a:pt x="15311" y="56608"/>
                    <a:pt x="21683" y="56708"/>
                    <a:pt x="21683" y="56708"/>
                  </a:cubicBezTo>
                  <a:cubicBezTo>
                    <a:pt x="21683" y="56708"/>
                    <a:pt x="24084" y="41797"/>
                    <a:pt x="23350" y="31156"/>
                  </a:cubicBezTo>
                  <a:cubicBezTo>
                    <a:pt x="22617" y="20515"/>
                    <a:pt x="20749" y="1"/>
                    <a:pt x="20749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29825275" y="-2409362"/>
              <a:ext cx="173475" cy="856475"/>
            </a:xfrm>
            <a:custGeom>
              <a:avLst/>
              <a:gdLst/>
              <a:ahLst/>
              <a:cxnLst/>
              <a:rect l="l" t="t" r="r" b="b"/>
              <a:pathLst>
                <a:path w="6939" h="34259" extrusionOk="0">
                  <a:moveTo>
                    <a:pt x="4204" y="1"/>
                  </a:moveTo>
                  <a:cubicBezTo>
                    <a:pt x="3236" y="968"/>
                    <a:pt x="2202" y="1869"/>
                    <a:pt x="1068" y="2669"/>
                  </a:cubicBezTo>
                  <a:cubicBezTo>
                    <a:pt x="701" y="5104"/>
                    <a:pt x="1" y="10508"/>
                    <a:pt x="234" y="14811"/>
                  </a:cubicBezTo>
                  <a:cubicBezTo>
                    <a:pt x="534" y="20515"/>
                    <a:pt x="4304" y="28254"/>
                    <a:pt x="5538" y="31056"/>
                  </a:cubicBezTo>
                  <a:cubicBezTo>
                    <a:pt x="6138" y="32357"/>
                    <a:pt x="6605" y="33458"/>
                    <a:pt x="6939" y="34259"/>
                  </a:cubicBezTo>
                  <a:cubicBezTo>
                    <a:pt x="6905" y="33191"/>
                    <a:pt x="6872" y="32190"/>
                    <a:pt x="6805" y="31156"/>
                  </a:cubicBezTo>
                  <a:cubicBezTo>
                    <a:pt x="6072" y="20515"/>
                    <a:pt x="4204" y="1"/>
                    <a:pt x="4204" y="1"/>
                  </a:cubicBezTo>
                  <a:close/>
                </a:path>
              </a:pathLst>
            </a:custGeom>
            <a:solidFill>
              <a:srgbClr val="E0A3C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30164675" y="-2339312"/>
              <a:ext cx="326100" cy="1318475"/>
            </a:xfrm>
            <a:custGeom>
              <a:avLst/>
              <a:gdLst/>
              <a:ahLst/>
              <a:cxnLst/>
              <a:rect l="l" t="t" r="r" b="b"/>
              <a:pathLst>
                <a:path w="13044" h="52739" extrusionOk="0">
                  <a:moveTo>
                    <a:pt x="1" y="1"/>
                  </a:moveTo>
                  <a:cubicBezTo>
                    <a:pt x="1" y="1"/>
                    <a:pt x="835" y="14278"/>
                    <a:pt x="1268" y="23784"/>
                  </a:cubicBezTo>
                  <a:cubicBezTo>
                    <a:pt x="1669" y="33258"/>
                    <a:pt x="1769" y="52738"/>
                    <a:pt x="1769" y="52738"/>
                  </a:cubicBezTo>
                  <a:cubicBezTo>
                    <a:pt x="1769" y="52738"/>
                    <a:pt x="3337" y="52438"/>
                    <a:pt x="6872" y="49836"/>
                  </a:cubicBezTo>
                  <a:cubicBezTo>
                    <a:pt x="10442" y="47235"/>
                    <a:pt x="13044" y="44833"/>
                    <a:pt x="13044" y="44833"/>
                  </a:cubicBezTo>
                  <a:lnTo>
                    <a:pt x="10308" y="35559"/>
                  </a:lnTo>
                  <a:cubicBezTo>
                    <a:pt x="10308" y="35559"/>
                    <a:pt x="10709" y="23618"/>
                    <a:pt x="10275" y="20415"/>
                  </a:cubicBezTo>
                  <a:cubicBezTo>
                    <a:pt x="9741" y="16646"/>
                    <a:pt x="8240" y="6172"/>
                    <a:pt x="6973" y="4804"/>
                  </a:cubicBezTo>
                  <a:cubicBezTo>
                    <a:pt x="5738" y="34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30164675" y="-2339312"/>
              <a:ext cx="94275" cy="727225"/>
            </a:xfrm>
            <a:custGeom>
              <a:avLst/>
              <a:gdLst/>
              <a:ahLst/>
              <a:cxnLst/>
              <a:rect l="l" t="t" r="r" b="b"/>
              <a:pathLst>
                <a:path w="3771" h="29089" extrusionOk="0">
                  <a:moveTo>
                    <a:pt x="1" y="1"/>
                  </a:moveTo>
                  <a:cubicBezTo>
                    <a:pt x="1" y="1"/>
                    <a:pt x="835" y="14278"/>
                    <a:pt x="1268" y="23784"/>
                  </a:cubicBezTo>
                  <a:cubicBezTo>
                    <a:pt x="1335" y="25319"/>
                    <a:pt x="1369" y="27120"/>
                    <a:pt x="1435" y="29088"/>
                  </a:cubicBezTo>
                  <a:cubicBezTo>
                    <a:pt x="1836" y="27287"/>
                    <a:pt x="3770" y="18547"/>
                    <a:pt x="3770" y="12310"/>
                  </a:cubicBezTo>
                  <a:cubicBezTo>
                    <a:pt x="3770" y="5338"/>
                    <a:pt x="2403" y="1568"/>
                    <a:pt x="2403" y="1568"/>
                  </a:cubicBezTo>
                  <a:lnTo>
                    <a:pt x="2436" y="1502"/>
                  </a:lnTo>
                  <a:cubicBezTo>
                    <a:pt x="1102" y="6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A3C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29836125" y="-1564587"/>
              <a:ext cx="818100" cy="564600"/>
            </a:xfrm>
            <a:custGeom>
              <a:avLst/>
              <a:gdLst/>
              <a:ahLst/>
              <a:cxnLst/>
              <a:rect l="l" t="t" r="r" b="b"/>
              <a:pathLst>
                <a:path w="32724" h="22584" extrusionOk="0">
                  <a:moveTo>
                    <a:pt x="31623" y="1"/>
                  </a:moveTo>
                  <a:lnTo>
                    <a:pt x="24885" y="1135"/>
                  </a:lnTo>
                  <a:cubicBezTo>
                    <a:pt x="24885" y="1135"/>
                    <a:pt x="13443" y="11409"/>
                    <a:pt x="11675" y="12243"/>
                  </a:cubicBezTo>
                  <a:cubicBezTo>
                    <a:pt x="9907" y="13010"/>
                    <a:pt x="8039" y="13544"/>
                    <a:pt x="6171" y="13911"/>
                  </a:cubicBezTo>
                  <a:cubicBezTo>
                    <a:pt x="5437" y="14011"/>
                    <a:pt x="3336" y="15078"/>
                    <a:pt x="2502" y="15912"/>
                  </a:cubicBezTo>
                  <a:cubicBezTo>
                    <a:pt x="1668" y="16746"/>
                    <a:pt x="234" y="18414"/>
                    <a:pt x="334" y="19014"/>
                  </a:cubicBezTo>
                  <a:cubicBezTo>
                    <a:pt x="375" y="19275"/>
                    <a:pt x="558" y="19378"/>
                    <a:pt x="787" y="19378"/>
                  </a:cubicBezTo>
                  <a:cubicBezTo>
                    <a:pt x="1113" y="19378"/>
                    <a:pt x="1533" y="19169"/>
                    <a:pt x="1768" y="18914"/>
                  </a:cubicBezTo>
                  <a:cubicBezTo>
                    <a:pt x="2202" y="18514"/>
                    <a:pt x="2602" y="17880"/>
                    <a:pt x="2936" y="17780"/>
                  </a:cubicBezTo>
                  <a:cubicBezTo>
                    <a:pt x="3236" y="17680"/>
                    <a:pt x="4270" y="17346"/>
                    <a:pt x="4270" y="17346"/>
                  </a:cubicBezTo>
                  <a:lnTo>
                    <a:pt x="4270" y="17346"/>
                  </a:lnTo>
                  <a:cubicBezTo>
                    <a:pt x="4270" y="17346"/>
                    <a:pt x="434" y="20282"/>
                    <a:pt x="234" y="21216"/>
                  </a:cubicBezTo>
                  <a:cubicBezTo>
                    <a:pt x="0" y="22150"/>
                    <a:pt x="3336" y="22583"/>
                    <a:pt x="4170" y="22583"/>
                  </a:cubicBezTo>
                  <a:cubicBezTo>
                    <a:pt x="5004" y="22583"/>
                    <a:pt x="8039" y="21316"/>
                    <a:pt x="8573" y="20582"/>
                  </a:cubicBezTo>
                  <a:cubicBezTo>
                    <a:pt x="9540" y="19281"/>
                    <a:pt x="10574" y="18013"/>
                    <a:pt x="11675" y="16846"/>
                  </a:cubicBezTo>
                  <a:cubicBezTo>
                    <a:pt x="12509" y="16012"/>
                    <a:pt x="20948" y="13510"/>
                    <a:pt x="23884" y="12143"/>
                  </a:cubicBezTo>
                  <a:cubicBezTo>
                    <a:pt x="26786" y="10775"/>
                    <a:pt x="32623" y="5838"/>
                    <a:pt x="32724" y="3937"/>
                  </a:cubicBezTo>
                  <a:cubicBezTo>
                    <a:pt x="32724" y="2569"/>
                    <a:pt x="32357" y="1201"/>
                    <a:pt x="31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29836125" y="-1564587"/>
              <a:ext cx="818100" cy="564600"/>
            </a:xfrm>
            <a:custGeom>
              <a:avLst/>
              <a:gdLst/>
              <a:ahLst/>
              <a:cxnLst/>
              <a:rect l="l" t="t" r="r" b="b"/>
              <a:pathLst>
                <a:path w="32724" h="22584" fill="none" extrusionOk="0">
                  <a:moveTo>
                    <a:pt x="24885" y="1135"/>
                  </a:moveTo>
                  <a:cubicBezTo>
                    <a:pt x="24885" y="1135"/>
                    <a:pt x="13443" y="11409"/>
                    <a:pt x="11675" y="12243"/>
                  </a:cubicBezTo>
                  <a:cubicBezTo>
                    <a:pt x="9907" y="13010"/>
                    <a:pt x="8039" y="13544"/>
                    <a:pt x="6171" y="13911"/>
                  </a:cubicBezTo>
                  <a:cubicBezTo>
                    <a:pt x="5437" y="14011"/>
                    <a:pt x="3336" y="15078"/>
                    <a:pt x="2502" y="15912"/>
                  </a:cubicBezTo>
                  <a:cubicBezTo>
                    <a:pt x="1668" y="16746"/>
                    <a:pt x="234" y="18414"/>
                    <a:pt x="334" y="19014"/>
                  </a:cubicBezTo>
                  <a:cubicBezTo>
                    <a:pt x="434" y="19648"/>
                    <a:pt x="1368" y="19348"/>
                    <a:pt x="1768" y="18914"/>
                  </a:cubicBezTo>
                  <a:cubicBezTo>
                    <a:pt x="2202" y="18514"/>
                    <a:pt x="2602" y="17880"/>
                    <a:pt x="2936" y="17780"/>
                  </a:cubicBezTo>
                  <a:cubicBezTo>
                    <a:pt x="3236" y="17680"/>
                    <a:pt x="4270" y="17346"/>
                    <a:pt x="4270" y="17346"/>
                  </a:cubicBezTo>
                  <a:cubicBezTo>
                    <a:pt x="4270" y="17346"/>
                    <a:pt x="434" y="20282"/>
                    <a:pt x="234" y="21216"/>
                  </a:cubicBezTo>
                  <a:cubicBezTo>
                    <a:pt x="0" y="22150"/>
                    <a:pt x="3336" y="22583"/>
                    <a:pt x="4170" y="22583"/>
                  </a:cubicBezTo>
                  <a:cubicBezTo>
                    <a:pt x="5004" y="22583"/>
                    <a:pt x="8039" y="21316"/>
                    <a:pt x="8573" y="20582"/>
                  </a:cubicBezTo>
                  <a:cubicBezTo>
                    <a:pt x="9540" y="19281"/>
                    <a:pt x="10574" y="18013"/>
                    <a:pt x="11675" y="16846"/>
                  </a:cubicBezTo>
                  <a:cubicBezTo>
                    <a:pt x="12509" y="16012"/>
                    <a:pt x="20948" y="13510"/>
                    <a:pt x="23884" y="12143"/>
                  </a:cubicBezTo>
                  <a:cubicBezTo>
                    <a:pt x="26786" y="10775"/>
                    <a:pt x="32623" y="5838"/>
                    <a:pt x="32724" y="3937"/>
                  </a:cubicBezTo>
                  <a:cubicBezTo>
                    <a:pt x="32724" y="2569"/>
                    <a:pt x="32357" y="1201"/>
                    <a:pt x="31623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29836125" y="-1361937"/>
              <a:ext cx="546250" cy="361950"/>
            </a:xfrm>
            <a:custGeom>
              <a:avLst/>
              <a:gdLst/>
              <a:ahLst/>
              <a:cxnLst/>
              <a:rect l="l" t="t" r="r" b="b"/>
              <a:pathLst>
                <a:path w="21850" h="14478" extrusionOk="0">
                  <a:moveTo>
                    <a:pt x="17646" y="0"/>
                  </a:moveTo>
                  <a:cubicBezTo>
                    <a:pt x="15011" y="1935"/>
                    <a:pt x="12476" y="3770"/>
                    <a:pt x="11675" y="4170"/>
                  </a:cubicBezTo>
                  <a:cubicBezTo>
                    <a:pt x="9907" y="4904"/>
                    <a:pt x="8039" y="5471"/>
                    <a:pt x="6171" y="5805"/>
                  </a:cubicBezTo>
                  <a:cubicBezTo>
                    <a:pt x="5437" y="5905"/>
                    <a:pt x="3336" y="6972"/>
                    <a:pt x="2502" y="7806"/>
                  </a:cubicBezTo>
                  <a:cubicBezTo>
                    <a:pt x="1668" y="8640"/>
                    <a:pt x="234" y="10308"/>
                    <a:pt x="334" y="10908"/>
                  </a:cubicBezTo>
                  <a:cubicBezTo>
                    <a:pt x="375" y="11169"/>
                    <a:pt x="558" y="11272"/>
                    <a:pt x="787" y="11272"/>
                  </a:cubicBezTo>
                  <a:cubicBezTo>
                    <a:pt x="1113" y="11272"/>
                    <a:pt x="1533" y="11063"/>
                    <a:pt x="1768" y="10808"/>
                  </a:cubicBezTo>
                  <a:cubicBezTo>
                    <a:pt x="2202" y="10408"/>
                    <a:pt x="2602" y="9774"/>
                    <a:pt x="2936" y="9674"/>
                  </a:cubicBezTo>
                  <a:cubicBezTo>
                    <a:pt x="3236" y="9574"/>
                    <a:pt x="4270" y="9240"/>
                    <a:pt x="4270" y="9240"/>
                  </a:cubicBezTo>
                  <a:lnTo>
                    <a:pt x="4270" y="9240"/>
                  </a:lnTo>
                  <a:cubicBezTo>
                    <a:pt x="4270" y="9240"/>
                    <a:pt x="434" y="12176"/>
                    <a:pt x="234" y="13110"/>
                  </a:cubicBezTo>
                  <a:cubicBezTo>
                    <a:pt x="0" y="14044"/>
                    <a:pt x="3336" y="14477"/>
                    <a:pt x="4170" y="14477"/>
                  </a:cubicBezTo>
                  <a:cubicBezTo>
                    <a:pt x="5004" y="14477"/>
                    <a:pt x="8039" y="13210"/>
                    <a:pt x="8573" y="12476"/>
                  </a:cubicBezTo>
                  <a:cubicBezTo>
                    <a:pt x="9540" y="11175"/>
                    <a:pt x="10574" y="9907"/>
                    <a:pt x="11675" y="8740"/>
                  </a:cubicBezTo>
                  <a:cubicBezTo>
                    <a:pt x="12376" y="8039"/>
                    <a:pt x="18180" y="6238"/>
                    <a:pt x="21849" y="4871"/>
                  </a:cubicBezTo>
                  <a:cubicBezTo>
                    <a:pt x="20915" y="1535"/>
                    <a:pt x="19080" y="367"/>
                    <a:pt x="17646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29856125" y="-1099262"/>
              <a:ext cx="121775" cy="78425"/>
            </a:xfrm>
            <a:custGeom>
              <a:avLst/>
              <a:gdLst/>
              <a:ahLst/>
              <a:cxnLst/>
              <a:rect l="l" t="t" r="r" b="b"/>
              <a:pathLst>
                <a:path w="4871" h="3137" fill="none" extrusionOk="0">
                  <a:moveTo>
                    <a:pt x="1" y="3136"/>
                  </a:moveTo>
                  <a:cubicBezTo>
                    <a:pt x="1" y="3136"/>
                    <a:pt x="1435" y="2303"/>
                    <a:pt x="2603" y="1635"/>
                  </a:cubicBezTo>
                  <a:cubicBezTo>
                    <a:pt x="3403" y="1168"/>
                    <a:pt x="4170" y="601"/>
                    <a:pt x="4871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29895325" y="-1074237"/>
              <a:ext cx="111775" cy="65900"/>
            </a:xfrm>
            <a:custGeom>
              <a:avLst/>
              <a:gdLst/>
              <a:ahLst/>
              <a:cxnLst/>
              <a:rect l="l" t="t" r="r" b="b"/>
              <a:pathLst>
                <a:path w="4471" h="2636" fill="none" extrusionOk="0">
                  <a:moveTo>
                    <a:pt x="1" y="2636"/>
                  </a:moveTo>
                  <a:cubicBezTo>
                    <a:pt x="1" y="2636"/>
                    <a:pt x="1869" y="1735"/>
                    <a:pt x="2803" y="1268"/>
                  </a:cubicBezTo>
                  <a:cubicBezTo>
                    <a:pt x="3436" y="935"/>
                    <a:pt x="3970" y="501"/>
                    <a:pt x="4470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29948700" y="-1058387"/>
              <a:ext cx="78400" cy="53400"/>
            </a:xfrm>
            <a:custGeom>
              <a:avLst/>
              <a:gdLst/>
              <a:ahLst/>
              <a:cxnLst/>
              <a:rect l="l" t="t" r="r" b="b"/>
              <a:pathLst>
                <a:path w="3136" h="2136" fill="none" extrusionOk="0">
                  <a:moveTo>
                    <a:pt x="0" y="2135"/>
                  </a:moveTo>
                  <a:cubicBezTo>
                    <a:pt x="1168" y="1635"/>
                    <a:pt x="2269" y="934"/>
                    <a:pt x="3136" y="0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29352450" y="-2232562"/>
              <a:ext cx="906500" cy="1178300"/>
            </a:xfrm>
            <a:custGeom>
              <a:avLst/>
              <a:gdLst/>
              <a:ahLst/>
              <a:cxnLst/>
              <a:rect l="l" t="t" r="r" b="b"/>
              <a:pathLst>
                <a:path w="36260" h="47132" extrusionOk="0">
                  <a:moveTo>
                    <a:pt x="11475" y="0"/>
                  </a:moveTo>
                  <a:cubicBezTo>
                    <a:pt x="11475" y="0"/>
                    <a:pt x="8039" y="601"/>
                    <a:pt x="7205" y="1535"/>
                  </a:cubicBezTo>
                  <a:cubicBezTo>
                    <a:pt x="6371" y="2502"/>
                    <a:pt x="0" y="33758"/>
                    <a:pt x="267" y="34058"/>
                  </a:cubicBezTo>
                  <a:cubicBezTo>
                    <a:pt x="3836" y="37694"/>
                    <a:pt x="26119" y="42197"/>
                    <a:pt x="26119" y="42197"/>
                  </a:cubicBezTo>
                  <a:cubicBezTo>
                    <a:pt x="26119" y="42197"/>
                    <a:pt x="27586" y="44199"/>
                    <a:pt x="28220" y="44799"/>
                  </a:cubicBezTo>
                  <a:cubicBezTo>
                    <a:pt x="28810" y="45389"/>
                    <a:pt x="30553" y="47132"/>
                    <a:pt x="31384" y="47132"/>
                  </a:cubicBezTo>
                  <a:cubicBezTo>
                    <a:pt x="31447" y="47132"/>
                    <a:pt x="31504" y="47122"/>
                    <a:pt x="31556" y="47101"/>
                  </a:cubicBezTo>
                  <a:cubicBezTo>
                    <a:pt x="32223" y="46734"/>
                    <a:pt x="32857" y="46334"/>
                    <a:pt x="33424" y="45867"/>
                  </a:cubicBezTo>
                  <a:cubicBezTo>
                    <a:pt x="34024" y="45700"/>
                    <a:pt x="34558" y="45500"/>
                    <a:pt x="35092" y="45233"/>
                  </a:cubicBezTo>
                  <a:cubicBezTo>
                    <a:pt x="35525" y="44899"/>
                    <a:pt x="36259" y="43865"/>
                    <a:pt x="35926" y="43365"/>
                  </a:cubicBezTo>
                  <a:cubicBezTo>
                    <a:pt x="35625" y="42831"/>
                    <a:pt x="34258" y="40429"/>
                    <a:pt x="33224" y="39896"/>
                  </a:cubicBezTo>
                  <a:cubicBezTo>
                    <a:pt x="32190" y="39395"/>
                    <a:pt x="27787" y="37928"/>
                    <a:pt x="27787" y="37928"/>
                  </a:cubicBezTo>
                  <a:lnTo>
                    <a:pt x="11608" y="29121"/>
                  </a:lnTo>
                  <a:cubicBezTo>
                    <a:pt x="11175" y="28888"/>
                    <a:pt x="10975" y="28454"/>
                    <a:pt x="11075" y="27987"/>
                  </a:cubicBezTo>
                  <a:lnTo>
                    <a:pt x="13476" y="967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29352450" y="-2232562"/>
              <a:ext cx="906500" cy="1185050"/>
            </a:xfrm>
            <a:custGeom>
              <a:avLst/>
              <a:gdLst/>
              <a:ahLst/>
              <a:cxnLst/>
              <a:rect l="l" t="t" r="r" b="b"/>
              <a:pathLst>
                <a:path w="36260" h="47402" fill="none" extrusionOk="0">
                  <a:moveTo>
                    <a:pt x="11475" y="0"/>
                  </a:moveTo>
                  <a:cubicBezTo>
                    <a:pt x="11475" y="0"/>
                    <a:pt x="8039" y="601"/>
                    <a:pt x="7205" y="1535"/>
                  </a:cubicBezTo>
                  <a:cubicBezTo>
                    <a:pt x="6371" y="2502"/>
                    <a:pt x="0" y="33758"/>
                    <a:pt x="267" y="34058"/>
                  </a:cubicBezTo>
                  <a:cubicBezTo>
                    <a:pt x="3836" y="37694"/>
                    <a:pt x="26119" y="42197"/>
                    <a:pt x="26119" y="42197"/>
                  </a:cubicBezTo>
                  <a:cubicBezTo>
                    <a:pt x="26119" y="42197"/>
                    <a:pt x="27586" y="44199"/>
                    <a:pt x="28220" y="44799"/>
                  </a:cubicBezTo>
                  <a:cubicBezTo>
                    <a:pt x="28854" y="45433"/>
                    <a:pt x="30822" y="47401"/>
                    <a:pt x="31556" y="47101"/>
                  </a:cubicBezTo>
                  <a:cubicBezTo>
                    <a:pt x="32223" y="46734"/>
                    <a:pt x="32857" y="46334"/>
                    <a:pt x="33424" y="45867"/>
                  </a:cubicBezTo>
                  <a:cubicBezTo>
                    <a:pt x="34024" y="45700"/>
                    <a:pt x="34558" y="45500"/>
                    <a:pt x="35092" y="45233"/>
                  </a:cubicBezTo>
                  <a:cubicBezTo>
                    <a:pt x="35525" y="44899"/>
                    <a:pt x="36259" y="43865"/>
                    <a:pt x="35926" y="43365"/>
                  </a:cubicBezTo>
                  <a:cubicBezTo>
                    <a:pt x="35625" y="42831"/>
                    <a:pt x="34258" y="40429"/>
                    <a:pt x="33224" y="39896"/>
                  </a:cubicBezTo>
                  <a:cubicBezTo>
                    <a:pt x="32190" y="39395"/>
                    <a:pt x="27787" y="37928"/>
                    <a:pt x="27787" y="37928"/>
                  </a:cubicBezTo>
                  <a:lnTo>
                    <a:pt x="11608" y="29121"/>
                  </a:lnTo>
                  <a:cubicBezTo>
                    <a:pt x="11175" y="28888"/>
                    <a:pt x="10975" y="28454"/>
                    <a:pt x="11075" y="27987"/>
                  </a:cubicBezTo>
                  <a:lnTo>
                    <a:pt x="13476" y="9674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29683500" y="-1441162"/>
              <a:ext cx="575450" cy="386225"/>
            </a:xfrm>
            <a:custGeom>
              <a:avLst/>
              <a:gdLst/>
              <a:ahLst/>
              <a:cxnLst/>
              <a:rect l="l" t="t" r="r" b="b"/>
              <a:pathLst>
                <a:path w="23018" h="15449" extrusionOk="0">
                  <a:moveTo>
                    <a:pt x="3070" y="0"/>
                  </a:moveTo>
                  <a:cubicBezTo>
                    <a:pt x="2002" y="1235"/>
                    <a:pt x="1" y="4404"/>
                    <a:pt x="134" y="7472"/>
                  </a:cubicBezTo>
                  <a:cubicBezTo>
                    <a:pt x="4337" y="8707"/>
                    <a:pt x="8574" y="9741"/>
                    <a:pt x="12877" y="10541"/>
                  </a:cubicBezTo>
                  <a:cubicBezTo>
                    <a:pt x="12877" y="10541"/>
                    <a:pt x="14344" y="12509"/>
                    <a:pt x="14978" y="13143"/>
                  </a:cubicBezTo>
                  <a:cubicBezTo>
                    <a:pt x="15564" y="13698"/>
                    <a:pt x="17288" y="15449"/>
                    <a:pt x="18126" y="15449"/>
                  </a:cubicBezTo>
                  <a:cubicBezTo>
                    <a:pt x="18195" y="15449"/>
                    <a:pt x="18258" y="15437"/>
                    <a:pt x="18314" y="15411"/>
                  </a:cubicBezTo>
                  <a:cubicBezTo>
                    <a:pt x="18981" y="15078"/>
                    <a:pt x="19615" y="14644"/>
                    <a:pt x="20182" y="14177"/>
                  </a:cubicBezTo>
                  <a:cubicBezTo>
                    <a:pt x="20782" y="14044"/>
                    <a:pt x="21316" y="13844"/>
                    <a:pt x="21850" y="13577"/>
                  </a:cubicBezTo>
                  <a:cubicBezTo>
                    <a:pt x="22283" y="13243"/>
                    <a:pt x="23017" y="12209"/>
                    <a:pt x="22684" y="11675"/>
                  </a:cubicBezTo>
                  <a:cubicBezTo>
                    <a:pt x="22383" y="11175"/>
                    <a:pt x="21016" y="8773"/>
                    <a:pt x="19982" y="8240"/>
                  </a:cubicBezTo>
                  <a:cubicBezTo>
                    <a:pt x="18948" y="7739"/>
                    <a:pt x="14545" y="6272"/>
                    <a:pt x="14545" y="6272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3600" y="1375288"/>
            <a:ext cx="638828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>
                <a:solidFill>
                  <a:srgbClr val="002060"/>
                </a:solidFill>
              </a:rPr>
              <a:t>BÀI </a:t>
            </a:r>
            <a:r>
              <a:rPr lang="en-US" sz="2800" b="1" u="sng" smtClean="0">
                <a:solidFill>
                  <a:srgbClr val="002060"/>
                </a:solidFill>
              </a:rPr>
              <a:t>4</a:t>
            </a:r>
            <a:r>
              <a:rPr lang="en-US" sz="2800" b="1" smtClean="0">
                <a:solidFill>
                  <a:srgbClr val="002060"/>
                </a:solidFill>
              </a:rPr>
              <a:t>: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TRÌNH BÀY NỘI DUNG THEO DẠNG 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DANH SÁCH, BẢNG BIỂU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663421"/>
              </p:ext>
            </p:extLst>
          </p:nvPr>
        </p:nvGraphicFramePr>
        <p:xfrm>
          <a:off x="1828801" y="912157"/>
          <a:ext cx="7005654" cy="3839399"/>
        </p:xfrm>
        <a:graphic>
          <a:graphicData uri="http://schemas.openxmlformats.org/drawingml/2006/table">
            <a:tbl>
              <a:tblPr firstRow="1" firstCol="1" bandRow="1">
                <a:tableStyleId>{0D288231-497E-4940-B692-78899D0053BF}</a:tableStyleId>
              </a:tblPr>
              <a:tblGrid>
                <a:gridCol w="7005654"/>
              </a:tblGrid>
              <a:tr h="383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PHIẾU</a:t>
                      </a:r>
                      <a:r>
                        <a:rPr lang="en-US" sz="2400" b="1" baseline="0" smtClean="0">
                          <a:effectLst/>
                        </a:rPr>
                        <a:t> HỌC TẬP SỐ 3</a:t>
                      </a:r>
                      <a:endParaRPr lang="en-US" sz="2400" b="1" smtClean="0">
                        <a:effectLst/>
                      </a:endParaRPr>
                    </a:p>
                    <a:p>
                      <a:r>
                        <a:rPr lang="en-US" sz="2400" b="1" smtClean="0"/>
                        <a:t>Câu hỏi 5</a:t>
                      </a:r>
                      <a:r>
                        <a:rPr lang="en-US" sz="2400" smtClean="0"/>
                        <a:t>: Hãy nêu cấu trúc khai báo phần tử Table?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b="1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smtClean="0">
                          <a:effectLst/>
                        </a:rPr>
                        <a:t>TL</a:t>
                      </a:r>
                      <a:r>
                        <a:rPr lang="en-US" sz="2400" smtClean="0">
                          <a:effectLst/>
                        </a:rPr>
                        <a:t>:</a:t>
                      </a:r>
                      <a:r>
                        <a:rPr lang="en-US" sz="2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Cấu trúc khai báo phần tử table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b="0" i="0" u="none" strike="noStrike" cap="none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0" i="0" u="none" strike="noStrike" cap="none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5" name="Google Shape;728;p44"/>
          <p:cNvGrpSpPr/>
          <p:nvPr/>
        </p:nvGrpSpPr>
        <p:grpSpPr>
          <a:xfrm>
            <a:off x="-23479" y="509276"/>
            <a:ext cx="1598045" cy="3976601"/>
            <a:chOff x="618350" y="2174725"/>
            <a:chExt cx="1901875" cy="3154425"/>
          </a:xfrm>
        </p:grpSpPr>
        <p:sp>
          <p:nvSpPr>
            <p:cNvPr id="66" name="Google Shape;729;p44"/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730;p44"/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68" name="Google Shape;731;p44"/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32;p44"/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33;p44"/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34;p44"/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35;p44"/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6;p44"/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37;p44"/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38;p44"/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39;p44"/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40;p44"/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41;p44"/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42;p44"/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43;p44"/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44;p44"/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45;p44"/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46;p44"/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47;p44"/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48;p44"/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9;p44"/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50;p44"/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51;p44"/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52;p44"/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53;p44"/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54;p44"/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55;p44"/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56;p44"/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57;p44"/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58;p44"/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59;p44"/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60;p44"/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61;p44"/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62;p44"/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63;p44"/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4;p44"/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5;p44"/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6;p44"/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7;p44"/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8;p44"/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69;p44"/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70;p44"/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71;p44"/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72;p44"/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73;p44"/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74;p44"/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75;p44"/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76;p44"/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77;p44"/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78;p44"/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79;p44"/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7" name="Picture 116" descr="C:\Users\CHI_NGOC\Desktop\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14" y="2952990"/>
            <a:ext cx="4248785" cy="1833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Rectangle 117"/>
          <p:cNvSpPr/>
          <p:nvPr/>
        </p:nvSpPr>
        <p:spPr>
          <a:xfrm>
            <a:off x="3839368" y="276961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Tạo bảng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3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15734"/>
              </p:ext>
            </p:extLst>
          </p:nvPr>
        </p:nvGraphicFramePr>
        <p:xfrm>
          <a:off x="1828801" y="912157"/>
          <a:ext cx="7005654" cy="3839399"/>
        </p:xfrm>
        <a:graphic>
          <a:graphicData uri="http://schemas.openxmlformats.org/drawingml/2006/table">
            <a:tbl>
              <a:tblPr firstRow="1" firstCol="1" bandRow="1">
                <a:tableStyleId>{0D288231-497E-4940-B692-78899D0053BF}</a:tableStyleId>
              </a:tblPr>
              <a:tblGrid>
                <a:gridCol w="7005654"/>
              </a:tblGrid>
              <a:tr h="383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PHIẾU</a:t>
                      </a:r>
                      <a:r>
                        <a:rPr lang="en-US" sz="2400" b="1" baseline="0" smtClean="0">
                          <a:effectLst/>
                        </a:rPr>
                        <a:t> HỌC TẬP SỐ 3</a:t>
                      </a:r>
                      <a:endParaRPr lang="en-US" sz="2400" b="1" smtClean="0">
                        <a:effectLst/>
                      </a:endParaRPr>
                    </a:p>
                    <a:p>
                      <a:r>
                        <a:rPr lang="en-US" sz="2400" b="1" smtClean="0"/>
                        <a:t>Câu hỏi 6: </a:t>
                      </a:r>
                      <a:r>
                        <a:rPr lang="en-US" sz="2400" smtClean="0"/>
                        <a:t>Hãy nêu</a:t>
                      </a:r>
                      <a:r>
                        <a:rPr lang="en-US" sz="2400" b="1" smtClean="0"/>
                        <a:t> p</a:t>
                      </a:r>
                      <a:r>
                        <a:rPr lang="en-US" sz="2400" smtClean="0"/>
                        <a:t>hần tử dùng để chú thích trong bảng? và vị trí đặt trong bảng?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b="1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smtClean="0">
                          <a:effectLst/>
                        </a:rPr>
                        <a:t>TL</a:t>
                      </a:r>
                      <a:r>
                        <a:rPr lang="en-US" sz="2400" smtClean="0">
                          <a:effectLst/>
                        </a:rPr>
                        <a:t>:</a:t>
                      </a:r>
                      <a:r>
                        <a:rPr lang="en-US" sz="240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Để khai báo chú thích trong bảng dùng phần tử caption ngay sau mở thẻ &lt;table&gt;.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0" i="0" u="none" strike="noStrike" cap="none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5" name="Google Shape;728;p44"/>
          <p:cNvGrpSpPr/>
          <p:nvPr/>
        </p:nvGrpSpPr>
        <p:grpSpPr>
          <a:xfrm>
            <a:off x="-23479" y="509276"/>
            <a:ext cx="1598045" cy="3976601"/>
            <a:chOff x="618350" y="2174725"/>
            <a:chExt cx="1901875" cy="3154425"/>
          </a:xfrm>
        </p:grpSpPr>
        <p:sp>
          <p:nvSpPr>
            <p:cNvPr id="66" name="Google Shape;729;p44"/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730;p44"/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68" name="Google Shape;731;p44"/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32;p44"/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33;p44"/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34;p44"/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35;p44"/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6;p44"/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37;p44"/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38;p44"/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39;p44"/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40;p44"/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41;p44"/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42;p44"/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43;p44"/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44;p44"/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45;p44"/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46;p44"/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47;p44"/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48;p44"/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9;p44"/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50;p44"/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51;p44"/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52;p44"/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53;p44"/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54;p44"/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55;p44"/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56;p44"/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57;p44"/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58;p44"/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59;p44"/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60;p44"/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61;p44"/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62;p44"/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63;p44"/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4;p44"/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5;p44"/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6;p44"/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7;p44"/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8;p44"/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69;p44"/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70;p44"/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71;p44"/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72;p44"/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73;p44"/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74;p44"/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75;p44"/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76;p44"/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77;p44"/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78;p44"/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79;p44"/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Rectangle 116"/>
          <p:cNvSpPr/>
          <p:nvPr/>
        </p:nvSpPr>
        <p:spPr>
          <a:xfrm>
            <a:off x="3839368" y="276961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Tạo bảng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40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8"/>
          <p:cNvGrpSpPr/>
          <p:nvPr/>
        </p:nvGrpSpPr>
        <p:grpSpPr>
          <a:xfrm rot="1464382" flipH="1">
            <a:off x="8191719" y="4523851"/>
            <a:ext cx="825540" cy="309244"/>
            <a:chOff x="5553275" y="2092625"/>
            <a:chExt cx="387150" cy="145025"/>
          </a:xfrm>
        </p:grpSpPr>
        <p:sp>
          <p:nvSpPr>
            <p:cNvPr id="364" name="Google Shape;364;p38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8"/>
          <p:cNvSpPr/>
          <p:nvPr/>
        </p:nvSpPr>
        <p:spPr>
          <a:xfrm flipH="1">
            <a:off x="8412409" y="126035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"/>
          <p:cNvSpPr/>
          <p:nvPr/>
        </p:nvSpPr>
        <p:spPr>
          <a:xfrm flipH="1">
            <a:off x="13082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8"/>
          <p:cNvGrpSpPr/>
          <p:nvPr/>
        </p:nvGrpSpPr>
        <p:grpSpPr>
          <a:xfrm flipH="1">
            <a:off x="4379691" y="3935592"/>
            <a:ext cx="384632" cy="574469"/>
            <a:chOff x="5896600" y="1746775"/>
            <a:chExt cx="180375" cy="269400"/>
          </a:xfrm>
        </p:grpSpPr>
        <p:sp>
          <p:nvSpPr>
            <p:cNvPr id="373" name="Google Shape;373;p38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8"/>
          <p:cNvGrpSpPr/>
          <p:nvPr/>
        </p:nvGrpSpPr>
        <p:grpSpPr>
          <a:xfrm flipH="1">
            <a:off x="7648009" y="4903803"/>
            <a:ext cx="490612" cy="415445"/>
            <a:chOff x="5278225" y="2418025"/>
            <a:chExt cx="230075" cy="194825"/>
          </a:xfrm>
        </p:grpSpPr>
        <p:sp>
          <p:nvSpPr>
            <p:cNvPr id="380" name="Google Shape;380;p38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8"/>
          <p:cNvSpPr/>
          <p:nvPr/>
        </p:nvSpPr>
        <p:spPr>
          <a:xfrm flipH="1">
            <a:off x="7885745" y="93700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 flipH="1">
            <a:off x="130825" y="427958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885294" y="545228"/>
            <a:ext cx="7406955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III. Thực </a:t>
            </a:r>
            <a:r>
              <a:rPr lang="en-US" sz="2400" b="1">
                <a:solidFill>
                  <a:schemeClr val="tx1"/>
                </a:solidFill>
              </a:rPr>
              <a:t>hành tạo danh sách, tạo bảng</a:t>
            </a:r>
            <a:r>
              <a:rPr lang="en-US" sz="2400" b="1" smtClean="0">
                <a:solidFill>
                  <a:schemeClr val="tx1"/>
                </a:solidFill>
              </a:rPr>
              <a:t>.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28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176" y="3495569"/>
            <a:ext cx="2553622" cy="1546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7951" y="1260350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/>
              <a:t>1. Tạo </a:t>
            </a:r>
            <a:r>
              <a:rPr lang="en-US" sz="2400" b="1"/>
              <a:t>danh sách</a:t>
            </a:r>
            <a:endParaRPr lang="en-US" sz="2400"/>
          </a:p>
        </p:txBody>
      </p:sp>
      <p:pic>
        <p:nvPicPr>
          <p:cNvPr id="32" name="Picture 31" descr="C:\Users\CHI_NGOC\Desktop\2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98" y="1809749"/>
            <a:ext cx="5713246" cy="3177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220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8"/>
          <p:cNvGrpSpPr/>
          <p:nvPr/>
        </p:nvGrpSpPr>
        <p:grpSpPr>
          <a:xfrm rot="1464382" flipH="1">
            <a:off x="8191719" y="4523851"/>
            <a:ext cx="825540" cy="309244"/>
            <a:chOff x="5553275" y="2092625"/>
            <a:chExt cx="387150" cy="145025"/>
          </a:xfrm>
        </p:grpSpPr>
        <p:sp>
          <p:nvSpPr>
            <p:cNvPr id="364" name="Google Shape;364;p38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8"/>
          <p:cNvSpPr/>
          <p:nvPr/>
        </p:nvSpPr>
        <p:spPr>
          <a:xfrm flipH="1">
            <a:off x="8412409" y="126035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"/>
          <p:cNvSpPr/>
          <p:nvPr/>
        </p:nvSpPr>
        <p:spPr>
          <a:xfrm flipH="1">
            <a:off x="13082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8"/>
          <p:cNvGrpSpPr/>
          <p:nvPr/>
        </p:nvGrpSpPr>
        <p:grpSpPr>
          <a:xfrm flipH="1">
            <a:off x="4379691" y="3935592"/>
            <a:ext cx="384632" cy="574469"/>
            <a:chOff x="5896600" y="1746775"/>
            <a:chExt cx="180375" cy="269400"/>
          </a:xfrm>
        </p:grpSpPr>
        <p:sp>
          <p:nvSpPr>
            <p:cNvPr id="373" name="Google Shape;373;p38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8"/>
          <p:cNvGrpSpPr/>
          <p:nvPr/>
        </p:nvGrpSpPr>
        <p:grpSpPr>
          <a:xfrm flipH="1">
            <a:off x="7648009" y="4903803"/>
            <a:ext cx="490612" cy="415445"/>
            <a:chOff x="5278225" y="2418025"/>
            <a:chExt cx="230075" cy="194825"/>
          </a:xfrm>
        </p:grpSpPr>
        <p:sp>
          <p:nvSpPr>
            <p:cNvPr id="380" name="Google Shape;380;p38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8"/>
          <p:cNvSpPr/>
          <p:nvPr/>
        </p:nvSpPr>
        <p:spPr>
          <a:xfrm flipH="1">
            <a:off x="7885745" y="93700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 flipH="1">
            <a:off x="130825" y="427958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885294" y="545228"/>
            <a:ext cx="7406955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III. Thực </a:t>
            </a:r>
            <a:r>
              <a:rPr lang="en-US" sz="2400" b="1">
                <a:solidFill>
                  <a:schemeClr val="tx1"/>
                </a:solidFill>
              </a:rPr>
              <a:t>hành tạo danh sách, tạo bảng</a:t>
            </a:r>
            <a:r>
              <a:rPr lang="en-US" sz="2400" b="1" smtClean="0">
                <a:solidFill>
                  <a:schemeClr val="tx1"/>
                </a:solidFill>
              </a:rPr>
              <a:t>.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28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176" y="3495569"/>
            <a:ext cx="2553622" cy="1546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7951" y="1260350"/>
            <a:ext cx="189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/>
              <a:t>1. Tạo bảng</a:t>
            </a:r>
            <a:endParaRPr lang="en-US" sz="2400"/>
          </a:p>
        </p:txBody>
      </p:sp>
      <p:pic>
        <p:nvPicPr>
          <p:cNvPr id="31" name="Picture 30" descr="C:\Users\CHI_NGOC\Desktop\3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9297"/>
            <a:ext cx="5892995" cy="2979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620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8"/>
          <p:cNvGrpSpPr/>
          <p:nvPr/>
        </p:nvGrpSpPr>
        <p:grpSpPr>
          <a:xfrm rot="1464382" flipH="1">
            <a:off x="8191719" y="4523851"/>
            <a:ext cx="825540" cy="309244"/>
            <a:chOff x="5553275" y="2092625"/>
            <a:chExt cx="387150" cy="145025"/>
          </a:xfrm>
        </p:grpSpPr>
        <p:sp>
          <p:nvSpPr>
            <p:cNvPr id="364" name="Google Shape;364;p38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8"/>
          <p:cNvSpPr/>
          <p:nvPr/>
        </p:nvSpPr>
        <p:spPr>
          <a:xfrm flipH="1">
            <a:off x="8412409" y="126035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"/>
          <p:cNvSpPr/>
          <p:nvPr/>
        </p:nvSpPr>
        <p:spPr>
          <a:xfrm flipH="1">
            <a:off x="13082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8"/>
          <p:cNvGrpSpPr/>
          <p:nvPr/>
        </p:nvGrpSpPr>
        <p:grpSpPr>
          <a:xfrm flipH="1">
            <a:off x="4379691" y="3935592"/>
            <a:ext cx="384632" cy="574469"/>
            <a:chOff x="5896600" y="1746775"/>
            <a:chExt cx="180375" cy="269400"/>
          </a:xfrm>
        </p:grpSpPr>
        <p:sp>
          <p:nvSpPr>
            <p:cNvPr id="373" name="Google Shape;373;p38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8"/>
          <p:cNvGrpSpPr/>
          <p:nvPr/>
        </p:nvGrpSpPr>
        <p:grpSpPr>
          <a:xfrm flipH="1">
            <a:off x="7648009" y="4903803"/>
            <a:ext cx="490612" cy="415445"/>
            <a:chOff x="5278225" y="2418025"/>
            <a:chExt cx="230075" cy="194825"/>
          </a:xfrm>
        </p:grpSpPr>
        <p:sp>
          <p:nvSpPr>
            <p:cNvPr id="380" name="Google Shape;380;p38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8"/>
          <p:cNvSpPr/>
          <p:nvPr/>
        </p:nvSpPr>
        <p:spPr>
          <a:xfrm flipH="1">
            <a:off x="7885745" y="93700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 flipH="1">
            <a:off x="130825" y="427958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885294" y="545228"/>
            <a:ext cx="74069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chemeClr val="tx1"/>
                </a:solidFill>
              </a:rPr>
              <a:t>IV. Vận dụng tạo website cá nhân.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32" name="Picture 5">
            <a:extLst>
              <a:ext uri="{FF2B5EF4-FFF2-40B4-BE49-F238E27FC236}">
                <a16:creationId xmlns="" xmlns:a16="http://schemas.microsoft.com/office/drawing/2014/main" id="{D37E9C0D-E8F4-4753-B141-268BBC7C4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477" y="2571750"/>
            <a:ext cx="1905000" cy="2302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5883" y="1429404"/>
            <a:ext cx="55997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smtClean="0"/>
              <a:t>Các em hãy sử </a:t>
            </a:r>
            <a:r>
              <a:rPr lang="en-US" sz="3200"/>
              <a:t>dụng kiến thức của bài học hôm nay để tạo thêm nội dung cho website của mình như: Sở thích, kế hoạch học tập, thời khoá biểu.</a:t>
            </a:r>
          </a:p>
        </p:txBody>
      </p:sp>
    </p:spTree>
    <p:extLst>
      <p:ext uri="{BB962C8B-B14F-4D97-AF65-F5344CB8AC3E}">
        <p14:creationId xmlns:p14="http://schemas.microsoft.com/office/powerpoint/2010/main" val="36688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8"/>
          <p:cNvGrpSpPr/>
          <p:nvPr/>
        </p:nvGrpSpPr>
        <p:grpSpPr>
          <a:xfrm rot="1464382" flipH="1">
            <a:off x="8191719" y="4523851"/>
            <a:ext cx="825540" cy="309244"/>
            <a:chOff x="5553275" y="2092625"/>
            <a:chExt cx="387150" cy="145025"/>
          </a:xfrm>
        </p:grpSpPr>
        <p:sp>
          <p:nvSpPr>
            <p:cNvPr id="364" name="Google Shape;364;p38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8"/>
          <p:cNvSpPr/>
          <p:nvPr/>
        </p:nvSpPr>
        <p:spPr>
          <a:xfrm flipH="1">
            <a:off x="8412409" y="126035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"/>
          <p:cNvSpPr/>
          <p:nvPr/>
        </p:nvSpPr>
        <p:spPr>
          <a:xfrm flipH="1">
            <a:off x="13082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8"/>
          <p:cNvGrpSpPr/>
          <p:nvPr/>
        </p:nvGrpSpPr>
        <p:grpSpPr>
          <a:xfrm flipH="1">
            <a:off x="4379691" y="3935592"/>
            <a:ext cx="384632" cy="574469"/>
            <a:chOff x="5896600" y="1746775"/>
            <a:chExt cx="180375" cy="269400"/>
          </a:xfrm>
        </p:grpSpPr>
        <p:sp>
          <p:nvSpPr>
            <p:cNvPr id="373" name="Google Shape;373;p38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8"/>
          <p:cNvGrpSpPr/>
          <p:nvPr/>
        </p:nvGrpSpPr>
        <p:grpSpPr>
          <a:xfrm flipH="1">
            <a:off x="7648009" y="4903803"/>
            <a:ext cx="490612" cy="415445"/>
            <a:chOff x="5278225" y="2418025"/>
            <a:chExt cx="230075" cy="194825"/>
          </a:xfrm>
        </p:grpSpPr>
        <p:sp>
          <p:nvSpPr>
            <p:cNvPr id="380" name="Google Shape;380;p38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8"/>
          <p:cNvSpPr/>
          <p:nvPr/>
        </p:nvSpPr>
        <p:spPr>
          <a:xfrm flipH="1">
            <a:off x="7885745" y="93700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 flipH="1">
            <a:off x="130825" y="427958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885294" y="545228"/>
            <a:ext cx="74069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chemeClr val="tx1"/>
                </a:solidFill>
              </a:rPr>
              <a:t>IV. Vận dụng tạo website cá nhân.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6386" name="Picture 2" descr="C:\Users\CHI_NGOC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82570"/>
            <a:ext cx="6843968" cy="290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176" y="3495569"/>
            <a:ext cx="2553622" cy="154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17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720435" y="552450"/>
            <a:ext cx="7737765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000000"/>
                </a:solidFill>
              </a:rPr>
              <a:t>Câu 1. </a:t>
            </a:r>
            <a:r>
              <a:rPr lang="en-US" sz="2400">
                <a:solidFill>
                  <a:srgbClr val="000000"/>
                </a:solidFill>
              </a:rPr>
              <a:t>Trình bày văn bản dưới dạng danh sách xác định thứ tự khi: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8B66CBE4-2DB9-BCF7-D1C4-281B894BFE17}"/>
              </a:ext>
            </a:extLst>
          </p:cNvPr>
          <p:cNvSpPr/>
          <p:nvPr/>
        </p:nvSpPr>
        <p:spPr>
          <a:xfrm>
            <a:off x="720435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just"/>
            <a:r>
              <a:rPr lang="vi-VN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>
                <a:solidFill>
                  <a:srgbClr val="000000"/>
                </a:solidFill>
              </a:rPr>
              <a:t>thứ tự xuất hiện các mục là </a:t>
            </a:r>
            <a:r>
              <a:rPr lang="en-US" sz="2400">
                <a:solidFill>
                  <a:srgbClr val="000000"/>
                </a:solidFill>
              </a:rPr>
              <a:t>quan </a:t>
            </a:r>
            <a:r>
              <a:rPr lang="en-US" sz="2400" smtClean="0">
                <a:solidFill>
                  <a:srgbClr val="000000"/>
                </a:solidFill>
              </a:rPr>
              <a:t>trọng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3FCD9830-5FD1-BD44-878B-228BD96CE996}"/>
              </a:ext>
            </a:extLst>
          </p:cNvPr>
          <p:cNvSpPr/>
          <p:nvPr/>
        </p:nvSpPr>
        <p:spPr>
          <a:xfrm>
            <a:off x="533400" y="2048742"/>
            <a:ext cx="3718710" cy="12451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just"/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tự xuất hiện các mục không cần </a:t>
            </a:r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A919885-0285-0403-1E09-FA94D8BC080B}"/>
              </a:ext>
            </a:extLst>
          </p:cNvPr>
          <p:cNvSpPr/>
          <p:nvPr/>
        </p:nvSpPr>
        <p:spPr>
          <a:xfrm>
            <a:off x="4831773" y="2307649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just"/>
            <a:r>
              <a:rPr lang="vi-VN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hiện thông tin có </a:t>
            </a:r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endParaRPr lang="vi-VN" sz="24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E7D83A4-3758-8699-4DD0-010A80780539}"/>
              </a:ext>
            </a:extLst>
          </p:cNvPr>
          <p:cNvSpPr/>
          <p:nvPr/>
        </p:nvSpPr>
        <p:spPr>
          <a:xfrm>
            <a:off x="4831772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just"/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vi-VN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cho thống kê, so sánh dữ liệu 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9532" y="3937237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0" y="2647456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9404" y="3886624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3595" y="2191699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=""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2271769" y="306189"/>
            <a:ext cx="4600463" cy="472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lnSpc>
                <a:spcPts val="4001"/>
              </a:lnSpc>
              <a:spcBef>
                <a:spcPct val="0"/>
              </a:spcBef>
            </a:pPr>
            <a:r>
              <a:rPr lang="en-US" sz="3000" b="1" spc="-40" smtClean="0"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3000" b="1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65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680604" y="590550"/>
            <a:ext cx="7777596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/>
                </a:solidFill>
              </a:rPr>
              <a:t>Câu </a:t>
            </a:r>
            <a:r>
              <a:rPr lang="en-US" sz="2400" b="1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. Phần tử “ol” dùng để: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8B66CBE4-2DB9-BCF7-D1C4-281B894BFE17}"/>
              </a:ext>
            </a:extLst>
          </p:cNvPr>
          <p:cNvSpPr/>
          <p:nvPr/>
        </p:nvSpPr>
        <p:spPr>
          <a:xfrm>
            <a:off x="910936" y="231544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just"/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danh sách xác định thứ tự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3FCD9830-5FD1-BD44-878B-228BD96CE996}"/>
              </a:ext>
            </a:extLst>
          </p:cNvPr>
          <p:cNvSpPr/>
          <p:nvPr/>
        </p:nvSpPr>
        <p:spPr>
          <a:xfrm>
            <a:off x="865908" y="3541565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just"/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các mục nội dung trong danh sách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A919885-0285-0403-1E09-FA94D8BC080B}"/>
              </a:ext>
            </a:extLst>
          </p:cNvPr>
          <p:cNvSpPr/>
          <p:nvPr/>
        </p:nvSpPr>
        <p:spPr>
          <a:xfrm>
            <a:off x="4831773" y="231544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bảng.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E7D83A4-3758-8699-4DD0-010A80780539}"/>
              </a:ext>
            </a:extLst>
          </p:cNvPr>
          <p:cNvSpPr/>
          <p:nvPr/>
        </p:nvSpPr>
        <p:spPr>
          <a:xfrm>
            <a:off x="4831772" y="3541565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thứ tự bắt đầu của danh sách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9509" y="2518926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472" y="2518927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3064" y="3756310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3022" y="3756310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72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86832" y="552450"/>
            <a:ext cx="741896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/>
                </a:solidFill>
              </a:rPr>
              <a:t>Câu </a:t>
            </a:r>
            <a:r>
              <a:rPr lang="en-US" sz="2400" b="1" smtClean="0">
                <a:solidFill>
                  <a:srgbClr val="000000"/>
                </a:solidFill>
              </a:rPr>
              <a:t>3</a:t>
            </a:r>
            <a:r>
              <a:rPr lang="en-US" sz="2400" smtClean="0">
                <a:solidFill>
                  <a:srgbClr val="000000"/>
                </a:solidFill>
              </a:rPr>
              <a:t>. Trong HTML, phần tử dùng để tạo bảng là: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8B66CBE4-2DB9-BCF7-D1C4-281B894BFE17}"/>
              </a:ext>
            </a:extLst>
          </p:cNvPr>
          <p:cNvSpPr/>
          <p:nvPr/>
        </p:nvSpPr>
        <p:spPr>
          <a:xfrm>
            <a:off x="910938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vi-VN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3FCD9830-5FD1-BD44-878B-228BD96CE996}"/>
              </a:ext>
            </a:extLst>
          </p:cNvPr>
          <p:cNvSpPr/>
          <p:nvPr/>
        </p:nvSpPr>
        <p:spPr>
          <a:xfrm>
            <a:off x="910936" y="2307649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6A919885-0285-0403-1E09-FA94D8BC080B}"/>
              </a:ext>
            </a:extLst>
          </p:cNvPr>
          <p:cNvSpPr/>
          <p:nvPr/>
        </p:nvSpPr>
        <p:spPr>
          <a:xfrm>
            <a:off x="4831773" y="2307649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vi-VN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E7D83A4-3758-8699-4DD0-010A80780539}"/>
              </a:ext>
            </a:extLst>
          </p:cNvPr>
          <p:cNvSpPr/>
          <p:nvPr/>
        </p:nvSpPr>
        <p:spPr>
          <a:xfrm>
            <a:off x="4831772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2325" y="3754101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472" y="2511136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5472" y="3748518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4518" y="2511136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3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4ADFFF1A-F500-CC57-185E-00F4826D0836}"/>
              </a:ext>
            </a:extLst>
          </p:cNvPr>
          <p:cNvSpPr/>
          <p:nvPr/>
        </p:nvSpPr>
        <p:spPr>
          <a:xfrm>
            <a:off x="455468" y="590550"/>
            <a:ext cx="8233064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/>
                </a:solidFill>
              </a:rPr>
              <a:t>Câu </a:t>
            </a:r>
            <a:r>
              <a:rPr lang="en-US" sz="2400" b="1" smtClean="0">
                <a:solidFill>
                  <a:srgbClr val="000000"/>
                </a:solidFill>
              </a:rPr>
              <a:t>4</a:t>
            </a:r>
            <a:r>
              <a:rPr lang="en-US" sz="2400" smtClean="0">
                <a:solidFill>
                  <a:srgbClr val="000000"/>
                </a:solidFill>
              </a:rPr>
              <a:t>. Bảng dùng để: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98764" y="2094511"/>
            <a:ext cx="3813464" cy="1226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just"/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hiện thông tin có cấu trúc, dùng cho thống kê, so sánh dữ liệu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98764" y="3541565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just"/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hiện thông tin có thứ tự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5054389" y="2208809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hiện thông tin theo định dạng mẫu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831772" y="3541565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smtClean="0">
                <a:solidFill>
                  <a:srgbClr val="000000"/>
                </a:solidFill>
              </a:rPr>
              <a:t>thể hiện bất kỳ thông tin nào.</a:t>
            </a:r>
            <a:endParaRPr lang="vi-VN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2228" y="2429137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0940" y="2518927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6885" y="3689095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8242" y="3756310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34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222542" y="2902313"/>
            <a:ext cx="941400" cy="9414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3" name="Google Shape;393;p39"/>
          <p:cNvSpPr/>
          <p:nvPr/>
        </p:nvSpPr>
        <p:spPr>
          <a:xfrm>
            <a:off x="222542" y="1330913"/>
            <a:ext cx="941400" cy="9414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4" name="Google Shape;394;p39"/>
          <p:cNvSpPr/>
          <p:nvPr/>
        </p:nvSpPr>
        <p:spPr>
          <a:xfrm>
            <a:off x="4879566" y="1330913"/>
            <a:ext cx="941400" cy="9414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5" name="Google Shape;395;p39"/>
          <p:cNvSpPr/>
          <p:nvPr/>
        </p:nvSpPr>
        <p:spPr>
          <a:xfrm>
            <a:off x="4879566" y="2902313"/>
            <a:ext cx="941400" cy="9414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7" name="Google Shape;397;p39"/>
          <p:cNvSpPr txBox="1">
            <a:spLocks noGrp="1"/>
          </p:cNvSpPr>
          <p:nvPr>
            <p:ph type="title" idx="2"/>
          </p:nvPr>
        </p:nvSpPr>
        <p:spPr>
          <a:xfrm>
            <a:off x="222542" y="1537763"/>
            <a:ext cx="94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01</a:t>
            </a:r>
            <a:endParaRPr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2" name="Google Shape;402;p39"/>
          <p:cNvSpPr txBox="1">
            <a:spLocks noGrp="1"/>
          </p:cNvSpPr>
          <p:nvPr>
            <p:ph type="title" idx="7"/>
          </p:nvPr>
        </p:nvSpPr>
        <p:spPr>
          <a:xfrm>
            <a:off x="195542" y="3109163"/>
            <a:ext cx="94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03</a:t>
            </a:r>
            <a:endParaRPr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5" name="Google Shape;405;p39"/>
          <p:cNvSpPr txBox="1">
            <a:spLocks noGrp="1"/>
          </p:cNvSpPr>
          <p:nvPr>
            <p:ph type="title" idx="13"/>
          </p:nvPr>
        </p:nvSpPr>
        <p:spPr>
          <a:xfrm>
            <a:off x="4879566" y="3143513"/>
            <a:ext cx="9414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04</a:t>
            </a:r>
            <a:endParaRPr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7" name="Google Shape;407;p39"/>
          <p:cNvSpPr txBox="1">
            <a:spLocks noGrp="1"/>
          </p:cNvSpPr>
          <p:nvPr>
            <p:ph type="title" idx="4"/>
          </p:nvPr>
        </p:nvSpPr>
        <p:spPr>
          <a:xfrm>
            <a:off x="4879566" y="1537763"/>
            <a:ext cx="94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02</a:t>
            </a:r>
            <a:endParaRPr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8" name="Google Shape;408;p39"/>
          <p:cNvSpPr txBox="1">
            <a:spLocks noGrp="1"/>
          </p:cNvSpPr>
          <p:nvPr>
            <p:ph type="title" idx="15"/>
          </p:nvPr>
        </p:nvSpPr>
        <p:spPr>
          <a:xfrm>
            <a:off x="731815" y="438150"/>
            <a:ext cx="5985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NỘI DUNG BÀI HỌC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9" name="Google Shape;409;p39"/>
          <p:cNvGrpSpPr/>
          <p:nvPr/>
        </p:nvGrpSpPr>
        <p:grpSpPr>
          <a:xfrm>
            <a:off x="11" y="4604930"/>
            <a:ext cx="520092" cy="669040"/>
            <a:chOff x="4938450" y="2419450"/>
            <a:chExt cx="243900" cy="313750"/>
          </a:xfrm>
        </p:grpSpPr>
        <p:sp>
          <p:nvSpPr>
            <p:cNvPr id="410" name="Google Shape;410;p39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6" name="Google Shape;416;p39"/>
          <p:cNvGrpSpPr/>
          <p:nvPr/>
        </p:nvGrpSpPr>
        <p:grpSpPr>
          <a:xfrm rot="-1464382">
            <a:off x="8191734" y="383964"/>
            <a:ext cx="825540" cy="309244"/>
            <a:chOff x="5553275" y="2092625"/>
            <a:chExt cx="387150" cy="145025"/>
          </a:xfrm>
        </p:grpSpPr>
        <p:sp>
          <p:nvSpPr>
            <p:cNvPr id="417" name="Google Shape;417;p3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3" name="Google Shape;423;p39"/>
          <p:cNvSpPr/>
          <p:nvPr/>
        </p:nvSpPr>
        <p:spPr>
          <a:xfrm>
            <a:off x="3977950" y="437545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24" name="Google Shape;424;p39"/>
          <p:cNvSpPr/>
          <p:nvPr/>
        </p:nvSpPr>
        <p:spPr>
          <a:xfrm>
            <a:off x="8344450" y="439909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5" name="Google Shape;425;p39"/>
          <p:cNvGrpSpPr/>
          <p:nvPr/>
        </p:nvGrpSpPr>
        <p:grpSpPr>
          <a:xfrm>
            <a:off x="347183" y="126467"/>
            <a:ext cx="384632" cy="574469"/>
            <a:chOff x="5896600" y="1746775"/>
            <a:chExt cx="180375" cy="269400"/>
          </a:xfrm>
        </p:grpSpPr>
        <p:sp>
          <p:nvSpPr>
            <p:cNvPr id="426" name="Google Shape;426;p3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2" name="Google Shape;432;p39"/>
          <p:cNvGrpSpPr/>
          <p:nvPr/>
        </p:nvGrpSpPr>
        <p:grpSpPr>
          <a:xfrm>
            <a:off x="2694198" y="4397203"/>
            <a:ext cx="490612" cy="415445"/>
            <a:chOff x="5278225" y="2418025"/>
            <a:chExt cx="230075" cy="194825"/>
          </a:xfrm>
        </p:grpSpPr>
        <p:sp>
          <p:nvSpPr>
            <p:cNvPr id="433" name="Google Shape;433;p39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9" name="Google Shape;439;p39"/>
          <p:cNvSpPr/>
          <p:nvPr/>
        </p:nvSpPr>
        <p:spPr>
          <a:xfrm>
            <a:off x="7841357" y="153068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" name="Google Shape;440;p39"/>
          <p:cNvSpPr/>
          <p:nvPr/>
        </p:nvSpPr>
        <p:spPr>
          <a:xfrm>
            <a:off x="2057992" y="44836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5542" y="1605485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Tạo danh sách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873507" y="1594423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Tạo bảng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365542" y="2952750"/>
            <a:ext cx="2975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/>
              <a:t>Thực hành tạo </a:t>
            </a:r>
          </a:p>
          <a:p>
            <a:r>
              <a:rPr lang="en-US" sz="2400" smtClean="0"/>
              <a:t>danh sách, tạo bảng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041009" y="3045082"/>
            <a:ext cx="3026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smtClean="0"/>
              <a:t>Tạo website cá nhân</a:t>
            </a: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  <p:bldP spid="393" grpId="0" animBg="1"/>
      <p:bldP spid="394" grpId="0" animBg="1"/>
      <p:bldP spid="395" grpId="0" animBg="1"/>
      <p:bldP spid="397" grpId="0"/>
      <p:bldP spid="402" grpId="0"/>
      <p:bldP spid="405" grpId="0"/>
      <p:bldP spid="407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41"/>
          <p:cNvGrpSpPr/>
          <p:nvPr/>
        </p:nvGrpSpPr>
        <p:grpSpPr>
          <a:xfrm rot="-1464382">
            <a:off x="6252059" y="562751"/>
            <a:ext cx="825540" cy="309244"/>
            <a:chOff x="5553275" y="2092625"/>
            <a:chExt cx="387150" cy="145025"/>
          </a:xfrm>
        </p:grpSpPr>
        <p:sp>
          <p:nvSpPr>
            <p:cNvPr id="535" name="Google Shape;535;p41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41"/>
          <p:cNvSpPr/>
          <p:nvPr/>
        </p:nvSpPr>
        <p:spPr>
          <a:xfrm>
            <a:off x="8361191" y="487888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1"/>
          <p:cNvSpPr/>
          <p:nvPr/>
        </p:nvSpPr>
        <p:spPr>
          <a:xfrm>
            <a:off x="76200" y="439117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41"/>
          <p:cNvGrpSpPr/>
          <p:nvPr/>
        </p:nvGrpSpPr>
        <p:grpSpPr>
          <a:xfrm rot="-3512591">
            <a:off x="8911104" y="4311301"/>
            <a:ext cx="384630" cy="574466"/>
            <a:chOff x="5896600" y="1746775"/>
            <a:chExt cx="180375" cy="269400"/>
          </a:xfrm>
        </p:grpSpPr>
        <p:sp>
          <p:nvSpPr>
            <p:cNvPr id="544" name="Google Shape;544;p41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1"/>
          <p:cNvGrpSpPr/>
          <p:nvPr/>
        </p:nvGrpSpPr>
        <p:grpSpPr>
          <a:xfrm>
            <a:off x="-2" y="123128"/>
            <a:ext cx="490612" cy="415445"/>
            <a:chOff x="5278225" y="2418025"/>
            <a:chExt cx="230075" cy="194825"/>
          </a:xfrm>
        </p:grpSpPr>
        <p:sp>
          <p:nvSpPr>
            <p:cNvPr id="551" name="Google Shape;551;p41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41"/>
          <p:cNvSpPr/>
          <p:nvPr/>
        </p:nvSpPr>
        <p:spPr>
          <a:xfrm rot="1791412">
            <a:off x="1204762" y="73298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1844305">
            <a:off x="4427616" y="4136988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408;p39"/>
          <p:cNvSpPr txBox="1">
            <a:spLocks noGrp="1"/>
          </p:cNvSpPr>
          <p:nvPr>
            <p:ph type="title" idx="4294967295"/>
          </p:nvPr>
        </p:nvSpPr>
        <p:spPr>
          <a:xfrm>
            <a:off x="1470638" y="239412"/>
            <a:ext cx="5985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KHỞI ĐỘNG</a:t>
            </a:r>
            <a:endParaRPr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033" y="3097811"/>
            <a:ext cx="8367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smtClean="0"/>
              <a:t>Theo em, để trình bày một văn bản, khi nào nên trình bày theo dạng liệt kê các mục, khi nào nên trình bày dạng bảng?</a:t>
            </a:r>
            <a:endParaRPr lang="en-US" sz="2400" dirty="0"/>
          </a:p>
        </p:txBody>
      </p:sp>
      <p:pic>
        <p:nvPicPr>
          <p:cNvPr id="11266" name="Picture 2" descr="C:\Users\CHI_NGOC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2" y="946834"/>
            <a:ext cx="7179431" cy="21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41"/>
          <p:cNvGrpSpPr/>
          <p:nvPr/>
        </p:nvGrpSpPr>
        <p:grpSpPr>
          <a:xfrm rot="-1464382">
            <a:off x="6252059" y="562751"/>
            <a:ext cx="825540" cy="309244"/>
            <a:chOff x="5553275" y="2092625"/>
            <a:chExt cx="387150" cy="145025"/>
          </a:xfrm>
        </p:grpSpPr>
        <p:sp>
          <p:nvSpPr>
            <p:cNvPr id="535" name="Google Shape;535;p41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41"/>
          <p:cNvSpPr/>
          <p:nvPr/>
        </p:nvSpPr>
        <p:spPr>
          <a:xfrm>
            <a:off x="8361191" y="487888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1"/>
          <p:cNvSpPr/>
          <p:nvPr/>
        </p:nvSpPr>
        <p:spPr>
          <a:xfrm>
            <a:off x="76200" y="439117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41"/>
          <p:cNvGrpSpPr/>
          <p:nvPr/>
        </p:nvGrpSpPr>
        <p:grpSpPr>
          <a:xfrm rot="-3512591">
            <a:off x="8911104" y="4311301"/>
            <a:ext cx="384630" cy="574466"/>
            <a:chOff x="5896600" y="1746775"/>
            <a:chExt cx="180375" cy="269400"/>
          </a:xfrm>
        </p:grpSpPr>
        <p:sp>
          <p:nvSpPr>
            <p:cNvPr id="544" name="Google Shape;544;p41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1"/>
          <p:cNvGrpSpPr/>
          <p:nvPr/>
        </p:nvGrpSpPr>
        <p:grpSpPr>
          <a:xfrm>
            <a:off x="-2" y="123128"/>
            <a:ext cx="490612" cy="415445"/>
            <a:chOff x="5278225" y="2418025"/>
            <a:chExt cx="230075" cy="194825"/>
          </a:xfrm>
        </p:grpSpPr>
        <p:sp>
          <p:nvSpPr>
            <p:cNvPr id="551" name="Google Shape;551;p41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41"/>
          <p:cNvSpPr/>
          <p:nvPr/>
        </p:nvSpPr>
        <p:spPr>
          <a:xfrm rot="1791412">
            <a:off x="1204762" y="73298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1844305">
            <a:off x="4427616" y="4136988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408;p39"/>
          <p:cNvSpPr txBox="1">
            <a:spLocks noGrp="1"/>
          </p:cNvSpPr>
          <p:nvPr>
            <p:ph type="title" idx="4294967295"/>
          </p:nvPr>
        </p:nvSpPr>
        <p:spPr>
          <a:xfrm>
            <a:off x="593050" y="76343"/>
            <a:ext cx="9003202" cy="15048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" sz="2400" b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êu cầu</a:t>
            </a:r>
            <a:br>
              <a:rPr lang="en" sz="2400" b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" sz="24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Chia lớp thành 8 nhóm và trả lời câu  hỏi trong phiếu học tập số 1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199" y="1498878"/>
            <a:ext cx="7396071" cy="3046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PHIẾU HỌC TẬP SỐ 1</a:t>
            </a:r>
          </a:p>
          <a:p>
            <a:pPr algn="just"/>
            <a:r>
              <a:rPr lang="en-US" sz="2400" b="1" smtClean="0"/>
              <a:t>Câu </a:t>
            </a:r>
            <a:r>
              <a:rPr lang="en-US" sz="2400" b="1"/>
              <a:t>hỏi 1</a:t>
            </a:r>
            <a:r>
              <a:rPr lang="en-US" sz="2400"/>
              <a:t>:  Văn bản trình bày ở Hình 1 và Hình 2 có gì khác nhau</a:t>
            </a:r>
            <a:r>
              <a:rPr lang="en-US" sz="2400" smtClean="0"/>
              <a:t>?</a:t>
            </a:r>
            <a:endParaRPr lang="en-US" sz="2400"/>
          </a:p>
          <a:p>
            <a:pPr algn="just"/>
            <a:r>
              <a:rPr lang="en-US" sz="2400" b="1"/>
              <a:t>Câu hỏi 2</a:t>
            </a:r>
            <a:r>
              <a:rPr lang="en-US" sz="2400"/>
              <a:t>: Theo em khi nào nên trình bày văn bản dạng như Hình 1 và khi nào nên trình bày văn bản dạng như Hình </a:t>
            </a:r>
            <a:r>
              <a:rPr lang="en-US" sz="2400" smtClean="0"/>
              <a:t>2</a:t>
            </a:r>
            <a:endParaRPr lang="en-US" sz="2400"/>
          </a:p>
          <a:p>
            <a:pPr algn="just"/>
            <a:r>
              <a:rPr lang="en-US" sz="2400" b="1"/>
              <a:t>Câu hỏi 3</a:t>
            </a:r>
            <a:r>
              <a:rPr lang="en-US" sz="2400"/>
              <a:t>: Dữ liệu trong các ô của bảng thường thuộc loại nào?</a:t>
            </a:r>
          </a:p>
        </p:txBody>
      </p:sp>
    </p:spTree>
    <p:extLst>
      <p:ext uri="{BB962C8B-B14F-4D97-AF65-F5344CB8AC3E}">
        <p14:creationId xmlns:p14="http://schemas.microsoft.com/office/powerpoint/2010/main" val="2165968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41"/>
          <p:cNvGrpSpPr/>
          <p:nvPr/>
        </p:nvGrpSpPr>
        <p:grpSpPr>
          <a:xfrm rot="-1464382">
            <a:off x="6252059" y="562751"/>
            <a:ext cx="825540" cy="309244"/>
            <a:chOff x="5553275" y="2092625"/>
            <a:chExt cx="387150" cy="145025"/>
          </a:xfrm>
        </p:grpSpPr>
        <p:sp>
          <p:nvSpPr>
            <p:cNvPr id="535" name="Google Shape;535;p41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41"/>
          <p:cNvSpPr/>
          <p:nvPr/>
        </p:nvSpPr>
        <p:spPr>
          <a:xfrm>
            <a:off x="8361191" y="487888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1"/>
          <p:cNvSpPr/>
          <p:nvPr/>
        </p:nvSpPr>
        <p:spPr>
          <a:xfrm>
            <a:off x="76200" y="439117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41"/>
          <p:cNvGrpSpPr/>
          <p:nvPr/>
        </p:nvGrpSpPr>
        <p:grpSpPr>
          <a:xfrm rot="-3512591">
            <a:off x="8911104" y="4311301"/>
            <a:ext cx="384630" cy="574466"/>
            <a:chOff x="5896600" y="1746775"/>
            <a:chExt cx="180375" cy="269400"/>
          </a:xfrm>
        </p:grpSpPr>
        <p:sp>
          <p:nvSpPr>
            <p:cNvPr id="544" name="Google Shape;544;p41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41"/>
          <p:cNvGrpSpPr/>
          <p:nvPr/>
        </p:nvGrpSpPr>
        <p:grpSpPr>
          <a:xfrm>
            <a:off x="-2" y="123128"/>
            <a:ext cx="490612" cy="415445"/>
            <a:chOff x="5278225" y="2418025"/>
            <a:chExt cx="230075" cy="194825"/>
          </a:xfrm>
        </p:grpSpPr>
        <p:sp>
          <p:nvSpPr>
            <p:cNvPr id="551" name="Google Shape;551;p41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41"/>
          <p:cNvSpPr/>
          <p:nvPr/>
        </p:nvSpPr>
        <p:spPr>
          <a:xfrm rot="1791412">
            <a:off x="1204762" y="73298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rot="1844305">
            <a:off x="4427616" y="4136988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408;p39"/>
          <p:cNvSpPr txBox="1">
            <a:spLocks noGrp="1"/>
          </p:cNvSpPr>
          <p:nvPr>
            <p:ph type="title" idx="4294967295"/>
          </p:nvPr>
        </p:nvSpPr>
        <p:spPr>
          <a:xfrm>
            <a:off x="3459876" y="123128"/>
            <a:ext cx="1692275" cy="6455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TRẢ LỜI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713" y="961599"/>
            <a:ext cx="457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/>
              <a:t>PHIẾU HỌC TẬP SỐ 1</a:t>
            </a:r>
          </a:p>
          <a:p>
            <a:r>
              <a:rPr lang="en-US" sz="1800" b="1"/>
              <a:t>Câu 1: </a:t>
            </a:r>
          </a:p>
          <a:p>
            <a:r>
              <a:rPr lang="en-US" sz="1800"/>
              <a:t>- Hình 1 văn bản trình bày dạng danh sách.</a:t>
            </a:r>
          </a:p>
          <a:p>
            <a:r>
              <a:rPr lang="en-US" sz="1800"/>
              <a:t>- Hình 2 văn bản trình bày dạng bảng.</a:t>
            </a:r>
          </a:p>
          <a:p>
            <a:r>
              <a:rPr lang="en-US" sz="1800" b="1"/>
              <a:t>Câu 2:</a:t>
            </a:r>
          </a:p>
          <a:p>
            <a:r>
              <a:rPr lang="en-US" sz="1800"/>
              <a:t>- Hình 1: Khi cần trình bày theo thứ tự</a:t>
            </a:r>
          </a:p>
          <a:p>
            <a:r>
              <a:rPr lang="en-US" sz="1800"/>
              <a:t>- Hình 2: Thể hiện thông tin có cấu trúc, dùng cho thống kê, so sánh dữ liệu.</a:t>
            </a:r>
          </a:p>
          <a:p>
            <a:r>
              <a:rPr lang="en-US" sz="1800" b="1"/>
              <a:t>Câu 3:</a:t>
            </a:r>
          </a:p>
          <a:p>
            <a:r>
              <a:rPr lang="en-US" sz="1800"/>
              <a:t>Dữ liệu trong ô thường là văn bản, hình ảnh, siêu liên kết và có thể bao gồm các bảng khác.</a:t>
            </a:r>
          </a:p>
        </p:txBody>
      </p:sp>
      <p:pic>
        <p:nvPicPr>
          <p:cNvPr id="86" name="Picture 2" descr="C:\Users\CHI_NGOC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25" y="717361"/>
            <a:ext cx="4172597" cy="36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0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154888" y="143530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Tạo danh sách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2895599" y="1047749"/>
            <a:ext cx="5711693" cy="2897903"/>
          </a:xfrm>
          <a:prstGeom prst="wedgeEllipseCallout">
            <a:avLst>
              <a:gd name="adj1" fmla="val -70133"/>
              <a:gd name="adj2" fmla="val -2965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nhóm </a:t>
            </a:r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 thông tin mục 1, thảo luận  nhóm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 thành phiếu học tập số 2</a:t>
            </a:r>
          </a:p>
        </p:txBody>
      </p:sp>
      <p:grpSp>
        <p:nvGrpSpPr>
          <p:cNvPr id="26" name="Google Shape;1100;p48"/>
          <p:cNvGrpSpPr/>
          <p:nvPr/>
        </p:nvGrpSpPr>
        <p:grpSpPr>
          <a:xfrm>
            <a:off x="572928" y="947952"/>
            <a:ext cx="1151811" cy="3559573"/>
            <a:chOff x="29352450" y="-3115812"/>
            <a:chExt cx="1301775" cy="4023025"/>
          </a:xfrm>
        </p:grpSpPr>
        <p:sp>
          <p:nvSpPr>
            <p:cNvPr id="27" name="Google Shape;1101;p48"/>
            <p:cNvSpPr/>
            <p:nvPr/>
          </p:nvSpPr>
          <p:spPr>
            <a:xfrm>
              <a:off x="29918675" y="-96037"/>
              <a:ext cx="424500" cy="1003250"/>
            </a:xfrm>
            <a:custGeom>
              <a:avLst/>
              <a:gdLst/>
              <a:ahLst/>
              <a:cxnLst/>
              <a:rect l="l" t="t" r="r" b="b"/>
              <a:pathLst>
                <a:path w="16980" h="40130" extrusionOk="0">
                  <a:moveTo>
                    <a:pt x="13410" y="1"/>
                  </a:moveTo>
                  <a:lnTo>
                    <a:pt x="1869" y="1302"/>
                  </a:lnTo>
                  <a:cubicBezTo>
                    <a:pt x="1869" y="1302"/>
                    <a:pt x="1" y="5371"/>
                    <a:pt x="434" y="9908"/>
                  </a:cubicBezTo>
                  <a:cubicBezTo>
                    <a:pt x="868" y="14444"/>
                    <a:pt x="1535" y="27354"/>
                    <a:pt x="1535" y="30222"/>
                  </a:cubicBezTo>
                  <a:cubicBezTo>
                    <a:pt x="1535" y="33091"/>
                    <a:pt x="968" y="36160"/>
                    <a:pt x="968" y="37261"/>
                  </a:cubicBezTo>
                  <a:cubicBezTo>
                    <a:pt x="1035" y="38228"/>
                    <a:pt x="1201" y="39195"/>
                    <a:pt x="1435" y="40129"/>
                  </a:cubicBezTo>
                  <a:lnTo>
                    <a:pt x="16312" y="40129"/>
                  </a:lnTo>
                  <a:cubicBezTo>
                    <a:pt x="16312" y="40129"/>
                    <a:pt x="16979" y="38928"/>
                    <a:pt x="16979" y="38461"/>
                  </a:cubicBezTo>
                  <a:cubicBezTo>
                    <a:pt x="16979" y="38028"/>
                    <a:pt x="15879" y="36694"/>
                    <a:pt x="15111" y="36393"/>
                  </a:cubicBezTo>
                  <a:cubicBezTo>
                    <a:pt x="14344" y="36060"/>
                    <a:pt x="10908" y="34292"/>
                    <a:pt x="10041" y="33091"/>
                  </a:cubicBezTo>
                  <a:cubicBezTo>
                    <a:pt x="9140" y="31857"/>
                    <a:pt x="8607" y="31090"/>
                    <a:pt x="8607" y="29655"/>
                  </a:cubicBezTo>
                  <a:cubicBezTo>
                    <a:pt x="8607" y="28221"/>
                    <a:pt x="12910" y="14444"/>
                    <a:pt x="13010" y="9040"/>
                  </a:cubicBezTo>
                  <a:cubicBezTo>
                    <a:pt x="13110" y="3603"/>
                    <a:pt x="13410" y="1"/>
                    <a:pt x="13410" y="1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02;p48"/>
            <p:cNvSpPr/>
            <p:nvPr/>
          </p:nvSpPr>
          <p:spPr>
            <a:xfrm>
              <a:off x="29942850" y="657263"/>
              <a:ext cx="400325" cy="249950"/>
            </a:xfrm>
            <a:custGeom>
              <a:avLst/>
              <a:gdLst/>
              <a:ahLst/>
              <a:cxnLst/>
              <a:rect l="l" t="t" r="r" b="b"/>
              <a:pathLst>
                <a:path w="16013" h="9998" extrusionOk="0">
                  <a:moveTo>
                    <a:pt x="7047" y="0"/>
                  </a:moveTo>
                  <a:cubicBezTo>
                    <a:pt x="6503" y="0"/>
                    <a:pt x="5975" y="267"/>
                    <a:pt x="5638" y="724"/>
                  </a:cubicBezTo>
                  <a:cubicBezTo>
                    <a:pt x="5171" y="1391"/>
                    <a:pt x="4738" y="2058"/>
                    <a:pt x="4304" y="2725"/>
                  </a:cubicBezTo>
                  <a:lnTo>
                    <a:pt x="501" y="1758"/>
                  </a:lnTo>
                  <a:cubicBezTo>
                    <a:pt x="368" y="4060"/>
                    <a:pt x="1" y="6261"/>
                    <a:pt x="1" y="7129"/>
                  </a:cubicBezTo>
                  <a:cubicBezTo>
                    <a:pt x="68" y="8096"/>
                    <a:pt x="234" y="9063"/>
                    <a:pt x="468" y="9997"/>
                  </a:cubicBezTo>
                  <a:lnTo>
                    <a:pt x="15345" y="9997"/>
                  </a:lnTo>
                  <a:cubicBezTo>
                    <a:pt x="15345" y="9997"/>
                    <a:pt x="16012" y="8796"/>
                    <a:pt x="16012" y="8329"/>
                  </a:cubicBezTo>
                  <a:cubicBezTo>
                    <a:pt x="16012" y="7896"/>
                    <a:pt x="14912" y="6595"/>
                    <a:pt x="14144" y="6261"/>
                  </a:cubicBezTo>
                  <a:cubicBezTo>
                    <a:pt x="13377" y="5928"/>
                    <a:pt x="9941" y="4160"/>
                    <a:pt x="9074" y="2959"/>
                  </a:cubicBezTo>
                  <a:cubicBezTo>
                    <a:pt x="8307" y="1925"/>
                    <a:pt x="7806" y="1191"/>
                    <a:pt x="7673" y="124"/>
                  </a:cubicBezTo>
                  <a:cubicBezTo>
                    <a:pt x="7469" y="40"/>
                    <a:pt x="7257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03;p48"/>
            <p:cNvSpPr/>
            <p:nvPr/>
          </p:nvSpPr>
          <p:spPr>
            <a:xfrm>
              <a:off x="29947025" y="874663"/>
              <a:ext cx="394475" cy="32550"/>
            </a:xfrm>
            <a:custGeom>
              <a:avLst/>
              <a:gdLst/>
              <a:ahLst/>
              <a:cxnLst/>
              <a:rect l="l" t="t" r="r" b="b"/>
              <a:pathLst>
                <a:path w="15779" h="1302" extrusionOk="0">
                  <a:moveTo>
                    <a:pt x="1" y="0"/>
                  </a:moveTo>
                  <a:cubicBezTo>
                    <a:pt x="134" y="701"/>
                    <a:pt x="301" y="1301"/>
                    <a:pt x="301" y="1301"/>
                  </a:cubicBezTo>
                  <a:lnTo>
                    <a:pt x="15178" y="1301"/>
                  </a:lnTo>
                  <a:cubicBezTo>
                    <a:pt x="15412" y="901"/>
                    <a:pt x="15612" y="434"/>
                    <a:pt x="15779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04;p48"/>
            <p:cNvSpPr/>
            <p:nvPr/>
          </p:nvSpPr>
          <p:spPr>
            <a:xfrm>
              <a:off x="29554250" y="-167762"/>
              <a:ext cx="451175" cy="1074975"/>
            </a:xfrm>
            <a:custGeom>
              <a:avLst/>
              <a:gdLst/>
              <a:ahLst/>
              <a:cxnLst/>
              <a:rect l="l" t="t" r="r" b="b"/>
              <a:pathLst>
                <a:path w="18047" h="42999" extrusionOk="0">
                  <a:moveTo>
                    <a:pt x="1335" y="1"/>
                  </a:moveTo>
                  <a:lnTo>
                    <a:pt x="1335" y="1"/>
                  </a:lnTo>
                  <a:cubicBezTo>
                    <a:pt x="1702" y="1335"/>
                    <a:pt x="1868" y="2770"/>
                    <a:pt x="1768" y="4171"/>
                  </a:cubicBezTo>
                  <a:cubicBezTo>
                    <a:pt x="1668" y="6839"/>
                    <a:pt x="0" y="11342"/>
                    <a:pt x="1335" y="16546"/>
                  </a:cubicBezTo>
                  <a:cubicBezTo>
                    <a:pt x="2636" y="21716"/>
                    <a:pt x="5071" y="28788"/>
                    <a:pt x="5971" y="32758"/>
                  </a:cubicBezTo>
                  <a:cubicBezTo>
                    <a:pt x="6839" y="36727"/>
                    <a:pt x="5738" y="39029"/>
                    <a:pt x="5838" y="40797"/>
                  </a:cubicBezTo>
                  <a:cubicBezTo>
                    <a:pt x="5971" y="42565"/>
                    <a:pt x="6739" y="42998"/>
                    <a:pt x="6739" y="42998"/>
                  </a:cubicBezTo>
                  <a:lnTo>
                    <a:pt x="17446" y="42998"/>
                  </a:lnTo>
                  <a:cubicBezTo>
                    <a:pt x="17880" y="42498"/>
                    <a:pt x="18047" y="41797"/>
                    <a:pt x="17880" y="41130"/>
                  </a:cubicBezTo>
                  <a:cubicBezTo>
                    <a:pt x="17546" y="40130"/>
                    <a:pt x="15211" y="38162"/>
                    <a:pt x="14344" y="36060"/>
                  </a:cubicBezTo>
                  <a:cubicBezTo>
                    <a:pt x="13477" y="33959"/>
                    <a:pt x="12476" y="31323"/>
                    <a:pt x="12476" y="28655"/>
                  </a:cubicBezTo>
                  <a:cubicBezTo>
                    <a:pt x="12476" y="26020"/>
                    <a:pt x="13343" y="13978"/>
                    <a:pt x="13343" y="10242"/>
                  </a:cubicBezTo>
                  <a:lnTo>
                    <a:pt x="13343" y="3637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05;p48"/>
            <p:cNvSpPr/>
            <p:nvPr/>
          </p:nvSpPr>
          <p:spPr>
            <a:xfrm>
              <a:off x="29698525" y="646813"/>
              <a:ext cx="306900" cy="260400"/>
            </a:xfrm>
            <a:custGeom>
              <a:avLst/>
              <a:gdLst/>
              <a:ahLst/>
              <a:cxnLst/>
              <a:rect l="l" t="t" r="r" b="b"/>
              <a:pathLst>
                <a:path w="12276" h="10416" extrusionOk="0">
                  <a:moveTo>
                    <a:pt x="6818" y="1"/>
                  </a:moveTo>
                  <a:cubicBezTo>
                    <a:pt x="6140" y="1"/>
                    <a:pt x="5496" y="209"/>
                    <a:pt x="4937" y="608"/>
                  </a:cubicBezTo>
                  <a:cubicBezTo>
                    <a:pt x="2402" y="2276"/>
                    <a:pt x="2602" y="3244"/>
                    <a:pt x="2602" y="3244"/>
                  </a:cubicBezTo>
                  <a:lnTo>
                    <a:pt x="534" y="2576"/>
                  </a:lnTo>
                  <a:lnTo>
                    <a:pt x="534" y="2576"/>
                  </a:lnTo>
                  <a:cubicBezTo>
                    <a:pt x="667" y="5145"/>
                    <a:pt x="0" y="6846"/>
                    <a:pt x="100" y="8214"/>
                  </a:cubicBezTo>
                  <a:cubicBezTo>
                    <a:pt x="234" y="9982"/>
                    <a:pt x="1001" y="10415"/>
                    <a:pt x="1001" y="10415"/>
                  </a:cubicBezTo>
                  <a:lnTo>
                    <a:pt x="11709" y="10415"/>
                  </a:lnTo>
                  <a:cubicBezTo>
                    <a:pt x="12109" y="9915"/>
                    <a:pt x="12276" y="9214"/>
                    <a:pt x="12109" y="8547"/>
                  </a:cubicBezTo>
                  <a:cubicBezTo>
                    <a:pt x="11775" y="7547"/>
                    <a:pt x="9440" y="5579"/>
                    <a:pt x="8573" y="3477"/>
                  </a:cubicBezTo>
                  <a:cubicBezTo>
                    <a:pt x="8073" y="2343"/>
                    <a:pt x="7672" y="1209"/>
                    <a:pt x="7339" y="41"/>
                  </a:cubicBezTo>
                  <a:cubicBezTo>
                    <a:pt x="7164" y="14"/>
                    <a:pt x="6990" y="1"/>
                    <a:pt x="6818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06;p48"/>
            <p:cNvSpPr/>
            <p:nvPr/>
          </p:nvSpPr>
          <p:spPr>
            <a:xfrm>
              <a:off x="29703525" y="874663"/>
              <a:ext cx="299400" cy="32550"/>
            </a:xfrm>
            <a:custGeom>
              <a:avLst/>
              <a:gdLst/>
              <a:ahLst/>
              <a:cxnLst/>
              <a:rect l="l" t="t" r="r" b="b"/>
              <a:pathLst>
                <a:path w="11976" h="1302" extrusionOk="0">
                  <a:moveTo>
                    <a:pt x="0" y="0"/>
                  </a:moveTo>
                  <a:cubicBezTo>
                    <a:pt x="267" y="1034"/>
                    <a:pt x="768" y="1301"/>
                    <a:pt x="768" y="1301"/>
                  </a:cubicBezTo>
                  <a:lnTo>
                    <a:pt x="11475" y="1301"/>
                  </a:lnTo>
                  <a:cubicBezTo>
                    <a:pt x="11775" y="934"/>
                    <a:pt x="11942" y="467"/>
                    <a:pt x="11976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07;p48"/>
            <p:cNvSpPr/>
            <p:nvPr/>
          </p:nvSpPr>
          <p:spPr>
            <a:xfrm>
              <a:off x="29430000" y="-1382787"/>
              <a:ext cx="1006575" cy="1350150"/>
            </a:xfrm>
            <a:custGeom>
              <a:avLst/>
              <a:gdLst/>
              <a:ahLst/>
              <a:cxnLst/>
              <a:rect l="l" t="t" r="r" b="b"/>
              <a:pathLst>
                <a:path w="40263" h="54006" extrusionOk="0">
                  <a:moveTo>
                    <a:pt x="4804" y="0"/>
                  </a:moveTo>
                  <a:cubicBezTo>
                    <a:pt x="4804" y="0"/>
                    <a:pt x="834" y="7506"/>
                    <a:pt x="401" y="16479"/>
                  </a:cubicBezTo>
                  <a:cubicBezTo>
                    <a:pt x="0" y="25452"/>
                    <a:pt x="3136" y="49402"/>
                    <a:pt x="3136" y="49402"/>
                  </a:cubicBezTo>
                  <a:cubicBezTo>
                    <a:pt x="3136" y="49402"/>
                    <a:pt x="11675" y="54006"/>
                    <a:pt x="20648" y="54006"/>
                  </a:cubicBezTo>
                  <a:cubicBezTo>
                    <a:pt x="26186" y="53972"/>
                    <a:pt x="31690" y="52972"/>
                    <a:pt x="36893" y="51070"/>
                  </a:cubicBezTo>
                  <a:cubicBezTo>
                    <a:pt x="36893" y="51070"/>
                    <a:pt x="40229" y="24184"/>
                    <a:pt x="40229" y="15445"/>
                  </a:cubicBezTo>
                  <a:cubicBezTo>
                    <a:pt x="40262" y="10241"/>
                    <a:pt x="38961" y="5171"/>
                    <a:pt x="36493" y="634"/>
                  </a:cubicBezTo>
                  <a:cubicBezTo>
                    <a:pt x="36493" y="634"/>
                    <a:pt x="31236" y="870"/>
                    <a:pt x="24342" y="870"/>
                  </a:cubicBezTo>
                  <a:cubicBezTo>
                    <a:pt x="18275" y="870"/>
                    <a:pt x="10940" y="687"/>
                    <a:pt x="4804" y="0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08;p48"/>
            <p:cNvSpPr/>
            <p:nvPr/>
          </p:nvSpPr>
          <p:spPr>
            <a:xfrm>
              <a:off x="29723525" y="-2382762"/>
              <a:ext cx="625475" cy="1094325"/>
            </a:xfrm>
            <a:custGeom>
              <a:avLst/>
              <a:gdLst/>
              <a:ahLst/>
              <a:cxnLst/>
              <a:rect l="l" t="t" r="r" b="b"/>
              <a:pathLst>
                <a:path w="25019" h="43773" extrusionOk="0">
                  <a:moveTo>
                    <a:pt x="10689" y="1"/>
                  </a:moveTo>
                  <a:cubicBezTo>
                    <a:pt x="9571" y="1"/>
                    <a:pt x="8441" y="229"/>
                    <a:pt x="7373" y="805"/>
                  </a:cubicBezTo>
                  <a:lnTo>
                    <a:pt x="1535" y="5808"/>
                  </a:lnTo>
                  <a:lnTo>
                    <a:pt x="1" y="40567"/>
                  </a:lnTo>
                  <a:cubicBezTo>
                    <a:pt x="1" y="40567"/>
                    <a:pt x="6958" y="43773"/>
                    <a:pt x="14304" y="43773"/>
                  </a:cubicBezTo>
                  <a:cubicBezTo>
                    <a:pt x="14451" y="43773"/>
                    <a:pt x="14598" y="43771"/>
                    <a:pt x="14745" y="43769"/>
                  </a:cubicBezTo>
                  <a:cubicBezTo>
                    <a:pt x="22250" y="43602"/>
                    <a:pt x="25019" y="41667"/>
                    <a:pt x="25019" y="41667"/>
                  </a:cubicBezTo>
                  <a:cubicBezTo>
                    <a:pt x="25019" y="41667"/>
                    <a:pt x="22650" y="10945"/>
                    <a:pt x="22650" y="10111"/>
                  </a:cubicBezTo>
                  <a:cubicBezTo>
                    <a:pt x="22650" y="9277"/>
                    <a:pt x="19048" y="3306"/>
                    <a:pt x="19048" y="3306"/>
                  </a:cubicBezTo>
                  <a:cubicBezTo>
                    <a:pt x="19048" y="3306"/>
                    <a:pt x="14947" y="1"/>
                    <a:pt x="10689" y="1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09;p48"/>
            <p:cNvSpPr/>
            <p:nvPr/>
          </p:nvSpPr>
          <p:spPr>
            <a:xfrm>
              <a:off x="30278625" y="-2249287"/>
              <a:ext cx="368100" cy="794025"/>
            </a:xfrm>
            <a:custGeom>
              <a:avLst/>
              <a:gdLst/>
              <a:ahLst/>
              <a:cxnLst/>
              <a:rect l="l" t="t" r="r" b="b"/>
              <a:pathLst>
                <a:path w="14724" h="31761" extrusionOk="0">
                  <a:moveTo>
                    <a:pt x="841" y="0"/>
                  </a:moveTo>
                  <a:cubicBezTo>
                    <a:pt x="0" y="0"/>
                    <a:pt x="1814" y="3271"/>
                    <a:pt x="1814" y="3271"/>
                  </a:cubicBezTo>
                  <a:cubicBezTo>
                    <a:pt x="1814" y="3271"/>
                    <a:pt x="3682" y="22452"/>
                    <a:pt x="4082" y="25487"/>
                  </a:cubicBezTo>
                  <a:cubicBezTo>
                    <a:pt x="4516" y="28523"/>
                    <a:pt x="5450" y="29023"/>
                    <a:pt x="6484" y="30291"/>
                  </a:cubicBezTo>
                  <a:cubicBezTo>
                    <a:pt x="7197" y="31115"/>
                    <a:pt x="9428" y="31761"/>
                    <a:pt x="11239" y="31761"/>
                  </a:cubicBezTo>
                  <a:cubicBezTo>
                    <a:pt x="12139" y="31761"/>
                    <a:pt x="12935" y="31601"/>
                    <a:pt x="13389" y="31225"/>
                  </a:cubicBezTo>
                  <a:cubicBezTo>
                    <a:pt x="14723" y="30090"/>
                    <a:pt x="14323" y="29457"/>
                    <a:pt x="14090" y="27255"/>
                  </a:cubicBezTo>
                  <a:cubicBezTo>
                    <a:pt x="13889" y="25087"/>
                    <a:pt x="6484" y="8508"/>
                    <a:pt x="5650" y="4939"/>
                  </a:cubicBezTo>
                  <a:cubicBezTo>
                    <a:pt x="4816" y="1403"/>
                    <a:pt x="880" y="2"/>
                    <a:pt x="880" y="2"/>
                  </a:cubicBezTo>
                  <a:cubicBezTo>
                    <a:pt x="866" y="1"/>
                    <a:pt x="853" y="0"/>
                    <a:pt x="841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10;p48"/>
            <p:cNvSpPr/>
            <p:nvPr/>
          </p:nvSpPr>
          <p:spPr>
            <a:xfrm>
              <a:off x="29807775" y="-2628687"/>
              <a:ext cx="424475" cy="666050"/>
            </a:xfrm>
            <a:custGeom>
              <a:avLst/>
              <a:gdLst/>
              <a:ahLst/>
              <a:cxnLst/>
              <a:rect l="l" t="t" r="r" b="b"/>
              <a:pathLst>
                <a:path w="16979" h="26642" extrusionOk="0">
                  <a:moveTo>
                    <a:pt x="5204" y="1"/>
                  </a:moveTo>
                  <a:cubicBezTo>
                    <a:pt x="5204" y="1"/>
                    <a:pt x="4904" y="6272"/>
                    <a:pt x="4904" y="8774"/>
                  </a:cubicBezTo>
                  <a:cubicBezTo>
                    <a:pt x="4904" y="11275"/>
                    <a:pt x="2902" y="11776"/>
                    <a:pt x="1468" y="12410"/>
                  </a:cubicBezTo>
                  <a:cubicBezTo>
                    <a:pt x="0" y="13043"/>
                    <a:pt x="734" y="18581"/>
                    <a:pt x="3236" y="22217"/>
                  </a:cubicBezTo>
                  <a:cubicBezTo>
                    <a:pt x="5083" y="24902"/>
                    <a:pt x="7950" y="26641"/>
                    <a:pt x="10707" y="26641"/>
                  </a:cubicBezTo>
                  <a:cubicBezTo>
                    <a:pt x="11683" y="26641"/>
                    <a:pt x="12645" y="26424"/>
                    <a:pt x="13543" y="25953"/>
                  </a:cubicBezTo>
                  <a:cubicBezTo>
                    <a:pt x="16979" y="24185"/>
                    <a:pt x="16245" y="18047"/>
                    <a:pt x="15645" y="16079"/>
                  </a:cubicBezTo>
                  <a:cubicBezTo>
                    <a:pt x="15011" y="14077"/>
                    <a:pt x="14277" y="12943"/>
                    <a:pt x="14277" y="11576"/>
                  </a:cubicBezTo>
                  <a:cubicBezTo>
                    <a:pt x="14344" y="10508"/>
                    <a:pt x="14544" y="9474"/>
                    <a:pt x="14911" y="8440"/>
                  </a:cubicBezTo>
                  <a:lnTo>
                    <a:pt x="5204" y="1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11;p48"/>
            <p:cNvSpPr/>
            <p:nvPr/>
          </p:nvSpPr>
          <p:spPr>
            <a:xfrm>
              <a:off x="29934525" y="-2628687"/>
              <a:ext cx="246025" cy="313600"/>
            </a:xfrm>
            <a:custGeom>
              <a:avLst/>
              <a:gdLst/>
              <a:ahLst/>
              <a:cxnLst/>
              <a:rect l="l" t="t" r="r" b="b"/>
              <a:pathLst>
                <a:path w="9841" h="12544" extrusionOk="0">
                  <a:moveTo>
                    <a:pt x="134" y="1"/>
                  </a:moveTo>
                  <a:cubicBezTo>
                    <a:pt x="134" y="1"/>
                    <a:pt x="67" y="1335"/>
                    <a:pt x="0" y="3003"/>
                  </a:cubicBezTo>
                  <a:cubicBezTo>
                    <a:pt x="1401" y="6339"/>
                    <a:pt x="4370" y="11642"/>
                    <a:pt x="9307" y="12543"/>
                  </a:cubicBezTo>
                  <a:cubicBezTo>
                    <a:pt x="9240" y="12209"/>
                    <a:pt x="9207" y="11909"/>
                    <a:pt x="9207" y="11576"/>
                  </a:cubicBezTo>
                  <a:cubicBezTo>
                    <a:pt x="9274" y="10508"/>
                    <a:pt x="9474" y="9474"/>
                    <a:pt x="9841" y="8440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12;p48"/>
            <p:cNvSpPr/>
            <p:nvPr/>
          </p:nvSpPr>
          <p:spPr>
            <a:xfrm>
              <a:off x="29936200" y="-2890987"/>
              <a:ext cx="475350" cy="533100"/>
            </a:xfrm>
            <a:custGeom>
              <a:avLst/>
              <a:gdLst/>
              <a:ahLst/>
              <a:cxnLst/>
              <a:rect l="l" t="t" r="r" b="b"/>
              <a:pathLst>
                <a:path w="19014" h="21324" extrusionOk="0">
                  <a:moveTo>
                    <a:pt x="12065" y="0"/>
                  </a:moveTo>
                  <a:cubicBezTo>
                    <a:pt x="11905" y="0"/>
                    <a:pt x="11753" y="17"/>
                    <a:pt x="11608" y="52"/>
                  </a:cubicBezTo>
                  <a:cubicBezTo>
                    <a:pt x="9173" y="686"/>
                    <a:pt x="3136" y="1753"/>
                    <a:pt x="1668" y="3855"/>
                  </a:cubicBezTo>
                  <a:cubicBezTo>
                    <a:pt x="167" y="5956"/>
                    <a:pt x="0" y="9659"/>
                    <a:pt x="0" y="10893"/>
                  </a:cubicBezTo>
                  <a:cubicBezTo>
                    <a:pt x="0" y="12127"/>
                    <a:pt x="2735" y="15930"/>
                    <a:pt x="4036" y="17431"/>
                  </a:cubicBezTo>
                  <a:cubicBezTo>
                    <a:pt x="5371" y="18932"/>
                    <a:pt x="8273" y="21134"/>
                    <a:pt x="10141" y="21300"/>
                  </a:cubicBezTo>
                  <a:cubicBezTo>
                    <a:pt x="10308" y="21316"/>
                    <a:pt x="10477" y="21324"/>
                    <a:pt x="10646" y="21324"/>
                  </a:cubicBezTo>
                  <a:cubicBezTo>
                    <a:pt x="12326" y="21324"/>
                    <a:pt x="14056" y="20535"/>
                    <a:pt x="15511" y="18232"/>
                  </a:cubicBezTo>
                  <a:cubicBezTo>
                    <a:pt x="16845" y="16197"/>
                    <a:pt x="17713" y="13895"/>
                    <a:pt x="18046" y="11493"/>
                  </a:cubicBezTo>
                  <a:cubicBezTo>
                    <a:pt x="18413" y="9225"/>
                    <a:pt x="19014" y="4288"/>
                    <a:pt x="19014" y="4288"/>
                  </a:cubicBezTo>
                  <a:cubicBezTo>
                    <a:pt x="19014" y="4288"/>
                    <a:pt x="14637" y="0"/>
                    <a:pt x="12065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13;p48"/>
            <p:cNvSpPr/>
            <p:nvPr/>
          </p:nvSpPr>
          <p:spPr>
            <a:xfrm>
              <a:off x="30156350" y="-2541962"/>
              <a:ext cx="119275" cy="54250"/>
            </a:xfrm>
            <a:custGeom>
              <a:avLst/>
              <a:gdLst/>
              <a:ahLst/>
              <a:cxnLst/>
              <a:rect l="l" t="t" r="r" b="b"/>
              <a:pathLst>
                <a:path w="4771" h="2170" fill="none" extrusionOk="0">
                  <a:moveTo>
                    <a:pt x="4770" y="1135"/>
                  </a:moveTo>
                  <a:cubicBezTo>
                    <a:pt x="4770" y="1135"/>
                    <a:pt x="2569" y="2169"/>
                    <a:pt x="0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14;p48"/>
            <p:cNvSpPr/>
            <p:nvPr/>
          </p:nvSpPr>
          <p:spPr>
            <a:xfrm>
              <a:off x="30176350" y="-2739587"/>
              <a:ext cx="93425" cy="23375"/>
            </a:xfrm>
            <a:custGeom>
              <a:avLst/>
              <a:gdLst/>
              <a:ahLst/>
              <a:cxnLst/>
              <a:rect l="l" t="t" r="r" b="b"/>
              <a:pathLst>
                <a:path w="3737" h="935" fill="none" extrusionOk="0">
                  <a:moveTo>
                    <a:pt x="1" y="934"/>
                  </a:moveTo>
                  <a:cubicBezTo>
                    <a:pt x="1" y="934"/>
                    <a:pt x="1902" y="0"/>
                    <a:pt x="3737" y="50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15;p48"/>
            <p:cNvSpPr/>
            <p:nvPr/>
          </p:nvSpPr>
          <p:spPr>
            <a:xfrm>
              <a:off x="30352325" y="-2737087"/>
              <a:ext cx="42550" cy="22525"/>
            </a:xfrm>
            <a:custGeom>
              <a:avLst/>
              <a:gdLst/>
              <a:ahLst/>
              <a:cxnLst/>
              <a:rect l="l" t="t" r="r" b="b"/>
              <a:pathLst>
                <a:path w="1702" h="901" fill="none" extrusionOk="0">
                  <a:moveTo>
                    <a:pt x="0" y="401"/>
                  </a:moveTo>
                  <a:cubicBezTo>
                    <a:pt x="0" y="401"/>
                    <a:pt x="834" y="0"/>
                    <a:pt x="1701" y="90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16;p48"/>
            <p:cNvSpPr/>
            <p:nvPr/>
          </p:nvSpPr>
          <p:spPr>
            <a:xfrm>
              <a:off x="30123000" y="-2702062"/>
              <a:ext cx="171800" cy="90075"/>
            </a:xfrm>
            <a:custGeom>
              <a:avLst/>
              <a:gdLst/>
              <a:ahLst/>
              <a:cxnLst/>
              <a:rect l="l" t="t" r="r" b="b"/>
              <a:pathLst>
                <a:path w="6872" h="3603" fill="none" extrusionOk="0">
                  <a:moveTo>
                    <a:pt x="0" y="0"/>
                  </a:moveTo>
                  <a:lnTo>
                    <a:pt x="334" y="2669"/>
                  </a:lnTo>
                  <a:cubicBezTo>
                    <a:pt x="400" y="3203"/>
                    <a:pt x="834" y="3603"/>
                    <a:pt x="1368" y="3603"/>
                  </a:cubicBezTo>
                  <a:lnTo>
                    <a:pt x="4670" y="3603"/>
                  </a:lnTo>
                  <a:cubicBezTo>
                    <a:pt x="5104" y="3603"/>
                    <a:pt x="5471" y="3336"/>
                    <a:pt x="5671" y="2969"/>
                  </a:cubicBezTo>
                  <a:lnTo>
                    <a:pt x="6872" y="167"/>
                  </a:lnTo>
                  <a:close/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17;p48"/>
            <p:cNvSpPr/>
            <p:nvPr/>
          </p:nvSpPr>
          <p:spPr>
            <a:xfrm>
              <a:off x="30341475" y="-2700387"/>
              <a:ext cx="129275" cy="90900"/>
            </a:xfrm>
            <a:custGeom>
              <a:avLst/>
              <a:gdLst/>
              <a:ahLst/>
              <a:cxnLst/>
              <a:rect l="l" t="t" r="r" b="b"/>
              <a:pathLst>
                <a:path w="5171" h="3636" fill="none" extrusionOk="0">
                  <a:moveTo>
                    <a:pt x="1" y="0"/>
                  </a:moveTo>
                  <a:lnTo>
                    <a:pt x="334" y="2702"/>
                  </a:lnTo>
                  <a:cubicBezTo>
                    <a:pt x="401" y="3202"/>
                    <a:pt x="835" y="3603"/>
                    <a:pt x="1368" y="3636"/>
                  </a:cubicBezTo>
                  <a:lnTo>
                    <a:pt x="2969" y="3569"/>
                  </a:lnTo>
                  <a:cubicBezTo>
                    <a:pt x="3403" y="3569"/>
                    <a:pt x="3803" y="3302"/>
                    <a:pt x="3970" y="2902"/>
                  </a:cubicBezTo>
                  <a:lnTo>
                    <a:pt x="5171" y="133"/>
                  </a:lnTo>
                  <a:close/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18;p48"/>
            <p:cNvSpPr/>
            <p:nvPr/>
          </p:nvSpPr>
          <p:spPr>
            <a:xfrm>
              <a:off x="30294775" y="-2700387"/>
              <a:ext cx="46725" cy="2525"/>
            </a:xfrm>
            <a:custGeom>
              <a:avLst/>
              <a:gdLst/>
              <a:ahLst/>
              <a:cxnLst/>
              <a:rect l="l" t="t" r="r" b="b"/>
              <a:pathLst>
                <a:path w="1869" h="101" fill="none" extrusionOk="0">
                  <a:moveTo>
                    <a:pt x="1" y="100"/>
                  </a:moveTo>
                  <a:lnTo>
                    <a:pt x="1869" y="0"/>
                  </a:lnTo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19;p48"/>
            <p:cNvSpPr/>
            <p:nvPr/>
          </p:nvSpPr>
          <p:spPr>
            <a:xfrm>
              <a:off x="29955375" y="-2702062"/>
              <a:ext cx="167650" cy="9200"/>
            </a:xfrm>
            <a:custGeom>
              <a:avLst/>
              <a:gdLst/>
              <a:ahLst/>
              <a:cxnLst/>
              <a:rect l="l" t="t" r="r" b="b"/>
              <a:pathLst>
                <a:path w="6706" h="368" fill="none" extrusionOk="0">
                  <a:moveTo>
                    <a:pt x="6705" y="0"/>
                  </a:moveTo>
                  <a:lnTo>
                    <a:pt x="0" y="367"/>
                  </a:lnTo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20;p48"/>
            <p:cNvSpPr/>
            <p:nvPr/>
          </p:nvSpPr>
          <p:spPr>
            <a:xfrm>
              <a:off x="30218900" y="-2682887"/>
              <a:ext cx="26700" cy="50050"/>
            </a:xfrm>
            <a:custGeom>
              <a:avLst/>
              <a:gdLst/>
              <a:ahLst/>
              <a:cxnLst/>
              <a:rect l="l" t="t" r="r" b="b"/>
              <a:pathLst>
                <a:path w="1068" h="2002" extrusionOk="0">
                  <a:moveTo>
                    <a:pt x="534" y="1"/>
                  </a:moveTo>
                  <a:cubicBezTo>
                    <a:pt x="234" y="1"/>
                    <a:pt x="0" y="468"/>
                    <a:pt x="0" y="1001"/>
                  </a:cubicBezTo>
                  <a:cubicBezTo>
                    <a:pt x="0" y="1568"/>
                    <a:pt x="234" y="2002"/>
                    <a:pt x="534" y="2002"/>
                  </a:cubicBezTo>
                  <a:cubicBezTo>
                    <a:pt x="834" y="2002"/>
                    <a:pt x="1068" y="1568"/>
                    <a:pt x="1068" y="1001"/>
                  </a:cubicBezTo>
                  <a:cubicBezTo>
                    <a:pt x="1068" y="468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21;p48"/>
            <p:cNvSpPr/>
            <p:nvPr/>
          </p:nvSpPr>
          <p:spPr>
            <a:xfrm>
              <a:off x="30353975" y="-2682062"/>
              <a:ext cx="23375" cy="45900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8" y="1"/>
                  </a:moveTo>
                  <a:cubicBezTo>
                    <a:pt x="201" y="1"/>
                    <a:pt x="1" y="401"/>
                    <a:pt x="1" y="902"/>
                  </a:cubicBezTo>
                  <a:cubicBezTo>
                    <a:pt x="1" y="1435"/>
                    <a:pt x="201" y="1836"/>
                    <a:pt x="468" y="1836"/>
                  </a:cubicBezTo>
                  <a:cubicBezTo>
                    <a:pt x="735" y="1836"/>
                    <a:pt x="935" y="1435"/>
                    <a:pt x="935" y="902"/>
                  </a:cubicBezTo>
                  <a:cubicBezTo>
                    <a:pt x="935" y="401"/>
                    <a:pt x="735" y="1"/>
                    <a:pt x="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22;p48"/>
            <p:cNvSpPr/>
            <p:nvPr/>
          </p:nvSpPr>
          <p:spPr>
            <a:xfrm>
              <a:off x="30284775" y="-2679562"/>
              <a:ext cx="76750" cy="142650"/>
            </a:xfrm>
            <a:custGeom>
              <a:avLst/>
              <a:gdLst/>
              <a:ahLst/>
              <a:cxnLst/>
              <a:rect l="l" t="t" r="r" b="b"/>
              <a:pathLst>
                <a:path w="3070" h="5706" fill="none" extrusionOk="0">
                  <a:moveTo>
                    <a:pt x="1835" y="1"/>
                  </a:moveTo>
                  <a:cubicBezTo>
                    <a:pt x="1702" y="701"/>
                    <a:pt x="1668" y="1402"/>
                    <a:pt x="1735" y="2136"/>
                  </a:cubicBezTo>
                  <a:cubicBezTo>
                    <a:pt x="1835" y="2870"/>
                    <a:pt x="3069" y="3237"/>
                    <a:pt x="2836" y="4104"/>
                  </a:cubicBezTo>
                  <a:cubicBezTo>
                    <a:pt x="2602" y="4971"/>
                    <a:pt x="1468" y="5705"/>
                    <a:pt x="0" y="4838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23;p48"/>
            <p:cNvSpPr/>
            <p:nvPr/>
          </p:nvSpPr>
          <p:spPr>
            <a:xfrm>
              <a:off x="29786075" y="-3115812"/>
              <a:ext cx="799775" cy="584400"/>
            </a:xfrm>
            <a:custGeom>
              <a:avLst/>
              <a:gdLst/>
              <a:ahLst/>
              <a:cxnLst/>
              <a:rect l="l" t="t" r="r" b="b"/>
              <a:pathLst>
                <a:path w="31991" h="23376" extrusionOk="0">
                  <a:moveTo>
                    <a:pt x="14125" y="0"/>
                  </a:moveTo>
                  <a:cubicBezTo>
                    <a:pt x="8650" y="0"/>
                    <a:pt x="3118" y="3397"/>
                    <a:pt x="1669" y="7978"/>
                  </a:cubicBezTo>
                  <a:cubicBezTo>
                    <a:pt x="1" y="13281"/>
                    <a:pt x="1135" y="20486"/>
                    <a:pt x="2569" y="22354"/>
                  </a:cubicBezTo>
                  <a:cubicBezTo>
                    <a:pt x="3164" y="23147"/>
                    <a:pt x="4094" y="23375"/>
                    <a:pt x="4969" y="23375"/>
                  </a:cubicBezTo>
                  <a:cubicBezTo>
                    <a:pt x="6156" y="23375"/>
                    <a:pt x="7239" y="22955"/>
                    <a:pt x="7239" y="22955"/>
                  </a:cubicBezTo>
                  <a:cubicBezTo>
                    <a:pt x="7239" y="22955"/>
                    <a:pt x="6439" y="22788"/>
                    <a:pt x="6439" y="20687"/>
                  </a:cubicBezTo>
                  <a:cubicBezTo>
                    <a:pt x="6439" y="18552"/>
                    <a:pt x="7473" y="17684"/>
                    <a:pt x="7473" y="17684"/>
                  </a:cubicBezTo>
                  <a:cubicBezTo>
                    <a:pt x="9074" y="17084"/>
                    <a:pt x="10608" y="16384"/>
                    <a:pt x="12076" y="15583"/>
                  </a:cubicBezTo>
                  <a:cubicBezTo>
                    <a:pt x="13439" y="14822"/>
                    <a:pt x="14742" y="13941"/>
                    <a:pt x="15956" y="12996"/>
                  </a:cubicBezTo>
                  <a:lnTo>
                    <a:pt x="15956" y="12996"/>
                  </a:lnTo>
                  <a:cubicBezTo>
                    <a:pt x="15390" y="13460"/>
                    <a:pt x="13895" y="14849"/>
                    <a:pt x="16312" y="14849"/>
                  </a:cubicBezTo>
                  <a:cubicBezTo>
                    <a:pt x="19214" y="14849"/>
                    <a:pt x="27954" y="13815"/>
                    <a:pt x="29955" y="10446"/>
                  </a:cubicBezTo>
                  <a:cubicBezTo>
                    <a:pt x="31990" y="7110"/>
                    <a:pt x="22750" y="1473"/>
                    <a:pt x="16579" y="239"/>
                  </a:cubicBezTo>
                  <a:cubicBezTo>
                    <a:pt x="15772" y="77"/>
                    <a:pt x="14949" y="0"/>
                    <a:pt x="14125" y="0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24;p48"/>
            <p:cNvSpPr/>
            <p:nvPr/>
          </p:nvSpPr>
          <p:spPr>
            <a:xfrm>
              <a:off x="29884325" y="-2718287"/>
              <a:ext cx="117775" cy="147175"/>
            </a:xfrm>
            <a:custGeom>
              <a:avLst/>
              <a:gdLst/>
              <a:ahLst/>
              <a:cxnLst/>
              <a:rect l="l" t="t" r="r" b="b"/>
              <a:pathLst>
                <a:path w="4711" h="5887" extrusionOk="0">
                  <a:moveTo>
                    <a:pt x="1958" y="1"/>
                  </a:moveTo>
                  <a:cubicBezTo>
                    <a:pt x="437" y="1"/>
                    <a:pt x="1" y="3183"/>
                    <a:pt x="1541" y="4852"/>
                  </a:cubicBezTo>
                  <a:cubicBezTo>
                    <a:pt x="2264" y="5667"/>
                    <a:pt x="2937" y="5887"/>
                    <a:pt x="3452" y="5887"/>
                  </a:cubicBezTo>
                  <a:cubicBezTo>
                    <a:pt x="4056" y="5887"/>
                    <a:pt x="4443" y="5586"/>
                    <a:pt x="4443" y="5586"/>
                  </a:cubicBezTo>
                  <a:lnTo>
                    <a:pt x="4710" y="3285"/>
                  </a:lnTo>
                  <a:cubicBezTo>
                    <a:pt x="4710" y="3285"/>
                    <a:pt x="3810" y="282"/>
                    <a:pt x="2142" y="16"/>
                  </a:cubicBezTo>
                  <a:cubicBezTo>
                    <a:pt x="2079" y="5"/>
                    <a:pt x="2018" y="1"/>
                    <a:pt x="19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25;p48"/>
            <p:cNvSpPr/>
            <p:nvPr/>
          </p:nvSpPr>
          <p:spPr>
            <a:xfrm>
              <a:off x="29882825" y="-2724587"/>
              <a:ext cx="119275" cy="171825"/>
            </a:xfrm>
            <a:custGeom>
              <a:avLst/>
              <a:gdLst/>
              <a:ahLst/>
              <a:cxnLst/>
              <a:rect l="l" t="t" r="r" b="b"/>
              <a:pathLst>
                <a:path w="4771" h="6873" fill="none" extrusionOk="0">
                  <a:moveTo>
                    <a:pt x="4770" y="3537"/>
                  </a:moveTo>
                  <a:cubicBezTo>
                    <a:pt x="4770" y="3537"/>
                    <a:pt x="3870" y="534"/>
                    <a:pt x="2202" y="268"/>
                  </a:cubicBezTo>
                  <a:cubicBezTo>
                    <a:pt x="534" y="1"/>
                    <a:pt x="0" y="3370"/>
                    <a:pt x="1601" y="5104"/>
                  </a:cubicBezTo>
                  <a:cubicBezTo>
                    <a:pt x="3169" y="6872"/>
                    <a:pt x="4503" y="5838"/>
                    <a:pt x="4503" y="5838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26;p48"/>
            <p:cNvSpPr/>
            <p:nvPr/>
          </p:nvSpPr>
          <p:spPr>
            <a:xfrm>
              <a:off x="29411650" y="-2409362"/>
              <a:ext cx="602125" cy="1417700"/>
            </a:xfrm>
            <a:custGeom>
              <a:avLst/>
              <a:gdLst/>
              <a:ahLst/>
              <a:cxnLst/>
              <a:rect l="l" t="t" r="r" b="b"/>
              <a:pathLst>
                <a:path w="24085" h="56708" extrusionOk="0">
                  <a:moveTo>
                    <a:pt x="20749" y="1"/>
                  </a:moveTo>
                  <a:cubicBezTo>
                    <a:pt x="19281" y="1669"/>
                    <a:pt x="15211" y="4471"/>
                    <a:pt x="13443" y="5304"/>
                  </a:cubicBezTo>
                  <a:cubicBezTo>
                    <a:pt x="11675" y="6138"/>
                    <a:pt x="6672" y="8006"/>
                    <a:pt x="6672" y="8006"/>
                  </a:cubicBezTo>
                  <a:lnTo>
                    <a:pt x="5638" y="34826"/>
                  </a:lnTo>
                  <a:lnTo>
                    <a:pt x="0" y="50037"/>
                  </a:lnTo>
                  <a:cubicBezTo>
                    <a:pt x="2969" y="52105"/>
                    <a:pt x="6238" y="53706"/>
                    <a:pt x="9707" y="54840"/>
                  </a:cubicBezTo>
                  <a:cubicBezTo>
                    <a:pt x="15311" y="56608"/>
                    <a:pt x="21683" y="56708"/>
                    <a:pt x="21683" y="56708"/>
                  </a:cubicBezTo>
                  <a:cubicBezTo>
                    <a:pt x="21683" y="56708"/>
                    <a:pt x="24084" y="41797"/>
                    <a:pt x="23350" y="31156"/>
                  </a:cubicBezTo>
                  <a:cubicBezTo>
                    <a:pt x="22617" y="20515"/>
                    <a:pt x="20749" y="1"/>
                    <a:pt x="20749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27;p48"/>
            <p:cNvSpPr/>
            <p:nvPr/>
          </p:nvSpPr>
          <p:spPr>
            <a:xfrm>
              <a:off x="29825275" y="-2409362"/>
              <a:ext cx="173475" cy="856475"/>
            </a:xfrm>
            <a:custGeom>
              <a:avLst/>
              <a:gdLst/>
              <a:ahLst/>
              <a:cxnLst/>
              <a:rect l="l" t="t" r="r" b="b"/>
              <a:pathLst>
                <a:path w="6939" h="34259" extrusionOk="0">
                  <a:moveTo>
                    <a:pt x="4204" y="1"/>
                  </a:moveTo>
                  <a:cubicBezTo>
                    <a:pt x="3236" y="968"/>
                    <a:pt x="2202" y="1869"/>
                    <a:pt x="1068" y="2669"/>
                  </a:cubicBezTo>
                  <a:cubicBezTo>
                    <a:pt x="701" y="5104"/>
                    <a:pt x="1" y="10508"/>
                    <a:pt x="234" y="14811"/>
                  </a:cubicBezTo>
                  <a:cubicBezTo>
                    <a:pt x="534" y="20515"/>
                    <a:pt x="4304" y="28254"/>
                    <a:pt x="5538" y="31056"/>
                  </a:cubicBezTo>
                  <a:cubicBezTo>
                    <a:pt x="6138" y="32357"/>
                    <a:pt x="6605" y="33458"/>
                    <a:pt x="6939" y="34259"/>
                  </a:cubicBezTo>
                  <a:cubicBezTo>
                    <a:pt x="6905" y="33191"/>
                    <a:pt x="6872" y="32190"/>
                    <a:pt x="6805" y="31156"/>
                  </a:cubicBezTo>
                  <a:cubicBezTo>
                    <a:pt x="6072" y="20515"/>
                    <a:pt x="4204" y="1"/>
                    <a:pt x="4204" y="1"/>
                  </a:cubicBezTo>
                  <a:close/>
                </a:path>
              </a:pathLst>
            </a:custGeom>
            <a:solidFill>
              <a:srgbClr val="E0A3C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28;p48"/>
            <p:cNvSpPr/>
            <p:nvPr/>
          </p:nvSpPr>
          <p:spPr>
            <a:xfrm>
              <a:off x="30164675" y="-2339312"/>
              <a:ext cx="326100" cy="1318475"/>
            </a:xfrm>
            <a:custGeom>
              <a:avLst/>
              <a:gdLst/>
              <a:ahLst/>
              <a:cxnLst/>
              <a:rect l="l" t="t" r="r" b="b"/>
              <a:pathLst>
                <a:path w="13044" h="52739" extrusionOk="0">
                  <a:moveTo>
                    <a:pt x="1" y="1"/>
                  </a:moveTo>
                  <a:cubicBezTo>
                    <a:pt x="1" y="1"/>
                    <a:pt x="835" y="14278"/>
                    <a:pt x="1268" y="23784"/>
                  </a:cubicBezTo>
                  <a:cubicBezTo>
                    <a:pt x="1669" y="33258"/>
                    <a:pt x="1769" y="52738"/>
                    <a:pt x="1769" y="52738"/>
                  </a:cubicBezTo>
                  <a:cubicBezTo>
                    <a:pt x="1769" y="52738"/>
                    <a:pt x="3337" y="52438"/>
                    <a:pt x="6872" y="49836"/>
                  </a:cubicBezTo>
                  <a:cubicBezTo>
                    <a:pt x="10442" y="47235"/>
                    <a:pt x="13044" y="44833"/>
                    <a:pt x="13044" y="44833"/>
                  </a:cubicBezTo>
                  <a:lnTo>
                    <a:pt x="10308" y="35559"/>
                  </a:lnTo>
                  <a:cubicBezTo>
                    <a:pt x="10308" y="35559"/>
                    <a:pt x="10709" y="23618"/>
                    <a:pt x="10275" y="20415"/>
                  </a:cubicBezTo>
                  <a:cubicBezTo>
                    <a:pt x="9741" y="16646"/>
                    <a:pt x="8240" y="6172"/>
                    <a:pt x="6973" y="4804"/>
                  </a:cubicBezTo>
                  <a:cubicBezTo>
                    <a:pt x="5738" y="34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29;p48"/>
            <p:cNvSpPr/>
            <p:nvPr/>
          </p:nvSpPr>
          <p:spPr>
            <a:xfrm>
              <a:off x="30164675" y="-2339312"/>
              <a:ext cx="94275" cy="727225"/>
            </a:xfrm>
            <a:custGeom>
              <a:avLst/>
              <a:gdLst/>
              <a:ahLst/>
              <a:cxnLst/>
              <a:rect l="l" t="t" r="r" b="b"/>
              <a:pathLst>
                <a:path w="3771" h="29089" extrusionOk="0">
                  <a:moveTo>
                    <a:pt x="1" y="1"/>
                  </a:moveTo>
                  <a:cubicBezTo>
                    <a:pt x="1" y="1"/>
                    <a:pt x="835" y="14278"/>
                    <a:pt x="1268" y="23784"/>
                  </a:cubicBezTo>
                  <a:cubicBezTo>
                    <a:pt x="1335" y="25319"/>
                    <a:pt x="1369" y="27120"/>
                    <a:pt x="1435" y="29088"/>
                  </a:cubicBezTo>
                  <a:cubicBezTo>
                    <a:pt x="1836" y="27287"/>
                    <a:pt x="3770" y="18547"/>
                    <a:pt x="3770" y="12310"/>
                  </a:cubicBezTo>
                  <a:cubicBezTo>
                    <a:pt x="3770" y="5338"/>
                    <a:pt x="2403" y="1568"/>
                    <a:pt x="2403" y="1568"/>
                  </a:cubicBezTo>
                  <a:lnTo>
                    <a:pt x="2436" y="1502"/>
                  </a:lnTo>
                  <a:cubicBezTo>
                    <a:pt x="1102" y="6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A3C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30;p48"/>
            <p:cNvSpPr/>
            <p:nvPr/>
          </p:nvSpPr>
          <p:spPr>
            <a:xfrm>
              <a:off x="29836125" y="-1564587"/>
              <a:ext cx="818100" cy="564600"/>
            </a:xfrm>
            <a:custGeom>
              <a:avLst/>
              <a:gdLst/>
              <a:ahLst/>
              <a:cxnLst/>
              <a:rect l="l" t="t" r="r" b="b"/>
              <a:pathLst>
                <a:path w="32724" h="22584" extrusionOk="0">
                  <a:moveTo>
                    <a:pt x="31623" y="1"/>
                  </a:moveTo>
                  <a:lnTo>
                    <a:pt x="24885" y="1135"/>
                  </a:lnTo>
                  <a:cubicBezTo>
                    <a:pt x="24885" y="1135"/>
                    <a:pt x="13443" y="11409"/>
                    <a:pt x="11675" y="12243"/>
                  </a:cubicBezTo>
                  <a:cubicBezTo>
                    <a:pt x="9907" y="13010"/>
                    <a:pt x="8039" y="13544"/>
                    <a:pt x="6171" y="13911"/>
                  </a:cubicBezTo>
                  <a:cubicBezTo>
                    <a:pt x="5437" y="14011"/>
                    <a:pt x="3336" y="15078"/>
                    <a:pt x="2502" y="15912"/>
                  </a:cubicBezTo>
                  <a:cubicBezTo>
                    <a:pt x="1668" y="16746"/>
                    <a:pt x="234" y="18414"/>
                    <a:pt x="334" y="19014"/>
                  </a:cubicBezTo>
                  <a:cubicBezTo>
                    <a:pt x="375" y="19275"/>
                    <a:pt x="558" y="19378"/>
                    <a:pt x="787" y="19378"/>
                  </a:cubicBezTo>
                  <a:cubicBezTo>
                    <a:pt x="1113" y="19378"/>
                    <a:pt x="1533" y="19169"/>
                    <a:pt x="1768" y="18914"/>
                  </a:cubicBezTo>
                  <a:cubicBezTo>
                    <a:pt x="2202" y="18514"/>
                    <a:pt x="2602" y="17880"/>
                    <a:pt x="2936" y="17780"/>
                  </a:cubicBezTo>
                  <a:cubicBezTo>
                    <a:pt x="3236" y="17680"/>
                    <a:pt x="4270" y="17346"/>
                    <a:pt x="4270" y="17346"/>
                  </a:cubicBezTo>
                  <a:lnTo>
                    <a:pt x="4270" y="17346"/>
                  </a:lnTo>
                  <a:cubicBezTo>
                    <a:pt x="4270" y="17346"/>
                    <a:pt x="434" y="20282"/>
                    <a:pt x="234" y="21216"/>
                  </a:cubicBezTo>
                  <a:cubicBezTo>
                    <a:pt x="0" y="22150"/>
                    <a:pt x="3336" y="22583"/>
                    <a:pt x="4170" y="22583"/>
                  </a:cubicBezTo>
                  <a:cubicBezTo>
                    <a:pt x="5004" y="22583"/>
                    <a:pt x="8039" y="21316"/>
                    <a:pt x="8573" y="20582"/>
                  </a:cubicBezTo>
                  <a:cubicBezTo>
                    <a:pt x="9540" y="19281"/>
                    <a:pt x="10574" y="18013"/>
                    <a:pt x="11675" y="16846"/>
                  </a:cubicBezTo>
                  <a:cubicBezTo>
                    <a:pt x="12509" y="16012"/>
                    <a:pt x="20948" y="13510"/>
                    <a:pt x="23884" y="12143"/>
                  </a:cubicBezTo>
                  <a:cubicBezTo>
                    <a:pt x="26786" y="10775"/>
                    <a:pt x="32623" y="5838"/>
                    <a:pt x="32724" y="3937"/>
                  </a:cubicBezTo>
                  <a:cubicBezTo>
                    <a:pt x="32724" y="2569"/>
                    <a:pt x="32357" y="1201"/>
                    <a:pt x="31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31;p48"/>
            <p:cNvSpPr/>
            <p:nvPr/>
          </p:nvSpPr>
          <p:spPr>
            <a:xfrm>
              <a:off x="29836125" y="-1564587"/>
              <a:ext cx="818100" cy="564600"/>
            </a:xfrm>
            <a:custGeom>
              <a:avLst/>
              <a:gdLst/>
              <a:ahLst/>
              <a:cxnLst/>
              <a:rect l="l" t="t" r="r" b="b"/>
              <a:pathLst>
                <a:path w="32724" h="22584" fill="none" extrusionOk="0">
                  <a:moveTo>
                    <a:pt x="24885" y="1135"/>
                  </a:moveTo>
                  <a:cubicBezTo>
                    <a:pt x="24885" y="1135"/>
                    <a:pt x="13443" y="11409"/>
                    <a:pt x="11675" y="12243"/>
                  </a:cubicBezTo>
                  <a:cubicBezTo>
                    <a:pt x="9907" y="13010"/>
                    <a:pt x="8039" y="13544"/>
                    <a:pt x="6171" y="13911"/>
                  </a:cubicBezTo>
                  <a:cubicBezTo>
                    <a:pt x="5437" y="14011"/>
                    <a:pt x="3336" y="15078"/>
                    <a:pt x="2502" y="15912"/>
                  </a:cubicBezTo>
                  <a:cubicBezTo>
                    <a:pt x="1668" y="16746"/>
                    <a:pt x="234" y="18414"/>
                    <a:pt x="334" y="19014"/>
                  </a:cubicBezTo>
                  <a:cubicBezTo>
                    <a:pt x="434" y="19648"/>
                    <a:pt x="1368" y="19348"/>
                    <a:pt x="1768" y="18914"/>
                  </a:cubicBezTo>
                  <a:cubicBezTo>
                    <a:pt x="2202" y="18514"/>
                    <a:pt x="2602" y="17880"/>
                    <a:pt x="2936" y="17780"/>
                  </a:cubicBezTo>
                  <a:cubicBezTo>
                    <a:pt x="3236" y="17680"/>
                    <a:pt x="4270" y="17346"/>
                    <a:pt x="4270" y="17346"/>
                  </a:cubicBezTo>
                  <a:cubicBezTo>
                    <a:pt x="4270" y="17346"/>
                    <a:pt x="434" y="20282"/>
                    <a:pt x="234" y="21216"/>
                  </a:cubicBezTo>
                  <a:cubicBezTo>
                    <a:pt x="0" y="22150"/>
                    <a:pt x="3336" y="22583"/>
                    <a:pt x="4170" y="22583"/>
                  </a:cubicBezTo>
                  <a:cubicBezTo>
                    <a:pt x="5004" y="22583"/>
                    <a:pt x="8039" y="21316"/>
                    <a:pt x="8573" y="20582"/>
                  </a:cubicBezTo>
                  <a:cubicBezTo>
                    <a:pt x="9540" y="19281"/>
                    <a:pt x="10574" y="18013"/>
                    <a:pt x="11675" y="16846"/>
                  </a:cubicBezTo>
                  <a:cubicBezTo>
                    <a:pt x="12509" y="16012"/>
                    <a:pt x="20948" y="13510"/>
                    <a:pt x="23884" y="12143"/>
                  </a:cubicBezTo>
                  <a:cubicBezTo>
                    <a:pt x="26786" y="10775"/>
                    <a:pt x="32623" y="5838"/>
                    <a:pt x="32724" y="3937"/>
                  </a:cubicBezTo>
                  <a:cubicBezTo>
                    <a:pt x="32724" y="2569"/>
                    <a:pt x="32357" y="1201"/>
                    <a:pt x="31623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32;p48"/>
            <p:cNvSpPr/>
            <p:nvPr/>
          </p:nvSpPr>
          <p:spPr>
            <a:xfrm>
              <a:off x="29836125" y="-1361937"/>
              <a:ext cx="546250" cy="361950"/>
            </a:xfrm>
            <a:custGeom>
              <a:avLst/>
              <a:gdLst/>
              <a:ahLst/>
              <a:cxnLst/>
              <a:rect l="l" t="t" r="r" b="b"/>
              <a:pathLst>
                <a:path w="21850" h="14478" extrusionOk="0">
                  <a:moveTo>
                    <a:pt x="17646" y="0"/>
                  </a:moveTo>
                  <a:cubicBezTo>
                    <a:pt x="15011" y="1935"/>
                    <a:pt x="12476" y="3770"/>
                    <a:pt x="11675" y="4170"/>
                  </a:cubicBezTo>
                  <a:cubicBezTo>
                    <a:pt x="9907" y="4904"/>
                    <a:pt x="8039" y="5471"/>
                    <a:pt x="6171" y="5805"/>
                  </a:cubicBezTo>
                  <a:cubicBezTo>
                    <a:pt x="5437" y="5905"/>
                    <a:pt x="3336" y="6972"/>
                    <a:pt x="2502" y="7806"/>
                  </a:cubicBezTo>
                  <a:cubicBezTo>
                    <a:pt x="1668" y="8640"/>
                    <a:pt x="234" y="10308"/>
                    <a:pt x="334" y="10908"/>
                  </a:cubicBezTo>
                  <a:cubicBezTo>
                    <a:pt x="375" y="11169"/>
                    <a:pt x="558" y="11272"/>
                    <a:pt x="787" y="11272"/>
                  </a:cubicBezTo>
                  <a:cubicBezTo>
                    <a:pt x="1113" y="11272"/>
                    <a:pt x="1533" y="11063"/>
                    <a:pt x="1768" y="10808"/>
                  </a:cubicBezTo>
                  <a:cubicBezTo>
                    <a:pt x="2202" y="10408"/>
                    <a:pt x="2602" y="9774"/>
                    <a:pt x="2936" y="9674"/>
                  </a:cubicBezTo>
                  <a:cubicBezTo>
                    <a:pt x="3236" y="9574"/>
                    <a:pt x="4270" y="9240"/>
                    <a:pt x="4270" y="9240"/>
                  </a:cubicBezTo>
                  <a:lnTo>
                    <a:pt x="4270" y="9240"/>
                  </a:lnTo>
                  <a:cubicBezTo>
                    <a:pt x="4270" y="9240"/>
                    <a:pt x="434" y="12176"/>
                    <a:pt x="234" y="13110"/>
                  </a:cubicBezTo>
                  <a:cubicBezTo>
                    <a:pt x="0" y="14044"/>
                    <a:pt x="3336" y="14477"/>
                    <a:pt x="4170" y="14477"/>
                  </a:cubicBezTo>
                  <a:cubicBezTo>
                    <a:pt x="5004" y="14477"/>
                    <a:pt x="8039" y="13210"/>
                    <a:pt x="8573" y="12476"/>
                  </a:cubicBezTo>
                  <a:cubicBezTo>
                    <a:pt x="9540" y="11175"/>
                    <a:pt x="10574" y="9907"/>
                    <a:pt x="11675" y="8740"/>
                  </a:cubicBezTo>
                  <a:cubicBezTo>
                    <a:pt x="12376" y="8039"/>
                    <a:pt x="18180" y="6238"/>
                    <a:pt x="21849" y="4871"/>
                  </a:cubicBezTo>
                  <a:cubicBezTo>
                    <a:pt x="20915" y="1535"/>
                    <a:pt x="19080" y="367"/>
                    <a:pt x="17646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33;p48"/>
            <p:cNvSpPr/>
            <p:nvPr/>
          </p:nvSpPr>
          <p:spPr>
            <a:xfrm>
              <a:off x="29856125" y="-1099262"/>
              <a:ext cx="121775" cy="78425"/>
            </a:xfrm>
            <a:custGeom>
              <a:avLst/>
              <a:gdLst/>
              <a:ahLst/>
              <a:cxnLst/>
              <a:rect l="l" t="t" r="r" b="b"/>
              <a:pathLst>
                <a:path w="4871" h="3137" fill="none" extrusionOk="0">
                  <a:moveTo>
                    <a:pt x="1" y="3136"/>
                  </a:moveTo>
                  <a:cubicBezTo>
                    <a:pt x="1" y="3136"/>
                    <a:pt x="1435" y="2303"/>
                    <a:pt x="2603" y="1635"/>
                  </a:cubicBezTo>
                  <a:cubicBezTo>
                    <a:pt x="3403" y="1168"/>
                    <a:pt x="4170" y="601"/>
                    <a:pt x="4871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34;p48"/>
            <p:cNvSpPr/>
            <p:nvPr/>
          </p:nvSpPr>
          <p:spPr>
            <a:xfrm>
              <a:off x="29895325" y="-1074237"/>
              <a:ext cx="111775" cy="65900"/>
            </a:xfrm>
            <a:custGeom>
              <a:avLst/>
              <a:gdLst/>
              <a:ahLst/>
              <a:cxnLst/>
              <a:rect l="l" t="t" r="r" b="b"/>
              <a:pathLst>
                <a:path w="4471" h="2636" fill="none" extrusionOk="0">
                  <a:moveTo>
                    <a:pt x="1" y="2636"/>
                  </a:moveTo>
                  <a:cubicBezTo>
                    <a:pt x="1" y="2636"/>
                    <a:pt x="1869" y="1735"/>
                    <a:pt x="2803" y="1268"/>
                  </a:cubicBezTo>
                  <a:cubicBezTo>
                    <a:pt x="3436" y="935"/>
                    <a:pt x="3970" y="501"/>
                    <a:pt x="4470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35;p48"/>
            <p:cNvSpPr/>
            <p:nvPr/>
          </p:nvSpPr>
          <p:spPr>
            <a:xfrm>
              <a:off x="29948700" y="-1058387"/>
              <a:ext cx="78400" cy="53400"/>
            </a:xfrm>
            <a:custGeom>
              <a:avLst/>
              <a:gdLst/>
              <a:ahLst/>
              <a:cxnLst/>
              <a:rect l="l" t="t" r="r" b="b"/>
              <a:pathLst>
                <a:path w="3136" h="2136" fill="none" extrusionOk="0">
                  <a:moveTo>
                    <a:pt x="0" y="2135"/>
                  </a:moveTo>
                  <a:cubicBezTo>
                    <a:pt x="1168" y="1635"/>
                    <a:pt x="2269" y="934"/>
                    <a:pt x="3136" y="0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36;p48"/>
            <p:cNvSpPr/>
            <p:nvPr/>
          </p:nvSpPr>
          <p:spPr>
            <a:xfrm>
              <a:off x="29352450" y="-2232562"/>
              <a:ext cx="906500" cy="1178300"/>
            </a:xfrm>
            <a:custGeom>
              <a:avLst/>
              <a:gdLst/>
              <a:ahLst/>
              <a:cxnLst/>
              <a:rect l="l" t="t" r="r" b="b"/>
              <a:pathLst>
                <a:path w="36260" h="47132" extrusionOk="0">
                  <a:moveTo>
                    <a:pt x="11475" y="0"/>
                  </a:moveTo>
                  <a:cubicBezTo>
                    <a:pt x="11475" y="0"/>
                    <a:pt x="8039" y="601"/>
                    <a:pt x="7205" y="1535"/>
                  </a:cubicBezTo>
                  <a:cubicBezTo>
                    <a:pt x="6371" y="2502"/>
                    <a:pt x="0" y="33758"/>
                    <a:pt x="267" y="34058"/>
                  </a:cubicBezTo>
                  <a:cubicBezTo>
                    <a:pt x="3836" y="37694"/>
                    <a:pt x="26119" y="42197"/>
                    <a:pt x="26119" y="42197"/>
                  </a:cubicBezTo>
                  <a:cubicBezTo>
                    <a:pt x="26119" y="42197"/>
                    <a:pt x="27586" y="44199"/>
                    <a:pt x="28220" y="44799"/>
                  </a:cubicBezTo>
                  <a:cubicBezTo>
                    <a:pt x="28810" y="45389"/>
                    <a:pt x="30553" y="47132"/>
                    <a:pt x="31384" y="47132"/>
                  </a:cubicBezTo>
                  <a:cubicBezTo>
                    <a:pt x="31447" y="47132"/>
                    <a:pt x="31504" y="47122"/>
                    <a:pt x="31556" y="47101"/>
                  </a:cubicBezTo>
                  <a:cubicBezTo>
                    <a:pt x="32223" y="46734"/>
                    <a:pt x="32857" y="46334"/>
                    <a:pt x="33424" y="45867"/>
                  </a:cubicBezTo>
                  <a:cubicBezTo>
                    <a:pt x="34024" y="45700"/>
                    <a:pt x="34558" y="45500"/>
                    <a:pt x="35092" y="45233"/>
                  </a:cubicBezTo>
                  <a:cubicBezTo>
                    <a:pt x="35525" y="44899"/>
                    <a:pt x="36259" y="43865"/>
                    <a:pt x="35926" y="43365"/>
                  </a:cubicBezTo>
                  <a:cubicBezTo>
                    <a:pt x="35625" y="42831"/>
                    <a:pt x="34258" y="40429"/>
                    <a:pt x="33224" y="39896"/>
                  </a:cubicBezTo>
                  <a:cubicBezTo>
                    <a:pt x="32190" y="39395"/>
                    <a:pt x="27787" y="37928"/>
                    <a:pt x="27787" y="37928"/>
                  </a:cubicBezTo>
                  <a:lnTo>
                    <a:pt x="11608" y="29121"/>
                  </a:lnTo>
                  <a:cubicBezTo>
                    <a:pt x="11175" y="28888"/>
                    <a:pt x="10975" y="28454"/>
                    <a:pt x="11075" y="27987"/>
                  </a:cubicBezTo>
                  <a:lnTo>
                    <a:pt x="13476" y="967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37;p48"/>
            <p:cNvSpPr/>
            <p:nvPr/>
          </p:nvSpPr>
          <p:spPr>
            <a:xfrm>
              <a:off x="29352450" y="-2232562"/>
              <a:ext cx="906500" cy="1185050"/>
            </a:xfrm>
            <a:custGeom>
              <a:avLst/>
              <a:gdLst/>
              <a:ahLst/>
              <a:cxnLst/>
              <a:rect l="l" t="t" r="r" b="b"/>
              <a:pathLst>
                <a:path w="36260" h="47402" fill="none" extrusionOk="0">
                  <a:moveTo>
                    <a:pt x="11475" y="0"/>
                  </a:moveTo>
                  <a:cubicBezTo>
                    <a:pt x="11475" y="0"/>
                    <a:pt x="8039" y="601"/>
                    <a:pt x="7205" y="1535"/>
                  </a:cubicBezTo>
                  <a:cubicBezTo>
                    <a:pt x="6371" y="2502"/>
                    <a:pt x="0" y="33758"/>
                    <a:pt x="267" y="34058"/>
                  </a:cubicBezTo>
                  <a:cubicBezTo>
                    <a:pt x="3836" y="37694"/>
                    <a:pt x="26119" y="42197"/>
                    <a:pt x="26119" y="42197"/>
                  </a:cubicBezTo>
                  <a:cubicBezTo>
                    <a:pt x="26119" y="42197"/>
                    <a:pt x="27586" y="44199"/>
                    <a:pt x="28220" y="44799"/>
                  </a:cubicBezTo>
                  <a:cubicBezTo>
                    <a:pt x="28854" y="45433"/>
                    <a:pt x="30822" y="47401"/>
                    <a:pt x="31556" y="47101"/>
                  </a:cubicBezTo>
                  <a:cubicBezTo>
                    <a:pt x="32223" y="46734"/>
                    <a:pt x="32857" y="46334"/>
                    <a:pt x="33424" y="45867"/>
                  </a:cubicBezTo>
                  <a:cubicBezTo>
                    <a:pt x="34024" y="45700"/>
                    <a:pt x="34558" y="45500"/>
                    <a:pt x="35092" y="45233"/>
                  </a:cubicBezTo>
                  <a:cubicBezTo>
                    <a:pt x="35525" y="44899"/>
                    <a:pt x="36259" y="43865"/>
                    <a:pt x="35926" y="43365"/>
                  </a:cubicBezTo>
                  <a:cubicBezTo>
                    <a:pt x="35625" y="42831"/>
                    <a:pt x="34258" y="40429"/>
                    <a:pt x="33224" y="39896"/>
                  </a:cubicBezTo>
                  <a:cubicBezTo>
                    <a:pt x="32190" y="39395"/>
                    <a:pt x="27787" y="37928"/>
                    <a:pt x="27787" y="37928"/>
                  </a:cubicBezTo>
                  <a:lnTo>
                    <a:pt x="11608" y="29121"/>
                  </a:lnTo>
                  <a:cubicBezTo>
                    <a:pt x="11175" y="28888"/>
                    <a:pt x="10975" y="28454"/>
                    <a:pt x="11075" y="27987"/>
                  </a:cubicBezTo>
                  <a:lnTo>
                    <a:pt x="13476" y="9674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38;p48"/>
            <p:cNvSpPr/>
            <p:nvPr/>
          </p:nvSpPr>
          <p:spPr>
            <a:xfrm>
              <a:off x="29683500" y="-1441162"/>
              <a:ext cx="575450" cy="386225"/>
            </a:xfrm>
            <a:custGeom>
              <a:avLst/>
              <a:gdLst/>
              <a:ahLst/>
              <a:cxnLst/>
              <a:rect l="l" t="t" r="r" b="b"/>
              <a:pathLst>
                <a:path w="23018" h="15449" extrusionOk="0">
                  <a:moveTo>
                    <a:pt x="3070" y="0"/>
                  </a:moveTo>
                  <a:cubicBezTo>
                    <a:pt x="2002" y="1235"/>
                    <a:pt x="1" y="4404"/>
                    <a:pt x="134" y="7472"/>
                  </a:cubicBezTo>
                  <a:cubicBezTo>
                    <a:pt x="4337" y="8707"/>
                    <a:pt x="8574" y="9741"/>
                    <a:pt x="12877" y="10541"/>
                  </a:cubicBezTo>
                  <a:cubicBezTo>
                    <a:pt x="12877" y="10541"/>
                    <a:pt x="14344" y="12509"/>
                    <a:pt x="14978" y="13143"/>
                  </a:cubicBezTo>
                  <a:cubicBezTo>
                    <a:pt x="15564" y="13698"/>
                    <a:pt x="17288" y="15449"/>
                    <a:pt x="18126" y="15449"/>
                  </a:cubicBezTo>
                  <a:cubicBezTo>
                    <a:pt x="18195" y="15449"/>
                    <a:pt x="18258" y="15437"/>
                    <a:pt x="18314" y="15411"/>
                  </a:cubicBezTo>
                  <a:cubicBezTo>
                    <a:pt x="18981" y="15078"/>
                    <a:pt x="19615" y="14644"/>
                    <a:pt x="20182" y="14177"/>
                  </a:cubicBezTo>
                  <a:cubicBezTo>
                    <a:pt x="20782" y="14044"/>
                    <a:pt x="21316" y="13844"/>
                    <a:pt x="21850" y="13577"/>
                  </a:cubicBezTo>
                  <a:cubicBezTo>
                    <a:pt x="22283" y="13243"/>
                    <a:pt x="23017" y="12209"/>
                    <a:pt x="22684" y="11675"/>
                  </a:cubicBezTo>
                  <a:cubicBezTo>
                    <a:pt x="22383" y="11175"/>
                    <a:pt x="21016" y="8773"/>
                    <a:pt x="19982" y="8240"/>
                  </a:cubicBezTo>
                  <a:cubicBezTo>
                    <a:pt x="18948" y="7739"/>
                    <a:pt x="14545" y="6272"/>
                    <a:pt x="14545" y="6272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429000" y="276961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Tạo danh sách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" name="Google Shape;1100;p48"/>
          <p:cNvGrpSpPr/>
          <p:nvPr/>
        </p:nvGrpSpPr>
        <p:grpSpPr>
          <a:xfrm>
            <a:off x="158609" y="952409"/>
            <a:ext cx="1151811" cy="3559573"/>
            <a:chOff x="29352450" y="-3115812"/>
            <a:chExt cx="1301775" cy="4023025"/>
          </a:xfrm>
        </p:grpSpPr>
        <p:sp>
          <p:nvSpPr>
            <p:cNvPr id="27" name="Google Shape;1101;p48"/>
            <p:cNvSpPr/>
            <p:nvPr/>
          </p:nvSpPr>
          <p:spPr>
            <a:xfrm>
              <a:off x="29918675" y="-96037"/>
              <a:ext cx="424500" cy="1003250"/>
            </a:xfrm>
            <a:custGeom>
              <a:avLst/>
              <a:gdLst/>
              <a:ahLst/>
              <a:cxnLst/>
              <a:rect l="l" t="t" r="r" b="b"/>
              <a:pathLst>
                <a:path w="16980" h="40130" extrusionOk="0">
                  <a:moveTo>
                    <a:pt x="13410" y="1"/>
                  </a:moveTo>
                  <a:lnTo>
                    <a:pt x="1869" y="1302"/>
                  </a:lnTo>
                  <a:cubicBezTo>
                    <a:pt x="1869" y="1302"/>
                    <a:pt x="1" y="5371"/>
                    <a:pt x="434" y="9908"/>
                  </a:cubicBezTo>
                  <a:cubicBezTo>
                    <a:pt x="868" y="14444"/>
                    <a:pt x="1535" y="27354"/>
                    <a:pt x="1535" y="30222"/>
                  </a:cubicBezTo>
                  <a:cubicBezTo>
                    <a:pt x="1535" y="33091"/>
                    <a:pt x="968" y="36160"/>
                    <a:pt x="968" y="37261"/>
                  </a:cubicBezTo>
                  <a:cubicBezTo>
                    <a:pt x="1035" y="38228"/>
                    <a:pt x="1201" y="39195"/>
                    <a:pt x="1435" y="40129"/>
                  </a:cubicBezTo>
                  <a:lnTo>
                    <a:pt x="16312" y="40129"/>
                  </a:lnTo>
                  <a:cubicBezTo>
                    <a:pt x="16312" y="40129"/>
                    <a:pt x="16979" y="38928"/>
                    <a:pt x="16979" y="38461"/>
                  </a:cubicBezTo>
                  <a:cubicBezTo>
                    <a:pt x="16979" y="38028"/>
                    <a:pt x="15879" y="36694"/>
                    <a:pt x="15111" y="36393"/>
                  </a:cubicBezTo>
                  <a:cubicBezTo>
                    <a:pt x="14344" y="36060"/>
                    <a:pt x="10908" y="34292"/>
                    <a:pt x="10041" y="33091"/>
                  </a:cubicBezTo>
                  <a:cubicBezTo>
                    <a:pt x="9140" y="31857"/>
                    <a:pt x="8607" y="31090"/>
                    <a:pt x="8607" y="29655"/>
                  </a:cubicBezTo>
                  <a:cubicBezTo>
                    <a:pt x="8607" y="28221"/>
                    <a:pt x="12910" y="14444"/>
                    <a:pt x="13010" y="9040"/>
                  </a:cubicBezTo>
                  <a:cubicBezTo>
                    <a:pt x="13110" y="3603"/>
                    <a:pt x="13410" y="1"/>
                    <a:pt x="13410" y="1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02;p48"/>
            <p:cNvSpPr/>
            <p:nvPr/>
          </p:nvSpPr>
          <p:spPr>
            <a:xfrm>
              <a:off x="29942850" y="657263"/>
              <a:ext cx="400325" cy="249950"/>
            </a:xfrm>
            <a:custGeom>
              <a:avLst/>
              <a:gdLst/>
              <a:ahLst/>
              <a:cxnLst/>
              <a:rect l="l" t="t" r="r" b="b"/>
              <a:pathLst>
                <a:path w="16013" h="9998" extrusionOk="0">
                  <a:moveTo>
                    <a:pt x="7047" y="0"/>
                  </a:moveTo>
                  <a:cubicBezTo>
                    <a:pt x="6503" y="0"/>
                    <a:pt x="5975" y="267"/>
                    <a:pt x="5638" y="724"/>
                  </a:cubicBezTo>
                  <a:cubicBezTo>
                    <a:pt x="5171" y="1391"/>
                    <a:pt x="4738" y="2058"/>
                    <a:pt x="4304" y="2725"/>
                  </a:cubicBezTo>
                  <a:lnTo>
                    <a:pt x="501" y="1758"/>
                  </a:lnTo>
                  <a:cubicBezTo>
                    <a:pt x="368" y="4060"/>
                    <a:pt x="1" y="6261"/>
                    <a:pt x="1" y="7129"/>
                  </a:cubicBezTo>
                  <a:cubicBezTo>
                    <a:pt x="68" y="8096"/>
                    <a:pt x="234" y="9063"/>
                    <a:pt x="468" y="9997"/>
                  </a:cubicBezTo>
                  <a:lnTo>
                    <a:pt x="15345" y="9997"/>
                  </a:lnTo>
                  <a:cubicBezTo>
                    <a:pt x="15345" y="9997"/>
                    <a:pt x="16012" y="8796"/>
                    <a:pt x="16012" y="8329"/>
                  </a:cubicBezTo>
                  <a:cubicBezTo>
                    <a:pt x="16012" y="7896"/>
                    <a:pt x="14912" y="6595"/>
                    <a:pt x="14144" y="6261"/>
                  </a:cubicBezTo>
                  <a:cubicBezTo>
                    <a:pt x="13377" y="5928"/>
                    <a:pt x="9941" y="4160"/>
                    <a:pt x="9074" y="2959"/>
                  </a:cubicBezTo>
                  <a:cubicBezTo>
                    <a:pt x="8307" y="1925"/>
                    <a:pt x="7806" y="1191"/>
                    <a:pt x="7673" y="124"/>
                  </a:cubicBezTo>
                  <a:cubicBezTo>
                    <a:pt x="7469" y="40"/>
                    <a:pt x="7257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03;p48"/>
            <p:cNvSpPr/>
            <p:nvPr/>
          </p:nvSpPr>
          <p:spPr>
            <a:xfrm>
              <a:off x="29947025" y="874663"/>
              <a:ext cx="394475" cy="32550"/>
            </a:xfrm>
            <a:custGeom>
              <a:avLst/>
              <a:gdLst/>
              <a:ahLst/>
              <a:cxnLst/>
              <a:rect l="l" t="t" r="r" b="b"/>
              <a:pathLst>
                <a:path w="15779" h="1302" extrusionOk="0">
                  <a:moveTo>
                    <a:pt x="1" y="0"/>
                  </a:moveTo>
                  <a:cubicBezTo>
                    <a:pt x="134" y="701"/>
                    <a:pt x="301" y="1301"/>
                    <a:pt x="301" y="1301"/>
                  </a:cubicBezTo>
                  <a:lnTo>
                    <a:pt x="15178" y="1301"/>
                  </a:lnTo>
                  <a:cubicBezTo>
                    <a:pt x="15412" y="901"/>
                    <a:pt x="15612" y="434"/>
                    <a:pt x="15779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04;p48"/>
            <p:cNvSpPr/>
            <p:nvPr/>
          </p:nvSpPr>
          <p:spPr>
            <a:xfrm>
              <a:off x="29554250" y="-167762"/>
              <a:ext cx="451175" cy="1074975"/>
            </a:xfrm>
            <a:custGeom>
              <a:avLst/>
              <a:gdLst/>
              <a:ahLst/>
              <a:cxnLst/>
              <a:rect l="l" t="t" r="r" b="b"/>
              <a:pathLst>
                <a:path w="18047" h="42999" extrusionOk="0">
                  <a:moveTo>
                    <a:pt x="1335" y="1"/>
                  </a:moveTo>
                  <a:lnTo>
                    <a:pt x="1335" y="1"/>
                  </a:lnTo>
                  <a:cubicBezTo>
                    <a:pt x="1702" y="1335"/>
                    <a:pt x="1868" y="2770"/>
                    <a:pt x="1768" y="4171"/>
                  </a:cubicBezTo>
                  <a:cubicBezTo>
                    <a:pt x="1668" y="6839"/>
                    <a:pt x="0" y="11342"/>
                    <a:pt x="1335" y="16546"/>
                  </a:cubicBezTo>
                  <a:cubicBezTo>
                    <a:pt x="2636" y="21716"/>
                    <a:pt x="5071" y="28788"/>
                    <a:pt x="5971" y="32758"/>
                  </a:cubicBezTo>
                  <a:cubicBezTo>
                    <a:pt x="6839" y="36727"/>
                    <a:pt x="5738" y="39029"/>
                    <a:pt x="5838" y="40797"/>
                  </a:cubicBezTo>
                  <a:cubicBezTo>
                    <a:pt x="5971" y="42565"/>
                    <a:pt x="6739" y="42998"/>
                    <a:pt x="6739" y="42998"/>
                  </a:cubicBezTo>
                  <a:lnTo>
                    <a:pt x="17446" y="42998"/>
                  </a:lnTo>
                  <a:cubicBezTo>
                    <a:pt x="17880" y="42498"/>
                    <a:pt x="18047" y="41797"/>
                    <a:pt x="17880" y="41130"/>
                  </a:cubicBezTo>
                  <a:cubicBezTo>
                    <a:pt x="17546" y="40130"/>
                    <a:pt x="15211" y="38162"/>
                    <a:pt x="14344" y="36060"/>
                  </a:cubicBezTo>
                  <a:cubicBezTo>
                    <a:pt x="13477" y="33959"/>
                    <a:pt x="12476" y="31323"/>
                    <a:pt x="12476" y="28655"/>
                  </a:cubicBezTo>
                  <a:cubicBezTo>
                    <a:pt x="12476" y="26020"/>
                    <a:pt x="13343" y="13978"/>
                    <a:pt x="13343" y="10242"/>
                  </a:cubicBezTo>
                  <a:lnTo>
                    <a:pt x="13343" y="3637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05;p48"/>
            <p:cNvSpPr/>
            <p:nvPr/>
          </p:nvSpPr>
          <p:spPr>
            <a:xfrm>
              <a:off x="29698525" y="646813"/>
              <a:ext cx="306900" cy="260400"/>
            </a:xfrm>
            <a:custGeom>
              <a:avLst/>
              <a:gdLst/>
              <a:ahLst/>
              <a:cxnLst/>
              <a:rect l="l" t="t" r="r" b="b"/>
              <a:pathLst>
                <a:path w="12276" h="10416" extrusionOk="0">
                  <a:moveTo>
                    <a:pt x="6818" y="1"/>
                  </a:moveTo>
                  <a:cubicBezTo>
                    <a:pt x="6140" y="1"/>
                    <a:pt x="5496" y="209"/>
                    <a:pt x="4937" y="608"/>
                  </a:cubicBezTo>
                  <a:cubicBezTo>
                    <a:pt x="2402" y="2276"/>
                    <a:pt x="2602" y="3244"/>
                    <a:pt x="2602" y="3244"/>
                  </a:cubicBezTo>
                  <a:lnTo>
                    <a:pt x="534" y="2576"/>
                  </a:lnTo>
                  <a:lnTo>
                    <a:pt x="534" y="2576"/>
                  </a:lnTo>
                  <a:cubicBezTo>
                    <a:pt x="667" y="5145"/>
                    <a:pt x="0" y="6846"/>
                    <a:pt x="100" y="8214"/>
                  </a:cubicBezTo>
                  <a:cubicBezTo>
                    <a:pt x="234" y="9982"/>
                    <a:pt x="1001" y="10415"/>
                    <a:pt x="1001" y="10415"/>
                  </a:cubicBezTo>
                  <a:lnTo>
                    <a:pt x="11709" y="10415"/>
                  </a:lnTo>
                  <a:cubicBezTo>
                    <a:pt x="12109" y="9915"/>
                    <a:pt x="12276" y="9214"/>
                    <a:pt x="12109" y="8547"/>
                  </a:cubicBezTo>
                  <a:cubicBezTo>
                    <a:pt x="11775" y="7547"/>
                    <a:pt x="9440" y="5579"/>
                    <a:pt x="8573" y="3477"/>
                  </a:cubicBezTo>
                  <a:cubicBezTo>
                    <a:pt x="8073" y="2343"/>
                    <a:pt x="7672" y="1209"/>
                    <a:pt x="7339" y="41"/>
                  </a:cubicBezTo>
                  <a:cubicBezTo>
                    <a:pt x="7164" y="14"/>
                    <a:pt x="6990" y="1"/>
                    <a:pt x="6818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06;p48"/>
            <p:cNvSpPr/>
            <p:nvPr/>
          </p:nvSpPr>
          <p:spPr>
            <a:xfrm>
              <a:off x="29703525" y="874663"/>
              <a:ext cx="299400" cy="32550"/>
            </a:xfrm>
            <a:custGeom>
              <a:avLst/>
              <a:gdLst/>
              <a:ahLst/>
              <a:cxnLst/>
              <a:rect l="l" t="t" r="r" b="b"/>
              <a:pathLst>
                <a:path w="11976" h="1302" extrusionOk="0">
                  <a:moveTo>
                    <a:pt x="0" y="0"/>
                  </a:moveTo>
                  <a:cubicBezTo>
                    <a:pt x="267" y="1034"/>
                    <a:pt x="768" y="1301"/>
                    <a:pt x="768" y="1301"/>
                  </a:cubicBezTo>
                  <a:lnTo>
                    <a:pt x="11475" y="1301"/>
                  </a:lnTo>
                  <a:cubicBezTo>
                    <a:pt x="11775" y="934"/>
                    <a:pt x="11942" y="467"/>
                    <a:pt x="11976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07;p48"/>
            <p:cNvSpPr/>
            <p:nvPr/>
          </p:nvSpPr>
          <p:spPr>
            <a:xfrm>
              <a:off x="29430000" y="-1382787"/>
              <a:ext cx="1006575" cy="1350150"/>
            </a:xfrm>
            <a:custGeom>
              <a:avLst/>
              <a:gdLst/>
              <a:ahLst/>
              <a:cxnLst/>
              <a:rect l="l" t="t" r="r" b="b"/>
              <a:pathLst>
                <a:path w="40263" h="54006" extrusionOk="0">
                  <a:moveTo>
                    <a:pt x="4804" y="0"/>
                  </a:moveTo>
                  <a:cubicBezTo>
                    <a:pt x="4804" y="0"/>
                    <a:pt x="834" y="7506"/>
                    <a:pt x="401" y="16479"/>
                  </a:cubicBezTo>
                  <a:cubicBezTo>
                    <a:pt x="0" y="25452"/>
                    <a:pt x="3136" y="49402"/>
                    <a:pt x="3136" y="49402"/>
                  </a:cubicBezTo>
                  <a:cubicBezTo>
                    <a:pt x="3136" y="49402"/>
                    <a:pt x="11675" y="54006"/>
                    <a:pt x="20648" y="54006"/>
                  </a:cubicBezTo>
                  <a:cubicBezTo>
                    <a:pt x="26186" y="53972"/>
                    <a:pt x="31690" y="52972"/>
                    <a:pt x="36893" y="51070"/>
                  </a:cubicBezTo>
                  <a:cubicBezTo>
                    <a:pt x="36893" y="51070"/>
                    <a:pt x="40229" y="24184"/>
                    <a:pt x="40229" y="15445"/>
                  </a:cubicBezTo>
                  <a:cubicBezTo>
                    <a:pt x="40262" y="10241"/>
                    <a:pt x="38961" y="5171"/>
                    <a:pt x="36493" y="634"/>
                  </a:cubicBezTo>
                  <a:cubicBezTo>
                    <a:pt x="36493" y="634"/>
                    <a:pt x="31236" y="870"/>
                    <a:pt x="24342" y="870"/>
                  </a:cubicBezTo>
                  <a:cubicBezTo>
                    <a:pt x="18275" y="870"/>
                    <a:pt x="10940" y="687"/>
                    <a:pt x="4804" y="0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08;p48"/>
            <p:cNvSpPr/>
            <p:nvPr/>
          </p:nvSpPr>
          <p:spPr>
            <a:xfrm>
              <a:off x="29723525" y="-2382762"/>
              <a:ext cx="625475" cy="1094325"/>
            </a:xfrm>
            <a:custGeom>
              <a:avLst/>
              <a:gdLst/>
              <a:ahLst/>
              <a:cxnLst/>
              <a:rect l="l" t="t" r="r" b="b"/>
              <a:pathLst>
                <a:path w="25019" h="43773" extrusionOk="0">
                  <a:moveTo>
                    <a:pt x="10689" y="1"/>
                  </a:moveTo>
                  <a:cubicBezTo>
                    <a:pt x="9571" y="1"/>
                    <a:pt x="8441" y="229"/>
                    <a:pt x="7373" y="805"/>
                  </a:cubicBezTo>
                  <a:lnTo>
                    <a:pt x="1535" y="5808"/>
                  </a:lnTo>
                  <a:lnTo>
                    <a:pt x="1" y="40567"/>
                  </a:lnTo>
                  <a:cubicBezTo>
                    <a:pt x="1" y="40567"/>
                    <a:pt x="6958" y="43773"/>
                    <a:pt x="14304" y="43773"/>
                  </a:cubicBezTo>
                  <a:cubicBezTo>
                    <a:pt x="14451" y="43773"/>
                    <a:pt x="14598" y="43771"/>
                    <a:pt x="14745" y="43769"/>
                  </a:cubicBezTo>
                  <a:cubicBezTo>
                    <a:pt x="22250" y="43602"/>
                    <a:pt x="25019" y="41667"/>
                    <a:pt x="25019" y="41667"/>
                  </a:cubicBezTo>
                  <a:cubicBezTo>
                    <a:pt x="25019" y="41667"/>
                    <a:pt x="22650" y="10945"/>
                    <a:pt x="22650" y="10111"/>
                  </a:cubicBezTo>
                  <a:cubicBezTo>
                    <a:pt x="22650" y="9277"/>
                    <a:pt x="19048" y="3306"/>
                    <a:pt x="19048" y="3306"/>
                  </a:cubicBezTo>
                  <a:cubicBezTo>
                    <a:pt x="19048" y="3306"/>
                    <a:pt x="14947" y="1"/>
                    <a:pt x="10689" y="1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09;p48"/>
            <p:cNvSpPr/>
            <p:nvPr/>
          </p:nvSpPr>
          <p:spPr>
            <a:xfrm>
              <a:off x="30278625" y="-2249287"/>
              <a:ext cx="368100" cy="794025"/>
            </a:xfrm>
            <a:custGeom>
              <a:avLst/>
              <a:gdLst/>
              <a:ahLst/>
              <a:cxnLst/>
              <a:rect l="l" t="t" r="r" b="b"/>
              <a:pathLst>
                <a:path w="14724" h="31761" extrusionOk="0">
                  <a:moveTo>
                    <a:pt x="841" y="0"/>
                  </a:moveTo>
                  <a:cubicBezTo>
                    <a:pt x="0" y="0"/>
                    <a:pt x="1814" y="3271"/>
                    <a:pt x="1814" y="3271"/>
                  </a:cubicBezTo>
                  <a:cubicBezTo>
                    <a:pt x="1814" y="3271"/>
                    <a:pt x="3682" y="22452"/>
                    <a:pt x="4082" y="25487"/>
                  </a:cubicBezTo>
                  <a:cubicBezTo>
                    <a:pt x="4516" y="28523"/>
                    <a:pt x="5450" y="29023"/>
                    <a:pt x="6484" y="30291"/>
                  </a:cubicBezTo>
                  <a:cubicBezTo>
                    <a:pt x="7197" y="31115"/>
                    <a:pt x="9428" y="31761"/>
                    <a:pt x="11239" y="31761"/>
                  </a:cubicBezTo>
                  <a:cubicBezTo>
                    <a:pt x="12139" y="31761"/>
                    <a:pt x="12935" y="31601"/>
                    <a:pt x="13389" y="31225"/>
                  </a:cubicBezTo>
                  <a:cubicBezTo>
                    <a:pt x="14723" y="30090"/>
                    <a:pt x="14323" y="29457"/>
                    <a:pt x="14090" y="27255"/>
                  </a:cubicBezTo>
                  <a:cubicBezTo>
                    <a:pt x="13889" y="25087"/>
                    <a:pt x="6484" y="8508"/>
                    <a:pt x="5650" y="4939"/>
                  </a:cubicBezTo>
                  <a:cubicBezTo>
                    <a:pt x="4816" y="1403"/>
                    <a:pt x="880" y="2"/>
                    <a:pt x="880" y="2"/>
                  </a:cubicBezTo>
                  <a:cubicBezTo>
                    <a:pt x="866" y="1"/>
                    <a:pt x="853" y="0"/>
                    <a:pt x="841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10;p48"/>
            <p:cNvSpPr/>
            <p:nvPr/>
          </p:nvSpPr>
          <p:spPr>
            <a:xfrm>
              <a:off x="29807775" y="-2628687"/>
              <a:ext cx="424475" cy="666050"/>
            </a:xfrm>
            <a:custGeom>
              <a:avLst/>
              <a:gdLst/>
              <a:ahLst/>
              <a:cxnLst/>
              <a:rect l="l" t="t" r="r" b="b"/>
              <a:pathLst>
                <a:path w="16979" h="26642" extrusionOk="0">
                  <a:moveTo>
                    <a:pt x="5204" y="1"/>
                  </a:moveTo>
                  <a:cubicBezTo>
                    <a:pt x="5204" y="1"/>
                    <a:pt x="4904" y="6272"/>
                    <a:pt x="4904" y="8774"/>
                  </a:cubicBezTo>
                  <a:cubicBezTo>
                    <a:pt x="4904" y="11275"/>
                    <a:pt x="2902" y="11776"/>
                    <a:pt x="1468" y="12410"/>
                  </a:cubicBezTo>
                  <a:cubicBezTo>
                    <a:pt x="0" y="13043"/>
                    <a:pt x="734" y="18581"/>
                    <a:pt x="3236" y="22217"/>
                  </a:cubicBezTo>
                  <a:cubicBezTo>
                    <a:pt x="5083" y="24902"/>
                    <a:pt x="7950" y="26641"/>
                    <a:pt x="10707" y="26641"/>
                  </a:cubicBezTo>
                  <a:cubicBezTo>
                    <a:pt x="11683" y="26641"/>
                    <a:pt x="12645" y="26424"/>
                    <a:pt x="13543" y="25953"/>
                  </a:cubicBezTo>
                  <a:cubicBezTo>
                    <a:pt x="16979" y="24185"/>
                    <a:pt x="16245" y="18047"/>
                    <a:pt x="15645" y="16079"/>
                  </a:cubicBezTo>
                  <a:cubicBezTo>
                    <a:pt x="15011" y="14077"/>
                    <a:pt x="14277" y="12943"/>
                    <a:pt x="14277" y="11576"/>
                  </a:cubicBezTo>
                  <a:cubicBezTo>
                    <a:pt x="14344" y="10508"/>
                    <a:pt x="14544" y="9474"/>
                    <a:pt x="14911" y="8440"/>
                  </a:cubicBezTo>
                  <a:lnTo>
                    <a:pt x="5204" y="1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11;p48"/>
            <p:cNvSpPr/>
            <p:nvPr/>
          </p:nvSpPr>
          <p:spPr>
            <a:xfrm>
              <a:off x="29934525" y="-2628687"/>
              <a:ext cx="246025" cy="313600"/>
            </a:xfrm>
            <a:custGeom>
              <a:avLst/>
              <a:gdLst/>
              <a:ahLst/>
              <a:cxnLst/>
              <a:rect l="l" t="t" r="r" b="b"/>
              <a:pathLst>
                <a:path w="9841" h="12544" extrusionOk="0">
                  <a:moveTo>
                    <a:pt x="134" y="1"/>
                  </a:moveTo>
                  <a:cubicBezTo>
                    <a:pt x="134" y="1"/>
                    <a:pt x="67" y="1335"/>
                    <a:pt x="0" y="3003"/>
                  </a:cubicBezTo>
                  <a:cubicBezTo>
                    <a:pt x="1401" y="6339"/>
                    <a:pt x="4370" y="11642"/>
                    <a:pt x="9307" y="12543"/>
                  </a:cubicBezTo>
                  <a:cubicBezTo>
                    <a:pt x="9240" y="12209"/>
                    <a:pt x="9207" y="11909"/>
                    <a:pt x="9207" y="11576"/>
                  </a:cubicBezTo>
                  <a:cubicBezTo>
                    <a:pt x="9274" y="10508"/>
                    <a:pt x="9474" y="9474"/>
                    <a:pt x="9841" y="8440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12;p48"/>
            <p:cNvSpPr/>
            <p:nvPr/>
          </p:nvSpPr>
          <p:spPr>
            <a:xfrm>
              <a:off x="29936200" y="-2890987"/>
              <a:ext cx="475350" cy="533100"/>
            </a:xfrm>
            <a:custGeom>
              <a:avLst/>
              <a:gdLst/>
              <a:ahLst/>
              <a:cxnLst/>
              <a:rect l="l" t="t" r="r" b="b"/>
              <a:pathLst>
                <a:path w="19014" h="21324" extrusionOk="0">
                  <a:moveTo>
                    <a:pt x="12065" y="0"/>
                  </a:moveTo>
                  <a:cubicBezTo>
                    <a:pt x="11905" y="0"/>
                    <a:pt x="11753" y="17"/>
                    <a:pt x="11608" y="52"/>
                  </a:cubicBezTo>
                  <a:cubicBezTo>
                    <a:pt x="9173" y="686"/>
                    <a:pt x="3136" y="1753"/>
                    <a:pt x="1668" y="3855"/>
                  </a:cubicBezTo>
                  <a:cubicBezTo>
                    <a:pt x="167" y="5956"/>
                    <a:pt x="0" y="9659"/>
                    <a:pt x="0" y="10893"/>
                  </a:cubicBezTo>
                  <a:cubicBezTo>
                    <a:pt x="0" y="12127"/>
                    <a:pt x="2735" y="15930"/>
                    <a:pt x="4036" y="17431"/>
                  </a:cubicBezTo>
                  <a:cubicBezTo>
                    <a:pt x="5371" y="18932"/>
                    <a:pt x="8273" y="21134"/>
                    <a:pt x="10141" y="21300"/>
                  </a:cubicBezTo>
                  <a:cubicBezTo>
                    <a:pt x="10308" y="21316"/>
                    <a:pt x="10477" y="21324"/>
                    <a:pt x="10646" y="21324"/>
                  </a:cubicBezTo>
                  <a:cubicBezTo>
                    <a:pt x="12326" y="21324"/>
                    <a:pt x="14056" y="20535"/>
                    <a:pt x="15511" y="18232"/>
                  </a:cubicBezTo>
                  <a:cubicBezTo>
                    <a:pt x="16845" y="16197"/>
                    <a:pt x="17713" y="13895"/>
                    <a:pt x="18046" y="11493"/>
                  </a:cubicBezTo>
                  <a:cubicBezTo>
                    <a:pt x="18413" y="9225"/>
                    <a:pt x="19014" y="4288"/>
                    <a:pt x="19014" y="4288"/>
                  </a:cubicBezTo>
                  <a:cubicBezTo>
                    <a:pt x="19014" y="4288"/>
                    <a:pt x="14637" y="0"/>
                    <a:pt x="12065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13;p48"/>
            <p:cNvSpPr/>
            <p:nvPr/>
          </p:nvSpPr>
          <p:spPr>
            <a:xfrm>
              <a:off x="30156350" y="-2541962"/>
              <a:ext cx="119275" cy="54250"/>
            </a:xfrm>
            <a:custGeom>
              <a:avLst/>
              <a:gdLst/>
              <a:ahLst/>
              <a:cxnLst/>
              <a:rect l="l" t="t" r="r" b="b"/>
              <a:pathLst>
                <a:path w="4771" h="2170" fill="none" extrusionOk="0">
                  <a:moveTo>
                    <a:pt x="4770" y="1135"/>
                  </a:moveTo>
                  <a:cubicBezTo>
                    <a:pt x="4770" y="1135"/>
                    <a:pt x="2569" y="2169"/>
                    <a:pt x="0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14;p48"/>
            <p:cNvSpPr/>
            <p:nvPr/>
          </p:nvSpPr>
          <p:spPr>
            <a:xfrm>
              <a:off x="30176350" y="-2739587"/>
              <a:ext cx="93425" cy="23375"/>
            </a:xfrm>
            <a:custGeom>
              <a:avLst/>
              <a:gdLst/>
              <a:ahLst/>
              <a:cxnLst/>
              <a:rect l="l" t="t" r="r" b="b"/>
              <a:pathLst>
                <a:path w="3737" h="935" fill="none" extrusionOk="0">
                  <a:moveTo>
                    <a:pt x="1" y="934"/>
                  </a:moveTo>
                  <a:cubicBezTo>
                    <a:pt x="1" y="934"/>
                    <a:pt x="1902" y="0"/>
                    <a:pt x="3737" y="50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15;p48"/>
            <p:cNvSpPr/>
            <p:nvPr/>
          </p:nvSpPr>
          <p:spPr>
            <a:xfrm>
              <a:off x="30352325" y="-2737087"/>
              <a:ext cx="42550" cy="22525"/>
            </a:xfrm>
            <a:custGeom>
              <a:avLst/>
              <a:gdLst/>
              <a:ahLst/>
              <a:cxnLst/>
              <a:rect l="l" t="t" r="r" b="b"/>
              <a:pathLst>
                <a:path w="1702" h="901" fill="none" extrusionOk="0">
                  <a:moveTo>
                    <a:pt x="0" y="401"/>
                  </a:moveTo>
                  <a:cubicBezTo>
                    <a:pt x="0" y="401"/>
                    <a:pt x="834" y="0"/>
                    <a:pt x="1701" y="90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16;p48"/>
            <p:cNvSpPr/>
            <p:nvPr/>
          </p:nvSpPr>
          <p:spPr>
            <a:xfrm>
              <a:off x="30123000" y="-2702062"/>
              <a:ext cx="171800" cy="90075"/>
            </a:xfrm>
            <a:custGeom>
              <a:avLst/>
              <a:gdLst/>
              <a:ahLst/>
              <a:cxnLst/>
              <a:rect l="l" t="t" r="r" b="b"/>
              <a:pathLst>
                <a:path w="6872" h="3603" fill="none" extrusionOk="0">
                  <a:moveTo>
                    <a:pt x="0" y="0"/>
                  </a:moveTo>
                  <a:lnTo>
                    <a:pt x="334" y="2669"/>
                  </a:lnTo>
                  <a:cubicBezTo>
                    <a:pt x="400" y="3203"/>
                    <a:pt x="834" y="3603"/>
                    <a:pt x="1368" y="3603"/>
                  </a:cubicBezTo>
                  <a:lnTo>
                    <a:pt x="4670" y="3603"/>
                  </a:lnTo>
                  <a:cubicBezTo>
                    <a:pt x="5104" y="3603"/>
                    <a:pt x="5471" y="3336"/>
                    <a:pt x="5671" y="2969"/>
                  </a:cubicBezTo>
                  <a:lnTo>
                    <a:pt x="6872" y="167"/>
                  </a:lnTo>
                  <a:close/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17;p48"/>
            <p:cNvSpPr/>
            <p:nvPr/>
          </p:nvSpPr>
          <p:spPr>
            <a:xfrm>
              <a:off x="30341475" y="-2700387"/>
              <a:ext cx="129275" cy="90900"/>
            </a:xfrm>
            <a:custGeom>
              <a:avLst/>
              <a:gdLst/>
              <a:ahLst/>
              <a:cxnLst/>
              <a:rect l="l" t="t" r="r" b="b"/>
              <a:pathLst>
                <a:path w="5171" h="3636" fill="none" extrusionOk="0">
                  <a:moveTo>
                    <a:pt x="1" y="0"/>
                  </a:moveTo>
                  <a:lnTo>
                    <a:pt x="334" y="2702"/>
                  </a:lnTo>
                  <a:cubicBezTo>
                    <a:pt x="401" y="3202"/>
                    <a:pt x="835" y="3603"/>
                    <a:pt x="1368" y="3636"/>
                  </a:cubicBezTo>
                  <a:lnTo>
                    <a:pt x="2969" y="3569"/>
                  </a:lnTo>
                  <a:cubicBezTo>
                    <a:pt x="3403" y="3569"/>
                    <a:pt x="3803" y="3302"/>
                    <a:pt x="3970" y="2902"/>
                  </a:cubicBezTo>
                  <a:lnTo>
                    <a:pt x="5171" y="133"/>
                  </a:lnTo>
                  <a:close/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18;p48"/>
            <p:cNvSpPr/>
            <p:nvPr/>
          </p:nvSpPr>
          <p:spPr>
            <a:xfrm>
              <a:off x="30294775" y="-2700387"/>
              <a:ext cx="46725" cy="2525"/>
            </a:xfrm>
            <a:custGeom>
              <a:avLst/>
              <a:gdLst/>
              <a:ahLst/>
              <a:cxnLst/>
              <a:rect l="l" t="t" r="r" b="b"/>
              <a:pathLst>
                <a:path w="1869" h="101" fill="none" extrusionOk="0">
                  <a:moveTo>
                    <a:pt x="1" y="100"/>
                  </a:moveTo>
                  <a:lnTo>
                    <a:pt x="1869" y="0"/>
                  </a:lnTo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19;p48"/>
            <p:cNvSpPr/>
            <p:nvPr/>
          </p:nvSpPr>
          <p:spPr>
            <a:xfrm>
              <a:off x="29955375" y="-2702062"/>
              <a:ext cx="167650" cy="9200"/>
            </a:xfrm>
            <a:custGeom>
              <a:avLst/>
              <a:gdLst/>
              <a:ahLst/>
              <a:cxnLst/>
              <a:rect l="l" t="t" r="r" b="b"/>
              <a:pathLst>
                <a:path w="6706" h="368" fill="none" extrusionOk="0">
                  <a:moveTo>
                    <a:pt x="6705" y="0"/>
                  </a:moveTo>
                  <a:lnTo>
                    <a:pt x="0" y="367"/>
                  </a:lnTo>
                </a:path>
              </a:pathLst>
            </a:custGeom>
            <a:noFill/>
            <a:ln w="2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20;p48"/>
            <p:cNvSpPr/>
            <p:nvPr/>
          </p:nvSpPr>
          <p:spPr>
            <a:xfrm>
              <a:off x="30218900" y="-2682887"/>
              <a:ext cx="26700" cy="50050"/>
            </a:xfrm>
            <a:custGeom>
              <a:avLst/>
              <a:gdLst/>
              <a:ahLst/>
              <a:cxnLst/>
              <a:rect l="l" t="t" r="r" b="b"/>
              <a:pathLst>
                <a:path w="1068" h="2002" extrusionOk="0">
                  <a:moveTo>
                    <a:pt x="534" y="1"/>
                  </a:moveTo>
                  <a:cubicBezTo>
                    <a:pt x="234" y="1"/>
                    <a:pt x="0" y="468"/>
                    <a:pt x="0" y="1001"/>
                  </a:cubicBezTo>
                  <a:cubicBezTo>
                    <a:pt x="0" y="1568"/>
                    <a:pt x="234" y="2002"/>
                    <a:pt x="534" y="2002"/>
                  </a:cubicBezTo>
                  <a:cubicBezTo>
                    <a:pt x="834" y="2002"/>
                    <a:pt x="1068" y="1568"/>
                    <a:pt x="1068" y="1001"/>
                  </a:cubicBezTo>
                  <a:cubicBezTo>
                    <a:pt x="1068" y="468"/>
                    <a:pt x="834" y="1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21;p48"/>
            <p:cNvSpPr/>
            <p:nvPr/>
          </p:nvSpPr>
          <p:spPr>
            <a:xfrm>
              <a:off x="30353975" y="-2682062"/>
              <a:ext cx="23375" cy="45900"/>
            </a:xfrm>
            <a:custGeom>
              <a:avLst/>
              <a:gdLst/>
              <a:ahLst/>
              <a:cxnLst/>
              <a:rect l="l" t="t" r="r" b="b"/>
              <a:pathLst>
                <a:path w="935" h="1836" extrusionOk="0">
                  <a:moveTo>
                    <a:pt x="468" y="1"/>
                  </a:moveTo>
                  <a:cubicBezTo>
                    <a:pt x="201" y="1"/>
                    <a:pt x="1" y="401"/>
                    <a:pt x="1" y="902"/>
                  </a:cubicBezTo>
                  <a:cubicBezTo>
                    <a:pt x="1" y="1435"/>
                    <a:pt x="201" y="1836"/>
                    <a:pt x="468" y="1836"/>
                  </a:cubicBezTo>
                  <a:cubicBezTo>
                    <a:pt x="735" y="1836"/>
                    <a:pt x="935" y="1435"/>
                    <a:pt x="935" y="902"/>
                  </a:cubicBezTo>
                  <a:cubicBezTo>
                    <a:pt x="935" y="401"/>
                    <a:pt x="735" y="1"/>
                    <a:pt x="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22;p48"/>
            <p:cNvSpPr/>
            <p:nvPr/>
          </p:nvSpPr>
          <p:spPr>
            <a:xfrm>
              <a:off x="30284775" y="-2679562"/>
              <a:ext cx="76750" cy="142650"/>
            </a:xfrm>
            <a:custGeom>
              <a:avLst/>
              <a:gdLst/>
              <a:ahLst/>
              <a:cxnLst/>
              <a:rect l="l" t="t" r="r" b="b"/>
              <a:pathLst>
                <a:path w="3070" h="5706" fill="none" extrusionOk="0">
                  <a:moveTo>
                    <a:pt x="1835" y="1"/>
                  </a:moveTo>
                  <a:cubicBezTo>
                    <a:pt x="1702" y="701"/>
                    <a:pt x="1668" y="1402"/>
                    <a:pt x="1735" y="2136"/>
                  </a:cubicBezTo>
                  <a:cubicBezTo>
                    <a:pt x="1835" y="2870"/>
                    <a:pt x="3069" y="3237"/>
                    <a:pt x="2836" y="4104"/>
                  </a:cubicBezTo>
                  <a:cubicBezTo>
                    <a:pt x="2602" y="4971"/>
                    <a:pt x="1468" y="5705"/>
                    <a:pt x="0" y="4838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23;p48"/>
            <p:cNvSpPr/>
            <p:nvPr/>
          </p:nvSpPr>
          <p:spPr>
            <a:xfrm>
              <a:off x="29786075" y="-3115812"/>
              <a:ext cx="799775" cy="584400"/>
            </a:xfrm>
            <a:custGeom>
              <a:avLst/>
              <a:gdLst/>
              <a:ahLst/>
              <a:cxnLst/>
              <a:rect l="l" t="t" r="r" b="b"/>
              <a:pathLst>
                <a:path w="31991" h="23376" extrusionOk="0">
                  <a:moveTo>
                    <a:pt x="14125" y="0"/>
                  </a:moveTo>
                  <a:cubicBezTo>
                    <a:pt x="8650" y="0"/>
                    <a:pt x="3118" y="3397"/>
                    <a:pt x="1669" y="7978"/>
                  </a:cubicBezTo>
                  <a:cubicBezTo>
                    <a:pt x="1" y="13281"/>
                    <a:pt x="1135" y="20486"/>
                    <a:pt x="2569" y="22354"/>
                  </a:cubicBezTo>
                  <a:cubicBezTo>
                    <a:pt x="3164" y="23147"/>
                    <a:pt x="4094" y="23375"/>
                    <a:pt x="4969" y="23375"/>
                  </a:cubicBezTo>
                  <a:cubicBezTo>
                    <a:pt x="6156" y="23375"/>
                    <a:pt x="7239" y="22955"/>
                    <a:pt x="7239" y="22955"/>
                  </a:cubicBezTo>
                  <a:cubicBezTo>
                    <a:pt x="7239" y="22955"/>
                    <a:pt x="6439" y="22788"/>
                    <a:pt x="6439" y="20687"/>
                  </a:cubicBezTo>
                  <a:cubicBezTo>
                    <a:pt x="6439" y="18552"/>
                    <a:pt x="7473" y="17684"/>
                    <a:pt x="7473" y="17684"/>
                  </a:cubicBezTo>
                  <a:cubicBezTo>
                    <a:pt x="9074" y="17084"/>
                    <a:pt x="10608" y="16384"/>
                    <a:pt x="12076" y="15583"/>
                  </a:cubicBezTo>
                  <a:cubicBezTo>
                    <a:pt x="13439" y="14822"/>
                    <a:pt x="14742" y="13941"/>
                    <a:pt x="15956" y="12996"/>
                  </a:cubicBezTo>
                  <a:lnTo>
                    <a:pt x="15956" y="12996"/>
                  </a:lnTo>
                  <a:cubicBezTo>
                    <a:pt x="15390" y="13460"/>
                    <a:pt x="13895" y="14849"/>
                    <a:pt x="16312" y="14849"/>
                  </a:cubicBezTo>
                  <a:cubicBezTo>
                    <a:pt x="19214" y="14849"/>
                    <a:pt x="27954" y="13815"/>
                    <a:pt x="29955" y="10446"/>
                  </a:cubicBezTo>
                  <a:cubicBezTo>
                    <a:pt x="31990" y="7110"/>
                    <a:pt x="22750" y="1473"/>
                    <a:pt x="16579" y="239"/>
                  </a:cubicBezTo>
                  <a:cubicBezTo>
                    <a:pt x="15772" y="77"/>
                    <a:pt x="14949" y="0"/>
                    <a:pt x="14125" y="0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24;p48"/>
            <p:cNvSpPr/>
            <p:nvPr/>
          </p:nvSpPr>
          <p:spPr>
            <a:xfrm>
              <a:off x="29884325" y="-2718287"/>
              <a:ext cx="117775" cy="147175"/>
            </a:xfrm>
            <a:custGeom>
              <a:avLst/>
              <a:gdLst/>
              <a:ahLst/>
              <a:cxnLst/>
              <a:rect l="l" t="t" r="r" b="b"/>
              <a:pathLst>
                <a:path w="4711" h="5887" extrusionOk="0">
                  <a:moveTo>
                    <a:pt x="1958" y="1"/>
                  </a:moveTo>
                  <a:cubicBezTo>
                    <a:pt x="437" y="1"/>
                    <a:pt x="1" y="3183"/>
                    <a:pt x="1541" y="4852"/>
                  </a:cubicBezTo>
                  <a:cubicBezTo>
                    <a:pt x="2264" y="5667"/>
                    <a:pt x="2937" y="5887"/>
                    <a:pt x="3452" y="5887"/>
                  </a:cubicBezTo>
                  <a:cubicBezTo>
                    <a:pt x="4056" y="5887"/>
                    <a:pt x="4443" y="5586"/>
                    <a:pt x="4443" y="5586"/>
                  </a:cubicBezTo>
                  <a:lnTo>
                    <a:pt x="4710" y="3285"/>
                  </a:lnTo>
                  <a:cubicBezTo>
                    <a:pt x="4710" y="3285"/>
                    <a:pt x="3810" y="282"/>
                    <a:pt x="2142" y="16"/>
                  </a:cubicBezTo>
                  <a:cubicBezTo>
                    <a:pt x="2079" y="5"/>
                    <a:pt x="2018" y="1"/>
                    <a:pt x="19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25;p48"/>
            <p:cNvSpPr/>
            <p:nvPr/>
          </p:nvSpPr>
          <p:spPr>
            <a:xfrm>
              <a:off x="29882825" y="-2724587"/>
              <a:ext cx="119275" cy="171825"/>
            </a:xfrm>
            <a:custGeom>
              <a:avLst/>
              <a:gdLst/>
              <a:ahLst/>
              <a:cxnLst/>
              <a:rect l="l" t="t" r="r" b="b"/>
              <a:pathLst>
                <a:path w="4771" h="6873" fill="none" extrusionOk="0">
                  <a:moveTo>
                    <a:pt x="4770" y="3537"/>
                  </a:moveTo>
                  <a:cubicBezTo>
                    <a:pt x="4770" y="3537"/>
                    <a:pt x="3870" y="534"/>
                    <a:pt x="2202" y="268"/>
                  </a:cubicBezTo>
                  <a:cubicBezTo>
                    <a:pt x="534" y="1"/>
                    <a:pt x="0" y="3370"/>
                    <a:pt x="1601" y="5104"/>
                  </a:cubicBezTo>
                  <a:cubicBezTo>
                    <a:pt x="3169" y="6872"/>
                    <a:pt x="4503" y="5838"/>
                    <a:pt x="4503" y="5838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26;p48"/>
            <p:cNvSpPr/>
            <p:nvPr/>
          </p:nvSpPr>
          <p:spPr>
            <a:xfrm>
              <a:off x="29411650" y="-2409362"/>
              <a:ext cx="602125" cy="1417700"/>
            </a:xfrm>
            <a:custGeom>
              <a:avLst/>
              <a:gdLst/>
              <a:ahLst/>
              <a:cxnLst/>
              <a:rect l="l" t="t" r="r" b="b"/>
              <a:pathLst>
                <a:path w="24085" h="56708" extrusionOk="0">
                  <a:moveTo>
                    <a:pt x="20749" y="1"/>
                  </a:moveTo>
                  <a:cubicBezTo>
                    <a:pt x="19281" y="1669"/>
                    <a:pt x="15211" y="4471"/>
                    <a:pt x="13443" y="5304"/>
                  </a:cubicBezTo>
                  <a:cubicBezTo>
                    <a:pt x="11675" y="6138"/>
                    <a:pt x="6672" y="8006"/>
                    <a:pt x="6672" y="8006"/>
                  </a:cubicBezTo>
                  <a:lnTo>
                    <a:pt x="5638" y="34826"/>
                  </a:lnTo>
                  <a:lnTo>
                    <a:pt x="0" y="50037"/>
                  </a:lnTo>
                  <a:cubicBezTo>
                    <a:pt x="2969" y="52105"/>
                    <a:pt x="6238" y="53706"/>
                    <a:pt x="9707" y="54840"/>
                  </a:cubicBezTo>
                  <a:cubicBezTo>
                    <a:pt x="15311" y="56608"/>
                    <a:pt x="21683" y="56708"/>
                    <a:pt x="21683" y="56708"/>
                  </a:cubicBezTo>
                  <a:cubicBezTo>
                    <a:pt x="21683" y="56708"/>
                    <a:pt x="24084" y="41797"/>
                    <a:pt x="23350" y="31156"/>
                  </a:cubicBezTo>
                  <a:cubicBezTo>
                    <a:pt x="22617" y="20515"/>
                    <a:pt x="20749" y="1"/>
                    <a:pt x="20749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27;p48"/>
            <p:cNvSpPr/>
            <p:nvPr/>
          </p:nvSpPr>
          <p:spPr>
            <a:xfrm>
              <a:off x="29825275" y="-2409362"/>
              <a:ext cx="173475" cy="856475"/>
            </a:xfrm>
            <a:custGeom>
              <a:avLst/>
              <a:gdLst/>
              <a:ahLst/>
              <a:cxnLst/>
              <a:rect l="l" t="t" r="r" b="b"/>
              <a:pathLst>
                <a:path w="6939" h="34259" extrusionOk="0">
                  <a:moveTo>
                    <a:pt x="4204" y="1"/>
                  </a:moveTo>
                  <a:cubicBezTo>
                    <a:pt x="3236" y="968"/>
                    <a:pt x="2202" y="1869"/>
                    <a:pt x="1068" y="2669"/>
                  </a:cubicBezTo>
                  <a:cubicBezTo>
                    <a:pt x="701" y="5104"/>
                    <a:pt x="1" y="10508"/>
                    <a:pt x="234" y="14811"/>
                  </a:cubicBezTo>
                  <a:cubicBezTo>
                    <a:pt x="534" y="20515"/>
                    <a:pt x="4304" y="28254"/>
                    <a:pt x="5538" y="31056"/>
                  </a:cubicBezTo>
                  <a:cubicBezTo>
                    <a:pt x="6138" y="32357"/>
                    <a:pt x="6605" y="33458"/>
                    <a:pt x="6939" y="34259"/>
                  </a:cubicBezTo>
                  <a:cubicBezTo>
                    <a:pt x="6905" y="33191"/>
                    <a:pt x="6872" y="32190"/>
                    <a:pt x="6805" y="31156"/>
                  </a:cubicBezTo>
                  <a:cubicBezTo>
                    <a:pt x="6072" y="20515"/>
                    <a:pt x="4204" y="1"/>
                    <a:pt x="4204" y="1"/>
                  </a:cubicBezTo>
                  <a:close/>
                </a:path>
              </a:pathLst>
            </a:custGeom>
            <a:solidFill>
              <a:srgbClr val="E0A3C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28;p48"/>
            <p:cNvSpPr/>
            <p:nvPr/>
          </p:nvSpPr>
          <p:spPr>
            <a:xfrm>
              <a:off x="30164675" y="-2339312"/>
              <a:ext cx="326100" cy="1318475"/>
            </a:xfrm>
            <a:custGeom>
              <a:avLst/>
              <a:gdLst/>
              <a:ahLst/>
              <a:cxnLst/>
              <a:rect l="l" t="t" r="r" b="b"/>
              <a:pathLst>
                <a:path w="13044" h="52739" extrusionOk="0">
                  <a:moveTo>
                    <a:pt x="1" y="1"/>
                  </a:moveTo>
                  <a:cubicBezTo>
                    <a:pt x="1" y="1"/>
                    <a:pt x="835" y="14278"/>
                    <a:pt x="1268" y="23784"/>
                  </a:cubicBezTo>
                  <a:cubicBezTo>
                    <a:pt x="1669" y="33258"/>
                    <a:pt x="1769" y="52738"/>
                    <a:pt x="1769" y="52738"/>
                  </a:cubicBezTo>
                  <a:cubicBezTo>
                    <a:pt x="1769" y="52738"/>
                    <a:pt x="3337" y="52438"/>
                    <a:pt x="6872" y="49836"/>
                  </a:cubicBezTo>
                  <a:cubicBezTo>
                    <a:pt x="10442" y="47235"/>
                    <a:pt x="13044" y="44833"/>
                    <a:pt x="13044" y="44833"/>
                  </a:cubicBezTo>
                  <a:lnTo>
                    <a:pt x="10308" y="35559"/>
                  </a:lnTo>
                  <a:cubicBezTo>
                    <a:pt x="10308" y="35559"/>
                    <a:pt x="10709" y="23618"/>
                    <a:pt x="10275" y="20415"/>
                  </a:cubicBezTo>
                  <a:cubicBezTo>
                    <a:pt x="9741" y="16646"/>
                    <a:pt x="8240" y="6172"/>
                    <a:pt x="6973" y="4804"/>
                  </a:cubicBezTo>
                  <a:cubicBezTo>
                    <a:pt x="5738" y="34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29;p48"/>
            <p:cNvSpPr/>
            <p:nvPr/>
          </p:nvSpPr>
          <p:spPr>
            <a:xfrm>
              <a:off x="30164675" y="-2339312"/>
              <a:ext cx="94275" cy="727225"/>
            </a:xfrm>
            <a:custGeom>
              <a:avLst/>
              <a:gdLst/>
              <a:ahLst/>
              <a:cxnLst/>
              <a:rect l="l" t="t" r="r" b="b"/>
              <a:pathLst>
                <a:path w="3771" h="29089" extrusionOk="0">
                  <a:moveTo>
                    <a:pt x="1" y="1"/>
                  </a:moveTo>
                  <a:cubicBezTo>
                    <a:pt x="1" y="1"/>
                    <a:pt x="835" y="14278"/>
                    <a:pt x="1268" y="23784"/>
                  </a:cubicBezTo>
                  <a:cubicBezTo>
                    <a:pt x="1335" y="25319"/>
                    <a:pt x="1369" y="27120"/>
                    <a:pt x="1435" y="29088"/>
                  </a:cubicBezTo>
                  <a:cubicBezTo>
                    <a:pt x="1836" y="27287"/>
                    <a:pt x="3770" y="18547"/>
                    <a:pt x="3770" y="12310"/>
                  </a:cubicBezTo>
                  <a:cubicBezTo>
                    <a:pt x="3770" y="5338"/>
                    <a:pt x="2403" y="1568"/>
                    <a:pt x="2403" y="1568"/>
                  </a:cubicBezTo>
                  <a:lnTo>
                    <a:pt x="2436" y="1502"/>
                  </a:lnTo>
                  <a:cubicBezTo>
                    <a:pt x="1102" y="6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A3C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30;p48"/>
            <p:cNvSpPr/>
            <p:nvPr/>
          </p:nvSpPr>
          <p:spPr>
            <a:xfrm>
              <a:off x="29836125" y="-1564587"/>
              <a:ext cx="818100" cy="564600"/>
            </a:xfrm>
            <a:custGeom>
              <a:avLst/>
              <a:gdLst/>
              <a:ahLst/>
              <a:cxnLst/>
              <a:rect l="l" t="t" r="r" b="b"/>
              <a:pathLst>
                <a:path w="32724" h="22584" extrusionOk="0">
                  <a:moveTo>
                    <a:pt x="31623" y="1"/>
                  </a:moveTo>
                  <a:lnTo>
                    <a:pt x="24885" y="1135"/>
                  </a:lnTo>
                  <a:cubicBezTo>
                    <a:pt x="24885" y="1135"/>
                    <a:pt x="13443" y="11409"/>
                    <a:pt x="11675" y="12243"/>
                  </a:cubicBezTo>
                  <a:cubicBezTo>
                    <a:pt x="9907" y="13010"/>
                    <a:pt x="8039" y="13544"/>
                    <a:pt x="6171" y="13911"/>
                  </a:cubicBezTo>
                  <a:cubicBezTo>
                    <a:pt x="5437" y="14011"/>
                    <a:pt x="3336" y="15078"/>
                    <a:pt x="2502" y="15912"/>
                  </a:cubicBezTo>
                  <a:cubicBezTo>
                    <a:pt x="1668" y="16746"/>
                    <a:pt x="234" y="18414"/>
                    <a:pt x="334" y="19014"/>
                  </a:cubicBezTo>
                  <a:cubicBezTo>
                    <a:pt x="375" y="19275"/>
                    <a:pt x="558" y="19378"/>
                    <a:pt x="787" y="19378"/>
                  </a:cubicBezTo>
                  <a:cubicBezTo>
                    <a:pt x="1113" y="19378"/>
                    <a:pt x="1533" y="19169"/>
                    <a:pt x="1768" y="18914"/>
                  </a:cubicBezTo>
                  <a:cubicBezTo>
                    <a:pt x="2202" y="18514"/>
                    <a:pt x="2602" y="17880"/>
                    <a:pt x="2936" y="17780"/>
                  </a:cubicBezTo>
                  <a:cubicBezTo>
                    <a:pt x="3236" y="17680"/>
                    <a:pt x="4270" y="17346"/>
                    <a:pt x="4270" y="17346"/>
                  </a:cubicBezTo>
                  <a:lnTo>
                    <a:pt x="4270" y="17346"/>
                  </a:lnTo>
                  <a:cubicBezTo>
                    <a:pt x="4270" y="17346"/>
                    <a:pt x="434" y="20282"/>
                    <a:pt x="234" y="21216"/>
                  </a:cubicBezTo>
                  <a:cubicBezTo>
                    <a:pt x="0" y="22150"/>
                    <a:pt x="3336" y="22583"/>
                    <a:pt x="4170" y="22583"/>
                  </a:cubicBezTo>
                  <a:cubicBezTo>
                    <a:pt x="5004" y="22583"/>
                    <a:pt x="8039" y="21316"/>
                    <a:pt x="8573" y="20582"/>
                  </a:cubicBezTo>
                  <a:cubicBezTo>
                    <a:pt x="9540" y="19281"/>
                    <a:pt x="10574" y="18013"/>
                    <a:pt x="11675" y="16846"/>
                  </a:cubicBezTo>
                  <a:cubicBezTo>
                    <a:pt x="12509" y="16012"/>
                    <a:pt x="20948" y="13510"/>
                    <a:pt x="23884" y="12143"/>
                  </a:cubicBezTo>
                  <a:cubicBezTo>
                    <a:pt x="26786" y="10775"/>
                    <a:pt x="32623" y="5838"/>
                    <a:pt x="32724" y="3937"/>
                  </a:cubicBezTo>
                  <a:cubicBezTo>
                    <a:pt x="32724" y="2569"/>
                    <a:pt x="32357" y="1201"/>
                    <a:pt x="31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31;p48"/>
            <p:cNvSpPr/>
            <p:nvPr/>
          </p:nvSpPr>
          <p:spPr>
            <a:xfrm>
              <a:off x="29836125" y="-1564587"/>
              <a:ext cx="818100" cy="564600"/>
            </a:xfrm>
            <a:custGeom>
              <a:avLst/>
              <a:gdLst/>
              <a:ahLst/>
              <a:cxnLst/>
              <a:rect l="l" t="t" r="r" b="b"/>
              <a:pathLst>
                <a:path w="32724" h="22584" fill="none" extrusionOk="0">
                  <a:moveTo>
                    <a:pt x="24885" y="1135"/>
                  </a:moveTo>
                  <a:cubicBezTo>
                    <a:pt x="24885" y="1135"/>
                    <a:pt x="13443" y="11409"/>
                    <a:pt x="11675" y="12243"/>
                  </a:cubicBezTo>
                  <a:cubicBezTo>
                    <a:pt x="9907" y="13010"/>
                    <a:pt x="8039" y="13544"/>
                    <a:pt x="6171" y="13911"/>
                  </a:cubicBezTo>
                  <a:cubicBezTo>
                    <a:pt x="5437" y="14011"/>
                    <a:pt x="3336" y="15078"/>
                    <a:pt x="2502" y="15912"/>
                  </a:cubicBezTo>
                  <a:cubicBezTo>
                    <a:pt x="1668" y="16746"/>
                    <a:pt x="234" y="18414"/>
                    <a:pt x="334" y="19014"/>
                  </a:cubicBezTo>
                  <a:cubicBezTo>
                    <a:pt x="434" y="19648"/>
                    <a:pt x="1368" y="19348"/>
                    <a:pt x="1768" y="18914"/>
                  </a:cubicBezTo>
                  <a:cubicBezTo>
                    <a:pt x="2202" y="18514"/>
                    <a:pt x="2602" y="17880"/>
                    <a:pt x="2936" y="17780"/>
                  </a:cubicBezTo>
                  <a:cubicBezTo>
                    <a:pt x="3236" y="17680"/>
                    <a:pt x="4270" y="17346"/>
                    <a:pt x="4270" y="17346"/>
                  </a:cubicBezTo>
                  <a:cubicBezTo>
                    <a:pt x="4270" y="17346"/>
                    <a:pt x="434" y="20282"/>
                    <a:pt x="234" y="21216"/>
                  </a:cubicBezTo>
                  <a:cubicBezTo>
                    <a:pt x="0" y="22150"/>
                    <a:pt x="3336" y="22583"/>
                    <a:pt x="4170" y="22583"/>
                  </a:cubicBezTo>
                  <a:cubicBezTo>
                    <a:pt x="5004" y="22583"/>
                    <a:pt x="8039" y="21316"/>
                    <a:pt x="8573" y="20582"/>
                  </a:cubicBezTo>
                  <a:cubicBezTo>
                    <a:pt x="9540" y="19281"/>
                    <a:pt x="10574" y="18013"/>
                    <a:pt x="11675" y="16846"/>
                  </a:cubicBezTo>
                  <a:cubicBezTo>
                    <a:pt x="12509" y="16012"/>
                    <a:pt x="20948" y="13510"/>
                    <a:pt x="23884" y="12143"/>
                  </a:cubicBezTo>
                  <a:cubicBezTo>
                    <a:pt x="26786" y="10775"/>
                    <a:pt x="32623" y="5838"/>
                    <a:pt x="32724" y="3937"/>
                  </a:cubicBezTo>
                  <a:cubicBezTo>
                    <a:pt x="32724" y="2569"/>
                    <a:pt x="32357" y="1201"/>
                    <a:pt x="31623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32;p48"/>
            <p:cNvSpPr/>
            <p:nvPr/>
          </p:nvSpPr>
          <p:spPr>
            <a:xfrm>
              <a:off x="29836125" y="-1361937"/>
              <a:ext cx="546250" cy="361950"/>
            </a:xfrm>
            <a:custGeom>
              <a:avLst/>
              <a:gdLst/>
              <a:ahLst/>
              <a:cxnLst/>
              <a:rect l="l" t="t" r="r" b="b"/>
              <a:pathLst>
                <a:path w="21850" h="14478" extrusionOk="0">
                  <a:moveTo>
                    <a:pt x="17646" y="0"/>
                  </a:moveTo>
                  <a:cubicBezTo>
                    <a:pt x="15011" y="1935"/>
                    <a:pt x="12476" y="3770"/>
                    <a:pt x="11675" y="4170"/>
                  </a:cubicBezTo>
                  <a:cubicBezTo>
                    <a:pt x="9907" y="4904"/>
                    <a:pt x="8039" y="5471"/>
                    <a:pt x="6171" y="5805"/>
                  </a:cubicBezTo>
                  <a:cubicBezTo>
                    <a:pt x="5437" y="5905"/>
                    <a:pt x="3336" y="6972"/>
                    <a:pt x="2502" y="7806"/>
                  </a:cubicBezTo>
                  <a:cubicBezTo>
                    <a:pt x="1668" y="8640"/>
                    <a:pt x="234" y="10308"/>
                    <a:pt x="334" y="10908"/>
                  </a:cubicBezTo>
                  <a:cubicBezTo>
                    <a:pt x="375" y="11169"/>
                    <a:pt x="558" y="11272"/>
                    <a:pt x="787" y="11272"/>
                  </a:cubicBezTo>
                  <a:cubicBezTo>
                    <a:pt x="1113" y="11272"/>
                    <a:pt x="1533" y="11063"/>
                    <a:pt x="1768" y="10808"/>
                  </a:cubicBezTo>
                  <a:cubicBezTo>
                    <a:pt x="2202" y="10408"/>
                    <a:pt x="2602" y="9774"/>
                    <a:pt x="2936" y="9674"/>
                  </a:cubicBezTo>
                  <a:cubicBezTo>
                    <a:pt x="3236" y="9574"/>
                    <a:pt x="4270" y="9240"/>
                    <a:pt x="4270" y="9240"/>
                  </a:cubicBezTo>
                  <a:lnTo>
                    <a:pt x="4270" y="9240"/>
                  </a:lnTo>
                  <a:cubicBezTo>
                    <a:pt x="4270" y="9240"/>
                    <a:pt x="434" y="12176"/>
                    <a:pt x="234" y="13110"/>
                  </a:cubicBezTo>
                  <a:cubicBezTo>
                    <a:pt x="0" y="14044"/>
                    <a:pt x="3336" y="14477"/>
                    <a:pt x="4170" y="14477"/>
                  </a:cubicBezTo>
                  <a:cubicBezTo>
                    <a:pt x="5004" y="14477"/>
                    <a:pt x="8039" y="13210"/>
                    <a:pt x="8573" y="12476"/>
                  </a:cubicBezTo>
                  <a:cubicBezTo>
                    <a:pt x="9540" y="11175"/>
                    <a:pt x="10574" y="9907"/>
                    <a:pt x="11675" y="8740"/>
                  </a:cubicBezTo>
                  <a:cubicBezTo>
                    <a:pt x="12376" y="8039"/>
                    <a:pt x="18180" y="6238"/>
                    <a:pt x="21849" y="4871"/>
                  </a:cubicBezTo>
                  <a:cubicBezTo>
                    <a:pt x="20915" y="1535"/>
                    <a:pt x="19080" y="367"/>
                    <a:pt x="17646" y="0"/>
                  </a:cubicBez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33;p48"/>
            <p:cNvSpPr/>
            <p:nvPr/>
          </p:nvSpPr>
          <p:spPr>
            <a:xfrm>
              <a:off x="29856125" y="-1099262"/>
              <a:ext cx="121775" cy="78425"/>
            </a:xfrm>
            <a:custGeom>
              <a:avLst/>
              <a:gdLst/>
              <a:ahLst/>
              <a:cxnLst/>
              <a:rect l="l" t="t" r="r" b="b"/>
              <a:pathLst>
                <a:path w="4871" h="3137" fill="none" extrusionOk="0">
                  <a:moveTo>
                    <a:pt x="1" y="3136"/>
                  </a:moveTo>
                  <a:cubicBezTo>
                    <a:pt x="1" y="3136"/>
                    <a:pt x="1435" y="2303"/>
                    <a:pt x="2603" y="1635"/>
                  </a:cubicBezTo>
                  <a:cubicBezTo>
                    <a:pt x="3403" y="1168"/>
                    <a:pt x="4170" y="601"/>
                    <a:pt x="4871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34;p48"/>
            <p:cNvSpPr/>
            <p:nvPr/>
          </p:nvSpPr>
          <p:spPr>
            <a:xfrm>
              <a:off x="29895325" y="-1074237"/>
              <a:ext cx="111775" cy="65900"/>
            </a:xfrm>
            <a:custGeom>
              <a:avLst/>
              <a:gdLst/>
              <a:ahLst/>
              <a:cxnLst/>
              <a:rect l="l" t="t" r="r" b="b"/>
              <a:pathLst>
                <a:path w="4471" h="2636" fill="none" extrusionOk="0">
                  <a:moveTo>
                    <a:pt x="1" y="2636"/>
                  </a:moveTo>
                  <a:cubicBezTo>
                    <a:pt x="1" y="2636"/>
                    <a:pt x="1869" y="1735"/>
                    <a:pt x="2803" y="1268"/>
                  </a:cubicBezTo>
                  <a:cubicBezTo>
                    <a:pt x="3436" y="935"/>
                    <a:pt x="3970" y="501"/>
                    <a:pt x="4470" y="1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35;p48"/>
            <p:cNvSpPr/>
            <p:nvPr/>
          </p:nvSpPr>
          <p:spPr>
            <a:xfrm>
              <a:off x="29948700" y="-1058387"/>
              <a:ext cx="78400" cy="53400"/>
            </a:xfrm>
            <a:custGeom>
              <a:avLst/>
              <a:gdLst/>
              <a:ahLst/>
              <a:cxnLst/>
              <a:rect l="l" t="t" r="r" b="b"/>
              <a:pathLst>
                <a:path w="3136" h="2136" fill="none" extrusionOk="0">
                  <a:moveTo>
                    <a:pt x="0" y="2135"/>
                  </a:moveTo>
                  <a:cubicBezTo>
                    <a:pt x="1168" y="1635"/>
                    <a:pt x="2269" y="934"/>
                    <a:pt x="3136" y="0"/>
                  </a:cubicBez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36;p48"/>
            <p:cNvSpPr/>
            <p:nvPr/>
          </p:nvSpPr>
          <p:spPr>
            <a:xfrm>
              <a:off x="29352450" y="-2232562"/>
              <a:ext cx="906500" cy="1178300"/>
            </a:xfrm>
            <a:custGeom>
              <a:avLst/>
              <a:gdLst/>
              <a:ahLst/>
              <a:cxnLst/>
              <a:rect l="l" t="t" r="r" b="b"/>
              <a:pathLst>
                <a:path w="36260" h="47132" extrusionOk="0">
                  <a:moveTo>
                    <a:pt x="11475" y="0"/>
                  </a:moveTo>
                  <a:cubicBezTo>
                    <a:pt x="11475" y="0"/>
                    <a:pt x="8039" y="601"/>
                    <a:pt x="7205" y="1535"/>
                  </a:cubicBezTo>
                  <a:cubicBezTo>
                    <a:pt x="6371" y="2502"/>
                    <a:pt x="0" y="33758"/>
                    <a:pt x="267" y="34058"/>
                  </a:cubicBezTo>
                  <a:cubicBezTo>
                    <a:pt x="3836" y="37694"/>
                    <a:pt x="26119" y="42197"/>
                    <a:pt x="26119" y="42197"/>
                  </a:cubicBezTo>
                  <a:cubicBezTo>
                    <a:pt x="26119" y="42197"/>
                    <a:pt x="27586" y="44199"/>
                    <a:pt x="28220" y="44799"/>
                  </a:cubicBezTo>
                  <a:cubicBezTo>
                    <a:pt x="28810" y="45389"/>
                    <a:pt x="30553" y="47132"/>
                    <a:pt x="31384" y="47132"/>
                  </a:cubicBezTo>
                  <a:cubicBezTo>
                    <a:pt x="31447" y="47132"/>
                    <a:pt x="31504" y="47122"/>
                    <a:pt x="31556" y="47101"/>
                  </a:cubicBezTo>
                  <a:cubicBezTo>
                    <a:pt x="32223" y="46734"/>
                    <a:pt x="32857" y="46334"/>
                    <a:pt x="33424" y="45867"/>
                  </a:cubicBezTo>
                  <a:cubicBezTo>
                    <a:pt x="34024" y="45700"/>
                    <a:pt x="34558" y="45500"/>
                    <a:pt x="35092" y="45233"/>
                  </a:cubicBezTo>
                  <a:cubicBezTo>
                    <a:pt x="35525" y="44899"/>
                    <a:pt x="36259" y="43865"/>
                    <a:pt x="35926" y="43365"/>
                  </a:cubicBezTo>
                  <a:cubicBezTo>
                    <a:pt x="35625" y="42831"/>
                    <a:pt x="34258" y="40429"/>
                    <a:pt x="33224" y="39896"/>
                  </a:cubicBezTo>
                  <a:cubicBezTo>
                    <a:pt x="32190" y="39395"/>
                    <a:pt x="27787" y="37928"/>
                    <a:pt x="27787" y="37928"/>
                  </a:cubicBezTo>
                  <a:lnTo>
                    <a:pt x="11608" y="29121"/>
                  </a:lnTo>
                  <a:cubicBezTo>
                    <a:pt x="11175" y="28888"/>
                    <a:pt x="10975" y="28454"/>
                    <a:pt x="11075" y="27987"/>
                  </a:cubicBezTo>
                  <a:lnTo>
                    <a:pt x="13476" y="967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37;p48"/>
            <p:cNvSpPr/>
            <p:nvPr/>
          </p:nvSpPr>
          <p:spPr>
            <a:xfrm>
              <a:off x="29352450" y="-2232562"/>
              <a:ext cx="906500" cy="1185050"/>
            </a:xfrm>
            <a:custGeom>
              <a:avLst/>
              <a:gdLst/>
              <a:ahLst/>
              <a:cxnLst/>
              <a:rect l="l" t="t" r="r" b="b"/>
              <a:pathLst>
                <a:path w="36260" h="47402" fill="none" extrusionOk="0">
                  <a:moveTo>
                    <a:pt x="11475" y="0"/>
                  </a:moveTo>
                  <a:cubicBezTo>
                    <a:pt x="11475" y="0"/>
                    <a:pt x="8039" y="601"/>
                    <a:pt x="7205" y="1535"/>
                  </a:cubicBezTo>
                  <a:cubicBezTo>
                    <a:pt x="6371" y="2502"/>
                    <a:pt x="0" y="33758"/>
                    <a:pt x="267" y="34058"/>
                  </a:cubicBezTo>
                  <a:cubicBezTo>
                    <a:pt x="3836" y="37694"/>
                    <a:pt x="26119" y="42197"/>
                    <a:pt x="26119" y="42197"/>
                  </a:cubicBezTo>
                  <a:cubicBezTo>
                    <a:pt x="26119" y="42197"/>
                    <a:pt x="27586" y="44199"/>
                    <a:pt x="28220" y="44799"/>
                  </a:cubicBezTo>
                  <a:cubicBezTo>
                    <a:pt x="28854" y="45433"/>
                    <a:pt x="30822" y="47401"/>
                    <a:pt x="31556" y="47101"/>
                  </a:cubicBezTo>
                  <a:cubicBezTo>
                    <a:pt x="32223" y="46734"/>
                    <a:pt x="32857" y="46334"/>
                    <a:pt x="33424" y="45867"/>
                  </a:cubicBezTo>
                  <a:cubicBezTo>
                    <a:pt x="34024" y="45700"/>
                    <a:pt x="34558" y="45500"/>
                    <a:pt x="35092" y="45233"/>
                  </a:cubicBezTo>
                  <a:cubicBezTo>
                    <a:pt x="35525" y="44899"/>
                    <a:pt x="36259" y="43865"/>
                    <a:pt x="35926" y="43365"/>
                  </a:cubicBezTo>
                  <a:cubicBezTo>
                    <a:pt x="35625" y="42831"/>
                    <a:pt x="34258" y="40429"/>
                    <a:pt x="33224" y="39896"/>
                  </a:cubicBezTo>
                  <a:cubicBezTo>
                    <a:pt x="32190" y="39395"/>
                    <a:pt x="27787" y="37928"/>
                    <a:pt x="27787" y="37928"/>
                  </a:cubicBezTo>
                  <a:lnTo>
                    <a:pt x="11608" y="29121"/>
                  </a:lnTo>
                  <a:cubicBezTo>
                    <a:pt x="11175" y="28888"/>
                    <a:pt x="10975" y="28454"/>
                    <a:pt x="11075" y="27987"/>
                  </a:cubicBezTo>
                  <a:lnTo>
                    <a:pt x="13476" y="9674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38;p48"/>
            <p:cNvSpPr/>
            <p:nvPr/>
          </p:nvSpPr>
          <p:spPr>
            <a:xfrm>
              <a:off x="29683500" y="-1441162"/>
              <a:ext cx="575450" cy="386225"/>
            </a:xfrm>
            <a:custGeom>
              <a:avLst/>
              <a:gdLst/>
              <a:ahLst/>
              <a:cxnLst/>
              <a:rect l="l" t="t" r="r" b="b"/>
              <a:pathLst>
                <a:path w="23018" h="15449" extrusionOk="0">
                  <a:moveTo>
                    <a:pt x="3070" y="0"/>
                  </a:moveTo>
                  <a:cubicBezTo>
                    <a:pt x="2002" y="1235"/>
                    <a:pt x="1" y="4404"/>
                    <a:pt x="134" y="7472"/>
                  </a:cubicBezTo>
                  <a:cubicBezTo>
                    <a:pt x="4337" y="8707"/>
                    <a:pt x="8574" y="9741"/>
                    <a:pt x="12877" y="10541"/>
                  </a:cubicBezTo>
                  <a:cubicBezTo>
                    <a:pt x="12877" y="10541"/>
                    <a:pt x="14344" y="12509"/>
                    <a:pt x="14978" y="13143"/>
                  </a:cubicBezTo>
                  <a:cubicBezTo>
                    <a:pt x="15564" y="13698"/>
                    <a:pt x="17288" y="15449"/>
                    <a:pt x="18126" y="15449"/>
                  </a:cubicBezTo>
                  <a:cubicBezTo>
                    <a:pt x="18195" y="15449"/>
                    <a:pt x="18258" y="15437"/>
                    <a:pt x="18314" y="15411"/>
                  </a:cubicBezTo>
                  <a:cubicBezTo>
                    <a:pt x="18981" y="15078"/>
                    <a:pt x="19615" y="14644"/>
                    <a:pt x="20182" y="14177"/>
                  </a:cubicBezTo>
                  <a:cubicBezTo>
                    <a:pt x="20782" y="14044"/>
                    <a:pt x="21316" y="13844"/>
                    <a:pt x="21850" y="13577"/>
                  </a:cubicBezTo>
                  <a:cubicBezTo>
                    <a:pt x="22283" y="13243"/>
                    <a:pt x="23017" y="12209"/>
                    <a:pt x="22684" y="11675"/>
                  </a:cubicBezTo>
                  <a:cubicBezTo>
                    <a:pt x="22383" y="11175"/>
                    <a:pt x="21016" y="8773"/>
                    <a:pt x="19982" y="8240"/>
                  </a:cubicBezTo>
                  <a:cubicBezTo>
                    <a:pt x="18948" y="7739"/>
                    <a:pt x="14545" y="6272"/>
                    <a:pt x="14545" y="6272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FFFFFF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8532"/>
              </p:ext>
            </p:extLst>
          </p:nvPr>
        </p:nvGraphicFramePr>
        <p:xfrm>
          <a:off x="1524000" y="912157"/>
          <a:ext cx="7310455" cy="3913505"/>
        </p:xfrm>
        <a:graphic>
          <a:graphicData uri="http://schemas.openxmlformats.org/drawingml/2006/table">
            <a:tbl>
              <a:tblPr firstRow="1" firstCol="1" bandRow="1">
                <a:tableStyleId>{0D288231-497E-4940-B692-78899D0053BF}</a:tableStyleId>
              </a:tblPr>
              <a:tblGrid>
                <a:gridCol w="7310455"/>
              </a:tblGrid>
              <a:tr h="383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PHIẾU</a:t>
                      </a:r>
                      <a:r>
                        <a:rPr lang="en-US" sz="2400" b="1" baseline="0" smtClean="0">
                          <a:effectLst/>
                        </a:rPr>
                        <a:t> HỌC TẬP SỐ 2</a:t>
                      </a:r>
                      <a:endParaRPr lang="en-US" sz="2400" b="1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Câu </a:t>
                      </a:r>
                      <a:r>
                        <a:rPr lang="en-US" sz="2400" b="1">
                          <a:effectLst/>
                        </a:rPr>
                        <a:t>hỏi 1</a:t>
                      </a:r>
                      <a:r>
                        <a:rPr lang="en-US" sz="2400">
                          <a:effectLst/>
                        </a:rPr>
                        <a:t>:  Có mấy kiểu trình bày văn bản kiểu danh sách? Kể ra?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Câu hỏi 2</a:t>
                      </a:r>
                      <a:r>
                        <a:rPr lang="en-US" sz="2400">
                          <a:effectLst/>
                        </a:rPr>
                        <a:t>: Khi nào dùng kiểu định dạng danh sách xác định số thứ tự và không xác định số thứ tự.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Câu hỏi 3</a:t>
                      </a:r>
                      <a:r>
                        <a:rPr lang="en-US" sz="2400">
                          <a:effectLst/>
                        </a:rPr>
                        <a:t>: Phần tử “ol”, “li” và “ul” dùng để làm gì?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Câu hỏi 4</a:t>
                      </a:r>
                      <a:r>
                        <a:rPr lang="en-US" sz="2400">
                          <a:effectLst/>
                        </a:rPr>
                        <a:t>: Nêu cấu trúc khai báo cách trình bày văn bản kiểu danh sách xác định thứ tự?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Câu hỏi 5</a:t>
                      </a:r>
                      <a:r>
                        <a:rPr lang="en-US" sz="2400">
                          <a:effectLst/>
                        </a:rPr>
                        <a:t>: Thuộc tính Type dùng để làm gì? Hãy nêu một số giá trị thuộc tính Type thường dùng?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288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" name="Google Shape;1162;p49"/>
          <p:cNvGrpSpPr/>
          <p:nvPr/>
        </p:nvGrpSpPr>
        <p:grpSpPr>
          <a:xfrm rot="-1464382">
            <a:off x="8191721" y="1598814"/>
            <a:ext cx="825540" cy="309244"/>
            <a:chOff x="5553275" y="2092625"/>
            <a:chExt cx="387150" cy="145025"/>
          </a:xfrm>
        </p:grpSpPr>
        <p:sp>
          <p:nvSpPr>
            <p:cNvPr id="1163" name="Google Shape;1163;p49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49"/>
          <p:cNvSpPr/>
          <p:nvPr/>
        </p:nvSpPr>
        <p:spPr>
          <a:xfrm>
            <a:off x="8604491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9"/>
          <p:cNvGrpSpPr/>
          <p:nvPr/>
        </p:nvGrpSpPr>
        <p:grpSpPr>
          <a:xfrm rot="-3512591">
            <a:off x="153061" y="4512590"/>
            <a:ext cx="384630" cy="574466"/>
            <a:chOff x="5896600" y="1746775"/>
            <a:chExt cx="180375" cy="269400"/>
          </a:xfrm>
        </p:grpSpPr>
        <p:sp>
          <p:nvSpPr>
            <p:cNvPr id="1172" name="Google Shape;1172;p49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9"/>
          <p:cNvSpPr/>
          <p:nvPr/>
        </p:nvSpPr>
        <p:spPr>
          <a:xfrm rot="1791412">
            <a:off x="118575" y="25484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 rot="1844305">
            <a:off x="8286397" y="362030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3429000" y="276961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Tạo danh sách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996512"/>
              </p:ext>
            </p:extLst>
          </p:nvPr>
        </p:nvGraphicFramePr>
        <p:xfrm>
          <a:off x="1981200" y="912157"/>
          <a:ext cx="6853255" cy="3839399"/>
        </p:xfrm>
        <a:graphic>
          <a:graphicData uri="http://schemas.openxmlformats.org/drawingml/2006/table">
            <a:tbl>
              <a:tblPr firstRow="1" firstCol="1" bandRow="1">
                <a:tableStyleId>{0D288231-497E-4940-B692-78899D0053BF}</a:tableStyleId>
              </a:tblPr>
              <a:tblGrid>
                <a:gridCol w="6853255"/>
              </a:tblGrid>
              <a:tr h="3839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</a:rPr>
                        <a:t>PHIẾU</a:t>
                      </a:r>
                      <a:r>
                        <a:rPr lang="en-US" sz="2400" b="1" baseline="0" smtClean="0">
                          <a:effectLst/>
                        </a:rPr>
                        <a:t> HỌC TẬP SỐ 2</a:t>
                      </a:r>
                      <a:endParaRPr lang="en-US" sz="2400" b="1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sng" smtClean="0">
                          <a:effectLst/>
                        </a:rPr>
                        <a:t>Câu </a:t>
                      </a:r>
                      <a:r>
                        <a:rPr lang="en-US" sz="2400" b="1" u="sng">
                          <a:effectLst/>
                        </a:rPr>
                        <a:t>hỏi 1</a:t>
                      </a:r>
                      <a:r>
                        <a:rPr lang="en-US" sz="2400" u="sng">
                          <a:effectLst/>
                        </a:rPr>
                        <a:t>: 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Có mấy kiểu trình bày văn bản kiểu danh sách? Kể ra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b="1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smtClean="0">
                          <a:effectLst/>
                        </a:rPr>
                        <a:t>TL</a:t>
                      </a:r>
                      <a:r>
                        <a:rPr lang="en-US" sz="2400" smtClean="0">
                          <a:effectLst/>
                        </a:rPr>
                        <a:t>:</a:t>
                      </a:r>
                      <a:r>
                        <a:rPr lang="en-US" sz="2400" baseline="0" smtClean="0">
                          <a:effectLst/>
                        </a:rPr>
                        <a:t> </a:t>
                      </a:r>
                      <a:r>
                        <a:rPr lang="en-US" sz="2400" b="0" i="0" u="none" strike="noStrike" cap="none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Có hai kiểu trình bày văn bản kiểu danh sách: Danh sách xác định số thứ tự và danh sách không xác định số thứ tự</a:t>
                      </a:r>
                      <a:r>
                        <a:rPr lang="en-US" sz="2400" b="0" i="0" u="none" strike="noStrike" cap="none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5" name="Google Shape;728;p44"/>
          <p:cNvGrpSpPr/>
          <p:nvPr/>
        </p:nvGrpSpPr>
        <p:grpSpPr>
          <a:xfrm>
            <a:off x="-23479" y="509276"/>
            <a:ext cx="1598045" cy="3976601"/>
            <a:chOff x="618350" y="2174725"/>
            <a:chExt cx="1901875" cy="3154425"/>
          </a:xfrm>
        </p:grpSpPr>
        <p:sp>
          <p:nvSpPr>
            <p:cNvPr id="66" name="Google Shape;729;p44"/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730;p44"/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68" name="Google Shape;731;p44"/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32;p44"/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33;p44"/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34;p44"/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35;p44"/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6;p44"/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37;p44"/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38;p44"/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39;p44"/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40;p44"/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41;p44"/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42;p44"/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43;p44"/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44;p44"/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45;p44"/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46;p44"/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47;p44"/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48;p44"/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9;p44"/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50;p44"/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51;p44"/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52;p44"/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53;p44"/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54;p44"/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55;p44"/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56;p44"/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57;p44"/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58;p44"/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59;p44"/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60;p44"/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61;p44"/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62;p44"/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63;p44"/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4;p44"/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5;p44"/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6;p44"/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7;p44"/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8;p44"/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69;p44"/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70;p44"/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71;p44"/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72;p44"/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73;p44"/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74;p44"/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75;p44"/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76;p44"/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77;p44"/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78;p44"/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79;p44"/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6989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High School - 9th Grade: Systems of Equations and Inequalities by Slidesgo">
  <a:themeElements>
    <a:clrScheme name="Simple Light">
      <a:dk1>
        <a:srgbClr val="6C52F8"/>
      </a:dk1>
      <a:lt1>
        <a:srgbClr val="FFFFFF"/>
      </a:lt1>
      <a:dk2>
        <a:srgbClr val="F8C9D7"/>
      </a:dk2>
      <a:lt2>
        <a:srgbClr val="E0A3C9"/>
      </a:lt2>
      <a:accent1>
        <a:srgbClr val="9686EA"/>
      </a:accent1>
      <a:accent2>
        <a:srgbClr val="C6C3FE"/>
      </a:accent2>
      <a:accent3>
        <a:srgbClr val="D6FFF8"/>
      </a:accent3>
      <a:accent4>
        <a:srgbClr val="FFEACC"/>
      </a:accent4>
      <a:accent5>
        <a:srgbClr val="F9FFEF"/>
      </a:accent5>
      <a:accent6>
        <a:srgbClr val="C0E8DF"/>
      </a:accent6>
      <a:hlink>
        <a:srgbClr val="6C52F8"/>
      </a:hlink>
      <a:folHlink>
        <a:srgbClr val="0097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1445</Words>
  <Application>Microsoft Office PowerPoint</Application>
  <PresentationFormat>On-screen Show (16:9)</PresentationFormat>
  <Paragraphs>146</Paragraphs>
  <Slides>29</Slides>
  <Notes>25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Times New Roman</vt:lpstr>
      <vt:lpstr>Anaheim</vt:lpstr>
      <vt:lpstr>Open Sans SemiBold</vt:lpstr>
      <vt:lpstr>Roboto Condensed Light</vt:lpstr>
      <vt:lpstr>Oswald</vt:lpstr>
      <vt:lpstr>Math Subject for High School - 9th Grade: Systems of Equations and Inequalities by Slidesgo</vt:lpstr>
      <vt:lpstr>PowerPoint Presentation</vt:lpstr>
      <vt:lpstr>PowerPoint Presentation</vt:lpstr>
      <vt:lpstr>01</vt:lpstr>
      <vt:lpstr>KHỞI ĐỘNG</vt:lpstr>
      <vt:lpstr>Yêu cầu - Chia lớp thành 8 nhóm và trả lời câu  hỏi trong phiếu học tập số 1</vt:lpstr>
      <vt:lpstr>TRẢ LỜI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CHI_NGOC</cp:lastModifiedBy>
  <cp:revision>49</cp:revision>
  <dcterms:modified xsi:type="dcterms:W3CDTF">2024-04-17T14:47:04Z</dcterms:modified>
</cp:coreProperties>
</file>