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57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998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77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16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17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53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78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24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17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63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4A46-62C2-38D9-1607-066382F5F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8C7F6-98BC-11DB-56F3-424A7046E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CDCAD-269A-F0AF-19C8-53481632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4A98F-D834-0AD7-05E0-A8CE32AF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6DA86-0477-E92D-CA29-0EF65B7D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03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528D-C626-1F40-6C6A-AD3B1639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4E33F-4EEA-42D0-7316-2E28FFD59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3E401-C148-5AC9-EF4E-A3384B0A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9B1F0-467E-9499-7F0A-839123BA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7FD30-818E-F438-8C13-F7582E10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21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E642-A501-BB08-D920-E448FED0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26ACB-C312-24DA-FFFE-5573EEEA7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9D3DB-B0CE-EDAE-7415-ABE2169A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583D2-85DF-CCD0-19F3-E4D0ABB87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A4B64-F8BA-959C-CF2A-F8FF8815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4D54-0B16-B6B5-B84C-D4ADE5B8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7DD44-76AA-0F70-1662-F5B4947C9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30D77-4E77-74BD-957E-AB351B3F5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99F5D-E907-C9F4-0684-C1C933CC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710D4-DDC7-B6AC-2D1A-1CC34F32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DF311-5E34-02B1-CBD8-E5C5BAD9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3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61C9-B46A-0D6D-B159-25DF2031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D7A8D-B3E1-11E3-8E37-B042F125C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43522-D8EF-D914-37EF-AE7474857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C4934-2F86-4195-F591-7A03CFA10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EC080-7CCA-C35A-C6DC-6689C71AE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67632E-F78A-1EFD-5E27-A69DEC0F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2405B-B929-244D-58A5-24A07123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B8CFB-9A19-EB9D-B26F-529B5BD6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51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1517-3DC7-4E83-382D-A1C203B96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0A1BE0-8066-D5FE-58B3-2D077751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0702B-F453-F290-B6CB-22EFD4AF5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BE649-0C66-23A1-F5B6-E3C7B206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07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591A6-A8BD-9D61-4FE6-5331F9218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81DA7-0FB4-633E-8CBC-8B882AA0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933A-3633-920B-6E9F-5F409B79F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3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CF5E-1C7B-CAD7-4330-4BAEC1AF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5ADAD-B863-9313-C264-A3198D2ED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03F4C-EAF4-750E-9193-C47514D52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6B52F-0101-2961-60EF-668C5EDA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50F40-B926-24F4-AE41-687635BC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21475-26EE-8AD0-9456-916093CB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9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7916-3FFA-4395-5579-7BA1F671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2C517-D98B-D98D-F582-8B4FAB15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D037C-C463-E081-2629-6A10F1B81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765C2-C7A1-0950-82DD-9D5536BB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DA97C-5ED2-8803-8A2D-A5A8BBD7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A545B-C70E-1B86-84D6-8A0F9394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7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3957-B4B4-99F0-C1F0-05804AE0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A23C2-F8D0-ADBD-3189-EF3D47A94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1EB78-D2F2-E412-4198-28846565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D8F03-BB5A-2F01-1831-F86C22820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26708-F927-7820-C3BC-5425F7C4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61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6B2A92-AEEA-5C59-682F-F39669AC8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46162-A749-0C7D-6AD6-1203F48F3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CF3F-8E22-3D40-C552-277CC1A9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FDDC6-3338-A751-9954-958FCB8DC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E0C2A-C9E1-A6AE-46AC-7C6FA77A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5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58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6994A-DA45-C345-BCB6-0181F4E9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7FF70-BD40-ABD6-5868-E59B6E33F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961CD-A842-30FC-E14A-C5C9A9763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0F13-D1E0-417A-BE9C-644DAC37D88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D7621-95AE-3061-4547-9D888FC01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AE889-4AA4-3B64-E0C7-3D042EAD9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35BF3-8AE5-4DC5-BC3C-E0A1C6D3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2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068960"/>
            <a:ext cx="8640960" cy="244827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CHỦ </a:t>
            </a:r>
            <a:r>
              <a:rPr lang="en-US" sz="4000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ĐỀ F - BÀI 3</a:t>
            </a:r>
            <a:br>
              <a:rPr lang="en-US" sz="4000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</a:br>
            <a:r>
              <a:rPr lang="en-US" sz="4000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THỰC HÀNH ĐỊNH DẠNG VĂN BẢN VÀ TẠO SIÊU LIÊN KẾT</a:t>
            </a:r>
            <a:endParaRPr lang="en-US" sz="4000" dirty="0">
              <a:latin typeface="Times New Roman" pitchFamily="18" charset="0"/>
              <a:ea typeface="Viva-BoldExtraExtended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BÀI 3. </a:t>
            </a:r>
            <a:r>
              <a:rPr lang="en-US" sz="2800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THỰC HÀNH ĐỊNH DẠNG VĂN BẢN VÀ TẠO SIÊU LIÊN KẾT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3B0EF-65FF-251D-3667-0AE2306F42F7}"/>
              </a:ext>
            </a:extLst>
          </p:cNvPr>
          <p:cNvSpPr txBox="1"/>
          <p:nvPr/>
        </p:nvSpPr>
        <p:spPr>
          <a:xfrm>
            <a:off x="161764" y="1268760"/>
            <a:ext cx="8820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2: </a:t>
            </a:r>
            <a:r>
              <a:rPr lang="de-DE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nổi bật nội dung cho trang web giới thiệu về bản thân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FEC28-2D25-42BB-DF5A-D1CC9CDC343A}"/>
              </a:ext>
            </a:extLst>
          </p:cNvPr>
          <p:cNvSpPr txBox="1"/>
          <p:nvPr/>
        </p:nvSpPr>
        <p:spPr>
          <a:xfrm>
            <a:off x="161764" y="1844824"/>
            <a:ext cx="8820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thực hiện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E3C0B-356D-9869-9927-BE7C3DFAC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97542"/>
            <a:ext cx="5184576" cy="41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81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BÀI 3. </a:t>
            </a:r>
            <a:r>
              <a:rPr lang="en-US" sz="2800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THỰC HÀNH ĐỊNH DẠNG VĂN BẢN VÀ TẠO SIÊU LIÊN KẾT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3B0EF-65FF-251D-3667-0AE2306F42F7}"/>
              </a:ext>
            </a:extLst>
          </p:cNvPr>
          <p:cNvSpPr txBox="1"/>
          <p:nvPr/>
        </p:nvSpPr>
        <p:spPr>
          <a:xfrm>
            <a:off x="161764" y="1268760"/>
            <a:ext cx="8820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3: </a:t>
            </a:r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 siêu liên kết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FEC28-2D25-42BB-DF5A-D1CC9CDC343A}"/>
              </a:ext>
            </a:extLst>
          </p:cNvPr>
          <p:cNvSpPr txBox="1"/>
          <p:nvPr/>
        </p:nvSpPr>
        <p:spPr>
          <a:xfrm>
            <a:off x="161764" y="1844824"/>
            <a:ext cx="882047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cầu: </a:t>
            </a:r>
          </a:p>
          <a:p>
            <a:r>
              <a:rPr lang="vi-VN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trang web giới thiệu cá nhân vừa tạo ở nhiệm vụ 2, em hãy tạo siêu liên kết để cung cấp thông tin về quê quán. Kết quả cần có là khi nháy chuột vào tên tỉnh/thành phố trong mục quê quán, trang web trang web cổng thông tin điện tử của nơi đó sẽ được mở ra. 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5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BÀI 3. </a:t>
            </a:r>
            <a:r>
              <a:rPr lang="en-US" sz="2800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THỰC HÀNH ĐỊNH DẠNG VĂN BẢN VÀ TẠO SIÊU LIÊN KẾT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3B0EF-65FF-251D-3667-0AE2306F42F7}"/>
              </a:ext>
            </a:extLst>
          </p:cNvPr>
          <p:cNvSpPr txBox="1"/>
          <p:nvPr/>
        </p:nvSpPr>
        <p:spPr>
          <a:xfrm>
            <a:off x="161764" y="1268760"/>
            <a:ext cx="8820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3: </a:t>
            </a:r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 siêu liên kết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FEC28-2D25-42BB-DF5A-D1CC9CDC343A}"/>
              </a:ext>
            </a:extLst>
          </p:cNvPr>
          <p:cNvSpPr txBox="1"/>
          <p:nvPr/>
        </p:nvSpPr>
        <p:spPr>
          <a:xfrm>
            <a:off x="161764" y="1844824"/>
            <a:ext cx="8820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thực hiện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0C51C-98CF-81B8-9ADB-47EE51F80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5" y="2359333"/>
            <a:ext cx="7867785" cy="39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BÀI 3. </a:t>
            </a:r>
            <a:r>
              <a:rPr lang="en-US" sz="2800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THỰC HÀNH ĐỊNH DẠNG VĂN BẢN VÀ TẠO SIÊU LIÊN KẾT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3B0EF-65FF-251D-3667-0AE2306F42F7}"/>
              </a:ext>
            </a:extLst>
          </p:cNvPr>
          <p:cNvSpPr txBox="1"/>
          <p:nvPr/>
        </p:nvSpPr>
        <p:spPr>
          <a:xfrm>
            <a:off x="161764" y="1268760"/>
            <a:ext cx="8820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3: </a:t>
            </a:r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 siêu liên kết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FEC28-2D25-42BB-DF5A-D1CC9CDC343A}"/>
              </a:ext>
            </a:extLst>
          </p:cNvPr>
          <p:cNvSpPr txBox="1"/>
          <p:nvPr/>
        </p:nvSpPr>
        <p:spPr>
          <a:xfrm>
            <a:off x="161764" y="1844824"/>
            <a:ext cx="8820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thực hiện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6E6FB-6A82-1C5D-530A-3EFCC4216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359333"/>
            <a:ext cx="5184576" cy="40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0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/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LUYỆN TẬP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61C1B-BFF3-B4FA-8455-D0907115F79B}"/>
              </a:ext>
            </a:extLst>
          </p:cNvPr>
          <p:cNvSpPr txBox="1"/>
          <p:nvPr/>
        </p:nvSpPr>
        <p:spPr>
          <a:xfrm>
            <a:off x="251520" y="1556792"/>
            <a:ext cx="8640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1: 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các khai báo tạo siêu liên kết sau, khai báo nào đúng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de-DE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&lt;a href ="https://hochiminhcity.gov.vn/"&gt;TP. Hồ Chí Minh&lt;a&gt;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&lt;a hlink ="https://ho chi minhcity.gov.vn/"&gt;TP. Hồ Chí Minh&lt;/a&gt;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de-DE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&lt;a link ="https://hochiminhcity.gov.vn/"&gt;TP. Hồ Chí Minh&lt;/a&gt;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de-DE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&lt;a href ="https://hochiminhcity.gov.vn/"&gt;TP. Hồ Chí Minh&lt;/a&gt;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5E703A-F90A-8BD8-F488-DFA3C6DAC14D}"/>
              </a:ext>
            </a:extLst>
          </p:cNvPr>
          <p:cNvSpPr/>
          <p:nvPr/>
        </p:nvSpPr>
        <p:spPr>
          <a:xfrm>
            <a:off x="251520" y="3068960"/>
            <a:ext cx="360040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/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LUYỆN TẬP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61C1B-BFF3-B4FA-8455-D0907115F79B}"/>
              </a:ext>
            </a:extLst>
          </p:cNvPr>
          <p:cNvSpPr txBox="1"/>
          <p:nvPr/>
        </p:nvSpPr>
        <p:spPr>
          <a:xfrm>
            <a:off x="251520" y="1556792"/>
            <a:ext cx="8640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2: 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văn bản HTML, định dạng cho tiêu đề lớn nhất là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060700" algn="l"/>
                <a:tab pos="4591050" algn="l"/>
              </a:tabLst>
            </a:pPr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.&lt;head&gt;	</a:t>
            </a:r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.&lt;heading&gt;	</a:t>
            </a:r>
          </a:p>
          <a:p>
            <a:pPr>
              <a:tabLst>
                <a:tab pos="3060700" algn="l"/>
                <a:tab pos="4591050" algn="l"/>
              </a:tabLst>
            </a:pPr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.&lt;h1&gt;	</a:t>
            </a:r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.&lt;h2&gt;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FC13D8-34C8-0EF8-A90A-4BBB2BCE1069}"/>
              </a:ext>
            </a:extLst>
          </p:cNvPr>
          <p:cNvSpPr/>
          <p:nvPr/>
        </p:nvSpPr>
        <p:spPr>
          <a:xfrm>
            <a:off x="323528" y="2348880"/>
            <a:ext cx="360040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/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LUYỆN TẬP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61C1B-BFF3-B4FA-8455-D0907115F79B}"/>
              </a:ext>
            </a:extLst>
          </p:cNvPr>
          <p:cNvSpPr txBox="1"/>
          <p:nvPr/>
        </p:nvSpPr>
        <p:spPr>
          <a:xfrm>
            <a:off x="251520" y="1556792"/>
            <a:ext cx="88924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3: 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 biểu nào sau đây là phát biểu sai.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.Các thẻ HTML có thể viết liền nhau mà không cần bắt buộc xuống dòng mới.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Thẻ &lt;em&gt; được sử dụng để nhấn mạnh các danh từ riêng hay thuật ngữ trong văn bản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Các chú thích trong HTML sẽ bắt đầu bằng </a:t>
            </a:r>
            <a:r>
              <a:rPr lang="de-DE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&lt;!--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kết thúc bằng </a:t>
            </a:r>
            <a:r>
              <a:rPr lang="de-DE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--&gt;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Thẻ &lt;header&gt; được dùng để xác định tiêu đề của một trang.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8289239-2F78-8322-3115-64E7707CD72E}"/>
              </a:ext>
            </a:extLst>
          </p:cNvPr>
          <p:cNvSpPr/>
          <p:nvPr/>
        </p:nvSpPr>
        <p:spPr>
          <a:xfrm>
            <a:off x="258749" y="3861048"/>
            <a:ext cx="360040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/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LUYỆN TẬP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61C1B-BFF3-B4FA-8455-D0907115F79B}"/>
              </a:ext>
            </a:extLst>
          </p:cNvPr>
          <p:cNvSpPr txBox="1"/>
          <p:nvPr/>
        </p:nvSpPr>
        <p:spPr>
          <a:xfrm>
            <a:off x="232831" y="1340768"/>
            <a:ext cx="88924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4: 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đoạn văn bản sau:  </a:t>
            </a:r>
            <a:r>
              <a:rPr lang="de-DE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de-DE" sz="2400" b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de-DE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HTML là một ngôn ngữ đánh dấu được thiết kế ra để tạo nên các trang web trên World Wide Web </a:t>
            </a:r>
            <a:r>
              <a:rPr lang="de-DE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&lt;/</a:t>
            </a:r>
            <a:r>
              <a:rPr lang="de-DE" sz="2400" b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de-DE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Để tô màu vàng cho nền của từ HTML thì ta cần phải thực hiện thao tác nào sau đây: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Thêm thẻ </a:t>
            </a:r>
            <a:r>
              <a:rPr lang="de-DE" sz="24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de-DE" sz="2400" b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</a:t>
            </a:r>
            <a:r>
              <a:rPr lang="de-DE" sz="24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 thẻ </a:t>
            </a:r>
            <a:r>
              <a:rPr lang="de-DE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de-DE" sz="2400" b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de-DE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thẻ </a:t>
            </a:r>
            <a:r>
              <a:rPr lang="de-DE" sz="24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&lt;/</a:t>
            </a:r>
            <a:r>
              <a:rPr lang="de-DE" sz="2400" b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</a:t>
            </a:r>
            <a:r>
              <a:rPr lang="de-DE" sz="24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 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từ HTML.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Thêm thẻ </a:t>
            </a:r>
            <a:r>
              <a:rPr lang="de-DE" sz="24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de-DE" sz="2400" b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</a:t>
            </a:r>
            <a:r>
              <a:rPr lang="de-DE" sz="24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 thẻ </a:t>
            </a:r>
            <a:r>
              <a:rPr lang="de-DE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de-DE" sz="2400" b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de-DE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thẻ </a:t>
            </a:r>
            <a:r>
              <a:rPr lang="de-DE" sz="24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&lt;/</a:t>
            </a:r>
            <a:r>
              <a:rPr lang="de-DE" sz="2400" b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</a:t>
            </a:r>
            <a:r>
              <a:rPr lang="de-DE" sz="24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trước thẻ </a:t>
            </a:r>
            <a:r>
              <a:rPr lang="de-DE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&lt;/</a:t>
            </a:r>
            <a:r>
              <a:rPr lang="de-DE" sz="2400" b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de-DE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Thêm thẻ </a:t>
            </a:r>
            <a:r>
              <a:rPr lang="de-DE" sz="24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de-DE" sz="2400" b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</a:t>
            </a:r>
            <a:r>
              <a:rPr lang="de-DE" sz="24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trước thẻ </a:t>
            </a:r>
            <a:r>
              <a:rPr lang="de-DE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de-DE" sz="2400" b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de-DE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thẻ </a:t>
            </a:r>
            <a:r>
              <a:rPr lang="de-DE" sz="24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&lt;/</a:t>
            </a:r>
            <a:r>
              <a:rPr lang="de-DE" sz="2400" b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</a:t>
            </a:r>
            <a:r>
              <a:rPr lang="de-DE" sz="24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 thẻ </a:t>
            </a:r>
            <a:r>
              <a:rPr lang="de-DE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&lt;/</a:t>
            </a:r>
            <a:r>
              <a:rPr lang="de-DE" sz="2400" b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de-DE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Thêm thẻ </a:t>
            </a:r>
            <a:r>
              <a:rPr lang="de-DE" sz="24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de-DE" sz="2400" b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</a:t>
            </a:r>
            <a:r>
              <a:rPr lang="de-DE" sz="24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trước HTML và thẻ </a:t>
            </a:r>
            <a:r>
              <a:rPr lang="de-DE" sz="24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&lt;/</a:t>
            </a:r>
            <a:r>
              <a:rPr lang="de-DE" sz="2400" b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</a:t>
            </a:r>
            <a:r>
              <a:rPr lang="de-DE" sz="24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 thẻ </a:t>
            </a:r>
            <a:r>
              <a:rPr lang="de-DE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&lt;/</a:t>
            </a:r>
            <a:r>
              <a:rPr lang="de-DE" sz="2400" b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de-DE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0362C9-EF0E-FBE0-7774-56C9832C47B8}"/>
              </a:ext>
            </a:extLst>
          </p:cNvPr>
          <p:cNvSpPr/>
          <p:nvPr/>
        </p:nvSpPr>
        <p:spPr>
          <a:xfrm>
            <a:off x="249438" y="2864262"/>
            <a:ext cx="360040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/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LUYỆN TẬP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61C1B-BFF3-B4FA-8455-D0907115F79B}"/>
              </a:ext>
            </a:extLst>
          </p:cNvPr>
          <p:cNvSpPr txBox="1"/>
          <p:nvPr/>
        </p:nvSpPr>
        <p:spPr>
          <a:xfrm>
            <a:off x="232831" y="1340768"/>
            <a:ext cx="88924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5: 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URL là viết tắt của từ nào?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Uniform Research Location.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Uniform Resource Locator.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Uniform Reference Locator.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Uniform Resource Location.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F6D66D-207C-9DAD-2F0A-B4FB181E3C2C}"/>
              </a:ext>
            </a:extLst>
          </p:cNvPr>
          <p:cNvSpPr/>
          <p:nvPr/>
        </p:nvSpPr>
        <p:spPr>
          <a:xfrm>
            <a:off x="218156" y="2130244"/>
            <a:ext cx="360040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VẬN DỤNG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928F9-33A4-C91D-5A5F-846BEE2C96D7}"/>
              </a:ext>
            </a:extLst>
          </p:cNvPr>
          <p:cNvSpPr txBox="1"/>
          <p:nvPr/>
        </p:nvSpPr>
        <p:spPr>
          <a:xfrm>
            <a:off x="179512" y="1196752"/>
            <a:ext cx="9144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cầu: </a:t>
            </a:r>
          </a:p>
          <a:p>
            <a:pPr algn="ctr"/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hoàn thành một website cá nhân của riêng em theo ý muốn.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4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/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BÀI 3. </a:t>
            </a:r>
            <a:r>
              <a:rPr lang="en-US" sz="2800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THỰC HÀNH ĐỊNH DẠNG VĂN BẢN VÀ TẠO SIÊU LIÊN KẾT</a:t>
            </a:r>
            <a:endParaRPr lang="en-US" dirty="0"/>
          </a:p>
        </p:txBody>
      </p:sp>
      <p:sp>
        <p:nvSpPr>
          <p:cNvPr id="7" name="Explosion 2 6"/>
          <p:cNvSpPr/>
          <p:nvPr/>
        </p:nvSpPr>
        <p:spPr>
          <a:xfrm>
            <a:off x="-108520" y="886150"/>
            <a:ext cx="8712968" cy="403244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vi-VN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 trúc của một văn bản HTML gồm các thành phần nào?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18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VẬN DỤNG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928F9-33A4-C91D-5A5F-846BEE2C96D7}"/>
              </a:ext>
            </a:extLst>
          </p:cNvPr>
          <p:cNvSpPr txBox="1"/>
          <p:nvPr/>
        </p:nvSpPr>
        <p:spPr>
          <a:xfrm>
            <a:off x="179512" y="1196752"/>
            <a:ext cx="9144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1: GV giao nhiệm vụ và hướng dẫn các bước đề HS thực hiện: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de-D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Tạo thư mục myHomepage để lưu trữ website cá nhân.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de-D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Tạo trang chủ của website bằng cách mở tệp mới, ghi và lưu trong thư mục myHomepage với tên tệp là “index.html”.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de-D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Tạo hai văn bản HTML bằng cách mở tệp mới, ghi và lưu trong thư mục myHomepage với tên tệp là “hobbies.html” và “album.html”.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de-D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Sử dụng phần tử h1 để soạn tiêu đề cho văn bản index.html (Ví dụ: “Website của tôi”).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de-D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+Tạo các siêu liên kết sau: liên kết “Sở thích” đến tập “hobbies.html”, liên kết “Ảnh của tôi” đến tệp “album.html”.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de-D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+Sử dụng phần tử p để viết đoạn văn giới thiệu về bản thân em.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2: Nhóm học sinh thực hiện nhiệm vụ được giao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3: Báo cáo kết quả thực hiện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4: Đánh giá kết quả thực hiện nhiệm vụ học tập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04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 NHÀ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352928" cy="3579849"/>
          </a:xfrm>
        </p:spPr>
        <p:txBody>
          <a:bodyPr>
            <a:normAutofit/>
          </a:bodyPr>
          <a:lstStyle/>
          <a:p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 lại kiến thức đã học.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và tìm hiểu trước Bài 4: Trình bày nội dung theo dạng danh sách, bảng biểu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/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BÀI 3. </a:t>
            </a:r>
            <a:r>
              <a:rPr lang="en-US" sz="2800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THỰC HÀNH ĐỊNH DẠNG VĂN BẢN VÀ TẠO SIÊU LIÊN KẾT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88188-F581-C4B9-8120-83738A516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85" y="1268760"/>
            <a:ext cx="9066429" cy="47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3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/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BÀI 3. </a:t>
            </a:r>
            <a:r>
              <a:rPr lang="en-US" sz="2800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THỰC HÀNH ĐỊNH DẠNG VĂN BẢN VÀ TẠO SIÊU LIÊN KẾT</a:t>
            </a:r>
            <a:endParaRPr lang="en-US" dirty="0"/>
          </a:p>
        </p:txBody>
      </p:sp>
      <p:sp>
        <p:nvSpPr>
          <p:cNvPr id="7" name="Explosion 2 6"/>
          <p:cNvSpPr/>
          <p:nvPr/>
        </p:nvSpPr>
        <p:spPr>
          <a:xfrm>
            <a:off x="-108520" y="886150"/>
            <a:ext cx="4248472" cy="3983010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30000"/>
              </a:lnSpc>
            </a:pPr>
            <a:r>
              <a:rPr lang="vi-VN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tạo siêu liên kết cho phần tử a thì ta khai báo như thế nào?</a:t>
            </a:r>
            <a:endParaRPr lang="en-US" sz="20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F271A-AF3E-982C-19F4-B91049B7A8D4}"/>
              </a:ext>
            </a:extLst>
          </p:cNvPr>
          <p:cNvSpPr txBox="1"/>
          <p:nvPr/>
        </p:nvSpPr>
        <p:spPr>
          <a:xfrm>
            <a:off x="2843808" y="4025587"/>
            <a:ext cx="5905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tạo siêu liên kết cho phần tử a ta khai báo: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&lt;a href= “</a:t>
            </a:r>
            <a:r>
              <a:rPr lang="nl-NL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URL</a:t>
            </a:r>
            <a:r>
              <a:rPr lang="nl-NL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”&gt;</a:t>
            </a:r>
            <a:r>
              <a:rPr lang="nl-NL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Siêu liên kết</a:t>
            </a:r>
            <a:r>
              <a:rPr lang="nl-NL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&lt;/a&gt;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907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BÀI 3. </a:t>
            </a:r>
            <a:r>
              <a:rPr lang="en-US" sz="2800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THỰC HÀNH ĐỊNH DẠNG VĂN BẢN VÀ TẠO SIÊU LIÊN KẾT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3B0EF-65FF-251D-3667-0AE2306F42F7}"/>
              </a:ext>
            </a:extLst>
          </p:cNvPr>
          <p:cNvSpPr txBox="1"/>
          <p:nvPr/>
        </p:nvSpPr>
        <p:spPr>
          <a:xfrm>
            <a:off x="161764" y="1268760"/>
            <a:ext cx="8820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1: </a:t>
            </a:r>
            <a:r>
              <a:rPr lang="de-DE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 tiêu đề mục cho trang web giới thiệu về bản thân</a:t>
            </a:r>
            <a:endParaRPr 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FEC28-2D25-42BB-DF5A-D1CC9CDC343A}"/>
              </a:ext>
            </a:extLst>
          </p:cNvPr>
          <p:cNvSpPr txBox="1"/>
          <p:nvPr/>
        </p:nvSpPr>
        <p:spPr>
          <a:xfrm>
            <a:off x="161764" y="1844824"/>
            <a:ext cx="88204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cầu: </a:t>
            </a:r>
          </a:p>
          <a:p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Soạn nội dung trang web giới thiệu bản thân và lưu tệp văn bản HTML với tên 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“Bai3-NV1.html”. Màn hình trình duyệt cần hiển thị: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+ Tiêu đề trang web là: Trang web cá nhân.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+ Dòng đầu tiên viết nội dung: Trang web cá nhân &lt;tên của em&gt; được trình bày với tiêu đề mục Heading 1.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+ Các dòng tiếp theo là tiêu đề mục Heading 2 với các mục thông tin cá nhân, Sở thích, mỗi mục viết trên một dòng.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9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BÀI 3. </a:t>
            </a:r>
            <a:r>
              <a:rPr lang="en-US" sz="2800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THỰC HÀNH ĐỊNH DẠNG VĂN BẢN VÀ TẠO SIÊU LIÊN KẾT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3B0EF-65FF-251D-3667-0AE2306F42F7}"/>
              </a:ext>
            </a:extLst>
          </p:cNvPr>
          <p:cNvSpPr txBox="1"/>
          <p:nvPr/>
        </p:nvSpPr>
        <p:spPr>
          <a:xfrm>
            <a:off x="161764" y="1268760"/>
            <a:ext cx="8820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1: </a:t>
            </a:r>
            <a:r>
              <a:rPr lang="de-DE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 tiêu đề mục cho trang web giới thiệu về bản thân</a:t>
            </a:r>
            <a:endParaRPr 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FEC28-2D25-42BB-DF5A-D1CC9CDC343A}"/>
              </a:ext>
            </a:extLst>
          </p:cNvPr>
          <p:cNvSpPr txBox="1"/>
          <p:nvPr/>
        </p:nvSpPr>
        <p:spPr>
          <a:xfrm>
            <a:off x="161764" y="1844824"/>
            <a:ext cx="8820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thực hiện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E8567-A85A-0F4C-3F92-3C1EF234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75963"/>
            <a:ext cx="5778388" cy="38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4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BÀI 3. </a:t>
            </a:r>
            <a:r>
              <a:rPr lang="en-US" sz="2800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THỰC HÀNH ĐỊNH DẠNG VĂN BẢN VÀ TẠO SIÊU LIÊN KẾT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3B0EF-65FF-251D-3667-0AE2306F42F7}"/>
              </a:ext>
            </a:extLst>
          </p:cNvPr>
          <p:cNvSpPr txBox="1"/>
          <p:nvPr/>
        </p:nvSpPr>
        <p:spPr>
          <a:xfrm>
            <a:off x="161764" y="1268760"/>
            <a:ext cx="8820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1: </a:t>
            </a:r>
            <a:r>
              <a:rPr lang="de-DE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 tiêu đề mục cho trang web giới thiệu về bản thân</a:t>
            </a:r>
            <a:endParaRPr 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FEC28-2D25-42BB-DF5A-D1CC9CDC343A}"/>
              </a:ext>
            </a:extLst>
          </p:cNvPr>
          <p:cNvSpPr txBox="1"/>
          <p:nvPr/>
        </p:nvSpPr>
        <p:spPr>
          <a:xfrm>
            <a:off x="161764" y="1844824"/>
            <a:ext cx="8820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thực hiện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57079-E0D4-AB61-3143-8A5B2AD76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842316"/>
            <a:ext cx="7880156" cy="27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3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BÀI 3. </a:t>
            </a:r>
            <a:r>
              <a:rPr lang="en-US" sz="2800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THỰC HÀNH ĐỊNH DẠNG VĂN BẢN VÀ TẠO SIÊU LIÊN KẾT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3B0EF-65FF-251D-3667-0AE2306F42F7}"/>
              </a:ext>
            </a:extLst>
          </p:cNvPr>
          <p:cNvSpPr txBox="1"/>
          <p:nvPr/>
        </p:nvSpPr>
        <p:spPr>
          <a:xfrm>
            <a:off x="161764" y="1268760"/>
            <a:ext cx="8820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2: </a:t>
            </a:r>
            <a:r>
              <a:rPr lang="de-DE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nổi bật nội dung cho trang web giới thiệu về bản thân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FEC28-2D25-42BB-DF5A-D1CC9CDC343A}"/>
              </a:ext>
            </a:extLst>
          </p:cNvPr>
          <p:cNvSpPr txBox="1"/>
          <p:nvPr/>
        </p:nvSpPr>
        <p:spPr>
          <a:xfrm>
            <a:off x="161764" y="1844824"/>
            <a:ext cx="882047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cầu: </a:t>
            </a:r>
          </a:p>
          <a:p>
            <a:r>
              <a:rPr lang="de-DE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Soạn nội dung chi tiết cho mỗi mục đã có tiêu đề trong trang web giới thiệu bản thân ở tệp </a:t>
            </a:r>
            <a:r>
              <a:rPr lang="nl-NL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“Bai3-NV1.html”. 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+ Mục thông tin cá nhân cần có các thông tin: Họ và tên, sinh năm, quê quán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+ Mục sở thích: nêu các sở thích của mình (ví dụ, Đọc sách, Thể thao, ...)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Trình bày trang web như sau: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+Các nội dung trong từng mục được trình bày dưới dạng đoạn văn bản.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+ Nội dung trong mục sở thích được in nghiêng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9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BÀI 3. </a:t>
            </a:r>
            <a:r>
              <a:rPr lang="en-US" sz="2800" b="1">
                <a:latin typeface="Times New Roman" pitchFamily="18" charset="0"/>
                <a:ea typeface="Viva-BoldExtraExtended" pitchFamily="2" charset="0"/>
                <a:cs typeface="Times New Roman" pitchFamily="18" charset="0"/>
              </a:rPr>
              <a:t>THỰC HÀNH ĐỊNH DẠNG VĂN BẢN VÀ TẠO SIÊU LIÊN KẾT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3B0EF-65FF-251D-3667-0AE2306F42F7}"/>
              </a:ext>
            </a:extLst>
          </p:cNvPr>
          <p:cNvSpPr txBox="1"/>
          <p:nvPr/>
        </p:nvSpPr>
        <p:spPr>
          <a:xfrm>
            <a:off x="161764" y="1268760"/>
            <a:ext cx="8820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2: </a:t>
            </a:r>
            <a:r>
              <a:rPr lang="de-DE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nổi bật nội dung cho trang web giới thiệu về bản thân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FEC28-2D25-42BB-DF5A-D1CC9CDC343A}"/>
              </a:ext>
            </a:extLst>
          </p:cNvPr>
          <p:cNvSpPr txBox="1"/>
          <p:nvPr/>
        </p:nvSpPr>
        <p:spPr>
          <a:xfrm>
            <a:off x="161764" y="1844824"/>
            <a:ext cx="8820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thực hiện</a:t>
            </a:r>
            <a:r>
              <a:rPr lang="de-DE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39D60-20BD-0E88-4815-AAFFC0C3F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08" y="2306489"/>
            <a:ext cx="7804348" cy="43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13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1351</Words>
  <Application>Microsoft Office PowerPoint</Application>
  <PresentationFormat>On-screen Show (4:3)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</vt:lpstr>
      <vt:lpstr>Angles</vt:lpstr>
      <vt:lpstr>Retrospect</vt:lpstr>
      <vt:lpstr>Office Theme</vt:lpstr>
      <vt:lpstr>CHỦ ĐỀ F - BÀI 3 THỰC HÀNH ĐỊNH DẠNG VĂN BẢN VÀ TẠO SIÊU LIÊN KẾT</vt:lpstr>
      <vt:lpstr>BÀI 3. THỰC HÀNH ĐỊNH DẠNG VĂN BẢN VÀ TẠO SIÊU LIÊN KẾT</vt:lpstr>
      <vt:lpstr>BÀI 3. THỰC HÀNH ĐỊNH DẠNG VĂN BẢN VÀ TẠO SIÊU LIÊN KẾT</vt:lpstr>
      <vt:lpstr>BÀI 3. THỰC HÀNH ĐỊNH DẠNG VĂN BẢN VÀ TẠO SIÊU LIÊN KẾT</vt:lpstr>
      <vt:lpstr>BÀI 3. THỰC HÀNH ĐỊNH DẠNG VĂN BẢN VÀ TẠO SIÊU LIÊN KẾT</vt:lpstr>
      <vt:lpstr>BÀI 3. THỰC HÀNH ĐỊNH DẠNG VĂN BẢN VÀ TẠO SIÊU LIÊN KẾT</vt:lpstr>
      <vt:lpstr>BÀI 3. THỰC HÀNH ĐỊNH DẠNG VĂN BẢN VÀ TẠO SIÊU LIÊN KẾT</vt:lpstr>
      <vt:lpstr>BÀI 3. THỰC HÀNH ĐỊNH DẠNG VĂN BẢN VÀ TẠO SIÊU LIÊN KẾT</vt:lpstr>
      <vt:lpstr>BÀI 3. THỰC HÀNH ĐỊNH DẠNG VĂN BẢN VÀ TẠO SIÊU LIÊN KẾT</vt:lpstr>
      <vt:lpstr>BÀI 3. THỰC HÀNH ĐỊNH DẠNG VĂN BẢN VÀ TẠO SIÊU LIÊN KẾT</vt:lpstr>
      <vt:lpstr>BÀI 3. THỰC HÀNH ĐỊNH DẠNG VĂN BẢN VÀ TẠO SIÊU LIÊN KẾT</vt:lpstr>
      <vt:lpstr>BÀI 3. THỰC HÀNH ĐỊNH DẠNG VĂN BẢN VÀ TẠO SIÊU LIÊN KẾT</vt:lpstr>
      <vt:lpstr>BÀI 3. THỰC HÀNH ĐỊNH DẠNG VĂN BẢN VÀ TẠO SIÊU LIÊN KẾT</vt:lpstr>
      <vt:lpstr>LUYỆN TẬP</vt:lpstr>
      <vt:lpstr>LUYỆN TẬP</vt:lpstr>
      <vt:lpstr>LUYỆN TẬP</vt:lpstr>
      <vt:lpstr>LUYỆN TẬP</vt:lpstr>
      <vt:lpstr>LUYỆN TẬP</vt:lpstr>
      <vt:lpstr>VẬN DỤNG</vt:lpstr>
      <vt:lpstr>VẬN DỤNG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2024-04-20T04:54:26Z</dcterms:created>
  <dcterms:modified xsi:type="dcterms:W3CDTF">2024-04-20T05:32:00Z</dcterms:modified>
</cp:coreProperties>
</file>