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6" r:id="rId6"/>
    <p:sldId id="275" r:id="rId7"/>
    <p:sldId id="277" r:id="rId8"/>
    <p:sldId id="278" r:id="rId9"/>
    <p:sldId id="279" r:id="rId10"/>
    <p:sldId id="280" r:id="rId11"/>
    <p:sldId id="281" r:id="rId12"/>
    <p:sldId id="282" r:id="rId13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63E8"/>
    <a:srgbClr val="60C8EA"/>
    <a:srgbClr val="EE875A"/>
    <a:srgbClr val="7DE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82" autoAdjust="0"/>
    <p:restoredTop sz="95033" autoAdjust="0"/>
  </p:normalViewPr>
  <p:slideViewPr>
    <p:cSldViewPr snapToGrid="0" snapToObjects="1">
      <p:cViewPr varScale="1">
        <p:scale>
          <a:sx n="68" d="100"/>
          <a:sy n="68" d="100"/>
        </p:scale>
        <p:origin x="3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E7124-3CB4-4BB9-91EF-328042B5EAE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C42E84AC-D005-4B0F-86FF-71D7E243189B}">
      <dgm:prSet phldrT="[Text]"/>
      <dgm:spPr/>
      <dgm:t>
        <a:bodyPr/>
        <a:lstStyle/>
        <a:p>
          <a:pPr>
            <a:buNone/>
          </a:pPr>
          <a:r>
            <a:rPr lang="en-US"/>
            <a:t>a/ AI giúp phát triển người máy thông minh</a:t>
          </a:r>
          <a:endParaRPr lang="vi-VN"/>
        </a:p>
      </dgm:t>
    </dgm:pt>
    <dgm:pt modelId="{E391AF5F-1163-45A0-83B1-0B4131DDE8EC}" type="parTrans" cxnId="{BE0061BA-73B4-41CB-BA55-E51E69B63733}">
      <dgm:prSet/>
      <dgm:spPr/>
      <dgm:t>
        <a:bodyPr/>
        <a:lstStyle/>
        <a:p>
          <a:endParaRPr lang="vi-VN"/>
        </a:p>
      </dgm:t>
    </dgm:pt>
    <dgm:pt modelId="{B3674E0F-991A-4059-B32E-64C60C00FAC8}" type="sibTrans" cxnId="{BE0061BA-73B4-41CB-BA55-E51E69B63733}">
      <dgm:prSet/>
      <dgm:spPr/>
      <dgm:t>
        <a:bodyPr/>
        <a:lstStyle/>
        <a:p>
          <a:endParaRPr lang="vi-VN"/>
        </a:p>
      </dgm:t>
    </dgm:pt>
    <dgm:pt modelId="{16A790F4-69D7-4162-981B-55EA636CB266}">
      <dgm:prSet/>
      <dgm:spPr/>
      <dgm:t>
        <a:bodyPr/>
        <a:lstStyle/>
        <a:p>
          <a:r>
            <a:rPr lang="en-US"/>
            <a:t>b/ AI giúp phát triển điều kiển tự động</a:t>
          </a:r>
        </a:p>
      </dgm:t>
    </dgm:pt>
    <dgm:pt modelId="{02FBF56A-C929-4427-BBC8-D6039C55FA4B}" type="parTrans" cxnId="{4E7CE337-C83B-4D1C-BC81-991788FDA188}">
      <dgm:prSet/>
      <dgm:spPr/>
      <dgm:t>
        <a:bodyPr/>
        <a:lstStyle/>
        <a:p>
          <a:endParaRPr lang="vi-VN"/>
        </a:p>
      </dgm:t>
    </dgm:pt>
    <dgm:pt modelId="{EF026B7F-294E-4226-A270-4FF14F722F36}" type="sibTrans" cxnId="{4E7CE337-C83B-4D1C-BC81-991788FDA188}">
      <dgm:prSet/>
      <dgm:spPr/>
      <dgm:t>
        <a:bodyPr/>
        <a:lstStyle/>
        <a:p>
          <a:endParaRPr lang="vi-VN"/>
        </a:p>
      </dgm:t>
    </dgm:pt>
    <dgm:pt modelId="{DA21A453-0FE4-4523-99AE-1D1AD3B2689C}">
      <dgm:prSet/>
      <dgm:spPr/>
      <dgm:t>
        <a:bodyPr/>
        <a:lstStyle/>
        <a:p>
          <a:r>
            <a:rPr lang="en-US"/>
            <a:t>c/ AI giúp phát triển một số sản phẩm, tiện ích thông minh</a:t>
          </a:r>
        </a:p>
      </dgm:t>
    </dgm:pt>
    <dgm:pt modelId="{077BDDF5-21A5-4E82-A470-BD40E64C7264}" type="parTrans" cxnId="{F65ABCAE-27EA-4F72-9EFB-4535F93FBDBA}">
      <dgm:prSet/>
      <dgm:spPr/>
      <dgm:t>
        <a:bodyPr/>
        <a:lstStyle/>
        <a:p>
          <a:endParaRPr lang="vi-VN"/>
        </a:p>
      </dgm:t>
    </dgm:pt>
    <dgm:pt modelId="{D866303F-FBEB-45A8-B909-A8B3424968D3}" type="sibTrans" cxnId="{F65ABCAE-27EA-4F72-9EFB-4535F93FBDBA}">
      <dgm:prSet/>
      <dgm:spPr/>
      <dgm:t>
        <a:bodyPr/>
        <a:lstStyle/>
        <a:p>
          <a:endParaRPr lang="vi-VN"/>
        </a:p>
      </dgm:t>
    </dgm:pt>
    <dgm:pt modelId="{B35A30DB-1064-4C0B-88A2-90A1DA4173C6}">
      <dgm:prSet/>
      <dgm:spPr/>
      <dgm:t>
        <a:bodyPr/>
        <a:lstStyle/>
        <a:p>
          <a:r>
            <a:rPr lang="en-US"/>
            <a:t>d/ AI giúp phát triển các dịch vụ</a:t>
          </a:r>
          <a:endParaRPr lang="vi-VN"/>
        </a:p>
      </dgm:t>
    </dgm:pt>
    <dgm:pt modelId="{A8131E08-5BA2-46AF-B46A-DF7EE1C67D1D}" type="parTrans" cxnId="{A6679A49-9E32-438F-A360-5285A1BF4EBF}">
      <dgm:prSet/>
      <dgm:spPr/>
      <dgm:t>
        <a:bodyPr/>
        <a:lstStyle/>
        <a:p>
          <a:endParaRPr lang="vi-VN"/>
        </a:p>
      </dgm:t>
    </dgm:pt>
    <dgm:pt modelId="{E656EB11-2742-4514-A0C5-83FACD9EF53C}" type="sibTrans" cxnId="{A6679A49-9E32-438F-A360-5285A1BF4EBF}">
      <dgm:prSet/>
      <dgm:spPr/>
      <dgm:t>
        <a:bodyPr/>
        <a:lstStyle/>
        <a:p>
          <a:endParaRPr lang="vi-VN"/>
        </a:p>
      </dgm:t>
    </dgm:pt>
    <dgm:pt modelId="{AC62F326-0903-4EB3-AAA2-13AF0B880A18}" type="pres">
      <dgm:prSet presAssocID="{905E7124-3CB4-4BB9-91EF-328042B5EAE1}" presName="Name0" presStyleCnt="0">
        <dgm:presLayoutVars>
          <dgm:chMax val="7"/>
          <dgm:chPref val="7"/>
          <dgm:dir/>
        </dgm:presLayoutVars>
      </dgm:prSet>
      <dgm:spPr/>
    </dgm:pt>
    <dgm:pt modelId="{506C28C2-0FB5-491D-B2B1-7E2D2A9A99CF}" type="pres">
      <dgm:prSet presAssocID="{905E7124-3CB4-4BB9-91EF-328042B5EAE1}" presName="Name1" presStyleCnt="0"/>
      <dgm:spPr/>
    </dgm:pt>
    <dgm:pt modelId="{5811707A-D8DF-4700-992E-A582E755983B}" type="pres">
      <dgm:prSet presAssocID="{905E7124-3CB4-4BB9-91EF-328042B5EAE1}" presName="cycle" presStyleCnt="0"/>
      <dgm:spPr/>
    </dgm:pt>
    <dgm:pt modelId="{EC4BAFAC-4EF4-42F7-B524-1A6A5A680CEB}" type="pres">
      <dgm:prSet presAssocID="{905E7124-3CB4-4BB9-91EF-328042B5EAE1}" presName="srcNode" presStyleLbl="node1" presStyleIdx="0" presStyleCnt="4"/>
      <dgm:spPr/>
    </dgm:pt>
    <dgm:pt modelId="{939A4FFC-3C25-4534-8149-27D0556CD9B1}" type="pres">
      <dgm:prSet presAssocID="{905E7124-3CB4-4BB9-91EF-328042B5EAE1}" presName="conn" presStyleLbl="parChTrans1D2" presStyleIdx="0" presStyleCnt="1"/>
      <dgm:spPr/>
    </dgm:pt>
    <dgm:pt modelId="{1F751EEA-27CD-4F25-BED2-AB0C433C1269}" type="pres">
      <dgm:prSet presAssocID="{905E7124-3CB4-4BB9-91EF-328042B5EAE1}" presName="extraNode" presStyleLbl="node1" presStyleIdx="0" presStyleCnt="4"/>
      <dgm:spPr/>
    </dgm:pt>
    <dgm:pt modelId="{99BF7CB5-5C9E-4E7B-9820-FC44F0C04A9B}" type="pres">
      <dgm:prSet presAssocID="{905E7124-3CB4-4BB9-91EF-328042B5EAE1}" presName="dstNode" presStyleLbl="node1" presStyleIdx="0" presStyleCnt="4"/>
      <dgm:spPr/>
    </dgm:pt>
    <dgm:pt modelId="{E6F938BD-4405-4E72-802D-790992DFD86E}" type="pres">
      <dgm:prSet presAssocID="{C42E84AC-D005-4B0F-86FF-71D7E243189B}" presName="text_1" presStyleLbl="node1" presStyleIdx="0" presStyleCnt="4">
        <dgm:presLayoutVars>
          <dgm:bulletEnabled val="1"/>
        </dgm:presLayoutVars>
      </dgm:prSet>
      <dgm:spPr/>
    </dgm:pt>
    <dgm:pt modelId="{348152A3-8C47-4CF7-82D0-1DD054169634}" type="pres">
      <dgm:prSet presAssocID="{C42E84AC-D005-4B0F-86FF-71D7E243189B}" presName="accent_1" presStyleCnt="0"/>
      <dgm:spPr/>
    </dgm:pt>
    <dgm:pt modelId="{889CCBF3-3597-4AA2-A404-15CBA6044514}" type="pres">
      <dgm:prSet presAssocID="{C42E84AC-D005-4B0F-86FF-71D7E243189B}" presName="accentRepeatNode" presStyleLbl="solidFgAcc1" presStyleIdx="0" presStyleCnt="4"/>
      <dgm:spPr/>
    </dgm:pt>
    <dgm:pt modelId="{AE656E6B-4C83-41A0-8243-42ABD5E6FDAA}" type="pres">
      <dgm:prSet presAssocID="{16A790F4-69D7-4162-981B-55EA636CB266}" presName="text_2" presStyleLbl="node1" presStyleIdx="1" presStyleCnt="4">
        <dgm:presLayoutVars>
          <dgm:bulletEnabled val="1"/>
        </dgm:presLayoutVars>
      </dgm:prSet>
      <dgm:spPr/>
    </dgm:pt>
    <dgm:pt modelId="{EFC73FC4-23A4-4A58-9564-E9F115E4B4EF}" type="pres">
      <dgm:prSet presAssocID="{16A790F4-69D7-4162-981B-55EA636CB266}" presName="accent_2" presStyleCnt="0"/>
      <dgm:spPr/>
    </dgm:pt>
    <dgm:pt modelId="{A3625E01-D103-4A4F-862E-7EC102F8198E}" type="pres">
      <dgm:prSet presAssocID="{16A790F4-69D7-4162-981B-55EA636CB266}" presName="accentRepeatNode" presStyleLbl="solidFgAcc1" presStyleIdx="1" presStyleCnt="4"/>
      <dgm:spPr/>
    </dgm:pt>
    <dgm:pt modelId="{1769D870-68CB-4174-91E4-9FCEEDD61091}" type="pres">
      <dgm:prSet presAssocID="{DA21A453-0FE4-4523-99AE-1D1AD3B2689C}" presName="text_3" presStyleLbl="node1" presStyleIdx="2" presStyleCnt="4">
        <dgm:presLayoutVars>
          <dgm:bulletEnabled val="1"/>
        </dgm:presLayoutVars>
      </dgm:prSet>
      <dgm:spPr/>
    </dgm:pt>
    <dgm:pt modelId="{C4E85026-3DCA-402E-AEB4-8E0ADF8758B7}" type="pres">
      <dgm:prSet presAssocID="{DA21A453-0FE4-4523-99AE-1D1AD3B2689C}" presName="accent_3" presStyleCnt="0"/>
      <dgm:spPr/>
    </dgm:pt>
    <dgm:pt modelId="{16B8EC58-DEA1-48FC-A047-904B8EB038D6}" type="pres">
      <dgm:prSet presAssocID="{DA21A453-0FE4-4523-99AE-1D1AD3B2689C}" presName="accentRepeatNode" presStyleLbl="solidFgAcc1" presStyleIdx="2" presStyleCnt="4"/>
      <dgm:spPr/>
    </dgm:pt>
    <dgm:pt modelId="{4C5077BD-0A27-41FC-B81A-5985F3AE277A}" type="pres">
      <dgm:prSet presAssocID="{B35A30DB-1064-4C0B-88A2-90A1DA4173C6}" presName="text_4" presStyleLbl="node1" presStyleIdx="3" presStyleCnt="4">
        <dgm:presLayoutVars>
          <dgm:bulletEnabled val="1"/>
        </dgm:presLayoutVars>
      </dgm:prSet>
      <dgm:spPr/>
    </dgm:pt>
    <dgm:pt modelId="{1B4CDE06-7715-4487-A713-B2ABDAFC3DEF}" type="pres">
      <dgm:prSet presAssocID="{B35A30DB-1064-4C0B-88A2-90A1DA4173C6}" presName="accent_4" presStyleCnt="0"/>
      <dgm:spPr/>
    </dgm:pt>
    <dgm:pt modelId="{F71DA309-09AA-4169-B2BA-646E00D1B174}" type="pres">
      <dgm:prSet presAssocID="{B35A30DB-1064-4C0B-88A2-90A1DA4173C6}" presName="accentRepeatNode" presStyleLbl="solidFgAcc1" presStyleIdx="3" presStyleCnt="4"/>
      <dgm:spPr/>
    </dgm:pt>
  </dgm:ptLst>
  <dgm:cxnLst>
    <dgm:cxn modelId="{F3543813-125D-4E7C-9CF9-DE4B8950D020}" type="presOf" srcId="{905E7124-3CB4-4BB9-91EF-328042B5EAE1}" destId="{AC62F326-0903-4EB3-AAA2-13AF0B880A18}" srcOrd="0" destOrd="0" presId="urn:microsoft.com/office/officeart/2008/layout/VerticalCurvedList"/>
    <dgm:cxn modelId="{DBE9701A-48D5-4C6B-BE02-64A5B0CC022A}" type="presOf" srcId="{B35A30DB-1064-4C0B-88A2-90A1DA4173C6}" destId="{4C5077BD-0A27-41FC-B81A-5985F3AE277A}" srcOrd="0" destOrd="0" presId="urn:microsoft.com/office/officeart/2008/layout/VerticalCurvedList"/>
    <dgm:cxn modelId="{BA13D622-6FEE-4CF6-9BEE-D47162403094}" type="presOf" srcId="{16A790F4-69D7-4162-981B-55EA636CB266}" destId="{AE656E6B-4C83-41A0-8243-42ABD5E6FDAA}" srcOrd="0" destOrd="0" presId="urn:microsoft.com/office/officeart/2008/layout/VerticalCurvedList"/>
    <dgm:cxn modelId="{4E7CE337-C83B-4D1C-BC81-991788FDA188}" srcId="{905E7124-3CB4-4BB9-91EF-328042B5EAE1}" destId="{16A790F4-69D7-4162-981B-55EA636CB266}" srcOrd="1" destOrd="0" parTransId="{02FBF56A-C929-4427-BBC8-D6039C55FA4B}" sibTransId="{EF026B7F-294E-4226-A270-4FF14F722F36}"/>
    <dgm:cxn modelId="{A6679A49-9E32-438F-A360-5285A1BF4EBF}" srcId="{905E7124-3CB4-4BB9-91EF-328042B5EAE1}" destId="{B35A30DB-1064-4C0B-88A2-90A1DA4173C6}" srcOrd="3" destOrd="0" parTransId="{A8131E08-5BA2-46AF-B46A-DF7EE1C67D1D}" sibTransId="{E656EB11-2742-4514-A0C5-83FACD9EF53C}"/>
    <dgm:cxn modelId="{A39D2358-D79B-4F03-B28E-E65C541BE86E}" type="presOf" srcId="{B3674E0F-991A-4059-B32E-64C60C00FAC8}" destId="{939A4FFC-3C25-4534-8149-27D0556CD9B1}" srcOrd="0" destOrd="0" presId="urn:microsoft.com/office/officeart/2008/layout/VerticalCurvedList"/>
    <dgm:cxn modelId="{2359339B-8562-44F7-8D1E-0D6C1DD64701}" type="presOf" srcId="{C42E84AC-D005-4B0F-86FF-71D7E243189B}" destId="{E6F938BD-4405-4E72-802D-790992DFD86E}" srcOrd="0" destOrd="0" presId="urn:microsoft.com/office/officeart/2008/layout/VerticalCurvedList"/>
    <dgm:cxn modelId="{6432FD9F-1370-4FB7-AA36-F0B52685C9CB}" type="presOf" srcId="{DA21A453-0FE4-4523-99AE-1D1AD3B2689C}" destId="{1769D870-68CB-4174-91E4-9FCEEDD61091}" srcOrd="0" destOrd="0" presId="urn:microsoft.com/office/officeart/2008/layout/VerticalCurvedList"/>
    <dgm:cxn modelId="{F65ABCAE-27EA-4F72-9EFB-4535F93FBDBA}" srcId="{905E7124-3CB4-4BB9-91EF-328042B5EAE1}" destId="{DA21A453-0FE4-4523-99AE-1D1AD3B2689C}" srcOrd="2" destOrd="0" parTransId="{077BDDF5-21A5-4E82-A470-BD40E64C7264}" sibTransId="{D866303F-FBEB-45A8-B909-A8B3424968D3}"/>
    <dgm:cxn modelId="{BE0061BA-73B4-41CB-BA55-E51E69B63733}" srcId="{905E7124-3CB4-4BB9-91EF-328042B5EAE1}" destId="{C42E84AC-D005-4B0F-86FF-71D7E243189B}" srcOrd="0" destOrd="0" parTransId="{E391AF5F-1163-45A0-83B1-0B4131DDE8EC}" sibTransId="{B3674E0F-991A-4059-B32E-64C60C00FAC8}"/>
    <dgm:cxn modelId="{33984E9E-3B2F-4C99-9BF5-42BE2AB369F6}" type="presParOf" srcId="{AC62F326-0903-4EB3-AAA2-13AF0B880A18}" destId="{506C28C2-0FB5-491D-B2B1-7E2D2A9A99CF}" srcOrd="0" destOrd="0" presId="urn:microsoft.com/office/officeart/2008/layout/VerticalCurvedList"/>
    <dgm:cxn modelId="{86DE251F-7634-489A-BC39-96448670EB98}" type="presParOf" srcId="{506C28C2-0FB5-491D-B2B1-7E2D2A9A99CF}" destId="{5811707A-D8DF-4700-992E-A582E755983B}" srcOrd="0" destOrd="0" presId="urn:microsoft.com/office/officeart/2008/layout/VerticalCurvedList"/>
    <dgm:cxn modelId="{95E00356-E1E4-49E7-B7A8-EE9F074140A5}" type="presParOf" srcId="{5811707A-D8DF-4700-992E-A582E755983B}" destId="{EC4BAFAC-4EF4-42F7-B524-1A6A5A680CEB}" srcOrd="0" destOrd="0" presId="urn:microsoft.com/office/officeart/2008/layout/VerticalCurvedList"/>
    <dgm:cxn modelId="{800214D4-EBA6-45D8-A3F3-11AAF442E4CE}" type="presParOf" srcId="{5811707A-D8DF-4700-992E-A582E755983B}" destId="{939A4FFC-3C25-4534-8149-27D0556CD9B1}" srcOrd="1" destOrd="0" presId="urn:microsoft.com/office/officeart/2008/layout/VerticalCurvedList"/>
    <dgm:cxn modelId="{96304414-C919-4B1A-8603-ECB81FDE7865}" type="presParOf" srcId="{5811707A-D8DF-4700-992E-A582E755983B}" destId="{1F751EEA-27CD-4F25-BED2-AB0C433C1269}" srcOrd="2" destOrd="0" presId="urn:microsoft.com/office/officeart/2008/layout/VerticalCurvedList"/>
    <dgm:cxn modelId="{B2F82A59-9645-464B-81B3-4505C1A672CF}" type="presParOf" srcId="{5811707A-D8DF-4700-992E-A582E755983B}" destId="{99BF7CB5-5C9E-4E7B-9820-FC44F0C04A9B}" srcOrd="3" destOrd="0" presId="urn:microsoft.com/office/officeart/2008/layout/VerticalCurvedList"/>
    <dgm:cxn modelId="{CEA43309-9D64-4CAC-A507-F5784E62DEF8}" type="presParOf" srcId="{506C28C2-0FB5-491D-B2B1-7E2D2A9A99CF}" destId="{E6F938BD-4405-4E72-802D-790992DFD86E}" srcOrd="1" destOrd="0" presId="urn:microsoft.com/office/officeart/2008/layout/VerticalCurvedList"/>
    <dgm:cxn modelId="{67E08975-0284-4903-A3F0-BD76C4E9D265}" type="presParOf" srcId="{506C28C2-0FB5-491D-B2B1-7E2D2A9A99CF}" destId="{348152A3-8C47-4CF7-82D0-1DD054169634}" srcOrd="2" destOrd="0" presId="urn:microsoft.com/office/officeart/2008/layout/VerticalCurvedList"/>
    <dgm:cxn modelId="{F2FD01B9-1585-46B1-ADE3-66A7D4772C37}" type="presParOf" srcId="{348152A3-8C47-4CF7-82D0-1DD054169634}" destId="{889CCBF3-3597-4AA2-A404-15CBA6044514}" srcOrd="0" destOrd="0" presId="urn:microsoft.com/office/officeart/2008/layout/VerticalCurvedList"/>
    <dgm:cxn modelId="{78BF6F97-C2AD-41E5-B26D-E936A61DA3D5}" type="presParOf" srcId="{506C28C2-0FB5-491D-B2B1-7E2D2A9A99CF}" destId="{AE656E6B-4C83-41A0-8243-42ABD5E6FDAA}" srcOrd="3" destOrd="0" presId="urn:microsoft.com/office/officeart/2008/layout/VerticalCurvedList"/>
    <dgm:cxn modelId="{AD2F60C9-63DA-491E-919D-A9CBCC4A020D}" type="presParOf" srcId="{506C28C2-0FB5-491D-B2B1-7E2D2A9A99CF}" destId="{EFC73FC4-23A4-4A58-9564-E9F115E4B4EF}" srcOrd="4" destOrd="0" presId="urn:microsoft.com/office/officeart/2008/layout/VerticalCurvedList"/>
    <dgm:cxn modelId="{A09A3A9A-176A-42EA-A68F-B0F0337DAB0B}" type="presParOf" srcId="{EFC73FC4-23A4-4A58-9564-E9F115E4B4EF}" destId="{A3625E01-D103-4A4F-862E-7EC102F8198E}" srcOrd="0" destOrd="0" presId="urn:microsoft.com/office/officeart/2008/layout/VerticalCurvedList"/>
    <dgm:cxn modelId="{83BE0321-BA9F-4F51-BCE5-4518A2F5883A}" type="presParOf" srcId="{506C28C2-0FB5-491D-B2B1-7E2D2A9A99CF}" destId="{1769D870-68CB-4174-91E4-9FCEEDD61091}" srcOrd="5" destOrd="0" presId="urn:microsoft.com/office/officeart/2008/layout/VerticalCurvedList"/>
    <dgm:cxn modelId="{366F1697-23A4-4CD7-AE82-87CE501D64C7}" type="presParOf" srcId="{506C28C2-0FB5-491D-B2B1-7E2D2A9A99CF}" destId="{C4E85026-3DCA-402E-AEB4-8E0ADF8758B7}" srcOrd="6" destOrd="0" presId="urn:microsoft.com/office/officeart/2008/layout/VerticalCurvedList"/>
    <dgm:cxn modelId="{D09B0407-3108-406E-88F3-357D41CB4644}" type="presParOf" srcId="{C4E85026-3DCA-402E-AEB4-8E0ADF8758B7}" destId="{16B8EC58-DEA1-48FC-A047-904B8EB038D6}" srcOrd="0" destOrd="0" presId="urn:microsoft.com/office/officeart/2008/layout/VerticalCurvedList"/>
    <dgm:cxn modelId="{C60B14D6-7D15-4D48-B080-1B47140CEF42}" type="presParOf" srcId="{506C28C2-0FB5-491D-B2B1-7E2D2A9A99CF}" destId="{4C5077BD-0A27-41FC-B81A-5985F3AE277A}" srcOrd="7" destOrd="0" presId="urn:microsoft.com/office/officeart/2008/layout/VerticalCurvedList"/>
    <dgm:cxn modelId="{4B625182-7600-4998-9D94-99B15765F66F}" type="presParOf" srcId="{506C28C2-0FB5-491D-B2B1-7E2D2A9A99CF}" destId="{1B4CDE06-7715-4487-A713-B2ABDAFC3DEF}" srcOrd="8" destOrd="0" presId="urn:microsoft.com/office/officeart/2008/layout/VerticalCurvedList"/>
    <dgm:cxn modelId="{5B4ECD33-A7E0-45BD-B173-6242766F7719}" type="presParOf" srcId="{1B4CDE06-7715-4487-A713-B2ABDAFC3DEF}" destId="{F71DA309-09AA-4169-B2BA-646E00D1B1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A4FFC-3C25-4534-8149-27D0556CD9B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938BD-4405-4E72-802D-790992DFD86E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a/ AI giúp phát triển người máy thông minh</a:t>
          </a:r>
          <a:endParaRPr lang="vi-VN" sz="2500" kern="1200"/>
        </a:p>
      </dsp:txBody>
      <dsp:txXfrm>
        <a:off x="610504" y="416587"/>
        <a:ext cx="7440913" cy="833607"/>
      </dsp:txXfrm>
    </dsp:sp>
    <dsp:sp modelId="{889CCBF3-3597-4AA2-A404-15CBA604451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56E6B-4C83-41A0-8243-42ABD5E6FDAA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4">
            <a:hueOff val="5301295"/>
            <a:satOff val="-2339"/>
            <a:lumOff val="1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b/ AI giúp phát triển điều kiển tự động</a:t>
          </a:r>
        </a:p>
      </dsp:txBody>
      <dsp:txXfrm>
        <a:off x="1088431" y="1667215"/>
        <a:ext cx="6962986" cy="833607"/>
      </dsp:txXfrm>
    </dsp:sp>
    <dsp:sp modelId="{A3625E01-D103-4A4F-862E-7EC102F8198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5301295"/>
              <a:satOff val="-2339"/>
              <a:lumOff val="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9D870-68CB-4174-91E4-9FCEEDD61091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4">
            <a:hueOff val="10602590"/>
            <a:satOff val="-4678"/>
            <a:lumOff val="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c/ AI giúp phát triển một số sản phẩm, tiện ích thông minh</a:t>
          </a:r>
        </a:p>
      </dsp:txBody>
      <dsp:txXfrm>
        <a:off x="1088431" y="2917843"/>
        <a:ext cx="6962986" cy="833607"/>
      </dsp:txXfrm>
    </dsp:sp>
    <dsp:sp modelId="{16B8EC58-DEA1-48FC-A047-904B8EB038D6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0602590"/>
              <a:satOff val="-4678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077BD-0A27-41FC-B81A-5985F3AE277A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4">
            <a:hueOff val="15903885"/>
            <a:satOff val="-7017"/>
            <a:lumOff val="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d/ AI giúp phát triển các dịch vụ</a:t>
          </a:r>
          <a:endParaRPr lang="vi-VN" sz="2500" kern="1200"/>
        </a:p>
      </dsp:txBody>
      <dsp:txXfrm>
        <a:off x="610504" y="4168472"/>
        <a:ext cx="7440913" cy="833607"/>
      </dsp:txXfrm>
    </dsp:sp>
    <dsp:sp modelId="{F71DA309-09AA-4169-B2BA-646E00D1B174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5903885"/>
              <a:satOff val="-7017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737F2D40-DF92-4ADE-A761-CBF896599C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4F42E9-55BA-437C-85B3-324B4E2BF2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1CDBE2-DAB3-4F72-B63A-08D5DD898CBE}" type="datetime1">
              <a:rPr lang="vi-VN" smtClean="0"/>
              <a:t>20/04/2024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07DF0FD-84A5-462F-A0AC-B2CEF6020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D85C710-014C-4C89-9B64-843B9863CE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C605DA-80A8-4B7B-B889-6C5700BB4C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539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942AC-FD54-423E-B7E1-F47A23B1BBCE}" type="datetime1">
              <a:rPr lang="vi-VN" smtClean="0"/>
              <a:pPr/>
              <a:t>20/04/2024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544625-0ADF-4414-89A2-9E135F0C849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122228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3544625-0ADF-4414-89A2-9E135F0C849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80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EB18FEE4-348E-4634-B5C7-3A64E8B83DC7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C949A3-8F56-4E00-B40F-F9CDED2D92F2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EC25F7-4C06-449F-96FE-A83076D0B6EC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êu đề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0" name="Chỗ dành sẵn cho Văn bản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732C3F-5B2A-4777-8D9D-6206EEB50DC3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1C09AC-B130-46E7-8705-BE56F2152EC9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êu đề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0" name="Chỗ dành sẵn cho Văn bản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2F5FE0-ED4D-4CB7-AA01-826E448C235D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0" name="Chỗ dành sẵn cho Văn bản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6709CA-319A-4640-9404-F7F1481228D0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EE9D28-F5B3-4179-A61D-AF16434D6327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B65157-C74B-4210-8154-27EBF2FE8CA4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92ABF9-07A0-4D4E-954C-577402C68165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C8D7C8-F89E-43E4-8A10-D7210940D264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1E3F7C-3BA8-4189-8A92-B67C1A9811EC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C87F08-9284-46B4-91FB-BB8A9E36CE95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47B98-2B3F-4E3B-B069-C9937BEB2CBD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3B1F71-8A9B-4E80-A8D6-4F404C648DBA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72DE96-DAF8-4A5E-8D33-BFDA8F1BBB5F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4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87F98E-FB6B-4C25-883B-24FFA30EEC9D}" type="datetime1">
              <a:rPr lang="vi-VN" noProof="0" smtClean="0"/>
              <a:t>20/04/2024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A918F8A9-D9EB-480A-B127-540DC0D050D4}" type="datetime1">
              <a:rPr lang="vi-VN" noProof="0" smtClean="0"/>
              <a:t>20/04/2024</a:t>
            </a:fld>
            <a:endParaRPr lang="vi-VN" noProof="0" dirty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bầu trời đêm với dãy núi xa xăm tận đường chân trời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5386"/>
            <a:ext cx="12191980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36ED7-40DD-D49D-03A0-8DCC1851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" y="60324"/>
            <a:ext cx="4775599" cy="3705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AE9CD-6897-E17F-C212-327AD8A18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020" y="60324"/>
            <a:ext cx="4874439" cy="3705225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774" y="3015410"/>
            <a:ext cx="10086452" cy="2421464"/>
          </a:xfrm>
        </p:spPr>
        <p:txBody>
          <a:bodyPr rtlCol="0">
            <a:normAutofit/>
          </a:bodyPr>
          <a:lstStyle/>
          <a:p>
            <a:pPr rtl="0"/>
            <a:r>
              <a:rPr lang="en-US" b="1"/>
              <a:t>BÀI 2: GIỚI THIỆU VỀ TRÍ TUỆ NHÂN TẠO</a:t>
            </a:r>
            <a:br>
              <a:rPr lang="en-US" b="1"/>
            </a:br>
            <a:r>
              <a:rPr lang="en-US" b="1"/>
              <a:t>(TIẾP THEO)</a:t>
            </a:r>
            <a:endParaRPr lang="vi-VN" b="1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8365" y="5392209"/>
            <a:ext cx="9423918" cy="1405467"/>
          </a:xfrm>
        </p:spPr>
        <p:txBody>
          <a:bodyPr rtlCol="0">
            <a:normAutofit/>
          </a:bodyPr>
          <a:lstStyle/>
          <a:p>
            <a:pPr algn="just"/>
            <a:r>
              <a:rPr lang="en-US" b="1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“</a:t>
            </a:r>
            <a:r>
              <a:rPr lang="vi-VN" b="1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trí tuệ nhân tạo không phải là về việc thay thế con người. nó về việc làm cho cuộc sống của con người tốt hơn.”</a:t>
            </a:r>
            <a:r>
              <a:rPr lang="vi-VN"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 – Ginni Rometty</a:t>
            </a:r>
            <a:endParaRPr lang="vi-VN" b="0" i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334E-EF34-8AA8-60D5-DF39D5BF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/>
          <a:p>
            <a:r>
              <a:rPr lang="en-US"/>
              <a:t>TRÒ CHƠI ĐUỔI HÌNH BẮT CHỮ</a:t>
            </a:r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3FE84-5118-4E94-604E-E207527DF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5" r="2" b="30431"/>
          <a:stretch/>
        </p:blipFill>
        <p:spPr bwMode="auto">
          <a:xfrm>
            <a:off x="1371600" y="932111"/>
            <a:ext cx="8759827" cy="380075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74E420-C50E-F1AE-3E3C-F4835EBA6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1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565550-0B75-6BE9-44D9-A8512A35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1" y="211667"/>
            <a:ext cx="3680885" cy="1371600"/>
          </a:xfrm>
        </p:spPr>
        <p:txBody>
          <a:bodyPr/>
          <a:lstStyle/>
          <a:p>
            <a:r>
              <a:rPr lang="en-US"/>
              <a:t>HÚT BỤI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B062C-9901-22BC-E68F-128FC3E50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7066" b="2"/>
          <a:stretch/>
        </p:blipFill>
        <p:spPr bwMode="auto">
          <a:xfrm>
            <a:off x="6022974" y="1676400"/>
            <a:ext cx="6169026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ADDCC0-7509-68AB-099F-BE6F7F107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42216"/>
            <a:ext cx="3680885" cy="1828800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Máy Xới Đất Oshima XDD1 - Kho diện máy chính hãng">
            <a:extLst>
              <a:ext uri="{FF2B5EF4-FFF2-40B4-BE49-F238E27FC236}">
                <a16:creationId xmlns:a16="http://schemas.microsoft.com/office/drawing/2014/main" id="{E52A63E6-610B-80C8-F11F-06E3FD2F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04" y="3608363"/>
            <a:ext cx="3249637" cy="32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0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4C030B7-839D-4932-C543-717FA400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THÙNG RÁC THÔNG MINH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AB7FF-7462-7AE4-7C9A-069870C4B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5969"/>
          <a:stretch/>
        </p:blipFill>
        <p:spPr bwMode="auto"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61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814403B-F50F-8B9D-D05B-4078493E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52664"/>
            <a:ext cx="4320916" cy="1371600"/>
          </a:xfrm>
        </p:spPr>
        <p:txBody>
          <a:bodyPr/>
          <a:lstStyle/>
          <a:p>
            <a:r>
              <a:rPr lang="en-US"/>
              <a:t>MÁY RỬA CHÉN THÔNG MINH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84E6807-B8BC-6A12-2120-F86D8F8E4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6715" y="998154"/>
            <a:ext cx="3680885" cy="18288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Bạn có rửa trái cây và rau quả theo cách này không?">
            <a:extLst>
              <a:ext uri="{FF2B5EF4-FFF2-40B4-BE49-F238E27FC236}">
                <a16:creationId xmlns:a16="http://schemas.microsoft.com/office/drawing/2014/main" id="{F93223F3-60F1-F012-F2F1-16BEEBD26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3061"/>
            <a:ext cx="3734892" cy="30888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én cơm sứ 12 cm BHX SJP-101 - Bền đẹp, giá tốt">
            <a:extLst>
              <a:ext uri="{FF2B5EF4-FFF2-40B4-BE49-F238E27FC236}">
                <a16:creationId xmlns:a16="http://schemas.microsoft.com/office/drawing/2014/main" id="{63883B7B-EA22-1ACF-67E8-F3AC1BC1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50" y="3705330"/>
            <a:ext cx="3820150" cy="31665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ll Safe meme - Anh chàng ảnh chế IQ vô cực khiến dân mạng thích thú">
            <a:extLst>
              <a:ext uri="{FF2B5EF4-FFF2-40B4-BE49-F238E27FC236}">
                <a16:creationId xmlns:a16="http://schemas.microsoft.com/office/drawing/2014/main" id="{47370C06-9DA7-5F41-4EA9-42DE83E47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7"/>
          <a:stretch/>
        </p:blipFill>
        <p:spPr bwMode="auto">
          <a:xfrm>
            <a:off x="4586170" y="3771969"/>
            <a:ext cx="2934403" cy="30055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22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77E716C-DD3D-8794-6BF7-0A4A6CE0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TỦ LẠNH THÔNG MINH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D3190-C078-311C-AEAB-B4AE366FF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204" y="2065867"/>
            <a:ext cx="6726509" cy="364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Thông minh lắm | Đúng là concak của ta #Gamelade | By Game Là VuiFacebook">
            <a:extLst>
              <a:ext uri="{FF2B5EF4-FFF2-40B4-BE49-F238E27FC236}">
                <a16:creationId xmlns:a16="http://schemas.microsoft.com/office/drawing/2014/main" id="{21F1FDF0-7217-21EA-F837-F6DF62998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 bwMode="auto">
          <a:xfrm>
            <a:off x="7675713" y="2065867"/>
            <a:ext cx="4267694" cy="36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5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549F-F15C-63A5-127B-BD80B3E6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757723"/>
            <a:ext cx="3165231" cy="4867421"/>
          </a:xfrm>
          <a:prstGeom prst="ellipse">
            <a:avLst/>
          </a:prstGeom>
          <a:gradFill flip="none" rotWithShape="1">
            <a:gsLst>
              <a:gs pos="77000">
                <a:srgbClr val="7DEC5D"/>
              </a:gs>
              <a:gs pos="35000">
                <a:srgbClr val="C363E8"/>
              </a:gs>
              <a:gs pos="55000">
                <a:srgbClr val="60C8EA"/>
              </a:gs>
              <a:gs pos="92000">
                <a:srgbClr val="EE875A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lĩnh vực phát triển nhờ ứng dụng AI</a:t>
            </a:r>
            <a:endParaRPr lang="vi-V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6DB55D-0AB7-9275-10D5-793E480F24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367704"/>
              </p:ext>
            </p:extLst>
          </p:nvPr>
        </p:nvGraphicFramePr>
        <p:xfrm>
          <a:off x="3137581" y="14821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527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1739-1906-3092-D0B6-807C679E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cảnh báo về ứng dụng AI</a:t>
            </a:r>
            <a:endParaRPr lang="vi-VN"/>
          </a:p>
        </p:txBody>
      </p:sp>
      <p:pic>
        <p:nvPicPr>
          <p:cNvPr id="4" name="Cảnh giác thủ đoạn lừa đảo sử dụng công nghệ AI - PTQ">
            <a:hlinkClick r:id="" action="ppaction://media"/>
            <a:extLst>
              <a:ext uri="{FF2B5EF4-FFF2-40B4-BE49-F238E27FC236}">
                <a16:creationId xmlns:a16="http://schemas.microsoft.com/office/drawing/2014/main" id="{5D52DA45-AAF7-BE82-DB8E-0CFAA1EC09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430" y="1677769"/>
            <a:ext cx="10954744" cy="4707265"/>
          </a:xfrm>
        </p:spPr>
      </p:pic>
    </p:spTree>
    <p:extLst>
      <p:ext uri="{BB962C8B-B14F-4D97-AF65-F5344CB8AC3E}">
        <p14:creationId xmlns:p14="http://schemas.microsoft.com/office/powerpoint/2010/main" val="38191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6C90-AA49-E4E6-623B-7BFCE99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 bày quan điểm của bản thân</a:t>
            </a:r>
            <a:endParaRPr lang="vi-VN" sz="6000"/>
          </a:p>
        </p:txBody>
      </p:sp>
      <p:pic>
        <p:nvPicPr>
          <p:cNvPr id="1026" name="Picture 2" descr="TRỌN BỘ] Các tính từ chỉ quan điểm trong tiếng Anh">
            <a:extLst>
              <a:ext uri="{FF2B5EF4-FFF2-40B4-BE49-F238E27FC236}">
                <a16:creationId xmlns:a16="http://schemas.microsoft.com/office/drawing/2014/main" id="{FEDD1EA5-5A75-BE71-3F6D-1C75337F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6760564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rntalk | Thể Hiện Quan Điểm Theo Các Cách Khác Nhau Bằng Tiếng Anh |  Learntalk">
            <a:extLst>
              <a:ext uri="{FF2B5EF4-FFF2-40B4-BE49-F238E27FC236}">
                <a16:creationId xmlns:a16="http://schemas.microsoft.com/office/drawing/2014/main" id="{6C2330BE-D73E-FDD5-4C10-8EE25635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5" y="1867245"/>
            <a:ext cx="543143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21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ên thể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702_TF22566005_Win32" id="{9BFDAE2D-251C-4E0D-A53B-56FAA0FA5F83}" vid="{A41A2E20-BC9C-4846-B6A5-EA7E3824919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08B90B-70ED-4539-9C14-FB2728D906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E8D3305-1D9D-4BC8-A40F-6F8AE50BD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D51BCB-0419-432E-B7F1-25548446A6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tương lai</Template>
  <TotalTime>59</TotalTime>
  <Words>140</Words>
  <Application>Microsoft Office PowerPoint</Application>
  <PresentationFormat>Widescreen</PresentationFormat>
  <Paragraphs>15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times new roman</vt:lpstr>
      <vt:lpstr>times new roman</vt:lpstr>
      <vt:lpstr>Thiên thể</vt:lpstr>
      <vt:lpstr>BÀI 2: GIỚI THIỆU VỀ TRÍ TUỆ NHÂN TẠO (TIẾP THEO)</vt:lpstr>
      <vt:lpstr>TRÒ CHƠI ĐUỔI HÌNH BẮT CHỮ</vt:lpstr>
      <vt:lpstr>HÚT BỤI</vt:lpstr>
      <vt:lpstr>THÙNG RÁC THÔNG MINH</vt:lpstr>
      <vt:lpstr>MÁY RỬA CHÉN THÔNG MINH</vt:lpstr>
      <vt:lpstr>TỦ LẠNH THÔNG MINH</vt:lpstr>
      <vt:lpstr>1. Một số lĩnh vực phát triển nhờ ứng dụng AI</vt:lpstr>
      <vt:lpstr>2. Các cảnh báo về ứng dụng AI</vt:lpstr>
      <vt:lpstr>trình bày quan điểm của bản thân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GIỚI THIỆU VỀ TRÍ TUỆ NHÂN TẠO (TIẾP THEO)</dc:title>
  <dc:creator>WINDOWS</dc:creator>
  <cp:lastModifiedBy>WINDOWS</cp:lastModifiedBy>
  <cp:revision>3</cp:revision>
  <dcterms:created xsi:type="dcterms:W3CDTF">2024-04-20T09:01:23Z</dcterms:created>
  <dcterms:modified xsi:type="dcterms:W3CDTF">2024-04-20T13:25:10Z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