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1" r:id="rId4"/>
    <p:sldMasterId id="2147483780" r:id="rId5"/>
    <p:sldMasterId id="2147483798" r:id="rId6"/>
  </p:sldMasterIdLst>
  <p:notesMasterIdLst>
    <p:notesMasterId r:id="rId52"/>
  </p:notesMasterIdLst>
  <p:sldIdLst>
    <p:sldId id="308" r:id="rId7"/>
    <p:sldId id="258" r:id="rId8"/>
    <p:sldId id="257" r:id="rId9"/>
    <p:sldId id="260" r:id="rId10"/>
    <p:sldId id="408" r:id="rId11"/>
    <p:sldId id="407" r:id="rId12"/>
    <p:sldId id="600" r:id="rId13"/>
    <p:sldId id="268" r:id="rId14"/>
    <p:sldId id="409" r:id="rId15"/>
    <p:sldId id="601" r:id="rId16"/>
    <p:sldId id="599" r:id="rId17"/>
    <p:sldId id="606" r:id="rId18"/>
    <p:sldId id="607" r:id="rId19"/>
    <p:sldId id="608" r:id="rId20"/>
    <p:sldId id="396" r:id="rId21"/>
    <p:sldId id="400" r:id="rId22"/>
    <p:sldId id="603" r:id="rId23"/>
    <p:sldId id="604" r:id="rId24"/>
    <p:sldId id="378" r:id="rId25"/>
    <p:sldId id="381" r:id="rId26"/>
    <p:sldId id="380" r:id="rId27"/>
    <p:sldId id="382" r:id="rId28"/>
    <p:sldId id="384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620" r:id="rId41"/>
    <p:sldId id="621" r:id="rId42"/>
    <p:sldId id="622" r:id="rId43"/>
    <p:sldId id="623" r:id="rId44"/>
    <p:sldId id="624" r:id="rId45"/>
    <p:sldId id="625" r:id="rId46"/>
    <p:sldId id="626" r:id="rId47"/>
    <p:sldId id="627" r:id="rId48"/>
    <p:sldId id="628" r:id="rId49"/>
    <p:sldId id="629" r:id="rId50"/>
    <p:sldId id="63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4660"/>
  </p:normalViewPr>
  <p:slideViewPr>
    <p:cSldViewPr>
      <p:cViewPr varScale="1">
        <p:scale>
          <a:sx n="60" d="100"/>
          <a:sy n="60" d="100"/>
        </p:scale>
        <p:origin x="148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6T21:09:20.570" idx="1">
    <p:pos x="7392" y="105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6T21:09:20.570" idx="1">
    <p:pos x="7392" y="105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6T21:09:20.570" idx="1">
    <p:pos x="7392" y="105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ED4C9-AAF2-4EAE-8DEF-A3D6153AECD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D58A3-2D89-4D03-87C1-53F9CD8FE037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Tuân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Hiến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sính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,...; </a:t>
          </a:r>
          <a:endParaRPr lang="en-US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1CF84-CC0E-4519-89D5-269A6762A61F}" type="parTrans" cxnId="{DE7C336A-4B3B-42C8-A798-3AE934ED0D66}">
      <dgm:prSet/>
      <dgm:spPr/>
      <dgm:t>
        <a:bodyPr/>
        <a:lstStyle/>
        <a:p>
          <a:endParaRPr lang="en-US"/>
        </a:p>
      </dgm:t>
    </dgm:pt>
    <dgm:pt modelId="{05714CBB-CFE6-4026-9E43-EA1179C143DB}" type="sibTrans" cxnId="{DE7C336A-4B3B-42C8-A798-3AE934ED0D66}">
      <dgm:prSet/>
      <dgm:spPr/>
      <dgm:t>
        <a:bodyPr/>
        <a:lstStyle/>
        <a:p>
          <a:endParaRPr lang="en-US"/>
        </a:p>
      </dgm:t>
    </dgm:pt>
    <dgm:pt modelId="{F993A0B1-06D3-4ACD-A233-E5EB8BE01E3B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999F1-9CC2-4FA4-B30D-F69C8E084885}" type="parTrans" cxnId="{5A7755A6-B2FD-4738-814F-8828F88AA509}">
      <dgm:prSet/>
      <dgm:spPr/>
      <dgm:t>
        <a:bodyPr/>
        <a:lstStyle/>
        <a:p>
          <a:endParaRPr lang="en-US"/>
        </a:p>
      </dgm:t>
    </dgm:pt>
    <dgm:pt modelId="{FD2AB037-BB18-4375-9A05-B68AC5885FC4}" type="sibTrans" cxnId="{5A7755A6-B2FD-4738-814F-8828F88AA509}">
      <dgm:prSet/>
      <dgm:spPr/>
      <dgm:t>
        <a:bodyPr/>
        <a:lstStyle/>
        <a:p>
          <a:endParaRPr lang="en-US"/>
        </a:p>
      </dgm:t>
    </dgm:pt>
    <dgm:pt modelId="{80AAA7DC-C51F-4568-9524-2BBEF6AB8BA7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an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DF478B5-79F2-4EB6-998B-43B473A7ADF3}" type="parTrans" cxnId="{69F89D91-731E-4505-ACC3-BCBECAAA1FA6}">
      <dgm:prSet/>
      <dgm:spPr/>
      <dgm:t>
        <a:bodyPr/>
        <a:lstStyle/>
        <a:p>
          <a:endParaRPr lang="en-US"/>
        </a:p>
      </dgm:t>
    </dgm:pt>
    <dgm:pt modelId="{4401F92B-3522-4578-918E-217246A97B5E}" type="sibTrans" cxnId="{69F89D91-731E-4505-ACC3-BCBECAAA1FA6}">
      <dgm:prSet/>
      <dgm:spPr/>
      <dgm:t>
        <a:bodyPr/>
        <a:lstStyle/>
        <a:p>
          <a:endParaRPr lang="en-US"/>
        </a:p>
      </dgm:t>
    </dgm:pt>
    <dgm:pt modelId="{8EF9DBC8-B2C7-499B-9053-AAE58E185923}" type="pres">
      <dgm:prSet presAssocID="{33AED4C9-AAF2-4EAE-8DEF-A3D6153AECDC}" presName="Name0" presStyleCnt="0">
        <dgm:presLayoutVars>
          <dgm:chMax val="7"/>
          <dgm:chPref val="7"/>
          <dgm:dir/>
        </dgm:presLayoutVars>
      </dgm:prSet>
      <dgm:spPr/>
    </dgm:pt>
    <dgm:pt modelId="{D7CB7CA2-AF14-423D-83C6-484BB6ACEB71}" type="pres">
      <dgm:prSet presAssocID="{33AED4C9-AAF2-4EAE-8DEF-A3D6153AECDC}" presName="Name1" presStyleCnt="0"/>
      <dgm:spPr/>
    </dgm:pt>
    <dgm:pt modelId="{6875C0AD-6852-4E0F-838C-88F069251D6B}" type="pres">
      <dgm:prSet presAssocID="{33AED4C9-AAF2-4EAE-8DEF-A3D6153AECDC}" presName="cycle" presStyleCnt="0"/>
      <dgm:spPr/>
    </dgm:pt>
    <dgm:pt modelId="{D878BAFD-B877-47B6-B02B-B7DAF8ADB591}" type="pres">
      <dgm:prSet presAssocID="{33AED4C9-AAF2-4EAE-8DEF-A3D6153AECDC}" presName="srcNode" presStyleLbl="node1" presStyleIdx="0" presStyleCnt="3"/>
      <dgm:spPr/>
    </dgm:pt>
    <dgm:pt modelId="{7817FE7F-BDDE-4CDC-86B0-C4434E18017B}" type="pres">
      <dgm:prSet presAssocID="{33AED4C9-AAF2-4EAE-8DEF-A3D6153AECDC}" presName="conn" presStyleLbl="parChTrans1D2" presStyleIdx="0" presStyleCnt="1"/>
      <dgm:spPr/>
    </dgm:pt>
    <dgm:pt modelId="{6F433DAF-A761-48DB-A8AF-B8659D36CC04}" type="pres">
      <dgm:prSet presAssocID="{33AED4C9-AAF2-4EAE-8DEF-A3D6153AECDC}" presName="extraNode" presStyleLbl="node1" presStyleIdx="0" presStyleCnt="3"/>
      <dgm:spPr/>
    </dgm:pt>
    <dgm:pt modelId="{251C78C5-A970-4A2F-A4EF-A235E3C78A01}" type="pres">
      <dgm:prSet presAssocID="{33AED4C9-AAF2-4EAE-8DEF-A3D6153AECDC}" presName="dstNode" presStyleLbl="node1" presStyleIdx="0" presStyleCnt="3"/>
      <dgm:spPr/>
    </dgm:pt>
    <dgm:pt modelId="{1487DC19-FDB4-4EC0-B1B3-5151119A9700}" type="pres">
      <dgm:prSet presAssocID="{3D0D58A3-2D89-4D03-87C1-53F9CD8FE037}" presName="text_1" presStyleLbl="node1" presStyleIdx="0" presStyleCnt="3">
        <dgm:presLayoutVars>
          <dgm:bulletEnabled val="1"/>
        </dgm:presLayoutVars>
      </dgm:prSet>
      <dgm:spPr/>
    </dgm:pt>
    <dgm:pt modelId="{6E521A9F-DA5A-4D3B-982B-5131C6481A9C}" type="pres">
      <dgm:prSet presAssocID="{3D0D58A3-2D89-4D03-87C1-53F9CD8FE037}" presName="accent_1" presStyleCnt="0"/>
      <dgm:spPr/>
    </dgm:pt>
    <dgm:pt modelId="{E448EA3A-FD85-4E12-BF41-80CF5D8DEF40}" type="pres">
      <dgm:prSet presAssocID="{3D0D58A3-2D89-4D03-87C1-53F9CD8FE037}" presName="accentRepeatNode" presStyleLbl="solidFgAcc1" presStyleIdx="0" presStyleCnt="3" custLinFactNeighborX="1055" custLinFactNeighborY="-1055"/>
      <dgm:spPr>
        <a:solidFill>
          <a:srgbClr val="FF9933"/>
        </a:solidFill>
      </dgm:spPr>
    </dgm:pt>
    <dgm:pt modelId="{6F886ACB-14B7-4D80-B16E-D5839D11E866}" type="pres">
      <dgm:prSet presAssocID="{F993A0B1-06D3-4ACD-A233-E5EB8BE01E3B}" presName="text_2" presStyleLbl="node1" presStyleIdx="1" presStyleCnt="3">
        <dgm:presLayoutVars>
          <dgm:bulletEnabled val="1"/>
        </dgm:presLayoutVars>
      </dgm:prSet>
      <dgm:spPr/>
    </dgm:pt>
    <dgm:pt modelId="{A35E590B-D587-4C46-BE27-6572FD8A75CA}" type="pres">
      <dgm:prSet presAssocID="{F993A0B1-06D3-4ACD-A233-E5EB8BE01E3B}" presName="accent_2" presStyleCnt="0"/>
      <dgm:spPr/>
    </dgm:pt>
    <dgm:pt modelId="{0EAB086B-5A1A-4312-A428-D9B8692A6CA0}" type="pres">
      <dgm:prSet presAssocID="{F993A0B1-06D3-4ACD-A233-E5EB8BE01E3B}" presName="accentRepeatNode" presStyleLbl="solidFgAcc1" presStyleIdx="1" presStyleCnt="3"/>
      <dgm:spPr>
        <a:solidFill>
          <a:schemeClr val="accent2">
            <a:lumMod val="40000"/>
            <a:lumOff val="60000"/>
          </a:schemeClr>
        </a:solidFill>
      </dgm:spPr>
    </dgm:pt>
    <dgm:pt modelId="{AA311A53-FC64-4013-BF97-A70104FA158D}" type="pres">
      <dgm:prSet presAssocID="{80AAA7DC-C51F-4568-9524-2BBEF6AB8BA7}" presName="text_3" presStyleLbl="node1" presStyleIdx="2" presStyleCnt="3" custScaleY="98205" custLinFactNeighborX="-10" custLinFactNeighborY="-2246">
        <dgm:presLayoutVars>
          <dgm:bulletEnabled val="1"/>
        </dgm:presLayoutVars>
      </dgm:prSet>
      <dgm:spPr/>
    </dgm:pt>
    <dgm:pt modelId="{EE07132F-955A-4798-A6CF-DF3B9CBC6A31}" type="pres">
      <dgm:prSet presAssocID="{80AAA7DC-C51F-4568-9524-2BBEF6AB8BA7}" presName="accent_3" presStyleCnt="0"/>
      <dgm:spPr/>
    </dgm:pt>
    <dgm:pt modelId="{F725D9A3-3FFF-4497-B92E-9796F28CF736}" type="pres">
      <dgm:prSet presAssocID="{80AAA7DC-C51F-4568-9524-2BBEF6AB8BA7}" presName="accentRepeatNode" presStyleLbl="solidFgAcc1" presStyleIdx="2" presStyleCnt="3"/>
      <dgm:spPr>
        <a:solidFill>
          <a:srgbClr val="009900"/>
        </a:solidFill>
      </dgm:spPr>
    </dgm:pt>
  </dgm:ptLst>
  <dgm:cxnLst>
    <dgm:cxn modelId="{C7674141-48A9-4C46-A495-D93DCDE592C0}" type="presOf" srcId="{3D0D58A3-2D89-4D03-87C1-53F9CD8FE037}" destId="{1487DC19-FDB4-4EC0-B1B3-5151119A9700}" srcOrd="0" destOrd="0" presId="urn:microsoft.com/office/officeart/2008/layout/VerticalCurvedList"/>
    <dgm:cxn modelId="{33F26347-434A-4C0E-9F2F-08D333E8223C}" type="presOf" srcId="{F993A0B1-06D3-4ACD-A233-E5EB8BE01E3B}" destId="{6F886ACB-14B7-4D80-B16E-D5839D11E866}" srcOrd="0" destOrd="0" presId="urn:microsoft.com/office/officeart/2008/layout/VerticalCurvedList"/>
    <dgm:cxn modelId="{DE7C336A-4B3B-42C8-A798-3AE934ED0D66}" srcId="{33AED4C9-AAF2-4EAE-8DEF-A3D6153AECDC}" destId="{3D0D58A3-2D89-4D03-87C1-53F9CD8FE037}" srcOrd="0" destOrd="0" parTransId="{3131CF84-CC0E-4519-89D5-269A6762A61F}" sibTransId="{05714CBB-CFE6-4026-9E43-EA1179C143DB}"/>
    <dgm:cxn modelId="{69F89D91-731E-4505-ACC3-BCBECAAA1FA6}" srcId="{33AED4C9-AAF2-4EAE-8DEF-A3D6153AECDC}" destId="{80AAA7DC-C51F-4568-9524-2BBEF6AB8BA7}" srcOrd="2" destOrd="0" parTransId="{FDF478B5-79F2-4EB6-998B-43B473A7ADF3}" sibTransId="{4401F92B-3522-4578-918E-217246A97B5E}"/>
    <dgm:cxn modelId="{5A7755A6-B2FD-4738-814F-8828F88AA509}" srcId="{33AED4C9-AAF2-4EAE-8DEF-A3D6153AECDC}" destId="{F993A0B1-06D3-4ACD-A233-E5EB8BE01E3B}" srcOrd="1" destOrd="0" parTransId="{025999F1-9CC2-4FA4-B30D-F69C8E084885}" sibTransId="{FD2AB037-BB18-4375-9A05-B68AC5885FC4}"/>
    <dgm:cxn modelId="{3CCAABBA-C86A-49A3-9FE1-9D6CFC07426D}" type="presOf" srcId="{80AAA7DC-C51F-4568-9524-2BBEF6AB8BA7}" destId="{AA311A53-FC64-4013-BF97-A70104FA158D}" srcOrd="0" destOrd="0" presId="urn:microsoft.com/office/officeart/2008/layout/VerticalCurvedList"/>
    <dgm:cxn modelId="{5A8BB8D0-0FCF-4CAA-B391-85950A99AE35}" type="presOf" srcId="{33AED4C9-AAF2-4EAE-8DEF-A3D6153AECDC}" destId="{8EF9DBC8-B2C7-499B-9053-AAE58E185923}" srcOrd="0" destOrd="0" presId="urn:microsoft.com/office/officeart/2008/layout/VerticalCurvedList"/>
    <dgm:cxn modelId="{CDAFD7FC-509B-4B8D-BD17-627EAF75D108}" type="presOf" srcId="{05714CBB-CFE6-4026-9E43-EA1179C143DB}" destId="{7817FE7F-BDDE-4CDC-86B0-C4434E18017B}" srcOrd="0" destOrd="0" presId="urn:microsoft.com/office/officeart/2008/layout/VerticalCurvedList"/>
    <dgm:cxn modelId="{D34CF7B6-DCDA-40BD-ACF7-807BBE4D12E4}" type="presParOf" srcId="{8EF9DBC8-B2C7-499B-9053-AAE58E185923}" destId="{D7CB7CA2-AF14-423D-83C6-484BB6ACEB71}" srcOrd="0" destOrd="0" presId="urn:microsoft.com/office/officeart/2008/layout/VerticalCurvedList"/>
    <dgm:cxn modelId="{CA5E0901-B0E0-4077-B819-ACE5C2648703}" type="presParOf" srcId="{D7CB7CA2-AF14-423D-83C6-484BB6ACEB71}" destId="{6875C0AD-6852-4E0F-838C-88F069251D6B}" srcOrd="0" destOrd="0" presId="urn:microsoft.com/office/officeart/2008/layout/VerticalCurvedList"/>
    <dgm:cxn modelId="{46D8B737-40F3-4910-8020-C8C8BB6F9F89}" type="presParOf" srcId="{6875C0AD-6852-4E0F-838C-88F069251D6B}" destId="{D878BAFD-B877-47B6-B02B-B7DAF8ADB591}" srcOrd="0" destOrd="0" presId="urn:microsoft.com/office/officeart/2008/layout/VerticalCurvedList"/>
    <dgm:cxn modelId="{5D7D43C7-4DB6-4D07-896C-B8ED35E93179}" type="presParOf" srcId="{6875C0AD-6852-4E0F-838C-88F069251D6B}" destId="{7817FE7F-BDDE-4CDC-86B0-C4434E18017B}" srcOrd="1" destOrd="0" presId="urn:microsoft.com/office/officeart/2008/layout/VerticalCurvedList"/>
    <dgm:cxn modelId="{1138332C-9501-4A94-89D8-061C7128339F}" type="presParOf" srcId="{6875C0AD-6852-4E0F-838C-88F069251D6B}" destId="{6F433DAF-A761-48DB-A8AF-B8659D36CC04}" srcOrd="2" destOrd="0" presId="urn:microsoft.com/office/officeart/2008/layout/VerticalCurvedList"/>
    <dgm:cxn modelId="{EC79223F-D325-4AB2-9417-7FC029A60AF1}" type="presParOf" srcId="{6875C0AD-6852-4E0F-838C-88F069251D6B}" destId="{251C78C5-A970-4A2F-A4EF-A235E3C78A01}" srcOrd="3" destOrd="0" presId="urn:microsoft.com/office/officeart/2008/layout/VerticalCurvedList"/>
    <dgm:cxn modelId="{8542135C-6C35-4590-AA98-232A9693EAC6}" type="presParOf" srcId="{D7CB7CA2-AF14-423D-83C6-484BB6ACEB71}" destId="{1487DC19-FDB4-4EC0-B1B3-5151119A9700}" srcOrd="1" destOrd="0" presId="urn:microsoft.com/office/officeart/2008/layout/VerticalCurvedList"/>
    <dgm:cxn modelId="{6E4B7235-5344-4A3C-974A-5F505E4D1B1C}" type="presParOf" srcId="{D7CB7CA2-AF14-423D-83C6-484BB6ACEB71}" destId="{6E521A9F-DA5A-4D3B-982B-5131C6481A9C}" srcOrd="2" destOrd="0" presId="urn:microsoft.com/office/officeart/2008/layout/VerticalCurvedList"/>
    <dgm:cxn modelId="{1CD8B467-CDF1-46B0-B1A0-6F2CE17F2546}" type="presParOf" srcId="{6E521A9F-DA5A-4D3B-982B-5131C6481A9C}" destId="{E448EA3A-FD85-4E12-BF41-80CF5D8DEF40}" srcOrd="0" destOrd="0" presId="urn:microsoft.com/office/officeart/2008/layout/VerticalCurvedList"/>
    <dgm:cxn modelId="{6A02DF2E-C36F-47F2-8E04-F55268E38FE8}" type="presParOf" srcId="{D7CB7CA2-AF14-423D-83C6-484BB6ACEB71}" destId="{6F886ACB-14B7-4D80-B16E-D5839D11E866}" srcOrd="3" destOrd="0" presId="urn:microsoft.com/office/officeart/2008/layout/VerticalCurvedList"/>
    <dgm:cxn modelId="{9BC63740-1544-42ED-B092-00DA8CFE3686}" type="presParOf" srcId="{D7CB7CA2-AF14-423D-83C6-484BB6ACEB71}" destId="{A35E590B-D587-4C46-BE27-6572FD8A75CA}" srcOrd="4" destOrd="0" presId="urn:microsoft.com/office/officeart/2008/layout/VerticalCurvedList"/>
    <dgm:cxn modelId="{051FCD51-CF25-4E56-B5A1-1B9A2B07DE9D}" type="presParOf" srcId="{A35E590B-D587-4C46-BE27-6572FD8A75CA}" destId="{0EAB086B-5A1A-4312-A428-D9B8692A6CA0}" srcOrd="0" destOrd="0" presId="urn:microsoft.com/office/officeart/2008/layout/VerticalCurvedList"/>
    <dgm:cxn modelId="{47C7A2C7-FFBA-4E65-BA62-3D9DAD3F8614}" type="presParOf" srcId="{D7CB7CA2-AF14-423D-83C6-484BB6ACEB71}" destId="{AA311A53-FC64-4013-BF97-A70104FA158D}" srcOrd="5" destOrd="0" presId="urn:microsoft.com/office/officeart/2008/layout/VerticalCurvedList"/>
    <dgm:cxn modelId="{077613CE-C9C8-4CF3-B064-863024EE29C9}" type="presParOf" srcId="{D7CB7CA2-AF14-423D-83C6-484BB6ACEB71}" destId="{EE07132F-955A-4798-A6CF-DF3B9CBC6A31}" srcOrd="6" destOrd="0" presId="urn:microsoft.com/office/officeart/2008/layout/VerticalCurvedList"/>
    <dgm:cxn modelId="{3A2770AA-423E-4F4C-BD1E-CCBC525C558F}" type="presParOf" srcId="{EE07132F-955A-4798-A6CF-DF3B9CBC6A31}" destId="{F725D9A3-3FFF-4497-B92E-9796F28CF7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7FE7F-BDDE-4CDC-86B0-C4434E18017B}">
      <dsp:nvSpPr>
        <dsp:cNvPr id="0" name=""/>
        <dsp:cNvSpPr/>
      </dsp:nvSpPr>
      <dsp:spPr>
        <a:xfrm>
          <a:off x="-5836997" y="-893522"/>
          <a:ext cx="6950548" cy="6950548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7DC19-FDB4-4EC0-B1B3-5151119A9700}">
      <dsp:nvSpPr>
        <dsp:cNvPr id="0" name=""/>
        <dsp:cNvSpPr/>
      </dsp:nvSpPr>
      <dsp:spPr>
        <a:xfrm>
          <a:off x="716694" y="516350"/>
          <a:ext cx="6979686" cy="10327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197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Tuân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Hiến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sính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,...; </a:t>
          </a:r>
          <a:endParaRPr lang="en-US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694" y="516350"/>
        <a:ext cx="6979686" cy="1032700"/>
      </dsp:txXfrm>
    </dsp:sp>
    <dsp:sp modelId="{E448EA3A-FD85-4E12-BF41-80CF5D8DEF40}">
      <dsp:nvSpPr>
        <dsp:cNvPr id="0" name=""/>
        <dsp:cNvSpPr/>
      </dsp:nvSpPr>
      <dsp:spPr>
        <a:xfrm>
          <a:off x="84875" y="373643"/>
          <a:ext cx="1290875" cy="1290875"/>
        </a:xfrm>
        <a:prstGeom prst="ellipse">
          <a:avLst/>
        </a:prstGeom>
        <a:solidFill>
          <a:srgbClr val="FF9933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86ACB-14B7-4D80-B16E-D5839D11E866}">
      <dsp:nvSpPr>
        <dsp:cNvPr id="0" name=""/>
        <dsp:cNvSpPr/>
      </dsp:nvSpPr>
      <dsp:spPr>
        <a:xfrm>
          <a:off x="1092080" y="2065401"/>
          <a:ext cx="6604299" cy="10327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197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2080" y="2065401"/>
        <a:ext cx="6604299" cy="1032700"/>
      </dsp:txXfrm>
    </dsp:sp>
    <dsp:sp modelId="{0EAB086B-5A1A-4312-A428-D9B8692A6CA0}">
      <dsp:nvSpPr>
        <dsp:cNvPr id="0" name=""/>
        <dsp:cNvSpPr/>
      </dsp:nvSpPr>
      <dsp:spPr>
        <a:xfrm>
          <a:off x="446643" y="1936313"/>
          <a:ext cx="1290875" cy="1290875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11A53-FC64-4013-BF97-A70104FA158D}">
      <dsp:nvSpPr>
        <dsp:cNvPr id="0" name=""/>
        <dsp:cNvSpPr/>
      </dsp:nvSpPr>
      <dsp:spPr>
        <a:xfrm>
          <a:off x="715996" y="3600526"/>
          <a:ext cx="6979686" cy="10141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197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an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15996" y="3600526"/>
        <a:ext cx="6979686" cy="1014163"/>
      </dsp:txXfrm>
    </dsp:sp>
    <dsp:sp modelId="{F725D9A3-3FFF-4497-B92E-9796F28CF736}">
      <dsp:nvSpPr>
        <dsp:cNvPr id="0" name=""/>
        <dsp:cNvSpPr/>
      </dsp:nvSpPr>
      <dsp:spPr>
        <a:xfrm>
          <a:off x="71256" y="3485364"/>
          <a:ext cx="1290875" cy="1290875"/>
        </a:xfrm>
        <a:prstGeom prst="ellipse">
          <a:avLst/>
        </a:prstGeom>
        <a:solidFill>
          <a:srgbClr val="0099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F38A8-51E2-45C5-8A2B-8CFEDE931B8B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FC771-DA67-4077-80B9-78B5BB568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等线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9pPr>
          </a:lstStyle>
          <a:p>
            <a:pPr algn="r" defTabSz="914400" eaLnBrk="1" hangingPunct="1">
              <a:spcBef>
                <a:spcPct val="0"/>
              </a:spcBef>
            </a:pPr>
            <a:fld id="{BC769824-0033-4113-955C-CA16F0DF9835}" type="slidenum">
              <a:rPr lang="en-US" altLang="vi-VN">
                <a:latin typeface="Calibri" panose="020F0502020204030204" pitchFamily="34" charset="0"/>
              </a:rPr>
              <a:pPr algn="r" defTabSz="914400" eaLnBrk="1" hangingPunct="1">
                <a:spcBef>
                  <a:spcPct val="0"/>
                </a:spcBef>
              </a:pPr>
              <a:t>30</a:t>
            </a:fld>
            <a:endParaRPr lang="en-US" altLang="vi-V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0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8CF6F9-6B80-46D3-A707-3E24A9E9F056}" type="slidenum">
              <a:rPr lang="zh-CN" altLang="en-US" smtClean="0">
                <a:latin typeface="等线"/>
                <a:cs typeface="等线"/>
              </a:rPr>
              <a:pPr/>
              <a:t>31</a:t>
            </a:fld>
            <a:endParaRPr lang="zh-CN" altLang="en-US"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342488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83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3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2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1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err="1">
                <a:solidFill>
                  <a:srgbClr val="0000FF"/>
                </a:solidFill>
              </a:rPr>
              <a:t>Cách</a:t>
            </a:r>
            <a:r>
              <a:rPr lang="en-US" sz="1200" b="1" u="sng" dirty="0">
                <a:solidFill>
                  <a:srgbClr val="0000FF"/>
                </a:solidFill>
              </a:rPr>
              <a:t> </a:t>
            </a:r>
            <a:r>
              <a:rPr lang="en-US" sz="1200" b="1" u="sng" dirty="0" err="1">
                <a:solidFill>
                  <a:srgbClr val="0000FF"/>
                </a:solidFill>
              </a:rPr>
              <a:t>chơi</a:t>
            </a:r>
            <a:r>
              <a:rPr lang="en-US" sz="1200" b="1" dirty="0">
                <a:solidFill>
                  <a:srgbClr val="0000FF"/>
                </a:solidFill>
              </a:rPr>
              <a:t>: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Lớp</a:t>
            </a:r>
            <a:r>
              <a:rPr lang="en-US" sz="1200" dirty="0">
                <a:solidFill>
                  <a:srgbClr val="0000FF"/>
                </a:solidFill>
              </a:rPr>
              <a:t> chia </a:t>
            </a:r>
            <a:r>
              <a:rPr lang="en-US" sz="1200" dirty="0" err="1">
                <a:solidFill>
                  <a:srgbClr val="0000FF"/>
                </a:solidFill>
              </a:rPr>
              <a:t>làm</a:t>
            </a:r>
            <a:r>
              <a:rPr lang="en-US" sz="1200" dirty="0">
                <a:solidFill>
                  <a:srgbClr val="0000FF"/>
                </a:solidFill>
              </a:rPr>
              <a:t> 2 </a:t>
            </a:r>
            <a:r>
              <a:rPr lang="en-US" sz="1200" dirty="0" err="1">
                <a:solidFill>
                  <a:srgbClr val="0000FF"/>
                </a:solidFill>
              </a:rPr>
              <a:t>nhóm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tương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ứng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với</a:t>
            </a:r>
            <a:r>
              <a:rPr lang="en-US" sz="1200" dirty="0">
                <a:solidFill>
                  <a:srgbClr val="0000FF"/>
                </a:solidFill>
              </a:rPr>
              <a:t> 2 </a:t>
            </a:r>
            <a:r>
              <a:rPr lang="en-US" sz="1200" dirty="0" err="1">
                <a:solidFill>
                  <a:srgbClr val="0000FF"/>
                </a:solidFill>
              </a:rPr>
              <a:t>dãy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r>
              <a:rPr lang="en-US" sz="1200" dirty="0" err="1">
                <a:solidFill>
                  <a:srgbClr val="0000FF"/>
                </a:solidFill>
              </a:rPr>
              <a:t>Trong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thời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gian</a:t>
            </a:r>
            <a:r>
              <a:rPr lang="en-US" sz="1200" dirty="0">
                <a:solidFill>
                  <a:srgbClr val="0000FF"/>
                </a:solidFill>
              </a:rPr>
              <a:t> 4 </a:t>
            </a:r>
            <a:r>
              <a:rPr lang="en-US" sz="1200" dirty="0" err="1">
                <a:solidFill>
                  <a:srgbClr val="0000FF"/>
                </a:solidFill>
              </a:rPr>
              <a:t>phút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nhóm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nào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lấy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được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nhiều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ví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dụ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về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tập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tính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bẩm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sinh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tập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tính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học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được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thì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nhóm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đó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chiến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thắng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r>
              <a:rPr lang="en-US" sz="1200" dirty="0" err="1">
                <a:solidFill>
                  <a:srgbClr val="0000FF"/>
                </a:solidFill>
              </a:rPr>
              <a:t>Thời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gian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chuẩn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bị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là</a:t>
            </a:r>
            <a:r>
              <a:rPr lang="en-US" sz="1200" dirty="0">
                <a:solidFill>
                  <a:srgbClr val="0000FF"/>
                </a:solidFill>
              </a:rPr>
              <a:t> 1,5 </a:t>
            </a:r>
            <a:r>
              <a:rPr lang="en-US" sz="1200" dirty="0" err="1">
                <a:solidFill>
                  <a:srgbClr val="0000FF"/>
                </a:solidFill>
              </a:rPr>
              <a:t>phút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r>
              <a:rPr lang="en-US" sz="1200" dirty="0" err="1">
                <a:solidFill>
                  <a:srgbClr val="0000FF"/>
                </a:solidFill>
              </a:rPr>
              <a:t>Yêu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cầu</a:t>
            </a:r>
            <a:r>
              <a:rPr lang="en-US" sz="1200" dirty="0">
                <a:solidFill>
                  <a:srgbClr val="0000FF"/>
                </a:solidFill>
              </a:rPr>
              <a:t>: </a:t>
            </a:r>
            <a:r>
              <a:rPr lang="en-US" sz="1200" dirty="0" err="1">
                <a:solidFill>
                  <a:srgbClr val="0000FF"/>
                </a:solidFill>
              </a:rPr>
              <a:t>các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ví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dụ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phải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khác</a:t>
            </a:r>
            <a:r>
              <a:rPr lang="en-US" sz="1200" dirty="0">
                <a:solidFill>
                  <a:srgbClr val="0000FF"/>
                </a:solidFill>
              </a:rPr>
              <a:t> SGK </a:t>
            </a:r>
            <a:r>
              <a:rPr lang="en-US" sz="1200" dirty="0" err="1">
                <a:solidFill>
                  <a:srgbClr val="0000FF"/>
                </a:solidFill>
              </a:rPr>
              <a:t>và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không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được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lặp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lại</a:t>
            </a:r>
            <a:r>
              <a:rPr lang="en-US" sz="1200" dirty="0">
                <a:solidFill>
                  <a:srgbClr val="0000FF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FC771-DA67-4077-80B9-78B5BB56829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41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9pPr>
          </a:lstStyle>
          <a:p>
            <a:pPr>
              <a:spcBef>
                <a:spcPct val="0"/>
              </a:spcBef>
            </a:pPr>
            <a:fld id="{1F731B57-BF46-4E95-8B7E-31D77144F7B7}" type="slidenum">
              <a:rPr lang="zh-CN" altLang="en-US" smtClean="0"/>
              <a:pPr>
                <a:spcBef>
                  <a:spcPct val="0"/>
                </a:spcBef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934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9pPr>
          </a:lstStyle>
          <a:p>
            <a:pPr>
              <a:spcBef>
                <a:spcPct val="0"/>
              </a:spcBef>
            </a:pPr>
            <a:fld id="{238AE6FB-9F17-40BB-96A2-D397545B3630}" type="slidenum">
              <a:rPr lang="zh-CN" altLang="en-US" smtClean="0"/>
              <a:pPr>
                <a:spcBef>
                  <a:spcPct val="0"/>
                </a:spcBef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722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81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/>
              </a:defRPr>
            </a:lvl9pPr>
          </a:lstStyle>
          <a:p>
            <a:pPr>
              <a:spcBef>
                <a:spcPct val="0"/>
              </a:spcBef>
            </a:pPr>
            <a:fld id="{69D290D8-8AC8-4472-9D4A-0C97A8D0FBEF}" type="slidenum">
              <a:rPr lang="zh-CN" altLang="en-US" smtClean="0"/>
              <a:pPr>
                <a:spcBef>
                  <a:spcPct val="0"/>
                </a:spcBef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47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26011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5" y="5472806"/>
            <a:ext cx="1122213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6" y="235082"/>
            <a:ext cx="16503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343981"/>
            <a:ext cx="148362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8" y="626217"/>
            <a:ext cx="240880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96939"/>
            <a:ext cx="134577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5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3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81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32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9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4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5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4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86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02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59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0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7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2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7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14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9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55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83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91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65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17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66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59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8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230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2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5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10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7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07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21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1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468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0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634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67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557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46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9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616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691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8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5" y="5472804"/>
            <a:ext cx="1122213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5" y="235082"/>
            <a:ext cx="16503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343980"/>
            <a:ext cx="148362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7" y="626217"/>
            <a:ext cx="240880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96939"/>
            <a:ext cx="134577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44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29-07-2024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0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04A4F-C846-4164-906B-D69952A7A16A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068D4E-8711-48D4-87EF-B9DFC098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5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6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4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K&#272;%20M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3f1Y1cs2h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Admin\Downloads\5%20Minutes%20timer%20(&#272;&#7891;ng%20h&#7891;%20&#273;&#7871;m%20ng&#432;&#7907;c%205%20ph&#250;t).mp4" TargetMode="External"/><Relationship Id="rId1" Type="http://schemas.microsoft.com/office/2007/relationships/media" Target="file:///C:\Users\Admin\Downloads\5%20Minutes%20timer%20(&#272;&#7891;ng%20h&#7891;%20&#273;&#7871;m%20ng&#432;&#7907;c%205%20ph&#250;t).mp4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youtu.be/6rkXIOaNuY4?si=r2IJfCc8bUEwDXqJ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30225" y="304800"/>
            <a:ext cx="2492349" cy="51943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51435" tIns="25718" rIns="51435" bIns="25718">
            <a:spAutoFit/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3038" b="1" dirty="0">
                <a:ln/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512F7-F9D0-4BDC-83FF-97812178D7D7}"/>
              </a:ext>
            </a:extLst>
          </p:cNvPr>
          <p:cNvSpPr txBox="1"/>
          <p:nvPr/>
        </p:nvSpPr>
        <p:spPr>
          <a:xfrm>
            <a:off x="1600200" y="4953000"/>
            <a:ext cx="7086600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2B4BA-A499-4EDD-87F6-7A8043965889}"/>
              </a:ext>
            </a:extLst>
          </p:cNvPr>
          <p:cNvSpPr/>
          <p:nvPr/>
        </p:nvSpPr>
        <p:spPr>
          <a:xfrm>
            <a:off x="3352800" y="2550904"/>
            <a:ext cx="3200400" cy="913199"/>
          </a:xfrm>
          <a:prstGeom prst="rect">
            <a:avLst/>
          </a:prstGeom>
          <a:solidFill>
            <a:srgbClr val="E07A5F">
              <a:lumMod val="20000"/>
              <a:lumOff val="80000"/>
            </a:srgbClr>
          </a:solidFill>
          <a:ln w="25400" cap="flat" cmpd="sng" algn="ctr">
            <a:solidFill>
              <a:srgbClr val="E07A5F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457189" algn="just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792" algn="l"/>
                <a:tab pos="761981" algn="l"/>
              </a:tabLst>
              <a:defRPr/>
            </a:pPr>
            <a:r>
              <a:rPr kumimoji="0" lang="es-ES_tradnl" sz="2667" b="1" i="0" u="none" strike="noStrike" kern="0" cap="none" spc="0" normalizeH="0" baseline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Trò</a:t>
            </a:r>
            <a:r>
              <a:rPr kumimoji="0" lang="es-ES_tradnl" sz="2667" b="1" i="0" u="none" strike="noStrike" kern="0" cap="none" spc="0" normalizeH="0" baseline="0" noProof="0" dirty="0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-ES_tradnl" sz="2667" b="1" i="0" u="none" strike="noStrike" kern="0" cap="none" spc="0" normalizeH="0" baseline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chơi</a:t>
            </a:r>
            <a:r>
              <a:rPr kumimoji="0" lang="es-ES_tradnl" sz="2667" b="1" i="0" u="none" strike="noStrike" kern="0" cap="none" spc="0" normalizeH="0" baseline="0" noProof="0" dirty="0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“</a:t>
            </a:r>
            <a:r>
              <a:rPr kumimoji="0" lang="es-ES_tradnl" sz="2667" b="1" i="0" u="none" strike="noStrike" kern="0" cap="none" spc="0" normalizeH="0" baseline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thử</a:t>
            </a:r>
            <a:r>
              <a:rPr kumimoji="0" lang="es-ES_tradnl" sz="2667" b="1" i="0" u="none" strike="noStrike" kern="0" cap="none" spc="0" normalizeH="0" noProof="0" dirty="0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-ES_tradnl" sz="2667" b="1" i="0" u="none" strike="noStrike" kern="0" cap="none" spc="0" normalizeH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tài</a:t>
            </a:r>
            <a:r>
              <a:rPr kumimoji="0" lang="es-ES_tradnl" sz="2667" b="1" i="0" u="none" strike="noStrike" kern="0" cap="none" spc="0" normalizeH="0" noProof="0" dirty="0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-ES_tradnl" sz="2667" b="1" i="0" u="none" strike="noStrike" kern="0" cap="none" spc="0" normalizeH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của</a:t>
            </a:r>
            <a:r>
              <a:rPr kumimoji="0" lang="es-ES_tradnl" sz="2667" b="1" i="0" u="none" strike="noStrike" kern="0" cap="none" spc="0" normalizeH="0" noProof="0" dirty="0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-ES_tradnl" sz="2667" b="1" i="0" u="none" strike="noStrike" kern="0" cap="none" spc="0" normalizeH="0" noProof="0" dirty="0" err="1">
                <a:ln>
                  <a:noFill/>
                </a:ln>
                <a:solidFill>
                  <a:srgbClr val="3D405B">
                    <a:lumMod val="75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bạn</a:t>
            </a:r>
            <a:r>
              <a:rPr kumimoji="0" lang="es-ES_tradnl" sz="2667" b="0" i="0" u="none" strike="noStrike" kern="0" cap="none" spc="0" normalizeH="0" baseline="0" noProof="0" dirty="0">
                <a:ln>
                  <a:noFill/>
                </a:ln>
                <a:solidFill>
                  <a:srgbClr val="F2CC8F">
                    <a:lumMod val="5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”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F2CC8F">
                  <a:lumMod val="50000"/>
                </a:srgbClr>
              </a:solidFill>
              <a:effectLst/>
              <a:uLnTx/>
              <a:uFillTx/>
              <a:latin typeface="Tempus Sans ITC" panose="04020404030D07020202" pitchFamily="82" charset="0"/>
              <a:ea typeface="Times New Roman" panose="02020603050405020304" pitchFamily="18" charset="0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2693987"/>
            <a:ext cx="7315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46C29-E61A-49B9-9CE3-468D2768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500E4A-E823-4EF5-A67F-12A3A6D7AD17}"/>
              </a:ext>
            </a:extLst>
          </p:cNvPr>
          <p:cNvSpPr/>
          <p:nvPr/>
        </p:nvSpPr>
        <p:spPr>
          <a:xfrm>
            <a:off x="457200" y="457200"/>
            <a:ext cx="8229600" cy="6124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 </a:t>
            </a:r>
          </a:p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Anh H vi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17970"/>
      </p:ext>
    </p:extLst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B5C04A-57A9-4CE8-BDE0-C549E39A2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414BE87-F090-4201-83F7-79D904F23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970" y="222484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6388" name="Picture 4" descr="6dd504e0a42547c2594a3434eada0764_38455462">
            <a:extLst>
              <a:ext uri="{FF2B5EF4-FFF2-40B4-BE49-F238E27FC236}">
                <a16:creationId xmlns:a16="http://schemas.microsoft.com/office/drawing/2014/main" id="{D8F5942B-AB63-4FF8-8220-0790675F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" y="618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flower_057">
            <a:extLst>
              <a:ext uri="{FF2B5EF4-FFF2-40B4-BE49-F238E27FC236}">
                <a16:creationId xmlns:a16="http://schemas.microsoft.com/office/drawing/2014/main" id="{0A519F88-56DB-4E73-A426-D651719002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5282">
            <a:off x="171850" y="5553698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flower_057">
            <a:extLst>
              <a:ext uri="{FF2B5EF4-FFF2-40B4-BE49-F238E27FC236}">
                <a16:creationId xmlns:a16="http://schemas.microsoft.com/office/drawing/2014/main" id="{08257D0B-2F53-4F8B-8A9F-E4E161D51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041237" y="6046101"/>
            <a:ext cx="7318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flower_057">
            <a:extLst>
              <a:ext uri="{FF2B5EF4-FFF2-40B4-BE49-F238E27FC236}">
                <a16:creationId xmlns:a16="http://schemas.microsoft.com/office/drawing/2014/main" id="{79D6A844-D708-4005-9444-B116CE955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6" y="5111352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flower_057">
            <a:extLst>
              <a:ext uri="{FF2B5EF4-FFF2-40B4-BE49-F238E27FC236}">
                <a16:creationId xmlns:a16="http://schemas.microsoft.com/office/drawing/2014/main" id="{3612D116-2FFE-4DD7-AC19-7A46006750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070950" y="6252476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flower_057">
            <a:extLst>
              <a:ext uri="{FF2B5EF4-FFF2-40B4-BE49-F238E27FC236}">
                <a16:creationId xmlns:a16="http://schemas.microsoft.com/office/drawing/2014/main" id="{438F34FB-7360-488F-920D-E77C939B7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737700" y="6404876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flower_057">
            <a:extLst>
              <a:ext uri="{FF2B5EF4-FFF2-40B4-BE49-F238E27FC236}">
                <a16:creationId xmlns:a16="http://schemas.microsoft.com/office/drawing/2014/main" id="{B9FACB8D-2741-41E0-9026-F6B5A9D520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05121" y="4441427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7" name="Text Box 29">
            <a:extLst>
              <a:ext uri="{FF2B5EF4-FFF2-40B4-BE49-F238E27FC236}">
                <a16:creationId xmlns:a16="http://schemas.microsoft.com/office/drawing/2014/main" id="{665D26DB-F928-4EB1-9DB7-5B4164AC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" y="61811"/>
            <a:ext cx="8772526" cy="95410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398" name="Line 30">
            <a:extLst>
              <a:ext uri="{FF2B5EF4-FFF2-40B4-BE49-F238E27FC236}">
                <a16:creationId xmlns:a16="http://schemas.microsoft.com/office/drawing/2014/main" id="{050EBA41-0D5E-47B2-9D62-B180DA11D1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67896" y="2115924"/>
            <a:ext cx="3206491" cy="52692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9" name="Line 31">
            <a:extLst>
              <a:ext uri="{FF2B5EF4-FFF2-40B4-BE49-F238E27FC236}">
                <a16:creationId xmlns:a16="http://schemas.microsoft.com/office/drawing/2014/main" id="{18B34443-9FE2-47BF-A630-47E7A661B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8999" y="2115924"/>
            <a:ext cx="1029762" cy="52692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400" name="Line 32">
            <a:extLst>
              <a:ext uri="{FF2B5EF4-FFF2-40B4-BE49-F238E27FC236}">
                <a16:creationId xmlns:a16="http://schemas.microsoft.com/office/drawing/2014/main" id="{63348A2E-0B39-4AE0-AF89-F16A21A27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2440" y="2134656"/>
            <a:ext cx="1232063" cy="51730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401" name="Line 33">
            <a:extLst>
              <a:ext uri="{FF2B5EF4-FFF2-40B4-BE49-F238E27FC236}">
                <a16:creationId xmlns:a16="http://schemas.microsoft.com/office/drawing/2014/main" id="{01C9A78A-17C0-42BE-A6E0-215F153B4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734" y="2105087"/>
            <a:ext cx="3432626" cy="535371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F3FB7A-9616-421A-97C8-E381B0C32FEF}"/>
              </a:ext>
            </a:extLst>
          </p:cNvPr>
          <p:cNvSpPr/>
          <p:nvPr/>
        </p:nvSpPr>
        <p:spPr>
          <a:xfrm>
            <a:off x="1706868" y="1152705"/>
            <a:ext cx="574396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A0B514-B6D4-46C0-BA91-32164F8838CC}"/>
              </a:ext>
            </a:extLst>
          </p:cNvPr>
          <p:cNvSpPr/>
          <p:nvPr/>
        </p:nvSpPr>
        <p:spPr>
          <a:xfrm>
            <a:off x="259096" y="2640831"/>
            <a:ext cx="2011465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4089F-8FFF-4061-BC8D-748D325D7DAE}"/>
              </a:ext>
            </a:extLst>
          </p:cNvPr>
          <p:cNvSpPr/>
          <p:nvPr/>
        </p:nvSpPr>
        <p:spPr>
          <a:xfrm>
            <a:off x="2633216" y="2596752"/>
            <a:ext cx="1761850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EB835-95DF-436E-B6C7-50E6930D0DEA}"/>
              </a:ext>
            </a:extLst>
          </p:cNvPr>
          <p:cNvSpPr/>
          <p:nvPr/>
        </p:nvSpPr>
        <p:spPr>
          <a:xfrm>
            <a:off x="4887447" y="2653187"/>
            <a:ext cx="1948100" cy="26622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F7BAA-D3F0-49C6-8D8C-F2281073CDB4}"/>
              </a:ext>
            </a:extLst>
          </p:cNvPr>
          <p:cNvSpPr/>
          <p:nvPr/>
        </p:nvSpPr>
        <p:spPr>
          <a:xfrm>
            <a:off x="7154827" y="2626560"/>
            <a:ext cx="1548686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856336-DD3B-4227-98E5-9F1E831C5E17}"/>
              </a:ext>
            </a:extLst>
          </p:cNvPr>
          <p:cNvSpPr/>
          <p:nvPr/>
        </p:nvSpPr>
        <p:spPr>
          <a:xfrm>
            <a:off x="72719" y="1270753"/>
            <a:ext cx="1246599" cy="5069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1+ 2</a:t>
            </a:r>
          </a:p>
        </p:txBody>
      </p:sp>
    </p:spTree>
    <p:extLst>
      <p:ext uri="{BB962C8B-B14F-4D97-AF65-F5344CB8AC3E}">
        <p14:creationId xmlns:p14="http://schemas.microsoft.com/office/powerpoint/2010/main" val="23869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7" grpId="0" animBg="1"/>
      <p:bldP spid="58398" grpId="0" animBg="1"/>
      <p:bldP spid="58399" grpId="0" animBg="1"/>
      <p:bldP spid="58400" grpId="0" animBg="1"/>
      <p:bldP spid="58401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6dd504e0a42547c2594a3434eada0764_38455462">
            <a:extLst>
              <a:ext uri="{FF2B5EF4-FFF2-40B4-BE49-F238E27FC236}">
                <a16:creationId xmlns:a16="http://schemas.microsoft.com/office/drawing/2014/main" id="{D8F5942B-AB63-4FF8-8220-0790675F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" y="229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4">
            <a:extLst>
              <a:ext uri="{FF2B5EF4-FFF2-40B4-BE49-F238E27FC236}">
                <a16:creationId xmlns:a16="http://schemas.microsoft.com/office/drawing/2014/main" id="{A5AD2ABE-557B-4451-9FAA-55C60DA15D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" y="118990"/>
            <a:ext cx="8988562" cy="68254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1350" b="1" dirty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25" name="AutoShape 5">
            <a:extLst>
              <a:ext uri="{FF2B5EF4-FFF2-40B4-BE49-F238E27FC236}">
                <a16:creationId xmlns:a16="http://schemas.microsoft.com/office/drawing/2014/main" id="{81D9FC06-4A59-41AE-8BDE-32031B1A6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057" y="284174"/>
            <a:ext cx="311085" cy="284523"/>
          </a:xfrm>
          <a:prstGeom prst="diamond">
            <a:avLst/>
          </a:prstGeom>
          <a:solidFill>
            <a:srgbClr val="C00000"/>
          </a:solidFill>
          <a:ln w="2540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AutoShape 12">
            <a:extLst>
              <a:ext uri="{FF2B5EF4-FFF2-40B4-BE49-F238E27FC236}">
                <a16:creationId xmlns:a16="http://schemas.microsoft.com/office/drawing/2014/main" id="{0D511396-A24D-4117-8E06-D38EEB8A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346" y="1049628"/>
            <a:ext cx="1134461" cy="513731"/>
          </a:xfrm>
          <a:prstGeom prst="horizontalScroll">
            <a:avLst>
              <a:gd name="adj" fmla="val 125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  <a:defRPr/>
            </a:pPr>
            <a:r>
              <a:rPr lang="en-US" altLang="en-US" sz="1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1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27" name="Arrow 43">
            <a:extLst>
              <a:ext uri="{FF2B5EF4-FFF2-40B4-BE49-F238E27FC236}">
                <a16:creationId xmlns:a16="http://schemas.microsoft.com/office/drawing/2014/main" id="{658AB972-E043-497C-A1C5-8186A72A82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6554" y="1427611"/>
            <a:ext cx="1239791" cy="259353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Arrow 43">
            <a:extLst>
              <a:ext uri="{FF2B5EF4-FFF2-40B4-BE49-F238E27FC236}">
                <a16:creationId xmlns:a16="http://schemas.microsoft.com/office/drawing/2014/main" id="{F58B174B-B36B-4FCE-B54F-82BF132C6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0807" y="1427611"/>
            <a:ext cx="2121993" cy="259352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30">
            <a:extLst>
              <a:ext uri="{FF2B5EF4-FFF2-40B4-BE49-F238E27FC236}">
                <a16:creationId xmlns:a16="http://schemas.microsoft.com/office/drawing/2014/main" id="{1BF0F661-30D8-45A3-8D1A-A94C3B577B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64" y="2552889"/>
            <a:ext cx="1921684" cy="50923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000"/>
          </a:p>
        </p:txBody>
      </p:sp>
      <p:sp>
        <p:nvSpPr>
          <p:cNvPr id="30" name="Line 31">
            <a:extLst>
              <a:ext uri="{FF2B5EF4-FFF2-40B4-BE49-F238E27FC236}">
                <a16:creationId xmlns:a16="http://schemas.microsoft.com/office/drawing/2014/main" id="{91C7E641-DCC3-40B6-937C-5A4DF96387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06650" y="2510317"/>
            <a:ext cx="1114455" cy="574427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000"/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72D884B6-44EF-47F9-84F6-B06819B5F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1095" y="2552889"/>
            <a:ext cx="19501" cy="49144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000"/>
          </a:p>
        </p:txBody>
      </p:sp>
      <p:sp>
        <p:nvSpPr>
          <p:cNvPr id="32" name="Line 33">
            <a:extLst>
              <a:ext uri="{FF2B5EF4-FFF2-40B4-BE49-F238E27FC236}">
                <a16:creationId xmlns:a16="http://schemas.microsoft.com/office/drawing/2014/main" id="{10F4FEC0-4071-4D33-8C2F-FBB0CFCCF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0911" y="2539940"/>
            <a:ext cx="1102890" cy="479306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000"/>
          </a:p>
        </p:txBody>
      </p:sp>
      <p:sp>
        <p:nvSpPr>
          <p:cNvPr id="33" name="Line 34">
            <a:extLst>
              <a:ext uri="{FF2B5EF4-FFF2-40B4-BE49-F238E27FC236}">
                <a16:creationId xmlns:a16="http://schemas.microsoft.com/office/drawing/2014/main" id="{A742E4EB-5D05-4345-89D9-65A5D9073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5148" y="2539374"/>
            <a:ext cx="2247998" cy="54537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A5586E-0878-47EC-95EB-D7429FA093F0}"/>
              </a:ext>
            </a:extLst>
          </p:cNvPr>
          <p:cNvSpPr/>
          <p:nvPr/>
        </p:nvSpPr>
        <p:spPr>
          <a:xfrm>
            <a:off x="-5978" y="3072348"/>
            <a:ext cx="84764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79F85A-E64B-4BF8-8FC4-2CFC42D10CB5}"/>
              </a:ext>
            </a:extLst>
          </p:cNvPr>
          <p:cNvSpPr/>
          <p:nvPr/>
        </p:nvSpPr>
        <p:spPr>
          <a:xfrm>
            <a:off x="898768" y="3074041"/>
            <a:ext cx="81168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80AD41-76AB-4D3E-9204-6F1ED2EAB40D}"/>
              </a:ext>
            </a:extLst>
          </p:cNvPr>
          <p:cNvSpPr/>
          <p:nvPr/>
        </p:nvSpPr>
        <p:spPr>
          <a:xfrm>
            <a:off x="1775714" y="3062498"/>
            <a:ext cx="1291492" cy="3477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0A8831-C9DE-4D75-BB78-ED6948669DA9}"/>
              </a:ext>
            </a:extLst>
          </p:cNvPr>
          <p:cNvSpPr/>
          <p:nvPr/>
        </p:nvSpPr>
        <p:spPr>
          <a:xfrm>
            <a:off x="3121968" y="3044333"/>
            <a:ext cx="806538" cy="3477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E55717-3411-49B1-ACCB-25CD47A9A037}"/>
              </a:ext>
            </a:extLst>
          </p:cNvPr>
          <p:cNvSpPr/>
          <p:nvPr/>
        </p:nvSpPr>
        <p:spPr>
          <a:xfrm>
            <a:off x="4003778" y="3044333"/>
            <a:ext cx="1016982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30">
            <a:extLst>
              <a:ext uri="{FF2B5EF4-FFF2-40B4-BE49-F238E27FC236}">
                <a16:creationId xmlns:a16="http://schemas.microsoft.com/office/drawing/2014/main" id="{DB765B8B-53F8-4AAC-9E65-B9B5CC1FE2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0201" y="2387887"/>
            <a:ext cx="1398833" cy="308495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ine 31">
            <a:extLst>
              <a:ext uri="{FF2B5EF4-FFF2-40B4-BE49-F238E27FC236}">
                <a16:creationId xmlns:a16="http://schemas.microsoft.com/office/drawing/2014/main" id="{D410201E-3A0E-4475-8283-B476F0D7A1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11484" y="2379495"/>
            <a:ext cx="275852" cy="357062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2">
            <a:extLst>
              <a:ext uri="{FF2B5EF4-FFF2-40B4-BE49-F238E27FC236}">
                <a16:creationId xmlns:a16="http://schemas.microsoft.com/office/drawing/2014/main" id="{434F0762-DC7B-4DF8-8BFB-9C3CF17BF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9415" y="2375349"/>
            <a:ext cx="522557" cy="355255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ine 33">
            <a:extLst>
              <a:ext uri="{FF2B5EF4-FFF2-40B4-BE49-F238E27FC236}">
                <a16:creationId xmlns:a16="http://schemas.microsoft.com/office/drawing/2014/main" id="{B83E7104-DCB4-47FC-BB28-36529B477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034" y="2383639"/>
            <a:ext cx="1387374" cy="362051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043EB4-97AD-4962-A163-B81C1DECADEE}"/>
              </a:ext>
            </a:extLst>
          </p:cNvPr>
          <p:cNvSpPr/>
          <p:nvPr/>
        </p:nvSpPr>
        <p:spPr>
          <a:xfrm>
            <a:off x="4929475" y="1705573"/>
            <a:ext cx="418483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B85B1D-AA60-4B83-A01D-3BE44C0DAE06}"/>
              </a:ext>
            </a:extLst>
          </p:cNvPr>
          <p:cNvSpPr/>
          <p:nvPr/>
        </p:nvSpPr>
        <p:spPr>
          <a:xfrm>
            <a:off x="5131237" y="2736556"/>
            <a:ext cx="1086832" cy="40934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FBF2C0-7A6C-4882-B3E5-BC46544C259C}"/>
              </a:ext>
            </a:extLst>
          </p:cNvPr>
          <p:cNvSpPr/>
          <p:nvPr/>
        </p:nvSpPr>
        <p:spPr>
          <a:xfrm>
            <a:off x="6328546" y="2740702"/>
            <a:ext cx="844917" cy="4093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FC2259-94DB-4F23-9A10-A94699F85F3D}"/>
              </a:ext>
            </a:extLst>
          </p:cNvPr>
          <p:cNvSpPr/>
          <p:nvPr/>
        </p:nvSpPr>
        <p:spPr>
          <a:xfrm>
            <a:off x="7257257" y="2749835"/>
            <a:ext cx="798288" cy="40626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AC7220-0850-4B7F-9B80-76E205B40B7A}"/>
              </a:ext>
            </a:extLst>
          </p:cNvPr>
          <p:cNvSpPr/>
          <p:nvPr/>
        </p:nvSpPr>
        <p:spPr>
          <a:xfrm>
            <a:off x="8126549" y="2739739"/>
            <a:ext cx="952951" cy="40934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21">
            <a:extLst>
              <a:ext uri="{FF2B5EF4-FFF2-40B4-BE49-F238E27FC236}">
                <a16:creationId xmlns:a16="http://schemas.microsoft.com/office/drawing/2014/main" id="{AFB5C085-0300-4958-8549-8FF6A63A7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5" y="1708135"/>
            <a:ext cx="4503503" cy="80256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68580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5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utoUpdateAnimBg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2">
            <a:extLst>
              <a:ext uri="{FF2B5EF4-FFF2-40B4-BE49-F238E27FC236}">
                <a16:creationId xmlns:a16="http://schemas.microsoft.com/office/drawing/2014/main" id="{25F6963F-6EEA-417C-866A-98D3272B98A2}"/>
              </a:ext>
            </a:extLst>
          </p:cNvPr>
          <p:cNvCxnSpPr/>
          <p:nvPr/>
        </p:nvCxnSpPr>
        <p:spPr>
          <a:xfrm>
            <a:off x="4552062" y="2086118"/>
            <a:ext cx="0" cy="382715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DED01C-9F58-409A-BA57-070C27C8726A}"/>
              </a:ext>
            </a:extLst>
          </p:cNvPr>
          <p:cNvSpPr txBox="1"/>
          <p:nvPr/>
        </p:nvSpPr>
        <p:spPr>
          <a:xfrm>
            <a:off x="990600" y="212359"/>
            <a:ext cx="8000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THỰC HIỆN NHIỆM VỤ MÀ NHÓM GIAO CHO BẠN</a:t>
            </a:r>
            <a:endParaRPr lang="en-US" sz="1350" dirty="0">
              <a:solidFill>
                <a:srgbClr val="FF0000"/>
              </a:solidFill>
              <a:latin typeface="等线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A2002-363D-4186-AC46-0C396DE336D9}"/>
              </a:ext>
            </a:extLst>
          </p:cNvPr>
          <p:cNvSpPr txBox="1"/>
          <p:nvPr/>
        </p:nvSpPr>
        <p:spPr>
          <a:xfrm>
            <a:off x="381000" y="1993784"/>
            <a:ext cx="3909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Nhóm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giao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nhiệm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gì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cho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/>
                <a:ea typeface="微软雅黑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: </a:t>
            </a:r>
          </a:p>
          <a:p>
            <a:pPr defTabSz="685800"/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………………………………………………………………………………………………………....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9E02E-792F-4DEB-A352-CB37CC42E0EE}"/>
              </a:ext>
            </a:extLst>
          </p:cNvPr>
          <p:cNvSpPr txBox="1"/>
          <p:nvPr/>
        </p:nvSpPr>
        <p:spPr>
          <a:xfrm>
            <a:off x="4547171" y="1600200"/>
            <a:ext cx="45269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  <a:p>
            <a:pPr algn="just" defTabSz="685800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just" defTabSz="685800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685800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685800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685800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vọng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201C3001-C33C-4A58-8A2B-531D83120B62}"/>
              </a:ext>
            </a:extLst>
          </p:cNvPr>
          <p:cNvCxnSpPr/>
          <p:nvPr/>
        </p:nvCxnSpPr>
        <p:spPr>
          <a:xfrm>
            <a:off x="4552062" y="2086118"/>
            <a:ext cx="0" cy="382715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DA2F13-C983-4DE7-AC77-DA159669CAA0}"/>
              </a:ext>
            </a:extLst>
          </p:cNvPr>
          <p:cNvSpPr txBox="1"/>
          <p:nvPr/>
        </p:nvSpPr>
        <p:spPr>
          <a:xfrm>
            <a:off x="990600" y="212359"/>
            <a:ext cx="8000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LỚP 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ĐÁNH GIÁ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THỰC HIỆN NHIỆM VỤ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CÁC NHÓM ĐƯỢC GIAO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71443-C38E-4725-B759-8BD4A577A766}"/>
              </a:ext>
            </a:extLst>
          </p:cNvPr>
          <p:cNvSpPr txBox="1"/>
          <p:nvPr/>
        </p:nvSpPr>
        <p:spPr>
          <a:xfrm>
            <a:off x="381000" y="1993784"/>
            <a:ext cx="390905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NHIỆM VỤ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BD306-CF83-4078-8BC7-0D91080D2A42}"/>
              </a:ext>
            </a:extLst>
          </p:cNvPr>
          <p:cNvSpPr txBox="1"/>
          <p:nvPr/>
        </p:nvSpPr>
        <p:spPr>
          <a:xfrm>
            <a:off x="4547171" y="1600200"/>
            <a:ext cx="45269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10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Đảm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Thuyết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lang="en-US" sz="2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EB774-1832-4387-B51E-58AF07D7928B}"/>
              </a:ext>
            </a:extLst>
          </p:cNvPr>
          <p:cNvSpPr txBox="1"/>
          <p:nvPr/>
        </p:nvSpPr>
        <p:spPr>
          <a:xfrm>
            <a:off x="380999" y="3713653"/>
            <a:ext cx="390905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Times New Roman"/>
                <a:ea typeface="微软雅黑"/>
              </a:rPr>
              <a:t>NHIỆM VỤ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8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30" name="Text Box 14"/>
          <p:cNvSpPr txBox="1">
            <a:spLocks noChangeArrowheads="1"/>
          </p:cNvSpPr>
          <p:nvPr/>
        </p:nvSpPr>
        <p:spPr bwMode="auto">
          <a:xfrm>
            <a:off x="451757" y="903813"/>
            <a:ext cx="800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23633" name="Text Box 17"/>
          <p:cNvSpPr txBox="1">
            <a:spLocks noChangeArrowheads="1"/>
          </p:cNvSpPr>
          <p:nvPr/>
        </p:nvSpPr>
        <p:spPr bwMode="auto">
          <a:xfrm>
            <a:off x="680356" y="2102431"/>
            <a:ext cx="846364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+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23634" name="Picture 18" descr="Suy ngh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804237"/>
            <a:ext cx="2190750" cy="9525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914400" y="153953"/>
            <a:ext cx="6705600" cy="684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TIẾP SỨC</a:t>
            </a:r>
            <a:endParaRPr lang="vi-VN" sz="4800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21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36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62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2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623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30" grpId="0"/>
      <p:bldP spid="6236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57657-DACE-4C48-9262-B1BD95B57A0F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9400" y="14288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VE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*M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rộng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400" b="1" u="sng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C6E640-6161-4A0F-86C6-2BDD34B86E91}"/>
              </a:ext>
            </a:extLst>
          </p:cNvPr>
          <p:cNvSpPr/>
          <p:nvPr/>
        </p:nvSpPr>
        <p:spPr>
          <a:xfrm>
            <a:off x="279400" y="525029"/>
            <a:ext cx="8407400" cy="58987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Nếu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huống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sẽ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luật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quyền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nghĩa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cùa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sóc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sức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khoẻ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an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xã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sz="3000" dirty="0">
              <a:solidFill>
                <a:srgbClr val="002060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M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quấy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rối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bệnh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30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đăng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kêu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hỗ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nghèo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trục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lợi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30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doanh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thoả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30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đùa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ồn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bệnh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B.</a:t>
            </a:r>
            <a:endParaRPr lang="en-US" sz="3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439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0004F8-D238-4ED9-A70F-694F191C5A85}"/>
              </a:ext>
            </a:extLst>
          </p:cNvPr>
          <p:cNvSpPr/>
          <p:nvPr/>
        </p:nvSpPr>
        <p:spPr>
          <a:xfrm>
            <a:off x="228600" y="228600"/>
            <a:ext cx="8534400" cy="2677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566F5-9A23-449F-B1FC-FD31834904BE}"/>
              </a:ext>
            </a:extLst>
          </p:cNvPr>
          <p:cNvSpPr/>
          <p:nvPr/>
        </p:nvSpPr>
        <p:spPr>
          <a:xfrm>
            <a:off x="228600" y="3200400"/>
            <a:ext cx="8382000" cy="30314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9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F11FC5-55F4-4037-A044-4FB1202AC8BD}"/>
              </a:ext>
            </a:extLst>
          </p:cNvPr>
          <p:cNvSpPr/>
          <p:nvPr/>
        </p:nvSpPr>
        <p:spPr>
          <a:xfrm>
            <a:off x="381000" y="152400"/>
            <a:ext cx="8534400" cy="34561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335F0-21CF-4670-96DC-158FDFD07A63}"/>
              </a:ext>
            </a:extLst>
          </p:cNvPr>
          <p:cNvSpPr/>
          <p:nvPr/>
        </p:nvSpPr>
        <p:spPr>
          <a:xfrm>
            <a:off x="381000" y="4724400"/>
            <a:ext cx="8534400" cy="17572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48920" y="181510"/>
            <a:ext cx="5562600" cy="2800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85800" y="0"/>
            <a:ext cx="990600" cy="1143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316056" y="109591"/>
            <a:ext cx="990600" cy="1143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295080" y="2286000"/>
            <a:ext cx="990600" cy="1143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86829" y="2209800"/>
            <a:ext cx="990600" cy="1143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B9ED27-5E74-4051-BB85-CCAE8B2406DE}"/>
              </a:ext>
            </a:extLst>
          </p:cNvPr>
          <p:cNvSpPr/>
          <p:nvPr/>
        </p:nvSpPr>
        <p:spPr>
          <a:xfrm>
            <a:off x="786829" y="4034104"/>
            <a:ext cx="7519827" cy="25190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4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226320e66557894dfb268dad011b337_3845548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05311"/>
            <a:ext cx="9144000" cy="69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2693987"/>
            <a:ext cx="7315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file"/>
              </a:rPr>
              <a:t>VIDEO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4400" u="sng" dirty="0">
                <a:latin typeface="+mj-lt"/>
                <a:hlinkClick r:id="rId4"/>
              </a:rPr>
              <a:t>https://youtu.be/J3f1Y1cs2h4</a:t>
            </a:r>
            <a:endParaRPr lang="en-US" sz="4400" dirty="0"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advClick="0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539" y="514828"/>
            <a:ext cx="7696200" cy="10358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hành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nói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Calibri"/>
              </a:rPr>
              <a:t>Rửa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3301B-16E0-4830-A663-CAB37A1D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01" y="2210810"/>
            <a:ext cx="4128499" cy="3831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D258F-2CF6-4E50-934D-59ADC505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2151">
            <a:off x="4687422" y="2808354"/>
            <a:ext cx="3657599" cy="34671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698824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381000"/>
            <a:ext cx="63246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 </a:t>
            </a:r>
            <a:r>
              <a:rPr lang="en-US" sz="2800" dirty="0" err="1"/>
              <a:t>Tiêm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097A7-AF71-4341-9E2B-62000F2C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7819"/>
            <a:ext cx="3429000" cy="32195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2A7DC-1215-4D57-88B6-AA93F0FED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3276600"/>
            <a:ext cx="3241841" cy="2895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638805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304801"/>
            <a:ext cx="76962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B45CD-9E7D-420F-9603-270ABE12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599"/>
            <a:ext cx="4310349" cy="46500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6A40C-8520-4274-A59D-E8071DA4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784617"/>
            <a:ext cx="3962400" cy="34736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619046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695911"/>
            <a:ext cx="7696200" cy="7518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sĩ</a:t>
            </a:r>
            <a:r>
              <a:rPr lang="en-US" sz="28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A60CF-1C6A-4B87-8EEA-4132BD46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83646"/>
            <a:ext cx="4254719" cy="3778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284F1-445A-4B17-83EA-0EA6F783A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19" y="2681528"/>
            <a:ext cx="2908214" cy="3182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058815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AutoShape 8" descr="Thị trường và cơ chế thị trường trong quản trị kinh doanh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35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33995" y="228600"/>
            <a:ext cx="80760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12: QUYỀN VÀ NGHĨA VỤ </a:t>
            </a:r>
          </a:p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 CÔNG DÂN TRONG BẢO VỆ VÀ </a:t>
            </a:r>
          </a:p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CHĂM SÓC SỨC KHOẺ VÀ BẢO ĐẢM AN SINH XÃ HỘI ( </a:t>
            </a:r>
            <a:r>
              <a:rPr lang="en-US" altLang="zh-CN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Tiết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2 )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08" y="2438400"/>
            <a:ext cx="782845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21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52412" y="266106"/>
            <a:ext cx="86796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CỦA CÔNG DÂN TRONG ĐẢM BẢO AN SINH XÃ HỘI</a:t>
            </a:r>
            <a:endParaRPr lang="en-US" alt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vi-VN" altLang="vi-VN" sz="33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4687" y="686025"/>
            <a:ext cx="6227667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vi-VN" sz="195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HỌC SINH ĐỌC THÔNG TIN VÀ</a:t>
            </a:r>
            <a:r>
              <a:rPr lang="vi-VN" altLang="vi-VN" sz="195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vi-VN" sz="195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TÌNH HUỐNG SAU</a:t>
            </a:r>
            <a:endParaRPr lang="vi-VN" altLang="vi-VN" sz="195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24" name="Line 11"/>
          <p:cNvSpPr>
            <a:spLocks noChangeShapeType="1"/>
          </p:cNvSpPr>
          <p:nvPr/>
        </p:nvSpPr>
        <p:spPr bwMode="auto">
          <a:xfrm>
            <a:off x="4276725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 flipH="1">
            <a:off x="252412" y="1169887"/>
            <a:ext cx="7996238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1,2,3,4: ĐỌC THÔNG TIN SGK TRANG 94. </a:t>
            </a:r>
          </a:p>
          <a:p>
            <a:pPr algn="just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+2  ĐỌC TÌNH HUỐNG:</a:t>
            </a:r>
          </a:p>
          <a:p>
            <a:pPr algn="just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(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just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 +4  ĐỌC TÌNH HUỐNG:</a:t>
            </a:r>
          </a:p>
          <a:p>
            <a:pPr algn="just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Do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400" dirty="0"/>
          </a:p>
        </p:txBody>
      </p:sp>
      <p:pic>
        <p:nvPicPr>
          <p:cNvPr id="51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16590"/>
            <a:ext cx="14097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718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32184" y="273409"/>
            <a:ext cx="8452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QUYỀN VÀ NGHĨA VỤ CỦA CÔNG DÂN TRONG ĐẢM BẢO </a:t>
            </a:r>
          </a:p>
          <a:p>
            <a:pPr defTabSz="685800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SINH XÃ  HỘI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Line 11"/>
          <p:cNvSpPr>
            <a:spLocks noChangeShapeType="1"/>
          </p:cNvSpPr>
          <p:nvPr/>
        </p:nvSpPr>
        <p:spPr bwMode="auto">
          <a:xfrm>
            <a:off x="4276725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1009207" y="820581"/>
            <a:ext cx="7939088" cy="58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NHÓM 1,2,3,4 </a:t>
            </a:r>
            <a:r>
              <a:rPr lang="en-US" altLang="vi-VN" sz="20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</a:t>
            </a:r>
            <a:r>
              <a:rPr lang="en-US" altLang="en-US" sz="20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hông</a:t>
            </a:r>
            <a:r>
              <a:rPr lang="en-US" altLang="en-US" sz="20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tin: 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NHÓM 1+2 </a:t>
            </a:r>
            <a:r>
              <a:rPr lang="en-US" altLang="vi-VN" sz="2000" dirty="0" err="1">
                <a:latin typeface="Times New Roman" panose="02020603050405020304" pitchFamily="18" charset="0"/>
                <a:ea typeface="Arial Unicode MS" pitchFamily="34" charset="-128"/>
              </a:rPr>
              <a:t>Tình</a:t>
            </a:r>
            <a:r>
              <a:rPr lang="en-US" altLang="vi-VN" sz="2000" dirty="0">
                <a:latin typeface="Times New Roman" panose="02020603050405020304" pitchFamily="18" charset="0"/>
                <a:ea typeface="Arial Unicode MS" pitchFamily="34" charset="-128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ea typeface="Arial Unicode MS" pitchFamily="34" charset="-128"/>
              </a:rPr>
              <a:t>huống</a:t>
            </a:r>
            <a:r>
              <a:rPr lang="en-US" altLang="vi-VN" sz="2000" dirty="0">
                <a:latin typeface="Times New Roman" panose="02020603050405020304" pitchFamily="18" charset="0"/>
                <a:ea typeface="Arial Unicode MS" pitchFamily="34" charset="-128"/>
              </a:rPr>
              <a:t>: 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/>
            <a:r>
              <a:rPr lang="en-US" altLang="vi-VN" sz="2000" dirty="0">
                <a:latin typeface="Times New Roman" panose="02020603050405020304" pitchFamily="18" charset="0"/>
                <a:ea typeface="Arial Unicode MS" pitchFamily="34" charset="-128"/>
              </a:rPr>
              <a:t>1/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NHÓM 3 + 4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dirty="0"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eaLnBrk="1" hangingPunct="1"/>
            <a:endParaRPr lang="en-US" altLang="vi-VN" sz="2025" dirty="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427" y="961412"/>
            <a:ext cx="416719" cy="40005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427" y="2140899"/>
            <a:ext cx="416719" cy="36371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8457" y="3962400"/>
            <a:ext cx="416719" cy="40005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5 Minutes timer (Đồng hồ đếm ngược 5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6" y="933451"/>
            <a:ext cx="1514475" cy="8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96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198" grpId="0"/>
      <p:bldP spid="8206" grpId="0"/>
      <p:bldP spid="8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270929" y="304800"/>
            <a:ext cx="5413772" cy="33456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66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THẢO LUẬN THÔNG TIN 1 </a:t>
            </a:r>
            <a:endParaRPr lang="vi-VN" altLang="vi-VN" sz="22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868866"/>
            <a:ext cx="87725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thông tin trên, quyền được đảm bảo an sinh xã hội của công dân được thể hiện ở việc nhà nước thực hiện hỗ trợ cho các đối tượng: người có công, thân nhân người có công gần 4,9 nghìn tỷ; hộ nghèo, hộ cận nghèo; đối tượng bảo trợ xã hội; cung cấp hơn 27,4 triệu thẻ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hiểm xã hội miễn phí,…</a:t>
            </a:r>
          </a:p>
          <a:p>
            <a:pPr algn="just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có quyền được bảo đảm an sinh xã hội; được bình đẳng trong bảo đảm an sinh xã hội; được tham gia và hưởng các chế độ bảo hiểm xã hội, bảo hiểm y tế, bảo hiểm thất nghiệp, trợ cấp xã hội; được tiếp cận, tìm hiểu các thông tin về an sinh xã hội; được khiếu nại, tố cáo các hành vi vi phạm quy định của pháp luật về an sinh xã hội;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51660"/>
            <a:ext cx="7391399" cy="27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33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914400" y="452015"/>
            <a:ext cx="6755606" cy="3131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66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THẢO LUẬN TÌNH HUỐNG NHÓM 1 + 2</a:t>
            </a:r>
            <a:endParaRPr lang="vi-VN" altLang="vi-VN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44080" y="1235829"/>
            <a:ext cx="4572000" cy="18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4080" y="3140584"/>
            <a:ext cx="4572000" cy="24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30432" y="5345257"/>
            <a:ext cx="4572000" cy="112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968193" y="2363682"/>
            <a:ext cx="9525" cy="30861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7" y="2152651"/>
            <a:ext cx="2450306" cy="30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0" y="5606050"/>
            <a:ext cx="591741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94" y="3906732"/>
            <a:ext cx="871538" cy="60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83" y="1825679"/>
            <a:ext cx="513160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363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 animBg="1"/>
      <p:bldP spid="10267" grpId="1" animBg="1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914400" y="501677"/>
            <a:ext cx="6755606" cy="3131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66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THẢO LUẬN TÌNH HUỐNG NHÓM 3 + 4</a:t>
            </a:r>
            <a:endParaRPr lang="vi-VN" altLang="vi-VN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17708" y="1254242"/>
            <a:ext cx="4572000" cy="18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04060" y="3135022"/>
            <a:ext cx="4572000" cy="21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n-US" alt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04060" y="5111763"/>
            <a:ext cx="45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874169" y="2313385"/>
            <a:ext cx="9525" cy="30861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94" y="5399485"/>
            <a:ext cx="67151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31" y="3556397"/>
            <a:ext cx="87153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11" y="1719654"/>
            <a:ext cx="513159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2" y="2524124"/>
            <a:ext cx="2516981" cy="276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965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 animBg="1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5358592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1800" cy="6705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47" y="508046"/>
            <a:ext cx="2776336" cy="39563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13" y="2535353"/>
            <a:ext cx="3875314" cy="327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0600" y="1600200"/>
            <a:ext cx="1348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12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BF7C4-B395-40F2-8FD3-5B08DAD54AB5}"/>
              </a:ext>
            </a:extLst>
          </p:cNvPr>
          <p:cNvSpPr/>
          <p:nvPr/>
        </p:nvSpPr>
        <p:spPr>
          <a:xfrm>
            <a:off x="723900" y="2171371"/>
            <a:ext cx="53340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CỦA</a:t>
            </a:r>
          </a:p>
          <a:p>
            <a:pPr algn="ctr"/>
            <a:r>
              <a:rPr lang="en-US" sz="2800" b="1" cap="none" spc="0" dirty="0">
                <a:ln/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DÂN TRONG BẢO VỆ, CHĂM SÓC SỨC KHỎE VÀ BẢO ĐẢM AN SINH XÃ HỘI</a:t>
            </a:r>
          </a:p>
          <a:p>
            <a:pPr algn="ctr"/>
            <a:endParaRPr lang="en-US" sz="2800" b="1" cap="none" spc="0" dirty="0">
              <a:ln/>
              <a:solidFill>
                <a:schemeClr val="accent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0" dirty="0">
                <a:ln/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53604" y="1887141"/>
            <a:ext cx="1770459" cy="708422"/>
          </a:xfrm>
          <a:custGeom>
            <a:avLst/>
            <a:gdLst>
              <a:gd name="connsiteX0" fmla="*/ 0 w 2361406"/>
              <a:gd name="connsiteY0" fmla="*/ 0 h 944562"/>
              <a:gd name="connsiteX1" fmla="*/ 1889125 w 2361406"/>
              <a:gd name="connsiteY1" fmla="*/ 0 h 944562"/>
              <a:gd name="connsiteX2" fmla="*/ 2361406 w 2361406"/>
              <a:gd name="connsiteY2" fmla="*/ 472281 h 944562"/>
              <a:gd name="connsiteX3" fmla="*/ 1889125 w 2361406"/>
              <a:gd name="connsiteY3" fmla="*/ 944562 h 944562"/>
              <a:gd name="connsiteX4" fmla="*/ 0 w 2361406"/>
              <a:gd name="connsiteY4" fmla="*/ 944562 h 944562"/>
              <a:gd name="connsiteX5" fmla="*/ 472281 w 2361406"/>
              <a:gd name="connsiteY5" fmla="*/ 472281 h 944562"/>
              <a:gd name="connsiteX6" fmla="*/ 0 w 2361406"/>
              <a:gd name="connsiteY6" fmla="*/ 0 h 9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1406" h="944562">
                <a:moveTo>
                  <a:pt x="0" y="0"/>
                </a:moveTo>
                <a:lnTo>
                  <a:pt x="1889125" y="0"/>
                </a:lnTo>
                <a:lnTo>
                  <a:pt x="2361406" y="472281"/>
                </a:lnTo>
                <a:lnTo>
                  <a:pt x="1889125" y="944562"/>
                </a:lnTo>
                <a:lnTo>
                  <a:pt x="0" y="944562"/>
                </a:lnTo>
                <a:lnTo>
                  <a:pt x="472281" y="4722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98978" tIns="22384" rIns="354211" bIns="22384" spcCol="1270" anchor="ctr"/>
          <a:lstStyle/>
          <a:p>
            <a:pPr algn="ctr" defTabSz="1566863">
              <a:lnSpc>
                <a:spcPct val="90000"/>
              </a:lnSpc>
              <a:spcAft>
                <a:spcPct val="35000"/>
              </a:spcAft>
              <a:defRPr/>
            </a:pPr>
            <a:endParaRPr lang="en-US" sz="3525"/>
          </a:p>
        </p:txBody>
      </p:sp>
      <p:sp>
        <p:nvSpPr>
          <p:cNvPr id="9" name="Freeform 8"/>
          <p:cNvSpPr/>
          <p:nvPr/>
        </p:nvSpPr>
        <p:spPr>
          <a:xfrm>
            <a:off x="1832373" y="1950244"/>
            <a:ext cx="1469231" cy="588169"/>
          </a:xfrm>
          <a:custGeom>
            <a:avLst/>
            <a:gdLst>
              <a:gd name="connsiteX0" fmla="*/ 0 w 1959967"/>
              <a:gd name="connsiteY0" fmla="*/ 0 h 783986"/>
              <a:gd name="connsiteX1" fmla="*/ 1567974 w 1959967"/>
              <a:gd name="connsiteY1" fmla="*/ 0 h 783986"/>
              <a:gd name="connsiteX2" fmla="*/ 1959967 w 1959967"/>
              <a:gd name="connsiteY2" fmla="*/ 391993 h 783986"/>
              <a:gd name="connsiteX3" fmla="*/ 1567974 w 1959967"/>
              <a:gd name="connsiteY3" fmla="*/ 783986 h 783986"/>
              <a:gd name="connsiteX4" fmla="*/ 0 w 1959967"/>
              <a:gd name="connsiteY4" fmla="*/ 783986 h 783986"/>
              <a:gd name="connsiteX5" fmla="*/ 391993 w 1959967"/>
              <a:gd name="connsiteY5" fmla="*/ 391993 h 783986"/>
              <a:gd name="connsiteX6" fmla="*/ 0 w 1959967"/>
              <a:gd name="connsiteY6" fmla="*/ 0 h 78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967" h="783986">
                <a:moveTo>
                  <a:pt x="0" y="0"/>
                </a:moveTo>
                <a:lnTo>
                  <a:pt x="1567974" y="0"/>
                </a:lnTo>
                <a:lnTo>
                  <a:pt x="1959967" y="391993"/>
                </a:lnTo>
                <a:lnTo>
                  <a:pt x="1567974" y="783986"/>
                </a:lnTo>
                <a:lnTo>
                  <a:pt x="0" y="783986"/>
                </a:lnTo>
                <a:lnTo>
                  <a:pt x="391993" y="39199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31142" tIns="18574" rIns="293995" bIns="18574" spcCol="1270" anchor="ctr"/>
          <a:lstStyle/>
          <a:p>
            <a:pPr algn="ctr" defTabSz="1300163">
              <a:lnSpc>
                <a:spcPct val="90000"/>
              </a:lnSpc>
              <a:spcAft>
                <a:spcPct val="35000"/>
              </a:spcAft>
              <a:defRPr/>
            </a:pPr>
            <a:endParaRPr lang="en-US" sz="2925"/>
          </a:p>
        </p:txBody>
      </p:sp>
      <p:sp>
        <p:nvSpPr>
          <p:cNvPr id="11" name="Freeform 10"/>
          <p:cNvSpPr/>
          <p:nvPr/>
        </p:nvSpPr>
        <p:spPr>
          <a:xfrm>
            <a:off x="253604" y="2694385"/>
            <a:ext cx="1770459" cy="708422"/>
          </a:xfrm>
          <a:custGeom>
            <a:avLst/>
            <a:gdLst>
              <a:gd name="connsiteX0" fmla="*/ 0 w 2361406"/>
              <a:gd name="connsiteY0" fmla="*/ 0 h 944562"/>
              <a:gd name="connsiteX1" fmla="*/ 1889125 w 2361406"/>
              <a:gd name="connsiteY1" fmla="*/ 0 h 944562"/>
              <a:gd name="connsiteX2" fmla="*/ 2361406 w 2361406"/>
              <a:gd name="connsiteY2" fmla="*/ 472281 h 944562"/>
              <a:gd name="connsiteX3" fmla="*/ 1889125 w 2361406"/>
              <a:gd name="connsiteY3" fmla="*/ 944562 h 944562"/>
              <a:gd name="connsiteX4" fmla="*/ 0 w 2361406"/>
              <a:gd name="connsiteY4" fmla="*/ 944562 h 944562"/>
              <a:gd name="connsiteX5" fmla="*/ 472281 w 2361406"/>
              <a:gd name="connsiteY5" fmla="*/ 472281 h 944562"/>
              <a:gd name="connsiteX6" fmla="*/ 0 w 2361406"/>
              <a:gd name="connsiteY6" fmla="*/ 0 h 9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1406" h="944562">
                <a:moveTo>
                  <a:pt x="0" y="0"/>
                </a:moveTo>
                <a:lnTo>
                  <a:pt x="1889125" y="0"/>
                </a:lnTo>
                <a:lnTo>
                  <a:pt x="2361406" y="472281"/>
                </a:lnTo>
                <a:lnTo>
                  <a:pt x="1889125" y="944562"/>
                </a:lnTo>
                <a:lnTo>
                  <a:pt x="0" y="944562"/>
                </a:lnTo>
                <a:lnTo>
                  <a:pt x="472281" y="4722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98978" tIns="22384" rIns="354211" bIns="22384" spcCol="1270" anchor="ctr"/>
          <a:lstStyle/>
          <a:p>
            <a:pPr algn="ctr" defTabSz="1566863">
              <a:lnSpc>
                <a:spcPct val="90000"/>
              </a:lnSpc>
              <a:spcAft>
                <a:spcPct val="35000"/>
              </a:spcAft>
              <a:defRPr/>
            </a:pPr>
            <a:endParaRPr lang="en-US" sz="3525"/>
          </a:p>
        </p:txBody>
      </p:sp>
      <p:sp>
        <p:nvSpPr>
          <p:cNvPr id="12" name="Freeform 11"/>
          <p:cNvSpPr/>
          <p:nvPr/>
        </p:nvSpPr>
        <p:spPr>
          <a:xfrm>
            <a:off x="1815704" y="2752725"/>
            <a:ext cx="1469231" cy="588169"/>
          </a:xfrm>
          <a:custGeom>
            <a:avLst/>
            <a:gdLst>
              <a:gd name="connsiteX0" fmla="*/ 0 w 1959967"/>
              <a:gd name="connsiteY0" fmla="*/ 0 h 783986"/>
              <a:gd name="connsiteX1" fmla="*/ 1567974 w 1959967"/>
              <a:gd name="connsiteY1" fmla="*/ 0 h 783986"/>
              <a:gd name="connsiteX2" fmla="*/ 1959967 w 1959967"/>
              <a:gd name="connsiteY2" fmla="*/ 391993 h 783986"/>
              <a:gd name="connsiteX3" fmla="*/ 1567974 w 1959967"/>
              <a:gd name="connsiteY3" fmla="*/ 783986 h 783986"/>
              <a:gd name="connsiteX4" fmla="*/ 0 w 1959967"/>
              <a:gd name="connsiteY4" fmla="*/ 783986 h 783986"/>
              <a:gd name="connsiteX5" fmla="*/ 391993 w 1959967"/>
              <a:gd name="connsiteY5" fmla="*/ 391993 h 783986"/>
              <a:gd name="connsiteX6" fmla="*/ 0 w 1959967"/>
              <a:gd name="connsiteY6" fmla="*/ 0 h 78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967" h="783986">
                <a:moveTo>
                  <a:pt x="0" y="0"/>
                </a:moveTo>
                <a:lnTo>
                  <a:pt x="1567974" y="0"/>
                </a:lnTo>
                <a:lnTo>
                  <a:pt x="1959967" y="391993"/>
                </a:lnTo>
                <a:lnTo>
                  <a:pt x="1567974" y="783986"/>
                </a:lnTo>
                <a:lnTo>
                  <a:pt x="0" y="783986"/>
                </a:lnTo>
                <a:lnTo>
                  <a:pt x="391993" y="39199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31142" tIns="18574" rIns="293995" bIns="18574" spcCol="1270" anchor="ctr"/>
          <a:lstStyle/>
          <a:p>
            <a:pPr algn="ctr" defTabSz="1300163">
              <a:lnSpc>
                <a:spcPct val="90000"/>
              </a:lnSpc>
              <a:spcAft>
                <a:spcPct val="35000"/>
              </a:spcAft>
              <a:defRPr/>
            </a:pPr>
            <a:endParaRPr lang="en-US" sz="2925"/>
          </a:p>
        </p:txBody>
      </p:sp>
      <p:sp>
        <p:nvSpPr>
          <p:cNvPr id="13" name="Freeform 12"/>
          <p:cNvSpPr/>
          <p:nvPr/>
        </p:nvSpPr>
        <p:spPr>
          <a:xfrm>
            <a:off x="253604" y="3544491"/>
            <a:ext cx="1770459" cy="708422"/>
          </a:xfrm>
          <a:custGeom>
            <a:avLst/>
            <a:gdLst>
              <a:gd name="connsiteX0" fmla="*/ 0 w 2361406"/>
              <a:gd name="connsiteY0" fmla="*/ 0 h 944562"/>
              <a:gd name="connsiteX1" fmla="*/ 1889125 w 2361406"/>
              <a:gd name="connsiteY1" fmla="*/ 0 h 944562"/>
              <a:gd name="connsiteX2" fmla="*/ 2361406 w 2361406"/>
              <a:gd name="connsiteY2" fmla="*/ 472281 h 944562"/>
              <a:gd name="connsiteX3" fmla="*/ 1889125 w 2361406"/>
              <a:gd name="connsiteY3" fmla="*/ 944562 h 944562"/>
              <a:gd name="connsiteX4" fmla="*/ 0 w 2361406"/>
              <a:gd name="connsiteY4" fmla="*/ 944562 h 944562"/>
              <a:gd name="connsiteX5" fmla="*/ 472281 w 2361406"/>
              <a:gd name="connsiteY5" fmla="*/ 472281 h 944562"/>
              <a:gd name="connsiteX6" fmla="*/ 0 w 2361406"/>
              <a:gd name="connsiteY6" fmla="*/ 0 h 9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1406" h="944562">
                <a:moveTo>
                  <a:pt x="0" y="0"/>
                </a:moveTo>
                <a:lnTo>
                  <a:pt x="1889125" y="0"/>
                </a:lnTo>
                <a:lnTo>
                  <a:pt x="2361406" y="472281"/>
                </a:lnTo>
                <a:lnTo>
                  <a:pt x="1889125" y="944562"/>
                </a:lnTo>
                <a:lnTo>
                  <a:pt x="0" y="944562"/>
                </a:lnTo>
                <a:lnTo>
                  <a:pt x="472281" y="4722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98978" tIns="22384" rIns="354211" bIns="22384" spcCol="1270" anchor="ctr"/>
          <a:lstStyle/>
          <a:p>
            <a:pPr algn="ctr" defTabSz="1566863">
              <a:lnSpc>
                <a:spcPct val="90000"/>
              </a:lnSpc>
              <a:spcAft>
                <a:spcPct val="35000"/>
              </a:spcAft>
              <a:defRPr/>
            </a:pPr>
            <a:endParaRPr lang="en-US" sz="3525"/>
          </a:p>
        </p:txBody>
      </p:sp>
      <p:sp>
        <p:nvSpPr>
          <p:cNvPr id="14" name="Freeform 13"/>
          <p:cNvSpPr/>
          <p:nvPr/>
        </p:nvSpPr>
        <p:spPr>
          <a:xfrm>
            <a:off x="1815704" y="3575448"/>
            <a:ext cx="1469231" cy="588169"/>
          </a:xfrm>
          <a:custGeom>
            <a:avLst/>
            <a:gdLst>
              <a:gd name="connsiteX0" fmla="*/ 0 w 1959967"/>
              <a:gd name="connsiteY0" fmla="*/ 0 h 783986"/>
              <a:gd name="connsiteX1" fmla="*/ 1567974 w 1959967"/>
              <a:gd name="connsiteY1" fmla="*/ 0 h 783986"/>
              <a:gd name="connsiteX2" fmla="*/ 1959967 w 1959967"/>
              <a:gd name="connsiteY2" fmla="*/ 391993 h 783986"/>
              <a:gd name="connsiteX3" fmla="*/ 1567974 w 1959967"/>
              <a:gd name="connsiteY3" fmla="*/ 783986 h 783986"/>
              <a:gd name="connsiteX4" fmla="*/ 0 w 1959967"/>
              <a:gd name="connsiteY4" fmla="*/ 783986 h 783986"/>
              <a:gd name="connsiteX5" fmla="*/ 391993 w 1959967"/>
              <a:gd name="connsiteY5" fmla="*/ 391993 h 783986"/>
              <a:gd name="connsiteX6" fmla="*/ 0 w 1959967"/>
              <a:gd name="connsiteY6" fmla="*/ 0 h 78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967" h="783986">
                <a:moveTo>
                  <a:pt x="0" y="0"/>
                </a:moveTo>
                <a:lnTo>
                  <a:pt x="1567974" y="0"/>
                </a:lnTo>
                <a:lnTo>
                  <a:pt x="1959967" y="391993"/>
                </a:lnTo>
                <a:lnTo>
                  <a:pt x="1567974" y="783986"/>
                </a:lnTo>
                <a:lnTo>
                  <a:pt x="0" y="783986"/>
                </a:lnTo>
                <a:lnTo>
                  <a:pt x="391993" y="39199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31142" tIns="18574" rIns="293995" bIns="18574" spcCol="1270" anchor="ctr"/>
          <a:lstStyle/>
          <a:p>
            <a:pPr algn="ctr" defTabSz="1300163">
              <a:lnSpc>
                <a:spcPct val="90000"/>
              </a:lnSpc>
              <a:spcAft>
                <a:spcPct val="35000"/>
              </a:spcAft>
              <a:defRPr/>
            </a:pPr>
            <a:endParaRPr lang="en-US" sz="2925"/>
          </a:p>
        </p:txBody>
      </p:sp>
      <p:sp>
        <p:nvSpPr>
          <p:cNvPr id="19" name="Freeform 18"/>
          <p:cNvSpPr/>
          <p:nvPr/>
        </p:nvSpPr>
        <p:spPr>
          <a:xfrm>
            <a:off x="253604" y="4308872"/>
            <a:ext cx="1770459" cy="708422"/>
          </a:xfrm>
          <a:custGeom>
            <a:avLst/>
            <a:gdLst>
              <a:gd name="connsiteX0" fmla="*/ 0 w 2361406"/>
              <a:gd name="connsiteY0" fmla="*/ 0 h 944562"/>
              <a:gd name="connsiteX1" fmla="*/ 1889125 w 2361406"/>
              <a:gd name="connsiteY1" fmla="*/ 0 h 944562"/>
              <a:gd name="connsiteX2" fmla="*/ 2361406 w 2361406"/>
              <a:gd name="connsiteY2" fmla="*/ 472281 h 944562"/>
              <a:gd name="connsiteX3" fmla="*/ 1889125 w 2361406"/>
              <a:gd name="connsiteY3" fmla="*/ 944562 h 944562"/>
              <a:gd name="connsiteX4" fmla="*/ 0 w 2361406"/>
              <a:gd name="connsiteY4" fmla="*/ 944562 h 944562"/>
              <a:gd name="connsiteX5" fmla="*/ 472281 w 2361406"/>
              <a:gd name="connsiteY5" fmla="*/ 472281 h 944562"/>
              <a:gd name="connsiteX6" fmla="*/ 0 w 2361406"/>
              <a:gd name="connsiteY6" fmla="*/ 0 h 9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1406" h="944562">
                <a:moveTo>
                  <a:pt x="0" y="0"/>
                </a:moveTo>
                <a:lnTo>
                  <a:pt x="1889125" y="0"/>
                </a:lnTo>
                <a:lnTo>
                  <a:pt x="2361406" y="472281"/>
                </a:lnTo>
                <a:lnTo>
                  <a:pt x="1889125" y="944562"/>
                </a:lnTo>
                <a:lnTo>
                  <a:pt x="0" y="944562"/>
                </a:lnTo>
                <a:lnTo>
                  <a:pt x="472281" y="4722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8503" tIns="27146" rIns="354211" bIns="27146" spcCol="1270" anchor="ctr"/>
          <a:lstStyle/>
          <a:p>
            <a:pPr algn="ctr" defTabSz="1900238">
              <a:lnSpc>
                <a:spcPct val="90000"/>
              </a:lnSpc>
              <a:spcAft>
                <a:spcPct val="35000"/>
              </a:spcAft>
              <a:defRPr/>
            </a:pPr>
            <a:endParaRPr lang="en-US" sz="4275"/>
          </a:p>
        </p:txBody>
      </p:sp>
      <p:sp>
        <p:nvSpPr>
          <p:cNvPr id="20" name="Freeform 19"/>
          <p:cNvSpPr/>
          <p:nvPr/>
        </p:nvSpPr>
        <p:spPr>
          <a:xfrm>
            <a:off x="1791892" y="4346973"/>
            <a:ext cx="1469231" cy="588169"/>
          </a:xfrm>
          <a:custGeom>
            <a:avLst/>
            <a:gdLst>
              <a:gd name="connsiteX0" fmla="*/ 0 w 1959967"/>
              <a:gd name="connsiteY0" fmla="*/ 0 h 783986"/>
              <a:gd name="connsiteX1" fmla="*/ 1567974 w 1959967"/>
              <a:gd name="connsiteY1" fmla="*/ 0 h 783986"/>
              <a:gd name="connsiteX2" fmla="*/ 1959967 w 1959967"/>
              <a:gd name="connsiteY2" fmla="*/ 391993 h 783986"/>
              <a:gd name="connsiteX3" fmla="*/ 1567974 w 1959967"/>
              <a:gd name="connsiteY3" fmla="*/ 783986 h 783986"/>
              <a:gd name="connsiteX4" fmla="*/ 0 w 1959967"/>
              <a:gd name="connsiteY4" fmla="*/ 783986 h 783986"/>
              <a:gd name="connsiteX5" fmla="*/ 391993 w 1959967"/>
              <a:gd name="connsiteY5" fmla="*/ 391993 h 783986"/>
              <a:gd name="connsiteX6" fmla="*/ 0 w 1959967"/>
              <a:gd name="connsiteY6" fmla="*/ 0 h 78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967" h="783986">
                <a:moveTo>
                  <a:pt x="0" y="0"/>
                </a:moveTo>
                <a:lnTo>
                  <a:pt x="1567974" y="0"/>
                </a:lnTo>
                <a:lnTo>
                  <a:pt x="1959967" y="391993"/>
                </a:lnTo>
                <a:lnTo>
                  <a:pt x="1567974" y="783986"/>
                </a:lnTo>
                <a:lnTo>
                  <a:pt x="0" y="783986"/>
                </a:lnTo>
                <a:lnTo>
                  <a:pt x="391993" y="39199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31142" tIns="18574" rIns="293995" bIns="18574" spcCol="1270" anchor="ctr"/>
          <a:lstStyle/>
          <a:p>
            <a:pPr algn="ctr" defTabSz="1300163">
              <a:lnSpc>
                <a:spcPct val="90000"/>
              </a:lnSpc>
              <a:spcAft>
                <a:spcPct val="35000"/>
              </a:spcAft>
              <a:defRPr/>
            </a:pPr>
            <a:endParaRPr lang="en-US" sz="2925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72910" y="2075677"/>
            <a:ext cx="569388" cy="553998"/>
            <a:chOff x="5521786" y="1682458"/>
            <a:chExt cx="758235" cy="738519"/>
          </a:xfrm>
        </p:grpSpPr>
        <p:sp>
          <p:nvSpPr>
            <p:cNvPr id="95" name="Oval 94"/>
            <p:cNvSpPr/>
            <p:nvPr/>
          </p:nvSpPr>
          <p:spPr>
            <a:xfrm>
              <a:off x="5685274" y="1905695"/>
              <a:ext cx="407478" cy="409495"/>
            </a:xfrm>
            <a:prstGeom prst="ellipse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/>
            </a:p>
          </p:txBody>
        </p:sp>
        <p:sp>
          <p:nvSpPr>
            <p:cNvPr id="12331" name="TextBox 95"/>
            <p:cNvSpPr txBox="1">
              <a:spLocks noChangeArrowheads="1"/>
            </p:cNvSpPr>
            <p:nvPr/>
          </p:nvSpPr>
          <p:spPr bwMode="auto">
            <a:xfrm>
              <a:off x="5521786" y="1682458"/>
              <a:ext cx="758235" cy="73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vi-VN" sz="3000">
                  <a:solidFill>
                    <a:srgbClr val="FFFFFF"/>
                  </a:solidFill>
                  <a:latin typeface="Segoe UI Semilight" panose="020B0402040204020203" pitchFamily="34" charset="0"/>
                  <a:sym typeface="Webdings" panose="05030102010509060703" pitchFamily="18" charset="2"/>
                </a:rPr>
                <a:t></a:t>
              </a:r>
              <a:endParaRPr lang="en-US" altLang="vi-VN" sz="3000">
                <a:solidFill>
                  <a:srgbClr val="FFFFFF"/>
                </a:solidFill>
                <a:latin typeface="Segoe UI Semilight" panose="020B0402040204020203" pitchFamily="34" charset="0"/>
              </a:endParaRPr>
            </a:p>
          </p:txBody>
        </p:sp>
      </p:grpSp>
      <p:sp>
        <p:nvSpPr>
          <p:cNvPr id="49167" name="TextBox 8"/>
          <p:cNvSpPr txBox="1">
            <a:spLocks noChangeArrowheads="1"/>
          </p:cNvSpPr>
          <p:nvPr/>
        </p:nvSpPr>
        <p:spPr bwMode="auto">
          <a:xfrm>
            <a:off x="4154090" y="1910798"/>
            <a:ext cx="4683919" cy="707886"/>
          </a:xfrm>
          <a:prstGeom prst="rect">
            <a:avLst/>
          </a:prstGeom>
          <a:noFill/>
          <a:ln w="25400">
            <a:solidFill>
              <a:srgbClr val="66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350289" y="4528376"/>
            <a:ext cx="569388" cy="553998"/>
            <a:chOff x="5933083" y="4753308"/>
            <a:chExt cx="758235" cy="738519"/>
          </a:xfrm>
        </p:grpSpPr>
        <p:sp>
          <p:nvSpPr>
            <p:cNvPr id="97" name="Oval 32"/>
            <p:cNvSpPr/>
            <p:nvPr/>
          </p:nvSpPr>
          <p:spPr>
            <a:xfrm>
              <a:off x="6096571" y="4965435"/>
              <a:ext cx="407477" cy="407908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/>
            </a:p>
          </p:txBody>
        </p:sp>
        <p:sp>
          <p:nvSpPr>
            <p:cNvPr id="12329" name="TextBox 38"/>
            <p:cNvSpPr txBox="1">
              <a:spLocks noChangeArrowheads="1"/>
            </p:cNvSpPr>
            <p:nvPr/>
          </p:nvSpPr>
          <p:spPr bwMode="auto">
            <a:xfrm>
              <a:off x="5933083" y="4753308"/>
              <a:ext cx="758235" cy="73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vi-VN" sz="3000" dirty="0">
                  <a:solidFill>
                    <a:srgbClr val="FFFFFF"/>
                  </a:solidFill>
                  <a:latin typeface="Segoe UI Semilight" panose="020B0402040204020203" pitchFamily="34" charset="0"/>
                  <a:sym typeface="Webdings" panose="05030102010509060703" pitchFamily="18" charset="2"/>
                </a:rPr>
                <a:t></a:t>
              </a:r>
              <a:endParaRPr lang="en-US" altLang="vi-VN" sz="3000" dirty="0">
                <a:solidFill>
                  <a:srgbClr val="FFFFFF"/>
                </a:solidFill>
                <a:latin typeface="Segoe UI Semilight" panose="020B0402040204020203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350289" y="2740047"/>
            <a:ext cx="569388" cy="553998"/>
            <a:chOff x="5933083" y="2688045"/>
            <a:chExt cx="758235" cy="740176"/>
          </a:xfrm>
        </p:grpSpPr>
        <p:sp>
          <p:nvSpPr>
            <p:cNvPr id="101" name="Oval 43"/>
            <p:cNvSpPr/>
            <p:nvPr/>
          </p:nvSpPr>
          <p:spPr>
            <a:xfrm>
              <a:off x="6096571" y="2900649"/>
              <a:ext cx="407477" cy="408823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/>
            </a:p>
          </p:txBody>
        </p:sp>
        <p:sp>
          <p:nvSpPr>
            <p:cNvPr id="12327" name="TextBox 44"/>
            <p:cNvSpPr txBox="1">
              <a:spLocks noChangeArrowheads="1"/>
            </p:cNvSpPr>
            <p:nvPr/>
          </p:nvSpPr>
          <p:spPr bwMode="auto">
            <a:xfrm>
              <a:off x="5933083" y="2688045"/>
              <a:ext cx="758235" cy="7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vi-VN" sz="3000">
                  <a:solidFill>
                    <a:srgbClr val="FFFFFF"/>
                  </a:solidFill>
                  <a:latin typeface="Segoe UI Semilight" panose="020B0402040204020203" pitchFamily="34" charset="0"/>
                  <a:sym typeface="Webdings" panose="05030102010509060703" pitchFamily="18" charset="2"/>
                </a:rPr>
                <a:t></a:t>
              </a:r>
              <a:endParaRPr lang="en-US" altLang="vi-VN" sz="3000">
                <a:solidFill>
                  <a:srgbClr val="FFFFFF"/>
                </a:solidFill>
                <a:latin typeface="Segoe UI Semilight" panose="020B0402040204020203" pitchFamily="34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372910" y="3593722"/>
            <a:ext cx="569388" cy="553998"/>
            <a:chOff x="5933083" y="3696106"/>
            <a:chExt cx="758235" cy="738519"/>
          </a:xfrm>
        </p:grpSpPr>
        <p:sp>
          <p:nvSpPr>
            <p:cNvPr id="99" name="Oval 40"/>
            <p:cNvSpPr/>
            <p:nvPr/>
          </p:nvSpPr>
          <p:spPr>
            <a:xfrm>
              <a:off x="6096571" y="3927279"/>
              <a:ext cx="407478" cy="407908"/>
            </a:xfrm>
            <a:prstGeom prst="ellipse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/>
            </a:p>
          </p:txBody>
        </p:sp>
        <p:sp>
          <p:nvSpPr>
            <p:cNvPr id="12325" name="TextBox 41"/>
            <p:cNvSpPr txBox="1">
              <a:spLocks noChangeArrowheads="1"/>
            </p:cNvSpPr>
            <p:nvPr/>
          </p:nvSpPr>
          <p:spPr bwMode="auto">
            <a:xfrm>
              <a:off x="5933083" y="3696106"/>
              <a:ext cx="758235" cy="73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vi-VN" sz="3000" dirty="0">
                  <a:solidFill>
                    <a:srgbClr val="FFFFFF"/>
                  </a:solidFill>
                  <a:latin typeface="Segoe UI Semilight" panose="020B0402040204020203" pitchFamily="34" charset="0"/>
                  <a:sym typeface="Webdings" panose="05030102010509060703" pitchFamily="18" charset="2"/>
                </a:rPr>
                <a:t></a:t>
              </a:r>
              <a:endParaRPr lang="en-US" altLang="vi-VN" sz="3000" dirty="0">
                <a:solidFill>
                  <a:srgbClr val="FFFFFF"/>
                </a:solidFill>
                <a:latin typeface="Segoe UI Semilight" panose="020B0402040204020203" pitchFamily="34" charset="0"/>
              </a:endParaRPr>
            </a:p>
          </p:txBody>
        </p:sp>
      </p:grpSp>
      <p:grpSp>
        <p:nvGrpSpPr>
          <p:cNvPr id="6" name="Group 217"/>
          <p:cNvGrpSpPr>
            <a:grpSpLocks/>
          </p:cNvGrpSpPr>
          <p:nvPr/>
        </p:nvGrpSpPr>
        <p:grpSpPr bwMode="auto">
          <a:xfrm>
            <a:off x="967688" y="3726321"/>
            <a:ext cx="362830" cy="389592"/>
            <a:chOff x="2411" y="2675"/>
            <a:chExt cx="378" cy="414"/>
          </a:xfrm>
          <a:solidFill>
            <a:srgbClr val="FFFFFF"/>
          </a:solidFill>
        </p:grpSpPr>
        <p:sp>
          <p:nvSpPr>
            <p:cNvPr id="116" name="Rectangle 218"/>
            <p:cNvSpPr>
              <a:spLocks noChangeArrowheads="1"/>
            </p:cNvSpPr>
            <p:nvPr/>
          </p:nvSpPr>
          <p:spPr bwMode="gray">
            <a:xfrm>
              <a:off x="2525" y="2867"/>
              <a:ext cx="21" cy="45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17" name="Rectangle 219"/>
            <p:cNvSpPr>
              <a:spLocks noChangeArrowheads="1"/>
            </p:cNvSpPr>
            <p:nvPr/>
          </p:nvSpPr>
          <p:spPr bwMode="gray">
            <a:xfrm>
              <a:off x="2655" y="2867"/>
              <a:ext cx="23" cy="45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18" name="Freeform 220"/>
            <p:cNvSpPr>
              <a:spLocks/>
            </p:cNvSpPr>
            <p:nvPr/>
          </p:nvSpPr>
          <p:spPr bwMode="gray">
            <a:xfrm>
              <a:off x="2481" y="2937"/>
              <a:ext cx="239" cy="75"/>
            </a:xfrm>
            <a:custGeom>
              <a:avLst/>
              <a:gdLst/>
              <a:ahLst/>
              <a:cxnLst>
                <a:cxn ang="0">
                  <a:pos x="119" y="56"/>
                </a:cxn>
                <a:cxn ang="0">
                  <a:pos x="93" y="53"/>
                </a:cxn>
                <a:cxn ang="0">
                  <a:pos x="72" y="47"/>
                </a:cxn>
                <a:cxn ang="0">
                  <a:pos x="54" y="39"/>
                </a:cxn>
                <a:cxn ang="0">
                  <a:pos x="41" y="29"/>
                </a:cxn>
                <a:cxn ang="0">
                  <a:pos x="30" y="18"/>
                </a:cxn>
                <a:cxn ang="0">
                  <a:pos x="24" y="9"/>
                </a:cxn>
                <a:cxn ang="0">
                  <a:pos x="20" y="3"/>
                </a:cxn>
                <a:cxn ang="0">
                  <a:pos x="18" y="0"/>
                </a:cxn>
                <a:cxn ang="0">
                  <a:pos x="0" y="8"/>
                </a:cxn>
                <a:cxn ang="0">
                  <a:pos x="2" y="12"/>
                </a:cxn>
                <a:cxn ang="0">
                  <a:pos x="8" y="20"/>
                </a:cxn>
                <a:cxn ang="0">
                  <a:pos x="15" y="30"/>
                </a:cxn>
                <a:cxn ang="0">
                  <a:pos x="27" y="42"/>
                </a:cxn>
                <a:cxn ang="0">
                  <a:pos x="44" y="54"/>
                </a:cxn>
                <a:cxn ang="0">
                  <a:pos x="65" y="65"/>
                </a:cxn>
                <a:cxn ang="0">
                  <a:pos x="89" y="72"/>
                </a:cxn>
                <a:cxn ang="0">
                  <a:pos x="119" y="75"/>
                </a:cxn>
                <a:cxn ang="0">
                  <a:pos x="149" y="72"/>
                </a:cxn>
                <a:cxn ang="0">
                  <a:pos x="174" y="65"/>
                </a:cxn>
                <a:cxn ang="0">
                  <a:pos x="195" y="54"/>
                </a:cxn>
                <a:cxn ang="0">
                  <a:pos x="210" y="42"/>
                </a:cxn>
                <a:cxn ang="0">
                  <a:pos x="222" y="30"/>
                </a:cxn>
                <a:cxn ang="0">
                  <a:pos x="231" y="20"/>
                </a:cxn>
                <a:cxn ang="0">
                  <a:pos x="236" y="12"/>
                </a:cxn>
                <a:cxn ang="0">
                  <a:pos x="239" y="8"/>
                </a:cxn>
                <a:cxn ang="0">
                  <a:pos x="221" y="0"/>
                </a:cxn>
                <a:cxn ang="0">
                  <a:pos x="219" y="3"/>
                </a:cxn>
                <a:cxn ang="0">
                  <a:pos x="215" y="9"/>
                </a:cxn>
                <a:cxn ang="0">
                  <a:pos x="207" y="18"/>
                </a:cxn>
                <a:cxn ang="0">
                  <a:pos x="197" y="29"/>
                </a:cxn>
                <a:cxn ang="0">
                  <a:pos x="183" y="39"/>
                </a:cxn>
                <a:cxn ang="0">
                  <a:pos x="167" y="47"/>
                </a:cxn>
                <a:cxn ang="0">
                  <a:pos x="144" y="53"/>
                </a:cxn>
                <a:cxn ang="0">
                  <a:pos x="119" y="56"/>
                </a:cxn>
              </a:cxnLst>
              <a:rect l="0" t="0" r="r" b="b"/>
              <a:pathLst>
                <a:path w="239" h="75">
                  <a:moveTo>
                    <a:pt x="119" y="56"/>
                  </a:moveTo>
                  <a:lnTo>
                    <a:pt x="93" y="53"/>
                  </a:lnTo>
                  <a:lnTo>
                    <a:pt x="72" y="47"/>
                  </a:lnTo>
                  <a:lnTo>
                    <a:pt x="54" y="39"/>
                  </a:lnTo>
                  <a:lnTo>
                    <a:pt x="41" y="29"/>
                  </a:lnTo>
                  <a:lnTo>
                    <a:pt x="30" y="18"/>
                  </a:lnTo>
                  <a:lnTo>
                    <a:pt x="24" y="9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0" y="8"/>
                  </a:lnTo>
                  <a:lnTo>
                    <a:pt x="2" y="12"/>
                  </a:lnTo>
                  <a:lnTo>
                    <a:pt x="8" y="20"/>
                  </a:lnTo>
                  <a:lnTo>
                    <a:pt x="15" y="30"/>
                  </a:lnTo>
                  <a:lnTo>
                    <a:pt x="27" y="42"/>
                  </a:lnTo>
                  <a:lnTo>
                    <a:pt x="44" y="54"/>
                  </a:lnTo>
                  <a:lnTo>
                    <a:pt x="65" y="65"/>
                  </a:lnTo>
                  <a:lnTo>
                    <a:pt x="89" y="72"/>
                  </a:lnTo>
                  <a:lnTo>
                    <a:pt x="119" y="75"/>
                  </a:lnTo>
                  <a:lnTo>
                    <a:pt x="149" y="72"/>
                  </a:lnTo>
                  <a:lnTo>
                    <a:pt x="174" y="65"/>
                  </a:lnTo>
                  <a:lnTo>
                    <a:pt x="195" y="54"/>
                  </a:lnTo>
                  <a:lnTo>
                    <a:pt x="210" y="42"/>
                  </a:lnTo>
                  <a:lnTo>
                    <a:pt x="222" y="30"/>
                  </a:lnTo>
                  <a:lnTo>
                    <a:pt x="231" y="20"/>
                  </a:lnTo>
                  <a:lnTo>
                    <a:pt x="236" y="12"/>
                  </a:lnTo>
                  <a:lnTo>
                    <a:pt x="239" y="8"/>
                  </a:lnTo>
                  <a:lnTo>
                    <a:pt x="221" y="0"/>
                  </a:lnTo>
                  <a:lnTo>
                    <a:pt x="219" y="3"/>
                  </a:lnTo>
                  <a:lnTo>
                    <a:pt x="215" y="9"/>
                  </a:lnTo>
                  <a:lnTo>
                    <a:pt x="207" y="18"/>
                  </a:lnTo>
                  <a:lnTo>
                    <a:pt x="197" y="29"/>
                  </a:lnTo>
                  <a:lnTo>
                    <a:pt x="183" y="39"/>
                  </a:lnTo>
                  <a:lnTo>
                    <a:pt x="167" y="47"/>
                  </a:lnTo>
                  <a:lnTo>
                    <a:pt x="144" y="53"/>
                  </a:lnTo>
                  <a:lnTo>
                    <a:pt x="119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19" name="Freeform 221"/>
            <p:cNvSpPr>
              <a:spLocks/>
            </p:cNvSpPr>
            <p:nvPr/>
          </p:nvSpPr>
          <p:spPr bwMode="gray">
            <a:xfrm>
              <a:off x="2411" y="2675"/>
              <a:ext cx="189" cy="414"/>
            </a:xfrm>
            <a:custGeom>
              <a:avLst/>
              <a:gdLst/>
              <a:ahLst/>
              <a:cxnLst>
                <a:cxn ang="0">
                  <a:pos x="49" y="375"/>
                </a:cxn>
                <a:cxn ang="0">
                  <a:pos x="46" y="373"/>
                </a:cxn>
                <a:cxn ang="0">
                  <a:pos x="45" y="370"/>
                </a:cxn>
                <a:cxn ang="0">
                  <a:pos x="43" y="367"/>
                </a:cxn>
                <a:cxn ang="0">
                  <a:pos x="42" y="363"/>
                </a:cxn>
                <a:cxn ang="0">
                  <a:pos x="42" y="150"/>
                </a:cxn>
                <a:cxn ang="0">
                  <a:pos x="43" y="145"/>
                </a:cxn>
                <a:cxn ang="0">
                  <a:pos x="45" y="141"/>
                </a:cxn>
                <a:cxn ang="0">
                  <a:pos x="46" y="139"/>
                </a:cxn>
                <a:cxn ang="0">
                  <a:pos x="49" y="138"/>
                </a:cxn>
                <a:cxn ang="0">
                  <a:pos x="189" y="138"/>
                </a:cxn>
                <a:cxn ang="0">
                  <a:pos x="189" y="97"/>
                </a:cxn>
                <a:cxn ang="0">
                  <a:pos x="153" y="97"/>
                </a:cxn>
                <a:cxn ang="0">
                  <a:pos x="105" y="7"/>
                </a:cxn>
                <a:cxn ang="0">
                  <a:pos x="102" y="4"/>
                </a:cxn>
                <a:cxn ang="0">
                  <a:pos x="97" y="1"/>
                </a:cxn>
                <a:cxn ang="0">
                  <a:pos x="93" y="0"/>
                </a:cxn>
                <a:cxn ang="0">
                  <a:pos x="87" y="0"/>
                </a:cxn>
                <a:cxn ang="0">
                  <a:pos x="82" y="1"/>
                </a:cxn>
                <a:cxn ang="0">
                  <a:pos x="78" y="4"/>
                </a:cxn>
                <a:cxn ang="0">
                  <a:pos x="75" y="9"/>
                </a:cxn>
                <a:cxn ang="0">
                  <a:pos x="73" y="13"/>
                </a:cxn>
                <a:cxn ang="0">
                  <a:pos x="73" y="19"/>
                </a:cxn>
                <a:cxn ang="0">
                  <a:pos x="75" y="24"/>
                </a:cxn>
                <a:cxn ang="0">
                  <a:pos x="114" y="97"/>
                </a:cxn>
                <a:cxn ang="0">
                  <a:pos x="42" y="97"/>
                </a:cxn>
                <a:cxn ang="0">
                  <a:pos x="25" y="102"/>
                </a:cxn>
                <a:cxn ang="0">
                  <a:pos x="13" y="111"/>
                </a:cxn>
                <a:cxn ang="0">
                  <a:pos x="4" y="126"/>
                </a:cxn>
                <a:cxn ang="0">
                  <a:pos x="0" y="144"/>
                </a:cxn>
                <a:cxn ang="0">
                  <a:pos x="0" y="369"/>
                </a:cxn>
                <a:cxn ang="0">
                  <a:pos x="4" y="387"/>
                </a:cxn>
                <a:cxn ang="0">
                  <a:pos x="13" y="400"/>
                </a:cxn>
                <a:cxn ang="0">
                  <a:pos x="25" y="411"/>
                </a:cxn>
                <a:cxn ang="0">
                  <a:pos x="42" y="414"/>
                </a:cxn>
                <a:cxn ang="0">
                  <a:pos x="189" y="414"/>
                </a:cxn>
                <a:cxn ang="0">
                  <a:pos x="189" y="375"/>
                </a:cxn>
                <a:cxn ang="0">
                  <a:pos x="49" y="375"/>
                </a:cxn>
              </a:cxnLst>
              <a:rect l="0" t="0" r="r" b="b"/>
              <a:pathLst>
                <a:path w="189" h="414">
                  <a:moveTo>
                    <a:pt x="49" y="375"/>
                  </a:moveTo>
                  <a:lnTo>
                    <a:pt x="46" y="373"/>
                  </a:lnTo>
                  <a:lnTo>
                    <a:pt x="45" y="370"/>
                  </a:lnTo>
                  <a:lnTo>
                    <a:pt x="43" y="367"/>
                  </a:lnTo>
                  <a:lnTo>
                    <a:pt x="42" y="363"/>
                  </a:lnTo>
                  <a:lnTo>
                    <a:pt x="42" y="150"/>
                  </a:lnTo>
                  <a:lnTo>
                    <a:pt x="43" y="145"/>
                  </a:lnTo>
                  <a:lnTo>
                    <a:pt x="45" y="141"/>
                  </a:lnTo>
                  <a:lnTo>
                    <a:pt x="46" y="139"/>
                  </a:lnTo>
                  <a:lnTo>
                    <a:pt x="49" y="138"/>
                  </a:lnTo>
                  <a:lnTo>
                    <a:pt x="189" y="138"/>
                  </a:lnTo>
                  <a:lnTo>
                    <a:pt x="189" y="97"/>
                  </a:lnTo>
                  <a:lnTo>
                    <a:pt x="153" y="97"/>
                  </a:lnTo>
                  <a:lnTo>
                    <a:pt x="105" y="7"/>
                  </a:lnTo>
                  <a:lnTo>
                    <a:pt x="102" y="4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87" y="0"/>
                  </a:lnTo>
                  <a:lnTo>
                    <a:pt x="82" y="1"/>
                  </a:lnTo>
                  <a:lnTo>
                    <a:pt x="78" y="4"/>
                  </a:lnTo>
                  <a:lnTo>
                    <a:pt x="75" y="9"/>
                  </a:lnTo>
                  <a:lnTo>
                    <a:pt x="73" y="13"/>
                  </a:lnTo>
                  <a:lnTo>
                    <a:pt x="73" y="19"/>
                  </a:lnTo>
                  <a:lnTo>
                    <a:pt x="75" y="24"/>
                  </a:lnTo>
                  <a:lnTo>
                    <a:pt x="114" y="97"/>
                  </a:lnTo>
                  <a:lnTo>
                    <a:pt x="42" y="97"/>
                  </a:lnTo>
                  <a:lnTo>
                    <a:pt x="25" y="102"/>
                  </a:lnTo>
                  <a:lnTo>
                    <a:pt x="13" y="111"/>
                  </a:lnTo>
                  <a:lnTo>
                    <a:pt x="4" y="126"/>
                  </a:lnTo>
                  <a:lnTo>
                    <a:pt x="0" y="144"/>
                  </a:lnTo>
                  <a:lnTo>
                    <a:pt x="0" y="369"/>
                  </a:lnTo>
                  <a:lnTo>
                    <a:pt x="4" y="387"/>
                  </a:lnTo>
                  <a:lnTo>
                    <a:pt x="13" y="400"/>
                  </a:lnTo>
                  <a:lnTo>
                    <a:pt x="25" y="411"/>
                  </a:lnTo>
                  <a:lnTo>
                    <a:pt x="42" y="414"/>
                  </a:lnTo>
                  <a:lnTo>
                    <a:pt x="189" y="414"/>
                  </a:lnTo>
                  <a:lnTo>
                    <a:pt x="189" y="375"/>
                  </a:lnTo>
                  <a:lnTo>
                    <a:pt x="49" y="3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0" name="Freeform 222"/>
            <p:cNvSpPr>
              <a:spLocks/>
            </p:cNvSpPr>
            <p:nvPr/>
          </p:nvSpPr>
          <p:spPr bwMode="gray">
            <a:xfrm>
              <a:off x="2600" y="2675"/>
              <a:ext cx="189" cy="414"/>
            </a:xfrm>
            <a:custGeom>
              <a:avLst/>
              <a:gdLst/>
              <a:ahLst/>
              <a:cxnLst>
                <a:cxn ang="0">
                  <a:pos x="189" y="369"/>
                </a:cxn>
                <a:cxn ang="0">
                  <a:pos x="189" y="144"/>
                </a:cxn>
                <a:cxn ang="0">
                  <a:pos x="186" y="126"/>
                </a:cxn>
                <a:cxn ang="0">
                  <a:pos x="177" y="111"/>
                </a:cxn>
                <a:cxn ang="0">
                  <a:pos x="163" y="102"/>
                </a:cxn>
                <a:cxn ang="0">
                  <a:pos x="147" y="97"/>
                </a:cxn>
                <a:cxn ang="0">
                  <a:pos x="75" y="97"/>
                </a:cxn>
                <a:cxn ang="0">
                  <a:pos x="114" y="24"/>
                </a:cxn>
                <a:cxn ang="0">
                  <a:pos x="115" y="19"/>
                </a:cxn>
                <a:cxn ang="0">
                  <a:pos x="115" y="13"/>
                </a:cxn>
                <a:cxn ang="0">
                  <a:pos x="114" y="9"/>
                </a:cxn>
                <a:cxn ang="0">
                  <a:pos x="111" y="4"/>
                </a:cxn>
                <a:cxn ang="0">
                  <a:pos x="106" y="1"/>
                </a:cxn>
                <a:cxn ang="0">
                  <a:pos x="102" y="0"/>
                </a:cxn>
                <a:cxn ang="0">
                  <a:pos x="97" y="0"/>
                </a:cxn>
                <a:cxn ang="0">
                  <a:pos x="91" y="1"/>
                </a:cxn>
                <a:cxn ang="0">
                  <a:pos x="87" y="4"/>
                </a:cxn>
                <a:cxn ang="0">
                  <a:pos x="84" y="7"/>
                </a:cxn>
                <a:cxn ang="0">
                  <a:pos x="37" y="97"/>
                </a:cxn>
                <a:cxn ang="0">
                  <a:pos x="0" y="97"/>
                </a:cxn>
                <a:cxn ang="0">
                  <a:pos x="0" y="138"/>
                </a:cxn>
                <a:cxn ang="0">
                  <a:pos x="139" y="138"/>
                </a:cxn>
                <a:cxn ang="0">
                  <a:pos x="142" y="139"/>
                </a:cxn>
                <a:cxn ang="0">
                  <a:pos x="145" y="141"/>
                </a:cxn>
                <a:cxn ang="0">
                  <a:pos x="147" y="145"/>
                </a:cxn>
                <a:cxn ang="0">
                  <a:pos x="147" y="150"/>
                </a:cxn>
                <a:cxn ang="0">
                  <a:pos x="147" y="363"/>
                </a:cxn>
                <a:cxn ang="0">
                  <a:pos x="147" y="367"/>
                </a:cxn>
                <a:cxn ang="0">
                  <a:pos x="145" y="370"/>
                </a:cxn>
                <a:cxn ang="0">
                  <a:pos x="142" y="373"/>
                </a:cxn>
                <a:cxn ang="0">
                  <a:pos x="139" y="375"/>
                </a:cxn>
                <a:cxn ang="0">
                  <a:pos x="0" y="375"/>
                </a:cxn>
                <a:cxn ang="0">
                  <a:pos x="0" y="414"/>
                </a:cxn>
                <a:cxn ang="0">
                  <a:pos x="147" y="414"/>
                </a:cxn>
                <a:cxn ang="0">
                  <a:pos x="163" y="411"/>
                </a:cxn>
                <a:cxn ang="0">
                  <a:pos x="177" y="400"/>
                </a:cxn>
                <a:cxn ang="0">
                  <a:pos x="186" y="387"/>
                </a:cxn>
                <a:cxn ang="0">
                  <a:pos x="189" y="369"/>
                </a:cxn>
              </a:cxnLst>
              <a:rect l="0" t="0" r="r" b="b"/>
              <a:pathLst>
                <a:path w="189" h="414">
                  <a:moveTo>
                    <a:pt x="189" y="369"/>
                  </a:moveTo>
                  <a:lnTo>
                    <a:pt x="189" y="144"/>
                  </a:lnTo>
                  <a:lnTo>
                    <a:pt x="186" y="126"/>
                  </a:lnTo>
                  <a:lnTo>
                    <a:pt x="177" y="111"/>
                  </a:lnTo>
                  <a:lnTo>
                    <a:pt x="163" y="102"/>
                  </a:lnTo>
                  <a:lnTo>
                    <a:pt x="147" y="97"/>
                  </a:lnTo>
                  <a:lnTo>
                    <a:pt x="75" y="97"/>
                  </a:lnTo>
                  <a:lnTo>
                    <a:pt x="114" y="24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114" y="9"/>
                  </a:lnTo>
                  <a:lnTo>
                    <a:pt x="111" y="4"/>
                  </a:lnTo>
                  <a:lnTo>
                    <a:pt x="106" y="1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1"/>
                  </a:lnTo>
                  <a:lnTo>
                    <a:pt x="87" y="4"/>
                  </a:lnTo>
                  <a:lnTo>
                    <a:pt x="84" y="7"/>
                  </a:lnTo>
                  <a:lnTo>
                    <a:pt x="37" y="97"/>
                  </a:lnTo>
                  <a:lnTo>
                    <a:pt x="0" y="97"/>
                  </a:lnTo>
                  <a:lnTo>
                    <a:pt x="0" y="138"/>
                  </a:lnTo>
                  <a:lnTo>
                    <a:pt x="139" y="138"/>
                  </a:lnTo>
                  <a:lnTo>
                    <a:pt x="142" y="139"/>
                  </a:lnTo>
                  <a:lnTo>
                    <a:pt x="145" y="141"/>
                  </a:lnTo>
                  <a:lnTo>
                    <a:pt x="147" y="145"/>
                  </a:lnTo>
                  <a:lnTo>
                    <a:pt x="147" y="150"/>
                  </a:lnTo>
                  <a:lnTo>
                    <a:pt x="147" y="363"/>
                  </a:lnTo>
                  <a:lnTo>
                    <a:pt x="147" y="367"/>
                  </a:lnTo>
                  <a:lnTo>
                    <a:pt x="145" y="370"/>
                  </a:lnTo>
                  <a:lnTo>
                    <a:pt x="142" y="373"/>
                  </a:lnTo>
                  <a:lnTo>
                    <a:pt x="139" y="375"/>
                  </a:lnTo>
                  <a:lnTo>
                    <a:pt x="0" y="375"/>
                  </a:lnTo>
                  <a:lnTo>
                    <a:pt x="0" y="414"/>
                  </a:lnTo>
                  <a:lnTo>
                    <a:pt x="147" y="414"/>
                  </a:lnTo>
                  <a:lnTo>
                    <a:pt x="163" y="411"/>
                  </a:lnTo>
                  <a:lnTo>
                    <a:pt x="177" y="400"/>
                  </a:lnTo>
                  <a:lnTo>
                    <a:pt x="186" y="387"/>
                  </a:lnTo>
                  <a:lnTo>
                    <a:pt x="189" y="3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</p:grpSp>
      <p:sp>
        <p:nvSpPr>
          <p:cNvPr id="49181" name="Freeform 60"/>
          <p:cNvSpPr>
            <a:spLocks noEditPoints="1"/>
          </p:cNvSpPr>
          <p:nvPr/>
        </p:nvSpPr>
        <p:spPr bwMode="auto">
          <a:xfrm>
            <a:off x="966788" y="2894410"/>
            <a:ext cx="351235" cy="355997"/>
          </a:xfrm>
          <a:custGeom>
            <a:avLst/>
            <a:gdLst>
              <a:gd name="T0" fmla="*/ 2147483646 w 366"/>
              <a:gd name="T1" fmla="*/ 2147483646 h 377"/>
              <a:gd name="T2" fmla="*/ 2147483646 w 366"/>
              <a:gd name="T3" fmla="*/ 2147483646 h 377"/>
              <a:gd name="T4" fmla="*/ 2147483646 w 366"/>
              <a:gd name="T5" fmla="*/ 2147483646 h 377"/>
              <a:gd name="T6" fmla="*/ 2147483646 w 366"/>
              <a:gd name="T7" fmla="*/ 2147483646 h 377"/>
              <a:gd name="T8" fmla="*/ 2147483646 w 366"/>
              <a:gd name="T9" fmla="*/ 2147483646 h 377"/>
              <a:gd name="T10" fmla="*/ 2147483646 w 366"/>
              <a:gd name="T11" fmla="*/ 2147483646 h 377"/>
              <a:gd name="T12" fmla="*/ 2147483646 w 366"/>
              <a:gd name="T13" fmla="*/ 2147483646 h 377"/>
              <a:gd name="T14" fmla="*/ 2147483646 w 366"/>
              <a:gd name="T15" fmla="*/ 2147483646 h 377"/>
              <a:gd name="T16" fmla="*/ 2147483646 w 366"/>
              <a:gd name="T17" fmla="*/ 2147483646 h 377"/>
              <a:gd name="T18" fmla="*/ 2147483646 w 366"/>
              <a:gd name="T19" fmla="*/ 2147483646 h 377"/>
              <a:gd name="T20" fmla="*/ 2147483646 w 366"/>
              <a:gd name="T21" fmla="*/ 2147483646 h 377"/>
              <a:gd name="T22" fmla="*/ 2147483646 w 366"/>
              <a:gd name="T23" fmla="*/ 2147483646 h 377"/>
              <a:gd name="T24" fmla="*/ 2147483646 w 366"/>
              <a:gd name="T25" fmla="*/ 2147483646 h 377"/>
              <a:gd name="T26" fmla="*/ 2147483646 w 366"/>
              <a:gd name="T27" fmla="*/ 2147483646 h 377"/>
              <a:gd name="T28" fmla="*/ 2147483646 w 366"/>
              <a:gd name="T29" fmla="*/ 2147483646 h 377"/>
              <a:gd name="T30" fmla="*/ 2147483646 w 366"/>
              <a:gd name="T31" fmla="*/ 2147483646 h 377"/>
              <a:gd name="T32" fmla="*/ 2147483646 w 366"/>
              <a:gd name="T33" fmla="*/ 2147483646 h 377"/>
              <a:gd name="T34" fmla="*/ 2147483646 w 366"/>
              <a:gd name="T35" fmla="*/ 2147483646 h 377"/>
              <a:gd name="T36" fmla="*/ 2147483646 w 366"/>
              <a:gd name="T37" fmla="*/ 2147483646 h 377"/>
              <a:gd name="T38" fmla="*/ 2147483646 w 366"/>
              <a:gd name="T39" fmla="*/ 2147483646 h 377"/>
              <a:gd name="T40" fmla="*/ 2147483646 w 366"/>
              <a:gd name="T41" fmla="*/ 2147483646 h 377"/>
              <a:gd name="T42" fmla="*/ 2147483646 w 366"/>
              <a:gd name="T43" fmla="*/ 2147483646 h 377"/>
              <a:gd name="T44" fmla="*/ 2147483646 w 366"/>
              <a:gd name="T45" fmla="*/ 2147483646 h 377"/>
              <a:gd name="T46" fmla="*/ 2147483646 w 366"/>
              <a:gd name="T47" fmla="*/ 2147483646 h 377"/>
              <a:gd name="T48" fmla="*/ 2147483646 w 366"/>
              <a:gd name="T49" fmla="*/ 2147483646 h 377"/>
              <a:gd name="T50" fmla="*/ 2147483646 w 366"/>
              <a:gd name="T51" fmla="*/ 2147483646 h 377"/>
              <a:gd name="T52" fmla="*/ 2147483646 w 366"/>
              <a:gd name="T53" fmla="*/ 2147483646 h 377"/>
              <a:gd name="T54" fmla="*/ 2147483646 w 366"/>
              <a:gd name="T55" fmla="*/ 2147483646 h 377"/>
              <a:gd name="T56" fmla="*/ 2147483646 w 366"/>
              <a:gd name="T57" fmla="*/ 2147483646 h 377"/>
              <a:gd name="T58" fmla="*/ 2147483646 w 366"/>
              <a:gd name="T59" fmla="*/ 2147483646 h 377"/>
              <a:gd name="T60" fmla="*/ 2147483646 w 366"/>
              <a:gd name="T61" fmla="*/ 2147483646 h 377"/>
              <a:gd name="T62" fmla="*/ 2147483646 w 366"/>
              <a:gd name="T63" fmla="*/ 2147483646 h 377"/>
              <a:gd name="T64" fmla="*/ 2147483646 w 366"/>
              <a:gd name="T65" fmla="*/ 2147483646 h 377"/>
              <a:gd name="T66" fmla="*/ 2147483646 w 366"/>
              <a:gd name="T67" fmla="*/ 2147483646 h 377"/>
              <a:gd name="T68" fmla="*/ 2147483646 w 366"/>
              <a:gd name="T69" fmla="*/ 2147483646 h 377"/>
              <a:gd name="T70" fmla="*/ 2147483646 w 366"/>
              <a:gd name="T71" fmla="*/ 2147483646 h 377"/>
              <a:gd name="T72" fmla="*/ 2147483646 w 366"/>
              <a:gd name="T73" fmla="*/ 2147483646 h 377"/>
              <a:gd name="T74" fmla="*/ 2147483646 w 366"/>
              <a:gd name="T75" fmla="*/ 2147483646 h 377"/>
              <a:gd name="T76" fmla="*/ 2147483646 w 366"/>
              <a:gd name="T77" fmla="*/ 2147483646 h 377"/>
              <a:gd name="T78" fmla="*/ 2147483646 w 366"/>
              <a:gd name="T79" fmla="*/ 2147483646 h 377"/>
              <a:gd name="T80" fmla="*/ 2147483646 w 366"/>
              <a:gd name="T81" fmla="*/ 2147483646 h 377"/>
              <a:gd name="T82" fmla="*/ 2147483646 w 366"/>
              <a:gd name="T83" fmla="*/ 2147483646 h 377"/>
              <a:gd name="T84" fmla="*/ 2147483646 w 366"/>
              <a:gd name="T85" fmla="*/ 2147483646 h 377"/>
              <a:gd name="T86" fmla="*/ 2147483646 w 366"/>
              <a:gd name="T87" fmla="*/ 2147483646 h 377"/>
              <a:gd name="T88" fmla="*/ 2147483646 w 366"/>
              <a:gd name="T89" fmla="*/ 2147483646 h 377"/>
              <a:gd name="T90" fmla="*/ 2147483646 w 366"/>
              <a:gd name="T91" fmla="*/ 2147483646 h 377"/>
              <a:gd name="T92" fmla="*/ 2147483646 w 366"/>
              <a:gd name="T93" fmla="*/ 2147483646 h 377"/>
              <a:gd name="T94" fmla="*/ 2147483646 w 366"/>
              <a:gd name="T95" fmla="*/ 2147483646 h 377"/>
              <a:gd name="T96" fmla="*/ 2147483646 w 366"/>
              <a:gd name="T97" fmla="*/ 2147483646 h 3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66"/>
              <a:gd name="T148" fmla="*/ 0 h 377"/>
              <a:gd name="T149" fmla="*/ 366 w 366"/>
              <a:gd name="T150" fmla="*/ 377 h 3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66" h="377">
                <a:moveTo>
                  <a:pt x="357" y="288"/>
                </a:moveTo>
                <a:lnTo>
                  <a:pt x="309" y="288"/>
                </a:lnTo>
                <a:lnTo>
                  <a:pt x="306" y="290"/>
                </a:lnTo>
                <a:lnTo>
                  <a:pt x="303" y="291"/>
                </a:lnTo>
                <a:lnTo>
                  <a:pt x="277" y="306"/>
                </a:lnTo>
                <a:lnTo>
                  <a:pt x="250" y="318"/>
                </a:lnTo>
                <a:lnTo>
                  <a:pt x="223" y="326"/>
                </a:lnTo>
                <a:lnTo>
                  <a:pt x="193" y="327"/>
                </a:lnTo>
                <a:lnTo>
                  <a:pt x="163" y="326"/>
                </a:lnTo>
                <a:lnTo>
                  <a:pt x="136" y="318"/>
                </a:lnTo>
                <a:lnTo>
                  <a:pt x="112" y="306"/>
                </a:lnTo>
                <a:lnTo>
                  <a:pt x="91" y="291"/>
                </a:lnTo>
                <a:lnTo>
                  <a:pt x="75" y="270"/>
                </a:lnTo>
                <a:lnTo>
                  <a:pt x="61" y="248"/>
                </a:lnTo>
                <a:lnTo>
                  <a:pt x="55" y="222"/>
                </a:lnTo>
                <a:lnTo>
                  <a:pt x="52" y="192"/>
                </a:lnTo>
                <a:lnTo>
                  <a:pt x="55" y="161"/>
                </a:lnTo>
                <a:lnTo>
                  <a:pt x="63" y="134"/>
                </a:lnTo>
                <a:lnTo>
                  <a:pt x="75" y="110"/>
                </a:lnTo>
                <a:lnTo>
                  <a:pt x="93" y="89"/>
                </a:lnTo>
                <a:lnTo>
                  <a:pt x="114" y="71"/>
                </a:lnTo>
                <a:lnTo>
                  <a:pt x="139" y="59"/>
                </a:lnTo>
                <a:lnTo>
                  <a:pt x="166" y="53"/>
                </a:lnTo>
                <a:lnTo>
                  <a:pt x="196" y="50"/>
                </a:lnTo>
                <a:lnTo>
                  <a:pt x="225" y="53"/>
                </a:lnTo>
                <a:lnTo>
                  <a:pt x="249" y="60"/>
                </a:lnTo>
                <a:lnTo>
                  <a:pt x="271" y="72"/>
                </a:lnTo>
                <a:lnTo>
                  <a:pt x="264" y="72"/>
                </a:lnTo>
                <a:lnTo>
                  <a:pt x="253" y="72"/>
                </a:lnTo>
                <a:lnTo>
                  <a:pt x="243" y="72"/>
                </a:lnTo>
                <a:lnTo>
                  <a:pt x="234" y="72"/>
                </a:lnTo>
                <a:lnTo>
                  <a:pt x="229" y="72"/>
                </a:lnTo>
                <a:lnTo>
                  <a:pt x="226" y="72"/>
                </a:lnTo>
                <a:lnTo>
                  <a:pt x="223" y="75"/>
                </a:lnTo>
                <a:lnTo>
                  <a:pt x="220" y="80"/>
                </a:lnTo>
                <a:lnTo>
                  <a:pt x="220" y="81"/>
                </a:lnTo>
                <a:lnTo>
                  <a:pt x="220" y="84"/>
                </a:lnTo>
                <a:lnTo>
                  <a:pt x="214" y="78"/>
                </a:lnTo>
                <a:lnTo>
                  <a:pt x="207" y="74"/>
                </a:lnTo>
                <a:lnTo>
                  <a:pt x="192" y="68"/>
                </a:lnTo>
                <a:lnTo>
                  <a:pt x="174" y="65"/>
                </a:lnTo>
                <a:lnTo>
                  <a:pt x="151" y="68"/>
                </a:lnTo>
                <a:lnTo>
                  <a:pt x="130" y="77"/>
                </a:lnTo>
                <a:lnTo>
                  <a:pt x="112" y="90"/>
                </a:lnTo>
                <a:lnTo>
                  <a:pt x="96" y="110"/>
                </a:lnTo>
                <a:lnTo>
                  <a:pt x="78" y="140"/>
                </a:lnTo>
                <a:lnTo>
                  <a:pt x="69" y="171"/>
                </a:lnTo>
                <a:lnTo>
                  <a:pt x="64" y="207"/>
                </a:lnTo>
                <a:lnTo>
                  <a:pt x="67" y="234"/>
                </a:lnTo>
                <a:lnTo>
                  <a:pt x="75" y="257"/>
                </a:lnTo>
                <a:lnTo>
                  <a:pt x="88" y="276"/>
                </a:lnTo>
                <a:lnTo>
                  <a:pt x="105" y="291"/>
                </a:lnTo>
                <a:lnTo>
                  <a:pt x="126" y="302"/>
                </a:lnTo>
                <a:lnTo>
                  <a:pt x="150" y="305"/>
                </a:lnTo>
                <a:lnTo>
                  <a:pt x="166" y="303"/>
                </a:lnTo>
                <a:lnTo>
                  <a:pt x="180" y="299"/>
                </a:lnTo>
                <a:lnTo>
                  <a:pt x="187" y="294"/>
                </a:lnTo>
                <a:lnTo>
                  <a:pt x="193" y="290"/>
                </a:lnTo>
                <a:lnTo>
                  <a:pt x="201" y="285"/>
                </a:lnTo>
                <a:lnTo>
                  <a:pt x="205" y="293"/>
                </a:lnTo>
                <a:lnTo>
                  <a:pt x="214" y="299"/>
                </a:lnTo>
                <a:lnTo>
                  <a:pt x="225" y="303"/>
                </a:lnTo>
                <a:lnTo>
                  <a:pt x="240" y="305"/>
                </a:lnTo>
                <a:lnTo>
                  <a:pt x="268" y="300"/>
                </a:lnTo>
                <a:lnTo>
                  <a:pt x="297" y="287"/>
                </a:lnTo>
                <a:lnTo>
                  <a:pt x="324" y="266"/>
                </a:lnTo>
                <a:lnTo>
                  <a:pt x="343" y="243"/>
                </a:lnTo>
                <a:lnTo>
                  <a:pt x="355" y="219"/>
                </a:lnTo>
                <a:lnTo>
                  <a:pt x="364" y="191"/>
                </a:lnTo>
                <a:lnTo>
                  <a:pt x="366" y="158"/>
                </a:lnTo>
                <a:lnTo>
                  <a:pt x="364" y="126"/>
                </a:lnTo>
                <a:lnTo>
                  <a:pt x="355" y="98"/>
                </a:lnTo>
                <a:lnTo>
                  <a:pt x="343" y="74"/>
                </a:lnTo>
                <a:lnTo>
                  <a:pt x="325" y="51"/>
                </a:lnTo>
                <a:lnTo>
                  <a:pt x="306" y="35"/>
                </a:lnTo>
                <a:lnTo>
                  <a:pt x="285" y="20"/>
                </a:lnTo>
                <a:lnTo>
                  <a:pt x="259" y="9"/>
                </a:lnTo>
                <a:lnTo>
                  <a:pt x="229" y="3"/>
                </a:lnTo>
                <a:lnTo>
                  <a:pt x="195" y="0"/>
                </a:lnTo>
                <a:lnTo>
                  <a:pt x="160" y="3"/>
                </a:lnTo>
                <a:lnTo>
                  <a:pt x="129" y="9"/>
                </a:lnTo>
                <a:lnTo>
                  <a:pt x="100" y="21"/>
                </a:lnTo>
                <a:lnTo>
                  <a:pt x="75" y="36"/>
                </a:lnTo>
                <a:lnTo>
                  <a:pt x="52" y="57"/>
                </a:lnTo>
                <a:lnTo>
                  <a:pt x="30" y="86"/>
                </a:lnTo>
                <a:lnTo>
                  <a:pt x="13" y="119"/>
                </a:lnTo>
                <a:lnTo>
                  <a:pt x="4" y="155"/>
                </a:lnTo>
                <a:lnTo>
                  <a:pt x="0" y="194"/>
                </a:lnTo>
                <a:lnTo>
                  <a:pt x="4" y="233"/>
                </a:lnTo>
                <a:lnTo>
                  <a:pt x="15" y="269"/>
                </a:lnTo>
                <a:lnTo>
                  <a:pt x="31" y="299"/>
                </a:lnTo>
                <a:lnTo>
                  <a:pt x="55" y="326"/>
                </a:lnTo>
                <a:lnTo>
                  <a:pt x="85" y="348"/>
                </a:lnTo>
                <a:lnTo>
                  <a:pt x="118" y="363"/>
                </a:lnTo>
                <a:lnTo>
                  <a:pt x="154" y="374"/>
                </a:lnTo>
                <a:lnTo>
                  <a:pt x="193" y="377"/>
                </a:lnTo>
                <a:lnTo>
                  <a:pt x="240" y="372"/>
                </a:lnTo>
                <a:lnTo>
                  <a:pt x="286" y="359"/>
                </a:lnTo>
                <a:lnTo>
                  <a:pt x="315" y="344"/>
                </a:lnTo>
                <a:lnTo>
                  <a:pt x="340" y="326"/>
                </a:lnTo>
                <a:lnTo>
                  <a:pt x="363" y="303"/>
                </a:lnTo>
                <a:lnTo>
                  <a:pt x="366" y="300"/>
                </a:lnTo>
                <a:lnTo>
                  <a:pt x="366" y="297"/>
                </a:lnTo>
                <a:lnTo>
                  <a:pt x="364" y="294"/>
                </a:lnTo>
                <a:lnTo>
                  <a:pt x="363" y="291"/>
                </a:lnTo>
                <a:lnTo>
                  <a:pt x="360" y="290"/>
                </a:lnTo>
                <a:lnTo>
                  <a:pt x="357" y="288"/>
                </a:lnTo>
                <a:close/>
                <a:moveTo>
                  <a:pt x="277" y="242"/>
                </a:moveTo>
                <a:lnTo>
                  <a:pt x="265" y="249"/>
                </a:lnTo>
                <a:lnTo>
                  <a:pt x="253" y="251"/>
                </a:lnTo>
                <a:lnTo>
                  <a:pt x="255" y="249"/>
                </a:lnTo>
                <a:lnTo>
                  <a:pt x="255" y="248"/>
                </a:lnTo>
                <a:lnTo>
                  <a:pt x="255" y="246"/>
                </a:lnTo>
                <a:lnTo>
                  <a:pt x="283" y="83"/>
                </a:lnTo>
                <a:lnTo>
                  <a:pt x="283" y="81"/>
                </a:lnTo>
                <a:lnTo>
                  <a:pt x="301" y="104"/>
                </a:lnTo>
                <a:lnTo>
                  <a:pt x="312" y="129"/>
                </a:lnTo>
                <a:lnTo>
                  <a:pt x="315" y="159"/>
                </a:lnTo>
                <a:lnTo>
                  <a:pt x="312" y="186"/>
                </a:lnTo>
                <a:lnTo>
                  <a:pt x="304" y="209"/>
                </a:lnTo>
                <a:lnTo>
                  <a:pt x="292" y="228"/>
                </a:lnTo>
                <a:lnTo>
                  <a:pt x="277" y="242"/>
                </a:lnTo>
                <a:close/>
                <a:moveTo>
                  <a:pt x="130" y="219"/>
                </a:moveTo>
                <a:lnTo>
                  <a:pt x="135" y="182"/>
                </a:lnTo>
                <a:lnTo>
                  <a:pt x="145" y="146"/>
                </a:lnTo>
                <a:lnTo>
                  <a:pt x="154" y="129"/>
                </a:lnTo>
                <a:lnTo>
                  <a:pt x="166" y="119"/>
                </a:lnTo>
                <a:lnTo>
                  <a:pt x="180" y="116"/>
                </a:lnTo>
                <a:lnTo>
                  <a:pt x="187" y="117"/>
                </a:lnTo>
                <a:lnTo>
                  <a:pt x="192" y="119"/>
                </a:lnTo>
                <a:lnTo>
                  <a:pt x="196" y="123"/>
                </a:lnTo>
                <a:lnTo>
                  <a:pt x="202" y="135"/>
                </a:lnTo>
                <a:lnTo>
                  <a:pt x="204" y="149"/>
                </a:lnTo>
                <a:lnTo>
                  <a:pt x="201" y="177"/>
                </a:lnTo>
                <a:lnTo>
                  <a:pt x="195" y="209"/>
                </a:lnTo>
                <a:lnTo>
                  <a:pt x="187" y="230"/>
                </a:lnTo>
                <a:lnTo>
                  <a:pt x="181" y="242"/>
                </a:lnTo>
                <a:lnTo>
                  <a:pt x="175" y="248"/>
                </a:lnTo>
                <a:lnTo>
                  <a:pt x="169" y="252"/>
                </a:lnTo>
                <a:lnTo>
                  <a:pt x="163" y="255"/>
                </a:lnTo>
                <a:lnTo>
                  <a:pt x="156" y="257"/>
                </a:lnTo>
                <a:lnTo>
                  <a:pt x="150" y="255"/>
                </a:lnTo>
                <a:lnTo>
                  <a:pt x="145" y="254"/>
                </a:lnTo>
                <a:lnTo>
                  <a:pt x="142" y="251"/>
                </a:lnTo>
                <a:lnTo>
                  <a:pt x="138" y="246"/>
                </a:lnTo>
                <a:lnTo>
                  <a:pt x="133" y="234"/>
                </a:lnTo>
                <a:lnTo>
                  <a:pt x="130" y="2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7" name="Group 334"/>
          <p:cNvGrpSpPr/>
          <p:nvPr/>
        </p:nvGrpSpPr>
        <p:grpSpPr>
          <a:xfrm>
            <a:off x="962761" y="4448301"/>
            <a:ext cx="418819" cy="406075"/>
            <a:chOff x="190501" y="7938"/>
            <a:chExt cx="2879725" cy="2830512"/>
          </a:xfrm>
          <a:solidFill>
            <a:srgbClr val="FFFFFF"/>
          </a:solidFill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484188" y="1584325"/>
              <a:ext cx="1298575" cy="1254125"/>
            </a:xfrm>
            <a:custGeom>
              <a:avLst/>
              <a:gdLst/>
              <a:ahLst/>
              <a:cxnLst>
                <a:cxn ang="0">
                  <a:pos x="43" y="131"/>
                </a:cxn>
                <a:cxn ang="0">
                  <a:pos x="43" y="83"/>
                </a:cxn>
                <a:cxn ang="0">
                  <a:pos x="78" y="41"/>
                </a:cxn>
                <a:cxn ang="0">
                  <a:pos x="92" y="86"/>
                </a:cxn>
                <a:cxn ang="0">
                  <a:pos x="90" y="26"/>
                </a:cxn>
                <a:cxn ang="0">
                  <a:pos x="156" y="34"/>
                </a:cxn>
                <a:cxn ang="0">
                  <a:pos x="173" y="5"/>
                </a:cxn>
                <a:cxn ang="0">
                  <a:pos x="211" y="0"/>
                </a:cxn>
                <a:cxn ang="0">
                  <a:pos x="206" y="24"/>
                </a:cxn>
                <a:cxn ang="0">
                  <a:pos x="258" y="31"/>
                </a:cxn>
                <a:cxn ang="0">
                  <a:pos x="261" y="48"/>
                </a:cxn>
                <a:cxn ang="0">
                  <a:pos x="301" y="67"/>
                </a:cxn>
                <a:cxn ang="0">
                  <a:pos x="351" y="36"/>
                </a:cxn>
                <a:cxn ang="0">
                  <a:pos x="386" y="43"/>
                </a:cxn>
                <a:cxn ang="0">
                  <a:pos x="429" y="95"/>
                </a:cxn>
                <a:cxn ang="0">
                  <a:pos x="408" y="138"/>
                </a:cxn>
                <a:cxn ang="0">
                  <a:pos x="448" y="119"/>
                </a:cxn>
                <a:cxn ang="0">
                  <a:pos x="474" y="150"/>
                </a:cxn>
                <a:cxn ang="0">
                  <a:pos x="498" y="105"/>
                </a:cxn>
                <a:cxn ang="0">
                  <a:pos x="543" y="100"/>
                </a:cxn>
                <a:cxn ang="0">
                  <a:pos x="552" y="136"/>
                </a:cxn>
                <a:cxn ang="0">
                  <a:pos x="579" y="105"/>
                </a:cxn>
                <a:cxn ang="0">
                  <a:pos x="647" y="76"/>
                </a:cxn>
                <a:cxn ang="0">
                  <a:pos x="692" y="100"/>
                </a:cxn>
                <a:cxn ang="0">
                  <a:pos x="747" y="102"/>
                </a:cxn>
                <a:cxn ang="0">
                  <a:pos x="768" y="159"/>
                </a:cxn>
                <a:cxn ang="0">
                  <a:pos x="733" y="247"/>
                </a:cxn>
                <a:cxn ang="0">
                  <a:pos x="780" y="363"/>
                </a:cxn>
                <a:cxn ang="0">
                  <a:pos x="766" y="404"/>
                </a:cxn>
                <a:cxn ang="0">
                  <a:pos x="697" y="482"/>
                </a:cxn>
                <a:cxn ang="0">
                  <a:pos x="723" y="517"/>
                </a:cxn>
                <a:cxn ang="0">
                  <a:pos x="726" y="555"/>
                </a:cxn>
                <a:cxn ang="0">
                  <a:pos x="707" y="589"/>
                </a:cxn>
                <a:cxn ang="0">
                  <a:pos x="718" y="610"/>
                </a:cxn>
                <a:cxn ang="0">
                  <a:pos x="657" y="624"/>
                </a:cxn>
                <a:cxn ang="0">
                  <a:pos x="718" y="646"/>
                </a:cxn>
                <a:cxn ang="0">
                  <a:pos x="697" y="667"/>
                </a:cxn>
                <a:cxn ang="0">
                  <a:pos x="645" y="643"/>
                </a:cxn>
                <a:cxn ang="0">
                  <a:pos x="557" y="605"/>
                </a:cxn>
                <a:cxn ang="0">
                  <a:pos x="519" y="548"/>
                </a:cxn>
                <a:cxn ang="0">
                  <a:pos x="548" y="610"/>
                </a:cxn>
                <a:cxn ang="0">
                  <a:pos x="645" y="686"/>
                </a:cxn>
                <a:cxn ang="0">
                  <a:pos x="747" y="733"/>
                </a:cxn>
                <a:cxn ang="0">
                  <a:pos x="766" y="769"/>
                </a:cxn>
                <a:cxn ang="0">
                  <a:pos x="818" y="769"/>
                </a:cxn>
                <a:cxn ang="0">
                  <a:pos x="747" y="790"/>
                </a:cxn>
                <a:cxn ang="0">
                  <a:pos x="586" y="733"/>
                </a:cxn>
                <a:cxn ang="0">
                  <a:pos x="422" y="589"/>
                </a:cxn>
                <a:cxn ang="0">
                  <a:pos x="367" y="510"/>
                </a:cxn>
                <a:cxn ang="0">
                  <a:pos x="263" y="487"/>
                </a:cxn>
                <a:cxn ang="0">
                  <a:pos x="107" y="373"/>
                </a:cxn>
                <a:cxn ang="0">
                  <a:pos x="97" y="335"/>
                </a:cxn>
                <a:cxn ang="0">
                  <a:pos x="71" y="304"/>
                </a:cxn>
                <a:cxn ang="0">
                  <a:pos x="64" y="190"/>
                </a:cxn>
                <a:cxn ang="0">
                  <a:pos x="0" y="114"/>
                </a:cxn>
                <a:cxn ang="0">
                  <a:pos x="43" y="131"/>
                </a:cxn>
              </a:cxnLst>
              <a:rect l="0" t="0" r="r" b="b"/>
              <a:pathLst>
                <a:path w="818" h="790">
                  <a:moveTo>
                    <a:pt x="43" y="131"/>
                  </a:moveTo>
                  <a:lnTo>
                    <a:pt x="43" y="83"/>
                  </a:lnTo>
                  <a:lnTo>
                    <a:pt x="78" y="41"/>
                  </a:lnTo>
                  <a:lnTo>
                    <a:pt x="92" y="86"/>
                  </a:lnTo>
                  <a:lnTo>
                    <a:pt x="90" y="26"/>
                  </a:lnTo>
                  <a:lnTo>
                    <a:pt x="156" y="34"/>
                  </a:lnTo>
                  <a:lnTo>
                    <a:pt x="173" y="5"/>
                  </a:lnTo>
                  <a:lnTo>
                    <a:pt x="211" y="0"/>
                  </a:lnTo>
                  <a:lnTo>
                    <a:pt x="206" y="24"/>
                  </a:lnTo>
                  <a:lnTo>
                    <a:pt x="258" y="31"/>
                  </a:lnTo>
                  <a:lnTo>
                    <a:pt x="261" y="48"/>
                  </a:lnTo>
                  <a:lnTo>
                    <a:pt x="301" y="67"/>
                  </a:lnTo>
                  <a:lnTo>
                    <a:pt x="351" y="36"/>
                  </a:lnTo>
                  <a:lnTo>
                    <a:pt x="386" y="43"/>
                  </a:lnTo>
                  <a:lnTo>
                    <a:pt x="429" y="95"/>
                  </a:lnTo>
                  <a:lnTo>
                    <a:pt x="408" y="138"/>
                  </a:lnTo>
                  <a:lnTo>
                    <a:pt x="448" y="119"/>
                  </a:lnTo>
                  <a:lnTo>
                    <a:pt x="474" y="150"/>
                  </a:lnTo>
                  <a:lnTo>
                    <a:pt x="498" y="105"/>
                  </a:lnTo>
                  <a:lnTo>
                    <a:pt x="543" y="100"/>
                  </a:lnTo>
                  <a:lnTo>
                    <a:pt x="552" y="136"/>
                  </a:lnTo>
                  <a:lnTo>
                    <a:pt x="579" y="105"/>
                  </a:lnTo>
                  <a:lnTo>
                    <a:pt x="647" y="76"/>
                  </a:lnTo>
                  <a:lnTo>
                    <a:pt x="692" y="100"/>
                  </a:lnTo>
                  <a:lnTo>
                    <a:pt x="747" y="102"/>
                  </a:lnTo>
                  <a:lnTo>
                    <a:pt x="768" y="159"/>
                  </a:lnTo>
                  <a:lnTo>
                    <a:pt x="733" y="247"/>
                  </a:lnTo>
                  <a:lnTo>
                    <a:pt x="780" y="363"/>
                  </a:lnTo>
                  <a:lnTo>
                    <a:pt x="766" y="404"/>
                  </a:lnTo>
                  <a:lnTo>
                    <a:pt x="697" y="482"/>
                  </a:lnTo>
                  <a:lnTo>
                    <a:pt x="723" y="517"/>
                  </a:lnTo>
                  <a:lnTo>
                    <a:pt x="726" y="555"/>
                  </a:lnTo>
                  <a:lnTo>
                    <a:pt x="707" y="589"/>
                  </a:lnTo>
                  <a:lnTo>
                    <a:pt x="718" y="610"/>
                  </a:lnTo>
                  <a:lnTo>
                    <a:pt x="657" y="624"/>
                  </a:lnTo>
                  <a:lnTo>
                    <a:pt x="718" y="646"/>
                  </a:lnTo>
                  <a:lnTo>
                    <a:pt x="697" y="667"/>
                  </a:lnTo>
                  <a:lnTo>
                    <a:pt x="645" y="643"/>
                  </a:lnTo>
                  <a:lnTo>
                    <a:pt x="557" y="605"/>
                  </a:lnTo>
                  <a:lnTo>
                    <a:pt x="519" y="548"/>
                  </a:lnTo>
                  <a:lnTo>
                    <a:pt x="548" y="610"/>
                  </a:lnTo>
                  <a:lnTo>
                    <a:pt x="645" y="686"/>
                  </a:lnTo>
                  <a:lnTo>
                    <a:pt x="747" y="733"/>
                  </a:lnTo>
                  <a:lnTo>
                    <a:pt x="766" y="769"/>
                  </a:lnTo>
                  <a:lnTo>
                    <a:pt x="818" y="769"/>
                  </a:lnTo>
                  <a:lnTo>
                    <a:pt x="747" y="790"/>
                  </a:lnTo>
                  <a:lnTo>
                    <a:pt x="586" y="733"/>
                  </a:lnTo>
                  <a:lnTo>
                    <a:pt x="422" y="589"/>
                  </a:lnTo>
                  <a:lnTo>
                    <a:pt x="367" y="510"/>
                  </a:lnTo>
                  <a:lnTo>
                    <a:pt x="263" y="487"/>
                  </a:lnTo>
                  <a:lnTo>
                    <a:pt x="107" y="373"/>
                  </a:lnTo>
                  <a:lnTo>
                    <a:pt x="97" y="335"/>
                  </a:lnTo>
                  <a:lnTo>
                    <a:pt x="71" y="304"/>
                  </a:lnTo>
                  <a:lnTo>
                    <a:pt x="64" y="190"/>
                  </a:lnTo>
                  <a:lnTo>
                    <a:pt x="0" y="114"/>
                  </a:lnTo>
                  <a:lnTo>
                    <a:pt x="43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1357313" y="7938"/>
              <a:ext cx="1712913" cy="1809750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42" y="20"/>
                </a:cxn>
                <a:cxn ang="0">
                  <a:pos x="52" y="42"/>
                </a:cxn>
                <a:cxn ang="0">
                  <a:pos x="0" y="36"/>
                </a:cxn>
                <a:cxn ang="0">
                  <a:pos x="20" y="55"/>
                </a:cxn>
                <a:cxn ang="0">
                  <a:pos x="41" y="51"/>
                </a:cxn>
                <a:cxn ang="0">
                  <a:pos x="83" y="55"/>
                </a:cxn>
                <a:cxn ang="0">
                  <a:pos x="67" y="82"/>
                </a:cxn>
                <a:cxn ang="0">
                  <a:pos x="83" y="97"/>
                </a:cxn>
                <a:cxn ang="0">
                  <a:pos x="114" y="76"/>
                </a:cxn>
                <a:cxn ang="0">
                  <a:pos x="120" y="39"/>
                </a:cxn>
                <a:cxn ang="0">
                  <a:pos x="177" y="59"/>
                </a:cxn>
                <a:cxn ang="0">
                  <a:pos x="196" y="49"/>
                </a:cxn>
                <a:cxn ang="0">
                  <a:pos x="211" y="49"/>
                </a:cxn>
                <a:cxn ang="0">
                  <a:pos x="248" y="66"/>
                </a:cxn>
                <a:cxn ang="0">
                  <a:pos x="227" y="78"/>
                </a:cxn>
                <a:cxn ang="0">
                  <a:pos x="174" y="68"/>
                </a:cxn>
                <a:cxn ang="0">
                  <a:pos x="126" y="77"/>
                </a:cxn>
                <a:cxn ang="0">
                  <a:pos x="99" y="101"/>
                </a:cxn>
                <a:cxn ang="0">
                  <a:pos x="114" y="137"/>
                </a:cxn>
                <a:cxn ang="0">
                  <a:pos x="97" y="165"/>
                </a:cxn>
                <a:cxn ang="0">
                  <a:pos x="98" y="199"/>
                </a:cxn>
                <a:cxn ang="0">
                  <a:pos x="129" y="231"/>
                </a:cxn>
                <a:cxn ang="0">
                  <a:pos x="141" y="262"/>
                </a:cxn>
                <a:cxn ang="0">
                  <a:pos x="180" y="274"/>
                </a:cxn>
                <a:cxn ang="0">
                  <a:pos x="232" y="285"/>
                </a:cxn>
                <a:cxn ang="0">
                  <a:pos x="245" y="266"/>
                </a:cxn>
                <a:cxn ang="0">
                  <a:pos x="267" y="253"/>
                </a:cxn>
                <a:cxn ang="0">
                  <a:pos x="271" y="245"/>
                </a:cxn>
                <a:cxn ang="0">
                  <a:pos x="301" y="246"/>
                </a:cxn>
                <a:cxn ang="0">
                  <a:pos x="326" y="248"/>
                </a:cxn>
                <a:cxn ang="0">
                  <a:pos x="360" y="294"/>
                </a:cxn>
                <a:cxn ang="0">
                  <a:pos x="380" y="384"/>
                </a:cxn>
                <a:cxn ang="0">
                  <a:pos x="409" y="481"/>
                </a:cxn>
                <a:cxn ang="0">
                  <a:pos x="418" y="259"/>
                </a:cxn>
              </a:cxnLst>
              <a:rect l="0" t="0" r="r" b="b"/>
              <a:pathLst>
                <a:path w="455" h="481">
                  <a:moveTo>
                    <a:pt x="21" y="12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20" y="69"/>
                    <a:pt x="220" y="69"/>
                    <a:pt x="220" y="69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26" y="77"/>
                    <a:pt x="126" y="77"/>
                    <a:pt x="126" y="77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97" y="147"/>
                    <a:pt x="97" y="147"/>
                    <a:pt x="97" y="147"/>
                  </a:cubicBezTo>
                  <a:cubicBezTo>
                    <a:pt x="97" y="165"/>
                    <a:pt x="97" y="165"/>
                    <a:pt x="97" y="16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98" y="199"/>
                    <a:pt x="98" y="199"/>
                    <a:pt x="98" y="199"/>
                  </a:cubicBezTo>
                  <a:cubicBezTo>
                    <a:pt x="114" y="209"/>
                    <a:pt x="114" y="209"/>
                    <a:pt x="114" y="209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27" y="246"/>
                    <a:pt x="127" y="246"/>
                    <a:pt x="127" y="246"/>
                  </a:cubicBezTo>
                  <a:cubicBezTo>
                    <a:pt x="141" y="262"/>
                    <a:pt x="141" y="262"/>
                    <a:pt x="141" y="262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80" y="274"/>
                    <a:pt x="180" y="274"/>
                    <a:pt x="180" y="274"/>
                  </a:cubicBezTo>
                  <a:cubicBezTo>
                    <a:pt x="211" y="282"/>
                    <a:pt x="211" y="282"/>
                    <a:pt x="211" y="282"/>
                  </a:cubicBezTo>
                  <a:cubicBezTo>
                    <a:pt x="232" y="285"/>
                    <a:pt x="232" y="285"/>
                    <a:pt x="232" y="285"/>
                  </a:cubicBezTo>
                  <a:cubicBezTo>
                    <a:pt x="235" y="273"/>
                    <a:pt x="235" y="273"/>
                    <a:pt x="235" y="273"/>
                  </a:cubicBezTo>
                  <a:cubicBezTo>
                    <a:pt x="245" y="266"/>
                    <a:pt x="245" y="266"/>
                    <a:pt x="245" y="266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7" y="253"/>
                    <a:pt x="267" y="253"/>
                    <a:pt x="267" y="253"/>
                  </a:cubicBezTo>
                  <a:cubicBezTo>
                    <a:pt x="255" y="233"/>
                    <a:pt x="255" y="233"/>
                    <a:pt x="255" y="233"/>
                  </a:cubicBezTo>
                  <a:cubicBezTo>
                    <a:pt x="271" y="245"/>
                    <a:pt x="271" y="245"/>
                    <a:pt x="271" y="245"/>
                  </a:cubicBezTo>
                  <a:cubicBezTo>
                    <a:pt x="283" y="233"/>
                    <a:pt x="283" y="233"/>
                    <a:pt x="283" y="233"/>
                  </a:cubicBezTo>
                  <a:cubicBezTo>
                    <a:pt x="301" y="246"/>
                    <a:pt x="301" y="246"/>
                    <a:pt x="301" y="246"/>
                  </a:cubicBezTo>
                  <a:cubicBezTo>
                    <a:pt x="310" y="235"/>
                    <a:pt x="310" y="235"/>
                    <a:pt x="310" y="235"/>
                  </a:cubicBezTo>
                  <a:cubicBezTo>
                    <a:pt x="326" y="248"/>
                    <a:pt x="326" y="248"/>
                    <a:pt x="326" y="248"/>
                  </a:cubicBezTo>
                  <a:cubicBezTo>
                    <a:pt x="332" y="282"/>
                    <a:pt x="332" y="282"/>
                    <a:pt x="332" y="282"/>
                  </a:cubicBezTo>
                  <a:cubicBezTo>
                    <a:pt x="360" y="294"/>
                    <a:pt x="360" y="294"/>
                    <a:pt x="360" y="294"/>
                  </a:cubicBezTo>
                  <a:cubicBezTo>
                    <a:pt x="384" y="340"/>
                    <a:pt x="384" y="340"/>
                    <a:pt x="384" y="340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400" y="412"/>
                    <a:pt x="400" y="412"/>
                    <a:pt x="400" y="412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32" y="456"/>
                    <a:pt x="432" y="456"/>
                    <a:pt x="432" y="456"/>
                  </a:cubicBezTo>
                  <a:cubicBezTo>
                    <a:pt x="432" y="456"/>
                    <a:pt x="455" y="347"/>
                    <a:pt x="418" y="259"/>
                  </a:cubicBezTo>
                  <a:cubicBezTo>
                    <a:pt x="380" y="170"/>
                    <a:pt x="285" y="0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190501" y="485775"/>
              <a:ext cx="617538" cy="1381125"/>
            </a:xfrm>
            <a:custGeom>
              <a:avLst/>
              <a:gdLst/>
              <a:ahLst/>
              <a:cxnLst>
                <a:cxn ang="0">
                  <a:pos x="76" y="46"/>
                </a:cxn>
                <a:cxn ang="0">
                  <a:pos x="76" y="70"/>
                </a:cxn>
                <a:cxn ang="0">
                  <a:pos x="90" y="38"/>
                </a:cxn>
                <a:cxn ang="0">
                  <a:pos x="102" y="34"/>
                </a:cxn>
                <a:cxn ang="0">
                  <a:pos x="110" y="6"/>
                </a:cxn>
                <a:cxn ang="0">
                  <a:pos x="123" y="4"/>
                </a:cxn>
                <a:cxn ang="0">
                  <a:pos x="124" y="12"/>
                </a:cxn>
                <a:cxn ang="0">
                  <a:pos x="137" y="0"/>
                </a:cxn>
                <a:cxn ang="0">
                  <a:pos x="132" y="19"/>
                </a:cxn>
                <a:cxn ang="0">
                  <a:pos x="146" y="8"/>
                </a:cxn>
                <a:cxn ang="0">
                  <a:pos x="145" y="25"/>
                </a:cxn>
                <a:cxn ang="0">
                  <a:pos x="164" y="32"/>
                </a:cxn>
                <a:cxn ang="0">
                  <a:pos x="147" y="46"/>
                </a:cxn>
                <a:cxn ang="0">
                  <a:pos x="137" y="44"/>
                </a:cxn>
                <a:cxn ang="0">
                  <a:pos x="135" y="32"/>
                </a:cxn>
                <a:cxn ang="0">
                  <a:pos x="111" y="41"/>
                </a:cxn>
                <a:cxn ang="0">
                  <a:pos x="94" y="75"/>
                </a:cxn>
                <a:cxn ang="0">
                  <a:pos x="130" y="52"/>
                </a:cxn>
                <a:cxn ang="0">
                  <a:pos x="135" y="60"/>
                </a:cxn>
                <a:cxn ang="0">
                  <a:pos x="114" y="67"/>
                </a:cxn>
                <a:cxn ang="0">
                  <a:pos x="110" y="82"/>
                </a:cxn>
                <a:cxn ang="0">
                  <a:pos x="100" y="79"/>
                </a:cxn>
                <a:cxn ang="0">
                  <a:pos x="90" y="94"/>
                </a:cxn>
                <a:cxn ang="0">
                  <a:pos x="91" y="106"/>
                </a:cxn>
                <a:cxn ang="0">
                  <a:pos x="74" y="126"/>
                </a:cxn>
                <a:cxn ang="0">
                  <a:pos x="71" y="153"/>
                </a:cxn>
                <a:cxn ang="0">
                  <a:pos x="52" y="185"/>
                </a:cxn>
                <a:cxn ang="0">
                  <a:pos x="58" y="231"/>
                </a:cxn>
                <a:cxn ang="0">
                  <a:pos x="48" y="205"/>
                </a:cxn>
                <a:cxn ang="0">
                  <a:pos x="35" y="205"/>
                </a:cxn>
                <a:cxn ang="0">
                  <a:pos x="20" y="229"/>
                </a:cxn>
                <a:cxn ang="0">
                  <a:pos x="20" y="285"/>
                </a:cxn>
                <a:cxn ang="0">
                  <a:pos x="32" y="310"/>
                </a:cxn>
                <a:cxn ang="0">
                  <a:pos x="36" y="277"/>
                </a:cxn>
                <a:cxn ang="0">
                  <a:pos x="45" y="269"/>
                </a:cxn>
                <a:cxn ang="0">
                  <a:pos x="42" y="310"/>
                </a:cxn>
                <a:cxn ang="0">
                  <a:pos x="61" y="304"/>
                </a:cxn>
                <a:cxn ang="0">
                  <a:pos x="65" y="331"/>
                </a:cxn>
                <a:cxn ang="0">
                  <a:pos x="74" y="350"/>
                </a:cxn>
                <a:cxn ang="0">
                  <a:pos x="92" y="350"/>
                </a:cxn>
                <a:cxn ang="0">
                  <a:pos x="89" y="367"/>
                </a:cxn>
                <a:cxn ang="0">
                  <a:pos x="65" y="351"/>
                </a:cxn>
                <a:cxn ang="0">
                  <a:pos x="50" y="326"/>
                </a:cxn>
                <a:cxn ang="0">
                  <a:pos x="41" y="331"/>
                </a:cxn>
                <a:cxn ang="0">
                  <a:pos x="31" y="320"/>
                </a:cxn>
                <a:cxn ang="0">
                  <a:pos x="27" y="327"/>
                </a:cxn>
                <a:cxn ang="0">
                  <a:pos x="18" y="309"/>
                </a:cxn>
                <a:cxn ang="0">
                  <a:pos x="36" y="132"/>
                </a:cxn>
                <a:cxn ang="0">
                  <a:pos x="76" y="46"/>
                </a:cxn>
              </a:cxnLst>
              <a:rect l="0" t="0" r="r" b="b"/>
              <a:pathLst>
                <a:path w="164" h="367">
                  <a:moveTo>
                    <a:pt x="76" y="46"/>
                  </a:moveTo>
                  <a:cubicBezTo>
                    <a:pt x="76" y="70"/>
                    <a:pt x="76" y="70"/>
                    <a:pt x="76" y="70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14" y="67"/>
                    <a:pt x="114" y="67"/>
                    <a:pt x="114" y="67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00" y="79"/>
                    <a:pt x="100" y="79"/>
                    <a:pt x="100" y="79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1" y="106"/>
                    <a:pt x="91" y="106"/>
                    <a:pt x="91" y="106"/>
                  </a:cubicBezTo>
                  <a:cubicBezTo>
                    <a:pt x="74" y="126"/>
                    <a:pt x="74" y="126"/>
                    <a:pt x="74" y="126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48" y="205"/>
                    <a:pt x="48" y="205"/>
                    <a:pt x="48" y="205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0" y="285"/>
                    <a:pt x="20" y="285"/>
                    <a:pt x="20" y="285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6" y="277"/>
                    <a:pt x="36" y="277"/>
                    <a:pt x="36" y="277"/>
                  </a:cubicBezTo>
                  <a:cubicBezTo>
                    <a:pt x="45" y="269"/>
                    <a:pt x="45" y="269"/>
                    <a:pt x="45" y="269"/>
                  </a:cubicBezTo>
                  <a:cubicBezTo>
                    <a:pt x="42" y="310"/>
                    <a:pt x="42" y="310"/>
                    <a:pt x="42" y="310"/>
                  </a:cubicBezTo>
                  <a:cubicBezTo>
                    <a:pt x="61" y="304"/>
                    <a:pt x="61" y="304"/>
                    <a:pt x="61" y="304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74" y="350"/>
                    <a:pt x="74" y="350"/>
                    <a:pt x="74" y="350"/>
                  </a:cubicBezTo>
                  <a:cubicBezTo>
                    <a:pt x="92" y="350"/>
                    <a:pt x="92" y="350"/>
                    <a:pt x="92" y="350"/>
                  </a:cubicBezTo>
                  <a:cubicBezTo>
                    <a:pt x="89" y="367"/>
                    <a:pt x="89" y="367"/>
                    <a:pt x="89" y="367"/>
                  </a:cubicBezTo>
                  <a:cubicBezTo>
                    <a:pt x="65" y="351"/>
                    <a:pt x="65" y="351"/>
                    <a:pt x="65" y="351"/>
                  </a:cubicBezTo>
                  <a:cubicBezTo>
                    <a:pt x="50" y="326"/>
                    <a:pt x="50" y="326"/>
                    <a:pt x="50" y="326"/>
                  </a:cubicBezTo>
                  <a:cubicBezTo>
                    <a:pt x="41" y="331"/>
                    <a:pt x="41" y="331"/>
                    <a:pt x="41" y="331"/>
                  </a:cubicBezTo>
                  <a:cubicBezTo>
                    <a:pt x="31" y="320"/>
                    <a:pt x="31" y="320"/>
                    <a:pt x="31" y="320"/>
                  </a:cubicBezTo>
                  <a:cubicBezTo>
                    <a:pt x="27" y="327"/>
                    <a:pt x="27" y="327"/>
                    <a:pt x="27" y="327"/>
                  </a:cubicBezTo>
                  <a:cubicBezTo>
                    <a:pt x="18" y="309"/>
                    <a:pt x="18" y="309"/>
                    <a:pt x="18" y="309"/>
                  </a:cubicBezTo>
                  <a:cubicBezTo>
                    <a:pt x="18" y="309"/>
                    <a:pt x="0" y="209"/>
                    <a:pt x="36" y="132"/>
                  </a:cubicBezTo>
                  <a:cubicBezTo>
                    <a:pt x="71" y="55"/>
                    <a:pt x="53" y="83"/>
                    <a:pt x="76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363538" y="1397000"/>
              <a:ext cx="142875" cy="101600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0" y="19"/>
                </a:cxn>
                <a:cxn ang="0">
                  <a:pos x="0" y="64"/>
                </a:cxn>
                <a:cxn ang="0">
                  <a:pos x="10" y="64"/>
                </a:cxn>
                <a:cxn ang="0">
                  <a:pos x="12" y="35"/>
                </a:cxn>
                <a:cxn ang="0">
                  <a:pos x="52" y="43"/>
                </a:cxn>
                <a:cxn ang="0">
                  <a:pos x="40" y="64"/>
                </a:cxn>
                <a:cxn ang="0">
                  <a:pos x="90" y="54"/>
                </a:cxn>
                <a:cxn ang="0">
                  <a:pos x="90" y="26"/>
                </a:cxn>
                <a:cxn ang="0">
                  <a:pos x="59" y="7"/>
                </a:cxn>
                <a:cxn ang="0">
                  <a:pos x="31" y="0"/>
                </a:cxn>
                <a:cxn ang="0">
                  <a:pos x="19" y="7"/>
                </a:cxn>
              </a:cxnLst>
              <a:rect l="0" t="0" r="r" b="b"/>
              <a:pathLst>
                <a:path w="90" h="64">
                  <a:moveTo>
                    <a:pt x="19" y="7"/>
                  </a:moveTo>
                  <a:lnTo>
                    <a:pt x="0" y="19"/>
                  </a:lnTo>
                  <a:lnTo>
                    <a:pt x="0" y="64"/>
                  </a:lnTo>
                  <a:lnTo>
                    <a:pt x="10" y="64"/>
                  </a:lnTo>
                  <a:lnTo>
                    <a:pt x="12" y="35"/>
                  </a:lnTo>
                  <a:lnTo>
                    <a:pt x="52" y="43"/>
                  </a:lnTo>
                  <a:lnTo>
                    <a:pt x="40" y="64"/>
                  </a:lnTo>
                  <a:lnTo>
                    <a:pt x="90" y="54"/>
                  </a:lnTo>
                  <a:lnTo>
                    <a:pt x="90" y="26"/>
                  </a:lnTo>
                  <a:lnTo>
                    <a:pt x="59" y="7"/>
                  </a:lnTo>
                  <a:lnTo>
                    <a:pt x="31" y="0"/>
                  </a:lnTo>
                  <a:lnTo>
                    <a:pt x="19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528638" y="1411288"/>
              <a:ext cx="84138" cy="1063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0" y="17"/>
                </a:cxn>
                <a:cxn ang="0">
                  <a:pos x="0" y="67"/>
                </a:cxn>
                <a:cxn ang="0">
                  <a:pos x="15" y="50"/>
                </a:cxn>
                <a:cxn ang="0">
                  <a:pos x="43" y="50"/>
                </a:cxn>
                <a:cxn ang="0">
                  <a:pos x="53" y="12"/>
                </a:cxn>
                <a:cxn ang="0">
                  <a:pos x="27" y="0"/>
                </a:cxn>
              </a:cxnLst>
              <a:rect l="0" t="0" r="r" b="b"/>
              <a:pathLst>
                <a:path w="53" h="67">
                  <a:moveTo>
                    <a:pt x="27" y="0"/>
                  </a:moveTo>
                  <a:lnTo>
                    <a:pt x="0" y="17"/>
                  </a:lnTo>
                  <a:lnTo>
                    <a:pt x="0" y="67"/>
                  </a:lnTo>
                  <a:lnTo>
                    <a:pt x="15" y="50"/>
                  </a:lnTo>
                  <a:lnTo>
                    <a:pt x="43" y="50"/>
                  </a:lnTo>
                  <a:lnTo>
                    <a:pt x="53" y="1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8" name="Line 10"/>
            <p:cNvSpPr>
              <a:spLocks noChangeShapeType="1"/>
            </p:cNvSpPr>
            <p:nvPr/>
          </p:nvSpPr>
          <p:spPr bwMode="auto">
            <a:xfrm>
              <a:off x="928688" y="2673350"/>
              <a:ext cx="1588" cy="1588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  <p:sp>
          <p:nvSpPr>
            <p:cNvPr id="129" name="Line 11"/>
            <p:cNvSpPr>
              <a:spLocks noChangeShapeType="1"/>
            </p:cNvSpPr>
            <p:nvPr/>
          </p:nvSpPr>
          <p:spPr bwMode="auto">
            <a:xfrm>
              <a:off x="928688" y="2673350"/>
              <a:ext cx="1588" cy="1588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/>
            </a:p>
          </p:txBody>
        </p:sp>
      </p:grpSp>
      <p:sp>
        <p:nvSpPr>
          <p:cNvPr id="49183" name="Freeform 17"/>
          <p:cNvSpPr>
            <a:spLocks/>
          </p:cNvSpPr>
          <p:nvPr/>
        </p:nvSpPr>
        <p:spPr bwMode="auto">
          <a:xfrm>
            <a:off x="1000125" y="2076450"/>
            <a:ext cx="360760" cy="328613"/>
          </a:xfrm>
          <a:custGeom>
            <a:avLst/>
            <a:gdLst>
              <a:gd name="T0" fmla="*/ 2147483646 w 399"/>
              <a:gd name="T1" fmla="*/ 2147483646 h 369"/>
              <a:gd name="T2" fmla="*/ 2147483646 w 399"/>
              <a:gd name="T3" fmla="*/ 2147483646 h 369"/>
              <a:gd name="T4" fmla="*/ 2147483646 w 399"/>
              <a:gd name="T5" fmla="*/ 2147483646 h 369"/>
              <a:gd name="T6" fmla="*/ 2147483646 w 399"/>
              <a:gd name="T7" fmla="*/ 2147483646 h 369"/>
              <a:gd name="T8" fmla="*/ 2147483646 w 399"/>
              <a:gd name="T9" fmla="*/ 2147483646 h 369"/>
              <a:gd name="T10" fmla="*/ 2147483646 w 399"/>
              <a:gd name="T11" fmla="*/ 2147483646 h 369"/>
              <a:gd name="T12" fmla="*/ 2147483646 w 399"/>
              <a:gd name="T13" fmla="*/ 2147483646 h 369"/>
              <a:gd name="T14" fmla="*/ 2147483646 w 399"/>
              <a:gd name="T15" fmla="*/ 2147483646 h 369"/>
              <a:gd name="T16" fmla="*/ 2147483646 w 399"/>
              <a:gd name="T17" fmla="*/ 2147483646 h 369"/>
              <a:gd name="T18" fmla="*/ 2147483646 w 399"/>
              <a:gd name="T19" fmla="*/ 2147483646 h 369"/>
              <a:gd name="T20" fmla="*/ 2147483646 w 399"/>
              <a:gd name="T21" fmla="*/ 2147483646 h 369"/>
              <a:gd name="T22" fmla="*/ 2147483646 w 399"/>
              <a:gd name="T23" fmla="*/ 2147483646 h 369"/>
              <a:gd name="T24" fmla="*/ 2147483646 w 399"/>
              <a:gd name="T25" fmla="*/ 2147483646 h 369"/>
              <a:gd name="T26" fmla="*/ 2147483646 w 399"/>
              <a:gd name="T27" fmla="*/ 2147483646 h 369"/>
              <a:gd name="T28" fmla="*/ 2147483646 w 399"/>
              <a:gd name="T29" fmla="*/ 2147483646 h 369"/>
              <a:gd name="T30" fmla="*/ 2147483646 w 399"/>
              <a:gd name="T31" fmla="*/ 2147483646 h 369"/>
              <a:gd name="T32" fmla="*/ 2147483646 w 399"/>
              <a:gd name="T33" fmla="*/ 2147483646 h 369"/>
              <a:gd name="T34" fmla="*/ 2147483646 w 399"/>
              <a:gd name="T35" fmla="*/ 2147483646 h 369"/>
              <a:gd name="T36" fmla="*/ 2147483646 w 399"/>
              <a:gd name="T37" fmla="*/ 2147483646 h 369"/>
              <a:gd name="T38" fmla="*/ 0 w 399"/>
              <a:gd name="T39" fmla="*/ 2147483646 h 369"/>
              <a:gd name="T40" fmla="*/ 2147483646 w 399"/>
              <a:gd name="T41" fmla="*/ 2147483646 h 369"/>
              <a:gd name="T42" fmla="*/ 2147483646 w 399"/>
              <a:gd name="T43" fmla="*/ 2147483646 h 369"/>
              <a:gd name="T44" fmla="*/ 2147483646 w 399"/>
              <a:gd name="T45" fmla="*/ 2147483646 h 369"/>
              <a:gd name="T46" fmla="*/ 2147483646 w 399"/>
              <a:gd name="T47" fmla="*/ 2147483646 h 369"/>
              <a:gd name="T48" fmla="*/ 2147483646 w 399"/>
              <a:gd name="T49" fmla="*/ 2147483646 h 369"/>
              <a:gd name="T50" fmla="*/ 2147483646 w 399"/>
              <a:gd name="T51" fmla="*/ 2147483646 h 369"/>
              <a:gd name="T52" fmla="*/ 2147483646 w 399"/>
              <a:gd name="T53" fmla="*/ 2147483646 h 369"/>
              <a:gd name="T54" fmla="*/ 2147483646 w 399"/>
              <a:gd name="T55" fmla="*/ 2147483646 h 369"/>
              <a:gd name="T56" fmla="*/ 2147483646 w 399"/>
              <a:gd name="T57" fmla="*/ 2147483646 h 369"/>
              <a:gd name="T58" fmla="*/ 2147483646 w 399"/>
              <a:gd name="T59" fmla="*/ 2147483646 h 369"/>
              <a:gd name="T60" fmla="*/ 2147483646 w 399"/>
              <a:gd name="T61" fmla="*/ 2147483646 h 369"/>
              <a:gd name="T62" fmla="*/ 2147483646 w 399"/>
              <a:gd name="T63" fmla="*/ 2147483646 h 369"/>
              <a:gd name="T64" fmla="*/ 2147483646 w 399"/>
              <a:gd name="T65" fmla="*/ 2147483646 h 369"/>
              <a:gd name="T66" fmla="*/ 2147483646 w 399"/>
              <a:gd name="T67" fmla="*/ 2147483646 h 369"/>
              <a:gd name="T68" fmla="*/ 2147483646 w 399"/>
              <a:gd name="T69" fmla="*/ 2147483646 h 369"/>
              <a:gd name="T70" fmla="*/ 2147483646 w 399"/>
              <a:gd name="T71" fmla="*/ 2147483646 h 3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99"/>
              <a:gd name="T109" fmla="*/ 0 h 369"/>
              <a:gd name="T110" fmla="*/ 399 w 399"/>
              <a:gd name="T111" fmla="*/ 369 h 3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99" h="369">
                <a:moveTo>
                  <a:pt x="324" y="143"/>
                </a:moveTo>
                <a:lnTo>
                  <a:pt x="333" y="146"/>
                </a:lnTo>
                <a:lnTo>
                  <a:pt x="342" y="146"/>
                </a:lnTo>
                <a:lnTo>
                  <a:pt x="363" y="141"/>
                </a:lnTo>
                <a:lnTo>
                  <a:pt x="383" y="129"/>
                </a:lnTo>
                <a:lnTo>
                  <a:pt x="395" y="111"/>
                </a:lnTo>
                <a:lnTo>
                  <a:pt x="399" y="89"/>
                </a:lnTo>
                <a:lnTo>
                  <a:pt x="398" y="81"/>
                </a:lnTo>
                <a:lnTo>
                  <a:pt x="396" y="72"/>
                </a:lnTo>
                <a:lnTo>
                  <a:pt x="353" y="116"/>
                </a:lnTo>
                <a:lnTo>
                  <a:pt x="309" y="74"/>
                </a:lnTo>
                <a:lnTo>
                  <a:pt x="353" y="30"/>
                </a:lnTo>
                <a:lnTo>
                  <a:pt x="345" y="27"/>
                </a:lnTo>
                <a:lnTo>
                  <a:pt x="336" y="27"/>
                </a:lnTo>
                <a:lnTo>
                  <a:pt x="315" y="32"/>
                </a:lnTo>
                <a:lnTo>
                  <a:pt x="297" y="44"/>
                </a:lnTo>
                <a:lnTo>
                  <a:pt x="288" y="56"/>
                </a:lnTo>
                <a:lnTo>
                  <a:pt x="282" y="69"/>
                </a:lnTo>
                <a:lnTo>
                  <a:pt x="281" y="84"/>
                </a:lnTo>
                <a:lnTo>
                  <a:pt x="281" y="92"/>
                </a:lnTo>
                <a:lnTo>
                  <a:pt x="282" y="101"/>
                </a:lnTo>
                <a:lnTo>
                  <a:pt x="225" y="156"/>
                </a:lnTo>
                <a:lnTo>
                  <a:pt x="143" y="75"/>
                </a:lnTo>
                <a:lnTo>
                  <a:pt x="165" y="53"/>
                </a:lnTo>
                <a:lnTo>
                  <a:pt x="182" y="42"/>
                </a:lnTo>
                <a:lnTo>
                  <a:pt x="204" y="38"/>
                </a:lnTo>
                <a:lnTo>
                  <a:pt x="219" y="39"/>
                </a:lnTo>
                <a:lnTo>
                  <a:pt x="234" y="44"/>
                </a:lnTo>
                <a:lnTo>
                  <a:pt x="212" y="20"/>
                </a:lnTo>
                <a:lnTo>
                  <a:pt x="189" y="5"/>
                </a:lnTo>
                <a:lnTo>
                  <a:pt x="167" y="0"/>
                </a:lnTo>
                <a:lnTo>
                  <a:pt x="147" y="5"/>
                </a:lnTo>
                <a:lnTo>
                  <a:pt x="129" y="18"/>
                </a:lnTo>
                <a:lnTo>
                  <a:pt x="107" y="41"/>
                </a:lnTo>
                <a:lnTo>
                  <a:pt x="96" y="30"/>
                </a:lnTo>
                <a:lnTo>
                  <a:pt x="57" y="69"/>
                </a:lnTo>
                <a:lnTo>
                  <a:pt x="66" y="80"/>
                </a:lnTo>
                <a:lnTo>
                  <a:pt x="44" y="104"/>
                </a:lnTo>
                <a:lnTo>
                  <a:pt x="33" y="93"/>
                </a:lnTo>
                <a:lnTo>
                  <a:pt x="0" y="126"/>
                </a:lnTo>
                <a:lnTo>
                  <a:pt x="56" y="182"/>
                </a:lnTo>
                <a:lnTo>
                  <a:pt x="89" y="149"/>
                </a:lnTo>
                <a:lnTo>
                  <a:pt x="80" y="140"/>
                </a:lnTo>
                <a:lnTo>
                  <a:pt x="102" y="116"/>
                </a:lnTo>
                <a:lnTo>
                  <a:pt x="183" y="200"/>
                </a:lnTo>
                <a:lnTo>
                  <a:pt x="129" y="254"/>
                </a:lnTo>
                <a:lnTo>
                  <a:pt x="122" y="252"/>
                </a:lnTo>
                <a:lnTo>
                  <a:pt x="113" y="251"/>
                </a:lnTo>
                <a:lnTo>
                  <a:pt x="98" y="254"/>
                </a:lnTo>
                <a:lnTo>
                  <a:pt x="84" y="258"/>
                </a:lnTo>
                <a:lnTo>
                  <a:pt x="72" y="267"/>
                </a:lnTo>
                <a:lnTo>
                  <a:pt x="60" y="287"/>
                </a:lnTo>
                <a:lnTo>
                  <a:pt x="56" y="308"/>
                </a:lnTo>
                <a:lnTo>
                  <a:pt x="57" y="317"/>
                </a:lnTo>
                <a:lnTo>
                  <a:pt x="59" y="324"/>
                </a:lnTo>
                <a:lnTo>
                  <a:pt x="102" y="281"/>
                </a:lnTo>
                <a:lnTo>
                  <a:pt x="146" y="324"/>
                </a:lnTo>
                <a:lnTo>
                  <a:pt x="102" y="368"/>
                </a:lnTo>
                <a:lnTo>
                  <a:pt x="110" y="369"/>
                </a:lnTo>
                <a:lnTo>
                  <a:pt x="117" y="369"/>
                </a:lnTo>
                <a:lnTo>
                  <a:pt x="132" y="368"/>
                </a:lnTo>
                <a:lnTo>
                  <a:pt x="146" y="362"/>
                </a:lnTo>
                <a:lnTo>
                  <a:pt x="158" y="353"/>
                </a:lnTo>
                <a:lnTo>
                  <a:pt x="170" y="335"/>
                </a:lnTo>
                <a:lnTo>
                  <a:pt x="174" y="312"/>
                </a:lnTo>
                <a:lnTo>
                  <a:pt x="174" y="305"/>
                </a:lnTo>
                <a:lnTo>
                  <a:pt x="171" y="296"/>
                </a:lnTo>
                <a:lnTo>
                  <a:pt x="224" y="243"/>
                </a:lnTo>
                <a:lnTo>
                  <a:pt x="345" y="369"/>
                </a:lnTo>
                <a:lnTo>
                  <a:pt x="395" y="318"/>
                </a:lnTo>
                <a:lnTo>
                  <a:pt x="269" y="198"/>
                </a:lnTo>
                <a:lnTo>
                  <a:pt x="324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184" name="TextBox 28"/>
          <p:cNvSpPr txBox="1">
            <a:spLocks noChangeArrowheads="1"/>
          </p:cNvSpPr>
          <p:nvPr/>
        </p:nvSpPr>
        <p:spPr bwMode="auto">
          <a:xfrm>
            <a:off x="2306241" y="2102644"/>
            <a:ext cx="4274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1875" b="1">
                <a:latin typeface="Arial Unicode MS" pitchFamily="34" charset="-128"/>
                <a:ea typeface="Arial Unicode MS" pitchFamily="34" charset="-128"/>
                <a:cs typeface="Segoe UI bold" panose="020B0802040204020203" pitchFamily="34" charset="0"/>
              </a:rPr>
              <a:t>1</a:t>
            </a:r>
          </a:p>
        </p:txBody>
      </p:sp>
      <p:sp>
        <p:nvSpPr>
          <p:cNvPr id="49188" name="TextBox 28"/>
          <p:cNvSpPr txBox="1">
            <a:spLocks noChangeArrowheads="1"/>
          </p:cNvSpPr>
          <p:nvPr/>
        </p:nvSpPr>
        <p:spPr bwMode="auto">
          <a:xfrm>
            <a:off x="2325291" y="2886075"/>
            <a:ext cx="4274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1875" b="1">
                <a:latin typeface="Arial Unicode MS" pitchFamily="34" charset="-128"/>
                <a:ea typeface="Arial Unicode MS" pitchFamily="34" charset="-128"/>
                <a:cs typeface="Segoe UI bold" panose="020B0802040204020203" pitchFamily="34" charset="0"/>
              </a:rPr>
              <a:t>2</a:t>
            </a:r>
          </a:p>
        </p:txBody>
      </p:sp>
      <p:sp>
        <p:nvSpPr>
          <p:cNvPr id="49189" name="TextBox 28"/>
          <p:cNvSpPr txBox="1">
            <a:spLocks noChangeArrowheads="1"/>
          </p:cNvSpPr>
          <p:nvPr/>
        </p:nvSpPr>
        <p:spPr bwMode="auto">
          <a:xfrm>
            <a:off x="2325291" y="3659982"/>
            <a:ext cx="4274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1875" b="1">
                <a:latin typeface="Arial Unicode MS" pitchFamily="34" charset="-128"/>
                <a:ea typeface="Arial Unicode MS" pitchFamily="34" charset="-128"/>
                <a:cs typeface="Segoe UI bold" panose="020B0802040204020203" pitchFamily="34" charset="0"/>
              </a:rPr>
              <a:t>3</a:t>
            </a:r>
          </a:p>
        </p:txBody>
      </p:sp>
      <p:sp>
        <p:nvSpPr>
          <p:cNvPr id="49190" name="TextBox 28"/>
          <p:cNvSpPr txBox="1">
            <a:spLocks noChangeArrowheads="1"/>
          </p:cNvSpPr>
          <p:nvPr/>
        </p:nvSpPr>
        <p:spPr bwMode="auto">
          <a:xfrm>
            <a:off x="2334816" y="4474369"/>
            <a:ext cx="427434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1875" b="1">
                <a:latin typeface="Arial Unicode MS" pitchFamily="34" charset="-128"/>
                <a:ea typeface="Arial Unicode MS" pitchFamily="34" charset="-128"/>
                <a:cs typeface="Segoe UI bold" panose="020B0802040204020203" pitchFamily="34" charset="0"/>
              </a:rPr>
              <a:t>4</a:t>
            </a:r>
          </a:p>
        </p:txBody>
      </p:sp>
      <p:sp>
        <p:nvSpPr>
          <p:cNvPr id="49191" name="TextBox 8"/>
          <p:cNvSpPr txBox="1">
            <a:spLocks noChangeArrowheads="1"/>
          </p:cNvSpPr>
          <p:nvPr/>
        </p:nvSpPr>
        <p:spPr bwMode="auto">
          <a:xfrm>
            <a:off x="4154091" y="2756297"/>
            <a:ext cx="4683919" cy="70788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1400" dirty="0"/>
              <a:t>; </a:t>
            </a:r>
          </a:p>
        </p:txBody>
      </p:sp>
      <p:sp>
        <p:nvSpPr>
          <p:cNvPr id="49192" name="TextBox 8"/>
          <p:cNvSpPr txBox="1">
            <a:spLocks noChangeArrowheads="1"/>
          </p:cNvSpPr>
          <p:nvPr/>
        </p:nvSpPr>
        <p:spPr bwMode="auto">
          <a:xfrm>
            <a:off x="4154090" y="3441516"/>
            <a:ext cx="4683919" cy="1015663"/>
          </a:xfrm>
          <a:prstGeom prst="rect">
            <a:avLst/>
          </a:prstGeom>
          <a:noFill/>
          <a:ln w="25400">
            <a:solidFill>
              <a:srgbClr val="214F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85800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ỵ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93" name="TextBox 8"/>
          <p:cNvSpPr txBox="1">
            <a:spLocks noChangeArrowheads="1"/>
          </p:cNvSpPr>
          <p:nvPr/>
        </p:nvSpPr>
        <p:spPr bwMode="auto">
          <a:xfrm>
            <a:off x="4137031" y="4531210"/>
            <a:ext cx="4683919" cy="707886"/>
          </a:xfrm>
          <a:prstGeom prst="rect">
            <a:avLst/>
          </a:prstGeom>
          <a:noFill/>
          <a:ln w="25400">
            <a:solidFill>
              <a:srgbClr val="9933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dirty="0"/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49194" name="Rectangle 42"/>
          <p:cNvSpPr>
            <a:spLocks noChangeArrowheads="1"/>
          </p:cNvSpPr>
          <p:nvPr/>
        </p:nvSpPr>
        <p:spPr bwMode="auto">
          <a:xfrm>
            <a:off x="477228" y="466927"/>
            <a:ext cx="8018859" cy="496290"/>
          </a:xfrm>
          <a:prstGeom prst="rect">
            <a:avLst/>
          </a:prstGeom>
          <a:solidFill>
            <a:srgbClr val="CCFFCC"/>
          </a:solidFill>
          <a:ln w="158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625" b="1" dirty="0">
                <a:solidFill>
                  <a:srgbClr val="6600FF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CỦA CÔNG DÂN TRONG ĐẢM BẢO AN SINH XÃ HỘI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4137031" y="5284997"/>
            <a:ext cx="4683919" cy="1015663"/>
          </a:xfrm>
          <a:prstGeom prst="rect">
            <a:avLst/>
          </a:prstGeom>
          <a:noFill/>
          <a:ln w="25400">
            <a:solidFill>
              <a:srgbClr val="9933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dirty="0"/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;...</a:t>
            </a:r>
          </a:p>
        </p:txBody>
      </p:sp>
      <p:sp>
        <p:nvSpPr>
          <p:cNvPr id="49" name="Freeform 48"/>
          <p:cNvSpPr/>
          <p:nvPr/>
        </p:nvSpPr>
        <p:spPr>
          <a:xfrm>
            <a:off x="253604" y="5266135"/>
            <a:ext cx="1770459" cy="708422"/>
          </a:xfrm>
          <a:custGeom>
            <a:avLst/>
            <a:gdLst>
              <a:gd name="connsiteX0" fmla="*/ 0 w 2361406"/>
              <a:gd name="connsiteY0" fmla="*/ 0 h 944562"/>
              <a:gd name="connsiteX1" fmla="*/ 1889125 w 2361406"/>
              <a:gd name="connsiteY1" fmla="*/ 0 h 944562"/>
              <a:gd name="connsiteX2" fmla="*/ 2361406 w 2361406"/>
              <a:gd name="connsiteY2" fmla="*/ 472281 h 944562"/>
              <a:gd name="connsiteX3" fmla="*/ 1889125 w 2361406"/>
              <a:gd name="connsiteY3" fmla="*/ 944562 h 944562"/>
              <a:gd name="connsiteX4" fmla="*/ 0 w 2361406"/>
              <a:gd name="connsiteY4" fmla="*/ 944562 h 944562"/>
              <a:gd name="connsiteX5" fmla="*/ 472281 w 2361406"/>
              <a:gd name="connsiteY5" fmla="*/ 472281 h 944562"/>
              <a:gd name="connsiteX6" fmla="*/ 0 w 2361406"/>
              <a:gd name="connsiteY6" fmla="*/ 0 h 9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1406" h="944562">
                <a:moveTo>
                  <a:pt x="0" y="0"/>
                </a:moveTo>
                <a:lnTo>
                  <a:pt x="1889125" y="0"/>
                </a:lnTo>
                <a:lnTo>
                  <a:pt x="2361406" y="472281"/>
                </a:lnTo>
                <a:lnTo>
                  <a:pt x="1889125" y="944562"/>
                </a:lnTo>
                <a:lnTo>
                  <a:pt x="0" y="944562"/>
                </a:lnTo>
                <a:lnTo>
                  <a:pt x="472281" y="47228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8503" tIns="27146" rIns="354211" bIns="27146" spcCol="1270" anchor="ctr"/>
          <a:lstStyle/>
          <a:p>
            <a:pPr algn="ctr" defTabSz="1900238">
              <a:lnSpc>
                <a:spcPct val="90000"/>
              </a:lnSpc>
              <a:spcAft>
                <a:spcPct val="35000"/>
              </a:spcAft>
              <a:defRPr/>
            </a:pPr>
            <a:endParaRPr lang="en-US" sz="1350"/>
          </a:p>
        </p:txBody>
      </p:sp>
      <p:sp>
        <p:nvSpPr>
          <p:cNvPr id="50" name="Freeform 49"/>
          <p:cNvSpPr/>
          <p:nvPr/>
        </p:nvSpPr>
        <p:spPr>
          <a:xfrm>
            <a:off x="1791892" y="5303044"/>
            <a:ext cx="1469231" cy="588169"/>
          </a:xfrm>
          <a:custGeom>
            <a:avLst/>
            <a:gdLst>
              <a:gd name="connsiteX0" fmla="*/ 0 w 1959967"/>
              <a:gd name="connsiteY0" fmla="*/ 0 h 783986"/>
              <a:gd name="connsiteX1" fmla="*/ 1567974 w 1959967"/>
              <a:gd name="connsiteY1" fmla="*/ 0 h 783986"/>
              <a:gd name="connsiteX2" fmla="*/ 1959967 w 1959967"/>
              <a:gd name="connsiteY2" fmla="*/ 391993 h 783986"/>
              <a:gd name="connsiteX3" fmla="*/ 1567974 w 1959967"/>
              <a:gd name="connsiteY3" fmla="*/ 783986 h 783986"/>
              <a:gd name="connsiteX4" fmla="*/ 0 w 1959967"/>
              <a:gd name="connsiteY4" fmla="*/ 783986 h 783986"/>
              <a:gd name="connsiteX5" fmla="*/ 391993 w 1959967"/>
              <a:gd name="connsiteY5" fmla="*/ 391993 h 783986"/>
              <a:gd name="connsiteX6" fmla="*/ 0 w 1959967"/>
              <a:gd name="connsiteY6" fmla="*/ 0 h 78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967" h="783986">
                <a:moveTo>
                  <a:pt x="0" y="0"/>
                </a:moveTo>
                <a:lnTo>
                  <a:pt x="1567974" y="0"/>
                </a:lnTo>
                <a:lnTo>
                  <a:pt x="1959967" y="391993"/>
                </a:lnTo>
                <a:lnTo>
                  <a:pt x="1567974" y="783986"/>
                </a:lnTo>
                <a:lnTo>
                  <a:pt x="0" y="783986"/>
                </a:lnTo>
                <a:lnTo>
                  <a:pt x="391993" y="39199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31142" tIns="18574" rIns="293995" bIns="18574" spcCol="1270" anchor="ctr"/>
          <a:lstStyle/>
          <a:p>
            <a:pPr algn="ctr" defTabSz="1300163">
              <a:lnSpc>
                <a:spcPct val="90000"/>
              </a:lnSpc>
              <a:spcAft>
                <a:spcPct val="35000"/>
              </a:spcAft>
              <a:defRPr/>
            </a:pPr>
            <a:endParaRPr lang="en-US" sz="2925"/>
          </a:p>
        </p:txBody>
      </p: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2302669" y="5400675"/>
            <a:ext cx="427435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vi-VN" sz="1875" b="1">
                <a:latin typeface="Arial Unicode MS" pitchFamily="34" charset="-128"/>
                <a:ea typeface="Arial Unicode MS" pitchFamily="34" charset="-128"/>
                <a:cs typeface="Segoe UI bold" panose="020B0802040204020203" pitchFamily="34" charset="0"/>
              </a:rPr>
              <a:t>5</a:t>
            </a:r>
          </a:p>
        </p:txBody>
      </p:sp>
      <p:grpSp>
        <p:nvGrpSpPr>
          <p:cNvPr id="52" name="Group 27"/>
          <p:cNvGrpSpPr>
            <a:grpSpLocks/>
          </p:cNvGrpSpPr>
          <p:nvPr/>
        </p:nvGrpSpPr>
        <p:grpSpPr bwMode="auto">
          <a:xfrm>
            <a:off x="3350289" y="5288931"/>
            <a:ext cx="569388" cy="553998"/>
            <a:chOff x="5946703" y="4758453"/>
            <a:chExt cx="758235" cy="738519"/>
          </a:xfrm>
        </p:grpSpPr>
        <p:sp>
          <p:nvSpPr>
            <p:cNvPr id="53" name="Oval 32"/>
            <p:cNvSpPr/>
            <p:nvPr/>
          </p:nvSpPr>
          <p:spPr>
            <a:xfrm>
              <a:off x="6095922" y="4965818"/>
              <a:ext cx="407477" cy="407908"/>
            </a:xfrm>
            <a:prstGeom prst="ellipse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/>
            </a:p>
          </p:txBody>
        </p:sp>
        <p:sp>
          <p:nvSpPr>
            <p:cNvPr id="12323" name="TextBox 38"/>
            <p:cNvSpPr txBox="1">
              <a:spLocks noChangeArrowheads="1"/>
            </p:cNvSpPr>
            <p:nvPr/>
          </p:nvSpPr>
          <p:spPr bwMode="auto">
            <a:xfrm>
              <a:off x="5946703" y="4758453"/>
              <a:ext cx="758235" cy="73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vi-VN" sz="3000" dirty="0">
                  <a:solidFill>
                    <a:srgbClr val="FFFFFF"/>
                  </a:solidFill>
                  <a:latin typeface="Segoe UI Semilight" panose="020B0402040204020203" pitchFamily="34" charset="0"/>
                  <a:sym typeface="Webdings" panose="05030102010509060703" pitchFamily="18" charset="2"/>
                </a:rPr>
                <a:t></a:t>
              </a:r>
              <a:endParaRPr lang="en-US" altLang="vi-VN" sz="3000" dirty="0">
                <a:solidFill>
                  <a:srgbClr val="FFFFFF"/>
                </a:solidFill>
                <a:latin typeface="Segoe UI Semilight" panose="020B0402040204020203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9" y="5400675"/>
            <a:ext cx="579835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6406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7" grpId="0" animBg="1"/>
      <p:bldP spid="49184" grpId="0"/>
      <p:bldP spid="49188" grpId="0"/>
      <p:bldP spid="49189" grpId="0"/>
      <p:bldP spid="49190" grpId="0"/>
      <p:bldP spid="49191" grpId="0" animBg="1"/>
      <p:bldP spid="49192" grpId="0" animBg="1"/>
      <p:bldP spid="49193" grpId="0" animBg="1"/>
      <p:bldP spid="49194" grpId="0" animBg="1"/>
      <p:bldP spid="48" grpId="0" animBg="1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27248685"/>
              </p:ext>
            </p:extLst>
          </p:nvPr>
        </p:nvGraphicFramePr>
        <p:xfrm>
          <a:off x="1223963" y="1542097"/>
          <a:ext cx="7767637" cy="516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42"/>
          <p:cNvSpPr>
            <a:spLocks noChangeArrowheads="1"/>
          </p:cNvSpPr>
          <p:nvPr/>
        </p:nvSpPr>
        <p:spPr bwMode="auto">
          <a:xfrm>
            <a:off x="444103" y="651711"/>
            <a:ext cx="8361760" cy="496290"/>
          </a:xfrm>
          <a:prstGeom prst="rect">
            <a:avLst/>
          </a:prstGeom>
          <a:solidFill>
            <a:srgbClr val="CCFFCC"/>
          </a:solidFill>
          <a:ln w="158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625" b="1" dirty="0">
                <a:solidFill>
                  <a:srgbClr val="6600FF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CÔNG DÂN TRONG ĐẢM BẢO AN SINH XÃ HỘI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44884"/>
            <a:ext cx="5810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41" y="5136534"/>
            <a:ext cx="806053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20" y="2343928"/>
            <a:ext cx="521494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662404"/>
            <a:ext cx="1868460" cy="3896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38576" tIns="19289" rIns="38576" bIns="19289">
            <a:spAutoFit/>
            <a:sp3d extrusionH="57150" prstMaterial="softEdge">
              <a:bevelT w="25400" h="38100"/>
            </a:sp3d>
          </a:bodyPr>
          <a:lstStyle/>
          <a:p>
            <a:pPr algn="ctr" defTabSz="514350">
              <a:defRPr/>
            </a:pPr>
            <a:r>
              <a:rPr lang="en-US" sz="2279" b="1" dirty="0">
                <a:ln/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2B4BA-A499-4EDD-87F6-7A8043965889}"/>
              </a:ext>
            </a:extLst>
          </p:cNvPr>
          <p:cNvSpPr/>
          <p:nvPr/>
        </p:nvSpPr>
        <p:spPr>
          <a:xfrm>
            <a:off x="3657600" y="2770429"/>
            <a:ext cx="2400300" cy="1015663"/>
          </a:xfrm>
          <a:prstGeom prst="rect">
            <a:avLst/>
          </a:prstGeom>
          <a:solidFill>
            <a:srgbClr val="E07A5F">
              <a:lumMod val="20000"/>
              <a:lumOff val="80000"/>
            </a:srgbClr>
          </a:solidFill>
          <a:ln w="25400" cap="flat" cmpd="sng" algn="ctr">
            <a:solidFill>
              <a:srgbClr val="E07A5F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indent="342892" algn="just" defTabSz="914378" eaLnBrk="0" fontAlgn="base" hangingPunct="0">
              <a:spcBef>
                <a:spcPct val="0"/>
              </a:spcBef>
              <a:spcAft>
                <a:spcPct val="0"/>
              </a:spcAft>
              <a:tabLst>
                <a:tab pos="228594" algn="l"/>
                <a:tab pos="571486" algn="l"/>
              </a:tabLst>
              <a:defRPr/>
            </a:pP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Cả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cùng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vũ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điệu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ghen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covy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2000" kern="0" dirty="0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F2CC8F">
                    <a:lumMod val="50000"/>
                  </a:srgbClr>
                </a:solidFill>
                <a:latin typeface="Tempus Sans ITC" panose="04020404030D07020202" pitchFamily="82" charset="0"/>
                <a:ea typeface="Times New Roman" panose="02020603050405020304" pitchFamily="18" charset="0"/>
                <a:sym typeface="Arial" panose="020B0604020202020204" pitchFamily="34" charset="0"/>
              </a:rPr>
              <a:t>nào</a:t>
            </a:r>
            <a:endParaRPr lang="en-US" sz="2000" kern="0" dirty="0">
              <a:solidFill>
                <a:srgbClr val="F2CC8F">
                  <a:lumMod val="50000"/>
                </a:srgbClr>
              </a:solidFill>
              <a:latin typeface="Tempus Sans ITC" panose="04020404030D07020202" pitchFamily="82" charset="0"/>
              <a:ea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VŨ ĐIỆU RỬA TAY - GHEN CÔ VY - by Quang Đăng #shorts">
            <a:hlinkClick r:id="" action="ppaction://media"/>
            <a:extLst>
              <a:ext uri="{FF2B5EF4-FFF2-40B4-BE49-F238E27FC236}">
                <a16:creationId xmlns:a16="http://schemas.microsoft.com/office/drawing/2014/main" id="{3110AFCB-5B18-4258-A77E-853356EA4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311" y="857250"/>
            <a:ext cx="44588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4876194"/>
            <a:ext cx="9144000" cy="11785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" y="652954"/>
            <a:ext cx="5711776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51" y="1618016"/>
            <a:ext cx="2732386" cy="29672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05" y="2915927"/>
            <a:ext cx="2906486" cy="24531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9940" y="1872081"/>
            <a:ext cx="998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37"/>
            <a:r>
              <a:rPr lang="en-US" altLang="zh-C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12</a:t>
            </a:r>
            <a:endParaRPr lang="zh-CN" altLang="en-US" sz="21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BF7C4-B395-40F2-8FD3-5B08DAD54AB5}"/>
              </a:ext>
            </a:extLst>
          </p:cNvPr>
          <p:cNvSpPr/>
          <p:nvPr/>
        </p:nvSpPr>
        <p:spPr>
          <a:xfrm>
            <a:off x="719062" y="2157901"/>
            <a:ext cx="4436269" cy="23314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100" b="1" dirty="0">
                <a:ln/>
                <a:solidFill>
                  <a:srgbClr val="70AD4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QUYỀN VÀ NGHĨA VỤ CỦA</a:t>
            </a:r>
          </a:p>
          <a:p>
            <a:pPr algn="ctr"/>
            <a:r>
              <a:rPr lang="en-US" sz="2100" b="1" dirty="0">
                <a:ln/>
                <a:solidFill>
                  <a:srgbClr val="70AD4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CÔNG DÂN TRONG BẢO VỆ, CHĂM SÓC SỨC KHỎE VÀ BẢO ĐẢM AN SINH XÃ HỘI</a:t>
            </a:r>
          </a:p>
          <a:p>
            <a:pPr algn="ctr"/>
            <a:r>
              <a:rPr lang="en-US" sz="2100" b="1" dirty="0" err="1">
                <a:ln/>
                <a:solidFill>
                  <a:srgbClr val="70AD4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70AD4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  <a:p>
            <a:pPr algn="ctr"/>
            <a:endParaRPr lang="en-US" sz="2100" b="1" dirty="0">
              <a:ln/>
              <a:solidFill>
                <a:srgbClr val="70AD47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r>
              <a:rPr lang="en-US" sz="2100" b="1" dirty="0">
                <a:ln/>
                <a:solidFill>
                  <a:srgbClr val="70AD4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812205-123F-4ED8-BB10-35AA8049E243}"/>
              </a:ext>
            </a:extLst>
          </p:cNvPr>
          <p:cNvGrpSpPr/>
          <p:nvPr/>
        </p:nvGrpSpPr>
        <p:grpSpPr>
          <a:xfrm>
            <a:off x="2389696" y="1229907"/>
            <a:ext cx="4093589" cy="3321724"/>
            <a:chOff x="12268198" y="4001409"/>
            <a:chExt cx="5847210" cy="540424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07044DB6-6CA0-4EE5-984E-4B91440AC822}"/>
                </a:ext>
              </a:extLst>
            </p:cNvPr>
            <p:cNvSpPr/>
            <p:nvPr/>
          </p:nvSpPr>
          <p:spPr>
            <a:xfrm>
              <a:off x="12268198" y="4001409"/>
              <a:ext cx="578738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342900"/>
              <a:endParaRPr lang="vi-VN" sz="675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2B81B4-D206-40E5-86E2-6374657E0BD6}"/>
                </a:ext>
              </a:extLst>
            </p:cNvPr>
            <p:cNvSpPr txBox="1"/>
            <p:nvPr/>
          </p:nvSpPr>
          <p:spPr>
            <a:xfrm>
              <a:off x="12328020" y="5887252"/>
              <a:ext cx="5787388" cy="1502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5A0E5E-EFCC-4C75-A636-F320CEC94370}"/>
                </a:ext>
              </a:extLst>
            </p:cNvPr>
            <p:cNvSpPr txBox="1"/>
            <p:nvPr/>
          </p:nvSpPr>
          <p:spPr>
            <a:xfrm>
              <a:off x="14033434" y="4980945"/>
              <a:ext cx="2057400" cy="76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vi-VN" sz="2475" b="1" dirty="0">
                  <a:solidFill>
                    <a:srgbClr val="C00000"/>
                  </a:solidFill>
                  <a:latin typeface="Tahoma" panose="020B0604030504040204" pitchFamily="34" charset="0"/>
                  <a:cs typeface="Arial" panose="020B0604020202020204" pitchFamily="34" charset="0"/>
                </a:rPr>
                <a:t>03</a:t>
              </a:r>
              <a:endParaRPr lang="en-US" sz="2475" b="1" dirty="0">
                <a:solidFill>
                  <a:srgbClr val="C00000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3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BAAA45-6466-4B33-A681-9A07D7FF4596}"/>
              </a:ext>
            </a:extLst>
          </p:cNvPr>
          <p:cNvGrpSpPr/>
          <p:nvPr/>
        </p:nvGrpSpPr>
        <p:grpSpPr>
          <a:xfrm>
            <a:off x="73478" y="1640425"/>
            <a:ext cx="2357438" cy="1870220"/>
            <a:chOff x="9099912" y="4520984"/>
            <a:chExt cx="5787386" cy="5404244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DCC9B65C-4E50-4D57-BFB7-93072951938F}"/>
                </a:ext>
              </a:extLst>
            </p:cNvPr>
            <p:cNvSpPr/>
            <p:nvPr/>
          </p:nvSpPr>
          <p:spPr>
            <a:xfrm>
              <a:off x="9099912" y="4520984"/>
              <a:ext cx="578738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342900"/>
              <a:endParaRPr lang="vi-VN" sz="675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D5CBE0-DB8B-400A-BCE0-F2052A5BFBCC}"/>
                </a:ext>
              </a:extLst>
            </p:cNvPr>
            <p:cNvSpPr txBox="1"/>
            <p:nvPr/>
          </p:nvSpPr>
          <p:spPr>
            <a:xfrm>
              <a:off x="9618596" y="5582082"/>
              <a:ext cx="4367314" cy="35685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2475" b="1" dirty="0"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3BD561-5A99-4976-8CB8-45AA083B78F2}"/>
              </a:ext>
            </a:extLst>
          </p:cNvPr>
          <p:cNvSpPr txBox="1"/>
          <p:nvPr/>
        </p:nvSpPr>
        <p:spPr>
          <a:xfrm>
            <a:off x="2958973" y="1176623"/>
            <a:ext cx="5646638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</a:t>
            </a: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CHIA LÀM 4 NHÓM LỚN CÓ TỪ 8- 10 THÀNH VIÊN THỰC HIỆN NHIỆM VỤ Đ</a:t>
            </a:r>
            <a:r>
              <a:rPr lang="vi-VN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GIAO TỪ GIÁO VIÊN</a:t>
            </a:r>
          </a:p>
          <a:p>
            <a:pPr algn="just"/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THẢO LUẬN VÀ LÀM VIỆC LÀ 10 PHÚT CHO TẤT CẢ CÁC NHÓM.</a:t>
            </a:r>
          </a:p>
          <a:p>
            <a:pPr algn="just"/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TRÌNH BÀY VÀ PHẢN BIỆN LÀ 5 PHÚT CHO MỖI NHÓM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CF7D79F1-F84F-467A-B2C2-C4BE2F0FA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58" y="4032370"/>
            <a:ext cx="2202316" cy="1982682"/>
          </a:xfrm>
          <a:prstGeom prst="rect">
            <a:avLst/>
          </a:prstGeom>
        </p:spPr>
      </p:pic>
      <p:pic>
        <p:nvPicPr>
          <p:cNvPr id="10" name="Picture 6" descr="flower_057">
            <a:extLst>
              <a:ext uri="{FF2B5EF4-FFF2-40B4-BE49-F238E27FC236}">
                <a16:creationId xmlns:a16="http://schemas.microsoft.com/office/drawing/2014/main" id="{8195F387-0167-4328-8E77-2ED295E974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5282">
            <a:off x="24353" y="5186547"/>
            <a:ext cx="571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lower_057">
            <a:extLst>
              <a:ext uri="{FF2B5EF4-FFF2-40B4-BE49-F238E27FC236}">
                <a16:creationId xmlns:a16="http://schemas.microsoft.com/office/drawing/2014/main" id="{E4140FA7-12E6-4802-A72E-3737696E5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933899" y="5288940"/>
            <a:ext cx="54887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flower_057">
            <a:extLst>
              <a:ext uri="{FF2B5EF4-FFF2-40B4-BE49-F238E27FC236}">
                <a16:creationId xmlns:a16="http://schemas.microsoft.com/office/drawing/2014/main" id="{29A2EB16-FF4E-49D0-9D8E-7A8899222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" y="4482593"/>
            <a:ext cx="54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flower_057">
            <a:extLst>
              <a:ext uri="{FF2B5EF4-FFF2-40B4-BE49-F238E27FC236}">
                <a16:creationId xmlns:a16="http://schemas.microsoft.com/office/drawing/2014/main" id="{7A25D9B5-FF6D-4CEB-8AC8-95B8BD0CE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714193" y="5579975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wer_057">
            <a:extLst>
              <a:ext uri="{FF2B5EF4-FFF2-40B4-BE49-F238E27FC236}">
                <a16:creationId xmlns:a16="http://schemas.microsoft.com/office/drawing/2014/main" id="{7005ADCD-9727-40A4-BB0C-072EF8DF4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295432" y="5625688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flower_057">
            <a:extLst>
              <a:ext uri="{FF2B5EF4-FFF2-40B4-BE49-F238E27FC236}">
                <a16:creationId xmlns:a16="http://schemas.microsoft.com/office/drawing/2014/main" id="{348572FA-32EA-4E70-8AFE-0C9C52DD8B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55322" y="4034135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006[1]">
            <a:extLst>
              <a:ext uri="{FF2B5EF4-FFF2-40B4-BE49-F238E27FC236}">
                <a16:creationId xmlns:a16="http://schemas.microsoft.com/office/drawing/2014/main" id="{32E58CF1-656C-4197-9BAB-7FCEF0E9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19" y="5643749"/>
            <a:ext cx="4175739" cy="3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35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CA1186-AB59-441A-AFFA-04D8E6304245}"/>
              </a:ext>
            </a:extLst>
          </p:cNvPr>
          <p:cNvSpPr txBox="1"/>
          <p:nvPr/>
        </p:nvSpPr>
        <p:spPr>
          <a:xfrm>
            <a:off x="4255258" y="537840"/>
            <a:ext cx="46005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27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…………………..................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6BB77-6DC3-49A4-A5C6-9F4E56105171}"/>
              </a:ext>
            </a:extLst>
          </p:cNvPr>
          <p:cNvSpPr/>
          <p:nvPr/>
        </p:nvSpPr>
        <p:spPr>
          <a:xfrm>
            <a:off x="496999" y="690846"/>
            <a:ext cx="2156681" cy="87716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2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15C6F-680D-4673-B078-AE5CDA50E9B5}"/>
              </a:ext>
            </a:extLst>
          </p:cNvPr>
          <p:cNvSpPr/>
          <p:nvPr/>
        </p:nvSpPr>
        <p:spPr>
          <a:xfrm>
            <a:off x="2286000" y="687208"/>
            <a:ext cx="154926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47022-69BC-4534-B2C6-9E3463E67E1B}"/>
              </a:ext>
            </a:extLst>
          </p:cNvPr>
          <p:cNvSpPr txBox="1"/>
          <p:nvPr/>
        </p:nvSpPr>
        <p:spPr>
          <a:xfrm>
            <a:off x="407194" y="2181080"/>
            <a:ext cx="8329612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NỘI DUNG BÀI HỌC BẰNG S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T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VÀ DIỄN ĐẠT CHO CÁC NHÓM KHÁC HIỂU (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BE4C9B3-B3E9-45D2-8C1A-8CBAB1FCB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4848409"/>
            <a:ext cx="9144000" cy="11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28614" y="5264407"/>
            <a:ext cx="5100637" cy="631055"/>
            <a:chOff x="2460410" y="4860565"/>
            <a:chExt cx="6818482" cy="171317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410" y="4860565"/>
              <a:ext cx="1124107" cy="1676634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464" y="4860565"/>
              <a:ext cx="1124107" cy="1676634"/>
            </a:xfrm>
            <a:prstGeom prst="rect">
              <a:avLst/>
            </a:prstGeom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571" y="4878833"/>
              <a:ext cx="1124107" cy="1676634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678" y="4897101"/>
              <a:ext cx="1124107" cy="1676634"/>
            </a:xfrm>
            <a:prstGeom prst="rect">
              <a:avLst/>
            </a:prstGeom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785" y="4878833"/>
              <a:ext cx="1124107" cy="1676634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1437" y="4860565"/>
              <a:ext cx="1124107" cy="167663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28613" y="970671"/>
            <a:ext cx="8436768" cy="491665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33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2E412-3C3B-4A24-BDCF-C3222613D76D}"/>
              </a:ext>
            </a:extLst>
          </p:cNvPr>
          <p:cNvSpPr txBox="1"/>
          <p:nvPr/>
        </p:nvSpPr>
        <p:spPr>
          <a:xfrm>
            <a:off x="4300538" y="1018208"/>
            <a:ext cx="460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…………………..................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089166-B0AD-4A95-922E-DCBB841384F1}"/>
              </a:ext>
            </a:extLst>
          </p:cNvPr>
          <p:cNvSpPr/>
          <p:nvPr/>
        </p:nvSpPr>
        <p:spPr>
          <a:xfrm>
            <a:off x="613782" y="1142400"/>
            <a:ext cx="2007602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B5457-058C-42DC-8B52-5E92B2991529}"/>
              </a:ext>
            </a:extLst>
          </p:cNvPr>
          <p:cNvSpPr/>
          <p:nvPr/>
        </p:nvSpPr>
        <p:spPr>
          <a:xfrm>
            <a:off x="2686429" y="1061609"/>
            <a:ext cx="154926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4B239-E8C3-4B14-8C44-71E7D85734FA}"/>
              </a:ext>
            </a:extLst>
          </p:cNvPr>
          <p:cNvSpPr txBox="1"/>
          <p:nvPr/>
        </p:nvSpPr>
        <p:spPr>
          <a:xfrm>
            <a:off x="378619" y="1934314"/>
            <a:ext cx="8329612" cy="33470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BÀI HỌC ĐỂ SÁNG TẠO MỘT POSTER ( HOẶC KỊCH NGẮN) TUYÊN TRUYỀN VỀ QUYỀN VÀ NGHĨA VỤ CỦA CÔNG DÂN TRONG BẢO VỆ, CHĂM SÓC SỨC KHOẺ. (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6526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28614" y="5264407"/>
            <a:ext cx="5100637" cy="631055"/>
            <a:chOff x="2460410" y="4860565"/>
            <a:chExt cx="6818482" cy="171317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410" y="4860565"/>
              <a:ext cx="1124107" cy="1676634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464" y="4860565"/>
              <a:ext cx="1124107" cy="1676634"/>
            </a:xfrm>
            <a:prstGeom prst="rect">
              <a:avLst/>
            </a:prstGeom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571" y="4878833"/>
              <a:ext cx="1124107" cy="1676634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678" y="4897101"/>
              <a:ext cx="1124107" cy="1676634"/>
            </a:xfrm>
            <a:prstGeom prst="rect">
              <a:avLst/>
            </a:prstGeom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785" y="4878833"/>
              <a:ext cx="1124107" cy="1676634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1437" y="4860565"/>
              <a:ext cx="1124107" cy="167663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28613" y="970671"/>
            <a:ext cx="8436768" cy="491665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33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2E412-3C3B-4A24-BDCF-C3222613D76D}"/>
              </a:ext>
            </a:extLst>
          </p:cNvPr>
          <p:cNvSpPr txBox="1"/>
          <p:nvPr/>
        </p:nvSpPr>
        <p:spPr>
          <a:xfrm>
            <a:off x="4300538" y="1018208"/>
            <a:ext cx="460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…………………..................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089166-B0AD-4A95-922E-DCBB841384F1}"/>
              </a:ext>
            </a:extLst>
          </p:cNvPr>
          <p:cNvSpPr/>
          <p:nvPr/>
        </p:nvSpPr>
        <p:spPr>
          <a:xfrm>
            <a:off x="613782" y="1142400"/>
            <a:ext cx="2007602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00" b="1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3B5457-058C-42DC-8B52-5E92B2991529}"/>
              </a:ext>
            </a:extLst>
          </p:cNvPr>
          <p:cNvSpPr/>
          <p:nvPr/>
        </p:nvSpPr>
        <p:spPr>
          <a:xfrm>
            <a:off x="2686429" y="1061609"/>
            <a:ext cx="154926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ln w="12700" cmpd="sng">
                  <a:solidFill>
                    <a:srgbClr val="E76618"/>
                  </a:solidFill>
                  <a:prstDash val="solid"/>
                </a:ln>
                <a:gradFill>
                  <a:gsLst>
                    <a:gs pos="0">
                      <a:srgbClr val="E76618"/>
                    </a:gs>
                    <a:gs pos="4000">
                      <a:srgbClr val="E76618">
                        <a:lumMod val="60000"/>
                        <a:lumOff val="40000"/>
                      </a:srgbClr>
                    </a:gs>
                    <a:gs pos="87000">
                      <a:srgbClr val="E76618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4B239-E8C3-4B14-8C44-71E7D85734FA}"/>
              </a:ext>
            </a:extLst>
          </p:cNvPr>
          <p:cNvSpPr txBox="1"/>
          <p:nvPr/>
        </p:nvSpPr>
        <p:spPr>
          <a:xfrm>
            <a:off x="378619" y="1934314"/>
            <a:ext cx="8329612" cy="3347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BÀI HỌC ĐỂ SÁNG TẠO MỘT POSTER ( HOẶC KỊCH NGẮN) TUYÊN TRUYỀN VỀ QUYỀN VÀ NGHĨA VỤ CỦA CÔNG DÂN TRONG ĐẢM BẢO AN SINH XÃ HỘI. (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743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CA1186-AB59-441A-AFFA-04D8E6304245}"/>
              </a:ext>
            </a:extLst>
          </p:cNvPr>
          <p:cNvSpPr txBox="1"/>
          <p:nvPr/>
        </p:nvSpPr>
        <p:spPr>
          <a:xfrm>
            <a:off x="4300538" y="1018208"/>
            <a:ext cx="46005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27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…………………..................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6BB77-6DC3-49A4-A5C6-9F4E56105171}"/>
              </a:ext>
            </a:extLst>
          </p:cNvPr>
          <p:cNvSpPr/>
          <p:nvPr/>
        </p:nvSpPr>
        <p:spPr>
          <a:xfrm>
            <a:off x="321835" y="1491414"/>
            <a:ext cx="2156681" cy="87716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250" b="1" dirty="0" err="1">
                <a:ln w="22225">
                  <a:solidFill>
                    <a:srgbClr val="DCAB34"/>
                  </a:solidFill>
                  <a:prstDash val="solid"/>
                </a:ln>
                <a:solidFill>
                  <a:srgbClr val="DCAB34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50" b="1" dirty="0">
                <a:ln w="22225">
                  <a:solidFill>
                    <a:srgbClr val="DCAB34"/>
                  </a:solidFill>
                  <a:prstDash val="solid"/>
                </a:ln>
                <a:solidFill>
                  <a:srgbClr val="DCAB34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50" b="1" dirty="0">
              <a:ln w="22225">
                <a:solidFill>
                  <a:srgbClr val="DCAB34"/>
                </a:solidFill>
                <a:prstDash val="solid"/>
              </a:ln>
              <a:solidFill>
                <a:srgbClr val="DCAB34">
                  <a:lumMod val="40000"/>
                  <a:lumOff val="60000"/>
                </a:srgbClr>
              </a:solidFill>
              <a:latin typeface="Palatino Linotype" panose="020405020505050303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15C6F-680D-4673-B078-AE5CDA50E9B5}"/>
              </a:ext>
            </a:extLst>
          </p:cNvPr>
          <p:cNvSpPr/>
          <p:nvPr/>
        </p:nvSpPr>
        <p:spPr>
          <a:xfrm>
            <a:off x="2679838" y="1341373"/>
            <a:ext cx="154926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ln w="12700" cmpd="sng">
                  <a:solidFill>
                    <a:srgbClr val="972323"/>
                  </a:solidFill>
                  <a:prstDash val="solid"/>
                </a:ln>
                <a:gradFill>
                  <a:gsLst>
                    <a:gs pos="0">
                      <a:srgbClr val="972323"/>
                    </a:gs>
                    <a:gs pos="4000">
                      <a:srgbClr val="972323">
                        <a:lumMod val="60000"/>
                        <a:lumOff val="40000"/>
                      </a:srgbClr>
                    </a:gs>
                    <a:gs pos="87000">
                      <a:srgbClr val="972323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Palatino Linotype" panose="02040502050505030304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47022-69BC-4534-B2C6-9E3463E67E1B}"/>
              </a:ext>
            </a:extLst>
          </p:cNvPr>
          <p:cNvSpPr txBox="1"/>
          <p:nvPr/>
        </p:nvSpPr>
        <p:spPr>
          <a:xfrm>
            <a:off x="535782" y="2433598"/>
            <a:ext cx="8229600" cy="24006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NỘI DUNG BÀI HỌC CÁC EM HÃY THIẾT KẾ NỘI DUNG ÔN TẬP BẰNG HÌNH THỨC TRÒ CHƠI Ô CHỮ VỚI ÍT NHẤT 5 CÂU HỎI VÀ TỔ CHỨC CHO CẢ LỚP CHƠI </a:t>
            </a:r>
          </a:p>
          <a:p>
            <a:pPr defTabSz="685800">
              <a:defRPr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F51CE9-7E37-42FD-9F9C-15908CB6B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0" y="4822192"/>
            <a:ext cx="9144000" cy="11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59" y="914802"/>
            <a:ext cx="9144000" cy="577215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9" name="Group 8"/>
          <p:cNvGrpSpPr/>
          <p:nvPr/>
        </p:nvGrpSpPr>
        <p:grpSpPr>
          <a:xfrm>
            <a:off x="304800" y="1183474"/>
            <a:ext cx="8517536" cy="72733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74"/>
                </a:lnSpc>
              </a:pPr>
              <a:endParaRPr sz="9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497877" y="1004831"/>
            <a:ext cx="8115300" cy="77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000"/>
              </a:lnSpc>
            </a:pPr>
            <a:r>
              <a:rPr lang="vi-VN" sz="3000" b="1" dirty="0">
                <a:solidFill>
                  <a:srgbClr val="FFFFFF"/>
                </a:solidFill>
                <a:latin typeface="+mj-lt"/>
              </a:rPr>
              <a:t>NỘI DUNG BÀI HỌC</a:t>
            </a:r>
            <a:endParaRPr lang="en-US" sz="30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008" y="2857955"/>
            <a:ext cx="2893694" cy="3028877"/>
            <a:chOff x="381000" y="3998869"/>
            <a:chExt cx="5638800" cy="5404244"/>
          </a:xfrm>
        </p:grpSpPr>
        <p:sp>
          <p:nvSpPr>
            <p:cNvPr id="8" name="Freeform 8"/>
            <p:cNvSpPr/>
            <p:nvPr/>
          </p:nvSpPr>
          <p:spPr>
            <a:xfrm>
              <a:off x="381000" y="3998869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1014" y="5990197"/>
              <a:ext cx="5299896" cy="253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699" y="5140933"/>
              <a:ext cx="2057399" cy="1070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vi-VN" sz="33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01</a:t>
              </a:r>
              <a:endParaRPr lang="en-US" sz="33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86230" y="2146978"/>
            <a:ext cx="3075861" cy="2702122"/>
            <a:chOff x="5883321" y="2557237"/>
            <a:chExt cx="5993782" cy="5404244"/>
          </a:xfrm>
        </p:grpSpPr>
        <p:sp>
          <p:nvSpPr>
            <p:cNvPr id="14" name="Freeform 14"/>
            <p:cNvSpPr/>
            <p:nvPr/>
          </p:nvSpPr>
          <p:spPr>
            <a:xfrm>
              <a:off x="5939282" y="2557237"/>
              <a:ext cx="5937821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3321" y="4657781"/>
              <a:ext cx="5933368" cy="284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0081" y="3665785"/>
              <a:ext cx="20574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vi-VN" sz="33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02</a:t>
              </a:r>
              <a:endParaRPr lang="en-US" sz="33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34099" y="2857955"/>
            <a:ext cx="2937893" cy="2702122"/>
            <a:chOff x="12268198" y="4001409"/>
            <a:chExt cx="5847210" cy="5404244"/>
          </a:xfrm>
        </p:grpSpPr>
        <p:sp>
          <p:nvSpPr>
            <p:cNvPr id="11" name="Freeform 11"/>
            <p:cNvSpPr/>
            <p:nvPr/>
          </p:nvSpPr>
          <p:spPr>
            <a:xfrm>
              <a:off x="12268198" y="4001409"/>
              <a:ext cx="578738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328020" y="5887253"/>
              <a:ext cx="5787388" cy="101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33434" y="4980945"/>
              <a:ext cx="20574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vi-VN" sz="33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03</a:t>
              </a:r>
              <a:endParaRPr lang="en-US" sz="33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2">
            <a:extLst>
              <a:ext uri="{FF2B5EF4-FFF2-40B4-BE49-F238E27FC236}">
                <a16:creationId xmlns:a16="http://schemas.microsoft.com/office/drawing/2014/main" id="{25F6963F-6EEA-417C-866A-98D3272B98A2}"/>
              </a:ext>
            </a:extLst>
          </p:cNvPr>
          <p:cNvCxnSpPr/>
          <p:nvPr/>
        </p:nvCxnSpPr>
        <p:spPr>
          <a:xfrm>
            <a:off x="4557047" y="2421840"/>
            <a:ext cx="0" cy="287036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DED01C-9F58-409A-BA57-070C27C8726A}"/>
              </a:ext>
            </a:extLst>
          </p:cNvPr>
          <p:cNvSpPr txBox="1"/>
          <p:nvPr/>
        </p:nvSpPr>
        <p:spPr>
          <a:xfrm>
            <a:off x="1885950" y="1016520"/>
            <a:ext cx="6000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25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THỰC HIỆN NHIỆM VỤ MÀ NHÓM GIAO CHO BẠN</a:t>
            </a:r>
            <a:endParaRPr lang="en-US" sz="1013" dirty="0">
              <a:solidFill>
                <a:srgbClr val="FF0000"/>
              </a:solidFill>
              <a:latin typeface="等线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A2002-363D-4186-AC46-0C396DE336D9}"/>
              </a:ext>
            </a:extLst>
          </p:cNvPr>
          <p:cNvSpPr txBox="1"/>
          <p:nvPr/>
        </p:nvSpPr>
        <p:spPr>
          <a:xfrm>
            <a:off x="1428751" y="2352588"/>
            <a:ext cx="29317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Nhóm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giao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nhiệm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vụ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gì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cho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/>
                <a:ea typeface="微软雅黑"/>
              </a:rPr>
              <a:t>bạn</a:t>
            </a: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: </a:t>
            </a:r>
          </a:p>
          <a:p>
            <a:pPr defTabSz="514350"/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………………………………………………………………………………………………………....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9E02E-792F-4DEB-A352-CB37CC42E0EE}"/>
              </a:ext>
            </a:extLst>
          </p:cNvPr>
          <p:cNvSpPr txBox="1"/>
          <p:nvPr/>
        </p:nvSpPr>
        <p:spPr>
          <a:xfrm>
            <a:off x="4553379" y="2057401"/>
            <a:ext cx="33951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  <a:p>
            <a:pPr algn="just" defTabSz="514350"/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algn="just" defTabSz="5143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just" defTabSz="514350"/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algn="just" defTabSz="5143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/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algn="just" defTabSz="5143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/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algn="just" defTabSz="5143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/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algn="just" defTabSz="5143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vọng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201C3001-C33C-4A58-8A2B-531D83120B62}"/>
              </a:ext>
            </a:extLst>
          </p:cNvPr>
          <p:cNvCxnSpPr/>
          <p:nvPr/>
        </p:nvCxnSpPr>
        <p:spPr>
          <a:xfrm>
            <a:off x="4557047" y="2421840"/>
            <a:ext cx="0" cy="287036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DA2F13-C983-4DE7-AC77-DA159669CAA0}"/>
              </a:ext>
            </a:extLst>
          </p:cNvPr>
          <p:cNvSpPr txBox="1"/>
          <p:nvPr/>
        </p:nvSpPr>
        <p:spPr>
          <a:xfrm>
            <a:off x="1885950" y="1016520"/>
            <a:ext cx="6000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2250" b="1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LỚP ĐÁNH GIÁ THỰC HIỆN NHIỆM VỤ CÁC NHÓM ĐƯỢC GIAO</a:t>
            </a:r>
            <a:endParaRPr lang="en-US" sz="1013" dirty="0">
              <a:solidFill>
                <a:srgbClr val="FF0000"/>
              </a:solidFill>
              <a:latin typeface="等线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71443-C38E-4725-B759-8BD4A577A766}"/>
              </a:ext>
            </a:extLst>
          </p:cNvPr>
          <p:cNvSpPr txBox="1"/>
          <p:nvPr/>
        </p:nvSpPr>
        <p:spPr>
          <a:xfrm>
            <a:off x="553132" y="3093498"/>
            <a:ext cx="2931794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2100" dirty="0">
                <a:solidFill>
                  <a:srgbClr val="00B0F0"/>
                </a:solidFill>
                <a:latin typeface="Times New Roman"/>
                <a:ea typeface="微软雅黑"/>
              </a:rPr>
              <a:t>NHÓM LÀM VIỆC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BD306-CF83-4078-8BC7-0D91080D2A42}"/>
              </a:ext>
            </a:extLst>
          </p:cNvPr>
          <p:cNvSpPr txBox="1"/>
          <p:nvPr/>
        </p:nvSpPr>
        <p:spPr>
          <a:xfrm>
            <a:off x="4557047" y="1894246"/>
            <a:ext cx="33951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thang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10 ở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algn="just" defTabSz="514350"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just" defTabSz="514350"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</a:t>
            </a:r>
          </a:p>
          <a:p>
            <a:pPr algn="just" defTabSz="514350"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khoa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Thuyết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ràng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thuyết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phục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  <a:p>
            <a:pPr algn="just" defTabSz="51435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1A56640C-1446-4EF3-AAFB-C64C485EFD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40894" y="459724"/>
            <a:ext cx="3040512" cy="3868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TRẮC NGHIỆM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D365BCC5-3EFA-4766-AA5D-363707A59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0" y="1111522"/>
            <a:ext cx="8865910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Group 115">
            <a:extLst>
              <a:ext uri="{FF2B5EF4-FFF2-40B4-BE49-F238E27FC236}">
                <a16:creationId xmlns:a16="http://schemas.microsoft.com/office/drawing/2014/main" id="{F3370B82-752C-4D63-A385-C767B2EE9526}"/>
              </a:ext>
            </a:extLst>
          </p:cNvPr>
          <p:cNvGraphicFramePr>
            <a:graphicFrameLocks/>
          </p:cNvGraphicFramePr>
          <p:nvPr/>
        </p:nvGraphicFramePr>
        <p:xfrm>
          <a:off x="264013" y="1914774"/>
          <a:ext cx="8516256" cy="617220"/>
        </p:xfrm>
        <a:graphic>
          <a:graphicData uri="http://schemas.openxmlformats.org/drawingml/2006/table">
            <a:tbl>
              <a:tblPr/>
              <a:tblGrid>
                <a:gridCol w="2078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u="none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 Box 8">
            <a:extLst>
              <a:ext uri="{FF2B5EF4-FFF2-40B4-BE49-F238E27FC236}">
                <a16:creationId xmlns:a16="http://schemas.microsoft.com/office/drawing/2014/main" id="{9B80C54A-9D87-4431-9E52-BBE512C7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" y="2584544"/>
            <a:ext cx="886591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Group 115">
            <a:extLst>
              <a:ext uri="{FF2B5EF4-FFF2-40B4-BE49-F238E27FC236}">
                <a16:creationId xmlns:a16="http://schemas.microsoft.com/office/drawing/2014/main" id="{B4FD60FA-8793-4716-BCC8-7C516FE5B91B}"/>
              </a:ext>
            </a:extLst>
          </p:cNvPr>
          <p:cNvGraphicFramePr>
            <a:graphicFrameLocks/>
          </p:cNvGraphicFramePr>
          <p:nvPr/>
        </p:nvGraphicFramePr>
        <p:xfrm>
          <a:off x="296464" y="3531613"/>
          <a:ext cx="8536782" cy="617220"/>
        </p:xfrm>
        <a:graphic>
          <a:graphicData uri="http://schemas.openxmlformats.org/drawingml/2006/table">
            <a:tbl>
              <a:tblPr/>
              <a:tblGrid>
                <a:gridCol w="208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Xóa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chênh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lệch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	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 Box 8">
            <a:extLst>
              <a:ext uri="{FF2B5EF4-FFF2-40B4-BE49-F238E27FC236}">
                <a16:creationId xmlns:a16="http://schemas.microsoft.com/office/drawing/2014/main" id="{4FADE1FB-B670-4B50-813C-14ACE289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" y="4261456"/>
            <a:ext cx="8865910" cy="738664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1" name="Group 115">
            <a:extLst>
              <a:ext uri="{FF2B5EF4-FFF2-40B4-BE49-F238E27FC236}">
                <a16:creationId xmlns:a16="http://schemas.microsoft.com/office/drawing/2014/main" id="{183F96D1-C5B6-4FCC-8D1A-414244F02E82}"/>
              </a:ext>
            </a:extLst>
          </p:cNvPr>
          <p:cNvGraphicFramePr>
            <a:graphicFrameLocks/>
          </p:cNvGraphicFramePr>
          <p:nvPr/>
        </p:nvGraphicFramePr>
        <p:xfrm>
          <a:off x="325632" y="5131926"/>
          <a:ext cx="8601681" cy="617220"/>
        </p:xfrm>
        <a:graphic>
          <a:graphicData uri="http://schemas.openxmlformats.org/drawingml/2006/table">
            <a:tbl>
              <a:tblPr/>
              <a:tblGrid>
                <a:gridCol w="209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túc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	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	</a:t>
                      </a:r>
                      <a:endParaRPr lang="en-US" sz="1800" i="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viễn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AutoShape 21">
            <a:extLst>
              <a:ext uri="{FF2B5EF4-FFF2-40B4-BE49-F238E27FC236}">
                <a16:creationId xmlns:a16="http://schemas.microsoft.com/office/drawing/2014/main" id="{B3E7F1DD-FD4D-4ACA-87C9-A4021B45C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880" y="1937106"/>
            <a:ext cx="2094270" cy="5682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B.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sóc</a:t>
            </a:r>
            <a:endParaRPr lang="en-US" altLang="vi-VN" sz="18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6858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sức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1800" b="1" kern="0" dirty="0" err="1">
                <a:solidFill>
                  <a:srgbClr val="FF0000"/>
                </a:solidFill>
                <a:latin typeface="Times New Roman" pitchFamily="18" charset="0"/>
              </a:rPr>
              <a:t>khoẻ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06340740-EA1D-4EDB-9FE6-F9120463C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166" y="3505416"/>
            <a:ext cx="2063102" cy="6011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2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00" dirty="0"/>
              <a:t>.	</a:t>
            </a:r>
            <a:endParaRPr lang="en-US" altLang="vi-VN" sz="15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C681D069-2E48-4B6A-B8DE-FB587C3AB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807" y="5131926"/>
            <a:ext cx="2149193" cy="61455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20000"/>
              </a:spcBef>
              <a:buNone/>
              <a:defRPr/>
            </a:pPr>
            <a:r>
              <a:rPr lang="en-US" altLang="vi-VN" sz="1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20000"/>
              </a:spcBef>
              <a:buNone/>
              <a:defRPr/>
            </a:pP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15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5" grpId="0" animBg="1"/>
      <p:bldP spid="17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1A56640C-1446-4EF3-AAFB-C64C485EFD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20242" y="318272"/>
            <a:ext cx="3192913" cy="4573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 HỎI TRẮC NGHIỆM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D365BCC5-3EFA-4766-AA5D-363707A59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0" y="1111522"/>
            <a:ext cx="8865910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lang="vi-VN" sz="2100" dirty="0">
                <a:latin typeface="+mn-lt"/>
              </a:rPr>
              <a:t>Theo quy định của pháp luật, công dân vi phạm quyền </a:t>
            </a:r>
            <a:r>
              <a:rPr lang="en-US" sz="2100" dirty="0" err="1">
                <a:latin typeface="+mn-lt"/>
              </a:rPr>
              <a:t>bình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đẳng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trong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bảo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vệ</a:t>
            </a:r>
            <a:r>
              <a:rPr lang="en-US" sz="2100" dirty="0">
                <a:latin typeface="+mn-lt"/>
              </a:rPr>
              <a:t>, </a:t>
            </a:r>
            <a:r>
              <a:rPr lang="en-US" sz="2100" dirty="0" err="1">
                <a:latin typeface="+mn-lt"/>
              </a:rPr>
              <a:t>chăm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sóc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sức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khỏe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khi</a:t>
            </a:r>
            <a:endParaRPr lang="en-US" sz="2100" dirty="0">
              <a:solidFill>
                <a:srgbClr val="7030A0"/>
              </a:solidFill>
              <a:latin typeface="+mn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115">
            <a:extLst>
              <a:ext uri="{FF2B5EF4-FFF2-40B4-BE49-F238E27FC236}">
                <a16:creationId xmlns:a16="http://schemas.microsoft.com/office/drawing/2014/main" id="{F3370B82-752C-4D63-A385-C767B2EE9526}"/>
              </a:ext>
            </a:extLst>
          </p:cNvPr>
          <p:cNvGraphicFramePr>
            <a:graphicFrameLocks/>
          </p:cNvGraphicFramePr>
          <p:nvPr/>
        </p:nvGraphicFramePr>
        <p:xfrm>
          <a:off x="264013" y="1914774"/>
          <a:ext cx="8516256" cy="617220"/>
        </p:xfrm>
        <a:graphic>
          <a:graphicData uri="http://schemas.openxmlformats.org/drawingml/2006/table">
            <a:tbl>
              <a:tblPr/>
              <a:tblGrid>
                <a:gridCol w="2078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chối khám bệnh cho người. già.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 tiếp cận thông tin y tế.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Chăm sóc sức khỏe ban đầu.</a:t>
                      </a:r>
                      <a:endParaRPr lang="en-US" sz="18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Tôn trọng danh dự, nhân phẩm.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 Box 8">
            <a:extLst>
              <a:ext uri="{FF2B5EF4-FFF2-40B4-BE49-F238E27FC236}">
                <a16:creationId xmlns:a16="http://schemas.microsoft.com/office/drawing/2014/main" id="{9B80C54A-9D87-4431-9E52-BBE512C7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4" y="2704387"/>
            <a:ext cx="886591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  <a:defRPr/>
            </a:pPr>
            <a:r>
              <a:rPr lang="vi-VN" sz="2100" dirty="0">
                <a:latin typeface="+mn-lt"/>
              </a:rPr>
              <a:t>Theo quy định của pháp luật, công dân vi phạm quyền </a:t>
            </a:r>
            <a:r>
              <a:rPr lang="en-US" sz="2100" dirty="0" err="1">
                <a:latin typeface="+mn-lt"/>
              </a:rPr>
              <a:t>bình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đẳng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trong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bảo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vệ</a:t>
            </a:r>
            <a:r>
              <a:rPr lang="en-US" sz="2100" dirty="0">
                <a:latin typeface="+mn-lt"/>
              </a:rPr>
              <a:t>, </a:t>
            </a:r>
            <a:r>
              <a:rPr lang="en-US" sz="2100" dirty="0" err="1">
                <a:latin typeface="+mn-lt"/>
              </a:rPr>
              <a:t>chăm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sóc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sức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khỏe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khi</a:t>
            </a:r>
            <a:endParaRPr lang="en-US" sz="2100" dirty="0">
              <a:latin typeface="+mn-lt"/>
            </a:endParaRPr>
          </a:p>
        </p:txBody>
      </p:sp>
      <p:graphicFrame>
        <p:nvGraphicFramePr>
          <p:cNvPr id="9" name="Group 115">
            <a:extLst>
              <a:ext uri="{FF2B5EF4-FFF2-40B4-BE49-F238E27FC236}">
                <a16:creationId xmlns:a16="http://schemas.microsoft.com/office/drawing/2014/main" id="{B4FD60FA-8793-4716-BCC8-7C516FE5B91B}"/>
              </a:ext>
            </a:extLst>
          </p:cNvPr>
          <p:cNvGraphicFramePr>
            <a:graphicFrameLocks/>
          </p:cNvGraphicFramePr>
          <p:nvPr/>
        </p:nvGraphicFramePr>
        <p:xfrm>
          <a:off x="243487" y="3468431"/>
          <a:ext cx="8536782" cy="715580"/>
        </p:xfrm>
        <a:graphic>
          <a:graphicData uri="http://schemas.openxmlformats.org/drawingml/2006/table">
            <a:tbl>
              <a:tblPr/>
              <a:tblGrid>
                <a:gridCol w="208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0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580"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lphaUcPeriod"/>
                        <a:tabLst/>
                      </a:pP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Hành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hung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bác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sĩ</a:t>
                      </a:r>
                      <a:r>
                        <a:rPr lang="vi-VN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sóc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sức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khỏe</a:t>
                      </a:r>
                      <a:r>
                        <a:rPr lang="vi-VN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Giữ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bí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mật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endParaRPr lang="en-US" sz="18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 Box 8">
            <a:extLst>
              <a:ext uri="{FF2B5EF4-FFF2-40B4-BE49-F238E27FC236}">
                <a16:creationId xmlns:a16="http://schemas.microsoft.com/office/drawing/2014/main" id="{4FADE1FB-B670-4B50-813C-14ACE289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" y="4261456"/>
            <a:ext cx="8865910" cy="738664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  <a:defRPr/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quy định của pháp luật, công dân Công có quy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bảo đảm an sinh xã hội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115">
            <a:extLst>
              <a:ext uri="{FF2B5EF4-FFF2-40B4-BE49-F238E27FC236}">
                <a16:creationId xmlns:a16="http://schemas.microsoft.com/office/drawing/2014/main" id="{183F96D1-C5B6-4FCC-8D1A-414244F02E82}"/>
              </a:ext>
            </a:extLst>
          </p:cNvPr>
          <p:cNvGraphicFramePr>
            <a:graphicFrameLocks/>
          </p:cNvGraphicFramePr>
          <p:nvPr/>
        </p:nvGraphicFramePr>
        <p:xfrm>
          <a:off x="325632" y="5131926"/>
          <a:ext cx="8601681" cy="1165860"/>
        </p:xfrm>
        <a:graphic>
          <a:graphicData uri="http://schemas.openxmlformats.org/drawingml/2006/table">
            <a:tbl>
              <a:tblPr/>
              <a:tblGrid>
                <a:gridCol w="209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lphaUcPeriod"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vi-VN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ởng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18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 tìm đối tượng phản động.</a:t>
                      </a:r>
                      <a:endParaRPr lang="en-US" sz="1800" i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nước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đáp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ứng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mọi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yêu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cầu</a:t>
                      </a:r>
                      <a:endParaRPr lang="en-US" sz="18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AutoShape 21">
            <a:extLst>
              <a:ext uri="{FF2B5EF4-FFF2-40B4-BE49-F238E27FC236}">
                <a16:creationId xmlns:a16="http://schemas.microsoft.com/office/drawing/2014/main" id="{B3E7F1DD-FD4D-4ACA-87C9-A4021B45C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14" y="1921712"/>
            <a:ext cx="2032473" cy="56829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AutoNum type="alphaUcPeriod"/>
              <a:defRPr/>
            </a:pPr>
            <a:r>
              <a:rPr lang="it-IT" sz="1800" dirty="0">
                <a:latin typeface="+mn-lt"/>
              </a:rPr>
              <a:t>Từ chối khám</a:t>
            </a:r>
          </a:p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it-IT" sz="1800" dirty="0">
                <a:latin typeface="+mn-lt"/>
              </a:rPr>
              <a:t> bệnh cho người già.</a:t>
            </a:r>
            <a:endParaRPr lang="en-US" altLang="vi-VN" sz="1800" b="1" kern="0" dirty="0">
              <a:solidFill>
                <a:srgbClr val="FF0000"/>
              </a:solidFill>
              <a:latin typeface="+mn-lt"/>
              <a:ea typeface="微软雅黑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06340740-EA1D-4EDB-9FE6-F9120463C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597" y="3525645"/>
            <a:ext cx="2063102" cy="6011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1800" b="1" kern="0" dirty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B</a:t>
            </a:r>
            <a:r>
              <a:rPr lang="en-US" altLang="vi-V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vi-VN" sz="1800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algn="ctr" defTabSz="68580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en-US" altLang="vi-VN" sz="1800" b="1" kern="0" dirty="0">
              <a:solidFill>
                <a:srgbClr val="00B9FA">
                  <a:lumMod val="75000"/>
                </a:srgbClr>
              </a:solidFill>
              <a:latin typeface="Times New Roman" pitchFamily="18" charset="0"/>
              <a:ea typeface="微软雅黑"/>
            </a:endParaRP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C681D069-2E48-4B6A-B8DE-FB587C3AB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32" y="5131926"/>
            <a:ext cx="2084105" cy="86882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20000"/>
              </a:spcBef>
              <a:buNone/>
              <a:defRPr/>
            </a:pPr>
            <a:r>
              <a:rPr lang="en-US" altLang="vi-VN" sz="1800" b="1" kern="0" dirty="0">
                <a:solidFill>
                  <a:srgbClr val="FF0000"/>
                </a:solidFill>
                <a:latin typeface="+mn-lt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1800" dirty="0">
                <a:solidFill>
                  <a:srgbClr val="FF0000"/>
                </a:solidFill>
                <a:latin typeface="+mn-lt"/>
              </a:rPr>
              <a:t>được tham gia và 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lvl="0" algn="ctr">
              <a:spcBef>
                <a:spcPct val="20000"/>
              </a:spcBef>
              <a:buNone/>
              <a:defRPr/>
            </a:pPr>
            <a:r>
              <a:rPr lang="vi-VN" sz="1800" dirty="0">
                <a:solidFill>
                  <a:srgbClr val="FF0000"/>
                </a:solidFill>
                <a:latin typeface="+mn-lt"/>
              </a:rPr>
              <a:t>hưởng các chế độ 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lvl="0" algn="ctr">
              <a:spcBef>
                <a:spcPct val="20000"/>
              </a:spcBef>
              <a:buNone/>
              <a:defRPr/>
            </a:pPr>
            <a:r>
              <a:rPr lang="vi-VN" sz="1800" dirty="0">
                <a:solidFill>
                  <a:srgbClr val="FF0000"/>
                </a:solidFill>
                <a:latin typeface="+mn-lt"/>
              </a:rPr>
              <a:t>bảo hiểm xã hội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</a:t>
            </a:r>
            <a:endParaRPr lang="en-US" altLang="vi-VN" sz="1800" b="1" kern="0" dirty="0">
              <a:solidFill>
                <a:srgbClr val="FF0000"/>
              </a:solidFill>
              <a:latin typeface="+mn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5" grpId="0" animBg="1"/>
      <p:bldP spid="17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1A56640C-1446-4EF3-AAFB-C64C485EFD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19400" y="381000"/>
            <a:ext cx="3124200" cy="4565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 HỎI TRẮC NGHIỆM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D365BCC5-3EFA-4766-AA5D-363707A59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0" y="1111523"/>
            <a:ext cx="8865910" cy="26407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(BHYT)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N.T.K.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(BV).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N.V.G.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7 BV,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BHYT. Qua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BHYT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BV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(nay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BV Lê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BV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BV TP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BHYT, CMND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41C381-F2C5-4EFF-9D1C-182F3B5BE5EB}"/>
              </a:ext>
            </a:extLst>
          </p:cNvPr>
          <p:cNvGraphicFramePr>
            <a:graphicFrameLocks noGrp="1"/>
          </p:cNvGraphicFramePr>
          <p:nvPr/>
        </p:nvGraphicFramePr>
        <p:xfrm>
          <a:off x="99449" y="3529987"/>
          <a:ext cx="8865910" cy="2470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3806">
                  <a:extLst>
                    <a:ext uri="{9D8B030D-6E8A-4147-A177-3AD203B41FA5}">
                      <a16:colId xmlns:a16="http://schemas.microsoft.com/office/drawing/2014/main" val="1359267673"/>
                    </a:ext>
                  </a:extLst>
                </a:gridCol>
                <a:gridCol w="1692104">
                  <a:extLst>
                    <a:ext uri="{9D8B030D-6E8A-4147-A177-3AD203B41FA5}">
                      <a16:colId xmlns:a16="http://schemas.microsoft.com/office/drawing/2014/main" val="1872766289"/>
                    </a:ext>
                  </a:extLst>
                </a:gridCol>
              </a:tblGrid>
              <a:tr h="4104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CÂU HỎI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ĐÁP ÁN Đ &amp;S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624718"/>
                  </a:ext>
                </a:extLst>
              </a:tr>
              <a:tr h="64327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 vi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phạm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quy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khám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chữa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dirty="0">
                        <a:solidFill>
                          <a:srgbClr val="7030A0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03993003"/>
                  </a:ext>
                </a:extLst>
              </a:tr>
              <a:tr h="4878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tham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BHYT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chữa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3993870"/>
                  </a:ext>
                </a:extLst>
              </a:tr>
              <a:tr h="5718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vi-VN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Công dân đ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ược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chăm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sóc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khỏe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nhu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cầu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quyền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1388920"/>
                  </a:ext>
                </a:extLst>
              </a:tr>
              <a:tr h="357376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nước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phải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chu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việc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khám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chữa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miễn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phí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180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dirty="0">
                        <a:solidFill>
                          <a:srgbClr val="7030A0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84982337"/>
                  </a:ext>
                </a:extLst>
              </a:tr>
            </a:tbl>
          </a:graphicData>
        </a:graphic>
      </p:graphicFrame>
      <p:sp>
        <p:nvSpPr>
          <p:cNvPr id="13" name="AutoShape 21">
            <a:extLst>
              <a:ext uri="{FF2B5EF4-FFF2-40B4-BE49-F238E27FC236}">
                <a16:creationId xmlns:a16="http://schemas.microsoft.com/office/drawing/2014/main" id="{E7D5621D-5F5D-4F71-AFFC-71922802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90" y="4026173"/>
            <a:ext cx="1230176" cy="3976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2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</a:t>
            </a:r>
            <a:endParaRPr lang="en-US" altLang="vi-VN" sz="15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4" name="AutoShape 21">
            <a:extLst>
              <a:ext uri="{FF2B5EF4-FFF2-40B4-BE49-F238E27FC236}">
                <a16:creationId xmlns:a16="http://schemas.microsoft.com/office/drawing/2014/main" id="{4C759C41-FEE7-4255-983D-53CA9481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90" y="4624766"/>
            <a:ext cx="1230176" cy="3976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2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altLang="vi-VN" sz="15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64F1BB88-F95F-40BE-A42F-2DD7ED32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90" y="5128419"/>
            <a:ext cx="1230176" cy="44472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2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</a:t>
            </a:r>
            <a:endParaRPr lang="en-US" altLang="vi-VN" sz="15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8" name="AutoShape 21">
            <a:extLst>
              <a:ext uri="{FF2B5EF4-FFF2-40B4-BE49-F238E27FC236}">
                <a16:creationId xmlns:a16="http://schemas.microsoft.com/office/drawing/2014/main" id="{72E47849-C5E6-49D1-9A1C-1CA75E566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527" y="5650971"/>
            <a:ext cx="1230176" cy="34978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altLang="vi-VN" sz="2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altLang="vi-VN" sz="15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BAAA45-6466-4B33-A681-9A07D7FF4596}"/>
              </a:ext>
            </a:extLst>
          </p:cNvPr>
          <p:cNvGrpSpPr/>
          <p:nvPr/>
        </p:nvGrpSpPr>
        <p:grpSpPr>
          <a:xfrm>
            <a:off x="73478" y="1640425"/>
            <a:ext cx="2357438" cy="1870220"/>
            <a:chOff x="9099912" y="4520984"/>
            <a:chExt cx="5787386" cy="5404244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DCC9B65C-4E50-4D57-BFB7-93072951938F}"/>
                </a:ext>
              </a:extLst>
            </p:cNvPr>
            <p:cNvSpPr/>
            <p:nvPr/>
          </p:nvSpPr>
          <p:spPr>
            <a:xfrm>
              <a:off x="9099912" y="4520984"/>
              <a:ext cx="578738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342900">
                <a:defRPr/>
              </a:pPr>
              <a:endParaRPr lang="vi-VN" sz="675">
                <a:gradFill flip="none" rotWithShape="1">
                  <a:gsLst>
                    <a:gs pos="0">
                      <a:srgbClr val="4472C4">
                        <a:tint val="66000"/>
                        <a:satMod val="160000"/>
                      </a:srgbClr>
                    </a:gs>
                    <a:gs pos="50000">
                      <a:srgbClr val="4472C4">
                        <a:tint val="44500"/>
                        <a:satMod val="160000"/>
                      </a:srgbClr>
                    </a:gs>
                    <a:gs pos="100000">
                      <a:srgbClr val="4472C4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atin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D5CBE0-DB8B-400A-BCE0-F2052A5BFBCC}"/>
                </a:ext>
              </a:extLst>
            </p:cNvPr>
            <p:cNvSpPr txBox="1"/>
            <p:nvPr/>
          </p:nvSpPr>
          <p:spPr>
            <a:xfrm>
              <a:off x="9618596" y="5582082"/>
              <a:ext cx="4367314" cy="24679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2475" b="1" dirty="0">
                  <a:gradFill flip="none" rotWithShape="1">
                    <a:gsLst>
                      <a:gs pos="0">
                        <a:srgbClr val="4472C4">
                          <a:tint val="66000"/>
                          <a:satMod val="160000"/>
                        </a:srgbClr>
                      </a:gs>
                      <a:gs pos="50000">
                        <a:srgbClr val="4472C4">
                          <a:tint val="44500"/>
                          <a:satMod val="160000"/>
                        </a:srgbClr>
                      </a:gs>
                      <a:gs pos="100000">
                        <a:srgbClr val="4472C4">
                          <a:tint val="23500"/>
                          <a:satMod val="160000"/>
                        </a:srgbClr>
                      </a:gs>
                    </a:gsLst>
                    <a:lin ang="27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3BD561-5A99-4976-8CB8-45AA083B78F2}"/>
              </a:ext>
            </a:extLst>
          </p:cNvPr>
          <p:cNvSpPr txBox="1"/>
          <p:nvPr/>
        </p:nvSpPr>
        <p:spPr>
          <a:xfrm>
            <a:off x="2782198" y="1256422"/>
            <a:ext cx="5646638" cy="35086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40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   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defRPr/>
            </a:pPr>
            <a:endParaRPr lang="en-US" sz="240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CF7D79F1-F84F-467A-B2C2-C4BE2F0FA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58" y="4032370"/>
            <a:ext cx="2202316" cy="1982682"/>
          </a:xfrm>
          <a:prstGeom prst="rect">
            <a:avLst/>
          </a:prstGeom>
        </p:spPr>
      </p:pic>
      <p:pic>
        <p:nvPicPr>
          <p:cNvPr id="10" name="Picture 6" descr="flower_057">
            <a:extLst>
              <a:ext uri="{FF2B5EF4-FFF2-40B4-BE49-F238E27FC236}">
                <a16:creationId xmlns:a16="http://schemas.microsoft.com/office/drawing/2014/main" id="{8195F387-0167-4328-8E77-2ED295E974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5282">
            <a:off x="24353" y="5186547"/>
            <a:ext cx="571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lower_057">
            <a:extLst>
              <a:ext uri="{FF2B5EF4-FFF2-40B4-BE49-F238E27FC236}">
                <a16:creationId xmlns:a16="http://schemas.microsoft.com/office/drawing/2014/main" id="{E4140FA7-12E6-4802-A72E-3737696E5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933899" y="5288940"/>
            <a:ext cx="54887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flower_057">
            <a:extLst>
              <a:ext uri="{FF2B5EF4-FFF2-40B4-BE49-F238E27FC236}">
                <a16:creationId xmlns:a16="http://schemas.microsoft.com/office/drawing/2014/main" id="{29A2EB16-FF4E-49D0-9D8E-7A8899222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" y="4482593"/>
            <a:ext cx="54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flower_057">
            <a:extLst>
              <a:ext uri="{FF2B5EF4-FFF2-40B4-BE49-F238E27FC236}">
                <a16:creationId xmlns:a16="http://schemas.microsoft.com/office/drawing/2014/main" id="{7A25D9B5-FF6D-4CEB-8AC8-95B8BD0CE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714193" y="5579975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wer_057">
            <a:extLst>
              <a:ext uri="{FF2B5EF4-FFF2-40B4-BE49-F238E27FC236}">
                <a16:creationId xmlns:a16="http://schemas.microsoft.com/office/drawing/2014/main" id="{7005ADCD-9727-40A4-BB0C-072EF8DF4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295432" y="5625688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flower_057">
            <a:extLst>
              <a:ext uri="{FF2B5EF4-FFF2-40B4-BE49-F238E27FC236}">
                <a16:creationId xmlns:a16="http://schemas.microsoft.com/office/drawing/2014/main" id="{348572FA-32EA-4E70-8AFE-0C9C52DD8B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55322" y="4034135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006[1]">
            <a:extLst>
              <a:ext uri="{FF2B5EF4-FFF2-40B4-BE49-F238E27FC236}">
                <a16:creationId xmlns:a16="http://schemas.microsoft.com/office/drawing/2014/main" id="{32E58CF1-656C-4197-9BAB-7FCEF0E9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19" y="5643749"/>
            <a:ext cx="4175739" cy="3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9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B5C04A-57A9-4CE8-BDE0-C549E39A2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414BE87-F090-4201-83F7-79D904F23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4" descr="6dd504e0a42547c2594a3434eada0764_38455462">
            <a:extLst>
              <a:ext uri="{FF2B5EF4-FFF2-40B4-BE49-F238E27FC236}">
                <a16:creationId xmlns:a16="http://schemas.microsoft.com/office/drawing/2014/main" id="{D8F5942B-AB63-4FF8-8220-0790675F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02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1667735kfg3o87p34">
            <a:extLst>
              <a:ext uri="{FF2B5EF4-FFF2-40B4-BE49-F238E27FC236}">
                <a16:creationId xmlns:a16="http://schemas.microsoft.com/office/drawing/2014/main" id="{8E86A091-FCCA-4171-A2B8-7316D0CD60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1300" y="4533900"/>
            <a:ext cx="91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flower_057">
            <a:extLst>
              <a:ext uri="{FF2B5EF4-FFF2-40B4-BE49-F238E27FC236}">
                <a16:creationId xmlns:a16="http://schemas.microsoft.com/office/drawing/2014/main" id="{0A519F88-56DB-4E73-A426-D651719002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5282">
            <a:off x="22225" y="5834063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flower_057">
            <a:extLst>
              <a:ext uri="{FF2B5EF4-FFF2-40B4-BE49-F238E27FC236}">
                <a16:creationId xmlns:a16="http://schemas.microsoft.com/office/drawing/2014/main" id="{08257D0B-2F53-4F8B-8A9F-E4E161D51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989806" y="6028532"/>
            <a:ext cx="7318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flower_057">
            <a:extLst>
              <a:ext uri="{FF2B5EF4-FFF2-40B4-BE49-F238E27FC236}">
                <a16:creationId xmlns:a16="http://schemas.microsoft.com/office/drawing/2014/main" id="{79D6A844-D708-4005-9444-B116CE955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1816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flower_057">
            <a:extLst>
              <a:ext uri="{FF2B5EF4-FFF2-40B4-BE49-F238E27FC236}">
                <a16:creationId xmlns:a16="http://schemas.microsoft.com/office/drawing/2014/main" id="{3612D116-2FFE-4DD7-AC19-7A46006750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984375" y="6375400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flower_057">
            <a:extLst>
              <a:ext uri="{FF2B5EF4-FFF2-40B4-BE49-F238E27FC236}">
                <a16:creationId xmlns:a16="http://schemas.microsoft.com/office/drawing/2014/main" id="{438F34FB-7360-488F-920D-E77C939B7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651125" y="6527800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flower_057">
            <a:extLst>
              <a:ext uri="{FF2B5EF4-FFF2-40B4-BE49-F238E27FC236}">
                <a16:creationId xmlns:a16="http://schemas.microsoft.com/office/drawing/2014/main" id="{B9FACB8D-2741-41E0-9026-F6B5A9D520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-92075" y="4511675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WordArt 14">
            <a:extLst>
              <a:ext uri="{FF2B5EF4-FFF2-40B4-BE49-F238E27FC236}">
                <a16:creationId xmlns:a16="http://schemas.microsoft.com/office/drawing/2014/main" id="{469D05F8-4786-4D7E-9557-77AD980A4E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" y="179836"/>
            <a:ext cx="8686800" cy="10604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2"/>
              </a:avLst>
            </a:prstTxWarp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1" i="0" u="none" strike="noStrike" kern="10" cap="none" spc="0" normalizeH="0" baseline="0" noProof="0" dirty="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92" name="AutoShape 24">
            <a:extLst>
              <a:ext uri="{FF2B5EF4-FFF2-40B4-BE49-F238E27FC236}">
                <a16:creationId xmlns:a16="http://schemas.microsoft.com/office/drawing/2014/main" id="{A97CDABC-2C9F-44EA-915C-7DF6B1E1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948" y="943293"/>
            <a:ext cx="5660252" cy="5616238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CCECFF"/>
              </a:gs>
              <a:gs pos="50000">
                <a:srgbClr val="FFFFCC"/>
              </a:gs>
              <a:gs pos="100000">
                <a:srgbClr val="CCECFF"/>
              </a:gs>
            </a:gsLst>
            <a:lin ang="18900000" scaled="1"/>
          </a:gradFill>
          <a:ln w="9525" algn="ctr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CÁCH</a:t>
            </a:r>
            <a:r>
              <a:rPr lang="en-US" altLang="en-US" sz="2400" dirty="0"/>
              <a:t> THỰC HIỆN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 err="1"/>
              <a:t>Lớp</a:t>
            </a:r>
            <a:r>
              <a:rPr lang="en-US" altLang="en-US" sz="2400" dirty="0"/>
              <a:t> chia </a:t>
            </a:r>
            <a:r>
              <a:rPr lang="en-US" altLang="en-US" sz="2400" dirty="0" err="1"/>
              <a:t>làm</a:t>
            </a:r>
            <a:r>
              <a:rPr lang="en-US" altLang="en-US" sz="2400" dirty="0"/>
              <a:t> 4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lớn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mỗi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lớn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sẽ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2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mỗi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4- 6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viên</a:t>
            </a:r>
            <a:r>
              <a:rPr lang="en-US" altLang="en-US" sz="2400" dirty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thực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lần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lượt</a:t>
            </a:r>
            <a:r>
              <a:rPr lang="en-US" altLang="en-US" sz="2400" dirty="0"/>
              <a:t> 2 </a:t>
            </a:r>
            <a:r>
              <a:rPr lang="en-US" altLang="en-US" sz="2400" dirty="0" err="1"/>
              <a:t>nhiệm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vụ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được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giáo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hoàn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quy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định</a:t>
            </a:r>
            <a:r>
              <a:rPr lang="en-US" altLang="en-US" sz="2400" dirty="0"/>
              <a:t> 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58394" name="AutoShape 26">
            <a:extLst>
              <a:ext uri="{FF2B5EF4-FFF2-40B4-BE49-F238E27FC236}">
                <a16:creationId xmlns:a16="http://schemas.microsoft.com/office/drawing/2014/main" id="{DE93FFA6-4B88-4EAF-A897-FA303F9CF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04" y="1812906"/>
            <a:ext cx="2135187" cy="108198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ECFF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LUẬN NHÓM 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583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5" y="609600"/>
            <a:ext cx="7575545" cy="5791200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821334" cy="10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NHIỆM VỤ 1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10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phút</a:t>
              </a:r>
              <a:endPara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52921"/>
              <a:ext cx="2667000" cy="6155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 defTabSz="685800">
                <a:defRPr/>
              </a:pPr>
              <a:endParaRPr lang="en-US" altLang="zh-CN" sz="2400" b="1" kern="0" dirty="0">
                <a:solidFill>
                  <a:srgbClr val="0000FF"/>
                </a:solidFill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4711689" y="797510"/>
            <a:ext cx="40392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1+ 2 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video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68580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+ 4: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8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BB321-59FE-4A39-A58D-759B8D14DF68}"/>
              </a:ext>
            </a:extLst>
          </p:cNvPr>
          <p:cNvSpPr txBox="1"/>
          <p:nvPr/>
        </p:nvSpPr>
        <p:spPr>
          <a:xfrm>
            <a:off x="960893" y="3485295"/>
            <a:ext cx="30358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685800"/>
            <a:r>
              <a:rPr lang="en-US" u="sng" dirty="0">
                <a:hlinkClick r:id="rId5"/>
              </a:rPr>
              <a:t>https://youtu.be/6rkXIOaNuY4?si=r2IJfCc8bUEwDXqJ</a:t>
            </a:r>
            <a:endParaRPr lang="en-US" dirty="0"/>
          </a:p>
          <a:p>
            <a:pPr algn="just"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2693987"/>
            <a:ext cx="7315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46C29-E61A-49B9-9CE3-468D2768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500E4A-E823-4EF5-A67F-12A3A6D7AD17}"/>
              </a:ext>
            </a:extLst>
          </p:cNvPr>
          <p:cNvSpPr/>
          <p:nvPr/>
        </p:nvSpPr>
        <p:spPr>
          <a:xfrm>
            <a:off x="457200" y="304800"/>
            <a:ext cx="8229600" cy="642926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1+ 2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AIDS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AIDS.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3.5 %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2000- 2021)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</a:t>
            </a: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91, 01%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115/ 191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2021- 2022  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86308"/>
      </p:ext>
    </p:extLst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B5C04A-57A9-4CE8-BDE0-C549E39A2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414BE87-F090-4201-83F7-79D904F23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970" y="222484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6388" name="Picture 4" descr="6dd504e0a42547c2594a3434eada0764_38455462">
            <a:extLst>
              <a:ext uri="{FF2B5EF4-FFF2-40B4-BE49-F238E27FC236}">
                <a16:creationId xmlns:a16="http://schemas.microsoft.com/office/drawing/2014/main" id="{D8F5942B-AB63-4FF8-8220-0790675F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" y="229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flower_057">
            <a:extLst>
              <a:ext uri="{FF2B5EF4-FFF2-40B4-BE49-F238E27FC236}">
                <a16:creationId xmlns:a16="http://schemas.microsoft.com/office/drawing/2014/main" id="{0A519F88-56DB-4E73-A426-D651719002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5282">
            <a:off x="171850" y="5553698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flower_057">
            <a:extLst>
              <a:ext uri="{FF2B5EF4-FFF2-40B4-BE49-F238E27FC236}">
                <a16:creationId xmlns:a16="http://schemas.microsoft.com/office/drawing/2014/main" id="{08257D0B-2F53-4F8B-8A9F-E4E161D51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1041237" y="6046101"/>
            <a:ext cx="7318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flower_057">
            <a:extLst>
              <a:ext uri="{FF2B5EF4-FFF2-40B4-BE49-F238E27FC236}">
                <a16:creationId xmlns:a16="http://schemas.microsoft.com/office/drawing/2014/main" id="{79D6A844-D708-4005-9444-B116CE955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6" y="5111352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flower_057">
            <a:extLst>
              <a:ext uri="{FF2B5EF4-FFF2-40B4-BE49-F238E27FC236}">
                <a16:creationId xmlns:a16="http://schemas.microsoft.com/office/drawing/2014/main" id="{3612D116-2FFE-4DD7-AC19-7A46006750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070950" y="6252476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flower_057">
            <a:extLst>
              <a:ext uri="{FF2B5EF4-FFF2-40B4-BE49-F238E27FC236}">
                <a16:creationId xmlns:a16="http://schemas.microsoft.com/office/drawing/2014/main" id="{438F34FB-7360-488F-920D-E77C939B7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737700" y="6404876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flower_057">
            <a:extLst>
              <a:ext uri="{FF2B5EF4-FFF2-40B4-BE49-F238E27FC236}">
                <a16:creationId xmlns:a16="http://schemas.microsoft.com/office/drawing/2014/main" id="{B9FACB8D-2741-41E0-9026-F6B5A9D520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86140">
            <a:off x="205121" y="4441427"/>
            <a:ext cx="412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7" name="Text Box 29">
            <a:extLst>
              <a:ext uri="{FF2B5EF4-FFF2-40B4-BE49-F238E27FC236}">
                <a16:creationId xmlns:a16="http://schemas.microsoft.com/office/drawing/2014/main" id="{665D26DB-F928-4EB1-9DB7-5B4164AC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" y="61811"/>
            <a:ext cx="8772526" cy="95410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rgbClr val="000099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sz="2800" b="1" dirty="0">
                <a:cs typeface="Times New Roman" panose="02020603050405020304" pitchFamily="18" charset="0"/>
              </a:rPr>
              <a:t>1 . </a:t>
            </a:r>
            <a:r>
              <a:rPr lang="en-US" sz="2800" b="1" dirty="0" err="1"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398" name="Line 30">
            <a:extLst>
              <a:ext uri="{FF2B5EF4-FFF2-40B4-BE49-F238E27FC236}">
                <a16:creationId xmlns:a16="http://schemas.microsoft.com/office/drawing/2014/main" id="{050EBA41-0D5E-47B2-9D62-B180DA11D1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67896" y="2115924"/>
            <a:ext cx="3206491" cy="526924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8399" name="Line 31">
            <a:extLst>
              <a:ext uri="{FF2B5EF4-FFF2-40B4-BE49-F238E27FC236}">
                <a16:creationId xmlns:a16="http://schemas.microsoft.com/office/drawing/2014/main" id="{18B34443-9FE2-47BF-A630-47E7A661B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1419" y="2115924"/>
            <a:ext cx="1657343" cy="510636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8400" name="Line 32">
            <a:extLst>
              <a:ext uri="{FF2B5EF4-FFF2-40B4-BE49-F238E27FC236}">
                <a16:creationId xmlns:a16="http://schemas.microsoft.com/office/drawing/2014/main" id="{63348A2E-0B39-4AE0-AF89-F16A21A272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32440" y="2134656"/>
            <a:ext cx="1" cy="500225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8401" name="Line 33">
            <a:extLst>
              <a:ext uri="{FF2B5EF4-FFF2-40B4-BE49-F238E27FC236}">
                <a16:creationId xmlns:a16="http://schemas.microsoft.com/office/drawing/2014/main" id="{01C9A78A-17C0-42BE-A6E0-215F153B4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733" y="2105086"/>
            <a:ext cx="2159487" cy="537761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8402" name="Line 34">
            <a:extLst>
              <a:ext uri="{FF2B5EF4-FFF2-40B4-BE49-F238E27FC236}">
                <a16:creationId xmlns:a16="http://schemas.microsoft.com/office/drawing/2014/main" id="{3B0176EC-A3D9-4955-BCA3-ECF09124C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167" y="2103391"/>
            <a:ext cx="3648051" cy="556055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F3FB7A-9616-421A-97C8-E381B0C32FEF}"/>
              </a:ext>
            </a:extLst>
          </p:cNvPr>
          <p:cNvSpPr/>
          <p:nvPr/>
        </p:nvSpPr>
        <p:spPr>
          <a:xfrm>
            <a:off x="1706868" y="1152705"/>
            <a:ext cx="574396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A0B514-B6D4-46C0-BA91-32164F8838CC}"/>
              </a:ext>
            </a:extLst>
          </p:cNvPr>
          <p:cNvSpPr/>
          <p:nvPr/>
        </p:nvSpPr>
        <p:spPr>
          <a:xfrm>
            <a:off x="343969" y="2640831"/>
            <a:ext cx="1520792" cy="3000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4089F-8FFF-4061-BC8D-748D325D7DAE}"/>
              </a:ext>
            </a:extLst>
          </p:cNvPr>
          <p:cNvSpPr/>
          <p:nvPr/>
        </p:nvSpPr>
        <p:spPr>
          <a:xfrm>
            <a:off x="2091229" y="2619500"/>
            <a:ext cx="1496605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EB835-95DF-436E-B6C7-50E6930D0DEA}"/>
              </a:ext>
            </a:extLst>
          </p:cNvPr>
          <p:cNvSpPr/>
          <p:nvPr/>
        </p:nvSpPr>
        <p:spPr>
          <a:xfrm>
            <a:off x="3804233" y="2630841"/>
            <a:ext cx="1948100" cy="38318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F7BAA-D3F0-49C6-8D8C-F2281073CDB4}"/>
              </a:ext>
            </a:extLst>
          </p:cNvPr>
          <p:cNvSpPr/>
          <p:nvPr/>
        </p:nvSpPr>
        <p:spPr>
          <a:xfrm>
            <a:off x="5945465" y="2634881"/>
            <a:ext cx="1422824" cy="24929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79CB8-839C-4CEE-8A0F-122E5001D93A}"/>
              </a:ext>
            </a:extLst>
          </p:cNvPr>
          <p:cNvSpPr/>
          <p:nvPr/>
        </p:nvSpPr>
        <p:spPr>
          <a:xfrm>
            <a:off x="7558556" y="2659447"/>
            <a:ext cx="1422824" cy="3693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952C9-84D1-47E5-843C-F8C576987EFE}"/>
              </a:ext>
            </a:extLst>
          </p:cNvPr>
          <p:cNvSpPr/>
          <p:nvPr/>
        </p:nvSpPr>
        <p:spPr>
          <a:xfrm>
            <a:off x="123343" y="1371600"/>
            <a:ext cx="1246599" cy="5069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7" grpId="0" animBg="1"/>
      <p:bldP spid="58398" grpId="0" animBg="1"/>
      <p:bldP spid="58399" grpId="0" animBg="1"/>
      <p:bldP spid="58400" grpId="0" animBg="1"/>
      <p:bldP spid="58401" grpId="0" animBg="1"/>
      <p:bldP spid="5840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5" y="609600"/>
            <a:ext cx="7575545" cy="5715000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56723" y="2314639"/>
              <a:ext cx="4497483" cy="1076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NHIỆM VỤ 2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7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phút</a:t>
              </a:r>
              <a:endPara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52921"/>
              <a:ext cx="2667000" cy="6155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4737029" y="457200"/>
            <a:ext cx="40560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+ 4:</a:t>
            </a:r>
            <a:r>
              <a:rPr lang="en-US" sz="2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SGK.tr92.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1+ 2 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SGK.tr90, 91, 92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24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4419</Words>
  <Application>Microsoft Office PowerPoint</Application>
  <PresentationFormat>On-screen Show (4:3)</PresentationFormat>
  <Paragraphs>348</Paragraphs>
  <Slides>45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等线</vt:lpstr>
      <vt:lpstr>等线 Light</vt:lpstr>
      <vt:lpstr>.VnTime</vt:lpstr>
      <vt:lpstr>Arial</vt:lpstr>
      <vt:lpstr>Arial Unicode MS</vt:lpstr>
      <vt:lpstr>Calibri</vt:lpstr>
      <vt:lpstr>Calibri Light</vt:lpstr>
      <vt:lpstr>Palatino Linotype</vt:lpstr>
      <vt:lpstr>Segoe UI Semilight</vt:lpstr>
      <vt:lpstr>SVN-Vanilla Daisy Pro</vt:lpstr>
      <vt:lpstr>Tahoma</vt:lpstr>
      <vt:lpstr>Tempus Sans ITC</vt:lpstr>
      <vt:lpstr>Times New Roman</vt:lpstr>
      <vt:lpstr>Trebuchet MS</vt:lpstr>
      <vt:lpstr>Wingdings 3</vt:lpstr>
      <vt:lpstr>Office Theme</vt:lpstr>
      <vt:lpstr>4_Office Theme</vt:lpstr>
      <vt:lpstr>Office 主题​​</vt:lpstr>
      <vt:lpstr>2_Office Theme</vt:lpstr>
      <vt:lpstr>Facet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Administrator</cp:lastModifiedBy>
  <cp:revision>262</cp:revision>
  <dcterms:created xsi:type="dcterms:W3CDTF">2020-03-24T08:08:03Z</dcterms:created>
  <dcterms:modified xsi:type="dcterms:W3CDTF">2024-07-29T06:40:07Z</dcterms:modified>
</cp:coreProperties>
</file>