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tiff" ContentType="image/tif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33" r:id="rId1"/>
    <p:sldMasterId id="2147484445" r:id="rId2"/>
    <p:sldMasterId id="2147484506" r:id="rId3"/>
    <p:sldMasterId id="2147484518" r:id="rId4"/>
    <p:sldMasterId id="2147484530" r:id="rId5"/>
    <p:sldMasterId id="2147484542" r:id="rId6"/>
    <p:sldMasterId id="2147484554" r:id="rId7"/>
    <p:sldMasterId id="2147484566" r:id="rId8"/>
    <p:sldMasterId id="2147484578" r:id="rId9"/>
    <p:sldMasterId id="2147484590" r:id="rId10"/>
    <p:sldMasterId id="2147484602" r:id="rId11"/>
    <p:sldMasterId id="2147484817" r:id="rId12"/>
    <p:sldMasterId id="2147485226" r:id="rId13"/>
    <p:sldMasterId id="2147485238" r:id="rId14"/>
    <p:sldMasterId id="2147485250" r:id="rId15"/>
    <p:sldMasterId id="2147485262" r:id="rId16"/>
    <p:sldMasterId id="2147485274" r:id="rId17"/>
    <p:sldMasterId id="2147485286" r:id="rId18"/>
    <p:sldMasterId id="2147485298" r:id="rId19"/>
    <p:sldMasterId id="2147485310" r:id="rId20"/>
  </p:sldMasterIdLst>
  <p:notesMasterIdLst>
    <p:notesMasterId r:id="rId83"/>
  </p:notesMasterIdLst>
  <p:sldIdLst>
    <p:sldId id="369" r:id="rId21"/>
    <p:sldId id="370" r:id="rId22"/>
    <p:sldId id="371" r:id="rId23"/>
    <p:sldId id="372" r:id="rId24"/>
    <p:sldId id="373" r:id="rId25"/>
    <p:sldId id="374" r:id="rId26"/>
    <p:sldId id="375" r:id="rId27"/>
    <p:sldId id="376" r:id="rId28"/>
    <p:sldId id="377" r:id="rId29"/>
    <p:sldId id="378" r:id="rId30"/>
    <p:sldId id="273" r:id="rId31"/>
    <p:sldId id="366" r:id="rId32"/>
    <p:sldId id="404" r:id="rId33"/>
    <p:sldId id="314" r:id="rId34"/>
    <p:sldId id="391" r:id="rId35"/>
    <p:sldId id="335" r:id="rId36"/>
    <p:sldId id="336" r:id="rId37"/>
    <p:sldId id="392" r:id="rId38"/>
    <p:sldId id="337" r:id="rId39"/>
    <p:sldId id="315" r:id="rId40"/>
    <p:sldId id="283" r:id="rId41"/>
    <p:sldId id="338" r:id="rId42"/>
    <p:sldId id="287" r:id="rId43"/>
    <p:sldId id="317" r:id="rId44"/>
    <p:sldId id="339" r:id="rId45"/>
    <p:sldId id="393" r:id="rId46"/>
    <p:sldId id="379" r:id="rId47"/>
    <p:sldId id="367" r:id="rId48"/>
    <p:sldId id="341" r:id="rId49"/>
    <p:sldId id="331" r:id="rId50"/>
    <p:sldId id="332" r:id="rId51"/>
    <p:sldId id="395" r:id="rId52"/>
    <p:sldId id="396" r:id="rId53"/>
    <p:sldId id="397" r:id="rId54"/>
    <p:sldId id="407" r:id="rId55"/>
    <p:sldId id="398" r:id="rId56"/>
    <p:sldId id="399" r:id="rId57"/>
    <p:sldId id="400" r:id="rId58"/>
    <p:sldId id="406" r:id="rId59"/>
    <p:sldId id="402" r:id="rId60"/>
    <p:sldId id="403" r:id="rId61"/>
    <p:sldId id="405" r:id="rId62"/>
    <p:sldId id="380" r:id="rId63"/>
    <p:sldId id="408" r:id="rId64"/>
    <p:sldId id="417" r:id="rId65"/>
    <p:sldId id="418" r:id="rId66"/>
    <p:sldId id="419" r:id="rId67"/>
    <p:sldId id="420" r:id="rId68"/>
    <p:sldId id="421" r:id="rId69"/>
    <p:sldId id="422" r:id="rId70"/>
    <p:sldId id="423" r:id="rId71"/>
    <p:sldId id="424" r:id="rId72"/>
    <p:sldId id="381" r:id="rId73"/>
    <p:sldId id="382" r:id="rId74"/>
    <p:sldId id="383" r:id="rId75"/>
    <p:sldId id="384" r:id="rId76"/>
    <p:sldId id="385" r:id="rId77"/>
    <p:sldId id="386" r:id="rId78"/>
    <p:sldId id="387" r:id="rId79"/>
    <p:sldId id="388" r:id="rId80"/>
    <p:sldId id="389" r:id="rId81"/>
    <p:sldId id="365" r:id="rId82"/>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FF006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2" autoAdjust="0"/>
    <p:restoredTop sz="94660"/>
  </p:normalViewPr>
  <p:slideViewPr>
    <p:cSldViewPr snapToGrid="0">
      <p:cViewPr varScale="1">
        <p:scale>
          <a:sx n="87" d="100"/>
          <a:sy n="87" d="100"/>
        </p:scale>
        <p:origin x="442" y="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tableStyles" Target="tableStyles.xml"/><Relationship Id="rId61" Type="http://schemas.openxmlformats.org/officeDocument/2006/relationships/slide" Target="slides/slide41.xml"/><Relationship Id="rId82"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591538952"/>
        <c:axId val="591539736"/>
      </c:barChart>
      <c:catAx>
        <c:axId val="59153895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591539736"/>
        <c:crossesAt val="0"/>
        <c:auto val="0"/>
        <c:lblAlgn val="ctr"/>
        <c:lblOffset val="100"/>
        <c:tickLblSkip val="1"/>
        <c:noMultiLvlLbl val="0"/>
      </c:catAx>
      <c:valAx>
        <c:axId val="591539736"/>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9153895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7A94D61-6B32-49A1-99F1-68CB1D3304E3}" type="datetimeFigureOut">
              <a:rPr lang="en-US"/>
              <a:pPr>
                <a:defRPr/>
              </a:pPr>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D379B0D8-AC01-4592-A4B0-3AE3C7405FD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smtClean="0">
              <a:cs typeface="Arial" panose="020B0604020202020204" pitchFamily="34" charset="0"/>
            </a:endParaRPr>
          </a:p>
        </p:txBody>
      </p:sp>
      <p:sp>
        <p:nvSpPr>
          <p:cNvPr id="106500" name="Slide Number Placeholder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fld id="{64C69F51-F7EE-498B-9CC7-B5CE9012A491}" type="slidenum">
              <a:rPr lang="en-US" altLang="vi-VN">
                <a:latin typeface="Arial" panose="020B0604020202020204" pitchFamily="34" charset="0"/>
                <a:cs typeface="Arial" panose="020B0604020202020204" pitchFamily="34" charset="0"/>
              </a:rPr>
              <a:pPr algn="r">
                <a:spcBef>
                  <a:spcPct val="0"/>
                </a:spcBef>
              </a:pPr>
              <a:t>1</a:t>
            </a:fld>
            <a:endParaRPr lang="en-US" altLang="vi-VN">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7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80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FC489EDF-91DF-4EC5-86A9-7E2C92726035}" type="slidenum">
              <a:rPr lang="en-US" altLang="en-US" smtClean="0">
                <a:latin typeface="Arial" panose="020B0604020202020204" pitchFamily="34" charset="0"/>
              </a:rPr>
              <a:pPr/>
              <a:t>21</a:t>
            </a:fld>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Google Shape;307;g9ff089b121_0_0:notes"/>
          <p:cNvSpPr>
            <a:spLocks noGrp="1" noRot="1" noChangeAspect="1" noChangeArrowheads="1" noTextEdit="1"/>
          </p:cNvSpPr>
          <p:nvPr>
            <p:ph type="sldImg" idx="4294967295"/>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Google Shape;308;g9ff089b121_0_0:notes"/>
          <p:cNvSpPr>
            <a:spLocks noGrp="1" noChangeArrowheads="1"/>
          </p:cNvSpPr>
          <p:nvPr>
            <p:ph type="body" idx="4294967295"/>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vi-VN" sz="1100" smtClean="0">
              <a:latin typeface="Calibri" panose="020F050202020403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286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774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71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01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19FEA-8352-4B83-A9F9-F45400235A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689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Đừng ấn chữ tiếp tục ấn ra ngoài sẽ sang slide tiếp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91CC3A-EBFA-42A7-A0D2-9B9CD7C03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86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AF606F7-898A-48B4-8D7D-F5926C874137}" type="datetimeFigureOut">
              <a:rPr lang="en-US"/>
              <a:pPr>
                <a:defRPr/>
              </a:pPr>
              <a:t>7/30/2024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7A2689-7861-44BF-929E-62F1CAF2231F}" type="slidenum">
              <a:rPr lang="en-US"/>
              <a:pPr>
                <a:defRPr/>
              </a:pPr>
              <a:t>‹#›</a:t>
            </a:fld>
            <a:endParaRPr lang="en-US"/>
          </a:p>
        </p:txBody>
      </p:sp>
    </p:spTree>
    <p:extLst>
      <p:ext uri="{BB962C8B-B14F-4D97-AF65-F5344CB8AC3E}">
        <p14:creationId xmlns:p14="http://schemas.microsoft.com/office/powerpoint/2010/main" val="846579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8CFAD3-23B1-4FFA-A965-66C58619FA05}" type="datetimeFigureOut">
              <a:rPr lang="en-US"/>
              <a:pPr>
                <a:defRPr/>
              </a:pPr>
              <a:t>7/30/2024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5EA126-AF15-407A-BFE7-FA8CC891EE9D}" type="slidenum">
              <a:rPr lang="en-US"/>
              <a:pPr>
                <a:defRPr/>
              </a:pPr>
              <a:t>‹#›</a:t>
            </a:fld>
            <a:endParaRPr lang="en-US"/>
          </a:p>
        </p:txBody>
      </p:sp>
    </p:spTree>
    <p:extLst>
      <p:ext uri="{BB962C8B-B14F-4D97-AF65-F5344CB8AC3E}">
        <p14:creationId xmlns:p14="http://schemas.microsoft.com/office/powerpoint/2010/main" val="12926407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1B01909-73B8-4486-A749-C643B1D7E36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1813" y="136525"/>
            <a:ext cx="2743200" cy="365125"/>
          </a:xfrm>
        </p:spPr>
        <p:txBody>
          <a:bodyPr/>
          <a:lstStyle>
            <a:lvl1pPr algn="l">
              <a:defRPr/>
            </a:lvl1pPr>
          </a:lstStyle>
          <a:p>
            <a:pPr>
              <a:defRPr/>
            </a:pPr>
            <a:fld id="{524C6359-9BB8-4148-8114-537E698DA205}" type="datetime1">
              <a:rPr lang="en-US"/>
              <a:pPr>
                <a:defRPr/>
              </a:pPr>
              <a:t>7/30/2024</a:t>
            </a:fld>
            <a:endParaRPr lang="en-US" dirty="0"/>
          </a:p>
        </p:txBody>
      </p:sp>
      <p:sp>
        <p:nvSpPr>
          <p:cNvPr id="12"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1813" y="6356350"/>
            <a:ext cx="4114800" cy="365125"/>
          </a:xfrm>
        </p:spPr>
        <p:txBody>
          <a:bodyPr/>
          <a:lstStyle>
            <a:lvl1pPr algn="l">
              <a:defRPr/>
            </a:lvl1pPr>
          </a:lstStyle>
          <a:p>
            <a:pPr>
              <a:defRPr/>
            </a:pPr>
            <a:endParaRPr lang="en-US"/>
          </a:p>
        </p:txBody>
      </p:sp>
      <p:sp>
        <p:nvSpPr>
          <p:cNvPr id="13"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lvl1pPr>
              <a:defRPr/>
            </a:lvl1pPr>
          </a:lstStyle>
          <a:p>
            <a:pPr>
              <a:defRPr/>
            </a:pPr>
            <a:fld id="{CFD9D33A-CBFE-4ED0-BB70-61A1D8B25295}" type="slidenum">
              <a:rPr lang="en-US"/>
              <a:pPr>
                <a:defRPr/>
              </a:pPr>
              <a:t>‹#›</a:t>
            </a:fld>
            <a:endParaRPr lang="en-US"/>
          </a:p>
        </p:txBody>
      </p:sp>
    </p:spTree>
    <p:extLst>
      <p:ext uri="{BB962C8B-B14F-4D97-AF65-F5344CB8AC3E}">
        <p14:creationId xmlns:p14="http://schemas.microsoft.com/office/powerpoint/2010/main" val="6746619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AC552FEA-472E-4E74-B31D-531852C1908D}"/>
              </a:ext>
              <a:ext uri="{C183D7F6-B498-43B3-948B-1728B52AA6E4}"/>
            </a:extLst>
          </p:cNvPr>
          <p:cNvGrpSpPr/>
          <p:nvPr/>
        </p:nvGrpSpPr>
        <p:grpSpPr>
          <a:xfrm>
            <a:off x="531813" y="2310597"/>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1813" y="136525"/>
            <a:ext cx="2743200" cy="365125"/>
          </a:xfrm>
        </p:spPr>
        <p:txBody>
          <a:bodyPr/>
          <a:lstStyle>
            <a:lvl1pPr>
              <a:defRPr/>
            </a:lvl1pPr>
          </a:lstStyle>
          <a:p>
            <a:pPr>
              <a:defRPr/>
            </a:pPr>
            <a:fld id="{9376191F-481E-48E9-BB9A-369A67A7362D}" type="datetime1">
              <a:rPr lang="en-US"/>
              <a:pPr>
                <a:defRPr/>
              </a:pPr>
              <a:t>7/30/2024</a:t>
            </a:fld>
            <a:endParaRPr lang="en-US" dirty="0"/>
          </a:p>
        </p:txBody>
      </p:sp>
      <p:sp>
        <p:nvSpPr>
          <p:cNvPr id="12"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lvl1pPr>
              <a:defRPr/>
            </a:lvl1pPr>
          </a:lstStyle>
          <a:p>
            <a:pPr>
              <a:defRPr/>
            </a:pPr>
            <a:fld id="{379E147D-92D7-49D5-AAB1-D1726507DF32}" type="slidenum">
              <a:rPr lang="en-US"/>
              <a:pPr>
                <a:defRPr/>
              </a:pPr>
              <a:t>‹#›</a:t>
            </a:fld>
            <a:endParaRPr lang="en-US"/>
          </a:p>
        </p:txBody>
      </p:sp>
    </p:spTree>
    <p:extLst>
      <p:ext uri="{BB962C8B-B14F-4D97-AF65-F5344CB8AC3E}">
        <p14:creationId xmlns:p14="http://schemas.microsoft.com/office/powerpoint/2010/main" val="9267792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37B4CDD2-E09A-418A-9131-FBDEE440A1F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lvl1pPr>
              <a:defRPr/>
            </a:lvl1pPr>
          </a:lstStyle>
          <a:p>
            <a:pPr>
              <a:defRPr/>
            </a:pPr>
            <a:fld id="{6C5677DE-DD04-48CC-9C18-7BE9FF2DEB6B}" type="datetime1">
              <a:rPr lang="en-US"/>
              <a:pPr>
                <a:defRPr/>
              </a:pPr>
              <a:t>7/30/2024</a:t>
            </a:fld>
            <a:endParaRPr lang="en-US"/>
          </a:p>
        </p:txBody>
      </p:sp>
      <p:sp>
        <p:nvSpPr>
          <p:cNvPr id="12"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lvl1pPr>
              <a:defRPr/>
            </a:lvl1pPr>
          </a:lstStyle>
          <a:p>
            <a:pPr>
              <a:defRPr/>
            </a:pPr>
            <a:fld id="{FA2E71F6-A687-4B11-96F2-EC2E330FA23E}" type="slidenum">
              <a:rPr lang="en-US"/>
              <a:pPr>
                <a:defRPr/>
              </a:pPr>
              <a:t>‹#›</a:t>
            </a:fld>
            <a:endParaRPr lang="en-US"/>
          </a:p>
        </p:txBody>
      </p:sp>
    </p:spTree>
    <p:extLst>
      <p:ext uri="{BB962C8B-B14F-4D97-AF65-F5344CB8AC3E}">
        <p14:creationId xmlns:p14="http://schemas.microsoft.com/office/powerpoint/2010/main" val="9064350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0CB61A83-9419-49FC-8074-2AB3D34FA88B}"/>
              </a:ext>
              <a:ext uri="{C183D7F6-B498-43B3-948B-1728B52AA6E4}"/>
            </a:extLst>
          </p:cNvPr>
          <p:cNvGrpSpPr/>
          <p:nvPr/>
        </p:nvGrpSpPr>
        <p:grpSpPr>
          <a:xfrm>
            <a:off x="531813" y="2319637"/>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lvl1pPr>
              <a:defRPr/>
            </a:lvl1pPr>
          </a:lstStyle>
          <a:p>
            <a:pPr>
              <a:defRPr/>
            </a:pPr>
            <a:fld id="{463255ED-7101-4D18-A8AE-3B5E4CB87EA5}" type="datetime1">
              <a:rPr lang="en-US"/>
              <a:pPr>
                <a:defRPr/>
              </a:pPr>
              <a:t>7/30/2024</a:t>
            </a:fld>
            <a:endParaRPr lang="en-US"/>
          </a:p>
        </p:txBody>
      </p:sp>
      <p:sp>
        <p:nvSpPr>
          <p:cNvPr id="13"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lvl1pPr>
              <a:defRPr/>
            </a:lvl1pPr>
          </a:lstStyle>
          <a:p>
            <a:pPr>
              <a:defRPr/>
            </a:pPr>
            <a:fld id="{78E5CF98-CEF2-47B7-9417-B800A76E3DAC}" type="slidenum">
              <a:rPr lang="en-US"/>
              <a:pPr>
                <a:defRPr/>
              </a:pPr>
              <a:t>‹#›</a:t>
            </a:fld>
            <a:endParaRPr lang="en-US"/>
          </a:p>
        </p:txBody>
      </p:sp>
    </p:spTree>
    <p:extLst>
      <p:ext uri="{BB962C8B-B14F-4D97-AF65-F5344CB8AC3E}">
        <p14:creationId xmlns:p14="http://schemas.microsoft.com/office/powerpoint/2010/main" val="16019402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8"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5B4A38EF-3F24-4274-B6F0-0D76CE01C02E}" type="slidenum">
              <a:rPr lang="en-US"/>
              <a:pPr>
                <a:defRPr/>
              </a:pPr>
              <a:t>‹#›</a:t>
            </a:fld>
            <a:endParaRPr lang="en-US"/>
          </a:p>
        </p:txBody>
      </p:sp>
    </p:spTree>
    <p:extLst>
      <p:ext uri="{BB962C8B-B14F-4D97-AF65-F5344CB8AC3E}">
        <p14:creationId xmlns:p14="http://schemas.microsoft.com/office/powerpoint/2010/main" val="36878918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aphic 78">
            <a:extLst>
              <a:ext uri="{FF2B5EF4-FFF2-40B4-BE49-F238E27FC236}">
                <a16:creationId xmlns:a16="http://schemas.microsoft.com/office/drawing/2014/main" id="{AC45ECC6-E29C-40EF-A7C9-5A17DAFD4299}"/>
              </a:ext>
              <a:ext uri="{C183D7F6-B498-43B3-948B-1728B52AA6E4}"/>
            </a:extLst>
          </p:cNvPr>
          <p:cNvGrpSpPr/>
          <p:nvPr/>
        </p:nvGrpSpPr>
        <p:grpSpPr>
          <a:xfrm>
            <a:off x="531813" y="2352330"/>
            <a:ext cx="970649" cy="45719"/>
            <a:chOff x="4886325" y="3371754"/>
            <a:chExt cx="2418492" cy="113728"/>
          </a:xfrm>
          <a:solidFill>
            <a:schemeClr val="accent1"/>
          </a:solidFill>
        </p:grpSpPr>
        <p:sp>
          <p:nvSpPr>
            <p:cNvPr id="4"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5"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6"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7"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lvl1pPr>
              <a:defRPr/>
            </a:lvl1pPr>
          </a:lstStyle>
          <a:p>
            <a:pPr>
              <a:defRPr/>
            </a:pPr>
            <a:fld id="{D51A702F-6367-4FD1-89A8-3744BE6BA9A2}" type="datetime1">
              <a:rPr lang="en-US"/>
              <a:pPr>
                <a:defRPr/>
              </a:pPr>
              <a:t>7/30/2024</a:t>
            </a:fld>
            <a:endParaRPr lang="en-US"/>
          </a:p>
        </p:txBody>
      </p:sp>
      <p:sp>
        <p:nvSpPr>
          <p:cNvPr id="11"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lvl1pPr>
              <a:defRPr/>
            </a:lvl1pPr>
          </a:lstStyle>
          <a:p>
            <a:pPr>
              <a:defRPr/>
            </a:pPr>
            <a:fld id="{F9C5304E-C8AC-438D-86AE-6B420C55C4C0}" type="slidenum">
              <a:rPr lang="en-US"/>
              <a:pPr>
                <a:defRPr/>
              </a:pPr>
              <a:t>‹#›</a:t>
            </a:fld>
            <a:endParaRPr lang="en-US"/>
          </a:p>
        </p:txBody>
      </p:sp>
    </p:spTree>
    <p:extLst>
      <p:ext uri="{BB962C8B-B14F-4D97-AF65-F5344CB8AC3E}">
        <p14:creationId xmlns:p14="http://schemas.microsoft.com/office/powerpoint/2010/main" val="31886543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3"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BCE79CB5-5953-404F-BB41-C1A64CDD787F}" type="slidenum">
              <a:rPr lang="en-US"/>
              <a:pPr>
                <a:defRPr/>
              </a:pPr>
              <a:t>‹#›</a:t>
            </a:fld>
            <a:endParaRPr lang="en-US"/>
          </a:p>
        </p:txBody>
      </p:sp>
    </p:spTree>
    <p:extLst>
      <p:ext uri="{BB962C8B-B14F-4D97-AF65-F5344CB8AC3E}">
        <p14:creationId xmlns:p14="http://schemas.microsoft.com/office/powerpoint/2010/main" val="37255786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839DB371-B90D-44CB-A4AF-C7BDBFD0A87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lvl1pPr>
              <a:defRPr/>
            </a:lvl1pPr>
          </a:lstStyle>
          <a:p>
            <a:pPr>
              <a:defRPr/>
            </a:pPr>
            <a:fld id="{EB6FD34C-1867-42A9-AC54-D15ADD8A65E7}" type="datetime1">
              <a:rPr lang="en-US"/>
              <a:pPr>
                <a:defRPr/>
              </a:pPr>
              <a:t>7/30/2024</a:t>
            </a:fld>
            <a:endParaRPr lang="en-US"/>
          </a:p>
        </p:txBody>
      </p:sp>
      <p:sp>
        <p:nvSpPr>
          <p:cNvPr id="13"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lvl1pPr>
              <a:defRPr/>
            </a:lvl1pPr>
          </a:lstStyle>
          <a:p>
            <a:pPr>
              <a:defRPr/>
            </a:pPr>
            <a:fld id="{B6D2F39B-B88B-4ED4-A5B3-A6F33F26950B}" type="slidenum">
              <a:rPr lang="en-US"/>
              <a:pPr>
                <a:defRPr/>
              </a:pPr>
              <a:t>‹#›</a:t>
            </a:fld>
            <a:endParaRPr lang="en-US"/>
          </a:p>
        </p:txBody>
      </p:sp>
    </p:spTree>
    <p:extLst>
      <p:ext uri="{BB962C8B-B14F-4D97-AF65-F5344CB8AC3E}">
        <p14:creationId xmlns:p14="http://schemas.microsoft.com/office/powerpoint/2010/main" val="21936964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7627CBC2-9DC2-4EE8-A2D5-849E30F2201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lvl1pPr>
              <a:defRPr/>
            </a:lvl1pPr>
          </a:lstStyle>
          <a:p>
            <a:pPr>
              <a:defRPr/>
            </a:pPr>
            <a:fld id="{336133E9-A654-4C17-8C3C-DDCAC83D6EBF}" type="datetime1">
              <a:rPr lang="en-US"/>
              <a:pPr>
                <a:defRPr/>
              </a:pPr>
              <a:t>7/30/2024</a:t>
            </a:fld>
            <a:endParaRPr lang="en-US"/>
          </a:p>
        </p:txBody>
      </p:sp>
      <p:sp>
        <p:nvSpPr>
          <p:cNvPr id="13"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lvl1pPr>
              <a:defRPr/>
            </a:lvl1pPr>
          </a:lstStyle>
          <a:p>
            <a:pPr>
              <a:defRPr/>
            </a:pPr>
            <a:fld id="{1886ADB3-5A1B-4C22-BAE1-321223736352}" type="slidenum">
              <a:rPr lang="en-US"/>
              <a:pPr>
                <a:defRPr/>
              </a:pPr>
              <a:t>‹#›</a:t>
            </a:fld>
            <a:endParaRPr lang="en-US"/>
          </a:p>
        </p:txBody>
      </p:sp>
    </p:spTree>
    <p:extLst>
      <p:ext uri="{BB962C8B-B14F-4D97-AF65-F5344CB8AC3E}">
        <p14:creationId xmlns:p14="http://schemas.microsoft.com/office/powerpoint/2010/main" val="23593532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12EF7969-DB38-4989-A65C-9D190A245515}"/>
              </a:ext>
              <a:ext uri="{C183D7F6-B498-43B3-948B-1728B52AA6E4}"/>
            </a:extLst>
          </p:cNvPr>
          <p:cNvGrpSpPr/>
          <p:nvPr/>
        </p:nvGrpSpPr>
        <p:grpSpPr>
          <a:xfrm>
            <a:off x="531813" y="2333456"/>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lvl1pPr>
              <a:defRPr/>
            </a:lvl1pPr>
          </a:lstStyle>
          <a:p>
            <a:pPr>
              <a:defRPr/>
            </a:pPr>
            <a:fld id="{A4649BD0-10DB-43E7-8F22-40B3D51B8FC3}" type="datetime1">
              <a:rPr lang="en-US"/>
              <a:pPr>
                <a:defRPr/>
              </a:pPr>
              <a:t>7/30/2024</a:t>
            </a:fld>
            <a:endParaRPr lang="en-US"/>
          </a:p>
        </p:txBody>
      </p:sp>
      <p:sp>
        <p:nvSpPr>
          <p:cNvPr id="12"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lvl1pPr>
              <a:defRPr/>
            </a:lvl1pPr>
          </a:lstStyle>
          <a:p>
            <a:pPr>
              <a:defRPr/>
            </a:pPr>
            <a:fld id="{31B3684F-CD63-4235-B5C0-29509A508302}" type="slidenum">
              <a:rPr lang="en-US"/>
              <a:pPr>
                <a:defRPr/>
              </a:pPr>
              <a:t>‹#›</a:t>
            </a:fld>
            <a:endParaRPr lang="en-US"/>
          </a:p>
        </p:txBody>
      </p:sp>
    </p:spTree>
    <p:extLst>
      <p:ext uri="{BB962C8B-B14F-4D97-AF65-F5344CB8AC3E}">
        <p14:creationId xmlns:p14="http://schemas.microsoft.com/office/powerpoint/2010/main" val="3091967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9D2EBB-F1FA-4B66-8C7F-634569D46984}" type="datetimeFigureOut">
              <a:rPr lang="en-US"/>
              <a:pPr>
                <a:defRPr/>
              </a:pPr>
              <a:t>7/30/2024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88E8E1-A621-4355-9F4C-B2864D571CAC}" type="slidenum">
              <a:rPr lang="en-US"/>
              <a:pPr>
                <a:defRPr/>
              </a:pPr>
              <a:t>‹#›</a:t>
            </a:fld>
            <a:endParaRPr lang="en-US"/>
          </a:p>
        </p:txBody>
      </p:sp>
    </p:spTree>
    <p:extLst>
      <p:ext uri="{BB962C8B-B14F-4D97-AF65-F5344CB8AC3E}">
        <p14:creationId xmlns:p14="http://schemas.microsoft.com/office/powerpoint/2010/main" val="27338012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88F505F-2957-41FC-9AAA-962853A6719E}"/>
              </a:ext>
              <a:ext uri="{C183D7F6-B498-43B3-948B-1728B52AA6E4}"/>
            </a:extLst>
          </p:cNvPr>
          <p:cNvGrpSpPr/>
          <p:nvPr/>
        </p:nvGrpSpPr>
        <p:grpSpPr>
          <a:xfrm rot="5400000">
            <a:off x="7283627" y="1250328"/>
            <a:ext cx="972241" cy="45719"/>
            <a:chOff x="4886325" y="3371754"/>
            <a:chExt cx="2418492" cy="113728"/>
          </a:xfrm>
          <a:solidFill>
            <a:schemeClr val="accent1"/>
          </a:solidFill>
        </p:grpSpPr>
        <p:sp>
          <p:nvSpPr>
            <p:cNvPr id="5"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lvl1pPr>
              <a:defRPr/>
            </a:lvl1pPr>
          </a:lstStyle>
          <a:p>
            <a:pPr>
              <a:defRPr/>
            </a:pPr>
            <a:fld id="{0A16C79C-F566-427A-93F6-434A4E613134}" type="datetime1">
              <a:rPr lang="en-US"/>
              <a:pPr>
                <a:defRPr/>
              </a:pPr>
              <a:t>7/30/2024</a:t>
            </a:fld>
            <a:endParaRPr lang="en-US"/>
          </a:p>
        </p:txBody>
      </p:sp>
      <p:sp>
        <p:nvSpPr>
          <p:cNvPr id="12"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lvl1pPr>
              <a:defRPr/>
            </a:lvl1pPr>
          </a:lstStyle>
          <a:p>
            <a:pPr>
              <a:defRPr/>
            </a:pPr>
            <a:fld id="{ACADF9DC-60FD-437F-8008-CD9B3431D0F3}" type="slidenum">
              <a:rPr lang="en-US"/>
              <a:pPr>
                <a:defRPr/>
              </a:pPr>
              <a:t>‹#›</a:t>
            </a:fld>
            <a:endParaRPr lang="en-US"/>
          </a:p>
        </p:txBody>
      </p:sp>
    </p:spTree>
    <p:extLst>
      <p:ext uri="{BB962C8B-B14F-4D97-AF65-F5344CB8AC3E}">
        <p14:creationId xmlns:p14="http://schemas.microsoft.com/office/powerpoint/2010/main" val="23715738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1B01909-73B8-4486-A749-C643B1D7E36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1813" y="136525"/>
            <a:ext cx="2743200" cy="365125"/>
          </a:xfrm>
        </p:spPr>
        <p:txBody>
          <a:bodyPr/>
          <a:lstStyle>
            <a:lvl1pPr algn="l">
              <a:defRPr/>
            </a:lvl1pPr>
          </a:lstStyle>
          <a:p>
            <a:pPr>
              <a:defRPr/>
            </a:pPr>
            <a:fld id="{524C6359-9BB8-4148-8114-537E698DA205}" type="datetime1">
              <a:rPr lang="en-US"/>
              <a:pPr>
                <a:defRPr/>
              </a:pPr>
              <a:t>7/30/2024</a:t>
            </a:fld>
            <a:endParaRPr lang="en-US" dirty="0"/>
          </a:p>
        </p:txBody>
      </p:sp>
      <p:sp>
        <p:nvSpPr>
          <p:cNvPr id="12"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1813" y="6356350"/>
            <a:ext cx="4114800" cy="365125"/>
          </a:xfrm>
        </p:spPr>
        <p:txBody>
          <a:bodyPr/>
          <a:lstStyle>
            <a:lvl1pPr algn="l">
              <a:defRPr/>
            </a:lvl1pPr>
          </a:lstStyle>
          <a:p>
            <a:pPr>
              <a:defRPr/>
            </a:pPr>
            <a:endParaRPr lang="en-US"/>
          </a:p>
        </p:txBody>
      </p:sp>
      <p:sp>
        <p:nvSpPr>
          <p:cNvPr id="13"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lvl1pPr>
              <a:defRPr/>
            </a:lvl1pPr>
          </a:lstStyle>
          <a:p>
            <a:pPr>
              <a:defRPr/>
            </a:pPr>
            <a:fld id="{606FCAD3-83A9-47F0-8B64-0E825550EB9D}" type="slidenum">
              <a:rPr lang="en-US"/>
              <a:pPr>
                <a:defRPr/>
              </a:pPr>
              <a:t>‹#›</a:t>
            </a:fld>
            <a:endParaRPr lang="en-US"/>
          </a:p>
        </p:txBody>
      </p:sp>
    </p:spTree>
    <p:extLst>
      <p:ext uri="{BB962C8B-B14F-4D97-AF65-F5344CB8AC3E}">
        <p14:creationId xmlns:p14="http://schemas.microsoft.com/office/powerpoint/2010/main" val="36828130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AC552FEA-472E-4E74-B31D-531852C1908D}"/>
              </a:ext>
              <a:ext uri="{C183D7F6-B498-43B3-948B-1728B52AA6E4}"/>
            </a:extLst>
          </p:cNvPr>
          <p:cNvGrpSpPr/>
          <p:nvPr/>
        </p:nvGrpSpPr>
        <p:grpSpPr>
          <a:xfrm>
            <a:off x="531813" y="2310597"/>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1813" y="136525"/>
            <a:ext cx="2743200" cy="365125"/>
          </a:xfrm>
        </p:spPr>
        <p:txBody>
          <a:bodyPr/>
          <a:lstStyle>
            <a:lvl1pPr>
              <a:defRPr/>
            </a:lvl1pPr>
          </a:lstStyle>
          <a:p>
            <a:pPr>
              <a:defRPr/>
            </a:pPr>
            <a:fld id="{9376191F-481E-48E9-BB9A-369A67A7362D}" type="datetime1">
              <a:rPr lang="en-US"/>
              <a:pPr>
                <a:defRPr/>
              </a:pPr>
              <a:t>7/30/2024</a:t>
            </a:fld>
            <a:endParaRPr lang="en-US" dirty="0"/>
          </a:p>
        </p:txBody>
      </p:sp>
      <p:sp>
        <p:nvSpPr>
          <p:cNvPr id="12"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lvl1pPr>
              <a:defRPr/>
            </a:lvl1pPr>
          </a:lstStyle>
          <a:p>
            <a:pPr>
              <a:defRPr/>
            </a:pPr>
            <a:fld id="{08A8A605-C178-4238-9932-FFEBFDDE5481}" type="slidenum">
              <a:rPr lang="en-US"/>
              <a:pPr>
                <a:defRPr/>
              </a:pPr>
              <a:t>‹#›</a:t>
            </a:fld>
            <a:endParaRPr lang="en-US"/>
          </a:p>
        </p:txBody>
      </p:sp>
    </p:spTree>
    <p:extLst>
      <p:ext uri="{BB962C8B-B14F-4D97-AF65-F5344CB8AC3E}">
        <p14:creationId xmlns:p14="http://schemas.microsoft.com/office/powerpoint/2010/main" val="22742794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37B4CDD2-E09A-418A-9131-FBDEE440A1F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lvl1pPr>
              <a:defRPr/>
            </a:lvl1pPr>
          </a:lstStyle>
          <a:p>
            <a:pPr>
              <a:defRPr/>
            </a:pPr>
            <a:fld id="{6C5677DE-DD04-48CC-9C18-7BE9FF2DEB6B}" type="datetime1">
              <a:rPr lang="en-US"/>
              <a:pPr>
                <a:defRPr/>
              </a:pPr>
              <a:t>7/30/2024</a:t>
            </a:fld>
            <a:endParaRPr lang="en-US"/>
          </a:p>
        </p:txBody>
      </p:sp>
      <p:sp>
        <p:nvSpPr>
          <p:cNvPr id="12"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lvl1pPr>
              <a:defRPr/>
            </a:lvl1pPr>
          </a:lstStyle>
          <a:p>
            <a:pPr>
              <a:defRPr/>
            </a:pPr>
            <a:fld id="{FE996D2A-AE15-486B-9BDE-CA19B17D851A}" type="slidenum">
              <a:rPr lang="en-US"/>
              <a:pPr>
                <a:defRPr/>
              </a:pPr>
              <a:t>‹#›</a:t>
            </a:fld>
            <a:endParaRPr lang="en-US"/>
          </a:p>
        </p:txBody>
      </p:sp>
    </p:spTree>
    <p:extLst>
      <p:ext uri="{BB962C8B-B14F-4D97-AF65-F5344CB8AC3E}">
        <p14:creationId xmlns:p14="http://schemas.microsoft.com/office/powerpoint/2010/main" val="14054456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0CB61A83-9419-49FC-8074-2AB3D34FA88B}"/>
              </a:ext>
              <a:ext uri="{C183D7F6-B498-43B3-948B-1728B52AA6E4}"/>
            </a:extLst>
          </p:cNvPr>
          <p:cNvGrpSpPr/>
          <p:nvPr/>
        </p:nvGrpSpPr>
        <p:grpSpPr>
          <a:xfrm>
            <a:off x="531813" y="2319637"/>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lvl1pPr>
              <a:defRPr/>
            </a:lvl1pPr>
          </a:lstStyle>
          <a:p>
            <a:pPr>
              <a:defRPr/>
            </a:pPr>
            <a:fld id="{463255ED-7101-4D18-A8AE-3B5E4CB87EA5}" type="datetime1">
              <a:rPr lang="en-US"/>
              <a:pPr>
                <a:defRPr/>
              </a:pPr>
              <a:t>7/30/2024</a:t>
            </a:fld>
            <a:endParaRPr lang="en-US"/>
          </a:p>
        </p:txBody>
      </p:sp>
      <p:sp>
        <p:nvSpPr>
          <p:cNvPr id="13"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lvl1pPr>
              <a:defRPr/>
            </a:lvl1pPr>
          </a:lstStyle>
          <a:p>
            <a:pPr>
              <a:defRPr/>
            </a:pPr>
            <a:fld id="{7584A462-668F-41A7-AA91-6BDE544E0007}" type="slidenum">
              <a:rPr lang="en-US"/>
              <a:pPr>
                <a:defRPr/>
              </a:pPr>
              <a:t>‹#›</a:t>
            </a:fld>
            <a:endParaRPr lang="en-US"/>
          </a:p>
        </p:txBody>
      </p:sp>
    </p:spTree>
    <p:extLst>
      <p:ext uri="{BB962C8B-B14F-4D97-AF65-F5344CB8AC3E}">
        <p14:creationId xmlns:p14="http://schemas.microsoft.com/office/powerpoint/2010/main" val="371745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8"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6BCF2C86-D60C-48F9-AB49-925EAD594AD1}" type="slidenum">
              <a:rPr lang="en-US"/>
              <a:pPr>
                <a:defRPr/>
              </a:pPr>
              <a:t>‹#›</a:t>
            </a:fld>
            <a:endParaRPr lang="en-US"/>
          </a:p>
        </p:txBody>
      </p:sp>
    </p:spTree>
    <p:extLst>
      <p:ext uri="{BB962C8B-B14F-4D97-AF65-F5344CB8AC3E}">
        <p14:creationId xmlns:p14="http://schemas.microsoft.com/office/powerpoint/2010/main" val="30748397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aphic 78">
            <a:extLst>
              <a:ext uri="{FF2B5EF4-FFF2-40B4-BE49-F238E27FC236}">
                <a16:creationId xmlns:a16="http://schemas.microsoft.com/office/drawing/2014/main" id="{AC45ECC6-E29C-40EF-A7C9-5A17DAFD4299}"/>
              </a:ext>
              <a:ext uri="{C183D7F6-B498-43B3-948B-1728B52AA6E4}"/>
            </a:extLst>
          </p:cNvPr>
          <p:cNvGrpSpPr/>
          <p:nvPr/>
        </p:nvGrpSpPr>
        <p:grpSpPr>
          <a:xfrm>
            <a:off x="531813" y="2352330"/>
            <a:ext cx="970649" cy="45719"/>
            <a:chOff x="4886325" y="3371754"/>
            <a:chExt cx="2418492" cy="113728"/>
          </a:xfrm>
          <a:solidFill>
            <a:schemeClr val="accent1"/>
          </a:solidFill>
        </p:grpSpPr>
        <p:sp>
          <p:nvSpPr>
            <p:cNvPr id="4"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5"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6"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7"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lvl1pPr>
              <a:defRPr/>
            </a:lvl1pPr>
          </a:lstStyle>
          <a:p>
            <a:pPr>
              <a:defRPr/>
            </a:pPr>
            <a:fld id="{D51A702F-6367-4FD1-89A8-3744BE6BA9A2}" type="datetime1">
              <a:rPr lang="en-US"/>
              <a:pPr>
                <a:defRPr/>
              </a:pPr>
              <a:t>7/30/2024</a:t>
            </a:fld>
            <a:endParaRPr lang="en-US"/>
          </a:p>
        </p:txBody>
      </p:sp>
      <p:sp>
        <p:nvSpPr>
          <p:cNvPr id="11"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lvl1pPr>
              <a:defRPr/>
            </a:lvl1pPr>
          </a:lstStyle>
          <a:p>
            <a:pPr>
              <a:defRPr/>
            </a:pPr>
            <a:fld id="{54E6AEA3-6FDD-4660-8373-4EB12CE52612}" type="slidenum">
              <a:rPr lang="en-US"/>
              <a:pPr>
                <a:defRPr/>
              </a:pPr>
              <a:t>‹#›</a:t>
            </a:fld>
            <a:endParaRPr lang="en-US"/>
          </a:p>
        </p:txBody>
      </p:sp>
    </p:spTree>
    <p:extLst>
      <p:ext uri="{BB962C8B-B14F-4D97-AF65-F5344CB8AC3E}">
        <p14:creationId xmlns:p14="http://schemas.microsoft.com/office/powerpoint/2010/main" val="6307833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3"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7005CE0B-A6E4-4AAD-97D5-5EAB9CA20CC1}" type="slidenum">
              <a:rPr lang="en-US"/>
              <a:pPr>
                <a:defRPr/>
              </a:pPr>
              <a:t>‹#›</a:t>
            </a:fld>
            <a:endParaRPr lang="en-US"/>
          </a:p>
        </p:txBody>
      </p:sp>
    </p:spTree>
    <p:extLst>
      <p:ext uri="{BB962C8B-B14F-4D97-AF65-F5344CB8AC3E}">
        <p14:creationId xmlns:p14="http://schemas.microsoft.com/office/powerpoint/2010/main" val="28379201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839DB371-B90D-44CB-A4AF-C7BDBFD0A87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lvl1pPr>
              <a:defRPr/>
            </a:lvl1pPr>
          </a:lstStyle>
          <a:p>
            <a:pPr>
              <a:defRPr/>
            </a:pPr>
            <a:fld id="{EB6FD34C-1867-42A9-AC54-D15ADD8A65E7}" type="datetime1">
              <a:rPr lang="en-US"/>
              <a:pPr>
                <a:defRPr/>
              </a:pPr>
              <a:t>7/30/2024</a:t>
            </a:fld>
            <a:endParaRPr lang="en-US"/>
          </a:p>
        </p:txBody>
      </p:sp>
      <p:sp>
        <p:nvSpPr>
          <p:cNvPr id="13"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lvl1pPr>
              <a:defRPr/>
            </a:lvl1pPr>
          </a:lstStyle>
          <a:p>
            <a:pPr>
              <a:defRPr/>
            </a:pPr>
            <a:fld id="{8CD6738D-247E-40A9-ACAD-9457BD816746}" type="slidenum">
              <a:rPr lang="en-US"/>
              <a:pPr>
                <a:defRPr/>
              </a:pPr>
              <a:t>‹#›</a:t>
            </a:fld>
            <a:endParaRPr lang="en-US"/>
          </a:p>
        </p:txBody>
      </p:sp>
    </p:spTree>
    <p:extLst>
      <p:ext uri="{BB962C8B-B14F-4D97-AF65-F5344CB8AC3E}">
        <p14:creationId xmlns:p14="http://schemas.microsoft.com/office/powerpoint/2010/main" val="12239051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7627CBC2-9DC2-4EE8-A2D5-849E30F2201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lvl1pPr>
              <a:defRPr/>
            </a:lvl1pPr>
          </a:lstStyle>
          <a:p>
            <a:pPr>
              <a:defRPr/>
            </a:pPr>
            <a:fld id="{336133E9-A654-4C17-8C3C-DDCAC83D6EBF}" type="datetime1">
              <a:rPr lang="en-US"/>
              <a:pPr>
                <a:defRPr/>
              </a:pPr>
              <a:t>7/30/2024</a:t>
            </a:fld>
            <a:endParaRPr lang="en-US"/>
          </a:p>
        </p:txBody>
      </p:sp>
      <p:sp>
        <p:nvSpPr>
          <p:cNvPr id="13"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lvl1pPr>
              <a:defRPr/>
            </a:lvl1pPr>
          </a:lstStyle>
          <a:p>
            <a:pPr>
              <a:defRPr/>
            </a:pPr>
            <a:fld id="{77592522-C0A6-4BA9-8C1F-C920C09F1481}" type="slidenum">
              <a:rPr lang="en-US"/>
              <a:pPr>
                <a:defRPr/>
              </a:pPr>
              <a:t>‹#›</a:t>
            </a:fld>
            <a:endParaRPr lang="en-US"/>
          </a:p>
        </p:txBody>
      </p:sp>
    </p:spTree>
    <p:extLst>
      <p:ext uri="{BB962C8B-B14F-4D97-AF65-F5344CB8AC3E}">
        <p14:creationId xmlns:p14="http://schemas.microsoft.com/office/powerpoint/2010/main" val="2638770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lvl1pPr>
              <a:defRPr/>
            </a:lvl1pPr>
          </a:lstStyle>
          <a:p>
            <a:pPr>
              <a:defRPr/>
            </a:pPr>
            <a:fld id="{620BAB6B-AA03-4466-80EC-806F299974A3}" type="datetimeFigureOut">
              <a:rPr lang="id-ID"/>
              <a:pPr>
                <a:defRPr/>
              </a:pPr>
              <a:t>30/07/2024</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6EC301BB-6893-4EDC-9EAA-C5C052FAB962}" type="slidenum">
              <a:rPr lang="id-ID"/>
              <a:pPr>
                <a:defRPr/>
              </a:pPr>
              <a:t>‹#›</a:t>
            </a:fld>
            <a:endParaRPr lang="id-ID"/>
          </a:p>
        </p:txBody>
      </p:sp>
    </p:spTree>
    <p:extLst>
      <p:ext uri="{BB962C8B-B14F-4D97-AF65-F5344CB8AC3E}">
        <p14:creationId xmlns:p14="http://schemas.microsoft.com/office/powerpoint/2010/main" val="8365915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12EF7969-DB38-4989-A65C-9D190A245515}"/>
              </a:ext>
              <a:ext uri="{C183D7F6-B498-43B3-948B-1728B52AA6E4}"/>
            </a:extLst>
          </p:cNvPr>
          <p:cNvGrpSpPr/>
          <p:nvPr/>
        </p:nvGrpSpPr>
        <p:grpSpPr>
          <a:xfrm>
            <a:off x="531813" y="2333456"/>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lvl1pPr>
              <a:defRPr/>
            </a:lvl1pPr>
          </a:lstStyle>
          <a:p>
            <a:pPr>
              <a:defRPr/>
            </a:pPr>
            <a:fld id="{A4649BD0-10DB-43E7-8F22-40B3D51B8FC3}" type="datetime1">
              <a:rPr lang="en-US"/>
              <a:pPr>
                <a:defRPr/>
              </a:pPr>
              <a:t>7/30/2024</a:t>
            </a:fld>
            <a:endParaRPr lang="en-US"/>
          </a:p>
        </p:txBody>
      </p:sp>
      <p:sp>
        <p:nvSpPr>
          <p:cNvPr id="12"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lvl1pPr>
              <a:defRPr/>
            </a:lvl1pPr>
          </a:lstStyle>
          <a:p>
            <a:pPr>
              <a:defRPr/>
            </a:pPr>
            <a:fld id="{4151FD29-B895-41C0-B9D8-00B722BFB489}" type="slidenum">
              <a:rPr lang="en-US"/>
              <a:pPr>
                <a:defRPr/>
              </a:pPr>
              <a:t>‹#›</a:t>
            </a:fld>
            <a:endParaRPr lang="en-US"/>
          </a:p>
        </p:txBody>
      </p:sp>
    </p:spTree>
    <p:extLst>
      <p:ext uri="{BB962C8B-B14F-4D97-AF65-F5344CB8AC3E}">
        <p14:creationId xmlns:p14="http://schemas.microsoft.com/office/powerpoint/2010/main" val="8175560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88F505F-2957-41FC-9AAA-962853A6719E}"/>
              </a:ext>
              <a:ext uri="{C183D7F6-B498-43B3-948B-1728B52AA6E4}"/>
            </a:extLst>
          </p:cNvPr>
          <p:cNvGrpSpPr/>
          <p:nvPr/>
        </p:nvGrpSpPr>
        <p:grpSpPr>
          <a:xfrm rot="5400000">
            <a:off x="7283627" y="1250328"/>
            <a:ext cx="972241" cy="45719"/>
            <a:chOff x="4886325" y="3371754"/>
            <a:chExt cx="2418492" cy="113728"/>
          </a:xfrm>
          <a:solidFill>
            <a:schemeClr val="accent1"/>
          </a:solidFill>
        </p:grpSpPr>
        <p:sp>
          <p:nvSpPr>
            <p:cNvPr id="5"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lvl1pPr>
              <a:defRPr/>
            </a:lvl1pPr>
          </a:lstStyle>
          <a:p>
            <a:pPr>
              <a:defRPr/>
            </a:pPr>
            <a:fld id="{0A16C79C-F566-427A-93F6-434A4E613134}" type="datetime1">
              <a:rPr lang="en-US"/>
              <a:pPr>
                <a:defRPr/>
              </a:pPr>
              <a:t>7/30/2024</a:t>
            </a:fld>
            <a:endParaRPr lang="en-US"/>
          </a:p>
        </p:txBody>
      </p:sp>
      <p:sp>
        <p:nvSpPr>
          <p:cNvPr id="12"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lvl1pPr>
              <a:defRPr/>
            </a:lvl1pPr>
          </a:lstStyle>
          <a:p>
            <a:pPr>
              <a:defRPr/>
            </a:pPr>
            <a:fld id="{7395097E-D17B-4654-997D-55C378C90596}" type="slidenum">
              <a:rPr lang="en-US"/>
              <a:pPr>
                <a:defRPr/>
              </a:pPr>
              <a:t>‹#›</a:t>
            </a:fld>
            <a:endParaRPr lang="en-US"/>
          </a:p>
        </p:txBody>
      </p:sp>
    </p:spTree>
    <p:extLst>
      <p:ext uri="{BB962C8B-B14F-4D97-AF65-F5344CB8AC3E}">
        <p14:creationId xmlns:p14="http://schemas.microsoft.com/office/powerpoint/2010/main" val="39103411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10"/>
          </p:nvPr>
        </p:nvSpPr>
        <p:spPr/>
        <p:txBody>
          <a:bodyPr/>
          <a:lstStyle>
            <a:lvl1pPr>
              <a:defRPr/>
            </a:lvl1pPr>
          </a:lstStyle>
          <a:p>
            <a:pPr>
              <a:defRPr/>
            </a:pPr>
            <a:fld id="{EF1F4810-8E25-4B42-9E5D-CE4D87C7C9DF}" type="datetimeFigureOut">
              <a:rPr lang="en-US"/>
              <a:pPr>
                <a:defRPr/>
              </a:pPr>
              <a:t>7/30/2024</a:t>
            </a:fld>
            <a:endParaRPr lang="en-US"/>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12"/>
          </p:nvPr>
        </p:nvSpPr>
        <p:spPr/>
        <p:txBody>
          <a:bodyPr/>
          <a:lstStyle>
            <a:lvl1pPr>
              <a:defRPr/>
            </a:lvl1pPr>
          </a:lstStyle>
          <a:p>
            <a:pPr>
              <a:defRPr/>
            </a:pPr>
            <a:fld id="{64B73310-E4B9-40FF-AC3D-2A5EEFDFC271}" type="slidenum">
              <a:rPr lang="en-US"/>
              <a:pPr>
                <a:defRPr/>
              </a:pPr>
              <a:t>‹#›</a:t>
            </a:fld>
            <a:endParaRPr lang="en-US"/>
          </a:p>
        </p:txBody>
      </p:sp>
    </p:spTree>
    <p:extLst>
      <p:ext uri="{BB962C8B-B14F-4D97-AF65-F5344CB8AC3E}">
        <p14:creationId xmlns:p14="http://schemas.microsoft.com/office/powerpoint/2010/main" val="35967038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10"/>
          </p:nvPr>
        </p:nvSpPr>
        <p:spPr/>
        <p:txBody>
          <a:bodyPr/>
          <a:lstStyle>
            <a:lvl1pPr>
              <a:defRPr/>
            </a:lvl1pPr>
          </a:lstStyle>
          <a:p>
            <a:pPr>
              <a:defRPr/>
            </a:pPr>
            <a:fld id="{0370453F-EC71-4640-A3C5-DD002AF7E73A}" type="datetimeFigureOut">
              <a:rPr lang="en-US"/>
              <a:pPr>
                <a:defRPr/>
              </a:pPr>
              <a:t>7/30/2024</a:t>
            </a:fld>
            <a:endParaRPr lang="en-US"/>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12"/>
          </p:nvPr>
        </p:nvSpPr>
        <p:spPr/>
        <p:txBody>
          <a:bodyPr/>
          <a:lstStyle>
            <a:lvl1pPr>
              <a:defRPr/>
            </a:lvl1pPr>
          </a:lstStyle>
          <a:p>
            <a:pPr>
              <a:defRPr/>
            </a:pPr>
            <a:fld id="{91A2F907-C31D-4C9F-8D85-DE005986307F}" type="slidenum">
              <a:rPr lang="en-US"/>
              <a:pPr>
                <a:defRPr/>
              </a:pPr>
              <a:t>‹#›</a:t>
            </a:fld>
            <a:endParaRPr lang="en-US"/>
          </a:p>
        </p:txBody>
      </p:sp>
    </p:spTree>
    <p:extLst>
      <p:ext uri="{BB962C8B-B14F-4D97-AF65-F5344CB8AC3E}">
        <p14:creationId xmlns:p14="http://schemas.microsoft.com/office/powerpoint/2010/main" val="8292741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10"/>
          </p:nvPr>
        </p:nvSpPr>
        <p:spPr/>
        <p:txBody>
          <a:bodyPr/>
          <a:lstStyle>
            <a:lvl1pPr>
              <a:defRPr/>
            </a:lvl1pPr>
          </a:lstStyle>
          <a:p>
            <a:pPr>
              <a:defRPr/>
            </a:pPr>
            <a:fld id="{2C37EB11-28D9-4292-AD32-BF387B43B165}" type="datetimeFigureOut">
              <a:rPr lang="en-US"/>
              <a:pPr>
                <a:defRPr/>
              </a:pPr>
              <a:t>7/30/2024</a:t>
            </a:fld>
            <a:endParaRPr lang="en-US"/>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12"/>
          </p:nvPr>
        </p:nvSpPr>
        <p:spPr/>
        <p:txBody>
          <a:bodyPr/>
          <a:lstStyle>
            <a:lvl1pPr>
              <a:defRPr/>
            </a:lvl1pPr>
          </a:lstStyle>
          <a:p>
            <a:pPr>
              <a:defRPr/>
            </a:pPr>
            <a:fld id="{44C4E862-C384-40B0-ACBF-E8B2208B4DDF}" type="slidenum">
              <a:rPr lang="en-US"/>
              <a:pPr>
                <a:defRPr/>
              </a:pPr>
              <a:t>‹#›</a:t>
            </a:fld>
            <a:endParaRPr lang="en-US"/>
          </a:p>
        </p:txBody>
      </p:sp>
    </p:spTree>
    <p:extLst>
      <p:ext uri="{BB962C8B-B14F-4D97-AF65-F5344CB8AC3E}">
        <p14:creationId xmlns:p14="http://schemas.microsoft.com/office/powerpoint/2010/main" val="14177922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98C731F-AA62-449E-B626-6911F8E67FE2}"/>
              </a:ext>
            </a:extLst>
          </p:cNvPr>
          <p:cNvSpPr>
            <a:spLocks noGrp="1"/>
          </p:cNvSpPr>
          <p:nvPr>
            <p:ph type="dt" sz="half" idx="10"/>
          </p:nvPr>
        </p:nvSpPr>
        <p:spPr/>
        <p:txBody>
          <a:bodyPr/>
          <a:lstStyle>
            <a:lvl1pPr>
              <a:defRPr/>
            </a:lvl1pPr>
          </a:lstStyle>
          <a:p>
            <a:pPr>
              <a:defRPr/>
            </a:pPr>
            <a:fld id="{3E830BEB-9540-479C-A6F6-DF03DFB9C554}" type="datetimeFigureOut">
              <a:rPr lang="en-US"/>
              <a:pPr>
                <a:defRPr/>
              </a:pPr>
              <a:t>7/30/2024</a:t>
            </a:fld>
            <a:endParaRPr lang="en-US"/>
          </a:p>
        </p:txBody>
      </p:sp>
      <p:sp>
        <p:nvSpPr>
          <p:cNvPr id="6" name="Footer Placeholder 4">
            <a:extLst>
              <a:ext uri="{FF2B5EF4-FFF2-40B4-BE49-F238E27FC236}">
                <a16:creationId xmlns:a16="http://schemas.microsoft.com/office/drawing/2014/main" id="{8FCCBC83-1675-4F0E-841A-8D175C13C1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5358BF-7B77-4A18-B71D-5DC08ABC3B18}"/>
              </a:ext>
            </a:extLst>
          </p:cNvPr>
          <p:cNvSpPr>
            <a:spLocks noGrp="1"/>
          </p:cNvSpPr>
          <p:nvPr>
            <p:ph type="sldNum" sz="quarter" idx="12"/>
          </p:nvPr>
        </p:nvSpPr>
        <p:spPr/>
        <p:txBody>
          <a:bodyPr/>
          <a:lstStyle>
            <a:lvl1pPr>
              <a:defRPr/>
            </a:lvl1pPr>
          </a:lstStyle>
          <a:p>
            <a:pPr>
              <a:defRPr/>
            </a:pPr>
            <a:fld id="{A8BEE89B-7811-466F-852E-B091A2671D90}" type="slidenum">
              <a:rPr lang="en-US"/>
              <a:pPr>
                <a:defRPr/>
              </a:pPr>
              <a:t>‹#›</a:t>
            </a:fld>
            <a:endParaRPr lang="en-US"/>
          </a:p>
        </p:txBody>
      </p:sp>
    </p:spTree>
    <p:extLst>
      <p:ext uri="{BB962C8B-B14F-4D97-AF65-F5344CB8AC3E}">
        <p14:creationId xmlns:p14="http://schemas.microsoft.com/office/powerpoint/2010/main" val="37123673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98C731F-AA62-449E-B626-6911F8E67FE2}"/>
              </a:ext>
            </a:extLst>
          </p:cNvPr>
          <p:cNvSpPr>
            <a:spLocks noGrp="1"/>
          </p:cNvSpPr>
          <p:nvPr>
            <p:ph type="dt" sz="half" idx="10"/>
          </p:nvPr>
        </p:nvSpPr>
        <p:spPr/>
        <p:txBody>
          <a:bodyPr/>
          <a:lstStyle>
            <a:lvl1pPr>
              <a:defRPr/>
            </a:lvl1pPr>
          </a:lstStyle>
          <a:p>
            <a:pPr>
              <a:defRPr/>
            </a:pPr>
            <a:fld id="{AC4D2A9D-7D0A-4A98-A9BC-D05501A5E0CA}" type="datetimeFigureOut">
              <a:rPr lang="en-US"/>
              <a:pPr>
                <a:defRPr/>
              </a:pPr>
              <a:t>7/30/2024</a:t>
            </a:fld>
            <a:endParaRPr lang="en-US"/>
          </a:p>
        </p:txBody>
      </p:sp>
      <p:sp>
        <p:nvSpPr>
          <p:cNvPr id="8" name="Footer Placeholder 4">
            <a:extLst>
              <a:ext uri="{FF2B5EF4-FFF2-40B4-BE49-F238E27FC236}">
                <a16:creationId xmlns:a16="http://schemas.microsoft.com/office/drawing/2014/main" id="{8FCCBC83-1675-4F0E-841A-8D175C13C18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B5358BF-7B77-4A18-B71D-5DC08ABC3B18}"/>
              </a:ext>
            </a:extLst>
          </p:cNvPr>
          <p:cNvSpPr>
            <a:spLocks noGrp="1"/>
          </p:cNvSpPr>
          <p:nvPr>
            <p:ph type="sldNum" sz="quarter" idx="12"/>
          </p:nvPr>
        </p:nvSpPr>
        <p:spPr/>
        <p:txBody>
          <a:bodyPr/>
          <a:lstStyle>
            <a:lvl1pPr>
              <a:defRPr/>
            </a:lvl1pPr>
          </a:lstStyle>
          <a:p>
            <a:pPr>
              <a:defRPr/>
            </a:pPr>
            <a:fld id="{BB37AD57-A53E-47F7-9B50-CFC31214DA72}" type="slidenum">
              <a:rPr lang="en-US"/>
              <a:pPr>
                <a:defRPr/>
              </a:pPr>
              <a:t>‹#›</a:t>
            </a:fld>
            <a:endParaRPr lang="en-US"/>
          </a:p>
        </p:txBody>
      </p:sp>
    </p:spTree>
    <p:extLst>
      <p:ext uri="{BB962C8B-B14F-4D97-AF65-F5344CB8AC3E}">
        <p14:creationId xmlns:p14="http://schemas.microsoft.com/office/powerpoint/2010/main" val="37292908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98C731F-AA62-449E-B626-6911F8E67FE2}"/>
              </a:ext>
            </a:extLst>
          </p:cNvPr>
          <p:cNvSpPr>
            <a:spLocks noGrp="1"/>
          </p:cNvSpPr>
          <p:nvPr>
            <p:ph type="dt" sz="half" idx="10"/>
          </p:nvPr>
        </p:nvSpPr>
        <p:spPr/>
        <p:txBody>
          <a:bodyPr/>
          <a:lstStyle>
            <a:lvl1pPr>
              <a:defRPr/>
            </a:lvl1pPr>
          </a:lstStyle>
          <a:p>
            <a:pPr>
              <a:defRPr/>
            </a:pPr>
            <a:fld id="{86A7117C-B16D-4478-A515-B65715D12E8C}" type="datetimeFigureOut">
              <a:rPr lang="en-US"/>
              <a:pPr>
                <a:defRPr/>
              </a:pPr>
              <a:t>7/30/2024</a:t>
            </a:fld>
            <a:endParaRPr lang="en-US"/>
          </a:p>
        </p:txBody>
      </p:sp>
      <p:sp>
        <p:nvSpPr>
          <p:cNvPr id="4" name="Footer Placeholder 4">
            <a:extLst>
              <a:ext uri="{FF2B5EF4-FFF2-40B4-BE49-F238E27FC236}">
                <a16:creationId xmlns:a16="http://schemas.microsoft.com/office/drawing/2014/main" id="{8FCCBC83-1675-4F0E-841A-8D175C13C18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B5358BF-7B77-4A18-B71D-5DC08ABC3B18}"/>
              </a:ext>
            </a:extLst>
          </p:cNvPr>
          <p:cNvSpPr>
            <a:spLocks noGrp="1"/>
          </p:cNvSpPr>
          <p:nvPr>
            <p:ph type="sldNum" sz="quarter" idx="12"/>
          </p:nvPr>
        </p:nvSpPr>
        <p:spPr/>
        <p:txBody>
          <a:bodyPr/>
          <a:lstStyle>
            <a:lvl1pPr>
              <a:defRPr/>
            </a:lvl1pPr>
          </a:lstStyle>
          <a:p>
            <a:pPr>
              <a:defRPr/>
            </a:pPr>
            <a:fld id="{2652C5D1-DC35-4DF6-85F8-58584E32E92E}" type="slidenum">
              <a:rPr lang="en-US"/>
              <a:pPr>
                <a:defRPr/>
              </a:pPr>
              <a:t>‹#›</a:t>
            </a:fld>
            <a:endParaRPr lang="en-US"/>
          </a:p>
        </p:txBody>
      </p:sp>
    </p:spTree>
    <p:extLst>
      <p:ext uri="{BB962C8B-B14F-4D97-AF65-F5344CB8AC3E}">
        <p14:creationId xmlns:p14="http://schemas.microsoft.com/office/powerpoint/2010/main" val="26266093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98C731F-AA62-449E-B626-6911F8E67FE2}"/>
              </a:ext>
            </a:extLst>
          </p:cNvPr>
          <p:cNvSpPr>
            <a:spLocks noGrp="1"/>
          </p:cNvSpPr>
          <p:nvPr>
            <p:ph type="dt" sz="half" idx="10"/>
          </p:nvPr>
        </p:nvSpPr>
        <p:spPr/>
        <p:txBody>
          <a:bodyPr/>
          <a:lstStyle>
            <a:lvl1pPr>
              <a:defRPr/>
            </a:lvl1pPr>
          </a:lstStyle>
          <a:p>
            <a:pPr>
              <a:defRPr/>
            </a:pPr>
            <a:fld id="{B6FB0EFB-AB01-4B5A-9192-6891ADB03D10}" type="datetimeFigureOut">
              <a:rPr lang="en-US"/>
              <a:pPr>
                <a:defRPr/>
              </a:pPr>
              <a:t>7/30/2024</a:t>
            </a:fld>
            <a:endParaRPr lang="en-US"/>
          </a:p>
        </p:txBody>
      </p:sp>
      <p:sp>
        <p:nvSpPr>
          <p:cNvPr id="3" name="Footer Placeholder 4">
            <a:extLst>
              <a:ext uri="{FF2B5EF4-FFF2-40B4-BE49-F238E27FC236}">
                <a16:creationId xmlns:a16="http://schemas.microsoft.com/office/drawing/2014/main" id="{8FCCBC83-1675-4F0E-841A-8D175C13C18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B5358BF-7B77-4A18-B71D-5DC08ABC3B18}"/>
              </a:ext>
            </a:extLst>
          </p:cNvPr>
          <p:cNvSpPr>
            <a:spLocks noGrp="1"/>
          </p:cNvSpPr>
          <p:nvPr>
            <p:ph type="sldNum" sz="quarter" idx="12"/>
          </p:nvPr>
        </p:nvSpPr>
        <p:spPr/>
        <p:txBody>
          <a:bodyPr/>
          <a:lstStyle>
            <a:lvl1pPr>
              <a:defRPr/>
            </a:lvl1pPr>
          </a:lstStyle>
          <a:p>
            <a:pPr>
              <a:defRPr/>
            </a:pPr>
            <a:fld id="{374F2BD6-48D8-4D8A-AC10-32DD0B4CA303}" type="slidenum">
              <a:rPr lang="en-US"/>
              <a:pPr>
                <a:defRPr/>
              </a:pPr>
              <a:t>‹#›</a:t>
            </a:fld>
            <a:endParaRPr lang="en-US"/>
          </a:p>
        </p:txBody>
      </p:sp>
    </p:spTree>
    <p:extLst>
      <p:ext uri="{BB962C8B-B14F-4D97-AF65-F5344CB8AC3E}">
        <p14:creationId xmlns:p14="http://schemas.microsoft.com/office/powerpoint/2010/main" val="42123788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98C731F-AA62-449E-B626-6911F8E67FE2}"/>
              </a:ext>
            </a:extLst>
          </p:cNvPr>
          <p:cNvSpPr>
            <a:spLocks noGrp="1"/>
          </p:cNvSpPr>
          <p:nvPr>
            <p:ph type="dt" sz="half" idx="10"/>
          </p:nvPr>
        </p:nvSpPr>
        <p:spPr/>
        <p:txBody>
          <a:bodyPr/>
          <a:lstStyle>
            <a:lvl1pPr>
              <a:defRPr/>
            </a:lvl1pPr>
          </a:lstStyle>
          <a:p>
            <a:pPr>
              <a:defRPr/>
            </a:pPr>
            <a:fld id="{A6372CEB-7A95-49F7-BC73-A770F0D19344}" type="datetimeFigureOut">
              <a:rPr lang="en-US"/>
              <a:pPr>
                <a:defRPr/>
              </a:pPr>
              <a:t>7/30/2024</a:t>
            </a:fld>
            <a:endParaRPr lang="en-US"/>
          </a:p>
        </p:txBody>
      </p:sp>
      <p:sp>
        <p:nvSpPr>
          <p:cNvPr id="6" name="Footer Placeholder 4">
            <a:extLst>
              <a:ext uri="{FF2B5EF4-FFF2-40B4-BE49-F238E27FC236}">
                <a16:creationId xmlns:a16="http://schemas.microsoft.com/office/drawing/2014/main" id="{8FCCBC83-1675-4F0E-841A-8D175C13C1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5358BF-7B77-4A18-B71D-5DC08ABC3B18}"/>
              </a:ext>
            </a:extLst>
          </p:cNvPr>
          <p:cNvSpPr>
            <a:spLocks noGrp="1"/>
          </p:cNvSpPr>
          <p:nvPr>
            <p:ph type="sldNum" sz="quarter" idx="12"/>
          </p:nvPr>
        </p:nvSpPr>
        <p:spPr/>
        <p:txBody>
          <a:bodyPr/>
          <a:lstStyle>
            <a:lvl1pPr>
              <a:defRPr/>
            </a:lvl1pPr>
          </a:lstStyle>
          <a:p>
            <a:pPr>
              <a:defRPr/>
            </a:pPr>
            <a:fld id="{AA59838A-3096-42F7-9202-B2B7E942DFCD}" type="slidenum">
              <a:rPr lang="en-US"/>
              <a:pPr>
                <a:defRPr/>
              </a:pPr>
              <a:t>‹#›</a:t>
            </a:fld>
            <a:endParaRPr lang="en-US"/>
          </a:p>
        </p:txBody>
      </p:sp>
    </p:spTree>
    <p:extLst>
      <p:ext uri="{BB962C8B-B14F-4D97-AF65-F5344CB8AC3E}">
        <p14:creationId xmlns:p14="http://schemas.microsoft.com/office/powerpoint/2010/main" val="356673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lvl1pPr>
              <a:defRPr/>
            </a:lvl1pPr>
          </a:lstStyle>
          <a:p>
            <a:pPr>
              <a:defRPr/>
            </a:pPr>
            <a:fld id="{848DB550-9745-49A3-B3B9-49393DEECA76}" type="datetimeFigureOut">
              <a:rPr lang="id-ID"/>
              <a:pPr>
                <a:defRPr/>
              </a:pPr>
              <a:t>30/07/2024</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CAD69264-E1A4-4663-9531-9A0A6BBFC0E0}" type="slidenum">
              <a:rPr lang="id-ID"/>
              <a:pPr>
                <a:defRPr/>
              </a:pPr>
              <a:t>‹#›</a:t>
            </a:fld>
            <a:endParaRPr lang="id-ID"/>
          </a:p>
        </p:txBody>
      </p:sp>
    </p:spTree>
    <p:extLst>
      <p:ext uri="{BB962C8B-B14F-4D97-AF65-F5344CB8AC3E}">
        <p14:creationId xmlns:p14="http://schemas.microsoft.com/office/powerpoint/2010/main" val="41780120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98C731F-AA62-449E-B626-6911F8E67FE2}"/>
              </a:ext>
            </a:extLst>
          </p:cNvPr>
          <p:cNvSpPr>
            <a:spLocks noGrp="1"/>
          </p:cNvSpPr>
          <p:nvPr>
            <p:ph type="dt" sz="half" idx="10"/>
          </p:nvPr>
        </p:nvSpPr>
        <p:spPr/>
        <p:txBody>
          <a:bodyPr/>
          <a:lstStyle>
            <a:lvl1pPr>
              <a:defRPr/>
            </a:lvl1pPr>
          </a:lstStyle>
          <a:p>
            <a:pPr>
              <a:defRPr/>
            </a:pPr>
            <a:fld id="{85D4D88E-1805-4C6A-AE4F-043A11FE5627}" type="datetimeFigureOut">
              <a:rPr lang="en-US"/>
              <a:pPr>
                <a:defRPr/>
              </a:pPr>
              <a:t>7/30/2024</a:t>
            </a:fld>
            <a:endParaRPr lang="en-US"/>
          </a:p>
        </p:txBody>
      </p:sp>
      <p:sp>
        <p:nvSpPr>
          <p:cNvPr id="6" name="Footer Placeholder 4">
            <a:extLst>
              <a:ext uri="{FF2B5EF4-FFF2-40B4-BE49-F238E27FC236}">
                <a16:creationId xmlns:a16="http://schemas.microsoft.com/office/drawing/2014/main" id="{8FCCBC83-1675-4F0E-841A-8D175C13C1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5358BF-7B77-4A18-B71D-5DC08ABC3B18}"/>
              </a:ext>
            </a:extLst>
          </p:cNvPr>
          <p:cNvSpPr>
            <a:spLocks noGrp="1"/>
          </p:cNvSpPr>
          <p:nvPr>
            <p:ph type="sldNum" sz="quarter" idx="12"/>
          </p:nvPr>
        </p:nvSpPr>
        <p:spPr/>
        <p:txBody>
          <a:bodyPr/>
          <a:lstStyle>
            <a:lvl1pPr>
              <a:defRPr/>
            </a:lvl1pPr>
          </a:lstStyle>
          <a:p>
            <a:pPr>
              <a:defRPr/>
            </a:pPr>
            <a:fld id="{529780E3-CA42-4F35-97B4-27E1D3497DA5}" type="slidenum">
              <a:rPr lang="en-US"/>
              <a:pPr>
                <a:defRPr/>
              </a:pPr>
              <a:t>‹#›</a:t>
            </a:fld>
            <a:endParaRPr lang="en-US"/>
          </a:p>
        </p:txBody>
      </p:sp>
    </p:spTree>
    <p:extLst>
      <p:ext uri="{BB962C8B-B14F-4D97-AF65-F5344CB8AC3E}">
        <p14:creationId xmlns:p14="http://schemas.microsoft.com/office/powerpoint/2010/main" val="28670235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10"/>
          </p:nvPr>
        </p:nvSpPr>
        <p:spPr/>
        <p:txBody>
          <a:bodyPr/>
          <a:lstStyle>
            <a:lvl1pPr>
              <a:defRPr/>
            </a:lvl1pPr>
          </a:lstStyle>
          <a:p>
            <a:pPr>
              <a:defRPr/>
            </a:pPr>
            <a:fld id="{37D670E3-3D12-49C3-954E-94A1FCE21BEE}" type="datetimeFigureOut">
              <a:rPr lang="en-US"/>
              <a:pPr>
                <a:defRPr/>
              </a:pPr>
              <a:t>7/30/2024</a:t>
            </a:fld>
            <a:endParaRPr lang="en-US"/>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12"/>
          </p:nvPr>
        </p:nvSpPr>
        <p:spPr/>
        <p:txBody>
          <a:bodyPr/>
          <a:lstStyle>
            <a:lvl1pPr>
              <a:defRPr/>
            </a:lvl1pPr>
          </a:lstStyle>
          <a:p>
            <a:pPr>
              <a:defRPr/>
            </a:pPr>
            <a:fld id="{A5F437EA-426E-47EB-A21B-FF3E4023AD25}" type="slidenum">
              <a:rPr lang="en-US"/>
              <a:pPr>
                <a:defRPr/>
              </a:pPr>
              <a:t>‹#›</a:t>
            </a:fld>
            <a:endParaRPr lang="en-US"/>
          </a:p>
        </p:txBody>
      </p:sp>
    </p:spTree>
    <p:extLst>
      <p:ext uri="{BB962C8B-B14F-4D97-AF65-F5344CB8AC3E}">
        <p14:creationId xmlns:p14="http://schemas.microsoft.com/office/powerpoint/2010/main" val="29282583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10"/>
          </p:nvPr>
        </p:nvSpPr>
        <p:spPr/>
        <p:txBody>
          <a:bodyPr/>
          <a:lstStyle>
            <a:lvl1pPr>
              <a:defRPr/>
            </a:lvl1pPr>
          </a:lstStyle>
          <a:p>
            <a:pPr>
              <a:defRPr/>
            </a:pPr>
            <a:fld id="{604F38D0-AC17-4F94-B7CF-A24705B692F2}" type="datetimeFigureOut">
              <a:rPr lang="en-US"/>
              <a:pPr>
                <a:defRPr/>
              </a:pPr>
              <a:t>7/30/2024</a:t>
            </a:fld>
            <a:endParaRPr lang="en-US"/>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12"/>
          </p:nvPr>
        </p:nvSpPr>
        <p:spPr/>
        <p:txBody>
          <a:bodyPr/>
          <a:lstStyle>
            <a:lvl1pPr>
              <a:defRPr/>
            </a:lvl1pPr>
          </a:lstStyle>
          <a:p>
            <a:pPr>
              <a:defRPr/>
            </a:pPr>
            <a:fld id="{844C3DEB-B70F-4416-9CC9-91859ED4D48D}" type="slidenum">
              <a:rPr lang="en-US"/>
              <a:pPr>
                <a:defRPr/>
              </a:pPr>
              <a:t>‹#›</a:t>
            </a:fld>
            <a:endParaRPr lang="en-US"/>
          </a:p>
        </p:txBody>
      </p:sp>
    </p:spTree>
    <p:extLst>
      <p:ext uri="{BB962C8B-B14F-4D97-AF65-F5344CB8AC3E}">
        <p14:creationId xmlns:p14="http://schemas.microsoft.com/office/powerpoint/2010/main" val="2978722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3629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8096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9479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4584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5971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0984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783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B3A80F1D-1F25-4BB8-9F1E-D7DB8566C886}" type="datetimeFigureOut">
              <a:rPr lang="id-ID"/>
              <a:pPr>
                <a:defRPr/>
              </a:pPr>
              <a:t>30/07/2024</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A77225BF-C367-41AC-8EE3-DE9F8343DA6A}" type="slidenum">
              <a:rPr lang="id-ID"/>
              <a:pPr>
                <a:defRPr/>
              </a:pPr>
              <a:t>‹#›</a:t>
            </a:fld>
            <a:endParaRPr lang="id-ID"/>
          </a:p>
        </p:txBody>
      </p:sp>
    </p:spTree>
    <p:extLst>
      <p:ext uri="{BB962C8B-B14F-4D97-AF65-F5344CB8AC3E}">
        <p14:creationId xmlns:p14="http://schemas.microsoft.com/office/powerpoint/2010/main" val="23507480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7858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7166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765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5343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234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2656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3138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4654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8949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460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3"/>
          <p:cNvSpPr>
            <a:spLocks noGrp="1"/>
          </p:cNvSpPr>
          <p:nvPr>
            <p:ph type="dt" sz="half" idx="10"/>
          </p:nvPr>
        </p:nvSpPr>
        <p:spPr/>
        <p:txBody>
          <a:bodyPr/>
          <a:lstStyle>
            <a:lvl1pPr>
              <a:defRPr/>
            </a:lvl1pPr>
          </a:lstStyle>
          <a:p>
            <a:pPr>
              <a:defRPr/>
            </a:pPr>
            <a:fld id="{D2CD3127-DB7F-45F4-AC34-D96AC26093BE}" type="datetimeFigureOut">
              <a:rPr lang="id-ID"/>
              <a:pPr>
                <a:defRPr/>
              </a:pPr>
              <a:t>30/07/2024</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3C05CBC6-2EA8-43B1-AA04-4045F544336A}" type="slidenum">
              <a:rPr lang="id-ID"/>
              <a:pPr>
                <a:defRPr/>
              </a:pPr>
              <a:t>‹#›</a:t>
            </a:fld>
            <a:endParaRPr lang="id-ID"/>
          </a:p>
        </p:txBody>
      </p:sp>
    </p:spTree>
    <p:extLst>
      <p:ext uri="{BB962C8B-B14F-4D97-AF65-F5344CB8AC3E}">
        <p14:creationId xmlns:p14="http://schemas.microsoft.com/office/powerpoint/2010/main" val="28552239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9082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9348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2612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7396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0020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8892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1735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2519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6148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064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3"/>
          <p:cNvSpPr>
            <a:spLocks noGrp="1"/>
          </p:cNvSpPr>
          <p:nvPr>
            <p:ph type="dt" sz="half" idx="10"/>
          </p:nvPr>
        </p:nvSpPr>
        <p:spPr/>
        <p:txBody>
          <a:bodyPr/>
          <a:lstStyle>
            <a:lvl1pPr>
              <a:defRPr/>
            </a:lvl1pPr>
          </a:lstStyle>
          <a:p>
            <a:pPr>
              <a:defRPr/>
            </a:pPr>
            <a:fld id="{EC1E1B53-6970-40C3-B015-1DDC67D89A4C}" type="datetimeFigureOut">
              <a:rPr lang="id-ID"/>
              <a:pPr>
                <a:defRPr/>
              </a:pPr>
              <a:t>30/07/2024</a:t>
            </a:fld>
            <a:endParaRPr lang="id-ID"/>
          </a:p>
        </p:txBody>
      </p:sp>
      <p:sp>
        <p:nvSpPr>
          <p:cNvPr id="8" name="Footer Placeholder 4"/>
          <p:cNvSpPr>
            <a:spLocks noGrp="1"/>
          </p:cNvSpPr>
          <p:nvPr>
            <p:ph type="ftr" sz="quarter" idx="11"/>
          </p:nvPr>
        </p:nvSpPr>
        <p:spPr/>
        <p:txBody>
          <a:bodyPr/>
          <a:lstStyle>
            <a:lvl1pPr>
              <a:defRPr/>
            </a:lvl1pPr>
          </a:lstStyle>
          <a:p>
            <a:pPr>
              <a:defRPr/>
            </a:pPr>
            <a:endParaRPr lang="id-ID"/>
          </a:p>
        </p:txBody>
      </p:sp>
      <p:sp>
        <p:nvSpPr>
          <p:cNvPr id="9" name="Slide Number Placeholder 5"/>
          <p:cNvSpPr>
            <a:spLocks noGrp="1"/>
          </p:cNvSpPr>
          <p:nvPr>
            <p:ph type="sldNum" sz="quarter" idx="12"/>
          </p:nvPr>
        </p:nvSpPr>
        <p:spPr/>
        <p:txBody>
          <a:bodyPr/>
          <a:lstStyle>
            <a:lvl1pPr>
              <a:defRPr/>
            </a:lvl1pPr>
          </a:lstStyle>
          <a:p>
            <a:pPr>
              <a:defRPr/>
            </a:pPr>
            <a:fld id="{94F74815-DECC-49E8-B1D7-864FF1C6DC87}" type="slidenum">
              <a:rPr lang="id-ID"/>
              <a:pPr>
                <a:defRPr/>
              </a:pPr>
              <a:t>‹#›</a:t>
            </a:fld>
            <a:endParaRPr lang="id-ID"/>
          </a:p>
        </p:txBody>
      </p:sp>
    </p:spTree>
    <p:extLst>
      <p:ext uri="{BB962C8B-B14F-4D97-AF65-F5344CB8AC3E}">
        <p14:creationId xmlns:p14="http://schemas.microsoft.com/office/powerpoint/2010/main" val="34451665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2049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9682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785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8653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2826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2827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8695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909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548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766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3"/>
          <p:cNvSpPr>
            <a:spLocks noGrp="1"/>
          </p:cNvSpPr>
          <p:nvPr>
            <p:ph type="dt" sz="half" idx="10"/>
          </p:nvPr>
        </p:nvSpPr>
        <p:spPr/>
        <p:txBody>
          <a:bodyPr/>
          <a:lstStyle>
            <a:lvl1pPr>
              <a:defRPr/>
            </a:lvl1pPr>
          </a:lstStyle>
          <a:p>
            <a:pPr>
              <a:defRPr/>
            </a:pPr>
            <a:fld id="{D9907023-F70F-4D4A-B297-99679B78EA12}" type="datetimeFigureOut">
              <a:rPr lang="id-ID"/>
              <a:pPr>
                <a:defRPr/>
              </a:pPr>
              <a:t>30/07/2024</a:t>
            </a:fld>
            <a:endParaRPr lang="id-ID"/>
          </a:p>
        </p:txBody>
      </p:sp>
      <p:sp>
        <p:nvSpPr>
          <p:cNvPr id="4" name="Footer Placeholder 4"/>
          <p:cNvSpPr>
            <a:spLocks noGrp="1"/>
          </p:cNvSpPr>
          <p:nvPr>
            <p:ph type="ftr" sz="quarter" idx="11"/>
          </p:nvPr>
        </p:nvSpPr>
        <p:spPr/>
        <p:txBody>
          <a:bodyPr/>
          <a:lstStyle>
            <a:lvl1pPr>
              <a:defRPr/>
            </a:lvl1pPr>
          </a:lstStyle>
          <a:p>
            <a:pPr>
              <a:defRPr/>
            </a:pPr>
            <a:endParaRPr lang="id-ID"/>
          </a:p>
        </p:txBody>
      </p:sp>
      <p:sp>
        <p:nvSpPr>
          <p:cNvPr id="5" name="Slide Number Placeholder 5"/>
          <p:cNvSpPr>
            <a:spLocks noGrp="1"/>
          </p:cNvSpPr>
          <p:nvPr>
            <p:ph type="sldNum" sz="quarter" idx="12"/>
          </p:nvPr>
        </p:nvSpPr>
        <p:spPr/>
        <p:txBody>
          <a:bodyPr/>
          <a:lstStyle>
            <a:lvl1pPr>
              <a:defRPr/>
            </a:lvl1pPr>
          </a:lstStyle>
          <a:p>
            <a:pPr>
              <a:defRPr/>
            </a:pPr>
            <a:fld id="{75E81178-6C3F-43E3-B066-6BF7666C0A9A}" type="slidenum">
              <a:rPr lang="id-ID"/>
              <a:pPr>
                <a:defRPr/>
              </a:pPr>
              <a:t>‹#›</a:t>
            </a:fld>
            <a:endParaRPr lang="id-ID"/>
          </a:p>
        </p:txBody>
      </p:sp>
    </p:spTree>
    <p:extLst>
      <p:ext uri="{BB962C8B-B14F-4D97-AF65-F5344CB8AC3E}">
        <p14:creationId xmlns:p14="http://schemas.microsoft.com/office/powerpoint/2010/main" val="20965151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6498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4307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5596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0954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5967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507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9394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6101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5327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945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A67981-D4E9-47AC-A179-00605D644505}" type="datetimeFigureOut">
              <a:rPr lang="id-ID"/>
              <a:pPr>
                <a:defRPr/>
              </a:pPr>
              <a:t>30/07/2024</a:t>
            </a:fld>
            <a:endParaRPr lang="id-ID"/>
          </a:p>
        </p:txBody>
      </p:sp>
      <p:sp>
        <p:nvSpPr>
          <p:cNvPr id="3" name="Footer Placeholder 4"/>
          <p:cNvSpPr>
            <a:spLocks noGrp="1"/>
          </p:cNvSpPr>
          <p:nvPr>
            <p:ph type="ftr" sz="quarter" idx="11"/>
          </p:nvPr>
        </p:nvSpPr>
        <p:spPr/>
        <p:txBody>
          <a:bodyPr/>
          <a:lstStyle>
            <a:lvl1pPr>
              <a:defRPr/>
            </a:lvl1pPr>
          </a:lstStyle>
          <a:p>
            <a:pPr>
              <a:defRPr/>
            </a:pPr>
            <a:endParaRPr lang="id-ID"/>
          </a:p>
        </p:txBody>
      </p:sp>
      <p:sp>
        <p:nvSpPr>
          <p:cNvPr id="4" name="Slide Number Placeholder 5"/>
          <p:cNvSpPr>
            <a:spLocks noGrp="1"/>
          </p:cNvSpPr>
          <p:nvPr>
            <p:ph type="sldNum" sz="quarter" idx="12"/>
          </p:nvPr>
        </p:nvSpPr>
        <p:spPr/>
        <p:txBody>
          <a:bodyPr/>
          <a:lstStyle>
            <a:lvl1pPr>
              <a:defRPr/>
            </a:lvl1pPr>
          </a:lstStyle>
          <a:p>
            <a:pPr>
              <a:defRPr/>
            </a:pPr>
            <a:fld id="{6D56268B-DEB4-4272-91C1-B9F17828039C}" type="slidenum">
              <a:rPr lang="id-ID"/>
              <a:pPr>
                <a:defRPr/>
              </a:pPr>
              <a:t>‹#›</a:t>
            </a:fld>
            <a:endParaRPr lang="id-ID"/>
          </a:p>
        </p:txBody>
      </p:sp>
    </p:spTree>
    <p:extLst>
      <p:ext uri="{BB962C8B-B14F-4D97-AF65-F5344CB8AC3E}">
        <p14:creationId xmlns:p14="http://schemas.microsoft.com/office/powerpoint/2010/main" val="1149351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3289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6993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6562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4576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0295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9856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0300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4239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6838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413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6F96C66-8FDB-4708-9EF7-C92931DDE125}" type="datetimeFigureOut">
              <a:rPr lang="id-ID"/>
              <a:pPr>
                <a:defRPr/>
              </a:pPr>
              <a:t>30/07/2024</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82755288-EAAD-4E40-A200-4E581AB545DB}" type="slidenum">
              <a:rPr lang="id-ID"/>
              <a:pPr>
                <a:defRPr/>
              </a:pPr>
              <a:t>‹#›</a:t>
            </a:fld>
            <a:endParaRPr lang="id-ID"/>
          </a:p>
        </p:txBody>
      </p:sp>
    </p:spTree>
    <p:extLst>
      <p:ext uri="{BB962C8B-B14F-4D97-AF65-F5344CB8AC3E}">
        <p14:creationId xmlns:p14="http://schemas.microsoft.com/office/powerpoint/2010/main" val="22580436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1028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8048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6312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3478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3260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6474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3468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9271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9414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278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B6CE00-CB8E-416E-B792-6EBBE12FC4BB}" type="datetimeFigureOut">
              <a:rPr lang="en-US"/>
              <a:pPr>
                <a:defRPr/>
              </a:pPr>
              <a:t>7/30/2024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1C0680-043B-4B10-852A-A66DA9C00CD5}" type="slidenum">
              <a:rPr lang="en-US"/>
              <a:pPr>
                <a:defRPr/>
              </a:pPr>
              <a:t>‹#›</a:t>
            </a:fld>
            <a:endParaRPr lang="en-US"/>
          </a:p>
        </p:txBody>
      </p:sp>
    </p:spTree>
    <p:extLst>
      <p:ext uri="{BB962C8B-B14F-4D97-AF65-F5344CB8AC3E}">
        <p14:creationId xmlns:p14="http://schemas.microsoft.com/office/powerpoint/2010/main" val="1859961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05A172E-AC35-466F-A05B-399745E9D801}" type="datetimeFigureOut">
              <a:rPr lang="id-ID"/>
              <a:pPr>
                <a:defRPr/>
              </a:pPr>
              <a:t>30/07/2024</a:t>
            </a:fld>
            <a:endParaRPr lang="id-ID"/>
          </a:p>
        </p:txBody>
      </p:sp>
      <p:sp>
        <p:nvSpPr>
          <p:cNvPr id="6" name="Footer Placeholder 4"/>
          <p:cNvSpPr>
            <a:spLocks noGrp="1"/>
          </p:cNvSpPr>
          <p:nvPr>
            <p:ph type="ftr" sz="quarter" idx="11"/>
          </p:nvPr>
        </p:nvSpPr>
        <p:spPr/>
        <p:txBody>
          <a:bodyPr/>
          <a:lstStyle>
            <a:lvl1pPr>
              <a:defRPr/>
            </a:lvl1pPr>
          </a:lstStyle>
          <a:p>
            <a:pPr>
              <a:defRPr/>
            </a:pPr>
            <a:endParaRPr lang="id-ID"/>
          </a:p>
        </p:txBody>
      </p:sp>
      <p:sp>
        <p:nvSpPr>
          <p:cNvPr id="7" name="Slide Number Placeholder 5"/>
          <p:cNvSpPr>
            <a:spLocks noGrp="1"/>
          </p:cNvSpPr>
          <p:nvPr>
            <p:ph type="sldNum" sz="quarter" idx="12"/>
          </p:nvPr>
        </p:nvSpPr>
        <p:spPr/>
        <p:txBody>
          <a:bodyPr/>
          <a:lstStyle>
            <a:lvl1pPr>
              <a:defRPr/>
            </a:lvl1pPr>
          </a:lstStyle>
          <a:p>
            <a:pPr>
              <a:defRPr/>
            </a:pPr>
            <a:fld id="{6DCFC414-AD30-44FA-BA9B-1FDB1081A2B7}" type="slidenum">
              <a:rPr lang="id-ID"/>
              <a:pPr>
                <a:defRPr/>
              </a:pPr>
              <a:t>‹#›</a:t>
            </a:fld>
            <a:endParaRPr lang="id-ID"/>
          </a:p>
        </p:txBody>
      </p:sp>
    </p:spTree>
    <p:extLst>
      <p:ext uri="{BB962C8B-B14F-4D97-AF65-F5344CB8AC3E}">
        <p14:creationId xmlns:p14="http://schemas.microsoft.com/office/powerpoint/2010/main" val="42731074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9681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8318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4348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3255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4801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0740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3302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4965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5751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448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lvl1pPr>
              <a:defRPr/>
            </a:lvl1pPr>
          </a:lstStyle>
          <a:p>
            <a:pPr>
              <a:defRPr/>
            </a:pPr>
            <a:fld id="{DA3787EA-DD57-46CF-B457-EDDAD1510317}" type="datetimeFigureOut">
              <a:rPr lang="id-ID"/>
              <a:pPr>
                <a:defRPr/>
              </a:pPr>
              <a:t>30/07/2024</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82DCAF39-0AD8-473C-9A52-C2DEA82A4D23}" type="slidenum">
              <a:rPr lang="id-ID"/>
              <a:pPr>
                <a:defRPr/>
              </a:pPr>
              <a:t>‹#›</a:t>
            </a:fld>
            <a:endParaRPr lang="id-ID"/>
          </a:p>
        </p:txBody>
      </p:sp>
    </p:spTree>
    <p:extLst>
      <p:ext uri="{BB962C8B-B14F-4D97-AF65-F5344CB8AC3E}">
        <p14:creationId xmlns:p14="http://schemas.microsoft.com/office/powerpoint/2010/main" val="20357553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DF30-8097-415B-BA51-E706288B8C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5C422-B097-4B0A-8010-F66B0D24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17F18-A6EE-4D5B-B221-C7C9B187D6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D601E1-67E5-42CE-B0DA-DF640998D2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FF233F9-3584-4C5D-B8F8-1D1CAD81E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9188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775E-5E30-4581-80EA-1380250BAD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126D2-EEB5-4557-A3C3-E0E8916E2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313DF-68CD-4EC0-9BB3-8AB96C1A73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66573F-F484-4E69-AF3C-A400243E2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E1A454F-0034-4E1C-8F7B-734E99DCF3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24788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AD3-8771-4757-8C09-181213ADC2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05C515-ADED-4BA6-BEFB-2F26F76A1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7EBA1C-AE37-4DA9-95A6-AF9A2B09F5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33E2F-FCFD-439E-A13E-69EEE59235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86E363-6786-4759-AE2D-FC7F45F234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6294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3255-A2DA-4D0F-A307-0CCA0D9E9B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9AF2DB-B5D3-496B-ABB5-B12053A82F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1060E-E5D9-41D8-AF2A-4E980B3D29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03F18-F26F-4DCA-9F2F-B3F4801E1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F933187-4ED8-4C08-8320-91E83CAF45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D16127-13A0-476D-A79A-7FC2A6F1E0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0870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4EDA-B539-420E-849B-3BB77E5F70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9317D-0301-4533-B0A4-FED6AB072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2F4B7-E3E9-455C-AA6F-928EEC975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2BF72-3C9F-4921-B250-E94BE030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2AA31-D54B-4F54-88CA-6B0FC8A31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92CBBD-27F7-4964-B84D-64B44CE10E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DF3F9CE-E9CE-45D2-B82E-01A086AA3A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EC5F084-89AC-4FD9-8F64-85507CA94C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822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72C29-64FA-403A-89F2-58BB345EA7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CBA50C-DE80-4F45-8695-2232C990A7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0BACC08-11C1-44C7-B794-285E613C95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2245AD4-D931-497F-A4EB-5735FAC02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98980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9B514-3314-4B25-83E8-D727B6D99D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D6FEE42-0189-4D43-A0CB-CE776824B8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5C9C4F4-3C5E-4D7D-85A6-822188227A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67673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D2B4-846C-40E9-BC14-C71ED7300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3FB67A-4A75-4DC9-956C-8F3F7E2D92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C67659-8461-438D-AF5A-DA448AFB07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31677-B450-4280-BE5C-E520226F9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6B6A578-8C7F-4DB9-BBD8-3CD6185978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2C56049-6FE5-45F1-919C-05515DC50B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5920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AD6D-D606-4C3E-8869-81BAE8C58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4E72B-0AD9-4749-9B45-45D6DAAE51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6F32D6-8BD1-4064-ADD2-BB85D08DA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A8BC2-8CEA-43A5-9CD2-5F7987CB05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C4BA9FD-98BA-4DA6-91A7-C71A60DDED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9397919-CB3A-470B-B82D-0F6691D91E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9485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4963-9E4D-4F8D-A3D9-D330D0320F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92FBD5-D455-4B24-940A-98239DB94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DAF0-EF53-45F0-A745-A9F37F5E84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4E1B9C-78EA-41F4-97E0-0609B83E4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60684D-64A2-4701-BC0B-3B4DA605C2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169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lvl1pPr>
              <a:defRPr/>
            </a:lvl1pPr>
          </a:lstStyle>
          <a:p>
            <a:pPr>
              <a:defRPr/>
            </a:pPr>
            <a:fld id="{251C4A15-088B-49B8-B135-C163CD1C0B09}" type="datetimeFigureOut">
              <a:rPr lang="id-ID"/>
              <a:pPr>
                <a:defRPr/>
              </a:pPr>
              <a:t>30/07/2024</a:t>
            </a:fld>
            <a:endParaRPr 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p:txBody>
          <a:bodyPr/>
          <a:lstStyle>
            <a:lvl1pPr>
              <a:defRPr/>
            </a:lvl1pPr>
          </a:lstStyle>
          <a:p>
            <a:pPr>
              <a:defRPr/>
            </a:pPr>
            <a:fld id="{B912ECD6-A9C0-4D25-AF6A-90B4A6FDC75E}" type="slidenum">
              <a:rPr lang="id-ID"/>
              <a:pPr>
                <a:defRPr/>
              </a:pPr>
              <a:t>‹#›</a:t>
            </a:fld>
            <a:endParaRPr lang="id-ID"/>
          </a:p>
        </p:txBody>
      </p:sp>
    </p:spTree>
    <p:extLst>
      <p:ext uri="{BB962C8B-B14F-4D97-AF65-F5344CB8AC3E}">
        <p14:creationId xmlns:p14="http://schemas.microsoft.com/office/powerpoint/2010/main" val="5830576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8E353F-60D7-4B66-9D4F-99EFF96608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719977-11D8-4FE1-A92D-E85CDBD3A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A0A5A-9D3C-4E42-984F-5348886386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8D2F5C-8DD9-4076-9135-EC3AB94B23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6D0128-6D7F-40E9-AC87-15D47292F4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538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
        <p:cNvGrpSpPr/>
        <p:nvPr/>
      </p:nvGrpSpPr>
      <p:grpSpPr>
        <a:xfrm>
          <a:off x="0" y="0"/>
          <a:ext cx="0" cy="0"/>
          <a:chOff x="0" y="0"/>
          <a:chExt cx="0" cy="0"/>
        </a:xfrm>
      </p:grpSpPr>
      <p:sp>
        <p:nvSpPr>
          <p:cNvPr id="7" name="Google Shape;18;p5"/>
          <p:cNvSpPr>
            <a:spLocks/>
          </p:cNvSpPr>
          <p:nvPr/>
        </p:nvSpPr>
        <p:spPr bwMode="auto">
          <a:xfrm>
            <a:off x="5062538" y="4000500"/>
            <a:ext cx="157162" cy="150813"/>
          </a:xfrm>
          <a:custGeom>
            <a:avLst/>
            <a:gdLst>
              <a:gd name="T0" fmla="*/ 2147483646 w 4682"/>
              <a:gd name="T1" fmla="*/ 2147483646 h 4492"/>
              <a:gd name="T2" fmla="*/ 2147483646 w 4682"/>
              <a:gd name="T3" fmla="*/ 2147483646 h 4492"/>
              <a:gd name="T4" fmla="*/ 2147483646 w 4682"/>
              <a:gd name="T5" fmla="*/ 2147483646 h 4492"/>
              <a:gd name="T6" fmla="*/ 2147483646 w 4682"/>
              <a:gd name="T7" fmla="*/ 2147483646 h 4492"/>
              <a:gd name="T8" fmla="*/ 2147483646 w 4682"/>
              <a:gd name="T9" fmla="*/ 2147483646 h 4492"/>
              <a:gd name="T10" fmla="*/ 2147483646 w 4682"/>
              <a:gd name="T11" fmla="*/ 2147483646 h 4492"/>
              <a:gd name="T12" fmla="*/ 2147483646 w 4682"/>
              <a:gd name="T13" fmla="*/ 2147483646 h 4492"/>
              <a:gd name="T14" fmla="*/ 2147483646 w 4682"/>
              <a:gd name="T15" fmla="*/ 2147483646 h 4492"/>
              <a:gd name="T16" fmla="*/ 2147483646 w 4682"/>
              <a:gd name="T17" fmla="*/ 2147483646 h 4492"/>
              <a:gd name="T18" fmla="*/ 2147483646 w 4682"/>
              <a:gd name="T19" fmla="*/ 2147483646 h 4492"/>
              <a:gd name="T20" fmla="*/ 2147483646 w 4682"/>
              <a:gd name="T21" fmla="*/ 2147483646 h 44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82" h="4492" extrusionOk="0">
                <a:moveTo>
                  <a:pt x="2356" y="1"/>
                </a:moveTo>
                <a:cubicBezTo>
                  <a:pt x="2075" y="1"/>
                  <a:pt x="1794" y="115"/>
                  <a:pt x="1581" y="343"/>
                </a:cubicBezTo>
                <a:lnTo>
                  <a:pt x="426" y="1467"/>
                </a:lnTo>
                <a:cubicBezTo>
                  <a:pt x="0" y="1893"/>
                  <a:pt x="0" y="2592"/>
                  <a:pt x="426" y="3017"/>
                </a:cubicBezTo>
                <a:lnTo>
                  <a:pt x="1581" y="4172"/>
                </a:lnTo>
                <a:cubicBezTo>
                  <a:pt x="1794" y="4385"/>
                  <a:pt x="2075" y="4492"/>
                  <a:pt x="2356" y="4492"/>
                </a:cubicBezTo>
                <a:cubicBezTo>
                  <a:pt x="2637" y="4492"/>
                  <a:pt x="2918" y="4385"/>
                  <a:pt x="3131" y="4172"/>
                </a:cubicBezTo>
                <a:lnTo>
                  <a:pt x="4256" y="3017"/>
                </a:lnTo>
                <a:cubicBezTo>
                  <a:pt x="4681" y="2592"/>
                  <a:pt x="4681" y="1893"/>
                  <a:pt x="4256" y="1467"/>
                </a:cubicBezTo>
                <a:lnTo>
                  <a:pt x="3131" y="343"/>
                </a:lnTo>
                <a:cubicBezTo>
                  <a:pt x="2918" y="115"/>
                  <a:pt x="2637" y="1"/>
                  <a:pt x="2356" y="1"/>
                </a:cubicBezTo>
                <a:close/>
              </a:path>
            </a:pathLst>
          </a:custGeom>
          <a:solidFill>
            <a:schemeClr val="accent2"/>
          </a:solidFill>
          <a:ln w="11400" cap="flat" cmpd="sng">
            <a:solidFill>
              <a:schemeClr val="bg1"/>
            </a:solidFill>
            <a:prstDash val="solid"/>
            <a:round/>
            <a:headEnd type="none" w="sm" len="sm"/>
            <a:tailEnd type="none" w="sm" len="sm"/>
          </a:ln>
        </p:spPr>
        <p:txBody>
          <a:bodyPr lIns="121900" tIns="121900" rIns="121900" bIns="121900" anchor="ctr"/>
          <a:lstStyle/>
          <a:p>
            <a:endParaRPr lang="en-US"/>
          </a:p>
        </p:txBody>
      </p:sp>
      <p:sp>
        <p:nvSpPr>
          <p:cNvPr id="19" name="Google Shape;19;p5"/>
          <p:cNvSpPr txBox="1">
            <a:spLocks noGrp="1"/>
          </p:cNvSpPr>
          <p:nvPr>
            <p:ph type="title"/>
          </p:nvPr>
        </p:nvSpPr>
        <p:spPr>
          <a:xfrm>
            <a:off x="950967" y="577088"/>
            <a:ext cx="8802800" cy="1597600"/>
          </a:xfrm>
          <a:prstGeom prst="rect">
            <a:avLst/>
          </a:prstGeom>
        </p:spPr>
        <p:txBody>
          <a:bodyPr spcFirstLastPara="1">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subTitle" idx="1"/>
          </p:nvPr>
        </p:nvSpPr>
        <p:spPr>
          <a:xfrm rot="21368229">
            <a:off x="1702188" y="4448911"/>
            <a:ext cx="3657509" cy="1123347"/>
          </a:xfrm>
          <a:prstGeom prst="rect">
            <a:avLst/>
          </a:prstGeom>
        </p:spPr>
        <p:txBody>
          <a:bodyPr spcFirstLastPara="1" lIns="0" tIns="0" rIns="0" bIns="0">
            <a:noAutofit/>
          </a:bodyPr>
          <a:lstStyle>
            <a:lvl1pPr lvl="0" algn="ctr" rtl="0">
              <a:lnSpc>
                <a:spcPct val="100000"/>
              </a:lnSpc>
              <a:spcBef>
                <a:spcPts val="0"/>
              </a:spcBef>
              <a:spcAft>
                <a:spcPts val="0"/>
              </a:spcAft>
              <a:buClr>
                <a:schemeClr val="accent1"/>
              </a:buClr>
              <a:buSzPts val="1400"/>
              <a:buNone/>
              <a:defRPr>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21" name="Google Shape;21;p5"/>
          <p:cNvSpPr txBox="1">
            <a:spLocks noGrp="1"/>
          </p:cNvSpPr>
          <p:nvPr>
            <p:ph type="subTitle" idx="2"/>
          </p:nvPr>
        </p:nvSpPr>
        <p:spPr>
          <a:xfrm rot="21368229">
            <a:off x="1638093" y="3841475"/>
            <a:ext cx="3657509" cy="441793"/>
          </a:xfrm>
          <a:prstGeom prst="rect">
            <a:avLst/>
          </a:prstGeom>
        </p:spPr>
        <p:txBody>
          <a:bodyPr spcFirstLastPara="1" lIns="0" tIns="0" rIns="0" bIns="0" anchor="b">
            <a:noAutofit/>
          </a:bodyPr>
          <a:lstStyle>
            <a:lvl1pPr lvl="0" algn="ctr" rtl="0">
              <a:lnSpc>
                <a:spcPct val="100000"/>
              </a:lnSpc>
              <a:spcBef>
                <a:spcPts val="0"/>
              </a:spcBef>
              <a:spcAft>
                <a:spcPts val="0"/>
              </a:spcAft>
              <a:buClr>
                <a:schemeClr val="accent1"/>
              </a:buClr>
              <a:buSzPts val="2100"/>
              <a:buFont typeface="Raleway Thin"/>
              <a:buNone/>
              <a:defRPr sz="2400">
                <a:solidFill>
                  <a:schemeClr val="accent1"/>
                </a:solidFill>
                <a:latin typeface="Raleway Thin"/>
                <a:ea typeface="Raleway Thin"/>
                <a:cs typeface="Raleway Thin"/>
                <a:sym typeface="Raleway Thin"/>
              </a:defRPr>
            </a:lvl1pPr>
            <a:lvl2pPr lvl="1" rtl="0">
              <a:lnSpc>
                <a:spcPct val="100000"/>
              </a:lnSpc>
              <a:spcBef>
                <a:spcPts val="0"/>
              </a:spcBef>
              <a:spcAft>
                <a:spcPts val="0"/>
              </a:spcAft>
              <a:buClr>
                <a:schemeClr val="accent1"/>
              </a:buClr>
              <a:buSzPts val="2100"/>
              <a:buNone/>
              <a:defRPr sz="2800">
                <a:solidFill>
                  <a:schemeClr val="accent1"/>
                </a:solidFill>
              </a:defRPr>
            </a:lvl2pPr>
            <a:lvl3pPr lvl="2" rtl="0">
              <a:lnSpc>
                <a:spcPct val="100000"/>
              </a:lnSpc>
              <a:spcBef>
                <a:spcPts val="0"/>
              </a:spcBef>
              <a:spcAft>
                <a:spcPts val="0"/>
              </a:spcAft>
              <a:buClr>
                <a:schemeClr val="accent1"/>
              </a:buClr>
              <a:buSzPts val="2100"/>
              <a:buNone/>
              <a:defRPr sz="2800">
                <a:solidFill>
                  <a:schemeClr val="accent1"/>
                </a:solidFill>
              </a:defRPr>
            </a:lvl3pPr>
            <a:lvl4pPr lvl="3" rtl="0">
              <a:lnSpc>
                <a:spcPct val="100000"/>
              </a:lnSpc>
              <a:spcBef>
                <a:spcPts val="0"/>
              </a:spcBef>
              <a:spcAft>
                <a:spcPts val="0"/>
              </a:spcAft>
              <a:buClr>
                <a:schemeClr val="accent1"/>
              </a:buClr>
              <a:buSzPts val="2100"/>
              <a:buNone/>
              <a:defRPr sz="2800">
                <a:solidFill>
                  <a:schemeClr val="accent1"/>
                </a:solidFill>
              </a:defRPr>
            </a:lvl4pPr>
            <a:lvl5pPr lvl="4" rtl="0">
              <a:lnSpc>
                <a:spcPct val="100000"/>
              </a:lnSpc>
              <a:spcBef>
                <a:spcPts val="0"/>
              </a:spcBef>
              <a:spcAft>
                <a:spcPts val="0"/>
              </a:spcAft>
              <a:buClr>
                <a:schemeClr val="accent1"/>
              </a:buClr>
              <a:buSzPts val="2100"/>
              <a:buNone/>
              <a:defRPr sz="2800">
                <a:solidFill>
                  <a:schemeClr val="accent1"/>
                </a:solidFill>
              </a:defRPr>
            </a:lvl5pPr>
            <a:lvl6pPr lvl="5" rtl="0">
              <a:lnSpc>
                <a:spcPct val="100000"/>
              </a:lnSpc>
              <a:spcBef>
                <a:spcPts val="0"/>
              </a:spcBef>
              <a:spcAft>
                <a:spcPts val="0"/>
              </a:spcAft>
              <a:buClr>
                <a:schemeClr val="accent1"/>
              </a:buClr>
              <a:buSzPts val="2100"/>
              <a:buNone/>
              <a:defRPr sz="2800">
                <a:solidFill>
                  <a:schemeClr val="accent1"/>
                </a:solidFill>
              </a:defRPr>
            </a:lvl6pPr>
            <a:lvl7pPr lvl="6" rtl="0">
              <a:lnSpc>
                <a:spcPct val="100000"/>
              </a:lnSpc>
              <a:spcBef>
                <a:spcPts val="0"/>
              </a:spcBef>
              <a:spcAft>
                <a:spcPts val="0"/>
              </a:spcAft>
              <a:buClr>
                <a:schemeClr val="accent1"/>
              </a:buClr>
              <a:buSzPts val="2100"/>
              <a:buNone/>
              <a:defRPr sz="2800">
                <a:solidFill>
                  <a:schemeClr val="accent1"/>
                </a:solidFill>
              </a:defRPr>
            </a:lvl7pPr>
            <a:lvl8pPr lvl="7" rtl="0">
              <a:lnSpc>
                <a:spcPct val="100000"/>
              </a:lnSpc>
              <a:spcBef>
                <a:spcPts val="0"/>
              </a:spcBef>
              <a:spcAft>
                <a:spcPts val="0"/>
              </a:spcAft>
              <a:buClr>
                <a:schemeClr val="accent1"/>
              </a:buClr>
              <a:buSzPts val="2100"/>
              <a:buNone/>
              <a:defRPr sz="2800">
                <a:solidFill>
                  <a:schemeClr val="accent1"/>
                </a:solidFill>
              </a:defRPr>
            </a:lvl8pPr>
            <a:lvl9pPr lvl="8" rtl="0">
              <a:lnSpc>
                <a:spcPct val="100000"/>
              </a:lnSpc>
              <a:spcBef>
                <a:spcPts val="0"/>
              </a:spcBef>
              <a:spcAft>
                <a:spcPts val="0"/>
              </a:spcAft>
              <a:buClr>
                <a:schemeClr val="accent1"/>
              </a:buClr>
              <a:buSzPts val="2100"/>
              <a:buNone/>
              <a:defRPr sz="2800">
                <a:solidFill>
                  <a:schemeClr val="accent1"/>
                </a:solidFill>
              </a:defRPr>
            </a:lvl9pPr>
          </a:lstStyle>
          <a:p>
            <a:endParaRPr/>
          </a:p>
        </p:txBody>
      </p:sp>
      <p:sp>
        <p:nvSpPr>
          <p:cNvPr id="22" name="Google Shape;22;p5"/>
          <p:cNvSpPr txBox="1">
            <a:spLocks noGrp="1"/>
          </p:cNvSpPr>
          <p:nvPr>
            <p:ph type="subTitle" idx="3"/>
          </p:nvPr>
        </p:nvSpPr>
        <p:spPr>
          <a:xfrm rot="377090">
            <a:off x="6815915" y="4447322"/>
            <a:ext cx="3657583" cy="1123177"/>
          </a:xfrm>
          <a:prstGeom prst="rect">
            <a:avLst/>
          </a:prstGeom>
        </p:spPr>
        <p:txBody>
          <a:bodyPr spcFirstLastPara="1" lIns="0" tIns="0" rIns="0" bIns="0">
            <a:noAutofit/>
          </a:bodyPr>
          <a:lstStyle>
            <a:lvl1pPr lvl="0" algn="ctr" rtl="0">
              <a:lnSpc>
                <a:spcPct val="100000"/>
              </a:lnSpc>
              <a:spcBef>
                <a:spcPts val="0"/>
              </a:spcBef>
              <a:spcAft>
                <a:spcPts val="0"/>
              </a:spcAft>
              <a:buClr>
                <a:schemeClr val="accent1"/>
              </a:buClr>
              <a:buSzPts val="1400"/>
              <a:buNone/>
              <a:defRPr>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23" name="Google Shape;23;p5"/>
          <p:cNvSpPr txBox="1">
            <a:spLocks noGrp="1"/>
          </p:cNvSpPr>
          <p:nvPr>
            <p:ph type="subTitle" idx="4"/>
          </p:nvPr>
        </p:nvSpPr>
        <p:spPr>
          <a:xfrm rot="377090">
            <a:off x="6919869" y="3843422"/>
            <a:ext cx="3657583" cy="441903"/>
          </a:xfrm>
          <a:prstGeom prst="rect">
            <a:avLst/>
          </a:prstGeom>
        </p:spPr>
        <p:txBody>
          <a:bodyPr spcFirstLastPara="1" lIns="0" tIns="0" rIns="0" bIns="0" anchor="b">
            <a:noAutofit/>
          </a:bodyPr>
          <a:lstStyle>
            <a:lvl1pPr lvl="0" algn="ctr" rtl="0">
              <a:lnSpc>
                <a:spcPct val="100000"/>
              </a:lnSpc>
              <a:spcBef>
                <a:spcPts val="0"/>
              </a:spcBef>
              <a:spcAft>
                <a:spcPts val="0"/>
              </a:spcAft>
              <a:buClr>
                <a:schemeClr val="accent1"/>
              </a:buClr>
              <a:buSzPts val="2100"/>
              <a:buFont typeface="Raleway Thin"/>
              <a:buNone/>
              <a:defRPr sz="2400">
                <a:solidFill>
                  <a:schemeClr val="accent1"/>
                </a:solidFill>
                <a:latin typeface="Raleway Thin"/>
                <a:ea typeface="Raleway Thin"/>
                <a:cs typeface="Raleway Thin"/>
                <a:sym typeface="Raleway Thin"/>
              </a:defRPr>
            </a:lvl1pPr>
            <a:lvl2pPr lvl="1" rtl="0">
              <a:lnSpc>
                <a:spcPct val="100000"/>
              </a:lnSpc>
              <a:spcBef>
                <a:spcPts val="0"/>
              </a:spcBef>
              <a:spcAft>
                <a:spcPts val="0"/>
              </a:spcAft>
              <a:buClr>
                <a:schemeClr val="accent1"/>
              </a:buClr>
              <a:buSzPts val="2100"/>
              <a:buNone/>
              <a:defRPr sz="2800">
                <a:solidFill>
                  <a:schemeClr val="accent1"/>
                </a:solidFill>
              </a:defRPr>
            </a:lvl2pPr>
            <a:lvl3pPr lvl="2" rtl="0">
              <a:lnSpc>
                <a:spcPct val="100000"/>
              </a:lnSpc>
              <a:spcBef>
                <a:spcPts val="0"/>
              </a:spcBef>
              <a:spcAft>
                <a:spcPts val="0"/>
              </a:spcAft>
              <a:buClr>
                <a:schemeClr val="accent1"/>
              </a:buClr>
              <a:buSzPts val="2100"/>
              <a:buNone/>
              <a:defRPr sz="2800">
                <a:solidFill>
                  <a:schemeClr val="accent1"/>
                </a:solidFill>
              </a:defRPr>
            </a:lvl3pPr>
            <a:lvl4pPr lvl="3" rtl="0">
              <a:lnSpc>
                <a:spcPct val="100000"/>
              </a:lnSpc>
              <a:spcBef>
                <a:spcPts val="0"/>
              </a:spcBef>
              <a:spcAft>
                <a:spcPts val="0"/>
              </a:spcAft>
              <a:buClr>
                <a:schemeClr val="accent1"/>
              </a:buClr>
              <a:buSzPts val="2100"/>
              <a:buNone/>
              <a:defRPr sz="2800">
                <a:solidFill>
                  <a:schemeClr val="accent1"/>
                </a:solidFill>
              </a:defRPr>
            </a:lvl4pPr>
            <a:lvl5pPr lvl="4" rtl="0">
              <a:lnSpc>
                <a:spcPct val="100000"/>
              </a:lnSpc>
              <a:spcBef>
                <a:spcPts val="0"/>
              </a:spcBef>
              <a:spcAft>
                <a:spcPts val="0"/>
              </a:spcAft>
              <a:buClr>
                <a:schemeClr val="accent1"/>
              </a:buClr>
              <a:buSzPts val="2100"/>
              <a:buNone/>
              <a:defRPr sz="2800">
                <a:solidFill>
                  <a:schemeClr val="accent1"/>
                </a:solidFill>
              </a:defRPr>
            </a:lvl5pPr>
            <a:lvl6pPr lvl="5" rtl="0">
              <a:lnSpc>
                <a:spcPct val="100000"/>
              </a:lnSpc>
              <a:spcBef>
                <a:spcPts val="0"/>
              </a:spcBef>
              <a:spcAft>
                <a:spcPts val="0"/>
              </a:spcAft>
              <a:buClr>
                <a:schemeClr val="accent1"/>
              </a:buClr>
              <a:buSzPts val="2100"/>
              <a:buNone/>
              <a:defRPr sz="2800">
                <a:solidFill>
                  <a:schemeClr val="accent1"/>
                </a:solidFill>
              </a:defRPr>
            </a:lvl6pPr>
            <a:lvl7pPr lvl="6" rtl="0">
              <a:lnSpc>
                <a:spcPct val="100000"/>
              </a:lnSpc>
              <a:spcBef>
                <a:spcPts val="0"/>
              </a:spcBef>
              <a:spcAft>
                <a:spcPts val="0"/>
              </a:spcAft>
              <a:buClr>
                <a:schemeClr val="accent1"/>
              </a:buClr>
              <a:buSzPts val="2100"/>
              <a:buNone/>
              <a:defRPr sz="2800">
                <a:solidFill>
                  <a:schemeClr val="accent1"/>
                </a:solidFill>
              </a:defRPr>
            </a:lvl7pPr>
            <a:lvl8pPr lvl="7" rtl="0">
              <a:lnSpc>
                <a:spcPct val="100000"/>
              </a:lnSpc>
              <a:spcBef>
                <a:spcPts val="0"/>
              </a:spcBef>
              <a:spcAft>
                <a:spcPts val="0"/>
              </a:spcAft>
              <a:buClr>
                <a:schemeClr val="accent1"/>
              </a:buClr>
              <a:buSzPts val="2100"/>
              <a:buNone/>
              <a:defRPr sz="2800">
                <a:solidFill>
                  <a:schemeClr val="accent1"/>
                </a:solidFill>
              </a:defRPr>
            </a:lvl8pPr>
            <a:lvl9pPr lvl="8" rtl="0">
              <a:lnSpc>
                <a:spcPct val="100000"/>
              </a:lnSpc>
              <a:spcBef>
                <a:spcPts val="0"/>
              </a:spcBef>
              <a:spcAft>
                <a:spcPts val="0"/>
              </a:spcAft>
              <a:buClr>
                <a:schemeClr val="accent1"/>
              </a:buClr>
              <a:buSzPts val="2100"/>
              <a:buNone/>
              <a:defRPr sz="2800">
                <a:solidFill>
                  <a:schemeClr val="accent1"/>
                </a:solidFill>
              </a:defRPr>
            </a:lvl9pPr>
          </a:lstStyle>
          <a:p>
            <a:endParaRPr/>
          </a:p>
        </p:txBody>
      </p:sp>
    </p:spTree>
    <p:extLst>
      <p:ext uri="{BB962C8B-B14F-4D97-AF65-F5344CB8AC3E}">
        <p14:creationId xmlns:p14="http://schemas.microsoft.com/office/powerpoint/2010/main" val="1634927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1B01909-73B8-4486-A749-C643B1D7E36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1813" y="136525"/>
            <a:ext cx="2743200" cy="365125"/>
          </a:xfrm>
        </p:spPr>
        <p:txBody>
          <a:bodyPr/>
          <a:lstStyle>
            <a:lvl1pPr algn="l">
              <a:defRPr/>
            </a:lvl1pPr>
          </a:lstStyle>
          <a:p>
            <a:pPr>
              <a:defRPr/>
            </a:pPr>
            <a:fld id="{524C6359-9BB8-4148-8114-537E698DA205}" type="datetime1">
              <a:rPr lang="en-US"/>
              <a:pPr>
                <a:defRPr/>
              </a:pPr>
              <a:t>7/30/2024</a:t>
            </a:fld>
            <a:endParaRPr lang="en-US" dirty="0"/>
          </a:p>
        </p:txBody>
      </p:sp>
      <p:sp>
        <p:nvSpPr>
          <p:cNvPr id="12"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1813" y="6356350"/>
            <a:ext cx="4114800" cy="365125"/>
          </a:xfrm>
        </p:spPr>
        <p:txBody>
          <a:bodyPr/>
          <a:lstStyle>
            <a:lvl1pPr algn="l">
              <a:defRPr/>
            </a:lvl1pPr>
          </a:lstStyle>
          <a:p>
            <a:pPr>
              <a:defRPr/>
            </a:pPr>
            <a:endParaRPr lang="en-US"/>
          </a:p>
        </p:txBody>
      </p:sp>
      <p:sp>
        <p:nvSpPr>
          <p:cNvPr id="13"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lvl1pPr>
              <a:defRPr/>
            </a:lvl1pPr>
          </a:lstStyle>
          <a:p>
            <a:pPr>
              <a:defRPr/>
            </a:pPr>
            <a:fld id="{52BD7D9A-5FB7-4745-8B1D-836DA75AD5C1}" type="slidenum">
              <a:rPr lang="en-US"/>
              <a:pPr>
                <a:defRPr/>
              </a:pPr>
              <a:t>‹#›</a:t>
            </a:fld>
            <a:endParaRPr lang="en-US"/>
          </a:p>
        </p:txBody>
      </p:sp>
    </p:spTree>
    <p:extLst>
      <p:ext uri="{BB962C8B-B14F-4D97-AF65-F5344CB8AC3E}">
        <p14:creationId xmlns:p14="http://schemas.microsoft.com/office/powerpoint/2010/main" val="2888021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AC552FEA-472E-4E74-B31D-531852C1908D}"/>
              </a:ext>
              <a:ext uri="{C183D7F6-B498-43B3-948B-1728B52AA6E4}"/>
            </a:extLst>
          </p:cNvPr>
          <p:cNvGrpSpPr/>
          <p:nvPr/>
        </p:nvGrpSpPr>
        <p:grpSpPr>
          <a:xfrm>
            <a:off x="531813" y="2310597"/>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1813" y="136525"/>
            <a:ext cx="2743200" cy="365125"/>
          </a:xfrm>
        </p:spPr>
        <p:txBody>
          <a:bodyPr/>
          <a:lstStyle>
            <a:lvl1pPr>
              <a:defRPr/>
            </a:lvl1pPr>
          </a:lstStyle>
          <a:p>
            <a:pPr>
              <a:defRPr/>
            </a:pPr>
            <a:fld id="{9376191F-481E-48E9-BB9A-369A67A7362D}" type="datetime1">
              <a:rPr lang="en-US"/>
              <a:pPr>
                <a:defRPr/>
              </a:pPr>
              <a:t>7/30/2024</a:t>
            </a:fld>
            <a:endParaRPr lang="en-US" dirty="0"/>
          </a:p>
        </p:txBody>
      </p:sp>
      <p:sp>
        <p:nvSpPr>
          <p:cNvPr id="12"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lvl1pPr>
              <a:defRPr/>
            </a:lvl1pPr>
          </a:lstStyle>
          <a:p>
            <a:pPr>
              <a:defRPr/>
            </a:pPr>
            <a:fld id="{C96257D0-321E-40EE-8FB8-C64C56A9B478}" type="slidenum">
              <a:rPr lang="en-US"/>
              <a:pPr>
                <a:defRPr/>
              </a:pPr>
              <a:t>‹#›</a:t>
            </a:fld>
            <a:endParaRPr lang="en-US"/>
          </a:p>
        </p:txBody>
      </p:sp>
    </p:spTree>
    <p:extLst>
      <p:ext uri="{BB962C8B-B14F-4D97-AF65-F5344CB8AC3E}">
        <p14:creationId xmlns:p14="http://schemas.microsoft.com/office/powerpoint/2010/main" val="3734251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37B4CDD2-E09A-418A-9131-FBDEE440A1F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lvl1pPr>
              <a:defRPr/>
            </a:lvl1pPr>
          </a:lstStyle>
          <a:p>
            <a:pPr>
              <a:defRPr/>
            </a:pPr>
            <a:fld id="{6C5677DE-DD04-48CC-9C18-7BE9FF2DEB6B}" type="datetime1">
              <a:rPr lang="en-US"/>
              <a:pPr>
                <a:defRPr/>
              </a:pPr>
              <a:t>7/30/2024</a:t>
            </a:fld>
            <a:endParaRPr lang="en-US"/>
          </a:p>
        </p:txBody>
      </p:sp>
      <p:sp>
        <p:nvSpPr>
          <p:cNvPr id="12"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lvl1pPr>
              <a:defRPr/>
            </a:lvl1pPr>
          </a:lstStyle>
          <a:p>
            <a:pPr>
              <a:defRPr/>
            </a:pPr>
            <a:fld id="{4D5B8325-48A7-4B29-9B01-D8B2C9D7FFB8}" type="slidenum">
              <a:rPr lang="en-US"/>
              <a:pPr>
                <a:defRPr/>
              </a:pPr>
              <a:t>‹#›</a:t>
            </a:fld>
            <a:endParaRPr lang="en-US"/>
          </a:p>
        </p:txBody>
      </p:sp>
    </p:spTree>
    <p:extLst>
      <p:ext uri="{BB962C8B-B14F-4D97-AF65-F5344CB8AC3E}">
        <p14:creationId xmlns:p14="http://schemas.microsoft.com/office/powerpoint/2010/main" val="3796593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0CB61A83-9419-49FC-8074-2AB3D34FA88B}"/>
              </a:ext>
              <a:ext uri="{C183D7F6-B498-43B3-948B-1728B52AA6E4}"/>
            </a:extLst>
          </p:cNvPr>
          <p:cNvGrpSpPr/>
          <p:nvPr/>
        </p:nvGrpSpPr>
        <p:grpSpPr>
          <a:xfrm>
            <a:off x="531813" y="2319637"/>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lvl1pPr>
              <a:defRPr/>
            </a:lvl1pPr>
          </a:lstStyle>
          <a:p>
            <a:pPr>
              <a:defRPr/>
            </a:pPr>
            <a:fld id="{463255ED-7101-4D18-A8AE-3B5E4CB87EA5}" type="datetime1">
              <a:rPr lang="en-US"/>
              <a:pPr>
                <a:defRPr/>
              </a:pPr>
              <a:t>7/30/2024</a:t>
            </a:fld>
            <a:endParaRPr lang="en-US"/>
          </a:p>
        </p:txBody>
      </p:sp>
      <p:sp>
        <p:nvSpPr>
          <p:cNvPr id="13"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lvl1pPr>
              <a:defRPr/>
            </a:lvl1pPr>
          </a:lstStyle>
          <a:p>
            <a:pPr>
              <a:defRPr/>
            </a:pPr>
            <a:fld id="{4A817E08-B429-4FD0-8A6C-E6F0A135A93E}" type="slidenum">
              <a:rPr lang="en-US"/>
              <a:pPr>
                <a:defRPr/>
              </a:pPr>
              <a:t>‹#›</a:t>
            </a:fld>
            <a:endParaRPr lang="en-US"/>
          </a:p>
        </p:txBody>
      </p:sp>
    </p:spTree>
    <p:extLst>
      <p:ext uri="{BB962C8B-B14F-4D97-AF65-F5344CB8AC3E}">
        <p14:creationId xmlns:p14="http://schemas.microsoft.com/office/powerpoint/2010/main" val="181264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8"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394F9CF7-E0D6-45B7-B62C-0991B25FBF49}" type="slidenum">
              <a:rPr lang="en-US"/>
              <a:pPr>
                <a:defRPr/>
              </a:pPr>
              <a:t>‹#›</a:t>
            </a:fld>
            <a:endParaRPr lang="en-US"/>
          </a:p>
        </p:txBody>
      </p:sp>
    </p:spTree>
    <p:extLst>
      <p:ext uri="{BB962C8B-B14F-4D97-AF65-F5344CB8AC3E}">
        <p14:creationId xmlns:p14="http://schemas.microsoft.com/office/powerpoint/2010/main" val="995481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aphic 78">
            <a:extLst>
              <a:ext uri="{FF2B5EF4-FFF2-40B4-BE49-F238E27FC236}">
                <a16:creationId xmlns:a16="http://schemas.microsoft.com/office/drawing/2014/main" id="{AC45ECC6-E29C-40EF-A7C9-5A17DAFD4299}"/>
              </a:ext>
              <a:ext uri="{C183D7F6-B498-43B3-948B-1728B52AA6E4}"/>
            </a:extLst>
          </p:cNvPr>
          <p:cNvGrpSpPr/>
          <p:nvPr/>
        </p:nvGrpSpPr>
        <p:grpSpPr>
          <a:xfrm>
            <a:off x="531813" y="2352330"/>
            <a:ext cx="970649" cy="45719"/>
            <a:chOff x="4886325" y="3371754"/>
            <a:chExt cx="2418492" cy="113728"/>
          </a:xfrm>
          <a:solidFill>
            <a:schemeClr val="accent1"/>
          </a:solidFill>
        </p:grpSpPr>
        <p:sp>
          <p:nvSpPr>
            <p:cNvPr id="4"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5"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6"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7"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lvl1pPr>
              <a:defRPr/>
            </a:lvl1pPr>
          </a:lstStyle>
          <a:p>
            <a:pPr>
              <a:defRPr/>
            </a:pPr>
            <a:fld id="{D51A702F-6367-4FD1-89A8-3744BE6BA9A2}" type="datetime1">
              <a:rPr lang="en-US"/>
              <a:pPr>
                <a:defRPr/>
              </a:pPr>
              <a:t>7/30/2024</a:t>
            </a:fld>
            <a:endParaRPr lang="en-US"/>
          </a:p>
        </p:txBody>
      </p:sp>
      <p:sp>
        <p:nvSpPr>
          <p:cNvPr id="11"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lvl1pPr>
              <a:defRPr/>
            </a:lvl1pPr>
          </a:lstStyle>
          <a:p>
            <a:pPr>
              <a:defRPr/>
            </a:pPr>
            <a:fld id="{F9DAC1B2-3879-4174-A932-412FC51147D8}" type="slidenum">
              <a:rPr lang="en-US"/>
              <a:pPr>
                <a:defRPr/>
              </a:pPr>
              <a:t>‹#›</a:t>
            </a:fld>
            <a:endParaRPr lang="en-US"/>
          </a:p>
        </p:txBody>
      </p:sp>
    </p:spTree>
    <p:extLst>
      <p:ext uri="{BB962C8B-B14F-4D97-AF65-F5344CB8AC3E}">
        <p14:creationId xmlns:p14="http://schemas.microsoft.com/office/powerpoint/2010/main" val="3100798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F9CAD87-5024-449E-974F-3FE8DBBEA371}" type="datetimeFigureOut">
              <a:rPr lang="en-US"/>
              <a:pPr>
                <a:defRPr/>
              </a:pPr>
              <a:t>7/30/2024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5C8FDA-E2B0-4F20-9122-19B0DCA63213}" type="slidenum">
              <a:rPr lang="en-US"/>
              <a:pPr>
                <a:defRPr/>
              </a:pPr>
              <a:t>‹#›</a:t>
            </a:fld>
            <a:endParaRPr lang="en-US"/>
          </a:p>
        </p:txBody>
      </p:sp>
    </p:spTree>
    <p:extLst>
      <p:ext uri="{BB962C8B-B14F-4D97-AF65-F5344CB8AC3E}">
        <p14:creationId xmlns:p14="http://schemas.microsoft.com/office/powerpoint/2010/main" val="986318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3"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92B9A58D-88DD-4E39-AC36-F804404690AE}" type="slidenum">
              <a:rPr lang="en-US"/>
              <a:pPr>
                <a:defRPr/>
              </a:pPr>
              <a:t>‹#›</a:t>
            </a:fld>
            <a:endParaRPr lang="en-US"/>
          </a:p>
        </p:txBody>
      </p:sp>
    </p:spTree>
    <p:extLst>
      <p:ext uri="{BB962C8B-B14F-4D97-AF65-F5344CB8AC3E}">
        <p14:creationId xmlns:p14="http://schemas.microsoft.com/office/powerpoint/2010/main" val="74045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839DB371-B90D-44CB-A4AF-C7BDBFD0A87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lvl1pPr>
              <a:defRPr/>
            </a:lvl1pPr>
          </a:lstStyle>
          <a:p>
            <a:pPr>
              <a:defRPr/>
            </a:pPr>
            <a:fld id="{EB6FD34C-1867-42A9-AC54-D15ADD8A65E7}" type="datetime1">
              <a:rPr lang="en-US"/>
              <a:pPr>
                <a:defRPr/>
              </a:pPr>
              <a:t>7/30/2024</a:t>
            </a:fld>
            <a:endParaRPr lang="en-US"/>
          </a:p>
        </p:txBody>
      </p:sp>
      <p:sp>
        <p:nvSpPr>
          <p:cNvPr id="13"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lvl1pPr>
              <a:defRPr/>
            </a:lvl1pPr>
          </a:lstStyle>
          <a:p>
            <a:pPr>
              <a:defRPr/>
            </a:pPr>
            <a:fld id="{DA7F5B2E-F7E5-4A7C-A047-4A5590E1A0C3}" type="slidenum">
              <a:rPr lang="en-US"/>
              <a:pPr>
                <a:defRPr/>
              </a:pPr>
              <a:t>‹#›</a:t>
            </a:fld>
            <a:endParaRPr lang="en-US"/>
          </a:p>
        </p:txBody>
      </p:sp>
    </p:spTree>
    <p:extLst>
      <p:ext uri="{BB962C8B-B14F-4D97-AF65-F5344CB8AC3E}">
        <p14:creationId xmlns:p14="http://schemas.microsoft.com/office/powerpoint/2010/main" val="161896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7627CBC2-9DC2-4EE8-A2D5-849E30F2201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lvl1pPr>
              <a:defRPr/>
            </a:lvl1pPr>
          </a:lstStyle>
          <a:p>
            <a:pPr>
              <a:defRPr/>
            </a:pPr>
            <a:fld id="{336133E9-A654-4C17-8C3C-DDCAC83D6EBF}" type="datetime1">
              <a:rPr lang="en-US"/>
              <a:pPr>
                <a:defRPr/>
              </a:pPr>
              <a:t>7/30/2024</a:t>
            </a:fld>
            <a:endParaRPr lang="en-US"/>
          </a:p>
        </p:txBody>
      </p:sp>
      <p:sp>
        <p:nvSpPr>
          <p:cNvPr id="13"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lvl1pPr>
              <a:defRPr/>
            </a:lvl1pPr>
          </a:lstStyle>
          <a:p>
            <a:pPr>
              <a:defRPr/>
            </a:pPr>
            <a:fld id="{16477149-30B4-4C29-B874-10BA26AD8DD5}" type="slidenum">
              <a:rPr lang="en-US"/>
              <a:pPr>
                <a:defRPr/>
              </a:pPr>
              <a:t>‹#›</a:t>
            </a:fld>
            <a:endParaRPr lang="en-US"/>
          </a:p>
        </p:txBody>
      </p:sp>
    </p:spTree>
    <p:extLst>
      <p:ext uri="{BB962C8B-B14F-4D97-AF65-F5344CB8AC3E}">
        <p14:creationId xmlns:p14="http://schemas.microsoft.com/office/powerpoint/2010/main" val="3116596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12EF7969-DB38-4989-A65C-9D190A245515}"/>
              </a:ext>
              <a:ext uri="{C183D7F6-B498-43B3-948B-1728B52AA6E4}"/>
            </a:extLst>
          </p:cNvPr>
          <p:cNvGrpSpPr/>
          <p:nvPr/>
        </p:nvGrpSpPr>
        <p:grpSpPr>
          <a:xfrm>
            <a:off x="531813" y="2333456"/>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lvl1pPr>
              <a:defRPr/>
            </a:lvl1pPr>
          </a:lstStyle>
          <a:p>
            <a:pPr>
              <a:defRPr/>
            </a:pPr>
            <a:fld id="{A4649BD0-10DB-43E7-8F22-40B3D51B8FC3}" type="datetime1">
              <a:rPr lang="en-US"/>
              <a:pPr>
                <a:defRPr/>
              </a:pPr>
              <a:t>7/30/2024</a:t>
            </a:fld>
            <a:endParaRPr lang="en-US"/>
          </a:p>
        </p:txBody>
      </p:sp>
      <p:sp>
        <p:nvSpPr>
          <p:cNvPr id="12"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lvl1pPr>
              <a:defRPr/>
            </a:lvl1pPr>
          </a:lstStyle>
          <a:p>
            <a:pPr>
              <a:defRPr/>
            </a:pPr>
            <a:fld id="{E2FACBC2-8158-4F0A-AA0B-40ACEA084EF4}" type="slidenum">
              <a:rPr lang="en-US"/>
              <a:pPr>
                <a:defRPr/>
              </a:pPr>
              <a:t>‹#›</a:t>
            </a:fld>
            <a:endParaRPr lang="en-US"/>
          </a:p>
        </p:txBody>
      </p:sp>
    </p:spTree>
    <p:extLst>
      <p:ext uri="{BB962C8B-B14F-4D97-AF65-F5344CB8AC3E}">
        <p14:creationId xmlns:p14="http://schemas.microsoft.com/office/powerpoint/2010/main" val="2805568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88F505F-2957-41FC-9AAA-962853A6719E}"/>
              </a:ext>
              <a:ext uri="{C183D7F6-B498-43B3-948B-1728B52AA6E4}"/>
            </a:extLst>
          </p:cNvPr>
          <p:cNvGrpSpPr/>
          <p:nvPr/>
        </p:nvGrpSpPr>
        <p:grpSpPr>
          <a:xfrm rot="5400000">
            <a:off x="7283627" y="1250328"/>
            <a:ext cx="972241" cy="45719"/>
            <a:chOff x="4886325" y="3371754"/>
            <a:chExt cx="2418492" cy="113728"/>
          </a:xfrm>
          <a:solidFill>
            <a:schemeClr val="accent1"/>
          </a:solidFill>
        </p:grpSpPr>
        <p:sp>
          <p:nvSpPr>
            <p:cNvPr id="5"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lvl1pPr>
              <a:defRPr/>
            </a:lvl1pPr>
          </a:lstStyle>
          <a:p>
            <a:pPr>
              <a:defRPr/>
            </a:pPr>
            <a:fld id="{0A16C79C-F566-427A-93F6-434A4E613134}" type="datetime1">
              <a:rPr lang="en-US"/>
              <a:pPr>
                <a:defRPr/>
              </a:pPr>
              <a:t>7/30/2024</a:t>
            </a:fld>
            <a:endParaRPr lang="en-US"/>
          </a:p>
        </p:txBody>
      </p:sp>
      <p:sp>
        <p:nvSpPr>
          <p:cNvPr id="12"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lvl1pPr>
              <a:defRPr/>
            </a:lvl1pPr>
          </a:lstStyle>
          <a:p>
            <a:pPr>
              <a:defRPr/>
            </a:pPr>
            <a:fld id="{935C5458-D9F4-4565-B30C-3D9C1847590D}" type="slidenum">
              <a:rPr lang="en-US"/>
              <a:pPr>
                <a:defRPr/>
              </a:pPr>
              <a:t>‹#›</a:t>
            </a:fld>
            <a:endParaRPr lang="en-US"/>
          </a:p>
        </p:txBody>
      </p:sp>
    </p:spTree>
    <p:extLst>
      <p:ext uri="{BB962C8B-B14F-4D97-AF65-F5344CB8AC3E}">
        <p14:creationId xmlns:p14="http://schemas.microsoft.com/office/powerpoint/2010/main" val="1251609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1B01909-73B8-4486-A749-C643B1D7E36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1813" y="136525"/>
            <a:ext cx="2743200" cy="365125"/>
          </a:xfrm>
        </p:spPr>
        <p:txBody>
          <a:bodyPr/>
          <a:lstStyle>
            <a:lvl1pPr algn="l">
              <a:defRPr/>
            </a:lvl1pPr>
          </a:lstStyle>
          <a:p>
            <a:pPr>
              <a:defRPr/>
            </a:pPr>
            <a:fld id="{524C6359-9BB8-4148-8114-537E698DA205}" type="datetime1">
              <a:rPr lang="en-US"/>
              <a:pPr>
                <a:defRPr/>
              </a:pPr>
              <a:t>7/30/2024</a:t>
            </a:fld>
            <a:endParaRPr lang="en-US" dirty="0"/>
          </a:p>
        </p:txBody>
      </p:sp>
      <p:sp>
        <p:nvSpPr>
          <p:cNvPr id="12"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1813" y="6356350"/>
            <a:ext cx="4114800" cy="365125"/>
          </a:xfrm>
        </p:spPr>
        <p:txBody>
          <a:bodyPr/>
          <a:lstStyle>
            <a:lvl1pPr algn="l">
              <a:defRPr/>
            </a:lvl1pPr>
          </a:lstStyle>
          <a:p>
            <a:pPr>
              <a:defRPr/>
            </a:pPr>
            <a:endParaRPr lang="en-US"/>
          </a:p>
        </p:txBody>
      </p:sp>
      <p:sp>
        <p:nvSpPr>
          <p:cNvPr id="13"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lvl1pPr>
              <a:defRPr/>
            </a:lvl1pPr>
          </a:lstStyle>
          <a:p>
            <a:pPr>
              <a:defRPr/>
            </a:pPr>
            <a:fld id="{B08AADF2-92F8-4B36-96A7-79617B5D59F9}" type="slidenum">
              <a:rPr lang="en-US"/>
              <a:pPr>
                <a:defRPr/>
              </a:pPr>
              <a:t>‹#›</a:t>
            </a:fld>
            <a:endParaRPr lang="en-US"/>
          </a:p>
        </p:txBody>
      </p:sp>
    </p:spTree>
    <p:extLst>
      <p:ext uri="{BB962C8B-B14F-4D97-AF65-F5344CB8AC3E}">
        <p14:creationId xmlns:p14="http://schemas.microsoft.com/office/powerpoint/2010/main" val="38840203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AC552FEA-472E-4E74-B31D-531852C1908D}"/>
              </a:ext>
              <a:ext uri="{C183D7F6-B498-43B3-948B-1728B52AA6E4}"/>
            </a:extLst>
          </p:cNvPr>
          <p:cNvGrpSpPr/>
          <p:nvPr/>
        </p:nvGrpSpPr>
        <p:grpSpPr>
          <a:xfrm>
            <a:off x="531813" y="2310597"/>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1813" y="136525"/>
            <a:ext cx="2743200" cy="365125"/>
          </a:xfrm>
        </p:spPr>
        <p:txBody>
          <a:bodyPr/>
          <a:lstStyle>
            <a:lvl1pPr>
              <a:defRPr/>
            </a:lvl1pPr>
          </a:lstStyle>
          <a:p>
            <a:pPr>
              <a:defRPr/>
            </a:pPr>
            <a:fld id="{9376191F-481E-48E9-BB9A-369A67A7362D}" type="datetime1">
              <a:rPr lang="en-US"/>
              <a:pPr>
                <a:defRPr/>
              </a:pPr>
              <a:t>7/30/2024</a:t>
            </a:fld>
            <a:endParaRPr lang="en-US" dirty="0"/>
          </a:p>
        </p:txBody>
      </p:sp>
      <p:sp>
        <p:nvSpPr>
          <p:cNvPr id="12"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lvl1pPr>
              <a:defRPr/>
            </a:lvl1pPr>
          </a:lstStyle>
          <a:p>
            <a:pPr>
              <a:defRPr/>
            </a:pPr>
            <a:fld id="{206D363B-CCFE-454A-BAF7-B6B194885E01}" type="slidenum">
              <a:rPr lang="en-US"/>
              <a:pPr>
                <a:defRPr/>
              </a:pPr>
              <a:t>‹#›</a:t>
            </a:fld>
            <a:endParaRPr lang="en-US"/>
          </a:p>
        </p:txBody>
      </p:sp>
    </p:spTree>
    <p:extLst>
      <p:ext uri="{BB962C8B-B14F-4D97-AF65-F5344CB8AC3E}">
        <p14:creationId xmlns:p14="http://schemas.microsoft.com/office/powerpoint/2010/main" val="2287561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37B4CDD2-E09A-418A-9131-FBDEE440A1F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lvl1pPr>
              <a:defRPr/>
            </a:lvl1pPr>
          </a:lstStyle>
          <a:p>
            <a:pPr>
              <a:defRPr/>
            </a:pPr>
            <a:fld id="{6C5677DE-DD04-48CC-9C18-7BE9FF2DEB6B}" type="datetime1">
              <a:rPr lang="en-US"/>
              <a:pPr>
                <a:defRPr/>
              </a:pPr>
              <a:t>7/30/2024</a:t>
            </a:fld>
            <a:endParaRPr lang="en-US"/>
          </a:p>
        </p:txBody>
      </p:sp>
      <p:sp>
        <p:nvSpPr>
          <p:cNvPr id="12"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lvl1pPr>
              <a:defRPr/>
            </a:lvl1pPr>
          </a:lstStyle>
          <a:p>
            <a:pPr>
              <a:defRPr/>
            </a:pPr>
            <a:fld id="{E4F40EF6-E47F-4F6D-8497-C86EF2B40003}" type="slidenum">
              <a:rPr lang="en-US"/>
              <a:pPr>
                <a:defRPr/>
              </a:pPr>
              <a:t>‹#›</a:t>
            </a:fld>
            <a:endParaRPr lang="en-US"/>
          </a:p>
        </p:txBody>
      </p:sp>
    </p:spTree>
    <p:extLst>
      <p:ext uri="{BB962C8B-B14F-4D97-AF65-F5344CB8AC3E}">
        <p14:creationId xmlns:p14="http://schemas.microsoft.com/office/powerpoint/2010/main" val="7370731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0CB61A83-9419-49FC-8074-2AB3D34FA88B}"/>
              </a:ext>
              <a:ext uri="{C183D7F6-B498-43B3-948B-1728B52AA6E4}"/>
            </a:extLst>
          </p:cNvPr>
          <p:cNvGrpSpPr/>
          <p:nvPr/>
        </p:nvGrpSpPr>
        <p:grpSpPr>
          <a:xfrm>
            <a:off x="531813" y="2319637"/>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lvl1pPr>
              <a:defRPr/>
            </a:lvl1pPr>
          </a:lstStyle>
          <a:p>
            <a:pPr>
              <a:defRPr/>
            </a:pPr>
            <a:fld id="{463255ED-7101-4D18-A8AE-3B5E4CB87EA5}" type="datetime1">
              <a:rPr lang="en-US"/>
              <a:pPr>
                <a:defRPr/>
              </a:pPr>
              <a:t>7/30/2024</a:t>
            </a:fld>
            <a:endParaRPr lang="en-US"/>
          </a:p>
        </p:txBody>
      </p:sp>
      <p:sp>
        <p:nvSpPr>
          <p:cNvPr id="13"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lvl1pPr>
              <a:defRPr/>
            </a:lvl1pPr>
          </a:lstStyle>
          <a:p>
            <a:pPr>
              <a:defRPr/>
            </a:pPr>
            <a:fld id="{5C98BEBE-5F75-447F-A304-1B118D028C62}" type="slidenum">
              <a:rPr lang="en-US"/>
              <a:pPr>
                <a:defRPr/>
              </a:pPr>
              <a:t>‹#›</a:t>
            </a:fld>
            <a:endParaRPr lang="en-US"/>
          </a:p>
        </p:txBody>
      </p:sp>
    </p:spTree>
    <p:extLst>
      <p:ext uri="{BB962C8B-B14F-4D97-AF65-F5344CB8AC3E}">
        <p14:creationId xmlns:p14="http://schemas.microsoft.com/office/powerpoint/2010/main" val="1715915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8"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19CBF984-9C09-4786-B960-3CA239ADEBCA}" type="slidenum">
              <a:rPr lang="en-US"/>
              <a:pPr>
                <a:defRPr/>
              </a:pPr>
              <a:t>‹#›</a:t>
            </a:fld>
            <a:endParaRPr lang="en-US"/>
          </a:p>
        </p:txBody>
      </p:sp>
    </p:spTree>
    <p:extLst>
      <p:ext uri="{BB962C8B-B14F-4D97-AF65-F5344CB8AC3E}">
        <p14:creationId xmlns:p14="http://schemas.microsoft.com/office/powerpoint/2010/main" val="138100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1057ABB-BB9A-4A29-B5B1-7D2271413273}" type="datetimeFigureOut">
              <a:rPr lang="en-US"/>
              <a:pPr>
                <a:defRPr/>
              </a:pPr>
              <a:t>7/30/2024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48DABF-C9AC-4F32-A543-FD80E3198772}" type="slidenum">
              <a:rPr lang="en-US"/>
              <a:pPr>
                <a:defRPr/>
              </a:pPr>
              <a:t>‹#›</a:t>
            </a:fld>
            <a:endParaRPr lang="en-US"/>
          </a:p>
        </p:txBody>
      </p:sp>
    </p:spTree>
    <p:extLst>
      <p:ext uri="{BB962C8B-B14F-4D97-AF65-F5344CB8AC3E}">
        <p14:creationId xmlns:p14="http://schemas.microsoft.com/office/powerpoint/2010/main" val="3616701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aphic 78">
            <a:extLst>
              <a:ext uri="{FF2B5EF4-FFF2-40B4-BE49-F238E27FC236}">
                <a16:creationId xmlns:a16="http://schemas.microsoft.com/office/drawing/2014/main" id="{AC45ECC6-E29C-40EF-A7C9-5A17DAFD4299}"/>
              </a:ext>
              <a:ext uri="{C183D7F6-B498-43B3-948B-1728B52AA6E4}"/>
            </a:extLst>
          </p:cNvPr>
          <p:cNvGrpSpPr/>
          <p:nvPr/>
        </p:nvGrpSpPr>
        <p:grpSpPr>
          <a:xfrm>
            <a:off x="531813" y="2352330"/>
            <a:ext cx="970649" cy="45719"/>
            <a:chOff x="4886325" y="3371754"/>
            <a:chExt cx="2418492" cy="113728"/>
          </a:xfrm>
          <a:solidFill>
            <a:schemeClr val="accent1"/>
          </a:solidFill>
        </p:grpSpPr>
        <p:sp>
          <p:nvSpPr>
            <p:cNvPr id="4"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5"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6"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7"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lvl1pPr>
              <a:defRPr/>
            </a:lvl1pPr>
          </a:lstStyle>
          <a:p>
            <a:pPr>
              <a:defRPr/>
            </a:pPr>
            <a:fld id="{D51A702F-6367-4FD1-89A8-3744BE6BA9A2}" type="datetime1">
              <a:rPr lang="en-US"/>
              <a:pPr>
                <a:defRPr/>
              </a:pPr>
              <a:t>7/30/2024</a:t>
            </a:fld>
            <a:endParaRPr lang="en-US"/>
          </a:p>
        </p:txBody>
      </p:sp>
      <p:sp>
        <p:nvSpPr>
          <p:cNvPr id="11"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lvl1pPr>
              <a:defRPr/>
            </a:lvl1pPr>
          </a:lstStyle>
          <a:p>
            <a:pPr>
              <a:defRPr/>
            </a:pPr>
            <a:fld id="{3F82FAD9-573D-40B5-B26A-E2E531FA0482}" type="slidenum">
              <a:rPr lang="en-US"/>
              <a:pPr>
                <a:defRPr/>
              </a:pPr>
              <a:t>‹#›</a:t>
            </a:fld>
            <a:endParaRPr lang="en-US"/>
          </a:p>
        </p:txBody>
      </p:sp>
    </p:spTree>
    <p:extLst>
      <p:ext uri="{BB962C8B-B14F-4D97-AF65-F5344CB8AC3E}">
        <p14:creationId xmlns:p14="http://schemas.microsoft.com/office/powerpoint/2010/main" val="7600807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3"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DB3E1D79-46B8-48E9-BF9C-BA11D3FC1D2B}" type="slidenum">
              <a:rPr lang="en-US"/>
              <a:pPr>
                <a:defRPr/>
              </a:pPr>
              <a:t>‹#›</a:t>
            </a:fld>
            <a:endParaRPr lang="en-US"/>
          </a:p>
        </p:txBody>
      </p:sp>
    </p:spTree>
    <p:extLst>
      <p:ext uri="{BB962C8B-B14F-4D97-AF65-F5344CB8AC3E}">
        <p14:creationId xmlns:p14="http://schemas.microsoft.com/office/powerpoint/2010/main" val="3639065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839DB371-B90D-44CB-A4AF-C7BDBFD0A87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lvl1pPr>
              <a:defRPr/>
            </a:lvl1pPr>
          </a:lstStyle>
          <a:p>
            <a:pPr>
              <a:defRPr/>
            </a:pPr>
            <a:fld id="{EB6FD34C-1867-42A9-AC54-D15ADD8A65E7}" type="datetime1">
              <a:rPr lang="en-US"/>
              <a:pPr>
                <a:defRPr/>
              </a:pPr>
              <a:t>7/30/2024</a:t>
            </a:fld>
            <a:endParaRPr lang="en-US"/>
          </a:p>
        </p:txBody>
      </p:sp>
      <p:sp>
        <p:nvSpPr>
          <p:cNvPr id="13"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lvl1pPr>
              <a:defRPr/>
            </a:lvl1pPr>
          </a:lstStyle>
          <a:p>
            <a:pPr>
              <a:defRPr/>
            </a:pPr>
            <a:fld id="{19BB40A1-65EE-4703-8BA3-A3935F997F36}" type="slidenum">
              <a:rPr lang="en-US"/>
              <a:pPr>
                <a:defRPr/>
              </a:pPr>
              <a:t>‹#›</a:t>
            </a:fld>
            <a:endParaRPr lang="en-US"/>
          </a:p>
        </p:txBody>
      </p:sp>
    </p:spTree>
    <p:extLst>
      <p:ext uri="{BB962C8B-B14F-4D97-AF65-F5344CB8AC3E}">
        <p14:creationId xmlns:p14="http://schemas.microsoft.com/office/powerpoint/2010/main" val="2935760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7627CBC2-9DC2-4EE8-A2D5-849E30F2201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lvl1pPr>
              <a:defRPr/>
            </a:lvl1pPr>
          </a:lstStyle>
          <a:p>
            <a:pPr>
              <a:defRPr/>
            </a:pPr>
            <a:fld id="{336133E9-A654-4C17-8C3C-DDCAC83D6EBF}" type="datetime1">
              <a:rPr lang="en-US"/>
              <a:pPr>
                <a:defRPr/>
              </a:pPr>
              <a:t>7/30/2024</a:t>
            </a:fld>
            <a:endParaRPr lang="en-US"/>
          </a:p>
        </p:txBody>
      </p:sp>
      <p:sp>
        <p:nvSpPr>
          <p:cNvPr id="13"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lvl1pPr>
              <a:defRPr/>
            </a:lvl1pPr>
          </a:lstStyle>
          <a:p>
            <a:pPr>
              <a:defRPr/>
            </a:pPr>
            <a:fld id="{3882B0C0-E937-40C7-856F-F2FD4587A319}" type="slidenum">
              <a:rPr lang="en-US"/>
              <a:pPr>
                <a:defRPr/>
              </a:pPr>
              <a:t>‹#›</a:t>
            </a:fld>
            <a:endParaRPr lang="en-US"/>
          </a:p>
        </p:txBody>
      </p:sp>
    </p:spTree>
    <p:extLst>
      <p:ext uri="{BB962C8B-B14F-4D97-AF65-F5344CB8AC3E}">
        <p14:creationId xmlns:p14="http://schemas.microsoft.com/office/powerpoint/2010/main" val="1949068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12EF7969-DB38-4989-A65C-9D190A245515}"/>
              </a:ext>
              <a:ext uri="{C183D7F6-B498-43B3-948B-1728B52AA6E4}"/>
            </a:extLst>
          </p:cNvPr>
          <p:cNvGrpSpPr/>
          <p:nvPr/>
        </p:nvGrpSpPr>
        <p:grpSpPr>
          <a:xfrm>
            <a:off x="531813" y="2333456"/>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lvl1pPr>
              <a:defRPr/>
            </a:lvl1pPr>
          </a:lstStyle>
          <a:p>
            <a:pPr>
              <a:defRPr/>
            </a:pPr>
            <a:fld id="{A4649BD0-10DB-43E7-8F22-40B3D51B8FC3}" type="datetime1">
              <a:rPr lang="en-US"/>
              <a:pPr>
                <a:defRPr/>
              </a:pPr>
              <a:t>7/30/2024</a:t>
            </a:fld>
            <a:endParaRPr lang="en-US"/>
          </a:p>
        </p:txBody>
      </p:sp>
      <p:sp>
        <p:nvSpPr>
          <p:cNvPr id="12"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lvl1pPr>
              <a:defRPr/>
            </a:lvl1pPr>
          </a:lstStyle>
          <a:p>
            <a:pPr>
              <a:defRPr/>
            </a:pPr>
            <a:fld id="{78E54D9A-AEC0-49F2-918C-B1A9C10C9B2D}" type="slidenum">
              <a:rPr lang="en-US"/>
              <a:pPr>
                <a:defRPr/>
              </a:pPr>
              <a:t>‹#›</a:t>
            </a:fld>
            <a:endParaRPr lang="en-US"/>
          </a:p>
        </p:txBody>
      </p:sp>
    </p:spTree>
    <p:extLst>
      <p:ext uri="{BB962C8B-B14F-4D97-AF65-F5344CB8AC3E}">
        <p14:creationId xmlns:p14="http://schemas.microsoft.com/office/powerpoint/2010/main" val="27751647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88F505F-2957-41FC-9AAA-962853A6719E}"/>
              </a:ext>
              <a:ext uri="{C183D7F6-B498-43B3-948B-1728B52AA6E4}"/>
            </a:extLst>
          </p:cNvPr>
          <p:cNvGrpSpPr/>
          <p:nvPr/>
        </p:nvGrpSpPr>
        <p:grpSpPr>
          <a:xfrm rot="5400000">
            <a:off x="7283627" y="1250328"/>
            <a:ext cx="972241" cy="45719"/>
            <a:chOff x="4886325" y="3371754"/>
            <a:chExt cx="2418492" cy="113728"/>
          </a:xfrm>
          <a:solidFill>
            <a:schemeClr val="accent1"/>
          </a:solidFill>
        </p:grpSpPr>
        <p:sp>
          <p:nvSpPr>
            <p:cNvPr id="5"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lvl1pPr>
              <a:defRPr/>
            </a:lvl1pPr>
          </a:lstStyle>
          <a:p>
            <a:pPr>
              <a:defRPr/>
            </a:pPr>
            <a:fld id="{0A16C79C-F566-427A-93F6-434A4E613134}" type="datetime1">
              <a:rPr lang="en-US"/>
              <a:pPr>
                <a:defRPr/>
              </a:pPr>
              <a:t>7/30/2024</a:t>
            </a:fld>
            <a:endParaRPr lang="en-US"/>
          </a:p>
        </p:txBody>
      </p:sp>
      <p:sp>
        <p:nvSpPr>
          <p:cNvPr id="12"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lvl1pPr>
              <a:defRPr/>
            </a:lvl1pPr>
          </a:lstStyle>
          <a:p>
            <a:pPr>
              <a:defRPr/>
            </a:pPr>
            <a:fld id="{938901FF-A331-499D-A139-FB7CBAA04E12}" type="slidenum">
              <a:rPr lang="en-US"/>
              <a:pPr>
                <a:defRPr/>
              </a:pPr>
              <a:t>‹#›</a:t>
            </a:fld>
            <a:endParaRPr lang="en-US"/>
          </a:p>
        </p:txBody>
      </p:sp>
    </p:spTree>
    <p:extLst>
      <p:ext uri="{BB962C8B-B14F-4D97-AF65-F5344CB8AC3E}">
        <p14:creationId xmlns:p14="http://schemas.microsoft.com/office/powerpoint/2010/main" val="3258372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1B01909-73B8-4486-A749-C643B1D7E36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1813" y="136525"/>
            <a:ext cx="2743200" cy="365125"/>
          </a:xfrm>
        </p:spPr>
        <p:txBody>
          <a:bodyPr/>
          <a:lstStyle>
            <a:lvl1pPr algn="l">
              <a:defRPr/>
            </a:lvl1pPr>
          </a:lstStyle>
          <a:p>
            <a:pPr>
              <a:defRPr/>
            </a:pPr>
            <a:fld id="{524C6359-9BB8-4148-8114-537E698DA205}" type="datetime1">
              <a:rPr lang="en-US"/>
              <a:pPr>
                <a:defRPr/>
              </a:pPr>
              <a:t>7/30/2024</a:t>
            </a:fld>
            <a:endParaRPr lang="en-US" dirty="0"/>
          </a:p>
        </p:txBody>
      </p:sp>
      <p:sp>
        <p:nvSpPr>
          <p:cNvPr id="12"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1813" y="6356350"/>
            <a:ext cx="4114800" cy="365125"/>
          </a:xfrm>
        </p:spPr>
        <p:txBody>
          <a:bodyPr/>
          <a:lstStyle>
            <a:lvl1pPr algn="l">
              <a:defRPr/>
            </a:lvl1pPr>
          </a:lstStyle>
          <a:p>
            <a:pPr>
              <a:defRPr/>
            </a:pPr>
            <a:endParaRPr lang="en-US"/>
          </a:p>
        </p:txBody>
      </p:sp>
      <p:sp>
        <p:nvSpPr>
          <p:cNvPr id="13"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lvl1pPr>
              <a:defRPr/>
            </a:lvl1pPr>
          </a:lstStyle>
          <a:p>
            <a:pPr>
              <a:defRPr/>
            </a:pPr>
            <a:fld id="{A91FA269-7F71-41DC-8ABF-A3A2CC650993}" type="slidenum">
              <a:rPr lang="en-US"/>
              <a:pPr>
                <a:defRPr/>
              </a:pPr>
              <a:t>‹#›</a:t>
            </a:fld>
            <a:endParaRPr lang="en-US"/>
          </a:p>
        </p:txBody>
      </p:sp>
    </p:spTree>
    <p:extLst>
      <p:ext uri="{BB962C8B-B14F-4D97-AF65-F5344CB8AC3E}">
        <p14:creationId xmlns:p14="http://schemas.microsoft.com/office/powerpoint/2010/main" val="4085996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AC552FEA-472E-4E74-B31D-531852C1908D}"/>
              </a:ext>
              <a:ext uri="{C183D7F6-B498-43B3-948B-1728B52AA6E4}"/>
            </a:extLst>
          </p:cNvPr>
          <p:cNvGrpSpPr/>
          <p:nvPr/>
        </p:nvGrpSpPr>
        <p:grpSpPr>
          <a:xfrm>
            <a:off x="531813" y="2310597"/>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1813" y="136525"/>
            <a:ext cx="2743200" cy="365125"/>
          </a:xfrm>
        </p:spPr>
        <p:txBody>
          <a:bodyPr/>
          <a:lstStyle>
            <a:lvl1pPr>
              <a:defRPr/>
            </a:lvl1pPr>
          </a:lstStyle>
          <a:p>
            <a:pPr>
              <a:defRPr/>
            </a:pPr>
            <a:fld id="{9376191F-481E-48E9-BB9A-369A67A7362D}" type="datetime1">
              <a:rPr lang="en-US"/>
              <a:pPr>
                <a:defRPr/>
              </a:pPr>
              <a:t>7/30/2024</a:t>
            </a:fld>
            <a:endParaRPr lang="en-US" dirty="0"/>
          </a:p>
        </p:txBody>
      </p:sp>
      <p:sp>
        <p:nvSpPr>
          <p:cNvPr id="12"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lvl1pPr>
              <a:defRPr/>
            </a:lvl1pPr>
          </a:lstStyle>
          <a:p>
            <a:pPr>
              <a:defRPr/>
            </a:pPr>
            <a:fld id="{4ED86598-2864-4CC6-9CC0-251CF1EB4308}" type="slidenum">
              <a:rPr lang="en-US"/>
              <a:pPr>
                <a:defRPr/>
              </a:pPr>
              <a:t>‹#›</a:t>
            </a:fld>
            <a:endParaRPr lang="en-US"/>
          </a:p>
        </p:txBody>
      </p:sp>
    </p:spTree>
    <p:extLst>
      <p:ext uri="{BB962C8B-B14F-4D97-AF65-F5344CB8AC3E}">
        <p14:creationId xmlns:p14="http://schemas.microsoft.com/office/powerpoint/2010/main" val="2791506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37B4CDD2-E09A-418A-9131-FBDEE440A1F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lvl1pPr>
              <a:defRPr/>
            </a:lvl1pPr>
          </a:lstStyle>
          <a:p>
            <a:pPr>
              <a:defRPr/>
            </a:pPr>
            <a:fld id="{6C5677DE-DD04-48CC-9C18-7BE9FF2DEB6B}" type="datetime1">
              <a:rPr lang="en-US"/>
              <a:pPr>
                <a:defRPr/>
              </a:pPr>
              <a:t>7/30/2024</a:t>
            </a:fld>
            <a:endParaRPr lang="en-US"/>
          </a:p>
        </p:txBody>
      </p:sp>
      <p:sp>
        <p:nvSpPr>
          <p:cNvPr id="12"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lvl1pPr>
              <a:defRPr/>
            </a:lvl1pPr>
          </a:lstStyle>
          <a:p>
            <a:pPr>
              <a:defRPr/>
            </a:pPr>
            <a:fld id="{2FE7D3A0-4453-4830-B875-1998DAD5DDE1}" type="slidenum">
              <a:rPr lang="en-US"/>
              <a:pPr>
                <a:defRPr/>
              </a:pPr>
              <a:t>‹#›</a:t>
            </a:fld>
            <a:endParaRPr lang="en-US"/>
          </a:p>
        </p:txBody>
      </p:sp>
    </p:spTree>
    <p:extLst>
      <p:ext uri="{BB962C8B-B14F-4D97-AF65-F5344CB8AC3E}">
        <p14:creationId xmlns:p14="http://schemas.microsoft.com/office/powerpoint/2010/main" val="622145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0CB61A83-9419-49FC-8074-2AB3D34FA88B}"/>
              </a:ext>
              <a:ext uri="{C183D7F6-B498-43B3-948B-1728B52AA6E4}"/>
            </a:extLst>
          </p:cNvPr>
          <p:cNvGrpSpPr/>
          <p:nvPr/>
        </p:nvGrpSpPr>
        <p:grpSpPr>
          <a:xfrm>
            <a:off x="531813" y="2319637"/>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lvl1pPr>
              <a:defRPr/>
            </a:lvl1pPr>
          </a:lstStyle>
          <a:p>
            <a:pPr>
              <a:defRPr/>
            </a:pPr>
            <a:fld id="{463255ED-7101-4D18-A8AE-3B5E4CB87EA5}" type="datetime1">
              <a:rPr lang="en-US"/>
              <a:pPr>
                <a:defRPr/>
              </a:pPr>
              <a:t>7/30/2024</a:t>
            </a:fld>
            <a:endParaRPr lang="en-US"/>
          </a:p>
        </p:txBody>
      </p:sp>
      <p:sp>
        <p:nvSpPr>
          <p:cNvPr id="13"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lvl1pPr>
              <a:defRPr/>
            </a:lvl1pPr>
          </a:lstStyle>
          <a:p>
            <a:pPr>
              <a:defRPr/>
            </a:pPr>
            <a:fld id="{BC4ABE9A-BE60-43C7-9285-CE216F49252D}" type="slidenum">
              <a:rPr lang="en-US"/>
              <a:pPr>
                <a:defRPr/>
              </a:pPr>
              <a:t>‹#›</a:t>
            </a:fld>
            <a:endParaRPr lang="en-US"/>
          </a:p>
        </p:txBody>
      </p:sp>
    </p:spTree>
    <p:extLst>
      <p:ext uri="{BB962C8B-B14F-4D97-AF65-F5344CB8AC3E}">
        <p14:creationId xmlns:p14="http://schemas.microsoft.com/office/powerpoint/2010/main" val="1920191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C2ABD22-7F13-4BC0-BAC3-705C7BC07CDD}" type="datetimeFigureOut">
              <a:rPr lang="en-US"/>
              <a:pPr>
                <a:defRPr/>
              </a:pPr>
              <a:t>7/30/2024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2C89B8F-CA51-4275-8258-D326E72B5F7B}" type="slidenum">
              <a:rPr lang="en-US"/>
              <a:pPr>
                <a:defRPr/>
              </a:pPr>
              <a:t>‹#›</a:t>
            </a:fld>
            <a:endParaRPr lang="en-US"/>
          </a:p>
        </p:txBody>
      </p:sp>
    </p:spTree>
    <p:extLst>
      <p:ext uri="{BB962C8B-B14F-4D97-AF65-F5344CB8AC3E}">
        <p14:creationId xmlns:p14="http://schemas.microsoft.com/office/powerpoint/2010/main" val="8755036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8"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F88C4B43-CA56-48C0-8A5F-CC8E65A9946D}" type="slidenum">
              <a:rPr lang="en-US"/>
              <a:pPr>
                <a:defRPr/>
              </a:pPr>
              <a:t>‹#›</a:t>
            </a:fld>
            <a:endParaRPr lang="en-US"/>
          </a:p>
        </p:txBody>
      </p:sp>
    </p:spTree>
    <p:extLst>
      <p:ext uri="{BB962C8B-B14F-4D97-AF65-F5344CB8AC3E}">
        <p14:creationId xmlns:p14="http://schemas.microsoft.com/office/powerpoint/2010/main" val="487453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aphic 78">
            <a:extLst>
              <a:ext uri="{FF2B5EF4-FFF2-40B4-BE49-F238E27FC236}">
                <a16:creationId xmlns:a16="http://schemas.microsoft.com/office/drawing/2014/main" id="{AC45ECC6-E29C-40EF-A7C9-5A17DAFD4299}"/>
              </a:ext>
              <a:ext uri="{C183D7F6-B498-43B3-948B-1728B52AA6E4}"/>
            </a:extLst>
          </p:cNvPr>
          <p:cNvGrpSpPr/>
          <p:nvPr/>
        </p:nvGrpSpPr>
        <p:grpSpPr>
          <a:xfrm>
            <a:off x="531813" y="2352330"/>
            <a:ext cx="970649" cy="45719"/>
            <a:chOff x="4886325" y="3371754"/>
            <a:chExt cx="2418492" cy="113728"/>
          </a:xfrm>
          <a:solidFill>
            <a:schemeClr val="accent1"/>
          </a:solidFill>
        </p:grpSpPr>
        <p:sp>
          <p:nvSpPr>
            <p:cNvPr id="4"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5"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6"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7"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lvl1pPr>
              <a:defRPr/>
            </a:lvl1pPr>
          </a:lstStyle>
          <a:p>
            <a:pPr>
              <a:defRPr/>
            </a:pPr>
            <a:fld id="{D51A702F-6367-4FD1-89A8-3744BE6BA9A2}" type="datetime1">
              <a:rPr lang="en-US"/>
              <a:pPr>
                <a:defRPr/>
              </a:pPr>
              <a:t>7/30/2024</a:t>
            </a:fld>
            <a:endParaRPr lang="en-US"/>
          </a:p>
        </p:txBody>
      </p:sp>
      <p:sp>
        <p:nvSpPr>
          <p:cNvPr id="11"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lvl1pPr>
              <a:defRPr/>
            </a:lvl1pPr>
          </a:lstStyle>
          <a:p>
            <a:pPr>
              <a:defRPr/>
            </a:pPr>
            <a:fld id="{65026219-F605-443A-B181-0449EB8DC01C}" type="slidenum">
              <a:rPr lang="en-US"/>
              <a:pPr>
                <a:defRPr/>
              </a:pPr>
              <a:t>‹#›</a:t>
            </a:fld>
            <a:endParaRPr lang="en-US"/>
          </a:p>
        </p:txBody>
      </p:sp>
    </p:spTree>
    <p:extLst>
      <p:ext uri="{BB962C8B-B14F-4D97-AF65-F5344CB8AC3E}">
        <p14:creationId xmlns:p14="http://schemas.microsoft.com/office/powerpoint/2010/main" val="4263147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3"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8655C568-EAEE-4D93-B1DA-C64FDA617C42}" type="slidenum">
              <a:rPr lang="en-US"/>
              <a:pPr>
                <a:defRPr/>
              </a:pPr>
              <a:t>‹#›</a:t>
            </a:fld>
            <a:endParaRPr lang="en-US"/>
          </a:p>
        </p:txBody>
      </p:sp>
    </p:spTree>
    <p:extLst>
      <p:ext uri="{BB962C8B-B14F-4D97-AF65-F5344CB8AC3E}">
        <p14:creationId xmlns:p14="http://schemas.microsoft.com/office/powerpoint/2010/main" val="283333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839DB371-B90D-44CB-A4AF-C7BDBFD0A87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lvl1pPr>
              <a:defRPr/>
            </a:lvl1pPr>
          </a:lstStyle>
          <a:p>
            <a:pPr>
              <a:defRPr/>
            </a:pPr>
            <a:fld id="{EB6FD34C-1867-42A9-AC54-D15ADD8A65E7}" type="datetime1">
              <a:rPr lang="en-US"/>
              <a:pPr>
                <a:defRPr/>
              </a:pPr>
              <a:t>7/30/2024</a:t>
            </a:fld>
            <a:endParaRPr lang="en-US"/>
          </a:p>
        </p:txBody>
      </p:sp>
      <p:sp>
        <p:nvSpPr>
          <p:cNvPr id="13"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lvl1pPr>
              <a:defRPr/>
            </a:lvl1pPr>
          </a:lstStyle>
          <a:p>
            <a:pPr>
              <a:defRPr/>
            </a:pPr>
            <a:fld id="{C495A285-AD85-4746-8E1E-AB102C436F57}" type="slidenum">
              <a:rPr lang="en-US"/>
              <a:pPr>
                <a:defRPr/>
              </a:pPr>
              <a:t>‹#›</a:t>
            </a:fld>
            <a:endParaRPr lang="en-US"/>
          </a:p>
        </p:txBody>
      </p:sp>
    </p:spTree>
    <p:extLst>
      <p:ext uri="{BB962C8B-B14F-4D97-AF65-F5344CB8AC3E}">
        <p14:creationId xmlns:p14="http://schemas.microsoft.com/office/powerpoint/2010/main" val="24293298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7627CBC2-9DC2-4EE8-A2D5-849E30F2201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lvl1pPr>
              <a:defRPr/>
            </a:lvl1pPr>
          </a:lstStyle>
          <a:p>
            <a:pPr>
              <a:defRPr/>
            </a:pPr>
            <a:fld id="{336133E9-A654-4C17-8C3C-DDCAC83D6EBF}" type="datetime1">
              <a:rPr lang="en-US"/>
              <a:pPr>
                <a:defRPr/>
              </a:pPr>
              <a:t>7/30/2024</a:t>
            </a:fld>
            <a:endParaRPr lang="en-US"/>
          </a:p>
        </p:txBody>
      </p:sp>
      <p:sp>
        <p:nvSpPr>
          <p:cNvPr id="13"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lvl1pPr>
              <a:defRPr/>
            </a:lvl1pPr>
          </a:lstStyle>
          <a:p>
            <a:pPr>
              <a:defRPr/>
            </a:pPr>
            <a:fld id="{C1BDB6EF-3AF7-4B44-9F5E-0093D0C92B81}" type="slidenum">
              <a:rPr lang="en-US"/>
              <a:pPr>
                <a:defRPr/>
              </a:pPr>
              <a:t>‹#›</a:t>
            </a:fld>
            <a:endParaRPr lang="en-US"/>
          </a:p>
        </p:txBody>
      </p:sp>
    </p:spTree>
    <p:extLst>
      <p:ext uri="{BB962C8B-B14F-4D97-AF65-F5344CB8AC3E}">
        <p14:creationId xmlns:p14="http://schemas.microsoft.com/office/powerpoint/2010/main" val="14220858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12EF7969-DB38-4989-A65C-9D190A245515}"/>
              </a:ext>
              <a:ext uri="{C183D7F6-B498-43B3-948B-1728B52AA6E4}"/>
            </a:extLst>
          </p:cNvPr>
          <p:cNvGrpSpPr/>
          <p:nvPr/>
        </p:nvGrpSpPr>
        <p:grpSpPr>
          <a:xfrm>
            <a:off x="531813" y="2333456"/>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lvl1pPr>
              <a:defRPr/>
            </a:lvl1pPr>
          </a:lstStyle>
          <a:p>
            <a:pPr>
              <a:defRPr/>
            </a:pPr>
            <a:fld id="{A4649BD0-10DB-43E7-8F22-40B3D51B8FC3}" type="datetime1">
              <a:rPr lang="en-US"/>
              <a:pPr>
                <a:defRPr/>
              </a:pPr>
              <a:t>7/30/2024</a:t>
            </a:fld>
            <a:endParaRPr lang="en-US"/>
          </a:p>
        </p:txBody>
      </p:sp>
      <p:sp>
        <p:nvSpPr>
          <p:cNvPr id="12"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lvl1pPr>
              <a:defRPr/>
            </a:lvl1pPr>
          </a:lstStyle>
          <a:p>
            <a:pPr>
              <a:defRPr/>
            </a:pPr>
            <a:fld id="{F73F2C3D-18C3-44CA-830E-2408AA47834B}" type="slidenum">
              <a:rPr lang="en-US"/>
              <a:pPr>
                <a:defRPr/>
              </a:pPr>
              <a:t>‹#›</a:t>
            </a:fld>
            <a:endParaRPr lang="en-US"/>
          </a:p>
        </p:txBody>
      </p:sp>
    </p:spTree>
    <p:extLst>
      <p:ext uri="{BB962C8B-B14F-4D97-AF65-F5344CB8AC3E}">
        <p14:creationId xmlns:p14="http://schemas.microsoft.com/office/powerpoint/2010/main" val="27998192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88F505F-2957-41FC-9AAA-962853A6719E}"/>
              </a:ext>
              <a:ext uri="{C183D7F6-B498-43B3-948B-1728B52AA6E4}"/>
            </a:extLst>
          </p:cNvPr>
          <p:cNvGrpSpPr/>
          <p:nvPr/>
        </p:nvGrpSpPr>
        <p:grpSpPr>
          <a:xfrm rot="5400000">
            <a:off x="7283627" y="1250328"/>
            <a:ext cx="972241" cy="45719"/>
            <a:chOff x="4886325" y="3371754"/>
            <a:chExt cx="2418492" cy="113728"/>
          </a:xfrm>
          <a:solidFill>
            <a:schemeClr val="accent1"/>
          </a:solidFill>
        </p:grpSpPr>
        <p:sp>
          <p:nvSpPr>
            <p:cNvPr id="5"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lvl1pPr>
              <a:defRPr/>
            </a:lvl1pPr>
          </a:lstStyle>
          <a:p>
            <a:pPr>
              <a:defRPr/>
            </a:pPr>
            <a:fld id="{0A16C79C-F566-427A-93F6-434A4E613134}" type="datetime1">
              <a:rPr lang="en-US"/>
              <a:pPr>
                <a:defRPr/>
              </a:pPr>
              <a:t>7/30/2024</a:t>
            </a:fld>
            <a:endParaRPr lang="en-US"/>
          </a:p>
        </p:txBody>
      </p:sp>
      <p:sp>
        <p:nvSpPr>
          <p:cNvPr id="12"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lvl1pPr>
              <a:defRPr/>
            </a:lvl1pPr>
          </a:lstStyle>
          <a:p>
            <a:pPr>
              <a:defRPr/>
            </a:pPr>
            <a:fld id="{5670F5EA-5AB7-4BF2-8667-41094D46078C}" type="slidenum">
              <a:rPr lang="en-US"/>
              <a:pPr>
                <a:defRPr/>
              </a:pPr>
              <a:t>‹#›</a:t>
            </a:fld>
            <a:endParaRPr lang="en-US"/>
          </a:p>
        </p:txBody>
      </p:sp>
    </p:spTree>
    <p:extLst>
      <p:ext uri="{BB962C8B-B14F-4D97-AF65-F5344CB8AC3E}">
        <p14:creationId xmlns:p14="http://schemas.microsoft.com/office/powerpoint/2010/main" val="21602079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1B01909-73B8-4486-A749-C643B1D7E36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1813" y="136525"/>
            <a:ext cx="2743200" cy="365125"/>
          </a:xfrm>
        </p:spPr>
        <p:txBody>
          <a:bodyPr/>
          <a:lstStyle>
            <a:lvl1pPr algn="l">
              <a:defRPr/>
            </a:lvl1pPr>
          </a:lstStyle>
          <a:p>
            <a:pPr>
              <a:defRPr/>
            </a:pPr>
            <a:fld id="{524C6359-9BB8-4148-8114-537E698DA205}" type="datetime1">
              <a:rPr lang="en-US"/>
              <a:pPr>
                <a:defRPr/>
              </a:pPr>
              <a:t>7/30/2024</a:t>
            </a:fld>
            <a:endParaRPr lang="en-US" dirty="0"/>
          </a:p>
        </p:txBody>
      </p:sp>
      <p:sp>
        <p:nvSpPr>
          <p:cNvPr id="12"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1813" y="6356350"/>
            <a:ext cx="4114800" cy="365125"/>
          </a:xfrm>
        </p:spPr>
        <p:txBody>
          <a:bodyPr/>
          <a:lstStyle>
            <a:lvl1pPr algn="l">
              <a:defRPr/>
            </a:lvl1pPr>
          </a:lstStyle>
          <a:p>
            <a:pPr>
              <a:defRPr/>
            </a:pPr>
            <a:endParaRPr lang="en-US"/>
          </a:p>
        </p:txBody>
      </p:sp>
      <p:sp>
        <p:nvSpPr>
          <p:cNvPr id="13"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lvl1pPr>
              <a:defRPr/>
            </a:lvl1pPr>
          </a:lstStyle>
          <a:p>
            <a:pPr>
              <a:defRPr/>
            </a:pPr>
            <a:fld id="{89D0F5B3-4B46-40BE-9C7E-1EDC77BB7C79}" type="slidenum">
              <a:rPr lang="en-US"/>
              <a:pPr>
                <a:defRPr/>
              </a:pPr>
              <a:t>‹#›</a:t>
            </a:fld>
            <a:endParaRPr lang="en-US"/>
          </a:p>
        </p:txBody>
      </p:sp>
    </p:spTree>
    <p:extLst>
      <p:ext uri="{BB962C8B-B14F-4D97-AF65-F5344CB8AC3E}">
        <p14:creationId xmlns:p14="http://schemas.microsoft.com/office/powerpoint/2010/main" val="1218637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AC552FEA-472E-4E74-B31D-531852C1908D}"/>
              </a:ext>
              <a:ext uri="{C183D7F6-B498-43B3-948B-1728B52AA6E4}"/>
            </a:extLst>
          </p:cNvPr>
          <p:cNvGrpSpPr/>
          <p:nvPr/>
        </p:nvGrpSpPr>
        <p:grpSpPr>
          <a:xfrm>
            <a:off x="531813" y="2310597"/>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1813" y="136525"/>
            <a:ext cx="2743200" cy="365125"/>
          </a:xfrm>
        </p:spPr>
        <p:txBody>
          <a:bodyPr/>
          <a:lstStyle>
            <a:lvl1pPr>
              <a:defRPr/>
            </a:lvl1pPr>
          </a:lstStyle>
          <a:p>
            <a:pPr>
              <a:defRPr/>
            </a:pPr>
            <a:fld id="{9376191F-481E-48E9-BB9A-369A67A7362D}" type="datetime1">
              <a:rPr lang="en-US"/>
              <a:pPr>
                <a:defRPr/>
              </a:pPr>
              <a:t>7/30/2024</a:t>
            </a:fld>
            <a:endParaRPr lang="en-US" dirty="0"/>
          </a:p>
        </p:txBody>
      </p:sp>
      <p:sp>
        <p:nvSpPr>
          <p:cNvPr id="12"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lvl1pPr>
              <a:defRPr/>
            </a:lvl1pPr>
          </a:lstStyle>
          <a:p>
            <a:pPr>
              <a:defRPr/>
            </a:pPr>
            <a:fld id="{FB9DEB30-8F61-449F-9074-13BB424AD19C}" type="slidenum">
              <a:rPr lang="en-US"/>
              <a:pPr>
                <a:defRPr/>
              </a:pPr>
              <a:t>‹#›</a:t>
            </a:fld>
            <a:endParaRPr lang="en-US"/>
          </a:p>
        </p:txBody>
      </p:sp>
    </p:spTree>
    <p:extLst>
      <p:ext uri="{BB962C8B-B14F-4D97-AF65-F5344CB8AC3E}">
        <p14:creationId xmlns:p14="http://schemas.microsoft.com/office/powerpoint/2010/main" val="4762897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37B4CDD2-E09A-418A-9131-FBDEE440A1F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lvl1pPr>
              <a:defRPr/>
            </a:lvl1pPr>
          </a:lstStyle>
          <a:p>
            <a:pPr>
              <a:defRPr/>
            </a:pPr>
            <a:fld id="{6C5677DE-DD04-48CC-9C18-7BE9FF2DEB6B}" type="datetime1">
              <a:rPr lang="en-US"/>
              <a:pPr>
                <a:defRPr/>
              </a:pPr>
              <a:t>7/30/2024</a:t>
            </a:fld>
            <a:endParaRPr lang="en-US"/>
          </a:p>
        </p:txBody>
      </p:sp>
      <p:sp>
        <p:nvSpPr>
          <p:cNvPr id="12"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lvl1pPr>
              <a:defRPr/>
            </a:lvl1pPr>
          </a:lstStyle>
          <a:p>
            <a:pPr>
              <a:defRPr/>
            </a:pPr>
            <a:fld id="{47415521-527B-40AB-B03E-7E6F77264098}" type="slidenum">
              <a:rPr lang="en-US"/>
              <a:pPr>
                <a:defRPr/>
              </a:pPr>
              <a:t>‹#›</a:t>
            </a:fld>
            <a:endParaRPr lang="en-US"/>
          </a:p>
        </p:txBody>
      </p:sp>
    </p:spTree>
    <p:extLst>
      <p:ext uri="{BB962C8B-B14F-4D97-AF65-F5344CB8AC3E}">
        <p14:creationId xmlns:p14="http://schemas.microsoft.com/office/powerpoint/2010/main" val="45400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FB14648-A882-44F4-BFE6-EA3A047BB63E}" type="datetimeFigureOut">
              <a:rPr lang="en-US"/>
              <a:pPr>
                <a:defRPr/>
              </a:pPr>
              <a:t>7/30/2024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696B4EC-39CD-4AFB-8015-E13BF345BD9A}" type="slidenum">
              <a:rPr lang="en-US"/>
              <a:pPr>
                <a:defRPr/>
              </a:pPr>
              <a:t>‹#›</a:t>
            </a:fld>
            <a:endParaRPr lang="en-US"/>
          </a:p>
        </p:txBody>
      </p:sp>
    </p:spTree>
    <p:extLst>
      <p:ext uri="{BB962C8B-B14F-4D97-AF65-F5344CB8AC3E}">
        <p14:creationId xmlns:p14="http://schemas.microsoft.com/office/powerpoint/2010/main" val="18049747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0CB61A83-9419-49FC-8074-2AB3D34FA88B}"/>
              </a:ext>
              <a:ext uri="{C183D7F6-B498-43B3-948B-1728B52AA6E4}"/>
            </a:extLst>
          </p:cNvPr>
          <p:cNvGrpSpPr/>
          <p:nvPr/>
        </p:nvGrpSpPr>
        <p:grpSpPr>
          <a:xfrm>
            <a:off x="531813" y="2319637"/>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lvl1pPr>
              <a:defRPr/>
            </a:lvl1pPr>
          </a:lstStyle>
          <a:p>
            <a:pPr>
              <a:defRPr/>
            </a:pPr>
            <a:fld id="{463255ED-7101-4D18-A8AE-3B5E4CB87EA5}" type="datetime1">
              <a:rPr lang="en-US"/>
              <a:pPr>
                <a:defRPr/>
              </a:pPr>
              <a:t>7/30/2024</a:t>
            </a:fld>
            <a:endParaRPr lang="en-US"/>
          </a:p>
        </p:txBody>
      </p:sp>
      <p:sp>
        <p:nvSpPr>
          <p:cNvPr id="13"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lvl1pPr>
              <a:defRPr/>
            </a:lvl1pPr>
          </a:lstStyle>
          <a:p>
            <a:pPr>
              <a:defRPr/>
            </a:pPr>
            <a:fld id="{8A49E2BF-F3ED-48C9-B7C7-230601A83A4C}" type="slidenum">
              <a:rPr lang="en-US"/>
              <a:pPr>
                <a:defRPr/>
              </a:pPr>
              <a:t>‹#›</a:t>
            </a:fld>
            <a:endParaRPr lang="en-US"/>
          </a:p>
        </p:txBody>
      </p:sp>
    </p:spTree>
    <p:extLst>
      <p:ext uri="{BB962C8B-B14F-4D97-AF65-F5344CB8AC3E}">
        <p14:creationId xmlns:p14="http://schemas.microsoft.com/office/powerpoint/2010/main" val="40926907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8"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3A93581E-DCC0-49F0-9803-829763C6DCD9}" type="slidenum">
              <a:rPr lang="en-US"/>
              <a:pPr>
                <a:defRPr/>
              </a:pPr>
              <a:t>‹#›</a:t>
            </a:fld>
            <a:endParaRPr lang="en-US"/>
          </a:p>
        </p:txBody>
      </p:sp>
    </p:spTree>
    <p:extLst>
      <p:ext uri="{BB962C8B-B14F-4D97-AF65-F5344CB8AC3E}">
        <p14:creationId xmlns:p14="http://schemas.microsoft.com/office/powerpoint/2010/main" val="22958208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aphic 78">
            <a:extLst>
              <a:ext uri="{FF2B5EF4-FFF2-40B4-BE49-F238E27FC236}">
                <a16:creationId xmlns:a16="http://schemas.microsoft.com/office/drawing/2014/main" id="{AC45ECC6-E29C-40EF-A7C9-5A17DAFD4299}"/>
              </a:ext>
              <a:ext uri="{C183D7F6-B498-43B3-948B-1728B52AA6E4}"/>
            </a:extLst>
          </p:cNvPr>
          <p:cNvGrpSpPr/>
          <p:nvPr/>
        </p:nvGrpSpPr>
        <p:grpSpPr>
          <a:xfrm>
            <a:off x="531813" y="2352330"/>
            <a:ext cx="970649" cy="45719"/>
            <a:chOff x="4886325" y="3371754"/>
            <a:chExt cx="2418492" cy="113728"/>
          </a:xfrm>
          <a:solidFill>
            <a:schemeClr val="accent1"/>
          </a:solidFill>
        </p:grpSpPr>
        <p:sp>
          <p:nvSpPr>
            <p:cNvPr id="4"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5"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6"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7"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lvl1pPr>
              <a:defRPr/>
            </a:lvl1pPr>
          </a:lstStyle>
          <a:p>
            <a:pPr>
              <a:defRPr/>
            </a:pPr>
            <a:fld id="{D51A702F-6367-4FD1-89A8-3744BE6BA9A2}" type="datetime1">
              <a:rPr lang="en-US"/>
              <a:pPr>
                <a:defRPr/>
              </a:pPr>
              <a:t>7/30/2024</a:t>
            </a:fld>
            <a:endParaRPr lang="en-US"/>
          </a:p>
        </p:txBody>
      </p:sp>
      <p:sp>
        <p:nvSpPr>
          <p:cNvPr id="11"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lvl1pPr>
              <a:defRPr/>
            </a:lvl1pPr>
          </a:lstStyle>
          <a:p>
            <a:pPr>
              <a:defRPr/>
            </a:pPr>
            <a:fld id="{5E363CCC-9EC1-4853-BD28-81664A6468E3}" type="slidenum">
              <a:rPr lang="en-US"/>
              <a:pPr>
                <a:defRPr/>
              </a:pPr>
              <a:t>‹#›</a:t>
            </a:fld>
            <a:endParaRPr lang="en-US"/>
          </a:p>
        </p:txBody>
      </p:sp>
    </p:spTree>
    <p:extLst>
      <p:ext uri="{BB962C8B-B14F-4D97-AF65-F5344CB8AC3E}">
        <p14:creationId xmlns:p14="http://schemas.microsoft.com/office/powerpoint/2010/main" val="272166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3"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19FD3A98-3618-47D7-BD04-DDEC94C0AB4C}" type="slidenum">
              <a:rPr lang="en-US"/>
              <a:pPr>
                <a:defRPr/>
              </a:pPr>
              <a:t>‹#›</a:t>
            </a:fld>
            <a:endParaRPr lang="en-US"/>
          </a:p>
        </p:txBody>
      </p:sp>
    </p:spTree>
    <p:extLst>
      <p:ext uri="{BB962C8B-B14F-4D97-AF65-F5344CB8AC3E}">
        <p14:creationId xmlns:p14="http://schemas.microsoft.com/office/powerpoint/2010/main" val="40604433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839DB371-B90D-44CB-A4AF-C7BDBFD0A87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lvl1pPr>
              <a:defRPr/>
            </a:lvl1pPr>
          </a:lstStyle>
          <a:p>
            <a:pPr>
              <a:defRPr/>
            </a:pPr>
            <a:fld id="{EB6FD34C-1867-42A9-AC54-D15ADD8A65E7}" type="datetime1">
              <a:rPr lang="en-US"/>
              <a:pPr>
                <a:defRPr/>
              </a:pPr>
              <a:t>7/30/2024</a:t>
            </a:fld>
            <a:endParaRPr lang="en-US"/>
          </a:p>
        </p:txBody>
      </p:sp>
      <p:sp>
        <p:nvSpPr>
          <p:cNvPr id="13"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lvl1pPr>
              <a:defRPr/>
            </a:lvl1pPr>
          </a:lstStyle>
          <a:p>
            <a:pPr>
              <a:defRPr/>
            </a:pPr>
            <a:fld id="{513A698A-AB66-48C8-A355-F3B43BC3FADE}" type="slidenum">
              <a:rPr lang="en-US"/>
              <a:pPr>
                <a:defRPr/>
              </a:pPr>
              <a:t>‹#›</a:t>
            </a:fld>
            <a:endParaRPr lang="en-US"/>
          </a:p>
        </p:txBody>
      </p:sp>
    </p:spTree>
    <p:extLst>
      <p:ext uri="{BB962C8B-B14F-4D97-AF65-F5344CB8AC3E}">
        <p14:creationId xmlns:p14="http://schemas.microsoft.com/office/powerpoint/2010/main" val="1968412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7627CBC2-9DC2-4EE8-A2D5-849E30F2201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lvl1pPr>
              <a:defRPr/>
            </a:lvl1pPr>
          </a:lstStyle>
          <a:p>
            <a:pPr>
              <a:defRPr/>
            </a:pPr>
            <a:fld id="{336133E9-A654-4C17-8C3C-DDCAC83D6EBF}" type="datetime1">
              <a:rPr lang="en-US"/>
              <a:pPr>
                <a:defRPr/>
              </a:pPr>
              <a:t>7/30/2024</a:t>
            </a:fld>
            <a:endParaRPr lang="en-US"/>
          </a:p>
        </p:txBody>
      </p:sp>
      <p:sp>
        <p:nvSpPr>
          <p:cNvPr id="13"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lvl1pPr>
              <a:defRPr/>
            </a:lvl1pPr>
          </a:lstStyle>
          <a:p>
            <a:pPr>
              <a:defRPr/>
            </a:pPr>
            <a:fld id="{14567D86-7E40-4840-9646-493BB9C895B7}" type="slidenum">
              <a:rPr lang="en-US"/>
              <a:pPr>
                <a:defRPr/>
              </a:pPr>
              <a:t>‹#›</a:t>
            </a:fld>
            <a:endParaRPr lang="en-US"/>
          </a:p>
        </p:txBody>
      </p:sp>
    </p:spTree>
    <p:extLst>
      <p:ext uri="{BB962C8B-B14F-4D97-AF65-F5344CB8AC3E}">
        <p14:creationId xmlns:p14="http://schemas.microsoft.com/office/powerpoint/2010/main" val="2204815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12EF7969-DB38-4989-A65C-9D190A245515}"/>
              </a:ext>
              <a:ext uri="{C183D7F6-B498-43B3-948B-1728B52AA6E4}"/>
            </a:extLst>
          </p:cNvPr>
          <p:cNvGrpSpPr/>
          <p:nvPr/>
        </p:nvGrpSpPr>
        <p:grpSpPr>
          <a:xfrm>
            <a:off x="531813" y="2333456"/>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lvl1pPr>
              <a:defRPr/>
            </a:lvl1pPr>
          </a:lstStyle>
          <a:p>
            <a:pPr>
              <a:defRPr/>
            </a:pPr>
            <a:fld id="{A4649BD0-10DB-43E7-8F22-40B3D51B8FC3}" type="datetime1">
              <a:rPr lang="en-US"/>
              <a:pPr>
                <a:defRPr/>
              </a:pPr>
              <a:t>7/30/2024</a:t>
            </a:fld>
            <a:endParaRPr lang="en-US"/>
          </a:p>
        </p:txBody>
      </p:sp>
      <p:sp>
        <p:nvSpPr>
          <p:cNvPr id="12"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lvl1pPr>
              <a:defRPr/>
            </a:lvl1pPr>
          </a:lstStyle>
          <a:p>
            <a:pPr>
              <a:defRPr/>
            </a:pPr>
            <a:fld id="{09A6A07E-267A-4220-A87D-A817BB1E2164}" type="slidenum">
              <a:rPr lang="en-US"/>
              <a:pPr>
                <a:defRPr/>
              </a:pPr>
              <a:t>‹#›</a:t>
            </a:fld>
            <a:endParaRPr lang="en-US"/>
          </a:p>
        </p:txBody>
      </p:sp>
    </p:spTree>
    <p:extLst>
      <p:ext uri="{BB962C8B-B14F-4D97-AF65-F5344CB8AC3E}">
        <p14:creationId xmlns:p14="http://schemas.microsoft.com/office/powerpoint/2010/main" val="8413602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88F505F-2957-41FC-9AAA-962853A6719E}"/>
              </a:ext>
              <a:ext uri="{C183D7F6-B498-43B3-948B-1728B52AA6E4}"/>
            </a:extLst>
          </p:cNvPr>
          <p:cNvGrpSpPr/>
          <p:nvPr/>
        </p:nvGrpSpPr>
        <p:grpSpPr>
          <a:xfrm rot="5400000">
            <a:off x="7283627" y="1250328"/>
            <a:ext cx="972241" cy="45719"/>
            <a:chOff x="4886325" y="3371754"/>
            <a:chExt cx="2418492" cy="113728"/>
          </a:xfrm>
          <a:solidFill>
            <a:schemeClr val="accent1"/>
          </a:solidFill>
        </p:grpSpPr>
        <p:sp>
          <p:nvSpPr>
            <p:cNvPr id="5"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lvl1pPr>
              <a:defRPr/>
            </a:lvl1pPr>
          </a:lstStyle>
          <a:p>
            <a:pPr>
              <a:defRPr/>
            </a:pPr>
            <a:fld id="{0A16C79C-F566-427A-93F6-434A4E613134}" type="datetime1">
              <a:rPr lang="en-US"/>
              <a:pPr>
                <a:defRPr/>
              </a:pPr>
              <a:t>7/30/2024</a:t>
            </a:fld>
            <a:endParaRPr lang="en-US"/>
          </a:p>
        </p:txBody>
      </p:sp>
      <p:sp>
        <p:nvSpPr>
          <p:cNvPr id="12"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lvl1pPr>
              <a:defRPr/>
            </a:lvl1pPr>
          </a:lstStyle>
          <a:p>
            <a:pPr>
              <a:defRPr/>
            </a:pPr>
            <a:fld id="{A426A05E-5AD1-46D9-BE47-D43A9B5E9074}" type="slidenum">
              <a:rPr lang="en-US"/>
              <a:pPr>
                <a:defRPr/>
              </a:pPr>
              <a:t>‹#›</a:t>
            </a:fld>
            <a:endParaRPr lang="en-US"/>
          </a:p>
        </p:txBody>
      </p:sp>
    </p:spTree>
    <p:extLst>
      <p:ext uri="{BB962C8B-B14F-4D97-AF65-F5344CB8AC3E}">
        <p14:creationId xmlns:p14="http://schemas.microsoft.com/office/powerpoint/2010/main" val="6612022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1B01909-73B8-4486-A749-C643B1D7E36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1813" y="136525"/>
            <a:ext cx="2743200" cy="365125"/>
          </a:xfrm>
        </p:spPr>
        <p:txBody>
          <a:bodyPr/>
          <a:lstStyle>
            <a:lvl1pPr algn="l">
              <a:defRPr/>
            </a:lvl1pPr>
          </a:lstStyle>
          <a:p>
            <a:pPr>
              <a:defRPr/>
            </a:pPr>
            <a:fld id="{524C6359-9BB8-4148-8114-537E698DA205}" type="datetime1">
              <a:rPr lang="en-US"/>
              <a:pPr>
                <a:defRPr/>
              </a:pPr>
              <a:t>7/30/2024</a:t>
            </a:fld>
            <a:endParaRPr lang="en-US" dirty="0"/>
          </a:p>
        </p:txBody>
      </p:sp>
      <p:sp>
        <p:nvSpPr>
          <p:cNvPr id="12"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1813" y="6356350"/>
            <a:ext cx="4114800" cy="365125"/>
          </a:xfrm>
        </p:spPr>
        <p:txBody>
          <a:bodyPr/>
          <a:lstStyle>
            <a:lvl1pPr algn="l">
              <a:defRPr/>
            </a:lvl1pPr>
          </a:lstStyle>
          <a:p>
            <a:pPr>
              <a:defRPr/>
            </a:pPr>
            <a:endParaRPr lang="en-US"/>
          </a:p>
        </p:txBody>
      </p:sp>
      <p:sp>
        <p:nvSpPr>
          <p:cNvPr id="13"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lvl1pPr>
              <a:defRPr/>
            </a:lvl1pPr>
          </a:lstStyle>
          <a:p>
            <a:pPr>
              <a:defRPr/>
            </a:pPr>
            <a:fld id="{06C70C23-7B35-4E73-AD84-C63EE06EBD46}" type="slidenum">
              <a:rPr lang="en-US"/>
              <a:pPr>
                <a:defRPr/>
              </a:pPr>
              <a:t>‹#›</a:t>
            </a:fld>
            <a:endParaRPr lang="en-US"/>
          </a:p>
        </p:txBody>
      </p:sp>
    </p:spTree>
    <p:extLst>
      <p:ext uri="{BB962C8B-B14F-4D97-AF65-F5344CB8AC3E}">
        <p14:creationId xmlns:p14="http://schemas.microsoft.com/office/powerpoint/2010/main" val="15051297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AC552FEA-472E-4E74-B31D-531852C1908D}"/>
              </a:ext>
              <a:ext uri="{C183D7F6-B498-43B3-948B-1728B52AA6E4}"/>
            </a:extLst>
          </p:cNvPr>
          <p:cNvGrpSpPr/>
          <p:nvPr/>
        </p:nvGrpSpPr>
        <p:grpSpPr>
          <a:xfrm>
            <a:off x="531813" y="2310597"/>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1813" y="136525"/>
            <a:ext cx="2743200" cy="365125"/>
          </a:xfrm>
        </p:spPr>
        <p:txBody>
          <a:bodyPr/>
          <a:lstStyle>
            <a:lvl1pPr>
              <a:defRPr/>
            </a:lvl1pPr>
          </a:lstStyle>
          <a:p>
            <a:pPr>
              <a:defRPr/>
            </a:pPr>
            <a:fld id="{9376191F-481E-48E9-BB9A-369A67A7362D}" type="datetime1">
              <a:rPr lang="en-US"/>
              <a:pPr>
                <a:defRPr/>
              </a:pPr>
              <a:t>7/30/2024</a:t>
            </a:fld>
            <a:endParaRPr lang="en-US" dirty="0"/>
          </a:p>
        </p:txBody>
      </p:sp>
      <p:sp>
        <p:nvSpPr>
          <p:cNvPr id="12"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lvl1pPr>
              <a:defRPr/>
            </a:lvl1pPr>
          </a:lstStyle>
          <a:p>
            <a:pPr>
              <a:defRPr/>
            </a:pPr>
            <a:fld id="{D7080102-9767-4E76-8906-A7A0EB8BCEE5}" type="slidenum">
              <a:rPr lang="en-US"/>
              <a:pPr>
                <a:defRPr/>
              </a:pPr>
              <a:t>‹#›</a:t>
            </a:fld>
            <a:endParaRPr lang="en-US"/>
          </a:p>
        </p:txBody>
      </p:sp>
    </p:spTree>
    <p:extLst>
      <p:ext uri="{BB962C8B-B14F-4D97-AF65-F5344CB8AC3E}">
        <p14:creationId xmlns:p14="http://schemas.microsoft.com/office/powerpoint/2010/main" val="1789521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79C54D-F574-44D2-84D5-3ABDEF8E49DA}" type="datetimeFigureOut">
              <a:rPr lang="en-US"/>
              <a:pPr>
                <a:defRPr/>
              </a:pPr>
              <a:t>7/30/2024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65EADDC-AD33-4B6F-9786-178107F1AC23}" type="slidenum">
              <a:rPr lang="en-US"/>
              <a:pPr>
                <a:defRPr/>
              </a:pPr>
              <a:t>‹#›</a:t>
            </a:fld>
            <a:endParaRPr lang="en-US"/>
          </a:p>
        </p:txBody>
      </p:sp>
    </p:spTree>
    <p:extLst>
      <p:ext uri="{BB962C8B-B14F-4D97-AF65-F5344CB8AC3E}">
        <p14:creationId xmlns:p14="http://schemas.microsoft.com/office/powerpoint/2010/main" val="1049092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37B4CDD2-E09A-418A-9131-FBDEE440A1F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lvl1pPr>
              <a:defRPr/>
            </a:lvl1pPr>
          </a:lstStyle>
          <a:p>
            <a:pPr>
              <a:defRPr/>
            </a:pPr>
            <a:fld id="{6C5677DE-DD04-48CC-9C18-7BE9FF2DEB6B}" type="datetime1">
              <a:rPr lang="en-US"/>
              <a:pPr>
                <a:defRPr/>
              </a:pPr>
              <a:t>7/30/2024</a:t>
            </a:fld>
            <a:endParaRPr lang="en-US"/>
          </a:p>
        </p:txBody>
      </p:sp>
      <p:sp>
        <p:nvSpPr>
          <p:cNvPr id="12"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lvl1pPr>
              <a:defRPr/>
            </a:lvl1pPr>
          </a:lstStyle>
          <a:p>
            <a:pPr>
              <a:defRPr/>
            </a:pPr>
            <a:fld id="{ABF6F40A-BD9E-4A20-AE4F-0E99BDE5D837}" type="slidenum">
              <a:rPr lang="en-US"/>
              <a:pPr>
                <a:defRPr/>
              </a:pPr>
              <a:t>‹#›</a:t>
            </a:fld>
            <a:endParaRPr lang="en-US"/>
          </a:p>
        </p:txBody>
      </p:sp>
    </p:spTree>
    <p:extLst>
      <p:ext uri="{BB962C8B-B14F-4D97-AF65-F5344CB8AC3E}">
        <p14:creationId xmlns:p14="http://schemas.microsoft.com/office/powerpoint/2010/main" val="21309860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0CB61A83-9419-49FC-8074-2AB3D34FA88B}"/>
              </a:ext>
              <a:ext uri="{C183D7F6-B498-43B3-948B-1728B52AA6E4}"/>
            </a:extLst>
          </p:cNvPr>
          <p:cNvGrpSpPr/>
          <p:nvPr/>
        </p:nvGrpSpPr>
        <p:grpSpPr>
          <a:xfrm>
            <a:off x="531813" y="2319637"/>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lvl1pPr>
              <a:defRPr/>
            </a:lvl1pPr>
          </a:lstStyle>
          <a:p>
            <a:pPr>
              <a:defRPr/>
            </a:pPr>
            <a:fld id="{463255ED-7101-4D18-A8AE-3B5E4CB87EA5}" type="datetime1">
              <a:rPr lang="en-US"/>
              <a:pPr>
                <a:defRPr/>
              </a:pPr>
              <a:t>7/30/2024</a:t>
            </a:fld>
            <a:endParaRPr lang="en-US"/>
          </a:p>
        </p:txBody>
      </p:sp>
      <p:sp>
        <p:nvSpPr>
          <p:cNvPr id="13"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lvl1pPr>
              <a:defRPr/>
            </a:lvl1pPr>
          </a:lstStyle>
          <a:p>
            <a:pPr>
              <a:defRPr/>
            </a:pPr>
            <a:fld id="{0ECDB799-9861-4EF2-AF4F-F516A9D6B9C0}" type="slidenum">
              <a:rPr lang="en-US"/>
              <a:pPr>
                <a:defRPr/>
              </a:pPr>
              <a:t>‹#›</a:t>
            </a:fld>
            <a:endParaRPr lang="en-US"/>
          </a:p>
        </p:txBody>
      </p:sp>
    </p:spTree>
    <p:extLst>
      <p:ext uri="{BB962C8B-B14F-4D97-AF65-F5344CB8AC3E}">
        <p14:creationId xmlns:p14="http://schemas.microsoft.com/office/powerpoint/2010/main" val="37214809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8"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BC38877A-F34E-4CFB-9AC1-3A8A72F2B143}" type="slidenum">
              <a:rPr lang="en-US"/>
              <a:pPr>
                <a:defRPr/>
              </a:pPr>
              <a:t>‹#›</a:t>
            </a:fld>
            <a:endParaRPr lang="en-US"/>
          </a:p>
        </p:txBody>
      </p:sp>
    </p:spTree>
    <p:extLst>
      <p:ext uri="{BB962C8B-B14F-4D97-AF65-F5344CB8AC3E}">
        <p14:creationId xmlns:p14="http://schemas.microsoft.com/office/powerpoint/2010/main" val="1300214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aphic 78">
            <a:extLst>
              <a:ext uri="{FF2B5EF4-FFF2-40B4-BE49-F238E27FC236}">
                <a16:creationId xmlns:a16="http://schemas.microsoft.com/office/drawing/2014/main" id="{AC45ECC6-E29C-40EF-A7C9-5A17DAFD4299}"/>
              </a:ext>
              <a:ext uri="{C183D7F6-B498-43B3-948B-1728B52AA6E4}"/>
            </a:extLst>
          </p:cNvPr>
          <p:cNvGrpSpPr/>
          <p:nvPr/>
        </p:nvGrpSpPr>
        <p:grpSpPr>
          <a:xfrm>
            <a:off x="531813" y="2352330"/>
            <a:ext cx="970649" cy="45719"/>
            <a:chOff x="4886325" y="3371754"/>
            <a:chExt cx="2418492" cy="113728"/>
          </a:xfrm>
          <a:solidFill>
            <a:schemeClr val="accent1"/>
          </a:solidFill>
        </p:grpSpPr>
        <p:sp>
          <p:nvSpPr>
            <p:cNvPr id="4"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5"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6"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7"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lvl1pPr>
              <a:defRPr/>
            </a:lvl1pPr>
          </a:lstStyle>
          <a:p>
            <a:pPr>
              <a:defRPr/>
            </a:pPr>
            <a:fld id="{D51A702F-6367-4FD1-89A8-3744BE6BA9A2}" type="datetime1">
              <a:rPr lang="en-US"/>
              <a:pPr>
                <a:defRPr/>
              </a:pPr>
              <a:t>7/30/2024</a:t>
            </a:fld>
            <a:endParaRPr lang="en-US"/>
          </a:p>
        </p:txBody>
      </p:sp>
      <p:sp>
        <p:nvSpPr>
          <p:cNvPr id="11"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lvl1pPr>
              <a:defRPr/>
            </a:lvl1pPr>
          </a:lstStyle>
          <a:p>
            <a:pPr>
              <a:defRPr/>
            </a:pPr>
            <a:fld id="{5B6D2C7A-A7BE-4314-80F3-F026C8AFC1AB}" type="slidenum">
              <a:rPr lang="en-US"/>
              <a:pPr>
                <a:defRPr/>
              </a:pPr>
              <a:t>‹#›</a:t>
            </a:fld>
            <a:endParaRPr lang="en-US"/>
          </a:p>
        </p:txBody>
      </p:sp>
    </p:spTree>
    <p:extLst>
      <p:ext uri="{BB962C8B-B14F-4D97-AF65-F5344CB8AC3E}">
        <p14:creationId xmlns:p14="http://schemas.microsoft.com/office/powerpoint/2010/main" val="5993275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3"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5E167DA2-2F5B-47DF-A565-65BB6374329A}" type="slidenum">
              <a:rPr lang="en-US"/>
              <a:pPr>
                <a:defRPr/>
              </a:pPr>
              <a:t>‹#›</a:t>
            </a:fld>
            <a:endParaRPr lang="en-US"/>
          </a:p>
        </p:txBody>
      </p:sp>
    </p:spTree>
    <p:extLst>
      <p:ext uri="{BB962C8B-B14F-4D97-AF65-F5344CB8AC3E}">
        <p14:creationId xmlns:p14="http://schemas.microsoft.com/office/powerpoint/2010/main" val="8698359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839DB371-B90D-44CB-A4AF-C7BDBFD0A87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lvl1pPr>
              <a:defRPr/>
            </a:lvl1pPr>
          </a:lstStyle>
          <a:p>
            <a:pPr>
              <a:defRPr/>
            </a:pPr>
            <a:fld id="{EB6FD34C-1867-42A9-AC54-D15ADD8A65E7}" type="datetime1">
              <a:rPr lang="en-US"/>
              <a:pPr>
                <a:defRPr/>
              </a:pPr>
              <a:t>7/30/2024</a:t>
            </a:fld>
            <a:endParaRPr lang="en-US"/>
          </a:p>
        </p:txBody>
      </p:sp>
      <p:sp>
        <p:nvSpPr>
          <p:cNvPr id="13"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lvl1pPr>
              <a:defRPr/>
            </a:lvl1pPr>
          </a:lstStyle>
          <a:p>
            <a:pPr>
              <a:defRPr/>
            </a:pPr>
            <a:fld id="{FED55DAC-BC3E-43C7-B789-66CA63A99087}" type="slidenum">
              <a:rPr lang="en-US"/>
              <a:pPr>
                <a:defRPr/>
              </a:pPr>
              <a:t>‹#›</a:t>
            </a:fld>
            <a:endParaRPr lang="en-US"/>
          </a:p>
        </p:txBody>
      </p:sp>
    </p:spTree>
    <p:extLst>
      <p:ext uri="{BB962C8B-B14F-4D97-AF65-F5344CB8AC3E}">
        <p14:creationId xmlns:p14="http://schemas.microsoft.com/office/powerpoint/2010/main" val="21180444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7627CBC2-9DC2-4EE8-A2D5-849E30F2201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lvl1pPr>
              <a:defRPr/>
            </a:lvl1pPr>
          </a:lstStyle>
          <a:p>
            <a:pPr>
              <a:defRPr/>
            </a:pPr>
            <a:fld id="{336133E9-A654-4C17-8C3C-DDCAC83D6EBF}" type="datetime1">
              <a:rPr lang="en-US"/>
              <a:pPr>
                <a:defRPr/>
              </a:pPr>
              <a:t>7/30/2024</a:t>
            </a:fld>
            <a:endParaRPr lang="en-US"/>
          </a:p>
        </p:txBody>
      </p:sp>
      <p:sp>
        <p:nvSpPr>
          <p:cNvPr id="13"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lvl1pPr>
              <a:defRPr/>
            </a:lvl1pPr>
          </a:lstStyle>
          <a:p>
            <a:pPr>
              <a:defRPr/>
            </a:pPr>
            <a:fld id="{6D963D68-3072-489A-AD91-FB50DC511831}" type="slidenum">
              <a:rPr lang="en-US"/>
              <a:pPr>
                <a:defRPr/>
              </a:pPr>
              <a:t>‹#›</a:t>
            </a:fld>
            <a:endParaRPr lang="en-US"/>
          </a:p>
        </p:txBody>
      </p:sp>
    </p:spTree>
    <p:extLst>
      <p:ext uri="{BB962C8B-B14F-4D97-AF65-F5344CB8AC3E}">
        <p14:creationId xmlns:p14="http://schemas.microsoft.com/office/powerpoint/2010/main" val="830661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12EF7969-DB38-4989-A65C-9D190A245515}"/>
              </a:ext>
              <a:ext uri="{C183D7F6-B498-43B3-948B-1728B52AA6E4}"/>
            </a:extLst>
          </p:cNvPr>
          <p:cNvGrpSpPr/>
          <p:nvPr/>
        </p:nvGrpSpPr>
        <p:grpSpPr>
          <a:xfrm>
            <a:off x="531813" y="2333456"/>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lvl1pPr>
              <a:defRPr/>
            </a:lvl1pPr>
          </a:lstStyle>
          <a:p>
            <a:pPr>
              <a:defRPr/>
            </a:pPr>
            <a:fld id="{A4649BD0-10DB-43E7-8F22-40B3D51B8FC3}" type="datetime1">
              <a:rPr lang="en-US"/>
              <a:pPr>
                <a:defRPr/>
              </a:pPr>
              <a:t>7/30/2024</a:t>
            </a:fld>
            <a:endParaRPr lang="en-US"/>
          </a:p>
        </p:txBody>
      </p:sp>
      <p:sp>
        <p:nvSpPr>
          <p:cNvPr id="12"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lvl1pPr>
              <a:defRPr/>
            </a:lvl1pPr>
          </a:lstStyle>
          <a:p>
            <a:pPr>
              <a:defRPr/>
            </a:pPr>
            <a:fld id="{1F53D116-A066-448C-9BCE-DC5A67AC8065}" type="slidenum">
              <a:rPr lang="en-US"/>
              <a:pPr>
                <a:defRPr/>
              </a:pPr>
              <a:t>‹#›</a:t>
            </a:fld>
            <a:endParaRPr lang="en-US"/>
          </a:p>
        </p:txBody>
      </p:sp>
    </p:spTree>
    <p:extLst>
      <p:ext uri="{BB962C8B-B14F-4D97-AF65-F5344CB8AC3E}">
        <p14:creationId xmlns:p14="http://schemas.microsoft.com/office/powerpoint/2010/main" val="18260931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88F505F-2957-41FC-9AAA-962853A6719E}"/>
              </a:ext>
              <a:ext uri="{C183D7F6-B498-43B3-948B-1728B52AA6E4}"/>
            </a:extLst>
          </p:cNvPr>
          <p:cNvGrpSpPr/>
          <p:nvPr/>
        </p:nvGrpSpPr>
        <p:grpSpPr>
          <a:xfrm rot="5400000">
            <a:off x="7283627" y="1250328"/>
            <a:ext cx="972241" cy="45719"/>
            <a:chOff x="4886325" y="3371754"/>
            <a:chExt cx="2418492" cy="113728"/>
          </a:xfrm>
          <a:solidFill>
            <a:schemeClr val="accent1"/>
          </a:solidFill>
        </p:grpSpPr>
        <p:sp>
          <p:nvSpPr>
            <p:cNvPr id="5"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lvl1pPr>
              <a:defRPr/>
            </a:lvl1pPr>
          </a:lstStyle>
          <a:p>
            <a:pPr>
              <a:defRPr/>
            </a:pPr>
            <a:fld id="{0A16C79C-F566-427A-93F6-434A4E613134}" type="datetime1">
              <a:rPr lang="en-US"/>
              <a:pPr>
                <a:defRPr/>
              </a:pPr>
              <a:t>7/30/2024</a:t>
            </a:fld>
            <a:endParaRPr lang="en-US"/>
          </a:p>
        </p:txBody>
      </p:sp>
      <p:sp>
        <p:nvSpPr>
          <p:cNvPr id="12"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lvl1pPr>
              <a:defRPr/>
            </a:lvl1pPr>
          </a:lstStyle>
          <a:p>
            <a:pPr>
              <a:defRPr/>
            </a:pPr>
            <a:fld id="{E134590A-12B5-4576-855D-527D6E219DD8}" type="slidenum">
              <a:rPr lang="en-US"/>
              <a:pPr>
                <a:defRPr/>
              </a:pPr>
              <a:t>‹#›</a:t>
            </a:fld>
            <a:endParaRPr lang="en-US"/>
          </a:p>
        </p:txBody>
      </p:sp>
    </p:spTree>
    <p:extLst>
      <p:ext uri="{BB962C8B-B14F-4D97-AF65-F5344CB8AC3E}">
        <p14:creationId xmlns:p14="http://schemas.microsoft.com/office/powerpoint/2010/main" val="23231348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1B01909-73B8-4486-A749-C643B1D7E36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1813" y="136525"/>
            <a:ext cx="2743200" cy="365125"/>
          </a:xfrm>
        </p:spPr>
        <p:txBody>
          <a:bodyPr/>
          <a:lstStyle>
            <a:lvl1pPr algn="l">
              <a:defRPr/>
            </a:lvl1pPr>
          </a:lstStyle>
          <a:p>
            <a:pPr>
              <a:defRPr/>
            </a:pPr>
            <a:fld id="{524C6359-9BB8-4148-8114-537E698DA205}" type="datetime1">
              <a:rPr lang="en-US"/>
              <a:pPr>
                <a:defRPr/>
              </a:pPr>
              <a:t>7/30/2024</a:t>
            </a:fld>
            <a:endParaRPr lang="en-US" dirty="0"/>
          </a:p>
        </p:txBody>
      </p:sp>
      <p:sp>
        <p:nvSpPr>
          <p:cNvPr id="12"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1813" y="6356350"/>
            <a:ext cx="4114800" cy="365125"/>
          </a:xfrm>
        </p:spPr>
        <p:txBody>
          <a:bodyPr/>
          <a:lstStyle>
            <a:lvl1pPr algn="l">
              <a:defRPr/>
            </a:lvl1pPr>
          </a:lstStyle>
          <a:p>
            <a:pPr>
              <a:defRPr/>
            </a:pPr>
            <a:endParaRPr lang="en-US"/>
          </a:p>
        </p:txBody>
      </p:sp>
      <p:sp>
        <p:nvSpPr>
          <p:cNvPr id="13"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lvl1pPr>
              <a:defRPr/>
            </a:lvl1pPr>
          </a:lstStyle>
          <a:p>
            <a:pPr>
              <a:defRPr/>
            </a:pPr>
            <a:fld id="{79ACA6A0-D3E9-4604-92F4-64EE5AFC42FB}" type="slidenum">
              <a:rPr lang="en-US"/>
              <a:pPr>
                <a:defRPr/>
              </a:pPr>
              <a:t>‹#›</a:t>
            </a:fld>
            <a:endParaRPr lang="en-US"/>
          </a:p>
        </p:txBody>
      </p:sp>
    </p:spTree>
    <p:extLst>
      <p:ext uri="{BB962C8B-B14F-4D97-AF65-F5344CB8AC3E}">
        <p14:creationId xmlns:p14="http://schemas.microsoft.com/office/powerpoint/2010/main" val="148734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31C7C0-CEAA-4D50-833E-D2E2B138A397}" type="datetimeFigureOut">
              <a:rPr lang="en-US"/>
              <a:pPr>
                <a:defRPr/>
              </a:pPr>
              <a:t>7/30/2024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064B52-EC3B-4600-B0CD-DFA47246C26E}" type="slidenum">
              <a:rPr lang="en-US"/>
              <a:pPr>
                <a:defRPr/>
              </a:pPr>
              <a:t>‹#›</a:t>
            </a:fld>
            <a:endParaRPr lang="en-US"/>
          </a:p>
        </p:txBody>
      </p:sp>
    </p:spTree>
    <p:extLst>
      <p:ext uri="{BB962C8B-B14F-4D97-AF65-F5344CB8AC3E}">
        <p14:creationId xmlns:p14="http://schemas.microsoft.com/office/powerpoint/2010/main" val="35561210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AC552FEA-472E-4E74-B31D-531852C1908D}"/>
              </a:ext>
              <a:ext uri="{C183D7F6-B498-43B3-948B-1728B52AA6E4}"/>
            </a:extLst>
          </p:cNvPr>
          <p:cNvGrpSpPr/>
          <p:nvPr/>
        </p:nvGrpSpPr>
        <p:grpSpPr>
          <a:xfrm>
            <a:off x="531813" y="2310597"/>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1813" y="136525"/>
            <a:ext cx="2743200" cy="365125"/>
          </a:xfrm>
        </p:spPr>
        <p:txBody>
          <a:bodyPr/>
          <a:lstStyle>
            <a:lvl1pPr>
              <a:defRPr/>
            </a:lvl1pPr>
          </a:lstStyle>
          <a:p>
            <a:pPr>
              <a:defRPr/>
            </a:pPr>
            <a:fld id="{9376191F-481E-48E9-BB9A-369A67A7362D}" type="datetime1">
              <a:rPr lang="en-US"/>
              <a:pPr>
                <a:defRPr/>
              </a:pPr>
              <a:t>7/30/2024</a:t>
            </a:fld>
            <a:endParaRPr lang="en-US" dirty="0"/>
          </a:p>
        </p:txBody>
      </p:sp>
      <p:sp>
        <p:nvSpPr>
          <p:cNvPr id="12"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lvl1pPr>
              <a:defRPr/>
            </a:lvl1pPr>
          </a:lstStyle>
          <a:p>
            <a:pPr>
              <a:defRPr/>
            </a:pPr>
            <a:fld id="{3804B9AA-61BB-4D02-9CD9-5949569BD09F}" type="slidenum">
              <a:rPr lang="en-US"/>
              <a:pPr>
                <a:defRPr/>
              </a:pPr>
              <a:t>‹#›</a:t>
            </a:fld>
            <a:endParaRPr lang="en-US"/>
          </a:p>
        </p:txBody>
      </p:sp>
    </p:spTree>
    <p:extLst>
      <p:ext uri="{BB962C8B-B14F-4D97-AF65-F5344CB8AC3E}">
        <p14:creationId xmlns:p14="http://schemas.microsoft.com/office/powerpoint/2010/main" val="22825602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37B4CDD2-E09A-418A-9131-FBDEE440A1F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lvl1pPr>
              <a:defRPr/>
            </a:lvl1pPr>
          </a:lstStyle>
          <a:p>
            <a:pPr>
              <a:defRPr/>
            </a:pPr>
            <a:fld id="{6C5677DE-DD04-48CC-9C18-7BE9FF2DEB6B}" type="datetime1">
              <a:rPr lang="en-US"/>
              <a:pPr>
                <a:defRPr/>
              </a:pPr>
              <a:t>7/30/2024</a:t>
            </a:fld>
            <a:endParaRPr lang="en-US"/>
          </a:p>
        </p:txBody>
      </p:sp>
      <p:sp>
        <p:nvSpPr>
          <p:cNvPr id="12"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lvl1pPr>
              <a:defRPr/>
            </a:lvl1pPr>
          </a:lstStyle>
          <a:p>
            <a:pPr>
              <a:defRPr/>
            </a:pPr>
            <a:fld id="{4B539AC4-A885-4964-AFFE-8FF4C12682A9}" type="slidenum">
              <a:rPr lang="en-US"/>
              <a:pPr>
                <a:defRPr/>
              </a:pPr>
              <a:t>‹#›</a:t>
            </a:fld>
            <a:endParaRPr lang="en-US"/>
          </a:p>
        </p:txBody>
      </p:sp>
    </p:spTree>
    <p:extLst>
      <p:ext uri="{BB962C8B-B14F-4D97-AF65-F5344CB8AC3E}">
        <p14:creationId xmlns:p14="http://schemas.microsoft.com/office/powerpoint/2010/main" val="3549716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0CB61A83-9419-49FC-8074-2AB3D34FA88B}"/>
              </a:ext>
              <a:ext uri="{C183D7F6-B498-43B3-948B-1728B52AA6E4}"/>
            </a:extLst>
          </p:cNvPr>
          <p:cNvGrpSpPr/>
          <p:nvPr/>
        </p:nvGrpSpPr>
        <p:grpSpPr>
          <a:xfrm>
            <a:off x="531813" y="2319637"/>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lvl1pPr>
              <a:defRPr/>
            </a:lvl1pPr>
          </a:lstStyle>
          <a:p>
            <a:pPr>
              <a:defRPr/>
            </a:pPr>
            <a:fld id="{463255ED-7101-4D18-A8AE-3B5E4CB87EA5}" type="datetime1">
              <a:rPr lang="en-US"/>
              <a:pPr>
                <a:defRPr/>
              </a:pPr>
              <a:t>7/30/2024</a:t>
            </a:fld>
            <a:endParaRPr lang="en-US"/>
          </a:p>
        </p:txBody>
      </p:sp>
      <p:sp>
        <p:nvSpPr>
          <p:cNvPr id="13"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lvl1pPr>
              <a:defRPr/>
            </a:lvl1pPr>
          </a:lstStyle>
          <a:p>
            <a:pPr>
              <a:defRPr/>
            </a:pPr>
            <a:fld id="{C3E828E2-F183-45ED-BDBA-7B3EA6931EBF}" type="slidenum">
              <a:rPr lang="en-US"/>
              <a:pPr>
                <a:defRPr/>
              </a:pPr>
              <a:t>‹#›</a:t>
            </a:fld>
            <a:endParaRPr lang="en-US"/>
          </a:p>
        </p:txBody>
      </p:sp>
    </p:spTree>
    <p:extLst>
      <p:ext uri="{BB962C8B-B14F-4D97-AF65-F5344CB8AC3E}">
        <p14:creationId xmlns:p14="http://schemas.microsoft.com/office/powerpoint/2010/main" val="33262131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8"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25A71BB0-95FD-4D81-B42E-39335BC41536}" type="slidenum">
              <a:rPr lang="en-US"/>
              <a:pPr>
                <a:defRPr/>
              </a:pPr>
              <a:t>‹#›</a:t>
            </a:fld>
            <a:endParaRPr lang="en-US"/>
          </a:p>
        </p:txBody>
      </p:sp>
    </p:spTree>
    <p:extLst>
      <p:ext uri="{BB962C8B-B14F-4D97-AF65-F5344CB8AC3E}">
        <p14:creationId xmlns:p14="http://schemas.microsoft.com/office/powerpoint/2010/main" val="29579128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aphic 78">
            <a:extLst>
              <a:ext uri="{FF2B5EF4-FFF2-40B4-BE49-F238E27FC236}">
                <a16:creationId xmlns:a16="http://schemas.microsoft.com/office/drawing/2014/main" id="{AC45ECC6-E29C-40EF-A7C9-5A17DAFD4299}"/>
              </a:ext>
              <a:ext uri="{C183D7F6-B498-43B3-948B-1728B52AA6E4}"/>
            </a:extLst>
          </p:cNvPr>
          <p:cNvGrpSpPr/>
          <p:nvPr/>
        </p:nvGrpSpPr>
        <p:grpSpPr>
          <a:xfrm>
            <a:off x="531813" y="2352330"/>
            <a:ext cx="970649" cy="45719"/>
            <a:chOff x="4886325" y="3371754"/>
            <a:chExt cx="2418492" cy="113728"/>
          </a:xfrm>
          <a:solidFill>
            <a:schemeClr val="accent1"/>
          </a:solidFill>
        </p:grpSpPr>
        <p:sp>
          <p:nvSpPr>
            <p:cNvPr id="4"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5"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6"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7"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lvl1pPr>
              <a:defRPr/>
            </a:lvl1pPr>
          </a:lstStyle>
          <a:p>
            <a:pPr>
              <a:defRPr/>
            </a:pPr>
            <a:fld id="{D51A702F-6367-4FD1-89A8-3744BE6BA9A2}" type="datetime1">
              <a:rPr lang="en-US"/>
              <a:pPr>
                <a:defRPr/>
              </a:pPr>
              <a:t>7/30/2024</a:t>
            </a:fld>
            <a:endParaRPr lang="en-US"/>
          </a:p>
        </p:txBody>
      </p:sp>
      <p:sp>
        <p:nvSpPr>
          <p:cNvPr id="11"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lvl1pPr>
              <a:defRPr/>
            </a:lvl1pPr>
          </a:lstStyle>
          <a:p>
            <a:pPr>
              <a:defRPr/>
            </a:pPr>
            <a:fld id="{CB332BDB-23AE-4A15-9C53-0767566BB902}" type="slidenum">
              <a:rPr lang="en-US"/>
              <a:pPr>
                <a:defRPr/>
              </a:pPr>
              <a:t>‹#›</a:t>
            </a:fld>
            <a:endParaRPr lang="en-US"/>
          </a:p>
        </p:txBody>
      </p:sp>
    </p:spTree>
    <p:extLst>
      <p:ext uri="{BB962C8B-B14F-4D97-AF65-F5344CB8AC3E}">
        <p14:creationId xmlns:p14="http://schemas.microsoft.com/office/powerpoint/2010/main" val="13560615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3"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AE96DF60-2316-415A-97A1-1793A4EAE563}" type="slidenum">
              <a:rPr lang="en-US"/>
              <a:pPr>
                <a:defRPr/>
              </a:pPr>
              <a:t>‹#›</a:t>
            </a:fld>
            <a:endParaRPr lang="en-US"/>
          </a:p>
        </p:txBody>
      </p:sp>
    </p:spTree>
    <p:extLst>
      <p:ext uri="{BB962C8B-B14F-4D97-AF65-F5344CB8AC3E}">
        <p14:creationId xmlns:p14="http://schemas.microsoft.com/office/powerpoint/2010/main" val="20135219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839DB371-B90D-44CB-A4AF-C7BDBFD0A87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lvl1pPr>
              <a:defRPr/>
            </a:lvl1pPr>
          </a:lstStyle>
          <a:p>
            <a:pPr>
              <a:defRPr/>
            </a:pPr>
            <a:fld id="{EB6FD34C-1867-42A9-AC54-D15ADD8A65E7}" type="datetime1">
              <a:rPr lang="en-US"/>
              <a:pPr>
                <a:defRPr/>
              </a:pPr>
              <a:t>7/30/2024</a:t>
            </a:fld>
            <a:endParaRPr lang="en-US"/>
          </a:p>
        </p:txBody>
      </p:sp>
      <p:sp>
        <p:nvSpPr>
          <p:cNvPr id="13"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lvl1pPr>
              <a:defRPr/>
            </a:lvl1pPr>
          </a:lstStyle>
          <a:p>
            <a:pPr>
              <a:defRPr/>
            </a:pPr>
            <a:fld id="{1D2E26C0-0F16-4767-8363-1A5DA55A3DED}" type="slidenum">
              <a:rPr lang="en-US"/>
              <a:pPr>
                <a:defRPr/>
              </a:pPr>
              <a:t>‹#›</a:t>
            </a:fld>
            <a:endParaRPr lang="en-US"/>
          </a:p>
        </p:txBody>
      </p:sp>
    </p:spTree>
    <p:extLst>
      <p:ext uri="{BB962C8B-B14F-4D97-AF65-F5344CB8AC3E}">
        <p14:creationId xmlns:p14="http://schemas.microsoft.com/office/powerpoint/2010/main" val="16848778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7627CBC2-9DC2-4EE8-A2D5-849E30F2201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lvl1pPr>
              <a:defRPr/>
            </a:lvl1pPr>
          </a:lstStyle>
          <a:p>
            <a:pPr>
              <a:defRPr/>
            </a:pPr>
            <a:fld id="{336133E9-A654-4C17-8C3C-DDCAC83D6EBF}" type="datetime1">
              <a:rPr lang="en-US"/>
              <a:pPr>
                <a:defRPr/>
              </a:pPr>
              <a:t>7/30/2024</a:t>
            </a:fld>
            <a:endParaRPr lang="en-US"/>
          </a:p>
        </p:txBody>
      </p:sp>
      <p:sp>
        <p:nvSpPr>
          <p:cNvPr id="13"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lvl1pPr>
              <a:defRPr/>
            </a:lvl1pPr>
          </a:lstStyle>
          <a:p>
            <a:pPr>
              <a:defRPr/>
            </a:pPr>
            <a:fld id="{B741A43E-6B00-43D4-B186-0E7EF70A2FBD}" type="slidenum">
              <a:rPr lang="en-US"/>
              <a:pPr>
                <a:defRPr/>
              </a:pPr>
              <a:t>‹#›</a:t>
            </a:fld>
            <a:endParaRPr lang="en-US"/>
          </a:p>
        </p:txBody>
      </p:sp>
    </p:spTree>
    <p:extLst>
      <p:ext uri="{BB962C8B-B14F-4D97-AF65-F5344CB8AC3E}">
        <p14:creationId xmlns:p14="http://schemas.microsoft.com/office/powerpoint/2010/main" val="14444738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12EF7969-DB38-4989-A65C-9D190A245515}"/>
              </a:ext>
              <a:ext uri="{C183D7F6-B498-43B3-948B-1728B52AA6E4}"/>
            </a:extLst>
          </p:cNvPr>
          <p:cNvGrpSpPr/>
          <p:nvPr/>
        </p:nvGrpSpPr>
        <p:grpSpPr>
          <a:xfrm>
            <a:off x="531813" y="2333456"/>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lvl1pPr>
              <a:defRPr/>
            </a:lvl1pPr>
          </a:lstStyle>
          <a:p>
            <a:pPr>
              <a:defRPr/>
            </a:pPr>
            <a:fld id="{A4649BD0-10DB-43E7-8F22-40B3D51B8FC3}" type="datetime1">
              <a:rPr lang="en-US"/>
              <a:pPr>
                <a:defRPr/>
              </a:pPr>
              <a:t>7/30/2024</a:t>
            </a:fld>
            <a:endParaRPr lang="en-US"/>
          </a:p>
        </p:txBody>
      </p:sp>
      <p:sp>
        <p:nvSpPr>
          <p:cNvPr id="12"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lvl1pPr>
              <a:defRPr/>
            </a:lvl1pPr>
          </a:lstStyle>
          <a:p>
            <a:pPr>
              <a:defRPr/>
            </a:pPr>
            <a:fld id="{8F236334-5495-4E09-ABAF-F90DFE957A77}" type="slidenum">
              <a:rPr lang="en-US"/>
              <a:pPr>
                <a:defRPr/>
              </a:pPr>
              <a:t>‹#›</a:t>
            </a:fld>
            <a:endParaRPr lang="en-US"/>
          </a:p>
        </p:txBody>
      </p:sp>
    </p:spTree>
    <p:extLst>
      <p:ext uri="{BB962C8B-B14F-4D97-AF65-F5344CB8AC3E}">
        <p14:creationId xmlns:p14="http://schemas.microsoft.com/office/powerpoint/2010/main" val="20846936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88F505F-2957-41FC-9AAA-962853A6719E}"/>
              </a:ext>
              <a:ext uri="{C183D7F6-B498-43B3-948B-1728B52AA6E4}"/>
            </a:extLst>
          </p:cNvPr>
          <p:cNvGrpSpPr/>
          <p:nvPr/>
        </p:nvGrpSpPr>
        <p:grpSpPr>
          <a:xfrm rot="5400000">
            <a:off x="7283627" y="1250328"/>
            <a:ext cx="972241" cy="45719"/>
            <a:chOff x="4886325" y="3371754"/>
            <a:chExt cx="2418492" cy="113728"/>
          </a:xfrm>
          <a:solidFill>
            <a:schemeClr val="accent1"/>
          </a:solidFill>
        </p:grpSpPr>
        <p:sp>
          <p:nvSpPr>
            <p:cNvPr id="5"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lvl1pPr>
              <a:defRPr/>
            </a:lvl1pPr>
          </a:lstStyle>
          <a:p>
            <a:pPr>
              <a:defRPr/>
            </a:pPr>
            <a:fld id="{0A16C79C-F566-427A-93F6-434A4E613134}" type="datetime1">
              <a:rPr lang="en-US"/>
              <a:pPr>
                <a:defRPr/>
              </a:pPr>
              <a:t>7/30/2024</a:t>
            </a:fld>
            <a:endParaRPr lang="en-US"/>
          </a:p>
        </p:txBody>
      </p:sp>
      <p:sp>
        <p:nvSpPr>
          <p:cNvPr id="12"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lvl1pPr>
              <a:defRPr/>
            </a:lvl1pPr>
          </a:lstStyle>
          <a:p>
            <a:pPr>
              <a:defRPr/>
            </a:pPr>
            <a:fld id="{DA3C00F5-0DDA-42E8-BF1D-A08F6892F7F0}" type="slidenum">
              <a:rPr lang="en-US"/>
              <a:pPr>
                <a:defRPr/>
              </a:pPr>
              <a:t>‹#›</a:t>
            </a:fld>
            <a:endParaRPr lang="en-US"/>
          </a:p>
        </p:txBody>
      </p:sp>
    </p:spTree>
    <p:extLst>
      <p:ext uri="{BB962C8B-B14F-4D97-AF65-F5344CB8AC3E}">
        <p14:creationId xmlns:p14="http://schemas.microsoft.com/office/powerpoint/2010/main" val="979528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F56AE10-9E31-4958-96F5-088D35253BA3}" type="datetimeFigureOut">
              <a:rPr lang="en-US"/>
              <a:pPr>
                <a:defRPr/>
              </a:pPr>
              <a:t>7/30/2024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634A0F-D3CB-40F5-9894-7ABFE2D47F1D}" type="slidenum">
              <a:rPr lang="en-US"/>
              <a:pPr>
                <a:defRPr/>
              </a:pPr>
              <a:t>‹#›</a:t>
            </a:fld>
            <a:endParaRPr lang="en-US"/>
          </a:p>
        </p:txBody>
      </p:sp>
    </p:spTree>
    <p:extLst>
      <p:ext uri="{BB962C8B-B14F-4D97-AF65-F5344CB8AC3E}">
        <p14:creationId xmlns:p14="http://schemas.microsoft.com/office/powerpoint/2010/main" val="32375978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1B01909-73B8-4486-A749-C643B1D7E36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1813" y="136525"/>
            <a:ext cx="2743200" cy="365125"/>
          </a:xfrm>
        </p:spPr>
        <p:txBody>
          <a:bodyPr/>
          <a:lstStyle>
            <a:lvl1pPr algn="l">
              <a:defRPr/>
            </a:lvl1pPr>
          </a:lstStyle>
          <a:p>
            <a:pPr>
              <a:defRPr/>
            </a:pPr>
            <a:fld id="{524C6359-9BB8-4148-8114-537E698DA205}" type="datetime1">
              <a:rPr lang="en-US"/>
              <a:pPr>
                <a:defRPr/>
              </a:pPr>
              <a:t>7/30/2024</a:t>
            </a:fld>
            <a:endParaRPr lang="en-US" dirty="0"/>
          </a:p>
        </p:txBody>
      </p:sp>
      <p:sp>
        <p:nvSpPr>
          <p:cNvPr id="12"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1813" y="6356350"/>
            <a:ext cx="4114800" cy="365125"/>
          </a:xfrm>
        </p:spPr>
        <p:txBody>
          <a:bodyPr/>
          <a:lstStyle>
            <a:lvl1pPr algn="l">
              <a:defRPr/>
            </a:lvl1pPr>
          </a:lstStyle>
          <a:p>
            <a:pPr>
              <a:defRPr/>
            </a:pPr>
            <a:endParaRPr lang="en-US"/>
          </a:p>
        </p:txBody>
      </p:sp>
      <p:sp>
        <p:nvSpPr>
          <p:cNvPr id="13"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lvl1pPr>
              <a:defRPr/>
            </a:lvl1pPr>
          </a:lstStyle>
          <a:p>
            <a:pPr>
              <a:defRPr/>
            </a:pPr>
            <a:fld id="{49AEE6AE-E4A2-4297-8000-A34BC6C5BC5A}" type="slidenum">
              <a:rPr lang="en-US"/>
              <a:pPr>
                <a:defRPr/>
              </a:pPr>
              <a:t>‹#›</a:t>
            </a:fld>
            <a:endParaRPr lang="en-US"/>
          </a:p>
        </p:txBody>
      </p:sp>
    </p:spTree>
    <p:extLst>
      <p:ext uri="{BB962C8B-B14F-4D97-AF65-F5344CB8AC3E}">
        <p14:creationId xmlns:p14="http://schemas.microsoft.com/office/powerpoint/2010/main" val="3917154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37B4CDD2-E09A-418A-9131-FBDEE440A1F1}"/>
              </a:ext>
              <a:ext uri="{C183D7F6-B498-43B3-948B-1728B52AA6E4}"/>
            </a:extLst>
          </p:cNvPr>
          <p:cNvGrpSpPr/>
          <p:nvPr/>
        </p:nvGrpSpPr>
        <p:grpSpPr>
          <a:xfrm>
            <a:off x="531813" y="3267690"/>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lvl1pPr>
              <a:defRPr/>
            </a:lvl1pPr>
          </a:lstStyle>
          <a:p>
            <a:pPr>
              <a:defRPr/>
            </a:pPr>
            <a:fld id="{6C5677DE-DD04-48CC-9C18-7BE9FF2DEB6B}" type="datetime1">
              <a:rPr lang="en-US"/>
              <a:pPr>
                <a:defRPr/>
              </a:pPr>
              <a:t>7/30/2024</a:t>
            </a:fld>
            <a:endParaRPr lang="en-US"/>
          </a:p>
        </p:txBody>
      </p:sp>
      <p:sp>
        <p:nvSpPr>
          <p:cNvPr id="12"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lvl1pPr>
              <a:defRPr/>
            </a:lvl1pPr>
          </a:lstStyle>
          <a:p>
            <a:pPr>
              <a:defRPr/>
            </a:pPr>
            <a:fld id="{B1E7CFA5-42C9-4976-AF11-169A01A16928}" type="slidenum">
              <a:rPr lang="en-US"/>
              <a:pPr>
                <a:defRPr/>
              </a:pPr>
              <a:t>‹#›</a:t>
            </a:fld>
            <a:endParaRPr lang="en-US"/>
          </a:p>
        </p:txBody>
      </p:sp>
    </p:spTree>
    <p:extLst>
      <p:ext uri="{BB962C8B-B14F-4D97-AF65-F5344CB8AC3E}">
        <p14:creationId xmlns:p14="http://schemas.microsoft.com/office/powerpoint/2010/main" val="12571580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0CB61A83-9419-49FC-8074-2AB3D34FA88B}"/>
              </a:ext>
              <a:ext uri="{C183D7F6-B498-43B3-948B-1728B52AA6E4}"/>
            </a:extLst>
          </p:cNvPr>
          <p:cNvGrpSpPr/>
          <p:nvPr/>
        </p:nvGrpSpPr>
        <p:grpSpPr>
          <a:xfrm>
            <a:off x="531813" y="2319637"/>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lvl1pPr>
              <a:defRPr/>
            </a:lvl1pPr>
          </a:lstStyle>
          <a:p>
            <a:pPr>
              <a:defRPr/>
            </a:pPr>
            <a:fld id="{463255ED-7101-4D18-A8AE-3B5E4CB87EA5}" type="datetime1">
              <a:rPr lang="en-US"/>
              <a:pPr>
                <a:defRPr/>
              </a:pPr>
              <a:t>7/30/2024</a:t>
            </a:fld>
            <a:endParaRPr lang="en-US"/>
          </a:p>
        </p:txBody>
      </p:sp>
      <p:sp>
        <p:nvSpPr>
          <p:cNvPr id="13"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lvl1pPr>
              <a:defRPr/>
            </a:lvl1pPr>
          </a:lstStyle>
          <a:p>
            <a:pPr>
              <a:defRPr/>
            </a:pPr>
            <a:fld id="{02DFD4A3-EAE7-481C-8E7B-77A6369E4F92}" type="slidenum">
              <a:rPr lang="en-US"/>
              <a:pPr>
                <a:defRPr/>
              </a:pPr>
              <a:t>‹#›</a:t>
            </a:fld>
            <a:endParaRPr lang="en-US"/>
          </a:p>
        </p:txBody>
      </p:sp>
    </p:spTree>
    <p:extLst>
      <p:ext uri="{BB962C8B-B14F-4D97-AF65-F5344CB8AC3E}">
        <p14:creationId xmlns:p14="http://schemas.microsoft.com/office/powerpoint/2010/main" val="36261827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8"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546409CD-E661-4EBC-931A-3DCD7B2B6935}" type="slidenum">
              <a:rPr lang="en-US"/>
              <a:pPr>
                <a:defRPr/>
              </a:pPr>
              <a:t>‹#›</a:t>
            </a:fld>
            <a:endParaRPr lang="en-US"/>
          </a:p>
        </p:txBody>
      </p:sp>
    </p:spTree>
    <p:extLst>
      <p:ext uri="{BB962C8B-B14F-4D97-AF65-F5344CB8AC3E}">
        <p14:creationId xmlns:p14="http://schemas.microsoft.com/office/powerpoint/2010/main" val="5721029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aphic 78">
            <a:extLst>
              <a:ext uri="{FF2B5EF4-FFF2-40B4-BE49-F238E27FC236}">
                <a16:creationId xmlns:a16="http://schemas.microsoft.com/office/drawing/2014/main" id="{AC45ECC6-E29C-40EF-A7C9-5A17DAFD4299}"/>
              </a:ext>
              <a:ext uri="{C183D7F6-B498-43B3-948B-1728B52AA6E4}"/>
            </a:extLst>
          </p:cNvPr>
          <p:cNvGrpSpPr/>
          <p:nvPr/>
        </p:nvGrpSpPr>
        <p:grpSpPr>
          <a:xfrm>
            <a:off x="531813" y="2352330"/>
            <a:ext cx="970649" cy="45719"/>
            <a:chOff x="4886325" y="3371754"/>
            <a:chExt cx="2418492" cy="113728"/>
          </a:xfrm>
          <a:solidFill>
            <a:schemeClr val="accent1"/>
          </a:solidFill>
        </p:grpSpPr>
        <p:sp>
          <p:nvSpPr>
            <p:cNvPr id="4"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5"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6"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7"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lvl1pPr>
              <a:defRPr/>
            </a:lvl1pPr>
          </a:lstStyle>
          <a:p>
            <a:pPr>
              <a:defRPr/>
            </a:pPr>
            <a:fld id="{D51A702F-6367-4FD1-89A8-3744BE6BA9A2}" type="datetime1">
              <a:rPr lang="en-US"/>
              <a:pPr>
                <a:defRPr/>
              </a:pPr>
              <a:t>7/30/2024</a:t>
            </a:fld>
            <a:endParaRPr lang="en-US"/>
          </a:p>
        </p:txBody>
      </p:sp>
      <p:sp>
        <p:nvSpPr>
          <p:cNvPr id="11"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lvl1pPr>
              <a:defRPr/>
            </a:lvl1pPr>
          </a:lstStyle>
          <a:p>
            <a:pPr>
              <a:defRPr/>
            </a:pPr>
            <a:fld id="{463F6402-6D87-45AC-859F-7ACB7657AC53}" type="slidenum">
              <a:rPr lang="en-US"/>
              <a:pPr>
                <a:defRPr/>
              </a:pPr>
              <a:t>‹#›</a:t>
            </a:fld>
            <a:endParaRPr lang="en-US"/>
          </a:p>
        </p:txBody>
      </p:sp>
    </p:spTree>
    <p:extLst>
      <p:ext uri="{BB962C8B-B14F-4D97-AF65-F5344CB8AC3E}">
        <p14:creationId xmlns:p14="http://schemas.microsoft.com/office/powerpoint/2010/main" val="40361647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1F99FF-FFE2-431D-A0C8-A46C21712A20}"/>
              </a:ext>
            </a:extLst>
          </p:cNvPr>
          <p:cNvSpPr>
            <a:spLocks noGrp="1"/>
          </p:cNvSpPr>
          <p:nvPr>
            <p:ph type="dt" sz="half" idx="10"/>
          </p:nvPr>
        </p:nvSpPr>
        <p:spPr/>
        <p:txBody>
          <a:bodyPr/>
          <a:lstStyle>
            <a:lvl1pPr>
              <a:defRPr/>
            </a:lvl1pPr>
          </a:lstStyle>
          <a:p>
            <a:pPr>
              <a:defRPr/>
            </a:pPr>
            <a:fld id="{8769D389-4C4C-4FD7-9E6B-9F44477F0EB8}" type="datetime1">
              <a:rPr lang="en-US"/>
              <a:pPr>
                <a:defRPr/>
              </a:pPr>
              <a:t>7/30/2024</a:t>
            </a:fld>
            <a:endParaRPr lang="en-US" dirty="0"/>
          </a:p>
        </p:txBody>
      </p:sp>
      <p:sp>
        <p:nvSpPr>
          <p:cNvPr id="3" name="Footer Placeholder 4">
            <a:extLst>
              <a:ext uri="{FF2B5EF4-FFF2-40B4-BE49-F238E27FC236}">
                <a16:creationId xmlns:a16="http://schemas.microsoft.com/office/drawing/2014/main" id="{51C3547E-668D-4191-847C-7424F75496E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CBB6E6E-8527-4F63-A0C7-84CD44A2B00D}"/>
              </a:ext>
            </a:extLst>
          </p:cNvPr>
          <p:cNvSpPr>
            <a:spLocks noGrp="1"/>
          </p:cNvSpPr>
          <p:nvPr>
            <p:ph type="sldNum" sz="quarter" idx="12"/>
          </p:nvPr>
        </p:nvSpPr>
        <p:spPr/>
        <p:txBody>
          <a:bodyPr/>
          <a:lstStyle>
            <a:lvl1pPr>
              <a:defRPr/>
            </a:lvl1pPr>
          </a:lstStyle>
          <a:p>
            <a:pPr>
              <a:defRPr/>
            </a:pPr>
            <a:fld id="{7C0C0DAD-0F49-424A-BA2A-9D2D4E219E39}" type="slidenum">
              <a:rPr lang="en-US"/>
              <a:pPr>
                <a:defRPr/>
              </a:pPr>
              <a:t>‹#›</a:t>
            </a:fld>
            <a:endParaRPr lang="en-US"/>
          </a:p>
        </p:txBody>
      </p:sp>
    </p:spTree>
    <p:extLst>
      <p:ext uri="{BB962C8B-B14F-4D97-AF65-F5344CB8AC3E}">
        <p14:creationId xmlns:p14="http://schemas.microsoft.com/office/powerpoint/2010/main" val="13856729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839DB371-B90D-44CB-A4AF-C7BDBFD0A87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lvl1pPr>
              <a:defRPr/>
            </a:lvl1pPr>
          </a:lstStyle>
          <a:p>
            <a:pPr>
              <a:defRPr/>
            </a:pPr>
            <a:fld id="{EB6FD34C-1867-42A9-AC54-D15ADD8A65E7}" type="datetime1">
              <a:rPr lang="en-US"/>
              <a:pPr>
                <a:defRPr/>
              </a:pPr>
              <a:t>7/30/2024</a:t>
            </a:fld>
            <a:endParaRPr lang="en-US"/>
          </a:p>
        </p:txBody>
      </p:sp>
      <p:sp>
        <p:nvSpPr>
          <p:cNvPr id="13"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lvl1pPr>
              <a:defRPr/>
            </a:lvl1pPr>
          </a:lstStyle>
          <a:p>
            <a:pPr>
              <a:defRPr/>
            </a:pPr>
            <a:fld id="{32419ED2-88C6-4CDA-A7D9-F76E5077E823}" type="slidenum">
              <a:rPr lang="en-US"/>
              <a:pPr>
                <a:defRPr/>
              </a:pPr>
              <a:t>‹#›</a:t>
            </a:fld>
            <a:endParaRPr lang="en-US"/>
          </a:p>
        </p:txBody>
      </p:sp>
    </p:spTree>
    <p:extLst>
      <p:ext uri="{BB962C8B-B14F-4D97-AF65-F5344CB8AC3E}">
        <p14:creationId xmlns:p14="http://schemas.microsoft.com/office/powerpoint/2010/main" val="3447636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aphic 78">
            <a:extLst>
              <a:ext uri="{FF2B5EF4-FFF2-40B4-BE49-F238E27FC236}">
                <a16:creationId xmlns:a16="http://schemas.microsoft.com/office/drawing/2014/main" id="{7627CBC2-9DC2-4EE8-A2D5-849E30F22017}"/>
              </a:ext>
              <a:ext uri="{C183D7F6-B498-43B3-948B-1728B52AA6E4}"/>
            </a:extLst>
          </p:cNvPr>
          <p:cNvGrpSpPr/>
          <p:nvPr/>
        </p:nvGrpSpPr>
        <p:grpSpPr>
          <a:xfrm>
            <a:off x="531813" y="3193468"/>
            <a:ext cx="970649" cy="45719"/>
            <a:chOff x="4886325" y="3371754"/>
            <a:chExt cx="2418492" cy="113728"/>
          </a:xfrm>
          <a:solidFill>
            <a:schemeClr val="accent1"/>
          </a:solidFill>
        </p:grpSpPr>
        <p:sp>
          <p:nvSpPr>
            <p:cNvPr id="6"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7"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8"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1"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lvl1pPr>
              <a:defRPr/>
            </a:lvl1pPr>
          </a:lstStyle>
          <a:p>
            <a:pPr>
              <a:defRPr/>
            </a:pPr>
            <a:fld id="{336133E9-A654-4C17-8C3C-DDCAC83D6EBF}" type="datetime1">
              <a:rPr lang="en-US"/>
              <a:pPr>
                <a:defRPr/>
              </a:pPr>
              <a:t>7/30/2024</a:t>
            </a:fld>
            <a:endParaRPr lang="en-US"/>
          </a:p>
        </p:txBody>
      </p:sp>
      <p:sp>
        <p:nvSpPr>
          <p:cNvPr id="13"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lvl1pPr>
              <a:defRPr/>
            </a:lvl1pPr>
          </a:lstStyle>
          <a:p>
            <a:pPr>
              <a:defRPr/>
            </a:pPr>
            <a:fld id="{404F4ADC-81B6-468B-B357-7237C0D1DB90}" type="slidenum">
              <a:rPr lang="en-US"/>
              <a:pPr>
                <a:defRPr/>
              </a:pPr>
              <a:t>‹#›</a:t>
            </a:fld>
            <a:endParaRPr lang="en-US"/>
          </a:p>
        </p:txBody>
      </p:sp>
    </p:spTree>
    <p:extLst>
      <p:ext uri="{BB962C8B-B14F-4D97-AF65-F5344CB8AC3E}">
        <p14:creationId xmlns:p14="http://schemas.microsoft.com/office/powerpoint/2010/main" val="5628390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12EF7969-DB38-4989-A65C-9D190A245515}"/>
              </a:ext>
              <a:ext uri="{C183D7F6-B498-43B3-948B-1728B52AA6E4}"/>
            </a:extLst>
          </p:cNvPr>
          <p:cNvGrpSpPr/>
          <p:nvPr/>
        </p:nvGrpSpPr>
        <p:grpSpPr>
          <a:xfrm>
            <a:off x="531813" y="2333456"/>
            <a:ext cx="970649" cy="45719"/>
            <a:chOff x="4886325" y="3371754"/>
            <a:chExt cx="2418492" cy="113728"/>
          </a:xfrm>
          <a:solidFill>
            <a:schemeClr val="accent1"/>
          </a:solidFill>
        </p:grpSpPr>
        <p:sp>
          <p:nvSpPr>
            <p:cNvPr id="5"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lvl1pPr>
              <a:defRPr/>
            </a:lvl1pPr>
          </a:lstStyle>
          <a:p>
            <a:pPr>
              <a:defRPr/>
            </a:pPr>
            <a:fld id="{A4649BD0-10DB-43E7-8F22-40B3D51B8FC3}" type="datetime1">
              <a:rPr lang="en-US"/>
              <a:pPr>
                <a:defRPr/>
              </a:pPr>
              <a:t>7/30/2024</a:t>
            </a:fld>
            <a:endParaRPr lang="en-US"/>
          </a:p>
        </p:txBody>
      </p:sp>
      <p:sp>
        <p:nvSpPr>
          <p:cNvPr id="12"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lvl1pPr>
              <a:defRPr/>
            </a:lvl1pPr>
          </a:lstStyle>
          <a:p>
            <a:pPr>
              <a:defRPr/>
            </a:pPr>
            <a:fld id="{30953AEB-8633-42ED-964A-D5939B786DA5}" type="slidenum">
              <a:rPr lang="en-US"/>
              <a:pPr>
                <a:defRPr/>
              </a:pPr>
              <a:t>‹#›</a:t>
            </a:fld>
            <a:endParaRPr lang="en-US"/>
          </a:p>
        </p:txBody>
      </p:sp>
    </p:spTree>
    <p:extLst>
      <p:ext uri="{BB962C8B-B14F-4D97-AF65-F5344CB8AC3E}">
        <p14:creationId xmlns:p14="http://schemas.microsoft.com/office/powerpoint/2010/main" val="38229786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aphic 78">
            <a:extLst>
              <a:ext uri="{FF2B5EF4-FFF2-40B4-BE49-F238E27FC236}">
                <a16:creationId xmlns:a16="http://schemas.microsoft.com/office/drawing/2014/main" id="{588F505F-2957-41FC-9AAA-962853A6719E}"/>
              </a:ext>
              <a:ext uri="{C183D7F6-B498-43B3-948B-1728B52AA6E4}"/>
            </a:extLst>
          </p:cNvPr>
          <p:cNvGrpSpPr/>
          <p:nvPr/>
        </p:nvGrpSpPr>
        <p:grpSpPr>
          <a:xfrm rot="5400000">
            <a:off x="7283627" y="1250328"/>
            <a:ext cx="972241" cy="45719"/>
            <a:chOff x="4886325" y="3371754"/>
            <a:chExt cx="2418492" cy="113728"/>
          </a:xfrm>
          <a:solidFill>
            <a:schemeClr val="accent1"/>
          </a:solidFill>
        </p:grpSpPr>
        <p:sp>
          <p:nvSpPr>
            <p:cNvPr id="5"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6"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7"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8"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9"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10"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lvl1pPr>
              <a:defRPr/>
            </a:lvl1pPr>
          </a:lstStyle>
          <a:p>
            <a:pPr>
              <a:defRPr/>
            </a:pPr>
            <a:fld id="{0A16C79C-F566-427A-93F6-434A4E613134}" type="datetime1">
              <a:rPr lang="en-US"/>
              <a:pPr>
                <a:defRPr/>
              </a:pPr>
              <a:t>7/30/2024</a:t>
            </a:fld>
            <a:endParaRPr lang="en-US"/>
          </a:p>
        </p:txBody>
      </p:sp>
      <p:sp>
        <p:nvSpPr>
          <p:cNvPr id="12"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lvl1pPr>
              <a:defRPr/>
            </a:lvl1pPr>
          </a:lstStyle>
          <a:p>
            <a:pPr>
              <a:defRPr/>
            </a:pPr>
            <a:fld id="{5F5DAB7A-5C9D-454B-96FD-41124FEB322E}" type="slidenum">
              <a:rPr lang="en-US"/>
              <a:pPr>
                <a:defRPr/>
              </a:pPr>
              <a:t>‹#›</a:t>
            </a:fld>
            <a:endParaRPr lang="en-US"/>
          </a:p>
        </p:txBody>
      </p:sp>
    </p:spTree>
    <p:extLst>
      <p:ext uri="{BB962C8B-B14F-4D97-AF65-F5344CB8AC3E}">
        <p14:creationId xmlns:p14="http://schemas.microsoft.com/office/powerpoint/2010/main" val="1328867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9.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936F3FA-CE21-433E-9D4B-EF815F4120FF}" type="datetimeFigureOut">
              <a:rPr lang="en-US"/>
              <a:pPr>
                <a:defRPr/>
              </a:pPr>
              <a:t>7/30/2024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83653DB-AED6-4120-8A6F-852D84B104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06" r:id="rId1"/>
    <p:sldLayoutId id="2147485007" r:id="rId2"/>
    <p:sldLayoutId id="2147485008" r:id="rId3"/>
    <p:sldLayoutId id="2147485009" r:id="rId4"/>
    <p:sldLayoutId id="2147485010" r:id="rId5"/>
    <p:sldLayoutId id="2147485011" r:id="rId6"/>
    <p:sldLayoutId id="2147485012" r:id="rId7"/>
    <p:sldLayoutId id="2147485013" r:id="rId8"/>
    <p:sldLayoutId id="2147485014" r:id="rId9"/>
    <p:sldLayoutId id="2147485015" r:id="rId10"/>
    <p:sldLayoutId id="214748501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600" y="5516563"/>
            <a:ext cx="2438400" cy="134143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47" y="5204030"/>
            <a:ext cx="887733"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57" y="-615157"/>
            <a:ext cx="1085850" cy="2316163"/>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10245" name="Title Placeholder 1"/>
          <p:cNvSpPr>
            <a:spLocks noGrp="1"/>
          </p:cNvSpPr>
          <p:nvPr>
            <p:ph type="title"/>
          </p:nvPr>
        </p:nvSpPr>
        <p:spPr bwMode="auto">
          <a:xfrm>
            <a:off x="525463" y="787400"/>
            <a:ext cx="10077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46" name="Text Placeholder 2"/>
          <p:cNvSpPr>
            <a:spLocks noGrp="1"/>
          </p:cNvSpPr>
          <p:nvPr>
            <p:ph type="body" idx="1"/>
          </p:nvPr>
        </p:nvSpPr>
        <p:spPr bwMode="auto">
          <a:xfrm>
            <a:off x="525463" y="2522538"/>
            <a:ext cx="1007745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463" y="136525"/>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8769D389-4C4C-4FD7-9E6B-9F44477F0EB8}" type="datetime1">
              <a:rPr lang="en-US"/>
              <a:pPr>
                <a:defRPr/>
              </a:pPr>
              <a:t>7/30/2024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463" y="6356350"/>
            <a:ext cx="3451225"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7013" y="6356350"/>
            <a:ext cx="528637"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B7776261-2AE1-4877-8E74-0B06E29B1D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08" r:id="rId1"/>
    <p:sldLayoutId id="2147485209" r:id="rId2"/>
    <p:sldLayoutId id="2147485210" r:id="rId3"/>
    <p:sldLayoutId id="2147485211" r:id="rId4"/>
    <p:sldLayoutId id="2147485042" r:id="rId5"/>
    <p:sldLayoutId id="2147485212" r:id="rId6"/>
    <p:sldLayoutId id="2147485043" r:id="rId7"/>
    <p:sldLayoutId id="2147485213" r:id="rId8"/>
    <p:sldLayoutId id="2147485214" r:id="rId9"/>
    <p:sldLayoutId id="2147485215" r:id="rId10"/>
    <p:sldLayoutId id="2147485216" r:id="rId11"/>
  </p:sldLayoutIdLst>
  <p:hf sldNum="0" hdr="0" ftr="0" dt="0"/>
  <p:txStyles>
    <p:titleStyle>
      <a:lvl1pPr algn="l" rtl="0" eaLnBrk="0" fontAlgn="base" hangingPunct="0">
        <a:spcBef>
          <a:spcPct val="0"/>
        </a:spcBef>
        <a:spcAft>
          <a:spcPct val="0"/>
        </a:spcAft>
        <a:defRPr sz="3600" i="1" kern="1200">
          <a:solidFill>
            <a:schemeClr val="tx1"/>
          </a:solidFill>
          <a:latin typeface="+mj-lt"/>
          <a:ea typeface="+mj-ea"/>
          <a:cs typeface="+mj-cs"/>
        </a:defRPr>
      </a:lvl1pPr>
      <a:lvl2pPr algn="l" rtl="0" eaLnBrk="0" fontAlgn="base" hangingPunct="0">
        <a:spcBef>
          <a:spcPct val="0"/>
        </a:spcBef>
        <a:spcAft>
          <a:spcPct val="0"/>
        </a:spcAft>
        <a:defRPr sz="3600" i="1">
          <a:solidFill>
            <a:schemeClr val="tx1"/>
          </a:solidFill>
          <a:latin typeface="Georgia Pro Semibold"/>
        </a:defRPr>
      </a:lvl2pPr>
      <a:lvl3pPr algn="l" rtl="0" eaLnBrk="0" fontAlgn="base" hangingPunct="0">
        <a:spcBef>
          <a:spcPct val="0"/>
        </a:spcBef>
        <a:spcAft>
          <a:spcPct val="0"/>
        </a:spcAft>
        <a:defRPr sz="3600" i="1">
          <a:solidFill>
            <a:schemeClr val="tx1"/>
          </a:solidFill>
          <a:latin typeface="Georgia Pro Semibold"/>
        </a:defRPr>
      </a:lvl3pPr>
      <a:lvl4pPr algn="l" rtl="0" eaLnBrk="0" fontAlgn="base" hangingPunct="0">
        <a:spcBef>
          <a:spcPct val="0"/>
        </a:spcBef>
        <a:spcAft>
          <a:spcPct val="0"/>
        </a:spcAft>
        <a:defRPr sz="3600" i="1">
          <a:solidFill>
            <a:schemeClr val="tx1"/>
          </a:solidFill>
          <a:latin typeface="Georgia Pro Semibold"/>
        </a:defRPr>
      </a:lvl4pPr>
      <a:lvl5pPr algn="l" rtl="0" eaLnBrk="0" fontAlgn="base" hangingPunct="0">
        <a:spcBef>
          <a:spcPct val="0"/>
        </a:spcBef>
        <a:spcAft>
          <a:spcPct val="0"/>
        </a:spcAft>
        <a:defRPr sz="3600" i="1">
          <a:solidFill>
            <a:schemeClr val="tx1"/>
          </a:solidFill>
          <a:latin typeface="Georgia Pro Semibold"/>
        </a:defRPr>
      </a:lvl5pPr>
      <a:lvl6pPr marL="457200" algn="l" rtl="0" fontAlgn="base">
        <a:spcBef>
          <a:spcPct val="0"/>
        </a:spcBef>
        <a:spcAft>
          <a:spcPct val="0"/>
        </a:spcAft>
        <a:defRPr sz="3600" i="1">
          <a:solidFill>
            <a:schemeClr val="tx1"/>
          </a:solidFill>
          <a:latin typeface="Georgia Pro Semibold"/>
        </a:defRPr>
      </a:lvl6pPr>
      <a:lvl7pPr marL="914400" algn="l" rtl="0" fontAlgn="base">
        <a:spcBef>
          <a:spcPct val="0"/>
        </a:spcBef>
        <a:spcAft>
          <a:spcPct val="0"/>
        </a:spcAft>
        <a:defRPr sz="3600" i="1">
          <a:solidFill>
            <a:schemeClr val="tx1"/>
          </a:solidFill>
          <a:latin typeface="Georgia Pro Semibold"/>
        </a:defRPr>
      </a:lvl7pPr>
      <a:lvl8pPr marL="1371600" algn="l" rtl="0" fontAlgn="base">
        <a:spcBef>
          <a:spcPct val="0"/>
        </a:spcBef>
        <a:spcAft>
          <a:spcPct val="0"/>
        </a:spcAft>
        <a:defRPr sz="3600" i="1">
          <a:solidFill>
            <a:schemeClr val="tx1"/>
          </a:solidFill>
          <a:latin typeface="Georgia Pro Semibold"/>
        </a:defRPr>
      </a:lvl8pPr>
      <a:lvl9pPr marL="1828800" algn="l" rtl="0" fontAlgn="base">
        <a:spcBef>
          <a:spcPct val="0"/>
        </a:spcBef>
        <a:spcAft>
          <a:spcPct val="0"/>
        </a:spcAft>
        <a:defRPr sz="3600" i="1">
          <a:solidFill>
            <a:schemeClr val="tx1"/>
          </a:solidFill>
          <a:latin typeface="Georgia Pro Semibold"/>
        </a:defRPr>
      </a:lvl9pPr>
    </p:titleStyle>
    <p:bodyStyle>
      <a:lvl1pPr algn="l" rtl="0" eaLnBrk="0" fontAlgn="base" hangingPunct="0">
        <a:lnSpc>
          <a:spcPct val="11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indent="-228600" algn="l" rtl="0" eaLnBrk="0" fontAlgn="base" hangingPunct="0">
        <a:lnSpc>
          <a:spcPct val="11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457200" algn="l" rtl="0" eaLnBrk="0" fontAlgn="base" hangingPunct="0">
        <a:lnSpc>
          <a:spcPct val="110000"/>
        </a:lnSpc>
        <a:spcBef>
          <a:spcPts val="500"/>
        </a:spcBef>
        <a:spcAft>
          <a:spcPct val="0"/>
        </a:spcAft>
        <a:buFont typeface="Arial" panose="020B0604020202020204" pitchFamily="34" charset="0"/>
        <a:defRPr sz="1600" kern="1200">
          <a:solidFill>
            <a:schemeClr val="tx1"/>
          </a:solidFill>
          <a:latin typeface="+mn-lt"/>
          <a:ea typeface="+mn-ea"/>
          <a:cs typeface="+mn-cs"/>
        </a:defRPr>
      </a:lvl3pPr>
      <a:lvl4pPr marL="685800" indent="-228600" algn="l" rtl="0" eaLnBrk="0" fontAlgn="base" hangingPunct="0">
        <a:lnSpc>
          <a:spcPct val="11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914400" algn="l" rtl="0" eaLnBrk="0" fontAlgn="base" hangingPunct="0">
        <a:lnSpc>
          <a:spcPct val="110000"/>
        </a:lnSpc>
        <a:spcBef>
          <a:spcPts val="500"/>
        </a:spcBef>
        <a:spcAft>
          <a:spcPct val="0"/>
        </a:spcAft>
        <a:buFont typeface="Arial" panose="020B0604020202020204" pitchFamily="34" charset="0"/>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600" y="5516563"/>
            <a:ext cx="2438400" cy="134143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47" y="5204030"/>
            <a:ext cx="887733"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57" y="-615157"/>
            <a:ext cx="1085850" cy="2316163"/>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11269" name="Title Placeholder 1"/>
          <p:cNvSpPr>
            <a:spLocks noGrp="1"/>
          </p:cNvSpPr>
          <p:nvPr>
            <p:ph type="title"/>
          </p:nvPr>
        </p:nvSpPr>
        <p:spPr bwMode="auto">
          <a:xfrm>
            <a:off x="525463" y="787400"/>
            <a:ext cx="10077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1270" name="Text Placeholder 2"/>
          <p:cNvSpPr>
            <a:spLocks noGrp="1"/>
          </p:cNvSpPr>
          <p:nvPr>
            <p:ph type="body" idx="1"/>
          </p:nvPr>
        </p:nvSpPr>
        <p:spPr bwMode="auto">
          <a:xfrm>
            <a:off x="525463" y="2522538"/>
            <a:ext cx="1007745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463" y="136525"/>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8769D389-4C4C-4FD7-9E6B-9F44477F0EB8}" type="datetime1">
              <a:rPr lang="en-US"/>
              <a:pPr>
                <a:defRPr/>
              </a:pPr>
              <a:t>7/30/2024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463" y="6356350"/>
            <a:ext cx="3451225"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7013" y="6356350"/>
            <a:ext cx="528637"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1BCC7779-65DF-4CEE-AF8A-C5ED39D2BA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17" r:id="rId1"/>
    <p:sldLayoutId id="2147485218" r:id="rId2"/>
    <p:sldLayoutId id="2147485219" r:id="rId3"/>
    <p:sldLayoutId id="2147485220" r:id="rId4"/>
    <p:sldLayoutId id="2147485044" r:id="rId5"/>
    <p:sldLayoutId id="2147485221" r:id="rId6"/>
    <p:sldLayoutId id="2147485045" r:id="rId7"/>
    <p:sldLayoutId id="2147485222" r:id="rId8"/>
    <p:sldLayoutId id="2147485223" r:id="rId9"/>
    <p:sldLayoutId id="2147485224" r:id="rId10"/>
    <p:sldLayoutId id="2147485225" r:id="rId11"/>
  </p:sldLayoutIdLst>
  <p:hf sldNum="0" hdr="0" ftr="0" dt="0"/>
  <p:txStyles>
    <p:titleStyle>
      <a:lvl1pPr algn="l" rtl="0" eaLnBrk="0" fontAlgn="base" hangingPunct="0">
        <a:spcBef>
          <a:spcPct val="0"/>
        </a:spcBef>
        <a:spcAft>
          <a:spcPct val="0"/>
        </a:spcAft>
        <a:defRPr sz="3600" i="1" kern="1200">
          <a:solidFill>
            <a:schemeClr val="tx1"/>
          </a:solidFill>
          <a:latin typeface="+mj-lt"/>
          <a:ea typeface="+mj-ea"/>
          <a:cs typeface="+mj-cs"/>
        </a:defRPr>
      </a:lvl1pPr>
      <a:lvl2pPr algn="l" rtl="0" eaLnBrk="0" fontAlgn="base" hangingPunct="0">
        <a:spcBef>
          <a:spcPct val="0"/>
        </a:spcBef>
        <a:spcAft>
          <a:spcPct val="0"/>
        </a:spcAft>
        <a:defRPr sz="3600" i="1">
          <a:solidFill>
            <a:schemeClr val="tx1"/>
          </a:solidFill>
          <a:latin typeface="Georgia Pro Semibold"/>
        </a:defRPr>
      </a:lvl2pPr>
      <a:lvl3pPr algn="l" rtl="0" eaLnBrk="0" fontAlgn="base" hangingPunct="0">
        <a:spcBef>
          <a:spcPct val="0"/>
        </a:spcBef>
        <a:spcAft>
          <a:spcPct val="0"/>
        </a:spcAft>
        <a:defRPr sz="3600" i="1">
          <a:solidFill>
            <a:schemeClr val="tx1"/>
          </a:solidFill>
          <a:latin typeface="Georgia Pro Semibold"/>
        </a:defRPr>
      </a:lvl3pPr>
      <a:lvl4pPr algn="l" rtl="0" eaLnBrk="0" fontAlgn="base" hangingPunct="0">
        <a:spcBef>
          <a:spcPct val="0"/>
        </a:spcBef>
        <a:spcAft>
          <a:spcPct val="0"/>
        </a:spcAft>
        <a:defRPr sz="3600" i="1">
          <a:solidFill>
            <a:schemeClr val="tx1"/>
          </a:solidFill>
          <a:latin typeface="Georgia Pro Semibold"/>
        </a:defRPr>
      </a:lvl4pPr>
      <a:lvl5pPr algn="l" rtl="0" eaLnBrk="0" fontAlgn="base" hangingPunct="0">
        <a:spcBef>
          <a:spcPct val="0"/>
        </a:spcBef>
        <a:spcAft>
          <a:spcPct val="0"/>
        </a:spcAft>
        <a:defRPr sz="3600" i="1">
          <a:solidFill>
            <a:schemeClr val="tx1"/>
          </a:solidFill>
          <a:latin typeface="Georgia Pro Semibold"/>
        </a:defRPr>
      </a:lvl5pPr>
      <a:lvl6pPr marL="457200" algn="l" rtl="0" fontAlgn="base">
        <a:spcBef>
          <a:spcPct val="0"/>
        </a:spcBef>
        <a:spcAft>
          <a:spcPct val="0"/>
        </a:spcAft>
        <a:defRPr sz="3600" i="1">
          <a:solidFill>
            <a:schemeClr val="tx1"/>
          </a:solidFill>
          <a:latin typeface="Georgia Pro Semibold"/>
        </a:defRPr>
      </a:lvl6pPr>
      <a:lvl7pPr marL="914400" algn="l" rtl="0" fontAlgn="base">
        <a:spcBef>
          <a:spcPct val="0"/>
        </a:spcBef>
        <a:spcAft>
          <a:spcPct val="0"/>
        </a:spcAft>
        <a:defRPr sz="3600" i="1">
          <a:solidFill>
            <a:schemeClr val="tx1"/>
          </a:solidFill>
          <a:latin typeface="Georgia Pro Semibold"/>
        </a:defRPr>
      </a:lvl7pPr>
      <a:lvl8pPr marL="1371600" algn="l" rtl="0" fontAlgn="base">
        <a:spcBef>
          <a:spcPct val="0"/>
        </a:spcBef>
        <a:spcAft>
          <a:spcPct val="0"/>
        </a:spcAft>
        <a:defRPr sz="3600" i="1">
          <a:solidFill>
            <a:schemeClr val="tx1"/>
          </a:solidFill>
          <a:latin typeface="Georgia Pro Semibold"/>
        </a:defRPr>
      </a:lvl8pPr>
      <a:lvl9pPr marL="1828800" algn="l" rtl="0" fontAlgn="base">
        <a:spcBef>
          <a:spcPct val="0"/>
        </a:spcBef>
        <a:spcAft>
          <a:spcPct val="0"/>
        </a:spcAft>
        <a:defRPr sz="3600" i="1">
          <a:solidFill>
            <a:schemeClr val="tx1"/>
          </a:solidFill>
          <a:latin typeface="Georgia Pro Semibold"/>
        </a:defRPr>
      </a:lvl9pPr>
    </p:titleStyle>
    <p:bodyStyle>
      <a:lvl1pPr algn="l" rtl="0" eaLnBrk="0" fontAlgn="base" hangingPunct="0">
        <a:lnSpc>
          <a:spcPct val="11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indent="-228600" algn="l" rtl="0" eaLnBrk="0" fontAlgn="base" hangingPunct="0">
        <a:lnSpc>
          <a:spcPct val="11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457200" algn="l" rtl="0" eaLnBrk="0" fontAlgn="base" hangingPunct="0">
        <a:lnSpc>
          <a:spcPct val="110000"/>
        </a:lnSpc>
        <a:spcBef>
          <a:spcPts val="500"/>
        </a:spcBef>
        <a:spcAft>
          <a:spcPct val="0"/>
        </a:spcAft>
        <a:buFont typeface="Arial" panose="020B0604020202020204" pitchFamily="34" charset="0"/>
        <a:defRPr sz="1600" kern="1200">
          <a:solidFill>
            <a:schemeClr val="tx1"/>
          </a:solidFill>
          <a:latin typeface="+mn-lt"/>
          <a:ea typeface="+mn-ea"/>
          <a:cs typeface="+mn-cs"/>
        </a:defRPr>
      </a:lvl3pPr>
      <a:lvl4pPr marL="685800" indent="-228600" algn="l" rtl="0" eaLnBrk="0" fontAlgn="base" hangingPunct="0">
        <a:lnSpc>
          <a:spcPct val="11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914400" algn="l" rtl="0" eaLnBrk="0" fontAlgn="base" hangingPunct="0">
        <a:lnSpc>
          <a:spcPct val="110000"/>
        </a:lnSpc>
        <a:spcBef>
          <a:spcPts val="500"/>
        </a:spcBef>
        <a:spcAft>
          <a:spcPct val="0"/>
        </a:spcAft>
        <a:buFont typeface="Arial" panose="020B0604020202020204" pitchFamily="34" charset="0"/>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smtClean="0">
                <a:solidFill>
                  <a:prstClr val="black">
                    <a:tint val="75000"/>
                  </a:prstClr>
                </a:solidFill>
                <a:latin typeface="Calibri" panose="020F0502020204030204"/>
              </a:defRPr>
            </a:lvl1pPr>
          </a:lstStyle>
          <a:p>
            <a:pPr>
              <a:defRPr/>
            </a:pPr>
            <a:fld id="{59A38DB1-8836-47B2-BA46-E2D3F265C5F4}" type="datetimeFigureOut">
              <a:rPr lang="en-US"/>
              <a:pPr>
                <a:defRPr/>
              </a:pPr>
              <a:t>7/30/2024</a:t>
            </a:fld>
            <a:endParaRPr lang="en-US"/>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sz="1200" smtClean="0">
                <a:solidFill>
                  <a:prstClr val="black">
                    <a:tint val="75000"/>
                  </a:prstClr>
                </a:solidFill>
                <a:latin typeface="Calibri" panose="020F0502020204030204"/>
              </a:defRPr>
            </a:lvl1pPr>
          </a:lstStyle>
          <a:p>
            <a:pPr>
              <a:defRPr/>
            </a:pPr>
            <a:fld id="{57C827BD-DCB2-41E9-AB27-AADD8D7A85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342605"/>
      </p:ext>
    </p:extLst>
  </p:cSld>
  <p:clrMap bg1="lt1" tx1="dk1" bg2="lt2" tx2="dk2" accent1="accent1" accent2="accent2" accent3="accent3" accent4="accent4" accent5="accent5" accent6="accent6" hlink="hlink" folHlink="folHlink"/>
  <p:sldLayoutIdLst>
    <p:sldLayoutId id="2147485227" r:id="rId1"/>
    <p:sldLayoutId id="2147485228" r:id="rId2"/>
    <p:sldLayoutId id="2147485229" r:id="rId3"/>
    <p:sldLayoutId id="2147485230" r:id="rId4"/>
    <p:sldLayoutId id="2147485231" r:id="rId5"/>
    <p:sldLayoutId id="2147485232" r:id="rId6"/>
    <p:sldLayoutId id="2147485233" r:id="rId7"/>
    <p:sldLayoutId id="2147485234" r:id="rId8"/>
    <p:sldLayoutId id="2147485235" r:id="rId9"/>
    <p:sldLayoutId id="2147485236" r:id="rId10"/>
    <p:sldLayoutId id="21474852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250948"/>
      </p:ext>
    </p:extLst>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488455"/>
      </p:ext>
    </p:extLst>
  </p:cSld>
  <p:clrMap bg1="lt1" tx1="dk1" bg2="lt2" tx2="dk2" accent1="accent1" accent2="accent2" accent3="accent3" accent4="accent4" accent5="accent5" accent6="accent6" hlink="hlink" folHlink="folHlink"/>
  <p:sldLayoutIdLst>
    <p:sldLayoutId id="2147485251" r:id="rId1"/>
    <p:sldLayoutId id="2147485252" r:id="rId2"/>
    <p:sldLayoutId id="2147485253" r:id="rId3"/>
    <p:sldLayoutId id="2147485254" r:id="rId4"/>
    <p:sldLayoutId id="2147485255" r:id="rId5"/>
    <p:sldLayoutId id="2147485256" r:id="rId6"/>
    <p:sldLayoutId id="2147485257" r:id="rId7"/>
    <p:sldLayoutId id="2147485258" r:id="rId8"/>
    <p:sldLayoutId id="2147485259" r:id="rId9"/>
    <p:sldLayoutId id="2147485260" r:id="rId10"/>
    <p:sldLayoutId id="21474852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882623"/>
      </p:ext>
    </p:extLst>
  </p:cSld>
  <p:clrMap bg1="lt1" tx1="dk1" bg2="lt2" tx2="dk2" accent1="accent1" accent2="accent2" accent3="accent3" accent4="accent4" accent5="accent5" accent6="accent6" hlink="hlink" folHlink="folHlink"/>
  <p:sldLayoutIdLst>
    <p:sldLayoutId id="2147485263"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907329"/>
      </p:ext>
    </p:extLst>
  </p:cSld>
  <p:clrMap bg1="lt1" tx1="dk1" bg2="lt2" tx2="dk2" accent1="accent1" accent2="accent2" accent3="accent3" accent4="accent4" accent5="accent5" accent6="accent6" hlink="hlink" folHlink="folHlink"/>
  <p:sldLayoutIdLst>
    <p:sldLayoutId id="2147485275" r:id="rId1"/>
    <p:sldLayoutId id="2147485276" r:id="rId2"/>
    <p:sldLayoutId id="2147485277" r:id="rId3"/>
    <p:sldLayoutId id="2147485278" r:id="rId4"/>
    <p:sldLayoutId id="2147485279" r:id="rId5"/>
    <p:sldLayoutId id="2147485280" r:id="rId6"/>
    <p:sldLayoutId id="2147485281" r:id="rId7"/>
    <p:sldLayoutId id="2147485282" r:id="rId8"/>
    <p:sldLayoutId id="2147485283" r:id="rId9"/>
    <p:sldLayoutId id="2147485284" r:id="rId10"/>
    <p:sldLayoutId id="21474852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410278"/>
      </p:ext>
    </p:extLst>
  </p:cSld>
  <p:clrMap bg1="lt1" tx1="dk1" bg2="lt2" tx2="dk2" accent1="accent1" accent2="accent2" accent3="accent3" accent4="accent4" accent5="accent5" accent6="accent6" hlink="hlink" folHlink="folHlink"/>
  <p:sldLayoutIdLst>
    <p:sldLayoutId id="2147485287" r:id="rId1"/>
    <p:sldLayoutId id="2147485288" r:id="rId2"/>
    <p:sldLayoutId id="2147485289" r:id="rId3"/>
    <p:sldLayoutId id="2147485290" r:id="rId4"/>
    <p:sldLayoutId id="2147485291" r:id="rId5"/>
    <p:sldLayoutId id="2147485292" r:id="rId6"/>
    <p:sldLayoutId id="2147485293" r:id="rId7"/>
    <p:sldLayoutId id="2147485294" r:id="rId8"/>
    <p:sldLayoutId id="2147485295" r:id="rId9"/>
    <p:sldLayoutId id="2147485296" r:id="rId10"/>
    <p:sldLayoutId id="21474852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258812"/>
      </p:ext>
    </p:extLst>
  </p:cSld>
  <p:clrMap bg1="lt1" tx1="dk1" bg2="lt2" tx2="dk2" accent1="accent1" accent2="accent2" accent3="accent3" accent4="accent4" accent5="accent5" accent6="accent6" hlink="hlink" folHlink="folHlink"/>
  <p:sldLayoutIdLst>
    <p:sldLayoutId id="2147485299" r:id="rId1"/>
    <p:sldLayoutId id="2147485300" r:id="rId2"/>
    <p:sldLayoutId id="2147485301" r:id="rId3"/>
    <p:sldLayoutId id="2147485302" r:id="rId4"/>
    <p:sldLayoutId id="2147485303" r:id="rId5"/>
    <p:sldLayoutId id="2147485304" r:id="rId6"/>
    <p:sldLayoutId id="2147485305" r:id="rId7"/>
    <p:sldLayoutId id="2147485306" r:id="rId8"/>
    <p:sldLayoutId id="2147485307" r:id="rId9"/>
    <p:sldLayoutId id="2147485308" r:id="rId10"/>
    <p:sldLayoutId id="21474853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id-ID" altLang="en-US" smtClean="0"/>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id-ID" altLang="en-US"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Calibri"/>
              </a:defRPr>
            </a:lvl1pPr>
          </a:lstStyle>
          <a:p>
            <a:pPr>
              <a:defRPr/>
            </a:pPr>
            <a:fld id="{29D9C9BA-EB64-45A6-997E-06680F2F072D}" type="datetimeFigureOut">
              <a:rPr lang="id-ID"/>
              <a:pPr>
                <a:defRPr/>
              </a:pPr>
              <a:t>30/07/2024</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Calibri"/>
              </a:defRPr>
            </a:lvl1pPr>
          </a:lstStyle>
          <a:p>
            <a:pPr>
              <a:defRPr/>
            </a:pPr>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sz="1200">
                <a:solidFill>
                  <a:prstClr val="black">
                    <a:tint val="75000"/>
                  </a:prstClr>
                </a:solidFill>
                <a:latin typeface="Calibri"/>
              </a:defRPr>
            </a:lvl1pPr>
          </a:lstStyle>
          <a:p>
            <a:pPr>
              <a:defRPr/>
            </a:pPr>
            <a:fld id="{54A11699-DFF7-4F82-BDD4-F89CCB78453D}" type="slidenum">
              <a:rPr lang="id-ID"/>
              <a:pPr>
                <a:defRPr/>
              </a:pPr>
              <a:t>‹#›</a:t>
            </a:fld>
            <a:endParaRPr lang="id-ID"/>
          </a:p>
        </p:txBody>
      </p:sp>
    </p:spTree>
  </p:cSld>
  <p:clrMap bg1="lt1" tx1="dk1" bg2="lt2" tx2="dk2" accent1="accent1" accent2="accent2" accent3="accent3" accent4="accent4" accent5="accent5" accent6="accent6" hlink="hlink" folHlink="folHlink"/>
  <p:sldLayoutIdLst>
    <p:sldLayoutId id="2147485017" r:id="rId1"/>
    <p:sldLayoutId id="2147485018" r:id="rId2"/>
    <p:sldLayoutId id="2147485019" r:id="rId3"/>
    <p:sldLayoutId id="2147485020" r:id="rId4"/>
    <p:sldLayoutId id="2147485021" r:id="rId5"/>
    <p:sldLayoutId id="2147485022" r:id="rId6"/>
    <p:sldLayoutId id="2147485023" r:id="rId7"/>
    <p:sldLayoutId id="2147485024" r:id="rId8"/>
    <p:sldLayoutId id="2147485025" r:id="rId9"/>
    <p:sldLayoutId id="2147485026" r:id="rId10"/>
    <p:sldLayoutId id="2147485027" r:id="rId11"/>
    <p:sldLayoutId id="2147485145"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195">
              <a:srgbClr val="6E34A2"/>
            </a:gs>
            <a:gs pos="57000">
              <a:srgbClr val="391B55"/>
            </a:gs>
            <a:gs pos="100000">
              <a:srgbClr val="251135"/>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CA53-00BF-4336-90CB-1C64F93E9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A976B-8DE6-4266-A92A-A188FC590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C731F-AA62-449E-B626-6911F8E67F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E335C2-1F42-4A2B-9679-A84064AED5A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FCCBC83-1675-4F0E-841A-8D175C13C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5358BF-7B77-4A18-B71D-5DC08ABC3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C8AE38-4D19-4FAC-8D7A-CE27D3E423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560528"/>
      </p:ext>
    </p:extLst>
  </p:cSld>
  <p:clrMap bg1="lt1" tx1="dk1" bg2="lt2" tx2="dk2" accent1="accent1" accent2="accent2" accent3="accent3" accent4="accent4" accent5="accent5" accent6="accent6" hlink="hlink" folHlink="folHlink"/>
  <p:sldLayoutIdLst>
    <p:sldLayoutId id="2147485311" r:id="rId1"/>
    <p:sldLayoutId id="2147485312" r:id="rId2"/>
    <p:sldLayoutId id="2147485313" r:id="rId3"/>
    <p:sldLayoutId id="2147485314" r:id="rId4"/>
    <p:sldLayoutId id="2147485315" r:id="rId5"/>
    <p:sldLayoutId id="2147485316" r:id="rId6"/>
    <p:sldLayoutId id="2147485317" r:id="rId7"/>
    <p:sldLayoutId id="2147485318" r:id="rId8"/>
    <p:sldLayoutId id="2147485319" r:id="rId9"/>
    <p:sldLayoutId id="2147485320" r:id="rId10"/>
    <p:sldLayoutId id="21474853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600" y="5516563"/>
            <a:ext cx="2438400" cy="134143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47" y="5204030"/>
            <a:ext cx="887733"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57" y="-615157"/>
            <a:ext cx="1085850" cy="2316163"/>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3077" name="Title Placeholder 1"/>
          <p:cNvSpPr>
            <a:spLocks noGrp="1"/>
          </p:cNvSpPr>
          <p:nvPr>
            <p:ph type="title"/>
          </p:nvPr>
        </p:nvSpPr>
        <p:spPr bwMode="auto">
          <a:xfrm>
            <a:off x="525463" y="787400"/>
            <a:ext cx="10077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78" name="Text Placeholder 2"/>
          <p:cNvSpPr>
            <a:spLocks noGrp="1"/>
          </p:cNvSpPr>
          <p:nvPr>
            <p:ph type="body" idx="1"/>
          </p:nvPr>
        </p:nvSpPr>
        <p:spPr bwMode="auto">
          <a:xfrm>
            <a:off x="525463" y="2522538"/>
            <a:ext cx="1007745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463" y="136525"/>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8769D389-4C4C-4FD7-9E6B-9F44477F0EB8}" type="datetime1">
              <a:rPr lang="en-US"/>
              <a:pPr>
                <a:defRPr/>
              </a:pPr>
              <a:t>7/30/2024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463" y="6356350"/>
            <a:ext cx="3451225"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7013" y="6356350"/>
            <a:ext cx="528637"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9867378B-FDF5-4BDE-9801-7C3062AB72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028" r:id="rId5"/>
    <p:sldLayoutId id="2147485150" r:id="rId6"/>
    <p:sldLayoutId id="2147485029" r:id="rId7"/>
    <p:sldLayoutId id="2147485151" r:id="rId8"/>
    <p:sldLayoutId id="2147485152" r:id="rId9"/>
    <p:sldLayoutId id="2147485153" r:id="rId10"/>
    <p:sldLayoutId id="2147485154" r:id="rId11"/>
  </p:sldLayoutIdLst>
  <p:hf sldNum="0" hdr="0" ftr="0" dt="0"/>
  <p:txStyles>
    <p:titleStyle>
      <a:lvl1pPr algn="l" rtl="0" eaLnBrk="0" fontAlgn="base" hangingPunct="0">
        <a:spcBef>
          <a:spcPct val="0"/>
        </a:spcBef>
        <a:spcAft>
          <a:spcPct val="0"/>
        </a:spcAft>
        <a:defRPr sz="3600" i="1" kern="1200">
          <a:solidFill>
            <a:schemeClr val="tx1"/>
          </a:solidFill>
          <a:latin typeface="+mj-lt"/>
          <a:ea typeface="+mj-ea"/>
          <a:cs typeface="+mj-cs"/>
        </a:defRPr>
      </a:lvl1pPr>
      <a:lvl2pPr algn="l" rtl="0" eaLnBrk="0" fontAlgn="base" hangingPunct="0">
        <a:spcBef>
          <a:spcPct val="0"/>
        </a:spcBef>
        <a:spcAft>
          <a:spcPct val="0"/>
        </a:spcAft>
        <a:defRPr sz="3600" i="1">
          <a:solidFill>
            <a:schemeClr val="tx1"/>
          </a:solidFill>
          <a:latin typeface="Georgia Pro Semibold"/>
        </a:defRPr>
      </a:lvl2pPr>
      <a:lvl3pPr algn="l" rtl="0" eaLnBrk="0" fontAlgn="base" hangingPunct="0">
        <a:spcBef>
          <a:spcPct val="0"/>
        </a:spcBef>
        <a:spcAft>
          <a:spcPct val="0"/>
        </a:spcAft>
        <a:defRPr sz="3600" i="1">
          <a:solidFill>
            <a:schemeClr val="tx1"/>
          </a:solidFill>
          <a:latin typeface="Georgia Pro Semibold"/>
        </a:defRPr>
      </a:lvl3pPr>
      <a:lvl4pPr algn="l" rtl="0" eaLnBrk="0" fontAlgn="base" hangingPunct="0">
        <a:spcBef>
          <a:spcPct val="0"/>
        </a:spcBef>
        <a:spcAft>
          <a:spcPct val="0"/>
        </a:spcAft>
        <a:defRPr sz="3600" i="1">
          <a:solidFill>
            <a:schemeClr val="tx1"/>
          </a:solidFill>
          <a:latin typeface="Georgia Pro Semibold"/>
        </a:defRPr>
      </a:lvl4pPr>
      <a:lvl5pPr algn="l" rtl="0" eaLnBrk="0" fontAlgn="base" hangingPunct="0">
        <a:spcBef>
          <a:spcPct val="0"/>
        </a:spcBef>
        <a:spcAft>
          <a:spcPct val="0"/>
        </a:spcAft>
        <a:defRPr sz="3600" i="1">
          <a:solidFill>
            <a:schemeClr val="tx1"/>
          </a:solidFill>
          <a:latin typeface="Georgia Pro Semibold"/>
        </a:defRPr>
      </a:lvl5pPr>
      <a:lvl6pPr marL="457200" algn="l" rtl="0" fontAlgn="base">
        <a:spcBef>
          <a:spcPct val="0"/>
        </a:spcBef>
        <a:spcAft>
          <a:spcPct val="0"/>
        </a:spcAft>
        <a:defRPr sz="3600" i="1">
          <a:solidFill>
            <a:schemeClr val="tx1"/>
          </a:solidFill>
          <a:latin typeface="Georgia Pro Semibold"/>
        </a:defRPr>
      </a:lvl6pPr>
      <a:lvl7pPr marL="914400" algn="l" rtl="0" fontAlgn="base">
        <a:spcBef>
          <a:spcPct val="0"/>
        </a:spcBef>
        <a:spcAft>
          <a:spcPct val="0"/>
        </a:spcAft>
        <a:defRPr sz="3600" i="1">
          <a:solidFill>
            <a:schemeClr val="tx1"/>
          </a:solidFill>
          <a:latin typeface="Georgia Pro Semibold"/>
        </a:defRPr>
      </a:lvl7pPr>
      <a:lvl8pPr marL="1371600" algn="l" rtl="0" fontAlgn="base">
        <a:spcBef>
          <a:spcPct val="0"/>
        </a:spcBef>
        <a:spcAft>
          <a:spcPct val="0"/>
        </a:spcAft>
        <a:defRPr sz="3600" i="1">
          <a:solidFill>
            <a:schemeClr val="tx1"/>
          </a:solidFill>
          <a:latin typeface="Georgia Pro Semibold"/>
        </a:defRPr>
      </a:lvl8pPr>
      <a:lvl9pPr marL="1828800" algn="l" rtl="0" fontAlgn="base">
        <a:spcBef>
          <a:spcPct val="0"/>
        </a:spcBef>
        <a:spcAft>
          <a:spcPct val="0"/>
        </a:spcAft>
        <a:defRPr sz="3600" i="1">
          <a:solidFill>
            <a:schemeClr val="tx1"/>
          </a:solidFill>
          <a:latin typeface="Georgia Pro Semibold"/>
        </a:defRPr>
      </a:lvl9pPr>
    </p:titleStyle>
    <p:bodyStyle>
      <a:lvl1pPr algn="l" rtl="0" eaLnBrk="0" fontAlgn="base" hangingPunct="0">
        <a:lnSpc>
          <a:spcPct val="11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indent="-228600" algn="l" rtl="0" eaLnBrk="0" fontAlgn="base" hangingPunct="0">
        <a:lnSpc>
          <a:spcPct val="11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457200" algn="l" rtl="0" eaLnBrk="0" fontAlgn="base" hangingPunct="0">
        <a:lnSpc>
          <a:spcPct val="110000"/>
        </a:lnSpc>
        <a:spcBef>
          <a:spcPts val="500"/>
        </a:spcBef>
        <a:spcAft>
          <a:spcPct val="0"/>
        </a:spcAft>
        <a:buFont typeface="Arial" panose="020B0604020202020204" pitchFamily="34" charset="0"/>
        <a:defRPr sz="1600" kern="1200">
          <a:solidFill>
            <a:schemeClr val="tx1"/>
          </a:solidFill>
          <a:latin typeface="+mn-lt"/>
          <a:ea typeface="+mn-ea"/>
          <a:cs typeface="+mn-cs"/>
        </a:defRPr>
      </a:lvl3pPr>
      <a:lvl4pPr marL="685800" indent="-228600" algn="l" rtl="0" eaLnBrk="0" fontAlgn="base" hangingPunct="0">
        <a:lnSpc>
          <a:spcPct val="11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914400" algn="l" rtl="0" eaLnBrk="0" fontAlgn="base" hangingPunct="0">
        <a:lnSpc>
          <a:spcPct val="110000"/>
        </a:lnSpc>
        <a:spcBef>
          <a:spcPts val="500"/>
        </a:spcBef>
        <a:spcAft>
          <a:spcPct val="0"/>
        </a:spcAft>
        <a:buFont typeface="Arial" panose="020B0604020202020204" pitchFamily="34" charset="0"/>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600" y="5516563"/>
            <a:ext cx="2438400" cy="134143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47" y="5204030"/>
            <a:ext cx="887733"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57" y="-615157"/>
            <a:ext cx="1085850" cy="2316163"/>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4101" name="Title Placeholder 1"/>
          <p:cNvSpPr>
            <a:spLocks noGrp="1"/>
          </p:cNvSpPr>
          <p:nvPr>
            <p:ph type="title"/>
          </p:nvPr>
        </p:nvSpPr>
        <p:spPr bwMode="auto">
          <a:xfrm>
            <a:off x="525463" y="787400"/>
            <a:ext cx="10077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4102" name="Text Placeholder 2"/>
          <p:cNvSpPr>
            <a:spLocks noGrp="1"/>
          </p:cNvSpPr>
          <p:nvPr>
            <p:ph type="body" idx="1"/>
          </p:nvPr>
        </p:nvSpPr>
        <p:spPr bwMode="auto">
          <a:xfrm>
            <a:off x="525463" y="2522538"/>
            <a:ext cx="1007745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463" y="136525"/>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8769D389-4C4C-4FD7-9E6B-9F44477F0EB8}" type="datetime1">
              <a:rPr lang="en-US"/>
              <a:pPr>
                <a:defRPr/>
              </a:pPr>
              <a:t>7/30/2024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463" y="6356350"/>
            <a:ext cx="3451225"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7013" y="6356350"/>
            <a:ext cx="528637"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0084F9F1-21B5-447B-94A1-240FB3DA76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55" r:id="rId1"/>
    <p:sldLayoutId id="2147485156" r:id="rId2"/>
    <p:sldLayoutId id="2147485157" r:id="rId3"/>
    <p:sldLayoutId id="2147485158" r:id="rId4"/>
    <p:sldLayoutId id="2147485030" r:id="rId5"/>
    <p:sldLayoutId id="2147485159" r:id="rId6"/>
    <p:sldLayoutId id="2147485031" r:id="rId7"/>
    <p:sldLayoutId id="2147485160" r:id="rId8"/>
    <p:sldLayoutId id="2147485161" r:id="rId9"/>
    <p:sldLayoutId id="2147485162" r:id="rId10"/>
    <p:sldLayoutId id="2147485163" r:id="rId11"/>
  </p:sldLayoutIdLst>
  <p:hf sldNum="0" hdr="0" ftr="0" dt="0"/>
  <p:txStyles>
    <p:titleStyle>
      <a:lvl1pPr algn="l" rtl="0" eaLnBrk="0" fontAlgn="base" hangingPunct="0">
        <a:spcBef>
          <a:spcPct val="0"/>
        </a:spcBef>
        <a:spcAft>
          <a:spcPct val="0"/>
        </a:spcAft>
        <a:defRPr sz="3600" i="1" kern="1200">
          <a:solidFill>
            <a:schemeClr val="tx1"/>
          </a:solidFill>
          <a:latin typeface="+mj-lt"/>
          <a:ea typeface="+mj-ea"/>
          <a:cs typeface="+mj-cs"/>
        </a:defRPr>
      </a:lvl1pPr>
      <a:lvl2pPr algn="l" rtl="0" eaLnBrk="0" fontAlgn="base" hangingPunct="0">
        <a:spcBef>
          <a:spcPct val="0"/>
        </a:spcBef>
        <a:spcAft>
          <a:spcPct val="0"/>
        </a:spcAft>
        <a:defRPr sz="3600" i="1">
          <a:solidFill>
            <a:schemeClr val="tx1"/>
          </a:solidFill>
          <a:latin typeface="Georgia Pro Semibold"/>
        </a:defRPr>
      </a:lvl2pPr>
      <a:lvl3pPr algn="l" rtl="0" eaLnBrk="0" fontAlgn="base" hangingPunct="0">
        <a:spcBef>
          <a:spcPct val="0"/>
        </a:spcBef>
        <a:spcAft>
          <a:spcPct val="0"/>
        </a:spcAft>
        <a:defRPr sz="3600" i="1">
          <a:solidFill>
            <a:schemeClr val="tx1"/>
          </a:solidFill>
          <a:latin typeface="Georgia Pro Semibold"/>
        </a:defRPr>
      </a:lvl3pPr>
      <a:lvl4pPr algn="l" rtl="0" eaLnBrk="0" fontAlgn="base" hangingPunct="0">
        <a:spcBef>
          <a:spcPct val="0"/>
        </a:spcBef>
        <a:spcAft>
          <a:spcPct val="0"/>
        </a:spcAft>
        <a:defRPr sz="3600" i="1">
          <a:solidFill>
            <a:schemeClr val="tx1"/>
          </a:solidFill>
          <a:latin typeface="Georgia Pro Semibold"/>
        </a:defRPr>
      </a:lvl4pPr>
      <a:lvl5pPr algn="l" rtl="0" eaLnBrk="0" fontAlgn="base" hangingPunct="0">
        <a:spcBef>
          <a:spcPct val="0"/>
        </a:spcBef>
        <a:spcAft>
          <a:spcPct val="0"/>
        </a:spcAft>
        <a:defRPr sz="3600" i="1">
          <a:solidFill>
            <a:schemeClr val="tx1"/>
          </a:solidFill>
          <a:latin typeface="Georgia Pro Semibold"/>
        </a:defRPr>
      </a:lvl5pPr>
      <a:lvl6pPr marL="457200" algn="l" rtl="0" fontAlgn="base">
        <a:spcBef>
          <a:spcPct val="0"/>
        </a:spcBef>
        <a:spcAft>
          <a:spcPct val="0"/>
        </a:spcAft>
        <a:defRPr sz="3600" i="1">
          <a:solidFill>
            <a:schemeClr val="tx1"/>
          </a:solidFill>
          <a:latin typeface="Georgia Pro Semibold"/>
        </a:defRPr>
      </a:lvl6pPr>
      <a:lvl7pPr marL="914400" algn="l" rtl="0" fontAlgn="base">
        <a:spcBef>
          <a:spcPct val="0"/>
        </a:spcBef>
        <a:spcAft>
          <a:spcPct val="0"/>
        </a:spcAft>
        <a:defRPr sz="3600" i="1">
          <a:solidFill>
            <a:schemeClr val="tx1"/>
          </a:solidFill>
          <a:latin typeface="Georgia Pro Semibold"/>
        </a:defRPr>
      </a:lvl7pPr>
      <a:lvl8pPr marL="1371600" algn="l" rtl="0" fontAlgn="base">
        <a:spcBef>
          <a:spcPct val="0"/>
        </a:spcBef>
        <a:spcAft>
          <a:spcPct val="0"/>
        </a:spcAft>
        <a:defRPr sz="3600" i="1">
          <a:solidFill>
            <a:schemeClr val="tx1"/>
          </a:solidFill>
          <a:latin typeface="Georgia Pro Semibold"/>
        </a:defRPr>
      </a:lvl8pPr>
      <a:lvl9pPr marL="1828800" algn="l" rtl="0" fontAlgn="base">
        <a:spcBef>
          <a:spcPct val="0"/>
        </a:spcBef>
        <a:spcAft>
          <a:spcPct val="0"/>
        </a:spcAft>
        <a:defRPr sz="3600" i="1">
          <a:solidFill>
            <a:schemeClr val="tx1"/>
          </a:solidFill>
          <a:latin typeface="Georgia Pro Semibold"/>
        </a:defRPr>
      </a:lvl9pPr>
    </p:titleStyle>
    <p:bodyStyle>
      <a:lvl1pPr algn="l" rtl="0" eaLnBrk="0" fontAlgn="base" hangingPunct="0">
        <a:lnSpc>
          <a:spcPct val="11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indent="-228600" algn="l" rtl="0" eaLnBrk="0" fontAlgn="base" hangingPunct="0">
        <a:lnSpc>
          <a:spcPct val="11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457200" algn="l" rtl="0" eaLnBrk="0" fontAlgn="base" hangingPunct="0">
        <a:lnSpc>
          <a:spcPct val="110000"/>
        </a:lnSpc>
        <a:spcBef>
          <a:spcPts val="500"/>
        </a:spcBef>
        <a:spcAft>
          <a:spcPct val="0"/>
        </a:spcAft>
        <a:buFont typeface="Arial" panose="020B0604020202020204" pitchFamily="34" charset="0"/>
        <a:defRPr sz="1600" kern="1200">
          <a:solidFill>
            <a:schemeClr val="tx1"/>
          </a:solidFill>
          <a:latin typeface="+mn-lt"/>
          <a:ea typeface="+mn-ea"/>
          <a:cs typeface="+mn-cs"/>
        </a:defRPr>
      </a:lvl3pPr>
      <a:lvl4pPr marL="685800" indent="-228600" algn="l" rtl="0" eaLnBrk="0" fontAlgn="base" hangingPunct="0">
        <a:lnSpc>
          <a:spcPct val="11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914400" algn="l" rtl="0" eaLnBrk="0" fontAlgn="base" hangingPunct="0">
        <a:lnSpc>
          <a:spcPct val="110000"/>
        </a:lnSpc>
        <a:spcBef>
          <a:spcPts val="500"/>
        </a:spcBef>
        <a:spcAft>
          <a:spcPct val="0"/>
        </a:spcAft>
        <a:buFont typeface="Arial" panose="020B0604020202020204" pitchFamily="34" charset="0"/>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600" y="5516563"/>
            <a:ext cx="2438400" cy="134143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47" y="5204030"/>
            <a:ext cx="887733"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57" y="-615157"/>
            <a:ext cx="1085850" cy="2316163"/>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5125" name="Title Placeholder 1"/>
          <p:cNvSpPr>
            <a:spLocks noGrp="1"/>
          </p:cNvSpPr>
          <p:nvPr>
            <p:ph type="title"/>
          </p:nvPr>
        </p:nvSpPr>
        <p:spPr bwMode="auto">
          <a:xfrm>
            <a:off x="525463" y="787400"/>
            <a:ext cx="10077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5126" name="Text Placeholder 2"/>
          <p:cNvSpPr>
            <a:spLocks noGrp="1"/>
          </p:cNvSpPr>
          <p:nvPr>
            <p:ph type="body" idx="1"/>
          </p:nvPr>
        </p:nvSpPr>
        <p:spPr bwMode="auto">
          <a:xfrm>
            <a:off x="525463" y="2522538"/>
            <a:ext cx="1007745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463" y="136525"/>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8769D389-4C4C-4FD7-9E6B-9F44477F0EB8}" type="datetime1">
              <a:rPr lang="en-US"/>
              <a:pPr>
                <a:defRPr/>
              </a:pPr>
              <a:t>7/30/2024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463" y="6356350"/>
            <a:ext cx="3451225"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7013" y="6356350"/>
            <a:ext cx="528637"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A67898C1-EC60-490A-B55F-9277020067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64" r:id="rId1"/>
    <p:sldLayoutId id="2147485165" r:id="rId2"/>
    <p:sldLayoutId id="2147485166" r:id="rId3"/>
    <p:sldLayoutId id="2147485167" r:id="rId4"/>
    <p:sldLayoutId id="2147485032" r:id="rId5"/>
    <p:sldLayoutId id="2147485168" r:id="rId6"/>
    <p:sldLayoutId id="2147485033" r:id="rId7"/>
    <p:sldLayoutId id="2147485169" r:id="rId8"/>
    <p:sldLayoutId id="2147485170" r:id="rId9"/>
    <p:sldLayoutId id="2147485171" r:id="rId10"/>
    <p:sldLayoutId id="2147485172" r:id="rId11"/>
  </p:sldLayoutIdLst>
  <p:hf sldNum="0" hdr="0" ftr="0" dt="0"/>
  <p:txStyles>
    <p:titleStyle>
      <a:lvl1pPr algn="l" rtl="0" eaLnBrk="0" fontAlgn="base" hangingPunct="0">
        <a:spcBef>
          <a:spcPct val="0"/>
        </a:spcBef>
        <a:spcAft>
          <a:spcPct val="0"/>
        </a:spcAft>
        <a:defRPr sz="3600" i="1" kern="1200">
          <a:solidFill>
            <a:schemeClr val="tx1"/>
          </a:solidFill>
          <a:latin typeface="+mj-lt"/>
          <a:ea typeface="+mj-ea"/>
          <a:cs typeface="+mj-cs"/>
        </a:defRPr>
      </a:lvl1pPr>
      <a:lvl2pPr algn="l" rtl="0" eaLnBrk="0" fontAlgn="base" hangingPunct="0">
        <a:spcBef>
          <a:spcPct val="0"/>
        </a:spcBef>
        <a:spcAft>
          <a:spcPct val="0"/>
        </a:spcAft>
        <a:defRPr sz="3600" i="1">
          <a:solidFill>
            <a:schemeClr val="tx1"/>
          </a:solidFill>
          <a:latin typeface="Georgia Pro Semibold"/>
        </a:defRPr>
      </a:lvl2pPr>
      <a:lvl3pPr algn="l" rtl="0" eaLnBrk="0" fontAlgn="base" hangingPunct="0">
        <a:spcBef>
          <a:spcPct val="0"/>
        </a:spcBef>
        <a:spcAft>
          <a:spcPct val="0"/>
        </a:spcAft>
        <a:defRPr sz="3600" i="1">
          <a:solidFill>
            <a:schemeClr val="tx1"/>
          </a:solidFill>
          <a:latin typeface="Georgia Pro Semibold"/>
        </a:defRPr>
      </a:lvl3pPr>
      <a:lvl4pPr algn="l" rtl="0" eaLnBrk="0" fontAlgn="base" hangingPunct="0">
        <a:spcBef>
          <a:spcPct val="0"/>
        </a:spcBef>
        <a:spcAft>
          <a:spcPct val="0"/>
        </a:spcAft>
        <a:defRPr sz="3600" i="1">
          <a:solidFill>
            <a:schemeClr val="tx1"/>
          </a:solidFill>
          <a:latin typeface="Georgia Pro Semibold"/>
        </a:defRPr>
      </a:lvl4pPr>
      <a:lvl5pPr algn="l" rtl="0" eaLnBrk="0" fontAlgn="base" hangingPunct="0">
        <a:spcBef>
          <a:spcPct val="0"/>
        </a:spcBef>
        <a:spcAft>
          <a:spcPct val="0"/>
        </a:spcAft>
        <a:defRPr sz="3600" i="1">
          <a:solidFill>
            <a:schemeClr val="tx1"/>
          </a:solidFill>
          <a:latin typeface="Georgia Pro Semibold"/>
        </a:defRPr>
      </a:lvl5pPr>
      <a:lvl6pPr marL="457200" algn="l" rtl="0" fontAlgn="base">
        <a:spcBef>
          <a:spcPct val="0"/>
        </a:spcBef>
        <a:spcAft>
          <a:spcPct val="0"/>
        </a:spcAft>
        <a:defRPr sz="3600" i="1">
          <a:solidFill>
            <a:schemeClr val="tx1"/>
          </a:solidFill>
          <a:latin typeface="Georgia Pro Semibold"/>
        </a:defRPr>
      </a:lvl6pPr>
      <a:lvl7pPr marL="914400" algn="l" rtl="0" fontAlgn="base">
        <a:spcBef>
          <a:spcPct val="0"/>
        </a:spcBef>
        <a:spcAft>
          <a:spcPct val="0"/>
        </a:spcAft>
        <a:defRPr sz="3600" i="1">
          <a:solidFill>
            <a:schemeClr val="tx1"/>
          </a:solidFill>
          <a:latin typeface="Georgia Pro Semibold"/>
        </a:defRPr>
      </a:lvl7pPr>
      <a:lvl8pPr marL="1371600" algn="l" rtl="0" fontAlgn="base">
        <a:spcBef>
          <a:spcPct val="0"/>
        </a:spcBef>
        <a:spcAft>
          <a:spcPct val="0"/>
        </a:spcAft>
        <a:defRPr sz="3600" i="1">
          <a:solidFill>
            <a:schemeClr val="tx1"/>
          </a:solidFill>
          <a:latin typeface="Georgia Pro Semibold"/>
        </a:defRPr>
      </a:lvl8pPr>
      <a:lvl9pPr marL="1828800" algn="l" rtl="0" fontAlgn="base">
        <a:spcBef>
          <a:spcPct val="0"/>
        </a:spcBef>
        <a:spcAft>
          <a:spcPct val="0"/>
        </a:spcAft>
        <a:defRPr sz="3600" i="1">
          <a:solidFill>
            <a:schemeClr val="tx1"/>
          </a:solidFill>
          <a:latin typeface="Georgia Pro Semibold"/>
        </a:defRPr>
      </a:lvl9pPr>
    </p:titleStyle>
    <p:bodyStyle>
      <a:lvl1pPr algn="l" rtl="0" eaLnBrk="0" fontAlgn="base" hangingPunct="0">
        <a:lnSpc>
          <a:spcPct val="11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indent="-228600" algn="l" rtl="0" eaLnBrk="0" fontAlgn="base" hangingPunct="0">
        <a:lnSpc>
          <a:spcPct val="11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457200" algn="l" rtl="0" eaLnBrk="0" fontAlgn="base" hangingPunct="0">
        <a:lnSpc>
          <a:spcPct val="110000"/>
        </a:lnSpc>
        <a:spcBef>
          <a:spcPts val="500"/>
        </a:spcBef>
        <a:spcAft>
          <a:spcPct val="0"/>
        </a:spcAft>
        <a:buFont typeface="Arial" panose="020B0604020202020204" pitchFamily="34" charset="0"/>
        <a:defRPr sz="1600" kern="1200">
          <a:solidFill>
            <a:schemeClr val="tx1"/>
          </a:solidFill>
          <a:latin typeface="+mn-lt"/>
          <a:ea typeface="+mn-ea"/>
          <a:cs typeface="+mn-cs"/>
        </a:defRPr>
      </a:lvl3pPr>
      <a:lvl4pPr marL="685800" indent="-228600" algn="l" rtl="0" eaLnBrk="0" fontAlgn="base" hangingPunct="0">
        <a:lnSpc>
          <a:spcPct val="11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914400" algn="l" rtl="0" eaLnBrk="0" fontAlgn="base" hangingPunct="0">
        <a:lnSpc>
          <a:spcPct val="110000"/>
        </a:lnSpc>
        <a:spcBef>
          <a:spcPts val="500"/>
        </a:spcBef>
        <a:spcAft>
          <a:spcPct val="0"/>
        </a:spcAft>
        <a:buFont typeface="Arial" panose="020B0604020202020204" pitchFamily="34" charset="0"/>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600" y="5516563"/>
            <a:ext cx="2438400" cy="134143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47" y="5204030"/>
            <a:ext cx="887733"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57" y="-615157"/>
            <a:ext cx="1085850" cy="2316163"/>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6149" name="Title Placeholder 1"/>
          <p:cNvSpPr>
            <a:spLocks noGrp="1"/>
          </p:cNvSpPr>
          <p:nvPr>
            <p:ph type="title"/>
          </p:nvPr>
        </p:nvSpPr>
        <p:spPr bwMode="auto">
          <a:xfrm>
            <a:off x="525463" y="787400"/>
            <a:ext cx="10077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150" name="Text Placeholder 2"/>
          <p:cNvSpPr>
            <a:spLocks noGrp="1"/>
          </p:cNvSpPr>
          <p:nvPr>
            <p:ph type="body" idx="1"/>
          </p:nvPr>
        </p:nvSpPr>
        <p:spPr bwMode="auto">
          <a:xfrm>
            <a:off x="525463" y="2522538"/>
            <a:ext cx="1007745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463" y="136525"/>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8769D389-4C4C-4FD7-9E6B-9F44477F0EB8}" type="datetime1">
              <a:rPr lang="en-US"/>
              <a:pPr>
                <a:defRPr/>
              </a:pPr>
              <a:t>7/30/2024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463" y="6356350"/>
            <a:ext cx="3451225"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7013" y="6356350"/>
            <a:ext cx="528637"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F0DB9F10-B863-4947-9E04-92C57AC987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034" r:id="rId5"/>
    <p:sldLayoutId id="2147485177" r:id="rId6"/>
    <p:sldLayoutId id="2147485035" r:id="rId7"/>
    <p:sldLayoutId id="2147485178" r:id="rId8"/>
    <p:sldLayoutId id="2147485179" r:id="rId9"/>
    <p:sldLayoutId id="2147485180" r:id="rId10"/>
    <p:sldLayoutId id="2147485181" r:id="rId11"/>
  </p:sldLayoutIdLst>
  <p:hf sldNum="0" hdr="0" ftr="0" dt="0"/>
  <p:txStyles>
    <p:titleStyle>
      <a:lvl1pPr algn="l" rtl="0" eaLnBrk="0" fontAlgn="base" hangingPunct="0">
        <a:spcBef>
          <a:spcPct val="0"/>
        </a:spcBef>
        <a:spcAft>
          <a:spcPct val="0"/>
        </a:spcAft>
        <a:defRPr sz="3600" i="1" kern="1200">
          <a:solidFill>
            <a:schemeClr val="tx1"/>
          </a:solidFill>
          <a:latin typeface="+mj-lt"/>
          <a:ea typeface="+mj-ea"/>
          <a:cs typeface="+mj-cs"/>
        </a:defRPr>
      </a:lvl1pPr>
      <a:lvl2pPr algn="l" rtl="0" eaLnBrk="0" fontAlgn="base" hangingPunct="0">
        <a:spcBef>
          <a:spcPct val="0"/>
        </a:spcBef>
        <a:spcAft>
          <a:spcPct val="0"/>
        </a:spcAft>
        <a:defRPr sz="3600" i="1">
          <a:solidFill>
            <a:schemeClr val="tx1"/>
          </a:solidFill>
          <a:latin typeface="Georgia Pro Semibold"/>
        </a:defRPr>
      </a:lvl2pPr>
      <a:lvl3pPr algn="l" rtl="0" eaLnBrk="0" fontAlgn="base" hangingPunct="0">
        <a:spcBef>
          <a:spcPct val="0"/>
        </a:spcBef>
        <a:spcAft>
          <a:spcPct val="0"/>
        </a:spcAft>
        <a:defRPr sz="3600" i="1">
          <a:solidFill>
            <a:schemeClr val="tx1"/>
          </a:solidFill>
          <a:latin typeface="Georgia Pro Semibold"/>
        </a:defRPr>
      </a:lvl3pPr>
      <a:lvl4pPr algn="l" rtl="0" eaLnBrk="0" fontAlgn="base" hangingPunct="0">
        <a:spcBef>
          <a:spcPct val="0"/>
        </a:spcBef>
        <a:spcAft>
          <a:spcPct val="0"/>
        </a:spcAft>
        <a:defRPr sz="3600" i="1">
          <a:solidFill>
            <a:schemeClr val="tx1"/>
          </a:solidFill>
          <a:latin typeface="Georgia Pro Semibold"/>
        </a:defRPr>
      </a:lvl4pPr>
      <a:lvl5pPr algn="l" rtl="0" eaLnBrk="0" fontAlgn="base" hangingPunct="0">
        <a:spcBef>
          <a:spcPct val="0"/>
        </a:spcBef>
        <a:spcAft>
          <a:spcPct val="0"/>
        </a:spcAft>
        <a:defRPr sz="3600" i="1">
          <a:solidFill>
            <a:schemeClr val="tx1"/>
          </a:solidFill>
          <a:latin typeface="Georgia Pro Semibold"/>
        </a:defRPr>
      </a:lvl5pPr>
      <a:lvl6pPr marL="457200" algn="l" rtl="0" fontAlgn="base">
        <a:spcBef>
          <a:spcPct val="0"/>
        </a:spcBef>
        <a:spcAft>
          <a:spcPct val="0"/>
        </a:spcAft>
        <a:defRPr sz="3600" i="1">
          <a:solidFill>
            <a:schemeClr val="tx1"/>
          </a:solidFill>
          <a:latin typeface="Georgia Pro Semibold"/>
        </a:defRPr>
      </a:lvl6pPr>
      <a:lvl7pPr marL="914400" algn="l" rtl="0" fontAlgn="base">
        <a:spcBef>
          <a:spcPct val="0"/>
        </a:spcBef>
        <a:spcAft>
          <a:spcPct val="0"/>
        </a:spcAft>
        <a:defRPr sz="3600" i="1">
          <a:solidFill>
            <a:schemeClr val="tx1"/>
          </a:solidFill>
          <a:latin typeface="Georgia Pro Semibold"/>
        </a:defRPr>
      </a:lvl7pPr>
      <a:lvl8pPr marL="1371600" algn="l" rtl="0" fontAlgn="base">
        <a:spcBef>
          <a:spcPct val="0"/>
        </a:spcBef>
        <a:spcAft>
          <a:spcPct val="0"/>
        </a:spcAft>
        <a:defRPr sz="3600" i="1">
          <a:solidFill>
            <a:schemeClr val="tx1"/>
          </a:solidFill>
          <a:latin typeface="Georgia Pro Semibold"/>
        </a:defRPr>
      </a:lvl8pPr>
      <a:lvl9pPr marL="1828800" algn="l" rtl="0" fontAlgn="base">
        <a:spcBef>
          <a:spcPct val="0"/>
        </a:spcBef>
        <a:spcAft>
          <a:spcPct val="0"/>
        </a:spcAft>
        <a:defRPr sz="3600" i="1">
          <a:solidFill>
            <a:schemeClr val="tx1"/>
          </a:solidFill>
          <a:latin typeface="Georgia Pro Semibold"/>
        </a:defRPr>
      </a:lvl9pPr>
    </p:titleStyle>
    <p:bodyStyle>
      <a:lvl1pPr algn="l" rtl="0" eaLnBrk="0" fontAlgn="base" hangingPunct="0">
        <a:lnSpc>
          <a:spcPct val="11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indent="-228600" algn="l" rtl="0" eaLnBrk="0" fontAlgn="base" hangingPunct="0">
        <a:lnSpc>
          <a:spcPct val="11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457200" algn="l" rtl="0" eaLnBrk="0" fontAlgn="base" hangingPunct="0">
        <a:lnSpc>
          <a:spcPct val="110000"/>
        </a:lnSpc>
        <a:spcBef>
          <a:spcPts val="500"/>
        </a:spcBef>
        <a:spcAft>
          <a:spcPct val="0"/>
        </a:spcAft>
        <a:buFont typeface="Arial" panose="020B0604020202020204" pitchFamily="34" charset="0"/>
        <a:defRPr sz="1600" kern="1200">
          <a:solidFill>
            <a:schemeClr val="tx1"/>
          </a:solidFill>
          <a:latin typeface="+mn-lt"/>
          <a:ea typeface="+mn-ea"/>
          <a:cs typeface="+mn-cs"/>
        </a:defRPr>
      </a:lvl3pPr>
      <a:lvl4pPr marL="685800" indent="-228600" algn="l" rtl="0" eaLnBrk="0" fontAlgn="base" hangingPunct="0">
        <a:lnSpc>
          <a:spcPct val="11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914400" algn="l" rtl="0" eaLnBrk="0" fontAlgn="base" hangingPunct="0">
        <a:lnSpc>
          <a:spcPct val="110000"/>
        </a:lnSpc>
        <a:spcBef>
          <a:spcPts val="500"/>
        </a:spcBef>
        <a:spcAft>
          <a:spcPct val="0"/>
        </a:spcAft>
        <a:buFont typeface="Arial" panose="020B0604020202020204" pitchFamily="34" charset="0"/>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600" y="5516563"/>
            <a:ext cx="2438400" cy="134143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47" y="5204030"/>
            <a:ext cx="887733"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57" y="-615157"/>
            <a:ext cx="1085850" cy="2316163"/>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7173" name="Title Placeholder 1"/>
          <p:cNvSpPr>
            <a:spLocks noGrp="1"/>
          </p:cNvSpPr>
          <p:nvPr>
            <p:ph type="title"/>
          </p:nvPr>
        </p:nvSpPr>
        <p:spPr bwMode="auto">
          <a:xfrm>
            <a:off x="525463" y="787400"/>
            <a:ext cx="10077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7174" name="Text Placeholder 2"/>
          <p:cNvSpPr>
            <a:spLocks noGrp="1"/>
          </p:cNvSpPr>
          <p:nvPr>
            <p:ph type="body" idx="1"/>
          </p:nvPr>
        </p:nvSpPr>
        <p:spPr bwMode="auto">
          <a:xfrm>
            <a:off x="525463" y="2522538"/>
            <a:ext cx="1007745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463" y="136525"/>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8769D389-4C4C-4FD7-9E6B-9F44477F0EB8}" type="datetime1">
              <a:rPr lang="en-US"/>
              <a:pPr>
                <a:defRPr/>
              </a:pPr>
              <a:t>7/30/2024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463" y="6356350"/>
            <a:ext cx="3451225"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7013" y="6356350"/>
            <a:ext cx="528637"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3DF3A7A9-D9BA-4845-8B65-8460137ABC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036" r:id="rId5"/>
    <p:sldLayoutId id="2147485186" r:id="rId6"/>
    <p:sldLayoutId id="2147485037" r:id="rId7"/>
    <p:sldLayoutId id="2147485187" r:id="rId8"/>
    <p:sldLayoutId id="2147485188" r:id="rId9"/>
    <p:sldLayoutId id="2147485189" r:id="rId10"/>
    <p:sldLayoutId id="2147485190" r:id="rId11"/>
  </p:sldLayoutIdLst>
  <p:hf sldNum="0" hdr="0" ftr="0" dt="0"/>
  <p:txStyles>
    <p:titleStyle>
      <a:lvl1pPr algn="l" rtl="0" eaLnBrk="0" fontAlgn="base" hangingPunct="0">
        <a:spcBef>
          <a:spcPct val="0"/>
        </a:spcBef>
        <a:spcAft>
          <a:spcPct val="0"/>
        </a:spcAft>
        <a:defRPr sz="3600" i="1" kern="1200">
          <a:solidFill>
            <a:schemeClr val="tx1"/>
          </a:solidFill>
          <a:latin typeface="+mj-lt"/>
          <a:ea typeface="+mj-ea"/>
          <a:cs typeface="+mj-cs"/>
        </a:defRPr>
      </a:lvl1pPr>
      <a:lvl2pPr algn="l" rtl="0" eaLnBrk="0" fontAlgn="base" hangingPunct="0">
        <a:spcBef>
          <a:spcPct val="0"/>
        </a:spcBef>
        <a:spcAft>
          <a:spcPct val="0"/>
        </a:spcAft>
        <a:defRPr sz="3600" i="1">
          <a:solidFill>
            <a:schemeClr val="tx1"/>
          </a:solidFill>
          <a:latin typeface="Georgia Pro Semibold"/>
        </a:defRPr>
      </a:lvl2pPr>
      <a:lvl3pPr algn="l" rtl="0" eaLnBrk="0" fontAlgn="base" hangingPunct="0">
        <a:spcBef>
          <a:spcPct val="0"/>
        </a:spcBef>
        <a:spcAft>
          <a:spcPct val="0"/>
        </a:spcAft>
        <a:defRPr sz="3600" i="1">
          <a:solidFill>
            <a:schemeClr val="tx1"/>
          </a:solidFill>
          <a:latin typeface="Georgia Pro Semibold"/>
        </a:defRPr>
      </a:lvl3pPr>
      <a:lvl4pPr algn="l" rtl="0" eaLnBrk="0" fontAlgn="base" hangingPunct="0">
        <a:spcBef>
          <a:spcPct val="0"/>
        </a:spcBef>
        <a:spcAft>
          <a:spcPct val="0"/>
        </a:spcAft>
        <a:defRPr sz="3600" i="1">
          <a:solidFill>
            <a:schemeClr val="tx1"/>
          </a:solidFill>
          <a:latin typeface="Georgia Pro Semibold"/>
        </a:defRPr>
      </a:lvl4pPr>
      <a:lvl5pPr algn="l" rtl="0" eaLnBrk="0" fontAlgn="base" hangingPunct="0">
        <a:spcBef>
          <a:spcPct val="0"/>
        </a:spcBef>
        <a:spcAft>
          <a:spcPct val="0"/>
        </a:spcAft>
        <a:defRPr sz="3600" i="1">
          <a:solidFill>
            <a:schemeClr val="tx1"/>
          </a:solidFill>
          <a:latin typeface="Georgia Pro Semibold"/>
        </a:defRPr>
      </a:lvl5pPr>
      <a:lvl6pPr marL="457200" algn="l" rtl="0" fontAlgn="base">
        <a:spcBef>
          <a:spcPct val="0"/>
        </a:spcBef>
        <a:spcAft>
          <a:spcPct val="0"/>
        </a:spcAft>
        <a:defRPr sz="3600" i="1">
          <a:solidFill>
            <a:schemeClr val="tx1"/>
          </a:solidFill>
          <a:latin typeface="Georgia Pro Semibold"/>
        </a:defRPr>
      </a:lvl6pPr>
      <a:lvl7pPr marL="914400" algn="l" rtl="0" fontAlgn="base">
        <a:spcBef>
          <a:spcPct val="0"/>
        </a:spcBef>
        <a:spcAft>
          <a:spcPct val="0"/>
        </a:spcAft>
        <a:defRPr sz="3600" i="1">
          <a:solidFill>
            <a:schemeClr val="tx1"/>
          </a:solidFill>
          <a:latin typeface="Georgia Pro Semibold"/>
        </a:defRPr>
      </a:lvl7pPr>
      <a:lvl8pPr marL="1371600" algn="l" rtl="0" fontAlgn="base">
        <a:spcBef>
          <a:spcPct val="0"/>
        </a:spcBef>
        <a:spcAft>
          <a:spcPct val="0"/>
        </a:spcAft>
        <a:defRPr sz="3600" i="1">
          <a:solidFill>
            <a:schemeClr val="tx1"/>
          </a:solidFill>
          <a:latin typeface="Georgia Pro Semibold"/>
        </a:defRPr>
      </a:lvl8pPr>
      <a:lvl9pPr marL="1828800" algn="l" rtl="0" fontAlgn="base">
        <a:spcBef>
          <a:spcPct val="0"/>
        </a:spcBef>
        <a:spcAft>
          <a:spcPct val="0"/>
        </a:spcAft>
        <a:defRPr sz="3600" i="1">
          <a:solidFill>
            <a:schemeClr val="tx1"/>
          </a:solidFill>
          <a:latin typeface="Georgia Pro Semibold"/>
        </a:defRPr>
      </a:lvl9pPr>
    </p:titleStyle>
    <p:bodyStyle>
      <a:lvl1pPr algn="l" rtl="0" eaLnBrk="0" fontAlgn="base" hangingPunct="0">
        <a:lnSpc>
          <a:spcPct val="11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indent="-228600" algn="l" rtl="0" eaLnBrk="0" fontAlgn="base" hangingPunct="0">
        <a:lnSpc>
          <a:spcPct val="11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457200" algn="l" rtl="0" eaLnBrk="0" fontAlgn="base" hangingPunct="0">
        <a:lnSpc>
          <a:spcPct val="110000"/>
        </a:lnSpc>
        <a:spcBef>
          <a:spcPts val="500"/>
        </a:spcBef>
        <a:spcAft>
          <a:spcPct val="0"/>
        </a:spcAft>
        <a:buFont typeface="Arial" panose="020B0604020202020204" pitchFamily="34" charset="0"/>
        <a:defRPr sz="1600" kern="1200">
          <a:solidFill>
            <a:schemeClr val="tx1"/>
          </a:solidFill>
          <a:latin typeface="+mn-lt"/>
          <a:ea typeface="+mn-ea"/>
          <a:cs typeface="+mn-cs"/>
        </a:defRPr>
      </a:lvl3pPr>
      <a:lvl4pPr marL="685800" indent="-228600" algn="l" rtl="0" eaLnBrk="0" fontAlgn="base" hangingPunct="0">
        <a:lnSpc>
          <a:spcPct val="11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914400" algn="l" rtl="0" eaLnBrk="0" fontAlgn="base" hangingPunct="0">
        <a:lnSpc>
          <a:spcPct val="110000"/>
        </a:lnSpc>
        <a:spcBef>
          <a:spcPts val="500"/>
        </a:spcBef>
        <a:spcAft>
          <a:spcPct val="0"/>
        </a:spcAft>
        <a:buFont typeface="Arial" panose="020B0604020202020204" pitchFamily="34" charset="0"/>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600" y="5516563"/>
            <a:ext cx="2438400" cy="134143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47" y="5204030"/>
            <a:ext cx="887733"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57" y="-615157"/>
            <a:ext cx="1085850" cy="2316163"/>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8197" name="Title Placeholder 1"/>
          <p:cNvSpPr>
            <a:spLocks noGrp="1"/>
          </p:cNvSpPr>
          <p:nvPr>
            <p:ph type="title"/>
          </p:nvPr>
        </p:nvSpPr>
        <p:spPr bwMode="auto">
          <a:xfrm>
            <a:off x="525463" y="787400"/>
            <a:ext cx="10077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8198" name="Text Placeholder 2"/>
          <p:cNvSpPr>
            <a:spLocks noGrp="1"/>
          </p:cNvSpPr>
          <p:nvPr>
            <p:ph type="body" idx="1"/>
          </p:nvPr>
        </p:nvSpPr>
        <p:spPr bwMode="auto">
          <a:xfrm>
            <a:off x="525463" y="2522538"/>
            <a:ext cx="1007745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463" y="136525"/>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8769D389-4C4C-4FD7-9E6B-9F44477F0EB8}" type="datetime1">
              <a:rPr lang="en-US"/>
              <a:pPr>
                <a:defRPr/>
              </a:pPr>
              <a:t>7/30/2024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463" y="6356350"/>
            <a:ext cx="3451225"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7013" y="6356350"/>
            <a:ext cx="528637"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9BA40B36-BCAC-4FE6-81D0-73A28A1E58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91" r:id="rId1"/>
    <p:sldLayoutId id="2147485192" r:id="rId2"/>
    <p:sldLayoutId id="2147485193" r:id="rId3"/>
    <p:sldLayoutId id="2147485194" r:id="rId4"/>
    <p:sldLayoutId id="2147485038" r:id="rId5"/>
    <p:sldLayoutId id="2147485195" r:id="rId6"/>
    <p:sldLayoutId id="2147485039" r:id="rId7"/>
    <p:sldLayoutId id="2147485196" r:id="rId8"/>
    <p:sldLayoutId id="2147485197" r:id="rId9"/>
    <p:sldLayoutId id="2147485198" r:id="rId10"/>
    <p:sldLayoutId id="2147485199" r:id="rId11"/>
  </p:sldLayoutIdLst>
  <p:hf sldNum="0" hdr="0" ftr="0" dt="0"/>
  <p:txStyles>
    <p:titleStyle>
      <a:lvl1pPr algn="l" rtl="0" eaLnBrk="0" fontAlgn="base" hangingPunct="0">
        <a:spcBef>
          <a:spcPct val="0"/>
        </a:spcBef>
        <a:spcAft>
          <a:spcPct val="0"/>
        </a:spcAft>
        <a:defRPr sz="3600" i="1" kern="1200">
          <a:solidFill>
            <a:schemeClr val="tx1"/>
          </a:solidFill>
          <a:latin typeface="+mj-lt"/>
          <a:ea typeface="+mj-ea"/>
          <a:cs typeface="+mj-cs"/>
        </a:defRPr>
      </a:lvl1pPr>
      <a:lvl2pPr algn="l" rtl="0" eaLnBrk="0" fontAlgn="base" hangingPunct="0">
        <a:spcBef>
          <a:spcPct val="0"/>
        </a:spcBef>
        <a:spcAft>
          <a:spcPct val="0"/>
        </a:spcAft>
        <a:defRPr sz="3600" i="1">
          <a:solidFill>
            <a:schemeClr val="tx1"/>
          </a:solidFill>
          <a:latin typeface="Georgia Pro Semibold"/>
        </a:defRPr>
      </a:lvl2pPr>
      <a:lvl3pPr algn="l" rtl="0" eaLnBrk="0" fontAlgn="base" hangingPunct="0">
        <a:spcBef>
          <a:spcPct val="0"/>
        </a:spcBef>
        <a:spcAft>
          <a:spcPct val="0"/>
        </a:spcAft>
        <a:defRPr sz="3600" i="1">
          <a:solidFill>
            <a:schemeClr val="tx1"/>
          </a:solidFill>
          <a:latin typeface="Georgia Pro Semibold"/>
        </a:defRPr>
      </a:lvl3pPr>
      <a:lvl4pPr algn="l" rtl="0" eaLnBrk="0" fontAlgn="base" hangingPunct="0">
        <a:spcBef>
          <a:spcPct val="0"/>
        </a:spcBef>
        <a:spcAft>
          <a:spcPct val="0"/>
        </a:spcAft>
        <a:defRPr sz="3600" i="1">
          <a:solidFill>
            <a:schemeClr val="tx1"/>
          </a:solidFill>
          <a:latin typeface="Georgia Pro Semibold"/>
        </a:defRPr>
      </a:lvl4pPr>
      <a:lvl5pPr algn="l" rtl="0" eaLnBrk="0" fontAlgn="base" hangingPunct="0">
        <a:spcBef>
          <a:spcPct val="0"/>
        </a:spcBef>
        <a:spcAft>
          <a:spcPct val="0"/>
        </a:spcAft>
        <a:defRPr sz="3600" i="1">
          <a:solidFill>
            <a:schemeClr val="tx1"/>
          </a:solidFill>
          <a:latin typeface="Georgia Pro Semibold"/>
        </a:defRPr>
      </a:lvl5pPr>
      <a:lvl6pPr marL="457200" algn="l" rtl="0" fontAlgn="base">
        <a:spcBef>
          <a:spcPct val="0"/>
        </a:spcBef>
        <a:spcAft>
          <a:spcPct val="0"/>
        </a:spcAft>
        <a:defRPr sz="3600" i="1">
          <a:solidFill>
            <a:schemeClr val="tx1"/>
          </a:solidFill>
          <a:latin typeface="Georgia Pro Semibold"/>
        </a:defRPr>
      </a:lvl6pPr>
      <a:lvl7pPr marL="914400" algn="l" rtl="0" fontAlgn="base">
        <a:spcBef>
          <a:spcPct val="0"/>
        </a:spcBef>
        <a:spcAft>
          <a:spcPct val="0"/>
        </a:spcAft>
        <a:defRPr sz="3600" i="1">
          <a:solidFill>
            <a:schemeClr val="tx1"/>
          </a:solidFill>
          <a:latin typeface="Georgia Pro Semibold"/>
        </a:defRPr>
      </a:lvl7pPr>
      <a:lvl8pPr marL="1371600" algn="l" rtl="0" fontAlgn="base">
        <a:spcBef>
          <a:spcPct val="0"/>
        </a:spcBef>
        <a:spcAft>
          <a:spcPct val="0"/>
        </a:spcAft>
        <a:defRPr sz="3600" i="1">
          <a:solidFill>
            <a:schemeClr val="tx1"/>
          </a:solidFill>
          <a:latin typeface="Georgia Pro Semibold"/>
        </a:defRPr>
      </a:lvl8pPr>
      <a:lvl9pPr marL="1828800" algn="l" rtl="0" fontAlgn="base">
        <a:spcBef>
          <a:spcPct val="0"/>
        </a:spcBef>
        <a:spcAft>
          <a:spcPct val="0"/>
        </a:spcAft>
        <a:defRPr sz="3600" i="1">
          <a:solidFill>
            <a:schemeClr val="tx1"/>
          </a:solidFill>
          <a:latin typeface="Georgia Pro Semibold"/>
        </a:defRPr>
      </a:lvl9pPr>
    </p:titleStyle>
    <p:bodyStyle>
      <a:lvl1pPr algn="l" rtl="0" eaLnBrk="0" fontAlgn="base" hangingPunct="0">
        <a:lnSpc>
          <a:spcPct val="11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indent="-228600" algn="l" rtl="0" eaLnBrk="0" fontAlgn="base" hangingPunct="0">
        <a:lnSpc>
          <a:spcPct val="11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457200" algn="l" rtl="0" eaLnBrk="0" fontAlgn="base" hangingPunct="0">
        <a:lnSpc>
          <a:spcPct val="110000"/>
        </a:lnSpc>
        <a:spcBef>
          <a:spcPts val="500"/>
        </a:spcBef>
        <a:spcAft>
          <a:spcPct val="0"/>
        </a:spcAft>
        <a:buFont typeface="Arial" panose="020B0604020202020204" pitchFamily="34" charset="0"/>
        <a:defRPr sz="1600" kern="1200">
          <a:solidFill>
            <a:schemeClr val="tx1"/>
          </a:solidFill>
          <a:latin typeface="+mn-lt"/>
          <a:ea typeface="+mn-ea"/>
          <a:cs typeface="+mn-cs"/>
        </a:defRPr>
      </a:lvl3pPr>
      <a:lvl4pPr marL="685800" indent="-228600" algn="l" rtl="0" eaLnBrk="0" fontAlgn="base" hangingPunct="0">
        <a:lnSpc>
          <a:spcPct val="11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914400" algn="l" rtl="0" eaLnBrk="0" fontAlgn="base" hangingPunct="0">
        <a:lnSpc>
          <a:spcPct val="110000"/>
        </a:lnSpc>
        <a:spcBef>
          <a:spcPts val="500"/>
        </a:spcBef>
        <a:spcAft>
          <a:spcPct val="0"/>
        </a:spcAft>
        <a:buFont typeface="Arial" panose="020B0604020202020204" pitchFamily="34" charset="0"/>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600" y="5516563"/>
            <a:ext cx="2438400" cy="134143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47" y="5204030"/>
            <a:ext cx="887733"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57" y="-615157"/>
            <a:ext cx="1085850" cy="2316163"/>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9221" name="Title Placeholder 1"/>
          <p:cNvSpPr>
            <a:spLocks noGrp="1"/>
          </p:cNvSpPr>
          <p:nvPr>
            <p:ph type="title"/>
          </p:nvPr>
        </p:nvSpPr>
        <p:spPr bwMode="auto">
          <a:xfrm>
            <a:off x="525463" y="787400"/>
            <a:ext cx="100774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9222" name="Text Placeholder 2"/>
          <p:cNvSpPr>
            <a:spLocks noGrp="1"/>
          </p:cNvSpPr>
          <p:nvPr>
            <p:ph type="body" idx="1"/>
          </p:nvPr>
        </p:nvSpPr>
        <p:spPr bwMode="auto">
          <a:xfrm>
            <a:off x="525463" y="2522538"/>
            <a:ext cx="1007745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463" y="136525"/>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8769D389-4C4C-4FD7-9E6B-9F44477F0EB8}" type="datetime1">
              <a:rPr lang="en-US"/>
              <a:pPr>
                <a:defRPr/>
              </a:pPr>
              <a:t>7/30/2024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463" y="6356350"/>
            <a:ext cx="3451225"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7013" y="6356350"/>
            <a:ext cx="528637"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900" cap="none" spc="110" baseline="0">
                <a:solidFill>
                  <a:prstClr val="black">
                    <a:lumMod val="65000"/>
                    <a:lumOff val="35000"/>
                  </a:prstClr>
                </a:solidFill>
                <a:latin typeface="Avenir Next LT Pro"/>
              </a:defRPr>
            </a:lvl1pPr>
          </a:lstStyle>
          <a:p>
            <a:pPr>
              <a:defRPr/>
            </a:pPr>
            <a:fld id="{129C15B5-B7EE-47B3-B89D-80C0B2B28D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00" r:id="rId1"/>
    <p:sldLayoutId id="2147485201" r:id="rId2"/>
    <p:sldLayoutId id="2147485202" r:id="rId3"/>
    <p:sldLayoutId id="2147485040" r:id="rId4"/>
    <p:sldLayoutId id="2147485203" r:id="rId5"/>
    <p:sldLayoutId id="2147485041" r:id="rId6"/>
    <p:sldLayoutId id="2147485204" r:id="rId7"/>
    <p:sldLayoutId id="2147485205" r:id="rId8"/>
    <p:sldLayoutId id="2147485206" r:id="rId9"/>
    <p:sldLayoutId id="2147485207" r:id="rId10"/>
  </p:sldLayoutIdLst>
  <p:hf sldNum="0" hdr="0" ftr="0" dt="0"/>
  <p:txStyles>
    <p:titleStyle>
      <a:lvl1pPr algn="l" rtl="0" eaLnBrk="0" fontAlgn="base" hangingPunct="0">
        <a:spcBef>
          <a:spcPct val="0"/>
        </a:spcBef>
        <a:spcAft>
          <a:spcPct val="0"/>
        </a:spcAft>
        <a:defRPr sz="3600" i="1" kern="1200">
          <a:solidFill>
            <a:schemeClr val="tx1"/>
          </a:solidFill>
          <a:latin typeface="+mj-lt"/>
          <a:ea typeface="+mj-ea"/>
          <a:cs typeface="+mj-cs"/>
        </a:defRPr>
      </a:lvl1pPr>
      <a:lvl2pPr algn="l" rtl="0" eaLnBrk="0" fontAlgn="base" hangingPunct="0">
        <a:spcBef>
          <a:spcPct val="0"/>
        </a:spcBef>
        <a:spcAft>
          <a:spcPct val="0"/>
        </a:spcAft>
        <a:defRPr sz="3600" i="1">
          <a:solidFill>
            <a:schemeClr val="tx1"/>
          </a:solidFill>
          <a:latin typeface="Georgia Pro Semibold"/>
        </a:defRPr>
      </a:lvl2pPr>
      <a:lvl3pPr algn="l" rtl="0" eaLnBrk="0" fontAlgn="base" hangingPunct="0">
        <a:spcBef>
          <a:spcPct val="0"/>
        </a:spcBef>
        <a:spcAft>
          <a:spcPct val="0"/>
        </a:spcAft>
        <a:defRPr sz="3600" i="1">
          <a:solidFill>
            <a:schemeClr val="tx1"/>
          </a:solidFill>
          <a:latin typeface="Georgia Pro Semibold"/>
        </a:defRPr>
      </a:lvl3pPr>
      <a:lvl4pPr algn="l" rtl="0" eaLnBrk="0" fontAlgn="base" hangingPunct="0">
        <a:spcBef>
          <a:spcPct val="0"/>
        </a:spcBef>
        <a:spcAft>
          <a:spcPct val="0"/>
        </a:spcAft>
        <a:defRPr sz="3600" i="1">
          <a:solidFill>
            <a:schemeClr val="tx1"/>
          </a:solidFill>
          <a:latin typeface="Georgia Pro Semibold"/>
        </a:defRPr>
      </a:lvl4pPr>
      <a:lvl5pPr algn="l" rtl="0" eaLnBrk="0" fontAlgn="base" hangingPunct="0">
        <a:spcBef>
          <a:spcPct val="0"/>
        </a:spcBef>
        <a:spcAft>
          <a:spcPct val="0"/>
        </a:spcAft>
        <a:defRPr sz="3600" i="1">
          <a:solidFill>
            <a:schemeClr val="tx1"/>
          </a:solidFill>
          <a:latin typeface="Georgia Pro Semibold"/>
        </a:defRPr>
      </a:lvl5pPr>
      <a:lvl6pPr marL="457200" algn="l" rtl="0" fontAlgn="base">
        <a:spcBef>
          <a:spcPct val="0"/>
        </a:spcBef>
        <a:spcAft>
          <a:spcPct val="0"/>
        </a:spcAft>
        <a:defRPr sz="3600" i="1">
          <a:solidFill>
            <a:schemeClr val="tx1"/>
          </a:solidFill>
          <a:latin typeface="Georgia Pro Semibold"/>
        </a:defRPr>
      </a:lvl6pPr>
      <a:lvl7pPr marL="914400" algn="l" rtl="0" fontAlgn="base">
        <a:spcBef>
          <a:spcPct val="0"/>
        </a:spcBef>
        <a:spcAft>
          <a:spcPct val="0"/>
        </a:spcAft>
        <a:defRPr sz="3600" i="1">
          <a:solidFill>
            <a:schemeClr val="tx1"/>
          </a:solidFill>
          <a:latin typeface="Georgia Pro Semibold"/>
        </a:defRPr>
      </a:lvl7pPr>
      <a:lvl8pPr marL="1371600" algn="l" rtl="0" fontAlgn="base">
        <a:spcBef>
          <a:spcPct val="0"/>
        </a:spcBef>
        <a:spcAft>
          <a:spcPct val="0"/>
        </a:spcAft>
        <a:defRPr sz="3600" i="1">
          <a:solidFill>
            <a:schemeClr val="tx1"/>
          </a:solidFill>
          <a:latin typeface="Georgia Pro Semibold"/>
        </a:defRPr>
      </a:lvl8pPr>
      <a:lvl9pPr marL="1828800" algn="l" rtl="0" fontAlgn="base">
        <a:spcBef>
          <a:spcPct val="0"/>
        </a:spcBef>
        <a:spcAft>
          <a:spcPct val="0"/>
        </a:spcAft>
        <a:defRPr sz="3600" i="1">
          <a:solidFill>
            <a:schemeClr val="tx1"/>
          </a:solidFill>
          <a:latin typeface="Georgia Pro Semibold"/>
        </a:defRPr>
      </a:lvl9pPr>
    </p:titleStyle>
    <p:bodyStyle>
      <a:lvl1pPr algn="l" rtl="0" eaLnBrk="0" fontAlgn="base" hangingPunct="0">
        <a:lnSpc>
          <a:spcPct val="11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indent="-228600" algn="l" rtl="0" eaLnBrk="0" fontAlgn="base" hangingPunct="0">
        <a:lnSpc>
          <a:spcPct val="11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457200" algn="l" rtl="0" eaLnBrk="0" fontAlgn="base" hangingPunct="0">
        <a:lnSpc>
          <a:spcPct val="110000"/>
        </a:lnSpc>
        <a:spcBef>
          <a:spcPts val="500"/>
        </a:spcBef>
        <a:spcAft>
          <a:spcPct val="0"/>
        </a:spcAft>
        <a:buFont typeface="Arial" panose="020B0604020202020204" pitchFamily="34" charset="0"/>
        <a:defRPr sz="1600" kern="1200">
          <a:solidFill>
            <a:schemeClr val="tx1"/>
          </a:solidFill>
          <a:latin typeface="+mn-lt"/>
          <a:ea typeface="+mn-ea"/>
          <a:cs typeface="+mn-cs"/>
        </a:defRPr>
      </a:lvl3pPr>
      <a:lvl4pPr marL="685800" indent="-228600" algn="l" rtl="0" eaLnBrk="0" fontAlgn="base" hangingPunct="0">
        <a:lnSpc>
          <a:spcPct val="110000"/>
        </a:lnSpc>
        <a:spcBef>
          <a:spcPts val="500"/>
        </a:spcBef>
        <a:spcAft>
          <a:spcPct val="0"/>
        </a:spcAft>
        <a:buFont typeface="Arial" panose="020B0604020202020204" pitchFamily="34" charset="0"/>
        <a:buChar char="•"/>
        <a:defRPr sz="1400" kern="1200">
          <a:solidFill>
            <a:schemeClr val="tx1"/>
          </a:solidFill>
          <a:latin typeface="+mn-lt"/>
          <a:ea typeface="+mn-ea"/>
          <a:cs typeface="+mn-cs"/>
        </a:defRPr>
      </a:lvl4pPr>
      <a:lvl5pPr marL="914400" algn="l" rtl="0" eaLnBrk="0" fontAlgn="base" hangingPunct="0">
        <a:lnSpc>
          <a:spcPct val="110000"/>
        </a:lnSpc>
        <a:spcBef>
          <a:spcPts val="500"/>
        </a:spcBef>
        <a:spcAft>
          <a:spcPct val="0"/>
        </a:spcAft>
        <a:buFont typeface="Arial" panose="020B0604020202020204" pitchFamily="34" charset="0"/>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file:///E:\Giao%20an\giao%20an%2010\HOC%20KY%20I\Endless%20Love.mp3" TargetMode="Externa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 Target="slide2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4.xml"/><Relationship Id="rId7" Type="http://schemas.openxmlformats.org/officeDocument/2006/relationships/slide" Target="slide9.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image" Target="../media/image6.gif"/><Relationship Id="rId5" Type="http://schemas.openxmlformats.org/officeDocument/2006/relationships/slide" Target="slide7.xml"/><Relationship Id="rId10" Type="http://schemas.openxmlformats.org/officeDocument/2006/relationships/image" Target="../media/image5.gif"/><Relationship Id="rId4" Type="http://schemas.openxmlformats.org/officeDocument/2006/relationships/slide" Target="slide6.xml"/><Relationship Id="rId9" Type="http://schemas.openxmlformats.org/officeDocument/2006/relationships/slide" Target="slide1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slide" Target="slide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slide" Target="slide25.xml"/><Relationship Id="rId4" Type="http://schemas.openxmlformats.org/officeDocument/2006/relationships/slide" Target="slide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DELL\Desktop\BAI%20SOAN%2011%20LOP%2012%20MOI\HOI%20GIANG%2012\B&#7841;n%20S&#7869;%20R&#417;i%20N&#432;&#7899;c%20M&#7855;t%20Tr&#432;&#7899;c%20&#221;%20Ch&#237;%20C&#7911;a%20C&#7853;u%20Sinh%20Vi&#234;n%20Ngh&#232;o%20V&#432;&#7907;t%20Qua%20N&#7895;i%20&#272;au%20M&#7891;%20C&#244;i.mp4" TargetMode="External"/><Relationship Id="rId1" Type="http://schemas.microsoft.com/office/2007/relationships/media" Target="file:///C:\Users\DELL\Desktop\BAI%20SOAN%2011%20LOP%2012%20MOI\HOI%20GIANG%2012\B&#7841;n%20S&#7869;%20R&#417;i%20N&#432;&#7899;c%20M&#7855;t%20Tr&#432;&#7899;c%20&#221;%20Ch&#237;%20C&#7911;a%20C&#7853;u%20Sinh%20Vi&#234;n%20Ngh&#232;o%20V&#432;&#7907;t%20Qua%20N&#7895;i%20&#272;au%20M&#7891;%20C&#244;i.mp4" TargetMode="Externa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36.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thuvienphapluat.vn/van-ban/Giao-duc/Thong-tu-32-2020-TT-BGDDT-Dieu-le-truong-trung-hoc-co-so-truong-trung-hoc-pho-thong-443627.aspx?anchor=dieu_37" TargetMode="External"/><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tiff"/></Relationships>
</file>

<file path=ppt/slides/_rels/slide4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45.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chart" Target="../charts/chart1.xml"/><Relationship Id="rId17" Type="http://schemas.openxmlformats.org/officeDocument/2006/relationships/image" Target="../media/image50.png"/><Relationship Id="rId2" Type="http://schemas.openxmlformats.org/officeDocument/2006/relationships/video" Target="../media/media1.mp4"/><Relationship Id="rId16" Type="http://schemas.openxmlformats.org/officeDocument/2006/relationships/image" Target="../media/image49.png"/><Relationship Id="rId1" Type="http://schemas.microsoft.com/office/2007/relationships/media" Target="../media/media1.mp4"/><Relationship Id="rId6" Type="http://schemas.openxmlformats.org/officeDocument/2006/relationships/notesSlide" Target="../notesSlides/notesSlide4.xml"/><Relationship Id="rId11" Type="http://schemas.openxmlformats.org/officeDocument/2006/relationships/image" Target="../media/image46.jpeg"/><Relationship Id="rId5" Type="http://schemas.openxmlformats.org/officeDocument/2006/relationships/slideLayout" Target="../slideLayouts/slideLayout138.xml"/><Relationship Id="rId15" Type="http://schemas.openxmlformats.org/officeDocument/2006/relationships/image" Target="../media/image48.png"/><Relationship Id="rId10" Type="http://schemas.openxmlformats.org/officeDocument/2006/relationships/audio" Target="../media/audio4.wav"/><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47.png"/></Relationships>
</file>

<file path=ppt/slides/_rels/slide4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45.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chart" Target="../charts/chart2.xml"/><Relationship Id="rId17" Type="http://schemas.openxmlformats.org/officeDocument/2006/relationships/image" Target="../media/image50.png"/><Relationship Id="rId2" Type="http://schemas.openxmlformats.org/officeDocument/2006/relationships/video" Target="../media/media1.mp4"/><Relationship Id="rId16" Type="http://schemas.openxmlformats.org/officeDocument/2006/relationships/image" Target="../media/image49.png"/><Relationship Id="rId1" Type="http://schemas.microsoft.com/office/2007/relationships/media" Target="../media/media1.mp4"/><Relationship Id="rId6" Type="http://schemas.openxmlformats.org/officeDocument/2006/relationships/notesSlide" Target="../notesSlides/notesSlide5.xml"/><Relationship Id="rId11" Type="http://schemas.openxmlformats.org/officeDocument/2006/relationships/image" Target="../media/image46.jpeg"/><Relationship Id="rId5" Type="http://schemas.openxmlformats.org/officeDocument/2006/relationships/slideLayout" Target="../slideLayouts/slideLayout149.xml"/><Relationship Id="rId15" Type="http://schemas.openxmlformats.org/officeDocument/2006/relationships/image" Target="../media/image48.png"/><Relationship Id="rId10" Type="http://schemas.openxmlformats.org/officeDocument/2006/relationships/audio" Target="../media/audio4.wav"/><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47.png"/></Relationships>
</file>

<file path=ppt/slides/_rels/slide4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45.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chart" Target="../charts/chart3.xml"/><Relationship Id="rId17" Type="http://schemas.openxmlformats.org/officeDocument/2006/relationships/image" Target="../media/image50.png"/><Relationship Id="rId2" Type="http://schemas.openxmlformats.org/officeDocument/2006/relationships/video" Target="../media/media1.mp4"/><Relationship Id="rId16" Type="http://schemas.openxmlformats.org/officeDocument/2006/relationships/image" Target="../media/image49.png"/><Relationship Id="rId1" Type="http://schemas.microsoft.com/office/2007/relationships/media" Target="../media/media1.mp4"/><Relationship Id="rId6" Type="http://schemas.openxmlformats.org/officeDocument/2006/relationships/notesSlide" Target="../notesSlides/notesSlide6.xml"/><Relationship Id="rId11" Type="http://schemas.openxmlformats.org/officeDocument/2006/relationships/image" Target="../media/image46.jpeg"/><Relationship Id="rId5" Type="http://schemas.openxmlformats.org/officeDocument/2006/relationships/slideLayout" Target="../slideLayouts/slideLayout160.xml"/><Relationship Id="rId15" Type="http://schemas.openxmlformats.org/officeDocument/2006/relationships/image" Target="../media/image48.png"/><Relationship Id="rId10" Type="http://schemas.openxmlformats.org/officeDocument/2006/relationships/audio" Target="../media/audio4.wav"/><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47.png"/></Relationships>
</file>

<file path=ppt/slides/_rels/slide4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45.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chart" Target="../charts/chart4.xml"/><Relationship Id="rId17" Type="http://schemas.openxmlformats.org/officeDocument/2006/relationships/image" Target="../media/image50.png"/><Relationship Id="rId2" Type="http://schemas.openxmlformats.org/officeDocument/2006/relationships/video" Target="../media/media1.mp4"/><Relationship Id="rId16" Type="http://schemas.openxmlformats.org/officeDocument/2006/relationships/image" Target="../media/image49.png"/><Relationship Id="rId1" Type="http://schemas.microsoft.com/office/2007/relationships/media" Target="../media/media1.mp4"/><Relationship Id="rId6" Type="http://schemas.openxmlformats.org/officeDocument/2006/relationships/notesSlide" Target="../notesSlides/notesSlide7.xml"/><Relationship Id="rId11" Type="http://schemas.openxmlformats.org/officeDocument/2006/relationships/image" Target="../media/image46.jpeg"/><Relationship Id="rId5" Type="http://schemas.openxmlformats.org/officeDocument/2006/relationships/slideLayout" Target="../slideLayouts/slideLayout171.xml"/><Relationship Id="rId15" Type="http://schemas.openxmlformats.org/officeDocument/2006/relationships/image" Target="../media/image48.png"/><Relationship Id="rId10" Type="http://schemas.openxmlformats.org/officeDocument/2006/relationships/audio" Target="../media/audio4.wav"/><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47.png"/></Relationships>
</file>

<file path=ppt/slides/_rels/slide4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45.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chart" Target="../charts/chart5.xml"/><Relationship Id="rId17" Type="http://schemas.openxmlformats.org/officeDocument/2006/relationships/image" Target="../media/image50.png"/><Relationship Id="rId2" Type="http://schemas.openxmlformats.org/officeDocument/2006/relationships/video" Target="../media/media1.mp4"/><Relationship Id="rId16" Type="http://schemas.openxmlformats.org/officeDocument/2006/relationships/image" Target="../media/image49.png"/><Relationship Id="rId1" Type="http://schemas.microsoft.com/office/2007/relationships/media" Target="../media/media1.mp4"/><Relationship Id="rId6" Type="http://schemas.openxmlformats.org/officeDocument/2006/relationships/notesSlide" Target="../notesSlides/notesSlide8.xml"/><Relationship Id="rId11" Type="http://schemas.openxmlformats.org/officeDocument/2006/relationships/image" Target="../media/image46.jpeg"/><Relationship Id="rId5" Type="http://schemas.openxmlformats.org/officeDocument/2006/relationships/slideLayout" Target="../slideLayouts/slideLayout182.xml"/><Relationship Id="rId15" Type="http://schemas.openxmlformats.org/officeDocument/2006/relationships/image" Target="../media/image48.png"/><Relationship Id="rId10" Type="http://schemas.openxmlformats.org/officeDocument/2006/relationships/audio" Target="../media/audio4.wav"/><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6.wav"/><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8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2.jpeg"/><Relationship Id="rId9" Type="http://schemas.openxmlformats.org/officeDocument/2006/relationships/image" Target="NULL"/></Relationships>
</file>

<file path=ppt/slides/_rels/slide5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chart" Target="../charts/chart6.xml"/><Relationship Id="rId18" Type="http://schemas.openxmlformats.org/officeDocument/2006/relationships/image" Target="../media/image50.png"/><Relationship Id="rId3" Type="http://schemas.microsoft.com/office/2007/relationships/media" Target="../media/media2.mp3"/><Relationship Id="rId21" Type="http://schemas.openxmlformats.org/officeDocument/2006/relationships/image" Target="NULL"/><Relationship Id="rId7" Type="http://schemas.openxmlformats.org/officeDocument/2006/relationships/audio" Target="../media/audio1.wav"/><Relationship Id="rId12" Type="http://schemas.openxmlformats.org/officeDocument/2006/relationships/image" Target="../media/image46.jpeg"/><Relationship Id="rId17" Type="http://schemas.openxmlformats.org/officeDocument/2006/relationships/image" Target="../media/image49.png"/><Relationship Id="rId2" Type="http://schemas.openxmlformats.org/officeDocument/2006/relationships/video" Target="../media/media1.mp4"/><Relationship Id="rId16" Type="http://schemas.openxmlformats.org/officeDocument/2006/relationships/image" Target="../media/image48.png"/><Relationship Id="rId20" Type="http://schemas.openxmlformats.org/officeDocument/2006/relationships/image" Target="../media/image52.png"/><Relationship Id="rId1" Type="http://schemas.microsoft.com/office/2007/relationships/media" Target="../media/media1.mp4"/><Relationship Id="rId6" Type="http://schemas.openxmlformats.org/officeDocument/2006/relationships/notesSlide" Target="../notesSlides/notesSlide10.xml"/><Relationship Id="rId11" Type="http://schemas.openxmlformats.org/officeDocument/2006/relationships/audio" Target="../media/audio4.wav"/><Relationship Id="rId5" Type="http://schemas.openxmlformats.org/officeDocument/2006/relationships/slideLayout" Target="../slideLayouts/slideLayout204.xml"/><Relationship Id="rId15" Type="http://schemas.openxmlformats.org/officeDocument/2006/relationships/image" Target="../media/image47.png"/><Relationship Id="rId10" Type="http://schemas.openxmlformats.org/officeDocument/2006/relationships/audio" Target="../media/audio3.wav"/><Relationship Id="rId19"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audio" Target="../media/audio7.wav"/><Relationship Id="rId14" Type="http://schemas.openxmlformats.org/officeDocument/2006/relationships/audio" Target="../media/audio5.wav"/></Relationships>
</file>

<file path=ppt/slides/_rels/slide5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chart" Target="../charts/chart7.xml"/><Relationship Id="rId18" Type="http://schemas.openxmlformats.org/officeDocument/2006/relationships/image" Target="../media/image50.png"/><Relationship Id="rId3" Type="http://schemas.microsoft.com/office/2007/relationships/media" Target="../media/media2.mp3"/><Relationship Id="rId21" Type="http://schemas.openxmlformats.org/officeDocument/2006/relationships/image" Target="NULL"/><Relationship Id="rId7" Type="http://schemas.openxmlformats.org/officeDocument/2006/relationships/audio" Target="../media/audio1.wav"/><Relationship Id="rId12" Type="http://schemas.openxmlformats.org/officeDocument/2006/relationships/image" Target="../media/image46.jpeg"/><Relationship Id="rId17" Type="http://schemas.openxmlformats.org/officeDocument/2006/relationships/image" Target="../media/image49.png"/><Relationship Id="rId2" Type="http://schemas.openxmlformats.org/officeDocument/2006/relationships/video" Target="../media/media1.mp4"/><Relationship Id="rId16" Type="http://schemas.openxmlformats.org/officeDocument/2006/relationships/image" Target="../media/image48.png"/><Relationship Id="rId20" Type="http://schemas.openxmlformats.org/officeDocument/2006/relationships/image" Target="../media/image52.png"/><Relationship Id="rId1" Type="http://schemas.microsoft.com/office/2007/relationships/media" Target="../media/media1.mp4"/><Relationship Id="rId6" Type="http://schemas.openxmlformats.org/officeDocument/2006/relationships/notesSlide" Target="../notesSlides/notesSlide11.xml"/><Relationship Id="rId11" Type="http://schemas.openxmlformats.org/officeDocument/2006/relationships/audio" Target="../media/audio4.wav"/><Relationship Id="rId5" Type="http://schemas.openxmlformats.org/officeDocument/2006/relationships/slideLayout" Target="../slideLayouts/slideLayout215.xml"/><Relationship Id="rId15" Type="http://schemas.openxmlformats.org/officeDocument/2006/relationships/image" Target="../media/image47.png"/><Relationship Id="rId10" Type="http://schemas.openxmlformats.org/officeDocument/2006/relationships/audio" Target="../media/audio3.wav"/><Relationship Id="rId19"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audio" Target="../media/audio7.wav"/><Relationship Id="rId14" Type="http://schemas.openxmlformats.org/officeDocument/2006/relationships/audio" Target="../media/audio5.wav"/></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hyperlink" Target="LUYEN%20TAP%20-%20BAT%20BUOM.pptx" TargetMode="External"/><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 Id="rId5" Type="http://schemas.openxmlformats.org/officeDocument/2006/relationships/image" Target="../media/image64.png"/><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 Id="rId5" Type="http://schemas.openxmlformats.org/officeDocument/2006/relationships/image" Target="../media/image64.pn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05" name="Endless Love.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1525250" y="6115050"/>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1295400" y="4229100"/>
            <a:ext cx="62722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defTabSz="1096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096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096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096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096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vi-VN" sz="3300">
                <a:solidFill>
                  <a:srgbClr val="0000FF"/>
                </a:solidFill>
                <a:latin typeface="Arial" panose="020B0604020202020204" pitchFamily="34" charset="0"/>
                <a:cs typeface="Arial" panose="020B0604020202020204" pitchFamily="34" charset="0"/>
              </a:rPr>
              <a:t>                        Lớp dạy: 12 </a:t>
            </a:r>
          </a:p>
        </p:txBody>
      </p:sp>
      <p:sp>
        <p:nvSpPr>
          <p:cNvPr id="63520" name="Line 32"/>
          <p:cNvSpPr>
            <a:spLocks noChangeShapeType="1"/>
          </p:cNvSpPr>
          <p:nvPr/>
        </p:nvSpPr>
        <p:spPr bwMode="auto">
          <a:xfrm>
            <a:off x="2901950" y="4011613"/>
            <a:ext cx="33147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1" name="Line 33"/>
          <p:cNvSpPr>
            <a:spLocks noChangeShapeType="1"/>
          </p:cNvSpPr>
          <p:nvPr/>
        </p:nvSpPr>
        <p:spPr bwMode="auto">
          <a:xfrm>
            <a:off x="2897188" y="4046538"/>
            <a:ext cx="33147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3" name="Line 35"/>
          <p:cNvSpPr>
            <a:spLocks noChangeShapeType="1"/>
          </p:cNvSpPr>
          <p:nvPr/>
        </p:nvSpPr>
        <p:spPr bwMode="auto">
          <a:xfrm>
            <a:off x="2901950" y="4011613"/>
            <a:ext cx="33147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4" name="Line 36"/>
          <p:cNvSpPr>
            <a:spLocks noChangeShapeType="1"/>
          </p:cNvSpPr>
          <p:nvPr/>
        </p:nvSpPr>
        <p:spPr bwMode="auto">
          <a:xfrm>
            <a:off x="2897188" y="4046538"/>
            <a:ext cx="33147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6" name="Line 38"/>
          <p:cNvSpPr>
            <a:spLocks noChangeShapeType="1"/>
          </p:cNvSpPr>
          <p:nvPr/>
        </p:nvSpPr>
        <p:spPr bwMode="auto">
          <a:xfrm flipV="1">
            <a:off x="3138488" y="3744913"/>
            <a:ext cx="0" cy="6508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28" name="Line 40"/>
          <p:cNvSpPr>
            <a:spLocks noChangeShapeType="1"/>
          </p:cNvSpPr>
          <p:nvPr/>
        </p:nvSpPr>
        <p:spPr bwMode="auto">
          <a:xfrm flipV="1">
            <a:off x="3182938" y="3744913"/>
            <a:ext cx="0" cy="6508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5482" name="Picture 45" descr="Picture1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496550" y="5578475"/>
            <a:ext cx="16002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8" descr="GERBERY (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652232">
            <a:off x="-6350" y="4206875"/>
            <a:ext cx="1905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4" name="Picture 9" descr="GERBERY (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352878">
            <a:off x="10025063" y="6350"/>
            <a:ext cx="1905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5" name="Picture 8" descr="GERBERY (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652232">
            <a:off x="-6350" y="4206875"/>
            <a:ext cx="1905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6" name="Picture 8" descr="GERBERY (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7652232">
            <a:off x="-6350" y="4206875"/>
            <a:ext cx="1905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7306" name="Group 26"/>
          <p:cNvGraphicFramePr>
            <a:graphicFrameLocks noGrp="1"/>
          </p:cNvGraphicFramePr>
          <p:nvPr/>
        </p:nvGraphicFramePr>
        <p:xfrm>
          <a:off x="1589088" y="719138"/>
          <a:ext cx="8304212" cy="2325687"/>
        </p:xfrm>
        <a:graphic>
          <a:graphicData uri="http://schemas.openxmlformats.org/drawingml/2006/table">
            <a:tbl>
              <a:tblPr/>
              <a:tblGrid>
                <a:gridCol w="8304212">
                  <a:extLst>
                    <a:ext uri="{9D8B030D-6E8A-4147-A177-3AD203B41FA5}">
                      <a16:colId xmlns:a16="http://schemas.microsoft.com/office/drawing/2014/main" val="168534600"/>
                    </a:ext>
                  </a:extLst>
                </a:gridCol>
              </a:tblGrid>
              <a:tr h="2325687">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pPr>
                      <a:r>
                        <a:rPr kumimoji="0" lang="en-US" altLang="en-US" sz="4800" b="1" i="0" u="none" strike="noStrike" cap="none" normalizeH="0" baseline="0" smtClean="0">
                          <a:ln>
                            <a:noFill/>
                          </a:ln>
                          <a:solidFill>
                            <a:srgbClr val="FF0066"/>
                          </a:solidFill>
                          <a:effectLst/>
                          <a:latin typeface="Times New Roman" panose="02020603050405020304" pitchFamily="18" charset="0"/>
                          <a:ea typeface="Batang" pitchFamily="18" charset="-127"/>
                        </a:rPr>
                        <a:t>CHÀO MỪNG CÁC EM ĐẾN VỚI TIẾT HỌC HÔM NAY!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75142629"/>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strips(downLeft)">
                                      <p:cBhvr>
                                        <p:cTn id="7" dur="500"/>
                                        <p:tgtEl>
                                          <p:spTgt spid="31750"/>
                                        </p:tgtEl>
                                      </p:cBhvr>
                                    </p:animEffect>
                                  </p:childTnLst>
                                </p:cTn>
                              </p:par>
                              <p:par>
                                <p:cTn id="8" presetID="18" presetClass="entr" presetSubtype="12" fill="hold" nodeType="withEffect">
                                  <p:stCondLst>
                                    <p:cond delay="0"/>
                                  </p:stCondLst>
                                  <p:childTnLst>
                                    <p:set>
                                      <p:cBhvr>
                                        <p:cTn id="9" dur="1" fill="hold">
                                          <p:stCondLst>
                                            <p:cond delay="0"/>
                                          </p:stCondLst>
                                        </p:cTn>
                                        <p:tgtEl>
                                          <p:spTgt spid="63520"/>
                                        </p:tgtEl>
                                        <p:attrNameLst>
                                          <p:attrName>style.visibility</p:attrName>
                                        </p:attrNameLst>
                                      </p:cBhvr>
                                      <p:to>
                                        <p:strVal val="visible"/>
                                      </p:to>
                                    </p:set>
                                    <p:animEffect transition="in" filter="strips(downLeft)">
                                      <p:cBhvr>
                                        <p:cTn id="10" dur="500"/>
                                        <p:tgtEl>
                                          <p:spTgt spid="63520"/>
                                        </p:tgtEl>
                                      </p:cBhvr>
                                    </p:animEffect>
                                  </p:childTnLst>
                                </p:cTn>
                              </p:par>
                              <p:par>
                                <p:cTn id="11" presetID="18" presetClass="entr" presetSubtype="12" fill="hold" nodeType="withEffect">
                                  <p:stCondLst>
                                    <p:cond delay="0"/>
                                  </p:stCondLst>
                                  <p:childTnLst>
                                    <p:set>
                                      <p:cBhvr>
                                        <p:cTn id="12" dur="1" fill="hold">
                                          <p:stCondLst>
                                            <p:cond delay="0"/>
                                          </p:stCondLst>
                                        </p:cTn>
                                        <p:tgtEl>
                                          <p:spTgt spid="63521"/>
                                        </p:tgtEl>
                                        <p:attrNameLst>
                                          <p:attrName>style.visibility</p:attrName>
                                        </p:attrNameLst>
                                      </p:cBhvr>
                                      <p:to>
                                        <p:strVal val="visible"/>
                                      </p:to>
                                    </p:set>
                                    <p:animEffect transition="in" filter="strips(downLeft)">
                                      <p:cBhvr>
                                        <p:cTn id="13" dur="500"/>
                                        <p:tgtEl>
                                          <p:spTgt spid="63521"/>
                                        </p:tgtEl>
                                      </p:cBhvr>
                                    </p:animEffect>
                                  </p:childTnLst>
                                </p:cTn>
                              </p:par>
                              <p:par>
                                <p:cTn id="14" presetID="18" presetClass="entr" presetSubtype="12" fill="hold" nodeType="withEffect">
                                  <p:stCondLst>
                                    <p:cond delay="0"/>
                                  </p:stCondLst>
                                  <p:childTnLst>
                                    <p:set>
                                      <p:cBhvr>
                                        <p:cTn id="15" dur="1" fill="hold">
                                          <p:stCondLst>
                                            <p:cond delay="0"/>
                                          </p:stCondLst>
                                        </p:cTn>
                                        <p:tgtEl>
                                          <p:spTgt spid="63523"/>
                                        </p:tgtEl>
                                        <p:attrNameLst>
                                          <p:attrName>style.visibility</p:attrName>
                                        </p:attrNameLst>
                                      </p:cBhvr>
                                      <p:to>
                                        <p:strVal val="visible"/>
                                      </p:to>
                                    </p:set>
                                    <p:animEffect transition="in" filter="strips(downLeft)">
                                      <p:cBhvr>
                                        <p:cTn id="16" dur="500"/>
                                        <p:tgtEl>
                                          <p:spTgt spid="63523"/>
                                        </p:tgtEl>
                                      </p:cBhvr>
                                    </p:animEffect>
                                  </p:childTnLst>
                                </p:cTn>
                              </p:par>
                              <p:par>
                                <p:cTn id="17" presetID="18" presetClass="entr" presetSubtype="12" fill="hold" nodeType="withEffect">
                                  <p:stCondLst>
                                    <p:cond delay="0"/>
                                  </p:stCondLst>
                                  <p:childTnLst>
                                    <p:set>
                                      <p:cBhvr>
                                        <p:cTn id="18" dur="1" fill="hold">
                                          <p:stCondLst>
                                            <p:cond delay="0"/>
                                          </p:stCondLst>
                                        </p:cTn>
                                        <p:tgtEl>
                                          <p:spTgt spid="63524"/>
                                        </p:tgtEl>
                                        <p:attrNameLst>
                                          <p:attrName>style.visibility</p:attrName>
                                        </p:attrNameLst>
                                      </p:cBhvr>
                                      <p:to>
                                        <p:strVal val="visible"/>
                                      </p:to>
                                    </p:set>
                                    <p:animEffect transition="in" filter="strips(downLeft)">
                                      <p:cBhvr>
                                        <p:cTn id="19" dur="500"/>
                                        <p:tgtEl>
                                          <p:spTgt spid="63524"/>
                                        </p:tgtEl>
                                      </p:cBhvr>
                                    </p:animEffect>
                                  </p:childTnLst>
                                </p:cTn>
                              </p:par>
                              <p:par>
                                <p:cTn id="20" presetID="18" presetClass="entr" presetSubtype="12" fill="hold" nodeType="withEffect">
                                  <p:stCondLst>
                                    <p:cond delay="0"/>
                                  </p:stCondLst>
                                  <p:childTnLst>
                                    <p:set>
                                      <p:cBhvr>
                                        <p:cTn id="21" dur="1" fill="hold">
                                          <p:stCondLst>
                                            <p:cond delay="0"/>
                                          </p:stCondLst>
                                        </p:cTn>
                                        <p:tgtEl>
                                          <p:spTgt spid="63526"/>
                                        </p:tgtEl>
                                        <p:attrNameLst>
                                          <p:attrName>style.visibility</p:attrName>
                                        </p:attrNameLst>
                                      </p:cBhvr>
                                      <p:to>
                                        <p:strVal val="visible"/>
                                      </p:to>
                                    </p:set>
                                    <p:animEffect transition="in" filter="strips(downLeft)">
                                      <p:cBhvr>
                                        <p:cTn id="22" dur="500"/>
                                        <p:tgtEl>
                                          <p:spTgt spid="63526"/>
                                        </p:tgtEl>
                                      </p:cBhvr>
                                    </p:animEffect>
                                  </p:childTnLst>
                                </p:cTn>
                              </p:par>
                              <p:par>
                                <p:cTn id="23" presetID="18" presetClass="entr" presetSubtype="12" fill="hold" nodeType="withEffect">
                                  <p:stCondLst>
                                    <p:cond delay="0"/>
                                  </p:stCondLst>
                                  <p:childTnLst>
                                    <p:set>
                                      <p:cBhvr>
                                        <p:cTn id="24" dur="1" fill="hold">
                                          <p:stCondLst>
                                            <p:cond delay="0"/>
                                          </p:stCondLst>
                                        </p:cTn>
                                        <p:tgtEl>
                                          <p:spTgt spid="63528"/>
                                        </p:tgtEl>
                                        <p:attrNameLst>
                                          <p:attrName>style.visibility</p:attrName>
                                        </p:attrNameLst>
                                      </p:cBhvr>
                                      <p:to>
                                        <p:strVal val="visible"/>
                                      </p:to>
                                    </p:set>
                                    <p:animEffect transition="in" filter="strips(downLeft)">
                                      <p:cBhvr>
                                        <p:cTn id="25" dur="500"/>
                                        <p:tgtEl>
                                          <p:spTgt spid="635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p:stCondLst>
                    <p:cond delay="indefinite"/>
                  </p:stCondLst>
                  <p:endCondLst>
                    <p:cond evt="onPrev" delay="0">
                      <p:tgtEl>
                        <p:sldTgt/>
                      </p:tgtEl>
                    </p:cond>
                    <p:cond evt="onStopAudio" delay="0">
                      <p:tgtEl>
                        <p:sldTgt/>
                      </p:tgtEl>
                    </p:cond>
                  </p:endCondLst>
                </p:cTn>
                <p:tgtEl>
                  <p:spTgt spid="63505"/>
                </p:tgtEl>
              </p:cMediaNode>
            </p:audio>
          </p:childTnLst>
        </p:cTn>
      </p:par>
    </p:tnLst>
    <p:bldLst>
      <p:bldP spid="317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p:cNvSpPr>
          <p:nvPr>
            <p:ph type="title" idx="4294967295"/>
          </p:nvPr>
        </p:nvSpPr>
        <p:spPr/>
        <p:txBody>
          <a:bodyPr/>
          <a:lstStyle/>
          <a:p>
            <a:endParaRPr lang="vi-VN" altLang="vi-VN" smtClean="0">
              <a:latin typeface="Calibri Light" panose="020F0302020204030204" pitchFamily="34" charset="0"/>
            </a:endParaRPr>
          </a:p>
        </p:txBody>
      </p:sp>
      <p:pic>
        <p:nvPicPr>
          <p:cNvPr id="115715" name="Picture 4" descr="Copy of KJ0270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813"/>
            <a:ext cx="118872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2"/>
          <p:cNvSpPr txBox="1">
            <a:spLocks noChangeArrowheads="1"/>
          </p:cNvSpPr>
          <p:nvPr/>
        </p:nvSpPr>
        <p:spPr bwMode="auto">
          <a:xfrm>
            <a:off x="1296988" y="0"/>
            <a:ext cx="9004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solidFill>
                  <a:srgbClr val="0000CC"/>
                </a:solidFill>
                <a:latin typeface="Times New Roman" panose="02020603050405020304" pitchFamily="18" charset="0"/>
                <a:cs typeface="Times New Roman" panose="02020603050405020304" pitchFamily="18" charset="0"/>
              </a:rPr>
              <a:t>Bài 11:</a:t>
            </a:r>
          </a:p>
          <a:p>
            <a:pPr algn="ctr" eaLnBrk="1" hangingPunct="1">
              <a:lnSpc>
                <a:spcPct val="100000"/>
              </a:lnSpc>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QUYỀN VÀ NGHĨA VỤ CỦA CÔNG DÂN TRONG HỌC TẬP</a:t>
            </a:r>
            <a:r>
              <a:rPr lang="en-US" altLang="en-US" sz="2400">
                <a:latin typeface="Century Gothic" panose="020B0502020202020204" pitchFamily="34" charset="0"/>
              </a:rPr>
              <a:t>      </a:t>
            </a:r>
          </a:p>
        </p:txBody>
      </p:sp>
      <p:sp>
        <p:nvSpPr>
          <p:cNvPr id="4" name="Date Placeholder 3"/>
          <p:cNvSpPr>
            <a:spLocks noGrp="1"/>
          </p:cNvSpPr>
          <p:nvPr>
            <p:ph type="dt" sz="quarter" idx="10"/>
          </p:nvPr>
        </p:nvSpPr>
        <p:spPr/>
        <p:txBody>
          <a:bodyPr/>
          <a:lstStyle/>
          <a:p>
            <a:pPr>
              <a:defRPr/>
            </a:pPr>
            <a:fld id="{CE9FB313-3F73-4446-B657-59CD2D8DDE97}" type="datetime1">
              <a:rPr lang="en-US"/>
              <a:pPr>
                <a:defRPr/>
              </a:pPr>
              <a:t>7/30/2024</a:t>
            </a:fld>
            <a:endParaRPr lang="en-US"/>
          </a:p>
        </p:txBody>
      </p:sp>
      <p:pic>
        <p:nvPicPr>
          <p:cNvPr id="11674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4413" y="2101850"/>
            <a:ext cx="4899025"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6" descr="30-status-be-giang-chia-tay-tong-ket-cuoi-nam-hoc-hay-xuc-dong-2023032811292708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313" y="2116138"/>
            <a:ext cx="5327650"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ine 28"/>
          <p:cNvSpPr>
            <a:spLocks noChangeShapeType="1"/>
          </p:cNvSpPr>
          <p:nvPr/>
        </p:nvSpPr>
        <p:spPr bwMode="auto">
          <a:xfrm>
            <a:off x="1981200" y="673100"/>
            <a:ext cx="6400800" cy="0"/>
          </a:xfrm>
          <a:prstGeom prst="line">
            <a:avLst/>
          </a:prstGeom>
          <a:noFill/>
          <a:ln w="25400">
            <a:solidFill>
              <a:srgbClr val="C0C0C0"/>
            </a:solidFill>
            <a:prstDash val="sysDot"/>
            <a:round/>
            <a:headEnd/>
            <a:tailEnd type="oval" w="med" len="med"/>
          </a:ln>
          <a:extLst>
            <a:ext uri="{909E8E84-426E-40DD-AFC4-6F175D3DCCD1}">
              <a14:hiddenFill xmlns:a14="http://schemas.microsoft.com/office/drawing/2010/main">
                <a:noFill/>
              </a14:hiddenFill>
            </a:ext>
          </a:extLst>
        </p:spPr>
        <p:txBody>
          <a:bodyPr/>
          <a:lstStyle/>
          <a:p>
            <a:endParaRPr lang="en-US"/>
          </a:p>
        </p:txBody>
      </p:sp>
      <p:sp>
        <p:nvSpPr>
          <p:cNvPr id="19" name="Text Box 29"/>
          <p:cNvSpPr txBox="1">
            <a:spLocks noChangeArrowheads="1"/>
          </p:cNvSpPr>
          <p:nvPr/>
        </p:nvSpPr>
        <p:spPr bwMode="auto">
          <a:xfrm>
            <a:off x="1217613" y="153988"/>
            <a:ext cx="79311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defTabSz="13065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1062038" indent="-409575" defTabSz="13065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633538" indent="-327025" defTabSz="13065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2286000" indent="-327025" defTabSz="13065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938463" indent="-325438" defTabSz="13065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33956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38528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43100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47672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FontTx/>
              <a:buNone/>
            </a:pPr>
            <a:r>
              <a:rPr lang="en-US" altLang="zh-CN" sz="3800" b="1">
                <a:solidFill>
                  <a:srgbClr val="FF0000"/>
                </a:solidFill>
                <a:latin typeface="Times New Roman" panose="02020603050405020304" pitchFamily="18" charset="0"/>
                <a:cs typeface="Times New Roman" panose="02020603050405020304" pitchFamily="18" charset="0"/>
              </a:rPr>
              <a:t>NỘI DUNG BÀI HỌC</a:t>
            </a:r>
          </a:p>
        </p:txBody>
      </p:sp>
      <p:sp>
        <p:nvSpPr>
          <p:cNvPr id="20" name="Text Box 30"/>
          <p:cNvSpPr txBox="1">
            <a:spLocks noChangeArrowheads="1"/>
          </p:cNvSpPr>
          <p:nvPr/>
        </p:nvSpPr>
        <p:spPr bwMode="auto">
          <a:xfrm>
            <a:off x="1489075" y="161925"/>
            <a:ext cx="354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47" tIns="54424" rIns="108847" bIns="54424">
            <a:spAutoFit/>
          </a:bodyPr>
          <a:lstStyle>
            <a:lvl1pPr defTabSz="13065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1062038" indent="-409575" defTabSz="13065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633538" indent="-327025" defTabSz="13065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2286000" indent="-327025" defTabSz="13065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938463" indent="-325438" defTabSz="13065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33956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38528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43100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47672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spcBef>
                <a:spcPct val="0"/>
              </a:spcBef>
              <a:buFontTx/>
              <a:buNone/>
            </a:pPr>
            <a:r>
              <a:rPr lang="en-US" altLang="zh-CN" sz="2100" b="1">
                <a:solidFill>
                  <a:srgbClr val="FFFFFF"/>
                </a:solidFill>
              </a:rPr>
              <a:t>4</a:t>
            </a:r>
          </a:p>
        </p:txBody>
      </p:sp>
      <p:sp>
        <p:nvSpPr>
          <p:cNvPr id="28" name="TextBox 27"/>
          <p:cNvSpPr txBox="1">
            <a:spLocks noChangeArrowheads="1"/>
          </p:cNvSpPr>
          <p:nvPr/>
        </p:nvSpPr>
        <p:spPr bwMode="auto">
          <a:xfrm>
            <a:off x="3379788" y="1930400"/>
            <a:ext cx="83613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defTabSz="13065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1062038" indent="-409575" defTabSz="13065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633538" indent="-327025" defTabSz="13065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2286000" indent="-327025" defTabSz="13065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938463" indent="-325438" defTabSz="13065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33956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38528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43100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47672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b="1">
                <a:solidFill>
                  <a:srgbClr val="0000CC"/>
                </a:solidFill>
                <a:latin typeface="Times New Roman" panose="02020603050405020304" pitchFamily="18" charset="0"/>
                <a:cs typeface="Times New Roman" panose="02020603050405020304" pitchFamily="18" charset="0"/>
              </a:rPr>
              <a:t>1. QUYỀN CỦA CÔNG DÂN TRONG HỌC TẬP</a:t>
            </a:r>
            <a:endParaRPr lang="vi-VN" altLang="en-US" b="1">
              <a:solidFill>
                <a:srgbClr val="0000CC"/>
              </a:solidFill>
              <a:latin typeface="Times New Roman" panose="02020603050405020304" pitchFamily="18" charset="0"/>
              <a:cs typeface="Times New Roman" panose="02020603050405020304" pitchFamily="18" charset="0"/>
            </a:endParaRPr>
          </a:p>
        </p:txBody>
      </p:sp>
      <p:sp>
        <p:nvSpPr>
          <p:cNvPr id="29" name="TextBox 28"/>
          <p:cNvSpPr txBox="1">
            <a:spLocks noChangeArrowheads="1"/>
          </p:cNvSpPr>
          <p:nvPr/>
        </p:nvSpPr>
        <p:spPr bwMode="auto">
          <a:xfrm>
            <a:off x="3338513" y="4081463"/>
            <a:ext cx="84740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defTabSz="13065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1062038" indent="-409575" defTabSz="13065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633538" indent="-327025" defTabSz="13065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2286000" indent="-327025" defTabSz="13065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938463" indent="-325438" defTabSz="13065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33956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38528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43100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47672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b="1">
                <a:solidFill>
                  <a:srgbClr val="0000CC"/>
                </a:solidFill>
                <a:latin typeface="Times New Roman" panose="02020603050405020304" pitchFamily="18" charset="0"/>
                <a:cs typeface="Times New Roman" panose="02020603050405020304" pitchFamily="18" charset="0"/>
              </a:rPr>
              <a:t>2. NGHĨA VỤ CỦA CÔNG DÂN TRONG HỌC TẬP</a:t>
            </a:r>
          </a:p>
        </p:txBody>
      </p:sp>
      <p:pic>
        <p:nvPicPr>
          <p:cNvPr id="117767" name="Picture 8"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1606550"/>
            <a:ext cx="28384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9" descr="imag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3444875"/>
            <a:ext cx="214153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diamond(in)">
                                      <p:cBhvr>
                                        <p:cTn id="16" dur="2000"/>
                                        <p:tgtEl>
                                          <p:spTgt spid="28"/>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amond(in)">
                                      <p:cBhvr>
                                        <p:cTn id="19"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D0B0D3-D735-4619-AA45-B57B791E1744}"/>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endParaRPr lang="en-US" dirty="0">
              <a:solidFill>
                <a:prstClr val="white"/>
              </a:solidFill>
              <a:latin typeface="Avenir Next LT Pro"/>
            </a:endParaRPr>
          </a:p>
        </p:txBody>
      </p:sp>
      <p:pic>
        <p:nvPicPr>
          <p:cNvPr id="118787" name="Picture 3" descr="Pink flowers and leaves on white background"/>
          <p:cNvPicPr>
            <a:picLocks noChangeAspect="1"/>
          </p:cNvPicPr>
          <p:nvPr/>
        </p:nvPicPr>
        <p:blipFill>
          <a:blip r:embed="rId2">
            <a:extLst>
              <a:ext uri="{28A0092B-C50C-407E-A947-70E740481C1C}">
                <a14:useLocalDpi xmlns:a14="http://schemas.microsoft.com/office/drawing/2010/main" val="0"/>
              </a:ext>
            </a:extLst>
          </a:blip>
          <a:srcRect t="12088" r="-2" b="-2"/>
          <a:stretch>
            <a:fillRect/>
          </a:stretch>
        </p:blipFill>
        <p:spPr bwMode="auto">
          <a:xfrm>
            <a:off x="0"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idx="4294967295"/>
          </p:nvPr>
        </p:nvSpPr>
        <p:spPr>
          <a:xfrm>
            <a:off x="622300" y="0"/>
            <a:ext cx="10561638" cy="1978025"/>
          </a:xfrm>
        </p:spPr>
        <p:txBody>
          <a:bodyPr anchor="b"/>
          <a:lstStyle/>
          <a:p>
            <a:r>
              <a:rPr lang="en-US" altLang="en-US" sz="4800" b="1" smtClean="0">
                <a:solidFill>
                  <a:srgbClr val="0000CC"/>
                </a:solidFill>
                <a:latin typeface="Times New Roman" panose="02020603050405020304" pitchFamily="18" charset="0"/>
                <a:cs typeface="Times New Roman" panose="02020603050405020304" pitchFamily="18" charset="0"/>
              </a:rPr>
              <a:t>1. Quyền của công dân trong học tập:</a:t>
            </a:r>
            <a:r>
              <a:rPr lang="en-US" altLang="en-US" sz="2000" smtClean="0">
                <a:solidFill>
                  <a:srgbClr val="0000CC"/>
                </a:solidFill>
                <a:latin typeface=".VnTime" panose="020B7200000000000000" pitchFamily="34" charset="0"/>
                <a:cs typeface="Times New Roman" panose="02020603050405020304" pitchFamily="18" charset="0"/>
              </a:rPr>
              <a:t/>
            </a:r>
            <a:br>
              <a:rPr lang="en-US" altLang="en-US" sz="2000" smtClean="0">
                <a:solidFill>
                  <a:srgbClr val="0000CC"/>
                </a:solidFill>
                <a:latin typeface=".VnTime" panose="020B7200000000000000" pitchFamily="34" charset="0"/>
                <a:cs typeface="Times New Roman" panose="02020603050405020304" pitchFamily="18" charset="0"/>
              </a:rPr>
            </a:br>
            <a:endParaRPr lang="en-US" altLang="en-US" smtClean="0">
              <a:solidFill>
                <a:srgbClr val="0000CC"/>
              </a:solidFill>
            </a:endParaRPr>
          </a:p>
        </p:txBody>
      </p:sp>
      <p:grpSp>
        <p:nvGrpSpPr>
          <p:cNvPr id="16" name="Graphic 78">
            <a:extLst>
              <a:ext uri="{FF2B5EF4-FFF2-40B4-BE49-F238E27FC236}">
                <a16:creationId xmlns:a16="http://schemas.microsoft.com/office/drawing/2014/main" id="{DBBA0A0D-8F6A-400A-9E49-8C008E2C7DB1}"/>
              </a:ext>
              <a:ext uri="{C183D7F6-B498-43B3-948B-1728B52AA6E4}"/>
            </a:extLst>
          </p:cNvPr>
          <p:cNvGrpSpPr>
            <a:grpSpLocks noGrp="1" noUngrp="1" noRot="1" noChangeAspect="1" noMove="1" noResize="1"/>
          </p:cNvGrpSpPr>
          <p:nvPr/>
        </p:nvGrpSpPr>
        <p:grpSpPr>
          <a:xfrm>
            <a:off x="531813" y="3267662"/>
            <a:ext cx="970649" cy="45718"/>
            <a:chOff x="4886325" y="3371754"/>
            <a:chExt cx="2418492" cy="113728"/>
          </a:xfrm>
          <a:solidFill>
            <a:schemeClr val="accent1"/>
          </a:solidFill>
        </p:grpSpPr>
        <p:sp>
          <p:nvSpPr>
            <p:cNvPr id="17" name="Graphic 78">
              <a:extLst>
                <a:ext uri="{FF2B5EF4-FFF2-40B4-BE49-F238E27FC236}">
                  <a16:creationId xmlns:a16="http://schemas.microsoft.com/office/drawing/2014/main" id="{A5DD701E-4BC9-48E3-AF4F-013B52D63D4B}"/>
                </a:ext>
                <a:ext uri="{C183D7F6-B498-43B3-948B-1728B52AA6E4}"/>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18" name="Graphic 78">
              <a:extLst>
                <a:ext uri="{FF2B5EF4-FFF2-40B4-BE49-F238E27FC236}">
                  <a16:creationId xmlns:a16="http://schemas.microsoft.com/office/drawing/2014/main" id="{FB658B62-664D-4B3B-BBDA-235666290B4A}"/>
                </a:ext>
                <a:ext uri="{C183D7F6-B498-43B3-948B-1728B52AA6E4}"/>
              </a:extLst>
            </p:cNvPr>
            <p:cNvGrpSpPr/>
            <p:nvPr/>
          </p:nvGrpSpPr>
          <p:grpSpPr>
            <a:xfrm>
              <a:off x="4886709" y="3371754"/>
              <a:ext cx="2418108" cy="113728"/>
              <a:chOff x="4886709" y="3371754"/>
              <a:chExt cx="2418108" cy="113728"/>
            </a:xfrm>
            <a:grpFill/>
          </p:grpSpPr>
          <p:sp>
            <p:nvSpPr>
              <p:cNvPr id="19" name="Graphic 78">
                <a:extLst>
                  <a:ext uri="{FF2B5EF4-FFF2-40B4-BE49-F238E27FC236}">
                    <a16:creationId xmlns:a16="http://schemas.microsoft.com/office/drawing/2014/main" id="{B11F9D25-67B1-4BDB-A290-97B93A19DFAE}"/>
                  </a:ext>
                  <a:ext uri="{C183D7F6-B498-43B3-948B-1728B52AA6E4}"/>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25" name="Graphic 78">
                <a:extLst>
                  <a:ext uri="{FF2B5EF4-FFF2-40B4-BE49-F238E27FC236}">
                    <a16:creationId xmlns:a16="http://schemas.microsoft.com/office/drawing/2014/main" id="{B9D5C40A-1B1B-4C25-9707-E8F1CF6EEC93}"/>
                  </a:ext>
                  <a:ext uri="{C183D7F6-B498-43B3-948B-1728B52AA6E4}"/>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34" name="Graphic 78">
                <a:extLst>
                  <a:ext uri="{FF2B5EF4-FFF2-40B4-BE49-F238E27FC236}">
                    <a16:creationId xmlns:a16="http://schemas.microsoft.com/office/drawing/2014/main" id="{2DD0C1D6-FF64-45AB-8775-83AB3C470B89}"/>
                  </a:ext>
                  <a:ext uri="{C183D7F6-B498-43B3-948B-1728B52AA6E4}"/>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35" name="Graphic 78">
                <a:extLst>
                  <a:ext uri="{FF2B5EF4-FFF2-40B4-BE49-F238E27FC236}">
                    <a16:creationId xmlns:a16="http://schemas.microsoft.com/office/drawing/2014/main" id="{15AFBB84-8485-4329-89FC-04663D985BA3}"/>
                  </a:ext>
                  <a:ext uri="{C183D7F6-B498-43B3-948B-1728B52AA6E4}"/>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4" name="Freeform: Shape 23">
            <a:extLst>
              <a:ext uri="{FF2B5EF4-FFF2-40B4-BE49-F238E27FC236}">
                <a16:creationId xmlns:a16="http://schemas.microsoft.com/office/drawing/2014/main" id="{3D505D40-32E9-4C48-81F8-AD80433BE6B7}"/>
              </a:ext>
              <a:ext uri="{C183D7F6-B498-43B3-948B-1728B52AA6E4}"/>
            </a:extLst>
          </p:cNvPr>
          <p:cNvSpPr>
            <a:spLocks noGrp="1" noRot="1" noChangeAspect="1" noMove="1" noResize="1" noEditPoints="1" noAdjustHandles="1" noChangeArrowheads="1" noChangeShapeType="1" noTextEdit="1"/>
          </p:cNvSpPr>
          <p:nvPr/>
        </p:nvSpPr>
        <p:spPr>
          <a:xfrm>
            <a:off x="9753600" y="5516563"/>
            <a:ext cx="2438400" cy="134143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latin typeface="Avenir Next LT Pro"/>
            </a:endParaRPr>
          </a:p>
        </p:txBody>
      </p:sp>
      <p:grpSp>
        <p:nvGrpSpPr>
          <p:cNvPr id="26" name="Group 25">
            <a:extLst>
              <a:ext uri="{FF2B5EF4-FFF2-40B4-BE49-F238E27FC236}">
                <a16:creationId xmlns:a16="http://schemas.microsoft.com/office/drawing/2014/main" id="{C507BF36-B92B-4CAC-BCA7-8364B51E1F09}"/>
              </a:ext>
              <a:ext uri="{C183D7F6-B498-43B3-948B-1728B52AA6E4}"/>
            </a:extLst>
          </p:cNvPr>
          <p:cNvGrpSpPr>
            <a:grpSpLocks noGrp="1" noUngrp="1" noRot="1" noChangeAspect="1" noMove="1" noResize="1"/>
          </p:cNvGrpSpPr>
          <p:nvPr/>
        </p:nvGrpSpPr>
        <p:grpSpPr>
          <a:xfrm>
            <a:off x="10776047" y="5204025"/>
            <a:ext cx="887733" cy="802496"/>
            <a:chOff x="10948005" y="3272152"/>
            <a:chExt cx="868640" cy="786648"/>
          </a:xfrm>
          <a:solidFill>
            <a:schemeClr val="accent1"/>
          </a:solidFill>
        </p:grpSpPr>
        <p:sp>
          <p:nvSpPr>
            <p:cNvPr id="27" name="Freeform: Shape 26">
              <a:extLst>
                <a:ext uri="{FF2B5EF4-FFF2-40B4-BE49-F238E27FC236}">
                  <a16:creationId xmlns:a16="http://schemas.microsoft.com/office/drawing/2014/main" id="{2276237E-3A6D-452F-879C-FB8C77A18DFD}"/>
                </a:ext>
                <a:ext uri="{C183D7F6-B498-43B3-948B-1728B52AA6E4}"/>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8" name="Freeform: Shape 27">
              <a:extLst>
                <a:ext uri="{FF2B5EF4-FFF2-40B4-BE49-F238E27FC236}">
                  <a16:creationId xmlns:a16="http://schemas.microsoft.com/office/drawing/2014/main" id="{38BC9243-F4BF-48A7-89AE-DFA5B37DE640}"/>
                </a:ext>
                <a:ext uri="{C183D7F6-B498-43B3-948B-1728B52AA6E4}"/>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9" name="Freeform: Shape 28">
              <a:extLst>
                <a:ext uri="{FF2B5EF4-FFF2-40B4-BE49-F238E27FC236}">
                  <a16:creationId xmlns:a16="http://schemas.microsoft.com/office/drawing/2014/main" id="{5DE414EC-F3DF-412E-9B22-5328DAA99C11}"/>
                </a:ext>
                <a:ext uri="{C183D7F6-B498-43B3-948B-1728B52AA6E4}"/>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30" name="Graphic 12">
              <a:extLst>
                <a:ext uri="{FF2B5EF4-FFF2-40B4-BE49-F238E27FC236}">
                  <a16:creationId xmlns:a16="http://schemas.microsoft.com/office/drawing/2014/main" id="{039C06B1-FDEA-47B1-8222-7D622CD72F9D}"/>
                </a:ext>
                <a:ext uri="{C183D7F6-B498-43B3-948B-1728B52AA6E4}"/>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31" name="Graphic 15">
              <a:extLst>
                <a:ext uri="{FF2B5EF4-FFF2-40B4-BE49-F238E27FC236}">
                  <a16:creationId xmlns:a16="http://schemas.microsoft.com/office/drawing/2014/main" id="{B834C8C1-9BD1-4635-8E5B-65815F90178B}"/>
                </a:ext>
                <a:ext uri="{C183D7F6-B498-43B3-948B-1728B52AA6E4}"/>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32" name="Graphic 15">
              <a:extLst>
                <a:ext uri="{FF2B5EF4-FFF2-40B4-BE49-F238E27FC236}">
                  <a16:creationId xmlns:a16="http://schemas.microsoft.com/office/drawing/2014/main" id="{2963D456-B3F4-4EDC-827E-645741F64D38}"/>
                </a:ext>
                <a:ext uri="{C183D7F6-B498-43B3-948B-1728B52AA6E4}"/>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33" name="Freeform: Shape 32">
              <a:extLst>
                <a:ext uri="{FF2B5EF4-FFF2-40B4-BE49-F238E27FC236}">
                  <a16:creationId xmlns:a16="http://schemas.microsoft.com/office/drawing/2014/main" id="{73A58845-EFFB-4806-BC6D-47418C155548}"/>
                </a:ext>
                <a:ext uri="{C183D7F6-B498-43B3-948B-1728B52AA6E4}"/>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latin typeface="Avenir Next LT Pro"/>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0"/>
          <p:cNvSpPr txBox="1">
            <a:spLocks noChangeArrowheads="1"/>
          </p:cNvSpPr>
          <p:nvPr/>
        </p:nvSpPr>
        <p:spPr bwMode="auto">
          <a:xfrm>
            <a:off x="1376363" y="33338"/>
            <a:ext cx="38862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7" tIns="53883" rIns="107767" bIns="5388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FF0000"/>
                </a:solidFill>
                <a:latin typeface="Times New Roman" panose="02020603050405020304" pitchFamily="18" charset="0"/>
                <a:cs typeface="Times New Roman" panose="02020603050405020304" pitchFamily="18" charset="0"/>
              </a:rPr>
              <a:t>THẢO LUẬN NHÓM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88" y="127000"/>
            <a:ext cx="104457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6"/>
          <p:cNvSpPr>
            <a:spLocks noChangeArrowheads="1"/>
          </p:cNvSpPr>
          <p:nvPr/>
        </p:nvSpPr>
        <p:spPr bwMode="auto">
          <a:xfrm>
            <a:off x="1116013" y="511175"/>
            <a:ext cx="1080135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defTabSz="14636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4636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4636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4636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4636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50000"/>
              </a:spcBef>
              <a:buFontTx/>
              <a:buNone/>
            </a:pPr>
            <a:r>
              <a:rPr lang="en-US" altLang="en-US" b="1" i="1" u="sng">
                <a:solidFill>
                  <a:srgbClr val="FF0000"/>
                </a:solidFill>
                <a:latin typeface="Times New Roman" panose="02020603050405020304" pitchFamily="18" charset="0"/>
                <a:cs typeface="Arial" panose="020B0604020202020204" pitchFamily="34" charset="0"/>
              </a:rPr>
              <a:t>*Yêu cầu:</a:t>
            </a:r>
            <a:r>
              <a:rPr lang="en-US" altLang="en-US" b="1">
                <a:solidFill>
                  <a:srgbClr val="0000CC"/>
                </a:solidFill>
                <a:latin typeface="Times New Roman" panose="02020603050405020304" pitchFamily="18" charset="0"/>
                <a:cs typeface="Arial" panose="020B0604020202020204" pitchFamily="34" charset="0"/>
              </a:rPr>
              <a:t> </a:t>
            </a:r>
            <a:r>
              <a:rPr lang="en-US" altLang="en-US">
                <a:solidFill>
                  <a:srgbClr val="0000CC"/>
                </a:solidFill>
                <a:latin typeface="Times New Roman" panose="02020603050405020304" pitchFamily="18" charset="0"/>
                <a:cs typeface="Arial" panose="020B0604020202020204" pitchFamily="34" charset="0"/>
              </a:rPr>
              <a:t>Trong vòng 4 phút các nhóm thảo luận và hoàn thành vào giấy A1. Có tối đa 2 phút để thuyết trình sản phẩm của nhóm</a:t>
            </a:r>
            <a:endParaRPr lang="vi-VN" altLang="en-US">
              <a:solidFill>
                <a:srgbClr val="0000CC"/>
              </a:solidFill>
              <a:latin typeface="Times New Roman" panose="02020603050405020304" pitchFamily="18" charset="0"/>
              <a:cs typeface="Arial" panose="020B0604020202020204" pitchFamily="34" charset="0"/>
            </a:endParaRPr>
          </a:p>
        </p:txBody>
      </p:sp>
      <p:sp>
        <p:nvSpPr>
          <p:cNvPr id="16" name="AutoShape 18"/>
          <p:cNvSpPr>
            <a:spLocks noChangeArrowheads="1"/>
          </p:cNvSpPr>
          <p:nvPr/>
        </p:nvSpPr>
        <p:spPr bwMode="auto">
          <a:xfrm>
            <a:off x="311150" y="1473200"/>
            <a:ext cx="11606213" cy="1516063"/>
          </a:xfrm>
          <a:prstGeom prst="roundRect">
            <a:avLst>
              <a:gd name="adj" fmla="val 16667"/>
            </a:avLst>
          </a:prstGeom>
          <a:solidFill>
            <a:srgbClr val="0000FF"/>
          </a:solidFill>
          <a:ln w="9525">
            <a:solidFill>
              <a:srgbClr val="0000FF"/>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a:latin typeface="Times New Roman" panose="02020603050405020304" pitchFamily="18" charset="0"/>
            </a:endParaRPr>
          </a:p>
        </p:txBody>
      </p:sp>
      <p:sp>
        <p:nvSpPr>
          <p:cNvPr id="119814" name="Rectangle 19"/>
          <p:cNvSpPr>
            <a:spLocks noChangeArrowheads="1"/>
          </p:cNvSpPr>
          <p:nvPr/>
        </p:nvSpPr>
        <p:spPr bwMode="auto">
          <a:xfrm>
            <a:off x="331788" y="1495425"/>
            <a:ext cx="11582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96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096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096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096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096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1200"/>
              </a:spcBef>
              <a:buFont typeface="Wingdings 3" panose="05040102010807070707" pitchFamily="18" charset="2"/>
              <a:buNone/>
            </a:pPr>
            <a:r>
              <a:rPr lang="en-US" altLang="en-US" b="1" u="sng">
                <a:solidFill>
                  <a:schemeClr val="bg1"/>
                </a:solidFill>
                <a:latin typeface="Times New Roman" panose="02020603050405020304" pitchFamily="18" charset="0"/>
              </a:rPr>
              <a:t>Nhóm 1, 2</a:t>
            </a:r>
            <a:r>
              <a:rPr lang="en-US" altLang="en-US" b="1">
                <a:solidFill>
                  <a:schemeClr val="bg1"/>
                </a:solidFill>
                <a:latin typeface="Times New Roman" panose="02020603050405020304" pitchFamily="18" charset="0"/>
              </a:rPr>
              <a:t>:  </a:t>
            </a:r>
            <a:r>
              <a:rPr lang="en-US" altLang="en-US">
                <a:solidFill>
                  <a:schemeClr val="bg1"/>
                </a:solidFill>
                <a:latin typeface="Times New Roman" panose="02020603050405020304" pitchFamily="18" charset="0"/>
              </a:rPr>
              <a:t>Hãy kể tên các cấp học trong hệ thống giáo dục nước ta? Muốn học hết các bậc học đó em cần những điều kiện nào? Khi em lựa chọn trường Đại học để thi em sẽ dựa vào những điều gì?</a:t>
            </a:r>
          </a:p>
        </p:txBody>
      </p:sp>
      <p:sp>
        <p:nvSpPr>
          <p:cNvPr id="18" name="AutoShape 20"/>
          <p:cNvSpPr>
            <a:spLocks noChangeArrowheads="1"/>
          </p:cNvSpPr>
          <p:nvPr/>
        </p:nvSpPr>
        <p:spPr bwMode="auto">
          <a:xfrm>
            <a:off x="331788" y="3171825"/>
            <a:ext cx="11612562" cy="1744663"/>
          </a:xfrm>
          <a:prstGeom prst="roundRect">
            <a:avLst>
              <a:gd name="adj" fmla="val 27565"/>
            </a:avLst>
          </a:prstGeom>
          <a:solidFill>
            <a:srgbClr val="FF0000"/>
          </a:solidFill>
          <a:ln w="9525">
            <a:solidFill>
              <a:srgbClr val="FFFF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u="sng">
                <a:solidFill>
                  <a:schemeClr val="bg1"/>
                </a:solidFill>
                <a:latin typeface="Times New Roman" panose="02020603050405020304" pitchFamily="18" charset="0"/>
              </a:rPr>
              <a:t>Nhóm 3, 4</a:t>
            </a:r>
            <a:r>
              <a:rPr lang="en-US" altLang="en-US" b="1">
                <a:solidFill>
                  <a:schemeClr val="bg1"/>
                </a:solidFill>
                <a:latin typeface="Times New Roman" panose="02020603050405020304" pitchFamily="18" charset="0"/>
              </a:rPr>
              <a:t>: </a:t>
            </a:r>
            <a:r>
              <a:rPr lang="en-US" altLang="en-US">
                <a:solidFill>
                  <a:schemeClr val="bg1"/>
                </a:solidFill>
                <a:latin typeface="Times New Roman" panose="02020603050405020304" pitchFamily="18" charset="0"/>
              </a:rPr>
              <a:t>Hãy kể tên các hình thức, các loại hình trường, lớp trong hệ </a:t>
            </a:r>
          </a:p>
          <a:p>
            <a:pPr eaLnBrk="1" hangingPunct="1">
              <a:lnSpc>
                <a:spcPct val="100000"/>
              </a:lnSpc>
              <a:spcBef>
                <a:spcPct val="50000"/>
              </a:spcBef>
              <a:buFontTx/>
              <a:buNone/>
            </a:pPr>
            <a:r>
              <a:rPr lang="en-US" altLang="en-US">
                <a:solidFill>
                  <a:schemeClr val="bg1"/>
                </a:solidFill>
                <a:latin typeface="Times New Roman" panose="02020603050405020304" pitchFamily="18" charset="0"/>
              </a:rPr>
              <a:t>thống giáo dục nước ta? Nêu một số chính sách của Nhà nước thể hiện </a:t>
            </a:r>
          </a:p>
          <a:p>
            <a:pPr eaLnBrk="1" hangingPunct="1">
              <a:lnSpc>
                <a:spcPct val="100000"/>
              </a:lnSpc>
              <a:spcBef>
                <a:spcPct val="50000"/>
              </a:spcBef>
              <a:buFontTx/>
              <a:buNone/>
            </a:pPr>
            <a:r>
              <a:rPr lang="en-US" altLang="en-US">
                <a:solidFill>
                  <a:schemeClr val="bg1"/>
                </a:solidFill>
                <a:latin typeface="Times New Roman" panose="02020603050405020304" pitchFamily="18" charset="0"/>
              </a:rPr>
              <a:t>công dân bình đẳng về cơ hội học tập?</a:t>
            </a:r>
            <a:endParaRPr lang="en-US" altLang="en-US">
              <a:latin typeface="Times New Roman" panose="02020603050405020304" pitchFamily="18" charset="0"/>
            </a:endParaRPr>
          </a:p>
        </p:txBody>
      </p:sp>
      <p:sp>
        <p:nvSpPr>
          <p:cNvPr id="3" name="AutoShape 20"/>
          <p:cNvSpPr>
            <a:spLocks noChangeArrowheads="1"/>
          </p:cNvSpPr>
          <p:nvPr/>
        </p:nvSpPr>
        <p:spPr bwMode="auto">
          <a:xfrm>
            <a:off x="295275" y="4964113"/>
            <a:ext cx="11612563" cy="1744662"/>
          </a:xfrm>
          <a:prstGeom prst="roundRect">
            <a:avLst>
              <a:gd name="adj" fmla="val 27565"/>
            </a:avLst>
          </a:prstGeom>
          <a:solidFill>
            <a:srgbClr val="FF0000"/>
          </a:solidFill>
          <a:ln w="9525">
            <a:solidFill>
              <a:srgbClr val="FFFF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altLang="en-US" b="1" u="sng">
                <a:solidFill>
                  <a:srgbClr val="FFFF00"/>
                </a:solidFill>
                <a:latin typeface="Times New Roman" panose="02020603050405020304" pitchFamily="18" charset="0"/>
              </a:rPr>
              <a:t>Nhóm 5,6:</a:t>
            </a:r>
            <a:r>
              <a:rPr lang="en-US" altLang="en-US" b="1">
                <a:solidFill>
                  <a:srgbClr val="FFFF00"/>
                </a:solidFill>
                <a:latin typeface="Times New Roman" panose="02020603050405020304" pitchFamily="18" charset="0"/>
              </a:rPr>
              <a:t> </a:t>
            </a:r>
            <a:r>
              <a:rPr lang="en-US" altLang="en-US">
                <a:solidFill>
                  <a:srgbClr val="FFFF00"/>
                </a:solidFill>
                <a:latin typeface="Times New Roman" panose="02020603050405020304" pitchFamily="18" charset="0"/>
              </a:rPr>
              <a:t> Hãy lấy một số ví dụ thể hiện Nhà nước cung cấp đầy đủ </a:t>
            </a:r>
          </a:p>
          <a:p>
            <a:pPr>
              <a:buFont typeface="Arial" panose="020B0604020202020204" pitchFamily="34" charset="0"/>
              <a:buNone/>
            </a:pPr>
            <a:r>
              <a:rPr lang="en-US" altLang="en-US">
                <a:solidFill>
                  <a:srgbClr val="FFFF00"/>
                </a:solidFill>
                <a:latin typeface="Times New Roman" panose="02020603050405020304" pitchFamily="18" charset="0"/>
              </a:rPr>
              <a:t>thông tin về học tập cho công dân? Khi em chọn trường Đại học để dự thi em </a:t>
            </a:r>
          </a:p>
          <a:p>
            <a:pPr>
              <a:buFont typeface="Arial" panose="020B0604020202020204" pitchFamily="34" charset="0"/>
              <a:buNone/>
            </a:pPr>
            <a:r>
              <a:rPr lang="en-US" altLang="en-US">
                <a:solidFill>
                  <a:srgbClr val="FFFF00"/>
                </a:solidFill>
                <a:latin typeface="Times New Roman" panose="02020603050405020304" pitchFamily="18" charset="0"/>
              </a:rPr>
              <a:t>sẽ lấy thông tin ở những kênh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strVal val="#ppt_w*0.70"/>
                                          </p:val>
                                        </p:tav>
                                        <p:tav tm="100000">
                                          <p:val>
                                            <p:strVal val="#ppt_w"/>
                                          </p:val>
                                        </p:tav>
                                      </p:tavLst>
                                    </p:anim>
                                    <p:anim calcmode="lin" valueType="num">
                                      <p:cBhvr>
                                        <p:cTn id="11" dur="500" fill="hold"/>
                                        <p:tgtEl>
                                          <p:spTgt spid="13"/>
                                        </p:tgtEl>
                                        <p:attrNameLst>
                                          <p:attrName>ppt_h</p:attrName>
                                        </p:attrNameLst>
                                      </p:cBhvr>
                                      <p:tavLst>
                                        <p:tav tm="0">
                                          <p:val>
                                            <p:strVal val="#ppt_h"/>
                                          </p:val>
                                        </p:tav>
                                        <p:tav tm="100000">
                                          <p:val>
                                            <p:strVal val="#ppt_h"/>
                                          </p:val>
                                        </p:tav>
                                      </p:tavLst>
                                    </p:anim>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8"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0"/>
          <p:cNvSpPr txBox="1">
            <a:spLocks noChangeArrowheads="1"/>
          </p:cNvSpPr>
          <p:nvPr/>
        </p:nvSpPr>
        <p:spPr bwMode="auto">
          <a:xfrm>
            <a:off x="6773863" y="965200"/>
            <a:ext cx="38862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7" tIns="53883" rIns="107767" bIns="5388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000" b="1">
                <a:solidFill>
                  <a:srgbClr val="FF0000"/>
                </a:solidFill>
                <a:latin typeface="Times New Roman" panose="02020603050405020304" pitchFamily="18" charset="0"/>
                <a:cs typeface="Times New Roman" panose="02020603050405020304" pitchFamily="18" charset="0"/>
              </a:rPr>
              <a:t>THẢO LUẬN NHÓM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3613" y="1120775"/>
            <a:ext cx="3697287"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6"/>
          <p:cNvSpPr>
            <a:spLocks noChangeArrowheads="1"/>
          </p:cNvSpPr>
          <p:nvPr/>
        </p:nvSpPr>
        <p:spPr bwMode="auto">
          <a:xfrm>
            <a:off x="5149850" y="2049463"/>
            <a:ext cx="6653213"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defTabSz="14636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4636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4636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4636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4636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50000"/>
              </a:spcBef>
              <a:buFontTx/>
              <a:buNone/>
            </a:pPr>
            <a:r>
              <a:rPr lang="en-US" altLang="en-US" b="1" i="1" u="sng">
                <a:solidFill>
                  <a:srgbClr val="FF0000"/>
                </a:solidFill>
                <a:latin typeface="Arial" panose="020B0604020202020204" pitchFamily="34" charset="0"/>
                <a:cs typeface="Arial" panose="020B0604020202020204" pitchFamily="34" charset="0"/>
              </a:rPr>
              <a:t>*Yêu cầu:</a:t>
            </a:r>
            <a:r>
              <a:rPr lang="en-US" altLang="en-US" b="1">
                <a:solidFill>
                  <a:srgbClr val="0000CC"/>
                </a:solidFill>
                <a:latin typeface="Arial" panose="020B0604020202020204" pitchFamily="34" charset="0"/>
                <a:cs typeface="Arial" panose="020B0604020202020204" pitchFamily="34" charset="0"/>
              </a:rPr>
              <a:t> </a:t>
            </a:r>
            <a:r>
              <a:rPr lang="en-US" altLang="en-US">
                <a:solidFill>
                  <a:srgbClr val="0000CC"/>
                </a:solidFill>
                <a:latin typeface="Arial" panose="020B0604020202020204" pitchFamily="34" charset="0"/>
                <a:cs typeface="Arial" panose="020B0604020202020204" pitchFamily="34" charset="0"/>
              </a:rPr>
              <a:t>Trong vòng 4 phút các nhóm thảo luận và hoàn thành vào giấy A1. Có tối đa 2 phút để thuyết trình sản phẩm của nhóm</a:t>
            </a:r>
            <a:endParaRPr lang="vi-VN" altLang="en-US">
              <a:solidFill>
                <a:srgbClr val="0000C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strVal val="#ppt_w*0.70"/>
                                          </p:val>
                                        </p:tav>
                                        <p:tav tm="100000">
                                          <p:val>
                                            <p:strVal val="#ppt_w"/>
                                          </p:val>
                                        </p:tav>
                                      </p:tavLst>
                                    </p:anim>
                                    <p:anim calcmode="lin" valueType="num">
                                      <p:cBhvr>
                                        <p:cTn id="11" dur="500" fill="hold"/>
                                        <p:tgtEl>
                                          <p:spTgt spid="13"/>
                                        </p:tgtEl>
                                        <p:attrNameLst>
                                          <p:attrName>ppt_h</p:attrName>
                                        </p:attrNameLst>
                                      </p:cBhvr>
                                      <p:tavLst>
                                        <p:tav tm="0">
                                          <p:val>
                                            <p:strVal val="#ppt_h"/>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0"/>
          <p:cNvSpPr txBox="1">
            <a:spLocks noChangeArrowheads="1"/>
          </p:cNvSpPr>
          <p:nvPr/>
        </p:nvSpPr>
        <p:spPr bwMode="auto">
          <a:xfrm>
            <a:off x="2576513" y="160338"/>
            <a:ext cx="78517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7" tIns="53883" rIns="107767" bIns="5388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000" b="1">
                <a:solidFill>
                  <a:srgbClr val="FF0000"/>
                </a:solidFill>
                <a:latin typeface="Times New Roman" panose="02020603050405020304" pitchFamily="18" charset="0"/>
                <a:cs typeface="Times New Roman" panose="02020603050405020304" pitchFamily="18" charset="0"/>
              </a:rPr>
              <a:t>PHẦN THUYẾT TRÌNH CỦA CÁC NHÓM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688" y="112713"/>
            <a:ext cx="10414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19"/>
          <p:cNvSpPr>
            <a:spLocks noChangeArrowheads="1"/>
          </p:cNvSpPr>
          <p:nvPr/>
        </p:nvSpPr>
        <p:spPr bwMode="auto">
          <a:xfrm>
            <a:off x="1009650" y="4400550"/>
            <a:ext cx="10058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96963">
              <a:spcBef>
                <a:spcPct val="20000"/>
              </a:spcBef>
              <a:buChar char="•"/>
              <a:defRPr sz="3800">
                <a:solidFill>
                  <a:schemeClr val="tx1"/>
                </a:solidFill>
                <a:latin typeface="Arial" panose="020B0604020202020204" pitchFamily="34" charset="0"/>
              </a:defRPr>
            </a:lvl1pPr>
            <a:lvl2pPr marL="742950" indent="-285750" defTabSz="1096963">
              <a:spcBef>
                <a:spcPct val="20000"/>
              </a:spcBef>
              <a:buChar char="–"/>
              <a:defRPr sz="3400">
                <a:solidFill>
                  <a:schemeClr val="tx1"/>
                </a:solidFill>
                <a:latin typeface="Arial" panose="020B0604020202020204" pitchFamily="34" charset="0"/>
              </a:defRPr>
            </a:lvl2pPr>
            <a:lvl3pPr marL="1143000" indent="-228600" defTabSz="1096963">
              <a:spcBef>
                <a:spcPct val="20000"/>
              </a:spcBef>
              <a:buChar char="•"/>
              <a:defRPr sz="2900">
                <a:solidFill>
                  <a:schemeClr val="tx1"/>
                </a:solidFill>
                <a:latin typeface="Arial" panose="020B0604020202020204" pitchFamily="34" charset="0"/>
              </a:defRPr>
            </a:lvl3pPr>
            <a:lvl4pPr marL="1600200" indent="-228600" defTabSz="1096963">
              <a:spcBef>
                <a:spcPct val="20000"/>
              </a:spcBef>
              <a:buChar char="–"/>
              <a:defRPr sz="2400">
                <a:solidFill>
                  <a:schemeClr val="tx1"/>
                </a:solidFill>
                <a:latin typeface="Arial" panose="020B0604020202020204" pitchFamily="34" charset="0"/>
              </a:defRPr>
            </a:lvl4pPr>
            <a:lvl5pPr marL="2057400" indent="-228600" defTabSz="1096963">
              <a:spcBef>
                <a:spcPct val="20000"/>
              </a:spcBef>
              <a:buChar char="»"/>
              <a:defRPr sz="2400">
                <a:solidFill>
                  <a:schemeClr val="tx1"/>
                </a:solidFill>
                <a:latin typeface="Arial" panose="020B0604020202020204" pitchFamily="34" charset="0"/>
              </a:defRPr>
            </a:lvl5pPr>
            <a:lvl6pPr marL="2514600" indent="-228600" defTabSz="1096963"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defTabSz="1096963"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defTabSz="1096963"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defTabSz="1096963"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spcBef>
                <a:spcPct val="50000"/>
              </a:spcBef>
              <a:buFontTx/>
              <a:buNone/>
              <a:defRPr/>
            </a:pPr>
            <a:r>
              <a:rPr lang="en-US" sz="2550" u="sng" smtClean="0">
                <a:solidFill>
                  <a:schemeClr val="bg1"/>
                </a:solidFill>
              </a:rPr>
              <a:t>Nhóm 3</a:t>
            </a:r>
            <a:r>
              <a:rPr lang="en-US" sz="2550" smtClean="0">
                <a:solidFill>
                  <a:schemeClr val="bg1"/>
                </a:solidFill>
              </a:rPr>
              <a:t>: Có những món ăn nào được chế biến từ trứng?</a:t>
            </a:r>
            <a:r>
              <a:rPr lang="en-US" sz="2700" smtClean="0">
                <a:solidFill>
                  <a:schemeClr val="bg1"/>
                </a:solidFill>
              </a:rPr>
              <a:t> Từ hạt thóc có thể chế biến thành những món ăn nào?</a:t>
            </a:r>
          </a:p>
        </p:txBody>
      </p:sp>
      <p:sp>
        <p:nvSpPr>
          <p:cNvPr id="13" name="Rectangle 26"/>
          <p:cNvSpPr>
            <a:spLocks noChangeArrowheads="1"/>
          </p:cNvSpPr>
          <p:nvPr/>
        </p:nvSpPr>
        <p:spPr bwMode="auto">
          <a:xfrm>
            <a:off x="1497013" y="755650"/>
            <a:ext cx="108013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defTabSz="14636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4636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4636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4636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4636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50000"/>
              </a:spcBef>
              <a:buFontTx/>
              <a:buNone/>
            </a:pPr>
            <a:r>
              <a:rPr lang="en-US" altLang="en-US" b="1" i="1" u="sng">
                <a:solidFill>
                  <a:srgbClr val="FF0000"/>
                </a:solidFill>
                <a:latin typeface="Arial" panose="020B0604020202020204" pitchFamily="34" charset="0"/>
                <a:cs typeface="Arial" panose="020B0604020202020204" pitchFamily="34" charset="0"/>
              </a:rPr>
              <a:t>*Yêu cầu:</a:t>
            </a:r>
            <a:r>
              <a:rPr lang="en-US" altLang="en-US" b="1">
                <a:solidFill>
                  <a:srgbClr val="0000CC"/>
                </a:solidFill>
                <a:latin typeface="Arial" panose="020B0604020202020204" pitchFamily="34" charset="0"/>
                <a:cs typeface="Arial" panose="020B0604020202020204" pitchFamily="34" charset="0"/>
              </a:rPr>
              <a:t> </a:t>
            </a:r>
            <a:r>
              <a:rPr lang="en-US" altLang="en-US">
                <a:solidFill>
                  <a:srgbClr val="0000CC"/>
                </a:solidFill>
                <a:latin typeface="Arial" panose="020B0604020202020204" pitchFamily="34" charset="0"/>
                <a:cs typeface="Arial" panose="020B0604020202020204" pitchFamily="34" charset="0"/>
              </a:rPr>
              <a:t>Trong vòng 2 phút  thuyết trình sản phẩm của nhóm</a:t>
            </a:r>
            <a:endParaRPr lang="vi-VN" altLang="en-US">
              <a:solidFill>
                <a:srgbClr val="0000CC"/>
              </a:solidFill>
              <a:latin typeface="Arial" panose="020B0604020202020204" pitchFamily="34" charset="0"/>
              <a:cs typeface="Arial" panose="020B0604020202020204" pitchFamily="34" charset="0"/>
            </a:endParaRPr>
          </a:p>
        </p:txBody>
      </p:sp>
      <p:sp>
        <p:nvSpPr>
          <p:cNvPr id="16" name="AutoShape 18"/>
          <p:cNvSpPr>
            <a:spLocks noChangeArrowheads="1"/>
          </p:cNvSpPr>
          <p:nvPr/>
        </p:nvSpPr>
        <p:spPr bwMode="auto">
          <a:xfrm>
            <a:off x="941388" y="1568450"/>
            <a:ext cx="10915650" cy="4406900"/>
          </a:xfrm>
          <a:prstGeom prst="roundRect">
            <a:avLst>
              <a:gd name="adj" fmla="val 16667"/>
            </a:avLst>
          </a:prstGeom>
          <a:solidFill>
            <a:srgbClr val="0000FF"/>
          </a:solidFill>
          <a:ln w="9525">
            <a:solidFill>
              <a:srgbClr val="0000FF"/>
            </a:solidFill>
            <a:round/>
            <a:headEnd/>
            <a:tailEnd/>
          </a:ln>
        </p:spPr>
        <p:txBody>
          <a:bodyPr wrap="none" anchor="ctr"/>
          <a:lstStyle>
            <a:lvl1pPr>
              <a:spcBef>
                <a:spcPct val="20000"/>
              </a:spcBef>
              <a:buChar char="•"/>
              <a:defRPr sz="3800">
                <a:solidFill>
                  <a:schemeClr val="tx1"/>
                </a:solidFill>
                <a:latin typeface="Arial" panose="020B0604020202020204" pitchFamily="34" charset="0"/>
              </a:defRPr>
            </a:lvl1pPr>
            <a:lvl2pPr marL="742950" indent="-285750">
              <a:spcBef>
                <a:spcPct val="20000"/>
              </a:spcBef>
              <a:buChar char="–"/>
              <a:defRPr sz="3400">
                <a:solidFill>
                  <a:schemeClr val="tx1"/>
                </a:solidFill>
                <a:latin typeface="Arial" panose="020B0604020202020204" pitchFamily="34" charset="0"/>
              </a:defRPr>
            </a:lvl2pPr>
            <a:lvl3pPr marL="1143000" indent="-228600">
              <a:spcBef>
                <a:spcPct val="20000"/>
              </a:spcBef>
              <a:buChar char="•"/>
              <a:defRPr sz="29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defRPr/>
            </a:pPr>
            <a:endParaRPr lang="en-US" sz="1650" smtClean="0"/>
          </a:p>
        </p:txBody>
      </p:sp>
      <p:sp>
        <p:nvSpPr>
          <p:cNvPr id="121863" name="Rectangle 19"/>
          <p:cNvSpPr>
            <a:spLocks noChangeArrowheads="1"/>
          </p:cNvSpPr>
          <p:nvPr/>
        </p:nvSpPr>
        <p:spPr bwMode="auto">
          <a:xfrm>
            <a:off x="1066800" y="1495425"/>
            <a:ext cx="110426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96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096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096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096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096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1200"/>
              </a:spcBef>
              <a:buFont typeface="Wingdings 3" panose="05040102010807070707" pitchFamily="18" charset="2"/>
              <a:buNone/>
            </a:pPr>
            <a:r>
              <a:rPr lang="en-US" altLang="en-US" sz="3600" b="1" u="sng">
                <a:solidFill>
                  <a:schemeClr val="bg1"/>
                </a:solidFill>
                <a:latin typeface="Times New Roman" panose="02020603050405020304" pitchFamily="18" charset="0"/>
              </a:rPr>
              <a:t>Nhóm  1, 2:</a:t>
            </a:r>
          </a:p>
          <a:p>
            <a:pPr eaLnBrk="1" hangingPunct="1">
              <a:lnSpc>
                <a:spcPct val="100000"/>
              </a:lnSpc>
              <a:spcBef>
                <a:spcPts val="1200"/>
              </a:spcBef>
              <a:buFont typeface="Wingdings 3" panose="05040102010807070707" pitchFamily="18" charset="2"/>
              <a:buNone/>
            </a:pPr>
            <a:r>
              <a:rPr lang="en-US" altLang="en-US" sz="3600">
                <a:solidFill>
                  <a:schemeClr val="bg1"/>
                </a:solidFill>
                <a:latin typeface="Times New Roman" panose="02020603050405020304" pitchFamily="18" charset="0"/>
              </a:rPr>
              <a:t>-  Hãy kể tên các cấp học trong hệ thống giáo dục nước ta? Muốn học hết các bậc học đó em cần những điều kiện nào?</a:t>
            </a:r>
          </a:p>
          <a:p>
            <a:pPr eaLnBrk="1" hangingPunct="1">
              <a:lnSpc>
                <a:spcPct val="100000"/>
              </a:lnSpc>
              <a:spcBef>
                <a:spcPts val="600"/>
              </a:spcBef>
              <a:buFontTx/>
              <a:buChar char="-"/>
            </a:pPr>
            <a:r>
              <a:rPr lang="en-US" altLang="en-US" sz="3600">
                <a:solidFill>
                  <a:schemeClr val="bg1"/>
                </a:solidFill>
                <a:latin typeface="Times New Roman" panose="02020603050405020304" pitchFamily="18" charset="0"/>
              </a:rPr>
              <a:t> Khi em lựa chọn trường Đại học để thi em sẽ dựa vào những điều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strVal val="#ppt_w*0.70"/>
                                          </p:val>
                                        </p:tav>
                                        <p:tav tm="100000">
                                          <p:val>
                                            <p:strVal val="#ppt_w"/>
                                          </p:val>
                                        </p:tav>
                                      </p:tavLst>
                                    </p:anim>
                                    <p:anim calcmode="lin" valueType="num">
                                      <p:cBhvr>
                                        <p:cTn id="11" dur="500" fill="hold"/>
                                        <p:tgtEl>
                                          <p:spTgt spid="13"/>
                                        </p:tgtEl>
                                        <p:attrNameLst>
                                          <p:attrName>ppt_h</p:attrName>
                                        </p:attrNameLst>
                                      </p:cBhvr>
                                      <p:tavLst>
                                        <p:tav tm="0">
                                          <p:val>
                                            <p:strVal val="#ppt_h"/>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0"/>
          <p:cNvSpPr txBox="1">
            <a:spLocks noChangeArrowheads="1"/>
          </p:cNvSpPr>
          <p:nvPr/>
        </p:nvSpPr>
        <p:spPr bwMode="auto">
          <a:xfrm>
            <a:off x="2327275" y="280988"/>
            <a:ext cx="80057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7" tIns="53883" rIns="107767" bIns="5388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000" b="1">
                <a:solidFill>
                  <a:srgbClr val="FF0000"/>
                </a:solidFill>
                <a:latin typeface="Times New Roman" panose="02020603050405020304" pitchFamily="18" charset="0"/>
                <a:cs typeface="Times New Roman" panose="02020603050405020304" pitchFamily="18" charset="0"/>
              </a:rPr>
              <a:t>PHẦN THUYẾT TRÌNH CỦA CÁC NHÓM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 y="254000"/>
            <a:ext cx="10414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19"/>
          <p:cNvSpPr>
            <a:spLocks noChangeArrowheads="1"/>
          </p:cNvSpPr>
          <p:nvPr/>
        </p:nvSpPr>
        <p:spPr bwMode="auto">
          <a:xfrm>
            <a:off x="1009650" y="4400550"/>
            <a:ext cx="10058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96963">
              <a:spcBef>
                <a:spcPct val="20000"/>
              </a:spcBef>
              <a:buChar char="•"/>
              <a:defRPr sz="3800">
                <a:solidFill>
                  <a:schemeClr val="tx1"/>
                </a:solidFill>
                <a:latin typeface="Arial" panose="020B0604020202020204" pitchFamily="34" charset="0"/>
              </a:defRPr>
            </a:lvl1pPr>
            <a:lvl2pPr marL="742950" indent="-285750" defTabSz="1096963">
              <a:spcBef>
                <a:spcPct val="20000"/>
              </a:spcBef>
              <a:buChar char="–"/>
              <a:defRPr sz="3400">
                <a:solidFill>
                  <a:schemeClr val="tx1"/>
                </a:solidFill>
                <a:latin typeface="Arial" panose="020B0604020202020204" pitchFamily="34" charset="0"/>
              </a:defRPr>
            </a:lvl2pPr>
            <a:lvl3pPr marL="1143000" indent="-228600" defTabSz="1096963">
              <a:spcBef>
                <a:spcPct val="20000"/>
              </a:spcBef>
              <a:buChar char="•"/>
              <a:defRPr sz="2900">
                <a:solidFill>
                  <a:schemeClr val="tx1"/>
                </a:solidFill>
                <a:latin typeface="Arial" panose="020B0604020202020204" pitchFamily="34" charset="0"/>
              </a:defRPr>
            </a:lvl3pPr>
            <a:lvl4pPr marL="1600200" indent="-228600" defTabSz="1096963">
              <a:spcBef>
                <a:spcPct val="20000"/>
              </a:spcBef>
              <a:buChar char="–"/>
              <a:defRPr sz="2400">
                <a:solidFill>
                  <a:schemeClr val="tx1"/>
                </a:solidFill>
                <a:latin typeface="Arial" panose="020B0604020202020204" pitchFamily="34" charset="0"/>
              </a:defRPr>
            </a:lvl4pPr>
            <a:lvl5pPr marL="2057400" indent="-228600" defTabSz="1096963">
              <a:spcBef>
                <a:spcPct val="20000"/>
              </a:spcBef>
              <a:buChar char="»"/>
              <a:defRPr sz="2400">
                <a:solidFill>
                  <a:schemeClr val="tx1"/>
                </a:solidFill>
                <a:latin typeface="Arial" panose="020B0604020202020204" pitchFamily="34" charset="0"/>
              </a:defRPr>
            </a:lvl5pPr>
            <a:lvl6pPr marL="2514600" indent="-228600" defTabSz="1096963"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defTabSz="1096963"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defTabSz="1096963"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defTabSz="1096963"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spcBef>
                <a:spcPct val="50000"/>
              </a:spcBef>
              <a:buFontTx/>
              <a:buNone/>
              <a:defRPr/>
            </a:pPr>
            <a:r>
              <a:rPr lang="en-US" sz="2550" u="sng" smtClean="0">
                <a:solidFill>
                  <a:schemeClr val="bg1"/>
                </a:solidFill>
              </a:rPr>
              <a:t>Nhóm 3</a:t>
            </a:r>
            <a:r>
              <a:rPr lang="en-US" sz="2550" smtClean="0">
                <a:solidFill>
                  <a:schemeClr val="bg1"/>
                </a:solidFill>
              </a:rPr>
              <a:t>: Có những món ăn nào được chế biến từ trứng?</a:t>
            </a:r>
            <a:r>
              <a:rPr lang="en-US" sz="2700" smtClean="0">
                <a:solidFill>
                  <a:schemeClr val="bg1"/>
                </a:solidFill>
              </a:rPr>
              <a:t> Từ hạt thóc có thể chế biến thành những món ăn nào?</a:t>
            </a:r>
          </a:p>
        </p:txBody>
      </p:sp>
      <p:sp>
        <p:nvSpPr>
          <p:cNvPr id="122885" name="Rectangle 21"/>
          <p:cNvSpPr>
            <a:spLocks noChangeArrowheads="1"/>
          </p:cNvSpPr>
          <p:nvPr/>
        </p:nvSpPr>
        <p:spPr bwMode="auto">
          <a:xfrm>
            <a:off x="1066800" y="5649913"/>
            <a:ext cx="10058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96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096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096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096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096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u="sng">
                <a:solidFill>
                  <a:schemeClr val="bg1"/>
                </a:solidFill>
                <a:latin typeface="Arial" panose="020B0604020202020204" pitchFamily="34" charset="0"/>
              </a:rPr>
              <a:t>Nhóm 4</a:t>
            </a:r>
            <a:r>
              <a:rPr lang="en-US" altLang="en-US" sz="2400">
                <a:solidFill>
                  <a:schemeClr val="bg1"/>
                </a:solidFill>
                <a:latin typeface="Arial" panose="020B0604020202020204" pitchFamily="34" charset="0"/>
              </a:rPr>
              <a:t>: Có những phương pháp nào tạo thành gà con từ trứng? Có những phương pháp nào để biến hạt thóc thành cây lúa?</a:t>
            </a:r>
          </a:p>
        </p:txBody>
      </p:sp>
      <p:sp>
        <p:nvSpPr>
          <p:cNvPr id="13" name="Rectangle 26"/>
          <p:cNvSpPr>
            <a:spLocks noChangeArrowheads="1"/>
          </p:cNvSpPr>
          <p:nvPr/>
        </p:nvSpPr>
        <p:spPr bwMode="auto">
          <a:xfrm>
            <a:off x="1395413" y="838200"/>
            <a:ext cx="108013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defTabSz="14636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4636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4636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4636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4636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50000"/>
              </a:spcBef>
              <a:buFontTx/>
              <a:buNone/>
            </a:pPr>
            <a:r>
              <a:rPr lang="en-US" altLang="en-US" b="1" i="1" u="sng">
                <a:solidFill>
                  <a:srgbClr val="FF0000"/>
                </a:solidFill>
                <a:latin typeface="Arial" panose="020B0604020202020204" pitchFamily="34" charset="0"/>
                <a:cs typeface="Arial" panose="020B0604020202020204" pitchFamily="34" charset="0"/>
              </a:rPr>
              <a:t>*Yêu cầu:</a:t>
            </a:r>
            <a:r>
              <a:rPr lang="en-US" altLang="en-US" b="1">
                <a:solidFill>
                  <a:srgbClr val="0000CC"/>
                </a:solidFill>
                <a:latin typeface="Arial" panose="020B0604020202020204" pitchFamily="34" charset="0"/>
                <a:cs typeface="Arial" panose="020B0604020202020204" pitchFamily="34" charset="0"/>
              </a:rPr>
              <a:t> </a:t>
            </a:r>
            <a:r>
              <a:rPr lang="en-US" altLang="en-US">
                <a:solidFill>
                  <a:srgbClr val="0000CC"/>
                </a:solidFill>
                <a:latin typeface="Arial" panose="020B0604020202020204" pitchFamily="34" charset="0"/>
                <a:cs typeface="Arial" panose="020B0604020202020204" pitchFamily="34" charset="0"/>
              </a:rPr>
              <a:t>Trong vòng 2 phút thuyết trình sản phẩm của nhóm</a:t>
            </a:r>
            <a:endParaRPr lang="vi-VN" altLang="en-US">
              <a:solidFill>
                <a:srgbClr val="0000CC"/>
              </a:solidFill>
              <a:latin typeface="Arial" panose="020B0604020202020204" pitchFamily="34" charset="0"/>
              <a:cs typeface="Arial" panose="020B0604020202020204" pitchFamily="34" charset="0"/>
            </a:endParaRPr>
          </a:p>
        </p:txBody>
      </p:sp>
      <p:sp>
        <p:nvSpPr>
          <p:cNvPr id="122887" name="AutoShape 20"/>
          <p:cNvSpPr>
            <a:spLocks noChangeArrowheads="1"/>
          </p:cNvSpPr>
          <p:nvPr/>
        </p:nvSpPr>
        <p:spPr bwMode="auto">
          <a:xfrm>
            <a:off x="712788" y="2255838"/>
            <a:ext cx="11064875" cy="3908425"/>
          </a:xfrm>
          <a:prstGeom prst="roundRect">
            <a:avLst>
              <a:gd name="adj" fmla="val 27565"/>
            </a:avLst>
          </a:prstGeom>
          <a:solidFill>
            <a:srgbClr val="FF0000"/>
          </a:solidFill>
          <a:ln w="9525">
            <a:solidFill>
              <a:srgbClr val="FFFF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600" b="1" u="sng">
                <a:solidFill>
                  <a:schemeClr val="bg1"/>
                </a:solidFill>
                <a:latin typeface="Times New Roman" panose="02020603050405020304" pitchFamily="18" charset="0"/>
              </a:rPr>
              <a:t>Nhóm 3, 4</a:t>
            </a:r>
            <a:r>
              <a:rPr lang="en-US" altLang="en-US" sz="3600" b="1">
                <a:solidFill>
                  <a:schemeClr val="bg1"/>
                </a:solidFill>
                <a:latin typeface="Times New Roman" panose="02020603050405020304" pitchFamily="18" charset="0"/>
              </a:rPr>
              <a:t>: </a:t>
            </a:r>
          </a:p>
          <a:p>
            <a:pPr algn="ctr" eaLnBrk="1" hangingPunct="1">
              <a:lnSpc>
                <a:spcPct val="100000"/>
              </a:lnSpc>
              <a:spcBef>
                <a:spcPts val="1200"/>
              </a:spcBef>
              <a:buFontTx/>
              <a:buChar char="-"/>
            </a:pPr>
            <a:r>
              <a:rPr lang="en-US" altLang="en-US" sz="3600">
                <a:solidFill>
                  <a:schemeClr val="bg1"/>
                </a:solidFill>
                <a:latin typeface="Times New Roman" panose="02020603050405020304" pitchFamily="18" charset="0"/>
              </a:rPr>
              <a:t> Hãy kể tên các hình thức, các loại hình trường, </a:t>
            </a:r>
          </a:p>
          <a:p>
            <a:pPr algn="ctr" eaLnBrk="1" hangingPunct="1">
              <a:lnSpc>
                <a:spcPct val="100000"/>
              </a:lnSpc>
              <a:spcBef>
                <a:spcPts val="1200"/>
              </a:spcBef>
              <a:buFontTx/>
              <a:buNone/>
            </a:pPr>
            <a:r>
              <a:rPr lang="en-US" altLang="en-US" sz="3600">
                <a:solidFill>
                  <a:schemeClr val="bg1"/>
                </a:solidFill>
                <a:latin typeface="Times New Roman" panose="02020603050405020304" pitchFamily="18" charset="0"/>
              </a:rPr>
              <a:t>lớp trong hệ thống giáo dục nước ta? </a:t>
            </a:r>
          </a:p>
          <a:p>
            <a:pPr algn="ctr" eaLnBrk="1" hangingPunct="1">
              <a:lnSpc>
                <a:spcPct val="100000"/>
              </a:lnSpc>
              <a:spcBef>
                <a:spcPts val="1200"/>
              </a:spcBef>
              <a:buFontTx/>
              <a:buChar char="-"/>
            </a:pPr>
            <a:r>
              <a:rPr lang="en-US" altLang="en-US" sz="3600">
                <a:solidFill>
                  <a:schemeClr val="bg1"/>
                </a:solidFill>
                <a:latin typeface="Times New Roman" panose="02020603050405020304" pitchFamily="18" charset="0"/>
              </a:rPr>
              <a:t> Nêu một số chính sách của Nhà nước thể hiện </a:t>
            </a:r>
          </a:p>
          <a:p>
            <a:pPr algn="ctr" eaLnBrk="1" hangingPunct="1">
              <a:lnSpc>
                <a:spcPct val="100000"/>
              </a:lnSpc>
              <a:spcBef>
                <a:spcPts val="1200"/>
              </a:spcBef>
              <a:buFontTx/>
              <a:buNone/>
            </a:pPr>
            <a:r>
              <a:rPr lang="en-US" altLang="en-US" sz="3600">
                <a:solidFill>
                  <a:schemeClr val="bg1"/>
                </a:solidFill>
                <a:latin typeface="Times New Roman" panose="02020603050405020304" pitchFamily="18" charset="0"/>
              </a:rPr>
              <a:t>công dân bình đẳng về cơ hội học tập?</a:t>
            </a:r>
            <a:endParaRPr lang="en-US" altLang="en-US" sz="36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strVal val="#ppt_w*0.70"/>
                                          </p:val>
                                        </p:tav>
                                        <p:tav tm="100000">
                                          <p:val>
                                            <p:strVal val="#ppt_w"/>
                                          </p:val>
                                        </p:tav>
                                      </p:tavLst>
                                    </p:anim>
                                    <p:anim calcmode="lin" valueType="num">
                                      <p:cBhvr>
                                        <p:cTn id="11" dur="500" fill="hold"/>
                                        <p:tgtEl>
                                          <p:spTgt spid="13"/>
                                        </p:tgtEl>
                                        <p:attrNameLst>
                                          <p:attrName>ppt_h</p:attrName>
                                        </p:attrNameLst>
                                      </p:cBhvr>
                                      <p:tavLst>
                                        <p:tav tm="0">
                                          <p:val>
                                            <p:strVal val="#ppt_h"/>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0"/>
          <p:cNvSpPr txBox="1">
            <a:spLocks noChangeArrowheads="1"/>
          </p:cNvSpPr>
          <p:nvPr/>
        </p:nvSpPr>
        <p:spPr bwMode="auto">
          <a:xfrm>
            <a:off x="2028825" y="0"/>
            <a:ext cx="870108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7" tIns="53883" rIns="107767" bIns="5388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000" b="1">
                <a:solidFill>
                  <a:srgbClr val="FF0000"/>
                </a:solidFill>
                <a:latin typeface="Times New Roman" panose="02020603050405020304" pitchFamily="18" charset="0"/>
                <a:cs typeface="Times New Roman" panose="02020603050405020304" pitchFamily="18" charset="0"/>
              </a:rPr>
              <a:t>PHẦN THUYẾT TRÌNH CỦA CÁC NHÓM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88" y="127000"/>
            <a:ext cx="104457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6"/>
          <p:cNvSpPr>
            <a:spLocks noChangeArrowheads="1"/>
          </p:cNvSpPr>
          <p:nvPr/>
        </p:nvSpPr>
        <p:spPr bwMode="auto">
          <a:xfrm>
            <a:off x="1116013" y="511175"/>
            <a:ext cx="108013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defTabSz="14636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4636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4636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4636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4636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4636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50000"/>
              </a:spcBef>
              <a:buFontTx/>
              <a:buNone/>
            </a:pPr>
            <a:r>
              <a:rPr lang="en-US" altLang="en-US" b="1" i="1" u="sng">
                <a:solidFill>
                  <a:srgbClr val="FF0000"/>
                </a:solidFill>
                <a:latin typeface="Arial" panose="020B0604020202020204" pitchFamily="34" charset="0"/>
                <a:cs typeface="Arial" panose="020B0604020202020204" pitchFamily="34" charset="0"/>
              </a:rPr>
              <a:t>*Yêu cầu:</a:t>
            </a:r>
            <a:r>
              <a:rPr lang="en-US" altLang="en-US" b="1">
                <a:solidFill>
                  <a:srgbClr val="0000CC"/>
                </a:solidFill>
                <a:latin typeface="Arial" panose="020B0604020202020204" pitchFamily="34" charset="0"/>
                <a:cs typeface="Arial" panose="020B0604020202020204" pitchFamily="34" charset="0"/>
              </a:rPr>
              <a:t> </a:t>
            </a:r>
            <a:r>
              <a:rPr lang="en-US" altLang="en-US">
                <a:solidFill>
                  <a:srgbClr val="0000CC"/>
                </a:solidFill>
                <a:latin typeface="Arial" panose="020B0604020202020204" pitchFamily="34" charset="0"/>
                <a:cs typeface="Arial" panose="020B0604020202020204" pitchFamily="34" charset="0"/>
              </a:rPr>
              <a:t>Trong vòng  2 phút thuyết trình sản phẩm của nhóm</a:t>
            </a:r>
            <a:endParaRPr lang="vi-VN" altLang="en-US">
              <a:solidFill>
                <a:srgbClr val="0000CC"/>
              </a:solidFill>
              <a:latin typeface="Arial" panose="020B0604020202020204" pitchFamily="34" charset="0"/>
              <a:cs typeface="Arial" panose="020B0604020202020204" pitchFamily="34" charset="0"/>
            </a:endParaRPr>
          </a:p>
        </p:txBody>
      </p:sp>
      <p:sp>
        <p:nvSpPr>
          <p:cNvPr id="16" name="AutoShape 18"/>
          <p:cNvSpPr>
            <a:spLocks noChangeArrowheads="1"/>
          </p:cNvSpPr>
          <p:nvPr/>
        </p:nvSpPr>
        <p:spPr bwMode="auto">
          <a:xfrm>
            <a:off x="195263" y="1473200"/>
            <a:ext cx="11722100" cy="3228975"/>
          </a:xfrm>
          <a:prstGeom prst="roundRect">
            <a:avLst>
              <a:gd name="adj" fmla="val 16667"/>
            </a:avLst>
          </a:prstGeom>
          <a:solidFill>
            <a:srgbClr val="0000FF"/>
          </a:solidFill>
          <a:ln w="9525">
            <a:solidFill>
              <a:srgbClr val="0000FF"/>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600">
              <a:solidFill>
                <a:srgbClr val="FFFF00"/>
              </a:solidFill>
              <a:latin typeface="Arial" panose="020B0604020202020204" pitchFamily="34" charset="0"/>
            </a:endParaRPr>
          </a:p>
        </p:txBody>
      </p:sp>
      <p:sp>
        <p:nvSpPr>
          <p:cNvPr id="123910" name="Rectangle 19"/>
          <p:cNvSpPr>
            <a:spLocks noChangeArrowheads="1"/>
          </p:cNvSpPr>
          <p:nvPr/>
        </p:nvSpPr>
        <p:spPr bwMode="auto">
          <a:xfrm>
            <a:off x="382588" y="1635125"/>
            <a:ext cx="115157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defTabSz="1096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914400" indent="-457200" defTabSz="1096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295400" indent="-381000" defTabSz="1096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714500" indent="-342900" defTabSz="1096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171700" indent="-342900" defTabSz="1096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628900" indent="-3429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3086100" indent="-3429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543300" indent="-3429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4000500" indent="-342900" defTabSz="1096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1200"/>
              </a:spcBef>
              <a:buFont typeface="Wingdings 3" panose="05040102010807070707" pitchFamily="18" charset="2"/>
              <a:buNone/>
            </a:pPr>
            <a:r>
              <a:rPr lang="en-US" altLang="en-US" sz="3600" b="1" u="sng">
                <a:solidFill>
                  <a:schemeClr val="bg1"/>
                </a:solidFill>
                <a:latin typeface="Times New Roman" panose="02020603050405020304" pitchFamily="18" charset="0"/>
              </a:rPr>
              <a:t>Nhóm 5,6:</a:t>
            </a:r>
          </a:p>
          <a:p>
            <a:pPr>
              <a:buFont typeface="Arial" panose="020B0604020202020204" pitchFamily="34" charset="0"/>
              <a:buNone/>
            </a:pPr>
            <a:r>
              <a:rPr lang="en-US" altLang="en-US" sz="3600" b="1">
                <a:solidFill>
                  <a:srgbClr val="FFFF00"/>
                </a:solidFill>
                <a:latin typeface="Times New Roman" panose="02020603050405020304" pitchFamily="18" charset="0"/>
              </a:rPr>
              <a:t> - Hãy lấy một số ví dụ thể hiện Nhà nước cung cấp đầy đủ thông tin về học tập cho công dân?</a:t>
            </a:r>
          </a:p>
          <a:p>
            <a:pPr>
              <a:buFont typeface="Arial" panose="020B0604020202020204" pitchFamily="34" charset="0"/>
              <a:buNone/>
            </a:pPr>
            <a:r>
              <a:rPr lang="en-US" altLang="en-US" sz="3600" b="1">
                <a:solidFill>
                  <a:srgbClr val="FFFF00"/>
                </a:solidFill>
                <a:latin typeface="Times New Roman" panose="02020603050405020304" pitchFamily="18" charset="0"/>
              </a:rPr>
              <a:t>- Khi em chọn trường Đại học để dự thi em sẽ lấy thông tin ở những kênh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strVal val="#ppt_w*0.70"/>
                                          </p:val>
                                        </p:tav>
                                        <p:tav tm="100000">
                                          <p:val>
                                            <p:strVal val="#ppt_w"/>
                                          </p:val>
                                        </p:tav>
                                      </p:tavLst>
                                    </p:anim>
                                    <p:anim calcmode="lin" valueType="num">
                                      <p:cBhvr>
                                        <p:cTn id="11" dur="500" fill="hold"/>
                                        <p:tgtEl>
                                          <p:spTgt spid="13"/>
                                        </p:tgtEl>
                                        <p:attrNameLst>
                                          <p:attrName>ppt_h</p:attrName>
                                        </p:attrNameLst>
                                      </p:cBhvr>
                                      <p:tavLst>
                                        <p:tav tm="0">
                                          <p:val>
                                            <p:strVal val="#ppt_h"/>
                                          </p:val>
                                        </p:tav>
                                        <p:tav tm="100000">
                                          <p:val>
                                            <p:strVal val="#ppt_h"/>
                                          </p:val>
                                        </p:tav>
                                      </p:tavLst>
                                    </p:anim>
                                    <p:animEffect transition="in" filter="fad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FB8EE4E2-867E-4CC2-8576-B9629918C439}" type="datetime1">
              <a:rPr lang="en-US"/>
              <a:pPr>
                <a:defRPr/>
              </a:pPr>
              <a:t>7/30/2024</a:t>
            </a:fld>
            <a:endParaRPr lang="en-US"/>
          </a:p>
        </p:txBody>
      </p:sp>
      <p:sp>
        <p:nvSpPr>
          <p:cNvPr id="3" name="Slide Number Placeholder 2"/>
          <p:cNvSpPr>
            <a:spLocks noGrp="1"/>
          </p:cNvSpPr>
          <p:nvPr>
            <p:ph type="sldNum" sz="quarter" idx="12"/>
          </p:nvPr>
        </p:nvSpPr>
        <p:spPr/>
        <p:txBody>
          <a:bodyPr/>
          <a:lstStyle/>
          <a:p>
            <a:pPr>
              <a:defRPr/>
            </a:pPr>
            <a:fld id="{DEF6096C-E435-4E35-ADAE-2B246787ED68}" type="slidenum">
              <a:rPr lang="en-US"/>
              <a:pPr>
                <a:defRPr/>
              </a:pPr>
              <a:t>19</a:t>
            </a:fld>
            <a:endParaRPr lang="en-US"/>
          </a:p>
        </p:txBody>
      </p:sp>
      <p:pic>
        <p:nvPicPr>
          <p:cNvPr id="124932" name="Picture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85800"/>
            <a:ext cx="56324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2350" y="381000"/>
            <a:ext cx="60960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idx="4294967295"/>
          </p:nvPr>
        </p:nvSpPr>
        <p:spPr>
          <a:xfrm>
            <a:off x="1524000" y="52388"/>
            <a:ext cx="10412413" cy="1014412"/>
          </a:xfrm>
        </p:spPr>
        <p:txBody>
          <a:bodyPr/>
          <a:lstStyle/>
          <a:p>
            <a:pPr eaLnBrk="1" hangingPunct="1"/>
            <a:r>
              <a:rPr lang="en-US" altLang="vi-VN" sz="4800" b="1" smtClean="0">
                <a:solidFill>
                  <a:srgbClr val="FF0000"/>
                </a:solidFill>
                <a:latin typeface="Times New Roman" panose="02020603050405020304" pitchFamily="18" charset="0"/>
                <a:cs typeface="Times New Roman" panose="02020603050405020304" pitchFamily="18" charset="0"/>
              </a:rPr>
              <a:t>               TRÒ CHƠI Ô CHỮ</a:t>
            </a:r>
          </a:p>
        </p:txBody>
      </p:sp>
      <p:sp>
        <p:nvSpPr>
          <p:cNvPr id="6" name="SO 1"/>
          <p:cNvSpPr/>
          <p:nvPr/>
        </p:nvSpPr>
        <p:spPr>
          <a:xfrm>
            <a:off x="2622550" y="1108075"/>
            <a:ext cx="430213" cy="430213"/>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dirty="0">
                <a:solidFill>
                  <a:srgbClr val="C00000"/>
                </a:solidFill>
              </a:rPr>
              <a:t>1</a:t>
            </a:r>
          </a:p>
        </p:txBody>
      </p:sp>
      <p:sp>
        <p:nvSpPr>
          <p:cNvPr id="11" name="SO 1"/>
          <p:cNvSpPr/>
          <p:nvPr/>
        </p:nvSpPr>
        <p:spPr>
          <a:xfrm>
            <a:off x="2620963" y="1598613"/>
            <a:ext cx="428625" cy="428625"/>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dirty="0">
                <a:solidFill>
                  <a:srgbClr val="C00000"/>
                </a:solidFill>
              </a:rPr>
              <a:t>2</a:t>
            </a:r>
          </a:p>
        </p:txBody>
      </p:sp>
      <p:sp>
        <p:nvSpPr>
          <p:cNvPr id="12" name="SO 1"/>
          <p:cNvSpPr/>
          <p:nvPr/>
        </p:nvSpPr>
        <p:spPr>
          <a:xfrm>
            <a:off x="2620963" y="2105025"/>
            <a:ext cx="428625" cy="428625"/>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dirty="0">
                <a:solidFill>
                  <a:srgbClr val="C00000"/>
                </a:solidFill>
              </a:rPr>
              <a:t>3</a:t>
            </a:r>
          </a:p>
        </p:txBody>
      </p:sp>
      <p:sp>
        <p:nvSpPr>
          <p:cNvPr id="13" name="SO 1"/>
          <p:cNvSpPr/>
          <p:nvPr/>
        </p:nvSpPr>
        <p:spPr>
          <a:xfrm>
            <a:off x="2620963" y="2597150"/>
            <a:ext cx="428625" cy="430213"/>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dirty="0">
                <a:solidFill>
                  <a:srgbClr val="C00000"/>
                </a:solidFill>
              </a:rPr>
              <a:t>4</a:t>
            </a:r>
          </a:p>
        </p:txBody>
      </p:sp>
      <p:sp>
        <p:nvSpPr>
          <p:cNvPr id="14" name="SO 1"/>
          <p:cNvSpPr/>
          <p:nvPr/>
        </p:nvSpPr>
        <p:spPr>
          <a:xfrm>
            <a:off x="2620963" y="3103563"/>
            <a:ext cx="428625" cy="430212"/>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dirty="0">
                <a:solidFill>
                  <a:srgbClr val="C00000"/>
                </a:solidFill>
              </a:rPr>
              <a:t>5</a:t>
            </a:r>
          </a:p>
        </p:txBody>
      </p:sp>
      <p:sp>
        <p:nvSpPr>
          <p:cNvPr id="15" name="SO 1"/>
          <p:cNvSpPr/>
          <p:nvPr/>
        </p:nvSpPr>
        <p:spPr>
          <a:xfrm>
            <a:off x="2620963" y="3644900"/>
            <a:ext cx="427037" cy="430213"/>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dirty="0">
                <a:solidFill>
                  <a:srgbClr val="C00000"/>
                </a:solidFill>
              </a:rPr>
              <a:t>6</a:t>
            </a:r>
          </a:p>
        </p:txBody>
      </p:sp>
      <p:sp>
        <p:nvSpPr>
          <p:cNvPr id="16" name="SO 1"/>
          <p:cNvSpPr/>
          <p:nvPr/>
        </p:nvSpPr>
        <p:spPr>
          <a:xfrm>
            <a:off x="2616200" y="4170363"/>
            <a:ext cx="430213" cy="430212"/>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a:solidFill>
                  <a:srgbClr val="C00000"/>
                </a:solidFill>
              </a:rPr>
              <a:t>7</a:t>
            </a:r>
            <a:endParaRPr lang="en-US" sz="2000" dirty="0">
              <a:solidFill>
                <a:srgbClr val="C00000"/>
              </a:solidFill>
            </a:endParaRPr>
          </a:p>
        </p:txBody>
      </p:sp>
      <p:sp>
        <p:nvSpPr>
          <p:cNvPr id="19" name="SO 1">
            <a:hlinkClick r:id="rId2" action="ppaction://hlinksldjump"/>
          </p:cNvPr>
          <p:cNvSpPr/>
          <p:nvPr/>
        </p:nvSpPr>
        <p:spPr>
          <a:xfrm>
            <a:off x="3295650" y="1106488"/>
            <a:ext cx="785813" cy="428625"/>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dirty="0">
                <a:solidFill>
                  <a:srgbClr val="C00000"/>
                </a:solidFill>
              </a:rPr>
              <a:t>?</a:t>
            </a:r>
          </a:p>
        </p:txBody>
      </p:sp>
      <p:sp>
        <p:nvSpPr>
          <p:cNvPr id="20" name="SO 1">
            <a:hlinkClick r:id="rId3" action="ppaction://hlinksldjump"/>
          </p:cNvPr>
          <p:cNvSpPr/>
          <p:nvPr/>
        </p:nvSpPr>
        <p:spPr>
          <a:xfrm>
            <a:off x="3294063" y="1595438"/>
            <a:ext cx="782637" cy="430212"/>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dirty="0">
                <a:solidFill>
                  <a:srgbClr val="C00000"/>
                </a:solidFill>
              </a:rPr>
              <a:t>?</a:t>
            </a:r>
          </a:p>
        </p:txBody>
      </p:sp>
      <p:sp>
        <p:nvSpPr>
          <p:cNvPr id="22" name="SO 1">
            <a:hlinkClick r:id="rId4" action="ppaction://hlinksldjump"/>
          </p:cNvPr>
          <p:cNvSpPr/>
          <p:nvPr/>
        </p:nvSpPr>
        <p:spPr>
          <a:xfrm>
            <a:off x="3294063" y="2595563"/>
            <a:ext cx="782637" cy="428625"/>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dirty="0">
                <a:solidFill>
                  <a:srgbClr val="C00000"/>
                </a:solidFill>
              </a:rPr>
              <a:t>?</a:t>
            </a:r>
          </a:p>
        </p:txBody>
      </p:sp>
      <p:sp>
        <p:nvSpPr>
          <p:cNvPr id="23" name="SO 1">
            <a:hlinkClick r:id="rId5" action="ppaction://hlinksldjump"/>
          </p:cNvPr>
          <p:cNvSpPr/>
          <p:nvPr/>
        </p:nvSpPr>
        <p:spPr>
          <a:xfrm>
            <a:off x="3281363" y="3133725"/>
            <a:ext cx="781050" cy="428625"/>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dirty="0">
                <a:solidFill>
                  <a:srgbClr val="C00000"/>
                </a:solidFill>
              </a:rPr>
              <a:t>?</a:t>
            </a:r>
          </a:p>
        </p:txBody>
      </p:sp>
      <p:sp>
        <p:nvSpPr>
          <p:cNvPr id="24" name="SO 1">
            <a:hlinkClick r:id="rId6" action="ppaction://hlinksldjump"/>
          </p:cNvPr>
          <p:cNvSpPr/>
          <p:nvPr/>
        </p:nvSpPr>
        <p:spPr>
          <a:xfrm>
            <a:off x="3294063" y="3651250"/>
            <a:ext cx="782637" cy="428625"/>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dirty="0">
                <a:solidFill>
                  <a:srgbClr val="FF0000"/>
                </a:solidFill>
                <a:hlinkClick r:id="rId6" action="ppaction://hlinksldjump"/>
              </a:rPr>
              <a:t>?</a:t>
            </a:r>
            <a:endParaRPr lang="en-US" sz="2000" dirty="0">
              <a:solidFill>
                <a:srgbClr val="FF0000"/>
              </a:solidFill>
            </a:endParaRPr>
          </a:p>
        </p:txBody>
      </p:sp>
      <p:sp>
        <p:nvSpPr>
          <p:cNvPr id="25" name="SO 1">
            <a:hlinkClick r:id="rId7" action="ppaction://hlinksldjump"/>
          </p:cNvPr>
          <p:cNvSpPr/>
          <p:nvPr/>
        </p:nvSpPr>
        <p:spPr>
          <a:xfrm>
            <a:off x="3281363" y="4202113"/>
            <a:ext cx="781050" cy="400050"/>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dirty="0">
                <a:solidFill>
                  <a:srgbClr val="C00000"/>
                </a:solidFill>
              </a:rPr>
              <a:t>?</a:t>
            </a:r>
          </a:p>
        </p:txBody>
      </p:sp>
      <p:graphicFrame>
        <p:nvGraphicFramePr>
          <p:cNvPr id="99774" name="Group 446"/>
          <p:cNvGraphicFramePr>
            <a:graphicFrameLocks noGrp="1"/>
          </p:cNvGraphicFramePr>
          <p:nvPr/>
        </p:nvGraphicFramePr>
        <p:xfrm>
          <a:off x="4508500" y="1052513"/>
          <a:ext cx="6837363" cy="519112"/>
        </p:xfrm>
        <a:graphic>
          <a:graphicData uri="http://schemas.openxmlformats.org/drawingml/2006/table">
            <a:tbl>
              <a:tblPr/>
              <a:tblGrid>
                <a:gridCol w="455613">
                  <a:extLst>
                    <a:ext uri="{9D8B030D-6E8A-4147-A177-3AD203B41FA5}">
                      <a16:colId xmlns:a16="http://schemas.microsoft.com/office/drawing/2014/main" val="2577925278"/>
                    </a:ext>
                  </a:extLst>
                </a:gridCol>
                <a:gridCol w="457200">
                  <a:extLst>
                    <a:ext uri="{9D8B030D-6E8A-4147-A177-3AD203B41FA5}">
                      <a16:colId xmlns:a16="http://schemas.microsoft.com/office/drawing/2014/main" val="1542258646"/>
                    </a:ext>
                  </a:extLst>
                </a:gridCol>
                <a:gridCol w="454025">
                  <a:extLst>
                    <a:ext uri="{9D8B030D-6E8A-4147-A177-3AD203B41FA5}">
                      <a16:colId xmlns:a16="http://schemas.microsoft.com/office/drawing/2014/main" val="1658617850"/>
                    </a:ext>
                  </a:extLst>
                </a:gridCol>
                <a:gridCol w="457200">
                  <a:extLst>
                    <a:ext uri="{9D8B030D-6E8A-4147-A177-3AD203B41FA5}">
                      <a16:colId xmlns:a16="http://schemas.microsoft.com/office/drawing/2014/main" val="1533125148"/>
                    </a:ext>
                  </a:extLst>
                </a:gridCol>
                <a:gridCol w="455612">
                  <a:extLst>
                    <a:ext uri="{9D8B030D-6E8A-4147-A177-3AD203B41FA5}">
                      <a16:colId xmlns:a16="http://schemas.microsoft.com/office/drawing/2014/main" val="4128206891"/>
                    </a:ext>
                  </a:extLst>
                </a:gridCol>
                <a:gridCol w="455613">
                  <a:extLst>
                    <a:ext uri="{9D8B030D-6E8A-4147-A177-3AD203B41FA5}">
                      <a16:colId xmlns:a16="http://schemas.microsoft.com/office/drawing/2014/main" val="898081506"/>
                    </a:ext>
                  </a:extLst>
                </a:gridCol>
                <a:gridCol w="457200">
                  <a:extLst>
                    <a:ext uri="{9D8B030D-6E8A-4147-A177-3AD203B41FA5}">
                      <a16:colId xmlns:a16="http://schemas.microsoft.com/office/drawing/2014/main" val="4164671883"/>
                    </a:ext>
                  </a:extLst>
                </a:gridCol>
                <a:gridCol w="454025">
                  <a:extLst>
                    <a:ext uri="{9D8B030D-6E8A-4147-A177-3AD203B41FA5}">
                      <a16:colId xmlns:a16="http://schemas.microsoft.com/office/drawing/2014/main" val="1416348466"/>
                    </a:ext>
                  </a:extLst>
                </a:gridCol>
                <a:gridCol w="455612">
                  <a:extLst>
                    <a:ext uri="{9D8B030D-6E8A-4147-A177-3AD203B41FA5}">
                      <a16:colId xmlns:a16="http://schemas.microsoft.com/office/drawing/2014/main" val="3560751246"/>
                    </a:ext>
                  </a:extLst>
                </a:gridCol>
                <a:gridCol w="455613">
                  <a:extLst>
                    <a:ext uri="{9D8B030D-6E8A-4147-A177-3AD203B41FA5}">
                      <a16:colId xmlns:a16="http://schemas.microsoft.com/office/drawing/2014/main" val="4252389470"/>
                    </a:ext>
                  </a:extLst>
                </a:gridCol>
                <a:gridCol w="457200">
                  <a:extLst>
                    <a:ext uri="{9D8B030D-6E8A-4147-A177-3AD203B41FA5}">
                      <a16:colId xmlns:a16="http://schemas.microsoft.com/office/drawing/2014/main" val="341918117"/>
                    </a:ext>
                  </a:extLst>
                </a:gridCol>
                <a:gridCol w="457200">
                  <a:extLst>
                    <a:ext uri="{9D8B030D-6E8A-4147-A177-3AD203B41FA5}">
                      <a16:colId xmlns:a16="http://schemas.microsoft.com/office/drawing/2014/main" val="2629705339"/>
                    </a:ext>
                  </a:extLst>
                </a:gridCol>
                <a:gridCol w="454025">
                  <a:extLst>
                    <a:ext uri="{9D8B030D-6E8A-4147-A177-3AD203B41FA5}">
                      <a16:colId xmlns:a16="http://schemas.microsoft.com/office/drawing/2014/main" val="3490091459"/>
                    </a:ext>
                  </a:extLst>
                </a:gridCol>
                <a:gridCol w="455612">
                  <a:extLst>
                    <a:ext uri="{9D8B030D-6E8A-4147-A177-3AD203B41FA5}">
                      <a16:colId xmlns:a16="http://schemas.microsoft.com/office/drawing/2014/main" val="2559568758"/>
                    </a:ext>
                  </a:extLst>
                </a:gridCol>
                <a:gridCol w="455613">
                  <a:extLst>
                    <a:ext uri="{9D8B030D-6E8A-4147-A177-3AD203B41FA5}">
                      <a16:colId xmlns:a16="http://schemas.microsoft.com/office/drawing/2014/main" val="1796702634"/>
                    </a:ext>
                  </a:extLst>
                </a:gridCol>
              </a:tblGrid>
              <a:tr h="51911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N</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G</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U</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Y</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Ê</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N</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K</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H</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Í</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4226603731"/>
                  </a:ext>
                </a:extLst>
              </a:tr>
            </a:tbl>
          </a:graphicData>
        </a:graphic>
      </p:graphicFrame>
      <p:graphicFrame>
        <p:nvGraphicFramePr>
          <p:cNvPr id="99775" name="Group 447"/>
          <p:cNvGraphicFramePr>
            <a:graphicFrameLocks noGrp="1"/>
          </p:cNvGraphicFramePr>
          <p:nvPr/>
        </p:nvGraphicFramePr>
        <p:xfrm>
          <a:off x="4508500" y="1549400"/>
          <a:ext cx="6837363" cy="519113"/>
        </p:xfrm>
        <a:graphic>
          <a:graphicData uri="http://schemas.openxmlformats.org/drawingml/2006/table">
            <a:tbl>
              <a:tblPr/>
              <a:tblGrid>
                <a:gridCol w="457200">
                  <a:extLst>
                    <a:ext uri="{9D8B030D-6E8A-4147-A177-3AD203B41FA5}">
                      <a16:colId xmlns:a16="http://schemas.microsoft.com/office/drawing/2014/main" val="44254234"/>
                    </a:ext>
                  </a:extLst>
                </a:gridCol>
                <a:gridCol w="457200">
                  <a:extLst>
                    <a:ext uri="{9D8B030D-6E8A-4147-A177-3AD203B41FA5}">
                      <a16:colId xmlns:a16="http://schemas.microsoft.com/office/drawing/2014/main" val="4186392010"/>
                    </a:ext>
                  </a:extLst>
                </a:gridCol>
                <a:gridCol w="457200">
                  <a:extLst>
                    <a:ext uri="{9D8B030D-6E8A-4147-A177-3AD203B41FA5}">
                      <a16:colId xmlns:a16="http://schemas.microsoft.com/office/drawing/2014/main" val="1345878267"/>
                    </a:ext>
                  </a:extLst>
                </a:gridCol>
                <a:gridCol w="457200">
                  <a:extLst>
                    <a:ext uri="{9D8B030D-6E8A-4147-A177-3AD203B41FA5}">
                      <a16:colId xmlns:a16="http://schemas.microsoft.com/office/drawing/2014/main" val="697742976"/>
                    </a:ext>
                  </a:extLst>
                </a:gridCol>
                <a:gridCol w="457200">
                  <a:extLst>
                    <a:ext uri="{9D8B030D-6E8A-4147-A177-3AD203B41FA5}">
                      <a16:colId xmlns:a16="http://schemas.microsoft.com/office/drawing/2014/main" val="948148013"/>
                    </a:ext>
                  </a:extLst>
                </a:gridCol>
                <a:gridCol w="468313">
                  <a:extLst>
                    <a:ext uri="{9D8B030D-6E8A-4147-A177-3AD203B41FA5}">
                      <a16:colId xmlns:a16="http://schemas.microsoft.com/office/drawing/2014/main" val="1571045877"/>
                    </a:ext>
                  </a:extLst>
                </a:gridCol>
                <a:gridCol w="434975">
                  <a:extLst>
                    <a:ext uri="{9D8B030D-6E8A-4147-A177-3AD203B41FA5}">
                      <a16:colId xmlns:a16="http://schemas.microsoft.com/office/drawing/2014/main" val="4082762694"/>
                    </a:ext>
                  </a:extLst>
                </a:gridCol>
                <a:gridCol w="457200">
                  <a:extLst>
                    <a:ext uri="{9D8B030D-6E8A-4147-A177-3AD203B41FA5}">
                      <a16:colId xmlns:a16="http://schemas.microsoft.com/office/drawing/2014/main" val="2281866618"/>
                    </a:ext>
                  </a:extLst>
                </a:gridCol>
                <a:gridCol w="476250">
                  <a:extLst>
                    <a:ext uri="{9D8B030D-6E8A-4147-A177-3AD203B41FA5}">
                      <a16:colId xmlns:a16="http://schemas.microsoft.com/office/drawing/2014/main" val="2698265431"/>
                    </a:ext>
                  </a:extLst>
                </a:gridCol>
                <a:gridCol w="454025">
                  <a:extLst>
                    <a:ext uri="{9D8B030D-6E8A-4147-A177-3AD203B41FA5}">
                      <a16:colId xmlns:a16="http://schemas.microsoft.com/office/drawing/2014/main" val="371718187"/>
                    </a:ext>
                  </a:extLst>
                </a:gridCol>
                <a:gridCol w="450850">
                  <a:extLst>
                    <a:ext uri="{9D8B030D-6E8A-4147-A177-3AD203B41FA5}">
                      <a16:colId xmlns:a16="http://schemas.microsoft.com/office/drawing/2014/main" val="3975014297"/>
                    </a:ext>
                  </a:extLst>
                </a:gridCol>
                <a:gridCol w="452437">
                  <a:extLst>
                    <a:ext uri="{9D8B030D-6E8A-4147-A177-3AD203B41FA5}">
                      <a16:colId xmlns:a16="http://schemas.microsoft.com/office/drawing/2014/main" val="304209847"/>
                    </a:ext>
                  </a:extLst>
                </a:gridCol>
                <a:gridCol w="452438">
                  <a:extLst>
                    <a:ext uri="{9D8B030D-6E8A-4147-A177-3AD203B41FA5}">
                      <a16:colId xmlns:a16="http://schemas.microsoft.com/office/drawing/2014/main" val="2949896462"/>
                    </a:ext>
                  </a:extLst>
                </a:gridCol>
                <a:gridCol w="454025">
                  <a:extLst>
                    <a:ext uri="{9D8B030D-6E8A-4147-A177-3AD203B41FA5}">
                      <a16:colId xmlns:a16="http://schemas.microsoft.com/office/drawing/2014/main" val="2721988091"/>
                    </a:ext>
                  </a:extLst>
                </a:gridCol>
                <a:gridCol w="450850">
                  <a:extLst>
                    <a:ext uri="{9D8B030D-6E8A-4147-A177-3AD203B41FA5}">
                      <a16:colId xmlns:a16="http://schemas.microsoft.com/office/drawing/2014/main" val="2192126007"/>
                    </a:ext>
                  </a:extLst>
                </a:gridCol>
              </a:tblGrid>
              <a:tr h="5191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B</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Ồ</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 I</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D</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Ư</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Ỡ</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N</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G</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N</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H</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Â</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N</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T</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À</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I</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extLst>
                  <a:ext uri="{0D108BD9-81ED-4DB2-BD59-A6C34878D82A}">
                    <a16:rowId xmlns:a16="http://schemas.microsoft.com/office/drawing/2014/main" val="299279395"/>
                  </a:ext>
                </a:extLst>
              </a:tr>
            </a:tbl>
          </a:graphicData>
        </a:graphic>
      </p:graphicFrame>
      <p:graphicFrame>
        <p:nvGraphicFramePr>
          <p:cNvPr id="99776" name="Group 448"/>
          <p:cNvGraphicFramePr>
            <a:graphicFrameLocks noGrp="1"/>
          </p:cNvGraphicFramePr>
          <p:nvPr/>
        </p:nvGraphicFramePr>
        <p:xfrm>
          <a:off x="4506913" y="2076450"/>
          <a:ext cx="6838950" cy="519113"/>
        </p:xfrm>
        <a:graphic>
          <a:graphicData uri="http://schemas.openxmlformats.org/drawingml/2006/table">
            <a:tbl>
              <a:tblPr/>
              <a:tblGrid>
                <a:gridCol w="457200">
                  <a:extLst>
                    <a:ext uri="{9D8B030D-6E8A-4147-A177-3AD203B41FA5}">
                      <a16:colId xmlns:a16="http://schemas.microsoft.com/office/drawing/2014/main" val="3930678187"/>
                    </a:ext>
                  </a:extLst>
                </a:gridCol>
                <a:gridCol w="454025">
                  <a:extLst>
                    <a:ext uri="{9D8B030D-6E8A-4147-A177-3AD203B41FA5}">
                      <a16:colId xmlns:a16="http://schemas.microsoft.com/office/drawing/2014/main" val="3830803018"/>
                    </a:ext>
                  </a:extLst>
                </a:gridCol>
                <a:gridCol w="457200">
                  <a:extLst>
                    <a:ext uri="{9D8B030D-6E8A-4147-A177-3AD203B41FA5}">
                      <a16:colId xmlns:a16="http://schemas.microsoft.com/office/drawing/2014/main" val="3566849823"/>
                    </a:ext>
                  </a:extLst>
                </a:gridCol>
                <a:gridCol w="455612">
                  <a:extLst>
                    <a:ext uri="{9D8B030D-6E8A-4147-A177-3AD203B41FA5}">
                      <a16:colId xmlns:a16="http://schemas.microsoft.com/office/drawing/2014/main" val="2979383030"/>
                    </a:ext>
                  </a:extLst>
                </a:gridCol>
                <a:gridCol w="455613">
                  <a:extLst>
                    <a:ext uri="{9D8B030D-6E8A-4147-A177-3AD203B41FA5}">
                      <a16:colId xmlns:a16="http://schemas.microsoft.com/office/drawing/2014/main" val="1685691856"/>
                    </a:ext>
                  </a:extLst>
                </a:gridCol>
                <a:gridCol w="457200">
                  <a:extLst>
                    <a:ext uri="{9D8B030D-6E8A-4147-A177-3AD203B41FA5}">
                      <a16:colId xmlns:a16="http://schemas.microsoft.com/office/drawing/2014/main" val="2843369121"/>
                    </a:ext>
                  </a:extLst>
                </a:gridCol>
                <a:gridCol w="454025">
                  <a:extLst>
                    <a:ext uri="{9D8B030D-6E8A-4147-A177-3AD203B41FA5}">
                      <a16:colId xmlns:a16="http://schemas.microsoft.com/office/drawing/2014/main" val="1811291814"/>
                    </a:ext>
                  </a:extLst>
                </a:gridCol>
                <a:gridCol w="457200">
                  <a:extLst>
                    <a:ext uri="{9D8B030D-6E8A-4147-A177-3AD203B41FA5}">
                      <a16:colId xmlns:a16="http://schemas.microsoft.com/office/drawing/2014/main" val="1982658914"/>
                    </a:ext>
                  </a:extLst>
                </a:gridCol>
                <a:gridCol w="455612">
                  <a:extLst>
                    <a:ext uri="{9D8B030D-6E8A-4147-A177-3AD203B41FA5}">
                      <a16:colId xmlns:a16="http://schemas.microsoft.com/office/drawing/2014/main" val="4072713504"/>
                    </a:ext>
                  </a:extLst>
                </a:gridCol>
                <a:gridCol w="455613">
                  <a:extLst>
                    <a:ext uri="{9D8B030D-6E8A-4147-A177-3AD203B41FA5}">
                      <a16:colId xmlns:a16="http://schemas.microsoft.com/office/drawing/2014/main" val="239505599"/>
                    </a:ext>
                  </a:extLst>
                </a:gridCol>
                <a:gridCol w="457200">
                  <a:extLst>
                    <a:ext uri="{9D8B030D-6E8A-4147-A177-3AD203B41FA5}">
                      <a16:colId xmlns:a16="http://schemas.microsoft.com/office/drawing/2014/main" val="3933651659"/>
                    </a:ext>
                  </a:extLst>
                </a:gridCol>
                <a:gridCol w="454025">
                  <a:extLst>
                    <a:ext uri="{9D8B030D-6E8A-4147-A177-3AD203B41FA5}">
                      <a16:colId xmlns:a16="http://schemas.microsoft.com/office/drawing/2014/main" val="3777143048"/>
                    </a:ext>
                  </a:extLst>
                </a:gridCol>
                <a:gridCol w="457200">
                  <a:extLst>
                    <a:ext uri="{9D8B030D-6E8A-4147-A177-3AD203B41FA5}">
                      <a16:colId xmlns:a16="http://schemas.microsoft.com/office/drawing/2014/main" val="2844326090"/>
                    </a:ext>
                  </a:extLst>
                </a:gridCol>
                <a:gridCol w="455612">
                  <a:extLst>
                    <a:ext uri="{9D8B030D-6E8A-4147-A177-3AD203B41FA5}">
                      <a16:colId xmlns:a16="http://schemas.microsoft.com/office/drawing/2014/main" val="2244402668"/>
                    </a:ext>
                  </a:extLst>
                </a:gridCol>
                <a:gridCol w="455613">
                  <a:extLst>
                    <a:ext uri="{9D8B030D-6E8A-4147-A177-3AD203B41FA5}">
                      <a16:colId xmlns:a16="http://schemas.microsoft.com/office/drawing/2014/main" val="3561847849"/>
                    </a:ext>
                  </a:extLst>
                </a:gridCol>
              </a:tblGrid>
              <a:tr h="5191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Q</a:t>
                      </a: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U</a:t>
                      </a: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Ố</a:t>
                      </a: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C</a:t>
                      </a: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T</a:t>
                      </a: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Ử</a:t>
                      </a: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G</a:t>
                      </a: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I</a:t>
                      </a: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Á</a:t>
                      </a: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M</a:t>
                      </a: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2126539560"/>
                  </a:ext>
                </a:extLst>
              </a:tr>
            </a:tbl>
          </a:graphicData>
        </a:graphic>
      </p:graphicFrame>
      <p:graphicFrame>
        <p:nvGraphicFramePr>
          <p:cNvPr id="99777" name="Group 449"/>
          <p:cNvGraphicFramePr>
            <a:graphicFrameLocks noGrp="1"/>
          </p:cNvGraphicFramePr>
          <p:nvPr/>
        </p:nvGraphicFramePr>
        <p:xfrm>
          <a:off x="4506913" y="2590800"/>
          <a:ext cx="6840535" cy="517538"/>
        </p:xfrm>
        <a:graphic>
          <a:graphicData uri="http://schemas.openxmlformats.org/drawingml/2006/table">
            <a:tbl>
              <a:tblPr/>
              <a:tblGrid>
                <a:gridCol w="457177">
                  <a:extLst>
                    <a:ext uri="{9D8B030D-6E8A-4147-A177-3AD203B41FA5}">
                      <a16:colId xmlns:a16="http://schemas.microsoft.com/office/drawing/2014/main" val="246990548"/>
                    </a:ext>
                  </a:extLst>
                </a:gridCol>
                <a:gridCol w="454002">
                  <a:extLst>
                    <a:ext uri="{9D8B030D-6E8A-4147-A177-3AD203B41FA5}">
                      <a16:colId xmlns:a16="http://schemas.microsoft.com/office/drawing/2014/main" val="4226094978"/>
                    </a:ext>
                  </a:extLst>
                </a:gridCol>
                <a:gridCol w="457177">
                  <a:extLst>
                    <a:ext uri="{9D8B030D-6E8A-4147-A177-3AD203B41FA5}">
                      <a16:colId xmlns:a16="http://schemas.microsoft.com/office/drawing/2014/main" val="317152744"/>
                    </a:ext>
                  </a:extLst>
                </a:gridCol>
                <a:gridCol w="455589">
                  <a:extLst>
                    <a:ext uri="{9D8B030D-6E8A-4147-A177-3AD203B41FA5}">
                      <a16:colId xmlns:a16="http://schemas.microsoft.com/office/drawing/2014/main" val="2512389614"/>
                    </a:ext>
                  </a:extLst>
                </a:gridCol>
                <a:gridCol w="455590">
                  <a:extLst>
                    <a:ext uri="{9D8B030D-6E8A-4147-A177-3AD203B41FA5}">
                      <a16:colId xmlns:a16="http://schemas.microsoft.com/office/drawing/2014/main" val="3360216088"/>
                    </a:ext>
                  </a:extLst>
                </a:gridCol>
                <a:gridCol w="457177">
                  <a:extLst>
                    <a:ext uri="{9D8B030D-6E8A-4147-A177-3AD203B41FA5}">
                      <a16:colId xmlns:a16="http://schemas.microsoft.com/office/drawing/2014/main" val="3575795945"/>
                    </a:ext>
                  </a:extLst>
                </a:gridCol>
                <a:gridCol w="454002">
                  <a:extLst>
                    <a:ext uri="{9D8B030D-6E8A-4147-A177-3AD203B41FA5}">
                      <a16:colId xmlns:a16="http://schemas.microsoft.com/office/drawing/2014/main" val="1713059793"/>
                    </a:ext>
                  </a:extLst>
                </a:gridCol>
                <a:gridCol w="457177">
                  <a:extLst>
                    <a:ext uri="{9D8B030D-6E8A-4147-A177-3AD203B41FA5}">
                      <a16:colId xmlns:a16="http://schemas.microsoft.com/office/drawing/2014/main" val="1552836918"/>
                    </a:ext>
                  </a:extLst>
                </a:gridCol>
                <a:gridCol w="455589">
                  <a:extLst>
                    <a:ext uri="{9D8B030D-6E8A-4147-A177-3AD203B41FA5}">
                      <a16:colId xmlns:a16="http://schemas.microsoft.com/office/drawing/2014/main" val="3261771462"/>
                    </a:ext>
                  </a:extLst>
                </a:gridCol>
                <a:gridCol w="455590">
                  <a:extLst>
                    <a:ext uri="{9D8B030D-6E8A-4147-A177-3AD203B41FA5}">
                      <a16:colId xmlns:a16="http://schemas.microsoft.com/office/drawing/2014/main" val="1760139540"/>
                    </a:ext>
                  </a:extLst>
                </a:gridCol>
                <a:gridCol w="704815">
                  <a:extLst>
                    <a:ext uri="{9D8B030D-6E8A-4147-A177-3AD203B41FA5}">
                      <a16:colId xmlns:a16="http://schemas.microsoft.com/office/drawing/2014/main" val="1093954018"/>
                    </a:ext>
                  </a:extLst>
                </a:gridCol>
                <a:gridCol w="208294">
                  <a:extLst>
                    <a:ext uri="{9D8B030D-6E8A-4147-A177-3AD203B41FA5}">
                      <a16:colId xmlns:a16="http://schemas.microsoft.com/office/drawing/2014/main" val="404788853"/>
                    </a:ext>
                  </a:extLst>
                </a:gridCol>
                <a:gridCol w="457177">
                  <a:extLst>
                    <a:ext uri="{9D8B030D-6E8A-4147-A177-3AD203B41FA5}">
                      <a16:colId xmlns:a16="http://schemas.microsoft.com/office/drawing/2014/main" val="2694262382"/>
                    </a:ext>
                  </a:extLst>
                </a:gridCol>
                <a:gridCol w="455589">
                  <a:extLst>
                    <a:ext uri="{9D8B030D-6E8A-4147-A177-3AD203B41FA5}">
                      <a16:colId xmlns:a16="http://schemas.microsoft.com/office/drawing/2014/main" val="1141143550"/>
                    </a:ext>
                  </a:extLst>
                </a:gridCol>
                <a:gridCol w="455590">
                  <a:extLst>
                    <a:ext uri="{9D8B030D-6E8A-4147-A177-3AD203B41FA5}">
                      <a16:colId xmlns:a16="http://schemas.microsoft.com/office/drawing/2014/main" val="2379131877"/>
                    </a:ext>
                  </a:extLst>
                </a:gridCol>
              </a:tblGrid>
              <a:tr h="5175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T</a:t>
                      </a: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R</a:t>
                      </a: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Ồ</a:t>
                      </a: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N</a:t>
                      </a: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G</a:t>
                      </a: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N</a:t>
                      </a: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G</a:t>
                      </a: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Ư</a:t>
                      </a: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Ờ</a:t>
                      </a: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I</a:t>
                      </a: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1229132606"/>
                  </a:ext>
                </a:extLst>
              </a:tr>
            </a:tbl>
          </a:graphicData>
        </a:graphic>
      </p:graphicFrame>
      <p:graphicFrame>
        <p:nvGraphicFramePr>
          <p:cNvPr id="99778" name="Group 450"/>
          <p:cNvGraphicFramePr>
            <a:graphicFrameLocks noGrp="1"/>
          </p:cNvGraphicFramePr>
          <p:nvPr/>
        </p:nvGraphicFramePr>
        <p:xfrm>
          <a:off x="4506913" y="3062288"/>
          <a:ext cx="6838950" cy="571500"/>
        </p:xfrm>
        <a:graphic>
          <a:graphicData uri="http://schemas.openxmlformats.org/drawingml/2006/table">
            <a:tbl>
              <a:tblPr/>
              <a:tblGrid>
                <a:gridCol w="457200">
                  <a:extLst>
                    <a:ext uri="{9D8B030D-6E8A-4147-A177-3AD203B41FA5}">
                      <a16:colId xmlns:a16="http://schemas.microsoft.com/office/drawing/2014/main" val="2477010298"/>
                    </a:ext>
                  </a:extLst>
                </a:gridCol>
                <a:gridCol w="454025">
                  <a:extLst>
                    <a:ext uri="{9D8B030D-6E8A-4147-A177-3AD203B41FA5}">
                      <a16:colId xmlns:a16="http://schemas.microsoft.com/office/drawing/2014/main" val="280092940"/>
                    </a:ext>
                  </a:extLst>
                </a:gridCol>
                <a:gridCol w="455612">
                  <a:extLst>
                    <a:ext uri="{9D8B030D-6E8A-4147-A177-3AD203B41FA5}">
                      <a16:colId xmlns:a16="http://schemas.microsoft.com/office/drawing/2014/main" val="3126022955"/>
                    </a:ext>
                  </a:extLst>
                </a:gridCol>
                <a:gridCol w="457200">
                  <a:extLst>
                    <a:ext uri="{9D8B030D-6E8A-4147-A177-3AD203B41FA5}">
                      <a16:colId xmlns:a16="http://schemas.microsoft.com/office/drawing/2014/main" val="2146385676"/>
                    </a:ext>
                  </a:extLst>
                </a:gridCol>
                <a:gridCol w="455613">
                  <a:extLst>
                    <a:ext uri="{9D8B030D-6E8A-4147-A177-3AD203B41FA5}">
                      <a16:colId xmlns:a16="http://schemas.microsoft.com/office/drawing/2014/main" val="2769898507"/>
                    </a:ext>
                  </a:extLst>
                </a:gridCol>
                <a:gridCol w="457200">
                  <a:extLst>
                    <a:ext uri="{9D8B030D-6E8A-4147-A177-3AD203B41FA5}">
                      <a16:colId xmlns:a16="http://schemas.microsoft.com/office/drawing/2014/main" val="3011094359"/>
                    </a:ext>
                  </a:extLst>
                </a:gridCol>
                <a:gridCol w="454025">
                  <a:extLst>
                    <a:ext uri="{9D8B030D-6E8A-4147-A177-3AD203B41FA5}">
                      <a16:colId xmlns:a16="http://schemas.microsoft.com/office/drawing/2014/main" val="352855394"/>
                    </a:ext>
                  </a:extLst>
                </a:gridCol>
                <a:gridCol w="455612">
                  <a:extLst>
                    <a:ext uri="{9D8B030D-6E8A-4147-A177-3AD203B41FA5}">
                      <a16:colId xmlns:a16="http://schemas.microsoft.com/office/drawing/2014/main" val="1502753412"/>
                    </a:ext>
                  </a:extLst>
                </a:gridCol>
                <a:gridCol w="455613">
                  <a:extLst>
                    <a:ext uri="{9D8B030D-6E8A-4147-A177-3AD203B41FA5}">
                      <a16:colId xmlns:a16="http://schemas.microsoft.com/office/drawing/2014/main" val="1279255932"/>
                    </a:ext>
                  </a:extLst>
                </a:gridCol>
                <a:gridCol w="457200">
                  <a:extLst>
                    <a:ext uri="{9D8B030D-6E8A-4147-A177-3AD203B41FA5}">
                      <a16:colId xmlns:a16="http://schemas.microsoft.com/office/drawing/2014/main" val="2606982640"/>
                    </a:ext>
                  </a:extLst>
                </a:gridCol>
                <a:gridCol w="454025">
                  <a:extLst>
                    <a:ext uri="{9D8B030D-6E8A-4147-A177-3AD203B41FA5}">
                      <a16:colId xmlns:a16="http://schemas.microsoft.com/office/drawing/2014/main" val="3796067270"/>
                    </a:ext>
                  </a:extLst>
                </a:gridCol>
                <a:gridCol w="457200">
                  <a:extLst>
                    <a:ext uri="{9D8B030D-6E8A-4147-A177-3AD203B41FA5}">
                      <a16:colId xmlns:a16="http://schemas.microsoft.com/office/drawing/2014/main" val="3399852343"/>
                    </a:ext>
                  </a:extLst>
                </a:gridCol>
                <a:gridCol w="444500">
                  <a:extLst>
                    <a:ext uri="{9D8B030D-6E8A-4147-A177-3AD203B41FA5}">
                      <a16:colId xmlns:a16="http://schemas.microsoft.com/office/drawing/2014/main" val="3727418793"/>
                    </a:ext>
                  </a:extLst>
                </a:gridCol>
                <a:gridCol w="466725">
                  <a:extLst>
                    <a:ext uri="{9D8B030D-6E8A-4147-A177-3AD203B41FA5}">
                      <a16:colId xmlns:a16="http://schemas.microsoft.com/office/drawing/2014/main" val="649315058"/>
                    </a:ext>
                  </a:extLst>
                </a:gridCol>
                <a:gridCol w="457200">
                  <a:extLst>
                    <a:ext uri="{9D8B030D-6E8A-4147-A177-3AD203B41FA5}">
                      <a16:colId xmlns:a16="http://schemas.microsoft.com/office/drawing/2014/main" val="911028693"/>
                    </a:ext>
                  </a:extLst>
                </a:gridCol>
              </a:tblGrid>
              <a:tr h="5715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K</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H</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O</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A</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H</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Ọ</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C</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K</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Ỹ</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T</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H</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U</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Ậ</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T</a:t>
                      </a: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634935435"/>
                  </a:ext>
                </a:extLst>
              </a:tr>
            </a:tbl>
          </a:graphicData>
        </a:graphic>
      </p:graphicFrame>
      <p:graphicFrame>
        <p:nvGraphicFramePr>
          <p:cNvPr id="99779" name="Group 451"/>
          <p:cNvGraphicFramePr>
            <a:graphicFrameLocks noGrp="1"/>
          </p:cNvGraphicFramePr>
          <p:nvPr/>
        </p:nvGraphicFramePr>
        <p:xfrm>
          <a:off x="4506913" y="3644900"/>
          <a:ext cx="6838950" cy="519113"/>
        </p:xfrm>
        <a:graphic>
          <a:graphicData uri="http://schemas.openxmlformats.org/drawingml/2006/table">
            <a:tbl>
              <a:tblPr/>
              <a:tblGrid>
                <a:gridCol w="457200">
                  <a:extLst>
                    <a:ext uri="{9D8B030D-6E8A-4147-A177-3AD203B41FA5}">
                      <a16:colId xmlns:a16="http://schemas.microsoft.com/office/drawing/2014/main" val="1572065743"/>
                    </a:ext>
                  </a:extLst>
                </a:gridCol>
                <a:gridCol w="454025">
                  <a:extLst>
                    <a:ext uri="{9D8B030D-6E8A-4147-A177-3AD203B41FA5}">
                      <a16:colId xmlns:a16="http://schemas.microsoft.com/office/drawing/2014/main" val="408474830"/>
                    </a:ext>
                  </a:extLst>
                </a:gridCol>
                <a:gridCol w="455612">
                  <a:extLst>
                    <a:ext uri="{9D8B030D-6E8A-4147-A177-3AD203B41FA5}">
                      <a16:colId xmlns:a16="http://schemas.microsoft.com/office/drawing/2014/main" val="27472034"/>
                    </a:ext>
                  </a:extLst>
                </a:gridCol>
                <a:gridCol w="457200">
                  <a:extLst>
                    <a:ext uri="{9D8B030D-6E8A-4147-A177-3AD203B41FA5}">
                      <a16:colId xmlns:a16="http://schemas.microsoft.com/office/drawing/2014/main" val="1215984519"/>
                    </a:ext>
                  </a:extLst>
                </a:gridCol>
                <a:gridCol w="455613">
                  <a:extLst>
                    <a:ext uri="{9D8B030D-6E8A-4147-A177-3AD203B41FA5}">
                      <a16:colId xmlns:a16="http://schemas.microsoft.com/office/drawing/2014/main" val="3609405285"/>
                    </a:ext>
                  </a:extLst>
                </a:gridCol>
                <a:gridCol w="457200">
                  <a:extLst>
                    <a:ext uri="{9D8B030D-6E8A-4147-A177-3AD203B41FA5}">
                      <a16:colId xmlns:a16="http://schemas.microsoft.com/office/drawing/2014/main" val="1664971349"/>
                    </a:ext>
                  </a:extLst>
                </a:gridCol>
                <a:gridCol w="454025">
                  <a:extLst>
                    <a:ext uri="{9D8B030D-6E8A-4147-A177-3AD203B41FA5}">
                      <a16:colId xmlns:a16="http://schemas.microsoft.com/office/drawing/2014/main" val="284659637"/>
                    </a:ext>
                  </a:extLst>
                </a:gridCol>
                <a:gridCol w="455612">
                  <a:extLst>
                    <a:ext uri="{9D8B030D-6E8A-4147-A177-3AD203B41FA5}">
                      <a16:colId xmlns:a16="http://schemas.microsoft.com/office/drawing/2014/main" val="3402852483"/>
                    </a:ext>
                  </a:extLst>
                </a:gridCol>
                <a:gridCol w="455613">
                  <a:extLst>
                    <a:ext uri="{9D8B030D-6E8A-4147-A177-3AD203B41FA5}">
                      <a16:colId xmlns:a16="http://schemas.microsoft.com/office/drawing/2014/main" val="2954330852"/>
                    </a:ext>
                  </a:extLst>
                </a:gridCol>
                <a:gridCol w="457200">
                  <a:extLst>
                    <a:ext uri="{9D8B030D-6E8A-4147-A177-3AD203B41FA5}">
                      <a16:colId xmlns:a16="http://schemas.microsoft.com/office/drawing/2014/main" val="2109590971"/>
                    </a:ext>
                  </a:extLst>
                </a:gridCol>
                <a:gridCol w="454025">
                  <a:extLst>
                    <a:ext uri="{9D8B030D-6E8A-4147-A177-3AD203B41FA5}">
                      <a16:colId xmlns:a16="http://schemas.microsoft.com/office/drawing/2014/main" val="2235735110"/>
                    </a:ext>
                  </a:extLst>
                </a:gridCol>
                <a:gridCol w="457200">
                  <a:extLst>
                    <a:ext uri="{9D8B030D-6E8A-4147-A177-3AD203B41FA5}">
                      <a16:colId xmlns:a16="http://schemas.microsoft.com/office/drawing/2014/main" val="2112343034"/>
                    </a:ext>
                  </a:extLst>
                </a:gridCol>
                <a:gridCol w="455612">
                  <a:extLst>
                    <a:ext uri="{9D8B030D-6E8A-4147-A177-3AD203B41FA5}">
                      <a16:colId xmlns:a16="http://schemas.microsoft.com/office/drawing/2014/main" val="445327604"/>
                    </a:ext>
                  </a:extLst>
                </a:gridCol>
                <a:gridCol w="455613">
                  <a:extLst>
                    <a:ext uri="{9D8B030D-6E8A-4147-A177-3AD203B41FA5}">
                      <a16:colId xmlns:a16="http://schemas.microsoft.com/office/drawing/2014/main" val="3983003365"/>
                    </a:ext>
                  </a:extLst>
                </a:gridCol>
                <a:gridCol w="457200">
                  <a:extLst>
                    <a:ext uri="{9D8B030D-6E8A-4147-A177-3AD203B41FA5}">
                      <a16:colId xmlns:a16="http://schemas.microsoft.com/office/drawing/2014/main" val="281209391"/>
                    </a:ext>
                  </a:extLst>
                </a:gridCol>
              </a:tblGrid>
              <a:tr h="5191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H</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I</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Ế</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N</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P</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H</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Á</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P</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2710799647"/>
                  </a:ext>
                </a:extLst>
              </a:tr>
            </a:tbl>
          </a:graphicData>
        </a:graphic>
      </p:graphicFrame>
      <p:graphicFrame>
        <p:nvGraphicFramePr>
          <p:cNvPr id="99780" name="Group 452"/>
          <p:cNvGraphicFramePr>
            <a:graphicFrameLocks noGrp="1"/>
          </p:cNvGraphicFramePr>
          <p:nvPr/>
        </p:nvGraphicFramePr>
        <p:xfrm>
          <a:off x="4506913" y="4143375"/>
          <a:ext cx="6838950" cy="517538"/>
        </p:xfrm>
        <a:graphic>
          <a:graphicData uri="http://schemas.openxmlformats.org/drawingml/2006/table">
            <a:tbl>
              <a:tblPr/>
              <a:tblGrid>
                <a:gridCol w="457200">
                  <a:extLst>
                    <a:ext uri="{9D8B030D-6E8A-4147-A177-3AD203B41FA5}">
                      <a16:colId xmlns:a16="http://schemas.microsoft.com/office/drawing/2014/main" val="3733810938"/>
                    </a:ext>
                  </a:extLst>
                </a:gridCol>
                <a:gridCol w="454025">
                  <a:extLst>
                    <a:ext uri="{9D8B030D-6E8A-4147-A177-3AD203B41FA5}">
                      <a16:colId xmlns:a16="http://schemas.microsoft.com/office/drawing/2014/main" val="2064909587"/>
                    </a:ext>
                  </a:extLst>
                </a:gridCol>
                <a:gridCol w="457200">
                  <a:extLst>
                    <a:ext uri="{9D8B030D-6E8A-4147-A177-3AD203B41FA5}">
                      <a16:colId xmlns:a16="http://schemas.microsoft.com/office/drawing/2014/main" val="3918828967"/>
                    </a:ext>
                  </a:extLst>
                </a:gridCol>
                <a:gridCol w="455612">
                  <a:extLst>
                    <a:ext uri="{9D8B030D-6E8A-4147-A177-3AD203B41FA5}">
                      <a16:colId xmlns:a16="http://schemas.microsoft.com/office/drawing/2014/main" val="2336529705"/>
                    </a:ext>
                  </a:extLst>
                </a:gridCol>
                <a:gridCol w="455613">
                  <a:extLst>
                    <a:ext uri="{9D8B030D-6E8A-4147-A177-3AD203B41FA5}">
                      <a16:colId xmlns:a16="http://schemas.microsoft.com/office/drawing/2014/main" val="1554762485"/>
                    </a:ext>
                  </a:extLst>
                </a:gridCol>
                <a:gridCol w="457200">
                  <a:extLst>
                    <a:ext uri="{9D8B030D-6E8A-4147-A177-3AD203B41FA5}">
                      <a16:colId xmlns:a16="http://schemas.microsoft.com/office/drawing/2014/main" val="795022974"/>
                    </a:ext>
                  </a:extLst>
                </a:gridCol>
                <a:gridCol w="454025">
                  <a:extLst>
                    <a:ext uri="{9D8B030D-6E8A-4147-A177-3AD203B41FA5}">
                      <a16:colId xmlns:a16="http://schemas.microsoft.com/office/drawing/2014/main" val="227131962"/>
                    </a:ext>
                  </a:extLst>
                </a:gridCol>
                <a:gridCol w="457200">
                  <a:extLst>
                    <a:ext uri="{9D8B030D-6E8A-4147-A177-3AD203B41FA5}">
                      <a16:colId xmlns:a16="http://schemas.microsoft.com/office/drawing/2014/main" val="262687926"/>
                    </a:ext>
                  </a:extLst>
                </a:gridCol>
                <a:gridCol w="455612">
                  <a:extLst>
                    <a:ext uri="{9D8B030D-6E8A-4147-A177-3AD203B41FA5}">
                      <a16:colId xmlns:a16="http://schemas.microsoft.com/office/drawing/2014/main" val="451870794"/>
                    </a:ext>
                  </a:extLst>
                </a:gridCol>
                <a:gridCol w="455613">
                  <a:extLst>
                    <a:ext uri="{9D8B030D-6E8A-4147-A177-3AD203B41FA5}">
                      <a16:colId xmlns:a16="http://schemas.microsoft.com/office/drawing/2014/main" val="3894465102"/>
                    </a:ext>
                  </a:extLst>
                </a:gridCol>
                <a:gridCol w="363537">
                  <a:extLst>
                    <a:ext uri="{9D8B030D-6E8A-4147-A177-3AD203B41FA5}">
                      <a16:colId xmlns:a16="http://schemas.microsoft.com/office/drawing/2014/main" val="915249760"/>
                    </a:ext>
                  </a:extLst>
                </a:gridCol>
                <a:gridCol w="547688">
                  <a:extLst>
                    <a:ext uri="{9D8B030D-6E8A-4147-A177-3AD203B41FA5}">
                      <a16:colId xmlns:a16="http://schemas.microsoft.com/office/drawing/2014/main" val="260690206"/>
                    </a:ext>
                  </a:extLst>
                </a:gridCol>
                <a:gridCol w="457200">
                  <a:extLst>
                    <a:ext uri="{9D8B030D-6E8A-4147-A177-3AD203B41FA5}">
                      <a16:colId xmlns:a16="http://schemas.microsoft.com/office/drawing/2014/main" val="4013408816"/>
                    </a:ext>
                  </a:extLst>
                </a:gridCol>
                <a:gridCol w="455612">
                  <a:extLst>
                    <a:ext uri="{9D8B030D-6E8A-4147-A177-3AD203B41FA5}">
                      <a16:colId xmlns:a16="http://schemas.microsoft.com/office/drawing/2014/main" val="2151324910"/>
                    </a:ext>
                  </a:extLst>
                </a:gridCol>
                <a:gridCol w="455613">
                  <a:extLst>
                    <a:ext uri="{9D8B030D-6E8A-4147-A177-3AD203B41FA5}">
                      <a16:colId xmlns:a16="http://schemas.microsoft.com/office/drawing/2014/main" val="2732347641"/>
                    </a:ext>
                  </a:extLst>
                </a:gridCol>
              </a:tblGrid>
              <a:tr h="5175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T</a:t>
                      </a: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H</a:t>
                      </a: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Ể</a:t>
                      </a: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C</a:t>
                      </a: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H</a:t>
                      </a: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Ấ</a:t>
                      </a: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T</a:t>
                      </a: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409" marB="45409"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2348823081"/>
                  </a:ext>
                </a:extLst>
              </a:tr>
            </a:tbl>
          </a:graphicData>
        </a:graphic>
      </p:graphicFrame>
      <p:sp>
        <p:nvSpPr>
          <p:cNvPr id="39" name="Oval 38"/>
          <p:cNvSpPr/>
          <p:nvPr/>
        </p:nvSpPr>
        <p:spPr>
          <a:xfrm>
            <a:off x="857250" y="4714875"/>
            <a:ext cx="1758950" cy="1104900"/>
          </a:xfrm>
          <a:prstGeom prst="ellipse">
            <a:avLst/>
          </a:prstGeom>
          <a:solidFill>
            <a:srgbClr val="FFFF99"/>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Chìa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khóa</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0" name="TextBox 39"/>
          <p:cNvSpPr txBox="1">
            <a:spLocks noChangeArrowheads="1"/>
          </p:cNvSpPr>
          <p:nvPr/>
        </p:nvSpPr>
        <p:spPr bwMode="auto">
          <a:xfrm>
            <a:off x="3011488" y="5054600"/>
            <a:ext cx="3686175" cy="57943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vi-VN" sz="3200" b="1">
                <a:solidFill>
                  <a:schemeClr val="bg1"/>
                </a:solidFill>
                <a:latin typeface="Times New Roman" panose="02020603050405020304" pitchFamily="18" charset="0"/>
                <a:cs typeface="Times New Roman" panose="02020603050405020304" pitchFamily="18" charset="0"/>
              </a:rPr>
              <a:t>QUYỀN HỌC TẬP</a:t>
            </a:r>
          </a:p>
        </p:txBody>
      </p:sp>
      <p:sp>
        <p:nvSpPr>
          <p:cNvPr id="38" name="SO 1">
            <a:hlinkClick r:id="rId8" action="ppaction://hlinksldjump"/>
          </p:cNvPr>
          <p:cNvSpPr/>
          <p:nvPr/>
        </p:nvSpPr>
        <p:spPr>
          <a:xfrm>
            <a:off x="3294063" y="2074863"/>
            <a:ext cx="782637" cy="428625"/>
          </a:xfrm>
          <a:prstGeom prst="ellipse">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2000" dirty="0">
                <a:solidFill>
                  <a:srgbClr val="FF0000"/>
                </a:solidFill>
                <a:hlinkClick r:id="rId8" action="ppaction://hlinksldjump"/>
              </a:rPr>
              <a:t>?</a:t>
            </a:r>
            <a:endParaRPr lang="en-US" sz="2000" dirty="0">
              <a:solidFill>
                <a:srgbClr val="FF0000"/>
              </a:solidFill>
            </a:endParaRPr>
          </a:p>
        </p:txBody>
      </p:sp>
      <p:sp>
        <p:nvSpPr>
          <p:cNvPr id="3" name="5-Point Star 2">
            <a:hlinkClick r:id="rId9" action="ppaction://hlinksldjump"/>
          </p:cNvPr>
          <p:cNvSpPr/>
          <p:nvPr/>
        </p:nvSpPr>
        <p:spPr>
          <a:xfrm flipH="1" flipV="1">
            <a:off x="336550" y="288925"/>
            <a:ext cx="944563" cy="1017588"/>
          </a:xfrm>
          <a:prstGeom prst="star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7746" name="Picture 8" descr="th_5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256838" y="-349250"/>
            <a:ext cx="2227262"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747" name="Group 127"/>
          <p:cNvGrpSpPr>
            <a:grpSpLocks/>
          </p:cNvGrpSpPr>
          <p:nvPr/>
        </p:nvGrpSpPr>
        <p:grpSpPr bwMode="auto">
          <a:xfrm>
            <a:off x="9596438" y="177800"/>
            <a:ext cx="835025" cy="762000"/>
            <a:chOff x="2256" y="672"/>
            <a:chExt cx="525" cy="480"/>
          </a:xfrm>
        </p:grpSpPr>
        <p:sp>
          <p:nvSpPr>
            <p:cNvPr id="107961" name="Freeform 128"/>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rgbClr val="00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07962" name="Freeform 129"/>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07963" name="Freeform 130"/>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07964" name="Freeform 131"/>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107748" name="Group 127"/>
          <p:cNvGrpSpPr>
            <a:grpSpLocks/>
          </p:cNvGrpSpPr>
          <p:nvPr/>
        </p:nvGrpSpPr>
        <p:grpSpPr bwMode="auto">
          <a:xfrm>
            <a:off x="2647950" y="82550"/>
            <a:ext cx="833438" cy="762000"/>
            <a:chOff x="2256" y="672"/>
            <a:chExt cx="525" cy="480"/>
          </a:xfrm>
        </p:grpSpPr>
        <p:sp>
          <p:nvSpPr>
            <p:cNvPr id="107957" name="Freeform 128"/>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rgbClr val="00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07958" name="Freeform 129"/>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07959" name="Freeform 130"/>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07960" name="Freeform 131"/>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pic>
        <p:nvPicPr>
          <p:cNvPr id="107749" name="Picture 56" descr="D:\hinh dong\659204qfhni5vgxw.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0800000" flipH="1">
            <a:off x="-80963" y="4370388"/>
            <a:ext cx="938213"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750" name="Picture 58" descr="D:\hinh dong\659204qfhni5vgxw.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11201400" y="3938588"/>
            <a:ext cx="9906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9781" name="Group 453"/>
          <p:cNvGraphicFramePr>
            <a:graphicFrameLocks noGrp="1"/>
          </p:cNvGraphicFramePr>
          <p:nvPr/>
        </p:nvGraphicFramePr>
        <p:xfrm>
          <a:off x="4506913" y="1055688"/>
          <a:ext cx="6838950" cy="519112"/>
        </p:xfrm>
        <a:graphic>
          <a:graphicData uri="http://schemas.openxmlformats.org/drawingml/2006/table">
            <a:tbl>
              <a:tblPr/>
              <a:tblGrid>
                <a:gridCol w="457200">
                  <a:extLst>
                    <a:ext uri="{9D8B030D-6E8A-4147-A177-3AD203B41FA5}">
                      <a16:colId xmlns:a16="http://schemas.microsoft.com/office/drawing/2014/main" val="3830948537"/>
                    </a:ext>
                  </a:extLst>
                </a:gridCol>
                <a:gridCol w="454025">
                  <a:extLst>
                    <a:ext uri="{9D8B030D-6E8A-4147-A177-3AD203B41FA5}">
                      <a16:colId xmlns:a16="http://schemas.microsoft.com/office/drawing/2014/main" val="233428428"/>
                    </a:ext>
                  </a:extLst>
                </a:gridCol>
                <a:gridCol w="455612">
                  <a:extLst>
                    <a:ext uri="{9D8B030D-6E8A-4147-A177-3AD203B41FA5}">
                      <a16:colId xmlns:a16="http://schemas.microsoft.com/office/drawing/2014/main" val="1998078638"/>
                    </a:ext>
                  </a:extLst>
                </a:gridCol>
                <a:gridCol w="457200">
                  <a:extLst>
                    <a:ext uri="{9D8B030D-6E8A-4147-A177-3AD203B41FA5}">
                      <a16:colId xmlns:a16="http://schemas.microsoft.com/office/drawing/2014/main" val="11480721"/>
                    </a:ext>
                  </a:extLst>
                </a:gridCol>
                <a:gridCol w="455613">
                  <a:extLst>
                    <a:ext uri="{9D8B030D-6E8A-4147-A177-3AD203B41FA5}">
                      <a16:colId xmlns:a16="http://schemas.microsoft.com/office/drawing/2014/main" val="1819250790"/>
                    </a:ext>
                  </a:extLst>
                </a:gridCol>
                <a:gridCol w="457200">
                  <a:extLst>
                    <a:ext uri="{9D8B030D-6E8A-4147-A177-3AD203B41FA5}">
                      <a16:colId xmlns:a16="http://schemas.microsoft.com/office/drawing/2014/main" val="3505335356"/>
                    </a:ext>
                  </a:extLst>
                </a:gridCol>
                <a:gridCol w="454025">
                  <a:extLst>
                    <a:ext uri="{9D8B030D-6E8A-4147-A177-3AD203B41FA5}">
                      <a16:colId xmlns:a16="http://schemas.microsoft.com/office/drawing/2014/main" val="2603341767"/>
                    </a:ext>
                  </a:extLst>
                </a:gridCol>
                <a:gridCol w="455612">
                  <a:extLst>
                    <a:ext uri="{9D8B030D-6E8A-4147-A177-3AD203B41FA5}">
                      <a16:colId xmlns:a16="http://schemas.microsoft.com/office/drawing/2014/main" val="483585957"/>
                    </a:ext>
                  </a:extLst>
                </a:gridCol>
                <a:gridCol w="455613">
                  <a:extLst>
                    <a:ext uri="{9D8B030D-6E8A-4147-A177-3AD203B41FA5}">
                      <a16:colId xmlns:a16="http://schemas.microsoft.com/office/drawing/2014/main" val="142520423"/>
                    </a:ext>
                  </a:extLst>
                </a:gridCol>
                <a:gridCol w="457200">
                  <a:extLst>
                    <a:ext uri="{9D8B030D-6E8A-4147-A177-3AD203B41FA5}">
                      <a16:colId xmlns:a16="http://schemas.microsoft.com/office/drawing/2014/main" val="1496718359"/>
                    </a:ext>
                  </a:extLst>
                </a:gridCol>
                <a:gridCol w="454025">
                  <a:extLst>
                    <a:ext uri="{9D8B030D-6E8A-4147-A177-3AD203B41FA5}">
                      <a16:colId xmlns:a16="http://schemas.microsoft.com/office/drawing/2014/main" val="604899129"/>
                    </a:ext>
                  </a:extLst>
                </a:gridCol>
                <a:gridCol w="457200">
                  <a:extLst>
                    <a:ext uri="{9D8B030D-6E8A-4147-A177-3AD203B41FA5}">
                      <a16:colId xmlns:a16="http://schemas.microsoft.com/office/drawing/2014/main" val="1422257654"/>
                    </a:ext>
                  </a:extLst>
                </a:gridCol>
                <a:gridCol w="455612">
                  <a:extLst>
                    <a:ext uri="{9D8B030D-6E8A-4147-A177-3AD203B41FA5}">
                      <a16:colId xmlns:a16="http://schemas.microsoft.com/office/drawing/2014/main" val="3931725230"/>
                    </a:ext>
                  </a:extLst>
                </a:gridCol>
                <a:gridCol w="455613">
                  <a:extLst>
                    <a:ext uri="{9D8B030D-6E8A-4147-A177-3AD203B41FA5}">
                      <a16:colId xmlns:a16="http://schemas.microsoft.com/office/drawing/2014/main" val="3956709424"/>
                    </a:ext>
                  </a:extLst>
                </a:gridCol>
                <a:gridCol w="457200">
                  <a:extLst>
                    <a:ext uri="{9D8B030D-6E8A-4147-A177-3AD203B41FA5}">
                      <a16:colId xmlns:a16="http://schemas.microsoft.com/office/drawing/2014/main" val="1113900826"/>
                    </a:ext>
                  </a:extLst>
                </a:gridCol>
              </a:tblGrid>
              <a:tr h="51911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4294287120"/>
                  </a:ext>
                </a:extLst>
              </a:tr>
            </a:tbl>
          </a:graphicData>
        </a:graphic>
      </p:graphicFrame>
      <p:graphicFrame>
        <p:nvGraphicFramePr>
          <p:cNvPr id="99782" name="Group 454"/>
          <p:cNvGraphicFramePr>
            <a:graphicFrameLocks noGrp="1"/>
          </p:cNvGraphicFramePr>
          <p:nvPr/>
        </p:nvGraphicFramePr>
        <p:xfrm>
          <a:off x="4506913" y="1547813"/>
          <a:ext cx="6838950" cy="519112"/>
        </p:xfrm>
        <a:graphic>
          <a:graphicData uri="http://schemas.openxmlformats.org/drawingml/2006/table">
            <a:tbl>
              <a:tblPr/>
              <a:tblGrid>
                <a:gridCol w="457200">
                  <a:extLst>
                    <a:ext uri="{9D8B030D-6E8A-4147-A177-3AD203B41FA5}">
                      <a16:colId xmlns:a16="http://schemas.microsoft.com/office/drawing/2014/main" val="1001108111"/>
                    </a:ext>
                  </a:extLst>
                </a:gridCol>
                <a:gridCol w="457200">
                  <a:extLst>
                    <a:ext uri="{9D8B030D-6E8A-4147-A177-3AD203B41FA5}">
                      <a16:colId xmlns:a16="http://schemas.microsoft.com/office/drawing/2014/main" val="1755715758"/>
                    </a:ext>
                  </a:extLst>
                </a:gridCol>
                <a:gridCol w="457200">
                  <a:extLst>
                    <a:ext uri="{9D8B030D-6E8A-4147-A177-3AD203B41FA5}">
                      <a16:colId xmlns:a16="http://schemas.microsoft.com/office/drawing/2014/main" val="2365869980"/>
                    </a:ext>
                  </a:extLst>
                </a:gridCol>
                <a:gridCol w="457200">
                  <a:extLst>
                    <a:ext uri="{9D8B030D-6E8A-4147-A177-3AD203B41FA5}">
                      <a16:colId xmlns:a16="http://schemas.microsoft.com/office/drawing/2014/main" val="1355409952"/>
                    </a:ext>
                  </a:extLst>
                </a:gridCol>
                <a:gridCol w="457200">
                  <a:extLst>
                    <a:ext uri="{9D8B030D-6E8A-4147-A177-3AD203B41FA5}">
                      <a16:colId xmlns:a16="http://schemas.microsoft.com/office/drawing/2014/main" val="4222537182"/>
                    </a:ext>
                  </a:extLst>
                </a:gridCol>
                <a:gridCol w="469900">
                  <a:extLst>
                    <a:ext uri="{9D8B030D-6E8A-4147-A177-3AD203B41FA5}">
                      <a16:colId xmlns:a16="http://schemas.microsoft.com/office/drawing/2014/main" val="168492595"/>
                    </a:ext>
                  </a:extLst>
                </a:gridCol>
                <a:gridCol w="433387">
                  <a:extLst>
                    <a:ext uri="{9D8B030D-6E8A-4147-A177-3AD203B41FA5}">
                      <a16:colId xmlns:a16="http://schemas.microsoft.com/office/drawing/2014/main" val="1122033194"/>
                    </a:ext>
                  </a:extLst>
                </a:gridCol>
                <a:gridCol w="457200">
                  <a:extLst>
                    <a:ext uri="{9D8B030D-6E8A-4147-A177-3AD203B41FA5}">
                      <a16:colId xmlns:a16="http://schemas.microsoft.com/office/drawing/2014/main" val="2028316488"/>
                    </a:ext>
                  </a:extLst>
                </a:gridCol>
                <a:gridCol w="476250">
                  <a:extLst>
                    <a:ext uri="{9D8B030D-6E8A-4147-A177-3AD203B41FA5}">
                      <a16:colId xmlns:a16="http://schemas.microsoft.com/office/drawing/2014/main" val="482340546"/>
                    </a:ext>
                  </a:extLst>
                </a:gridCol>
                <a:gridCol w="452438">
                  <a:extLst>
                    <a:ext uri="{9D8B030D-6E8A-4147-A177-3AD203B41FA5}">
                      <a16:colId xmlns:a16="http://schemas.microsoft.com/office/drawing/2014/main" val="736938806"/>
                    </a:ext>
                  </a:extLst>
                </a:gridCol>
                <a:gridCol w="454025">
                  <a:extLst>
                    <a:ext uri="{9D8B030D-6E8A-4147-A177-3AD203B41FA5}">
                      <a16:colId xmlns:a16="http://schemas.microsoft.com/office/drawing/2014/main" val="3279095664"/>
                    </a:ext>
                  </a:extLst>
                </a:gridCol>
                <a:gridCol w="450850">
                  <a:extLst>
                    <a:ext uri="{9D8B030D-6E8A-4147-A177-3AD203B41FA5}">
                      <a16:colId xmlns:a16="http://schemas.microsoft.com/office/drawing/2014/main" val="3788882911"/>
                    </a:ext>
                  </a:extLst>
                </a:gridCol>
                <a:gridCol w="452437">
                  <a:extLst>
                    <a:ext uri="{9D8B030D-6E8A-4147-A177-3AD203B41FA5}">
                      <a16:colId xmlns:a16="http://schemas.microsoft.com/office/drawing/2014/main" val="3826963743"/>
                    </a:ext>
                  </a:extLst>
                </a:gridCol>
                <a:gridCol w="452438">
                  <a:extLst>
                    <a:ext uri="{9D8B030D-6E8A-4147-A177-3AD203B41FA5}">
                      <a16:colId xmlns:a16="http://schemas.microsoft.com/office/drawing/2014/main" val="3714076127"/>
                    </a:ext>
                  </a:extLst>
                </a:gridCol>
                <a:gridCol w="454025">
                  <a:extLst>
                    <a:ext uri="{9D8B030D-6E8A-4147-A177-3AD203B41FA5}">
                      <a16:colId xmlns:a16="http://schemas.microsoft.com/office/drawing/2014/main" val="3771522761"/>
                    </a:ext>
                  </a:extLst>
                </a:gridCol>
              </a:tblGrid>
              <a:tr h="51911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rPr>
                        <a:t> </a:t>
                      </a: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extLst>
                  <a:ext uri="{0D108BD9-81ED-4DB2-BD59-A6C34878D82A}">
                    <a16:rowId xmlns:a16="http://schemas.microsoft.com/office/drawing/2014/main" val="2169716668"/>
                  </a:ext>
                </a:extLst>
              </a:tr>
            </a:tbl>
          </a:graphicData>
        </a:graphic>
      </p:graphicFrame>
      <p:graphicFrame>
        <p:nvGraphicFramePr>
          <p:cNvPr id="99783" name="Group 455"/>
          <p:cNvGraphicFramePr>
            <a:graphicFrameLocks noGrp="1"/>
          </p:cNvGraphicFramePr>
          <p:nvPr/>
        </p:nvGraphicFramePr>
        <p:xfrm>
          <a:off x="4513263" y="2068513"/>
          <a:ext cx="6838950" cy="519112"/>
        </p:xfrm>
        <a:graphic>
          <a:graphicData uri="http://schemas.openxmlformats.org/drawingml/2006/table">
            <a:tbl>
              <a:tblPr/>
              <a:tblGrid>
                <a:gridCol w="457200">
                  <a:extLst>
                    <a:ext uri="{9D8B030D-6E8A-4147-A177-3AD203B41FA5}">
                      <a16:colId xmlns:a16="http://schemas.microsoft.com/office/drawing/2014/main" val="53469863"/>
                    </a:ext>
                  </a:extLst>
                </a:gridCol>
                <a:gridCol w="454025">
                  <a:extLst>
                    <a:ext uri="{9D8B030D-6E8A-4147-A177-3AD203B41FA5}">
                      <a16:colId xmlns:a16="http://schemas.microsoft.com/office/drawing/2014/main" val="1637497452"/>
                    </a:ext>
                  </a:extLst>
                </a:gridCol>
                <a:gridCol w="457200">
                  <a:extLst>
                    <a:ext uri="{9D8B030D-6E8A-4147-A177-3AD203B41FA5}">
                      <a16:colId xmlns:a16="http://schemas.microsoft.com/office/drawing/2014/main" val="2275958411"/>
                    </a:ext>
                  </a:extLst>
                </a:gridCol>
                <a:gridCol w="455612">
                  <a:extLst>
                    <a:ext uri="{9D8B030D-6E8A-4147-A177-3AD203B41FA5}">
                      <a16:colId xmlns:a16="http://schemas.microsoft.com/office/drawing/2014/main" val="1810464520"/>
                    </a:ext>
                  </a:extLst>
                </a:gridCol>
                <a:gridCol w="455613">
                  <a:extLst>
                    <a:ext uri="{9D8B030D-6E8A-4147-A177-3AD203B41FA5}">
                      <a16:colId xmlns:a16="http://schemas.microsoft.com/office/drawing/2014/main" val="4243657314"/>
                    </a:ext>
                  </a:extLst>
                </a:gridCol>
                <a:gridCol w="457200">
                  <a:extLst>
                    <a:ext uri="{9D8B030D-6E8A-4147-A177-3AD203B41FA5}">
                      <a16:colId xmlns:a16="http://schemas.microsoft.com/office/drawing/2014/main" val="161404915"/>
                    </a:ext>
                  </a:extLst>
                </a:gridCol>
                <a:gridCol w="454025">
                  <a:extLst>
                    <a:ext uri="{9D8B030D-6E8A-4147-A177-3AD203B41FA5}">
                      <a16:colId xmlns:a16="http://schemas.microsoft.com/office/drawing/2014/main" val="3754855677"/>
                    </a:ext>
                  </a:extLst>
                </a:gridCol>
                <a:gridCol w="457200">
                  <a:extLst>
                    <a:ext uri="{9D8B030D-6E8A-4147-A177-3AD203B41FA5}">
                      <a16:colId xmlns:a16="http://schemas.microsoft.com/office/drawing/2014/main" val="1163194252"/>
                    </a:ext>
                  </a:extLst>
                </a:gridCol>
                <a:gridCol w="455612">
                  <a:extLst>
                    <a:ext uri="{9D8B030D-6E8A-4147-A177-3AD203B41FA5}">
                      <a16:colId xmlns:a16="http://schemas.microsoft.com/office/drawing/2014/main" val="2806635063"/>
                    </a:ext>
                  </a:extLst>
                </a:gridCol>
                <a:gridCol w="455613">
                  <a:extLst>
                    <a:ext uri="{9D8B030D-6E8A-4147-A177-3AD203B41FA5}">
                      <a16:colId xmlns:a16="http://schemas.microsoft.com/office/drawing/2014/main" val="3064260395"/>
                    </a:ext>
                  </a:extLst>
                </a:gridCol>
                <a:gridCol w="457200">
                  <a:extLst>
                    <a:ext uri="{9D8B030D-6E8A-4147-A177-3AD203B41FA5}">
                      <a16:colId xmlns:a16="http://schemas.microsoft.com/office/drawing/2014/main" val="3056748320"/>
                    </a:ext>
                  </a:extLst>
                </a:gridCol>
                <a:gridCol w="454025">
                  <a:extLst>
                    <a:ext uri="{9D8B030D-6E8A-4147-A177-3AD203B41FA5}">
                      <a16:colId xmlns:a16="http://schemas.microsoft.com/office/drawing/2014/main" val="3744937160"/>
                    </a:ext>
                  </a:extLst>
                </a:gridCol>
                <a:gridCol w="457200">
                  <a:extLst>
                    <a:ext uri="{9D8B030D-6E8A-4147-A177-3AD203B41FA5}">
                      <a16:colId xmlns:a16="http://schemas.microsoft.com/office/drawing/2014/main" val="3605717868"/>
                    </a:ext>
                  </a:extLst>
                </a:gridCol>
                <a:gridCol w="455612">
                  <a:extLst>
                    <a:ext uri="{9D8B030D-6E8A-4147-A177-3AD203B41FA5}">
                      <a16:colId xmlns:a16="http://schemas.microsoft.com/office/drawing/2014/main" val="1808786242"/>
                    </a:ext>
                  </a:extLst>
                </a:gridCol>
                <a:gridCol w="455613">
                  <a:extLst>
                    <a:ext uri="{9D8B030D-6E8A-4147-A177-3AD203B41FA5}">
                      <a16:colId xmlns:a16="http://schemas.microsoft.com/office/drawing/2014/main" val="2903937244"/>
                    </a:ext>
                  </a:extLst>
                </a:gridCol>
              </a:tblGrid>
              <a:tr h="51911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804" marB="45804"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2101721909"/>
                  </a:ext>
                </a:extLst>
              </a:tr>
            </a:tbl>
          </a:graphicData>
        </a:graphic>
      </p:graphicFrame>
      <p:graphicFrame>
        <p:nvGraphicFramePr>
          <p:cNvPr id="99784" name="Group 456"/>
          <p:cNvGraphicFramePr>
            <a:graphicFrameLocks noGrp="1"/>
          </p:cNvGraphicFramePr>
          <p:nvPr/>
        </p:nvGraphicFramePr>
        <p:xfrm>
          <a:off x="4513263" y="2568575"/>
          <a:ext cx="6838948" cy="517538"/>
        </p:xfrm>
        <a:graphic>
          <a:graphicData uri="http://schemas.openxmlformats.org/drawingml/2006/table">
            <a:tbl>
              <a:tblPr/>
              <a:tblGrid>
                <a:gridCol w="454002">
                  <a:extLst>
                    <a:ext uri="{9D8B030D-6E8A-4147-A177-3AD203B41FA5}">
                      <a16:colId xmlns:a16="http://schemas.microsoft.com/office/drawing/2014/main" val="2562335466"/>
                    </a:ext>
                  </a:extLst>
                </a:gridCol>
                <a:gridCol w="455589">
                  <a:extLst>
                    <a:ext uri="{9D8B030D-6E8A-4147-A177-3AD203B41FA5}">
                      <a16:colId xmlns:a16="http://schemas.microsoft.com/office/drawing/2014/main" val="1843029250"/>
                    </a:ext>
                  </a:extLst>
                </a:gridCol>
                <a:gridCol w="457177">
                  <a:extLst>
                    <a:ext uri="{9D8B030D-6E8A-4147-A177-3AD203B41FA5}">
                      <a16:colId xmlns:a16="http://schemas.microsoft.com/office/drawing/2014/main" val="3009650193"/>
                    </a:ext>
                  </a:extLst>
                </a:gridCol>
                <a:gridCol w="455590">
                  <a:extLst>
                    <a:ext uri="{9D8B030D-6E8A-4147-A177-3AD203B41FA5}">
                      <a16:colId xmlns:a16="http://schemas.microsoft.com/office/drawing/2014/main" val="1492362314"/>
                    </a:ext>
                  </a:extLst>
                </a:gridCol>
                <a:gridCol w="457177">
                  <a:extLst>
                    <a:ext uri="{9D8B030D-6E8A-4147-A177-3AD203B41FA5}">
                      <a16:colId xmlns:a16="http://schemas.microsoft.com/office/drawing/2014/main" val="641517815"/>
                    </a:ext>
                  </a:extLst>
                </a:gridCol>
                <a:gridCol w="454002">
                  <a:extLst>
                    <a:ext uri="{9D8B030D-6E8A-4147-A177-3AD203B41FA5}">
                      <a16:colId xmlns:a16="http://schemas.microsoft.com/office/drawing/2014/main" val="245211564"/>
                    </a:ext>
                  </a:extLst>
                </a:gridCol>
                <a:gridCol w="455589">
                  <a:extLst>
                    <a:ext uri="{9D8B030D-6E8A-4147-A177-3AD203B41FA5}">
                      <a16:colId xmlns:a16="http://schemas.microsoft.com/office/drawing/2014/main" val="2597763284"/>
                    </a:ext>
                  </a:extLst>
                </a:gridCol>
                <a:gridCol w="457177">
                  <a:extLst>
                    <a:ext uri="{9D8B030D-6E8A-4147-A177-3AD203B41FA5}">
                      <a16:colId xmlns:a16="http://schemas.microsoft.com/office/drawing/2014/main" val="3445215970"/>
                    </a:ext>
                  </a:extLst>
                </a:gridCol>
                <a:gridCol w="455590">
                  <a:extLst>
                    <a:ext uri="{9D8B030D-6E8A-4147-A177-3AD203B41FA5}">
                      <a16:colId xmlns:a16="http://schemas.microsoft.com/office/drawing/2014/main" val="1753725568"/>
                    </a:ext>
                  </a:extLst>
                </a:gridCol>
                <a:gridCol w="457177">
                  <a:extLst>
                    <a:ext uri="{9D8B030D-6E8A-4147-A177-3AD203B41FA5}">
                      <a16:colId xmlns:a16="http://schemas.microsoft.com/office/drawing/2014/main" val="3056598830"/>
                    </a:ext>
                  </a:extLst>
                </a:gridCol>
                <a:gridCol w="701640">
                  <a:extLst>
                    <a:ext uri="{9D8B030D-6E8A-4147-A177-3AD203B41FA5}">
                      <a16:colId xmlns:a16="http://schemas.microsoft.com/office/drawing/2014/main" val="3702365635"/>
                    </a:ext>
                  </a:extLst>
                </a:gridCol>
                <a:gridCol w="208294">
                  <a:extLst>
                    <a:ext uri="{9D8B030D-6E8A-4147-A177-3AD203B41FA5}">
                      <a16:colId xmlns:a16="http://schemas.microsoft.com/office/drawing/2014/main" val="1377509663"/>
                    </a:ext>
                  </a:extLst>
                </a:gridCol>
                <a:gridCol w="457177">
                  <a:extLst>
                    <a:ext uri="{9D8B030D-6E8A-4147-A177-3AD203B41FA5}">
                      <a16:colId xmlns:a16="http://schemas.microsoft.com/office/drawing/2014/main" val="2650636878"/>
                    </a:ext>
                  </a:extLst>
                </a:gridCol>
                <a:gridCol w="455590">
                  <a:extLst>
                    <a:ext uri="{9D8B030D-6E8A-4147-A177-3AD203B41FA5}">
                      <a16:colId xmlns:a16="http://schemas.microsoft.com/office/drawing/2014/main" val="1586280296"/>
                    </a:ext>
                  </a:extLst>
                </a:gridCol>
                <a:gridCol w="457177">
                  <a:extLst>
                    <a:ext uri="{9D8B030D-6E8A-4147-A177-3AD203B41FA5}">
                      <a16:colId xmlns:a16="http://schemas.microsoft.com/office/drawing/2014/main" val="3627737376"/>
                    </a:ext>
                  </a:extLst>
                </a:gridCol>
              </a:tblGrid>
              <a:tr h="5175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47" marR="91447" marT="45409" marB="45409"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3721008115"/>
                  </a:ext>
                </a:extLst>
              </a:tr>
            </a:tbl>
          </a:graphicData>
        </a:graphic>
      </p:graphicFrame>
      <p:graphicFrame>
        <p:nvGraphicFramePr>
          <p:cNvPr id="99785" name="Group 457"/>
          <p:cNvGraphicFramePr>
            <a:graphicFrameLocks noGrp="1"/>
          </p:cNvGraphicFramePr>
          <p:nvPr/>
        </p:nvGraphicFramePr>
        <p:xfrm>
          <a:off x="4513263" y="3054350"/>
          <a:ext cx="6838950" cy="571500"/>
        </p:xfrm>
        <a:graphic>
          <a:graphicData uri="http://schemas.openxmlformats.org/drawingml/2006/table">
            <a:tbl>
              <a:tblPr/>
              <a:tblGrid>
                <a:gridCol w="457200">
                  <a:extLst>
                    <a:ext uri="{9D8B030D-6E8A-4147-A177-3AD203B41FA5}">
                      <a16:colId xmlns:a16="http://schemas.microsoft.com/office/drawing/2014/main" val="3970384161"/>
                    </a:ext>
                  </a:extLst>
                </a:gridCol>
                <a:gridCol w="454025">
                  <a:extLst>
                    <a:ext uri="{9D8B030D-6E8A-4147-A177-3AD203B41FA5}">
                      <a16:colId xmlns:a16="http://schemas.microsoft.com/office/drawing/2014/main" val="599541434"/>
                    </a:ext>
                  </a:extLst>
                </a:gridCol>
                <a:gridCol w="455612">
                  <a:extLst>
                    <a:ext uri="{9D8B030D-6E8A-4147-A177-3AD203B41FA5}">
                      <a16:colId xmlns:a16="http://schemas.microsoft.com/office/drawing/2014/main" val="1346488289"/>
                    </a:ext>
                  </a:extLst>
                </a:gridCol>
                <a:gridCol w="457200">
                  <a:extLst>
                    <a:ext uri="{9D8B030D-6E8A-4147-A177-3AD203B41FA5}">
                      <a16:colId xmlns:a16="http://schemas.microsoft.com/office/drawing/2014/main" val="1358125012"/>
                    </a:ext>
                  </a:extLst>
                </a:gridCol>
                <a:gridCol w="455613">
                  <a:extLst>
                    <a:ext uri="{9D8B030D-6E8A-4147-A177-3AD203B41FA5}">
                      <a16:colId xmlns:a16="http://schemas.microsoft.com/office/drawing/2014/main" val="377399019"/>
                    </a:ext>
                  </a:extLst>
                </a:gridCol>
                <a:gridCol w="457200">
                  <a:extLst>
                    <a:ext uri="{9D8B030D-6E8A-4147-A177-3AD203B41FA5}">
                      <a16:colId xmlns:a16="http://schemas.microsoft.com/office/drawing/2014/main" val="1111476892"/>
                    </a:ext>
                  </a:extLst>
                </a:gridCol>
                <a:gridCol w="454025">
                  <a:extLst>
                    <a:ext uri="{9D8B030D-6E8A-4147-A177-3AD203B41FA5}">
                      <a16:colId xmlns:a16="http://schemas.microsoft.com/office/drawing/2014/main" val="2579543610"/>
                    </a:ext>
                  </a:extLst>
                </a:gridCol>
                <a:gridCol w="455612">
                  <a:extLst>
                    <a:ext uri="{9D8B030D-6E8A-4147-A177-3AD203B41FA5}">
                      <a16:colId xmlns:a16="http://schemas.microsoft.com/office/drawing/2014/main" val="2298773599"/>
                    </a:ext>
                  </a:extLst>
                </a:gridCol>
                <a:gridCol w="455613">
                  <a:extLst>
                    <a:ext uri="{9D8B030D-6E8A-4147-A177-3AD203B41FA5}">
                      <a16:colId xmlns:a16="http://schemas.microsoft.com/office/drawing/2014/main" val="1028907157"/>
                    </a:ext>
                  </a:extLst>
                </a:gridCol>
                <a:gridCol w="457200">
                  <a:extLst>
                    <a:ext uri="{9D8B030D-6E8A-4147-A177-3AD203B41FA5}">
                      <a16:colId xmlns:a16="http://schemas.microsoft.com/office/drawing/2014/main" val="3806045540"/>
                    </a:ext>
                  </a:extLst>
                </a:gridCol>
                <a:gridCol w="454025">
                  <a:extLst>
                    <a:ext uri="{9D8B030D-6E8A-4147-A177-3AD203B41FA5}">
                      <a16:colId xmlns:a16="http://schemas.microsoft.com/office/drawing/2014/main" val="2157522850"/>
                    </a:ext>
                  </a:extLst>
                </a:gridCol>
                <a:gridCol w="457200">
                  <a:extLst>
                    <a:ext uri="{9D8B030D-6E8A-4147-A177-3AD203B41FA5}">
                      <a16:colId xmlns:a16="http://schemas.microsoft.com/office/drawing/2014/main" val="2390371761"/>
                    </a:ext>
                  </a:extLst>
                </a:gridCol>
                <a:gridCol w="444500">
                  <a:extLst>
                    <a:ext uri="{9D8B030D-6E8A-4147-A177-3AD203B41FA5}">
                      <a16:colId xmlns:a16="http://schemas.microsoft.com/office/drawing/2014/main" val="2714530007"/>
                    </a:ext>
                  </a:extLst>
                </a:gridCol>
                <a:gridCol w="466725">
                  <a:extLst>
                    <a:ext uri="{9D8B030D-6E8A-4147-A177-3AD203B41FA5}">
                      <a16:colId xmlns:a16="http://schemas.microsoft.com/office/drawing/2014/main" val="1457477106"/>
                    </a:ext>
                  </a:extLst>
                </a:gridCol>
                <a:gridCol w="457200">
                  <a:extLst>
                    <a:ext uri="{9D8B030D-6E8A-4147-A177-3AD203B41FA5}">
                      <a16:colId xmlns:a16="http://schemas.microsoft.com/office/drawing/2014/main" val="625197443"/>
                    </a:ext>
                  </a:extLst>
                </a:gridCol>
              </a:tblGrid>
              <a:tr h="5715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31" marR="91431" marT="45773" marB="45773"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353388482"/>
                  </a:ext>
                </a:extLst>
              </a:tr>
            </a:tbl>
          </a:graphicData>
        </a:graphic>
      </p:graphicFrame>
      <p:graphicFrame>
        <p:nvGraphicFramePr>
          <p:cNvPr id="99786" name="Group 458"/>
          <p:cNvGraphicFramePr>
            <a:graphicFrameLocks noGrp="1"/>
          </p:cNvGraphicFramePr>
          <p:nvPr/>
        </p:nvGraphicFramePr>
        <p:xfrm>
          <a:off x="4513263" y="3611563"/>
          <a:ext cx="6835775" cy="519112"/>
        </p:xfrm>
        <a:graphic>
          <a:graphicData uri="http://schemas.openxmlformats.org/drawingml/2006/table">
            <a:tbl>
              <a:tblPr/>
              <a:tblGrid>
                <a:gridCol w="454025">
                  <a:extLst>
                    <a:ext uri="{9D8B030D-6E8A-4147-A177-3AD203B41FA5}">
                      <a16:colId xmlns:a16="http://schemas.microsoft.com/office/drawing/2014/main" val="4036719122"/>
                    </a:ext>
                  </a:extLst>
                </a:gridCol>
                <a:gridCol w="455612">
                  <a:extLst>
                    <a:ext uri="{9D8B030D-6E8A-4147-A177-3AD203B41FA5}">
                      <a16:colId xmlns:a16="http://schemas.microsoft.com/office/drawing/2014/main" val="3765195056"/>
                    </a:ext>
                  </a:extLst>
                </a:gridCol>
                <a:gridCol w="455613">
                  <a:extLst>
                    <a:ext uri="{9D8B030D-6E8A-4147-A177-3AD203B41FA5}">
                      <a16:colId xmlns:a16="http://schemas.microsoft.com/office/drawing/2014/main" val="1457715570"/>
                    </a:ext>
                  </a:extLst>
                </a:gridCol>
                <a:gridCol w="457200">
                  <a:extLst>
                    <a:ext uri="{9D8B030D-6E8A-4147-A177-3AD203B41FA5}">
                      <a16:colId xmlns:a16="http://schemas.microsoft.com/office/drawing/2014/main" val="97894368"/>
                    </a:ext>
                  </a:extLst>
                </a:gridCol>
                <a:gridCol w="457200">
                  <a:extLst>
                    <a:ext uri="{9D8B030D-6E8A-4147-A177-3AD203B41FA5}">
                      <a16:colId xmlns:a16="http://schemas.microsoft.com/office/drawing/2014/main" val="763361745"/>
                    </a:ext>
                  </a:extLst>
                </a:gridCol>
                <a:gridCol w="454025">
                  <a:extLst>
                    <a:ext uri="{9D8B030D-6E8A-4147-A177-3AD203B41FA5}">
                      <a16:colId xmlns:a16="http://schemas.microsoft.com/office/drawing/2014/main" val="2578679019"/>
                    </a:ext>
                  </a:extLst>
                </a:gridCol>
                <a:gridCol w="455612">
                  <a:extLst>
                    <a:ext uri="{9D8B030D-6E8A-4147-A177-3AD203B41FA5}">
                      <a16:colId xmlns:a16="http://schemas.microsoft.com/office/drawing/2014/main" val="3304967672"/>
                    </a:ext>
                  </a:extLst>
                </a:gridCol>
                <a:gridCol w="455613">
                  <a:extLst>
                    <a:ext uri="{9D8B030D-6E8A-4147-A177-3AD203B41FA5}">
                      <a16:colId xmlns:a16="http://schemas.microsoft.com/office/drawing/2014/main" val="1235034819"/>
                    </a:ext>
                  </a:extLst>
                </a:gridCol>
                <a:gridCol w="457200">
                  <a:extLst>
                    <a:ext uri="{9D8B030D-6E8A-4147-A177-3AD203B41FA5}">
                      <a16:colId xmlns:a16="http://schemas.microsoft.com/office/drawing/2014/main" val="2767169505"/>
                    </a:ext>
                  </a:extLst>
                </a:gridCol>
                <a:gridCol w="514350">
                  <a:extLst>
                    <a:ext uri="{9D8B030D-6E8A-4147-A177-3AD203B41FA5}">
                      <a16:colId xmlns:a16="http://schemas.microsoft.com/office/drawing/2014/main" val="3364929759"/>
                    </a:ext>
                  </a:extLst>
                </a:gridCol>
                <a:gridCol w="395287">
                  <a:extLst>
                    <a:ext uri="{9D8B030D-6E8A-4147-A177-3AD203B41FA5}">
                      <a16:colId xmlns:a16="http://schemas.microsoft.com/office/drawing/2014/main" val="1478229828"/>
                    </a:ext>
                  </a:extLst>
                </a:gridCol>
                <a:gridCol w="457200">
                  <a:extLst>
                    <a:ext uri="{9D8B030D-6E8A-4147-A177-3AD203B41FA5}">
                      <a16:colId xmlns:a16="http://schemas.microsoft.com/office/drawing/2014/main" val="1160291946"/>
                    </a:ext>
                  </a:extLst>
                </a:gridCol>
                <a:gridCol w="455613">
                  <a:extLst>
                    <a:ext uri="{9D8B030D-6E8A-4147-A177-3AD203B41FA5}">
                      <a16:colId xmlns:a16="http://schemas.microsoft.com/office/drawing/2014/main" val="3985075598"/>
                    </a:ext>
                  </a:extLst>
                </a:gridCol>
                <a:gridCol w="457200">
                  <a:extLst>
                    <a:ext uri="{9D8B030D-6E8A-4147-A177-3AD203B41FA5}">
                      <a16:colId xmlns:a16="http://schemas.microsoft.com/office/drawing/2014/main" val="2237086023"/>
                    </a:ext>
                  </a:extLst>
                </a:gridCol>
                <a:gridCol w="454025">
                  <a:extLst>
                    <a:ext uri="{9D8B030D-6E8A-4147-A177-3AD203B41FA5}">
                      <a16:colId xmlns:a16="http://schemas.microsoft.com/office/drawing/2014/main" val="3396227046"/>
                    </a:ext>
                  </a:extLst>
                </a:gridCol>
              </a:tblGrid>
              <a:tr h="51911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31" marR="91431" marT="45804" marB="45804"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161478109"/>
                  </a:ext>
                </a:extLst>
              </a:tr>
            </a:tbl>
          </a:graphicData>
        </a:graphic>
      </p:graphicFrame>
      <p:graphicFrame>
        <p:nvGraphicFramePr>
          <p:cNvPr id="99787" name="Group 459"/>
          <p:cNvGraphicFramePr>
            <a:graphicFrameLocks noGrp="1"/>
          </p:cNvGraphicFramePr>
          <p:nvPr/>
        </p:nvGraphicFramePr>
        <p:xfrm>
          <a:off x="4513263" y="4141788"/>
          <a:ext cx="6838950" cy="517538"/>
        </p:xfrm>
        <a:graphic>
          <a:graphicData uri="http://schemas.openxmlformats.org/drawingml/2006/table">
            <a:tbl>
              <a:tblPr/>
              <a:tblGrid>
                <a:gridCol w="457200">
                  <a:extLst>
                    <a:ext uri="{9D8B030D-6E8A-4147-A177-3AD203B41FA5}">
                      <a16:colId xmlns:a16="http://schemas.microsoft.com/office/drawing/2014/main" val="1591443416"/>
                    </a:ext>
                  </a:extLst>
                </a:gridCol>
                <a:gridCol w="454025">
                  <a:extLst>
                    <a:ext uri="{9D8B030D-6E8A-4147-A177-3AD203B41FA5}">
                      <a16:colId xmlns:a16="http://schemas.microsoft.com/office/drawing/2014/main" val="4059512055"/>
                    </a:ext>
                  </a:extLst>
                </a:gridCol>
                <a:gridCol w="457200">
                  <a:extLst>
                    <a:ext uri="{9D8B030D-6E8A-4147-A177-3AD203B41FA5}">
                      <a16:colId xmlns:a16="http://schemas.microsoft.com/office/drawing/2014/main" val="534903053"/>
                    </a:ext>
                  </a:extLst>
                </a:gridCol>
                <a:gridCol w="455612">
                  <a:extLst>
                    <a:ext uri="{9D8B030D-6E8A-4147-A177-3AD203B41FA5}">
                      <a16:colId xmlns:a16="http://schemas.microsoft.com/office/drawing/2014/main" val="897039644"/>
                    </a:ext>
                  </a:extLst>
                </a:gridCol>
                <a:gridCol w="455613">
                  <a:extLst>
                    <a:ext uri="{9D8B030D-6E8A-4147-A177-3AD203B41FA5}">
                      <a16:colId xmlns:a16="http://schemas.microsoft.com/office/drawing/2014/main" val="2234888447"/>
                    </a:ext>
                  </a:extLst>
                </a:gridCol>
                <a:gridCol w="457200">
                  <a:extLst>
                    <a:ext uri="{9D8B030D-6E8A-4147-A177-3AD203B41FA5}">
                      <a16:colId xmlns:a16="http://schemas.microsoft.com/office/drawing/2014/main" val="3118365427"/>
                    </a:ext>
                  </a:extLst>
                </a:gridCol>
                <a:gridCol w="454025">
                  <a:extLst>
                    <a:ext uri="{9D8B030D-6E8A-4147-A177-3AD203B41FA5}">
                      <a16:colId xmlns:a16="http://schemas.microsoft.com/office/drawing/2014/main" val="198596648"/>
                    </a:ext>
                  </a:extLst>
                </a:gridCol>
                <a:gridCol w="457200">
                  <a:extLst>
                    <a:ext uri="{9D8B030D-6E8A-4147-A177-3AD203B41FA5}">
                      <a16:colId xmlns:a16="http://schemas.microsoft.com/office/drawing/2014/main" val="3026322965"/>
                    </a:ext>
                  </a:extLst>
                </a:gridCol>
                <a:gridCol w="455612">
                  <a:extLst>
                    <a:ext uri="{9D8B030D-6E8A-4147-A177-3AD203B41FA5}">
                      <a16:colId xmlns:a16="http://schemas.microsoft.com/office/drawing/2014/main" val="3952571389"/>
                    </a:ext>
                  </a:extLst>
                </a:gridCol>
                <a:gridCol w="455613">
                  <a:extLst>
                    <a:ext uri="{9D8B030D-6E8A-4147-A177-3AD203B41FA5}">
                      <a16:colId xmlns:a16="http://schemas.microsoft.com/office/drawing/2014/main" val="2352005328"/>
                    </a:ext>
                  </a:extLst>
                </a:gridCol>
                <a:gridCol w="363537">
                  <a:extLst>
                    <a:ext uri="{9D8B030D-6E8A-4147-A177-3AD203B41FA5}">
                      <a16:colId xmlns:a16="http://schemas.microsoft.com/office/drawing/2014/main" val="4195946987"/>
                    </a:ext>
                  </a:extLst>
                </a:gridCol>
                <a:gridCol w="547688">
                  <a:extLst>
                    <a:ext uri="{9D8B030D-6E8A-4147-A177-3AD203B41FA5}">
                      <a16:colId xmlns:a16="http://schemas.microsoft.com/office/drawing/2014/main" val="757406025"/>
                    </a:ext>
                  </a:extLst>
                </a:gridCol>
                <a:gridCol w="457200">
                  <a:extLst>
                    <a:ext uri="{9D8B030D-6E8A-4147-A177-3AD203B41FA5}">
                      <a16:colId xmlns:a16="http://schemas.microsoft.com/office/drawing/2014/main" val="4031867766"/>
                    </a:ext>
                  </a:extLst>
                </a:gridCol>
                <a:gridCol w="455612">
                  <a:extLst>
                    <a:ext uri="{9D8B030D-6E8A-4147-A177-3AD203B41FA5}">
                      <a16:colId xmlns:a16="http://schemas.microsoft.com/office/drawing/2014/main" val="3964898169"/>
                    </a:ext>
                  </a:extLst>
                </a:gridCol>
                <a:gridCol w="455613">
                  <a:extLst>
                    <a:ext uri="{9D8B030D-6E8A-4147-A177-3AD203B41FA5}">
                      <a16:colId xmlns:a16="http://schemas.microsoft.com/office/drawing/2014/main" val="2251473424"/>
                    </a:ext>
                  </a:extLst>
                </a:gridCol>
              </a:tblGrid>
              <a:tr h="5175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409" marB="454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AD4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409" marB="45409"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bg1"/>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452" marR="91452" marT="45409" marB="45409"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2710372692"/>
                  </a:ext>
                </a:extLst>
              </a:tr>
            </a:tbl>
          </a:graphicData>
        </a:graphic>
      </p:graphicFrame>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childTnLst>
                          </p:cTn>
                        </p:par>
                      </p:childTnLst>
                    </p:cTn>
                  </p:par>
                </p:childTnLst>
              </p:cTn>
              <p:nextCondLst>
                <p:cond evt="onClick" delay="0">
                  <p:tgtEl>
                    <p:spTgt spid="39"/>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6" presetClass="exit" presetSubtype="21" fill="hold" nodeType="clickEffect">
                                  <p:stCondLst>
                                    <p:cond delay="0"/>
                                  </p:stCondLst>
                                  <p:childTnLst>
                                    <p:animEffect transition="out" filter="barn(inVertical)">
                                      <p:cBhvr>
                                        <p:cTn id="12" dur="500"/>
                                        <p:tgtEl>
                                          <p:spTgt spid="99781"/>
                                        </p:tgtEl>
                                      </p:cBhvr>
                                    </p:animEffect>
                                    <p:set>
                                      <p:cBhvr>
                                        <p:cTn id="13" dur="1" fill="hold">
                                          <p:stCondLst>
                                            <p:cond delay="499"/>
                                          </p:stCondLst>
                                        </p:cTn>
                                        <p:tgtEl>
                                          <p:spTgt spid="9978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6" presetClass="exit" presetSubtype="21" fill="hold" nodeType="clickEffect">
                                  <p:stCondLst>
                                    <p:cond delay="0"/>
                                  </p:stCondLst>
                                  <p:childTnLst>
                                    <p:animEffect transition="out" filter="barn(inVertical)">
                                      <p:cBhvr>
                                        <p:cTn id="18" dur="500"/>
                                        <p:tgtEl>
                                          <p:spTgt spid="99782"/>
                                        </p:tgtEl>
                                      </p:cBhvr>
                                    </p:animEffect>
                                    <p:set>
                                      <p:cBhvr>
                                        <p:cTn id="19" dur="1" fill="hold">
                                          <p:stCondLst>
                                            <p:cond delay="499"/>
                                          </p:stCondLst>
                                        </p:cTn>
                                        <p:tgtEl>
                                          <p:spTgt spid="9978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6" presetClass="exit" presetSubtype="21" fill="hold" nodeType="clickEffect">
                                  <p:stCondLst>
                                    <p:cond delay="0"/>
                                  </p:stCondLst>
                                  <p:childTnLst>
                                    <p:animEffect transition="out" filter="barn(inVertical)">
                                      <p:cBhvr>
                                        <p:cTn id="24" dur="500"/>
                                        <p:tgtEl>
                                          <p:spTgt spid="99783"/>
                                        </p:tgtEl>
                                      </p:cBhvr>
                                    </p:animEffect>
                                    <p:set>
                                      <p:cBhvr>
                                        <p:cTn id="25" dur="1" fill="hold">
                                          <p:stCondLst>
                                            <p:cond delay="499"/>
                                          </p:stCondLst>
                                        </p:cTn>
                                        <p:tgtEl>
                                          <p:spTgt spid="9978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6" presetClass="exit" presetSubtype="21" fill="hold" nodeType="clickEffect">
                                  <p:stCondLst>
                                    <p:cond delay="0"/>
                                  </p:stCondLst>
                                  <p:childTnLst>
                                    <p:animEffect transition="out" filter="barn(inVertical)">
                                      <p:cBhvr>
                                        <p:cTn id="30" dur="500"/>
                                        <p:tgtEl>
                                          <p:spTgt spid="99784"/>
                                        </p:tgtEl>
                                      </p:cBhvr>
                                    </p:animEffect>
                                    <p:set>
                                      <p:cBhvr>
                                        <p:cTn id="31" dur="1" fill="hold">
                                          <p:stCondLst>
                                            <p:cond delay="499"/>
                                          </p:stCondLst>
                                        </p:cTn>
                                        <p:tgtEl>
                                          <p:spTgt spid="9978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6" presetClass="exit" presetSubtype="21" fill="hold" nodeType="clickEffect">
                                  <p:stCondLst>
                                    <p:cond delay="0"/>
                                  </p:stCondLst>
                                  <p:childTnLst>
                                    <p:animEffect transition="out" filter="barn(inVertical)">
                                      <p:cBhvr>
                                        <p:cTn id="36" dur="500"/>
                                        <p:tgtEl>
                                          <p:spTgt spid="99785"/>
                                        </p:tgtEl>
                                      </p:cBhvr>
                                    </p:animEffect>
                                    <p:set>
                                      <p:cBhvr>
                                        <p:cTn id="37" dur="1" fill="hold">
                                          <p:stCondLst>
                                            <p:cond delay="499"/>
                                          </p:stCondLst>
                                        </p:cTn>
                                        <p:tgtEl>
                                          <p:spTgt spid="9978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6" presetClass="exit" presetSubtype="21" fill="hold" nodeType="clickEffect">
                                  <p:stCondLst>
                                    <p:cond delay="0"/>
                                  </p:stCondLst>
                                  <p:childTnLst>
                                    <p:animEffect transition="out" filter="barn(inVertical)">
                                      <p:cBhvr>
                                        <p:cTn id="42" dur="500"/>
                                        <p:tgtEl>
                                          <p:spTgt spid="99786"/>
                                        </p:tgtEl>
                                      </p:cBhvr>
                                    </p:animEffect>
                                    <p:set>
                                      <p:cBhvr>
                                        <p:cTn id="43" dur="1" fill="hold">
                                          <p:stCondLst>
                                            <p:cond delay="499"/>
                                          </p:stCondLst>
                                        </p:cTn>
                                        <p:tgtEl>
                                          <p:spTgt spid="9978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6" presetClass="exit" presetSubtype="21" fill="hold" nodeType="clickEffect">
                                  <p:stCondLst>
                                    <p:cond delay="0"/>
                                  </p:stCondLst>
                                  <p:childTnLst>
                                    <p:animEffect transition="out" filter="barn(inVertical)">
                                      <p:cBhvr>
                                        <p:cTn id="48" dur="500"/>
                                        <p:tgtEl>
                                          <p:spTgt spid="99787"/>
                                        </p:tgtEl>
                                      </p:cBhvr>
                                    </p:animEffect>
                                    <p:set>
                                      <p:cBhvr>
                                        <p:cTn id="49" dur="1" fill="hold">
                                          <p:stCondLst>
                                            <p:cond delay="499"/>
                                          </p:stCondLst>
                                        </p:cTn>
                                        <p:tgtEl>
                                          <p:spTgt spid="9978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63" name="Group 27"/>
          <p:cNvGraphicFramePr>
            <a:graphicFrameLocks noGrp="1"/>
          </p:cNvGraphicFramePr>
          <p:nvPr/>
        </p:nvGraphicFramePr>
        <p:xfrm>
          <a:off x="412750" y="206375"/>
          <a:ext cx="11569700" cy="6854859"/>
        </p:xfrm>
        <a:graphic>
          <a:graphicData uri="http://schemas.openxmlformats.org/drawingml/2006/table">
            <a:tbl>
              <a:tblPr/>
              <a:tblGrid>
                <a:gridCol w="3573463">
                  <a:extLst>
                    <a:ext uri="{9D8B030D-6E8A-4147-A177-3AD203B41FA5}">
                      <a16:colId xmlns:a16="http://schemas.microsoft.com/office/drawing/2014/main" val="1916136601"/>
                    </a:ext>
                  </a:extLst>
                </a:gridCol>
                <a:gridCol w="4283075">
                  <a:extLst>
                    <a:ext uri="{9D8B030D-6E8A-4147-A177-3AD203B41FA5}">
                      <a16:colId xmlns:a16="http://schemas.microsoft.com/office/drawing/2014/main" val="1268104147"/>
                    </a:ext>
                  </a:extLst>
                </a:gridCol>
                <a:gridCol w="3713162">
                  <a:extLst>
                    <a:ext uri="{9D8B030D-6E8A-4147-A177-3AD203B41FA5}">
                      <a16:colId xmlns:a16="http://schemas.microsoft.com/office/drawing/2014/main" val="1762184483"/>
                    </a:ext>
                  </a:extLst>
                </a:gridCol>
              </a:tblGrid>
              <a:tr h="72065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Nội dung</a:t>
                      </a:r>
                      <a:endParaRPr kumimoji="0" lang="en-US"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68578" marR="685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Biểu hiện</a:t>
                      </a:r>
                      <a:endParaRPr kumimoji="0" lang="en-US"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68578" marR="685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Ví dụ</a:t>
                      </a:r>
                      <a:endParaRPr kumimoji="0" lang="en-US"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68578" marR="685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84926767"/>
                  </a:ext>
                </a:extLst>
              </a:tr>
              <a:tr h="2446111">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a:t>
                      </a:r>
                      <a:endParaRPr kumimoji="0" lang="en-US"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Mọi công dân đều có quyền học tập không hạn chế</a:t>
                      </a:r>
                      <a:endParaRPr kumimoji="0" lang="en-US" altLang="en-US" sz="32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78" marR="685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Học từ thấp đến cao</a:t>
                      </a:r>
                      <a:endParaRPr kumimoji="0" lang="en-US"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Tiến hành theo quy định của pháp luật về giáo dục</a:t>
                      </a:r>
                      <a:endParaRPr kumimoji="0" lang="en-US"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78" marR="685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Tiểu học, THCS, THPT</a:t>
                      </a:r>
                      <a:r>
                        <a:rPr kumimoji="0" lang="en-US"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a:t>
                      </a: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học THCN, CĐ, ĐH, sau ĐH</a:t>
                      </a:r>
                      <a:endParaRPr kumimoji="0" lang="en-US"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78" marR="685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85927959"/>
                  </a:ext>
                </a:extLst>
              </a:tr>
              <a:tr h="332233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 </a:t>
                      </a:r>
                      <a:endParaRPr kumimoji="0" lang="en-US"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Công dân có thể học bất cứ ngành nghề nào</a:t>
                      </a:r>
                      <a:endParaRPr kumimoji="0" lang="en-US" altLang="en-US" sz="32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78" marR="685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Mọi công dân đều được tự do lựa chọn ngành nghề phù hợp với năng khiếu sở thích, khả năng và điều kiện của mình</a:t>
                      </a:r>
                      <a:endParaRPr kumimoji="0" lang="en-US"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78" marR="685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457200" indent="-457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457200" marR="0" lvl="0" indent="-457200" algn="l" defTabSz="457200" rtl="0" eaLnBrk="1" fontAlgn="base" latinLnBrk="0" hangingPunct="1">
                        <a:lnSpc>
                          <a:spcPct val="100000"/>
                        </a:lnSpc>
                        <a:spcBef>
                          <a:spcPct val="0"/>
                        </a:spcBef>
                        <a:spcAft>
                          <a:spcPct val="0"/>
                        </a:spcAft>
                        <a:buClrTx/>
                        <a:buSzTx/>
                        <a:buFontTx/>
                        <a:buChar char="-"/>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Bác sỹ</a:t>
                      </a:r>
                    </a:p>
                    <a:p>
                      <a:pPr marL="457200" marR="0" lvl="0" indent="-457200" algn="l" defTabSz="457200" rtl="0" eaLnBrk="1" fontAlgn="base" latinLnBrk="0" hangingPunct="1">
                        <a:lnSpc>
                          <a:spcPct val="100000"/>
                        </a:lnSpc>
                        <a:spcBef>
                          <a:spcPct val="0"/>
                        </a:spcBef>
                        <a:spcAft>
                          <a:spcPct val="0"/>
                        </a:spcAft>
                        <a:buClrTx/>
                        <a:buSzTx/>
                        <a:buFontTx/>
                        <a:buChar char="-"/>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Diễn viên</a:t>
                      </a:r>
                    </a:p>
                    <a:p>
                      <a:pPr marL="457200" marR="0" lvl="0" indent="-457200" algn="l" defTabSz="457200" rtl="0" eaLnBrk="1" fontAlgn="base" latinLnBrk="0" hangingPunct="1">
                        <a:lnSpc>
                          <a:spcPct val="100000"/>
                        </a:lnSpc>
                        <a:spcBef>
                          <a:spcPct val="0"/>
                        </a:spcBef>
                        <a:spcAft>
                          <a:spcPct val="0"/>
                        </a:spcAft>
                        <a:buClrTx/>
                        <a:buSzTx/>
                        <a:buFontTx/>
                        <a:buChar char="-"/>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Giáo viên</a:t>
                      </a:r>
                    </a:p>
                    <a:p>
                      <a:pPr marL="457200" marR="0" lvl="0" indent="-457200" algn="l" defTabSz="457200" rtl="0" eaLnBrk="1" fontAlgn="base" latinLnBrk="0" hangingPunct="1">
                        <a:lnSpc>
                          <a:spcPct val="100000"/>
                        </a:lnSpc>
                        <a:spcBef>
                          <a:spcPct val="0"/>
                        </a:spcBef>
                        <a:spcAft>
                          <a:spcPct val="0"/>
                        </a:spcAft>
                        <a:buClrTx/>
                        <a:buSzTx/>
                        <a:buFontTx/>
                        <a:buChar char="-"/>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Phi công</a:t>
                      </a:r>
                    </a:p>
                    <a:p>
                      <a:pPr marL="457200" marR="0" lvl="0" indent="-457200" algn="l" defTabSz="457200" rtl="0" eaLnBrk="1" fontAlgn="base" latinLnBrk="0" hangingPunct="1">
                        <a:lnSpc>
                          <a:spcPct val="100000"/>
                        </a:lnSpc>
                        <a:spcBef>
                          <a:spcPct val="0"/>
                        </a:spcBef>
                        <a:spcAft>
                          <a:spcPct val="0"/>
                        </a:spcAft>
                        <a:buClrTx/>
                        <a:buSzTx/>
                        <a:buFontTx/>
                        <a:buChar char="-"/>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Đầu bếp….</a:t>
                      </a:r>
                      <a:endParaRPr kumimoji="0" lang="en-US"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p>
                      <a:pPr marL="457200" marR="0" lvl="0" indent="-457200" algn="l" defTabSz="457200" rtl="0" eaLnBrk="1" fontAlgn="base" latinLnBrk="0" hangingPunct="1">
                        <a:lnSpc>
                          <a:spcPct val="100000"/>
                        </a:lnSpc>
                        <a:spcBef>
                          <a:spcPct val="0"/>
                        </a:spcBef>
                        <a:spcAft>
                          <a:spcPct val="0"/>
                        </a:spcAft>
                        <a:buClrTx/>
                        <a:buSzTx/>
                        <a:buFontTx/>
                        <a:buNone/>
                        <a:tabLst/>
                      </a:pPr>
                      <a:endParaRPr kumimoji="0" lang="en-US"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78" marR="685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4122799"/>
                  </a:ext>
                </a:extLst>
              </a:tr>
              <a:tr h="365726">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78" marR="685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18555624"/>
                  </a:ext>
                </a:extLst>
              </a:tr>
            </a:tbl>
          </a:graphicData>
        </a:graphic>
      </p:graphicFrame>
    </p:spTree>
    <p:custDataLst>
      <p:tags r:id="rId1"/>
    </p:custDataLst>
  </p:cSld>
  <p:clrMapOvr>
    <a:masterClrMapping/>
  </p:clrMapOvr>
  <p:transition advTm="2454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16763"/>
                                        </p:tgtEl>
                                        <p:attrNameLst>
                                          <p:attrName>style.visibility</p:attrName>
                                        </p:attrNameLst>
                                      </p:cBhvr>
                                      <p:to>
                                        <p:strVal val="visible"/>
                                      </p:to>
                                    </p:set>
                                    <p:animEffect transition="in" filter="barn(inVertical)">
                                      <p:cBhvr>
                                        <p:cTn id="7" dur="500"/>
                                        <p:tgtEl>
                                          <p:spTgt spid="116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6763" y="3543300"/>
            <a:ext cx="3887787"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itle 1"/>
          <p:cNvSpPr>
            <a:spLocks noGrp="1"/>
          </p:cNvSpPr>
          <p:nvPr>
            <p:ph type="title"/>
          </p:nvPr>
        </p:nvSpPr>
        <p:spPr/>
        <p:txBody>
          <a:bodyPr/>
          <a:lstStyle/>
          <a:p>
            <a:pPr eaLnBrk="1" hangingPunct="1"/>
            <a:endParaRPr lang="en-US" altLang="en-US" smtClean="0"/>
          </a:p>
        </p:txBody>
      </p:sp>
      <p:pic>
        <p:nvPicPr>
          <p:cNvPr id="12698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592513"/>
            <a:ext cx="326707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216275"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7213" y="0"/>
            <a:ext cx="6554787"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17850" y="0"/>
            <a:ext cx="529431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82925" y="3586163"/>
            <a:ext cx="5322888"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5-Point Star 7">
            <a:hlinkClick r:id="rId9" action="ppaction://hlinksldjump"/>
          </p:cNvPr>
          <p:cNvSpPr/>
          <p:nvPr/>
        </p:nvSpPr>
        <p:spPr>
          <a:xfrm>
            <a:off x="11582400" y="5880100"/>
            <a:ext cx="609600" cy="36195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ounded Rectangle 1"/>
          <p:cNvSpPr/>
          <p:nvPr/>
        </p:nvSpPr>
        <p:spPr>
          <a:xfrm>
            <a:off x="1127125" y="3062288"/>
            <a:ext cx="1935163" cy="5270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C000"/>
                </a:solidFill>
              </a:rPr>
              <a:t>BÁC SĨ</a:t>
            </a:r>
          </a:p>
        </p:txBody>
      </p:sp>
      <p:sp>
        <p:nvSpPr>
          <p:cNvPr id="11" name="Rounded Rectangle 10"/>
          <p:cNvSpPr/>
          <p:nvPr/>
        </p:nvSpPr>
        <p:spPr>
          <a:xfrm>
            <a:off x="6375400" y="2984500"/>
            <a:ext cx="1935163" cy="5270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C000"/>
                </a:solidFill>
              </a:rPr>
              <a:t>DIỄN VIÊN</a:t>
            </a:r>
          </a:p>
        </p:txBody>
      </p:sp>
      <p:sp>
        <p:nvSpPr>
          <p:cNvPr id="12" name="Rounded Rectangle 11"/>
          <p:cNvSpPr/>
          <p:nvPr/>
        </p:nvSpPr>
        <p:spPr>
          <a:xfrm>
            <a:off x="10258425" y="3055938"/>
            <a:ext cx="1933575" cy="5270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C000"/>
                </a:solidFill>
              </a:rPr>
              <a:t>GIÁO VIÊN</a:t>
            </a:r>
          </a:p>
        </p:txBody>
      </p:sp>
      <p:sp>
        <p:nvSpPr>
          <p:cNvPr id="15" name="Rounded Rectangle 14"/>
          <p:cNvSpPr/>
          <p:nvPr/>
        </p:nvSpPr>
        <p:spPr>
          <a:xfrm>
            <a:off x="1130300" y="6132513"/>
            <a:ext cx="1936750" cy="5270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C000"/>
                </a:solidFill>
              </a:rPr>
              <a:t>PHI CÔNG</a:t>
            </a:r>
          </a:p>
        </p:txBody>
      </p:sp>
      <p:sp>
        <p:nvSpPr>
          <p:cNvPr id="16" name="Rounded Rectangle 15"/>
          <p:cNvSpPr/>
          <p:nvPr/>
        </p:nvSpPr>
        <p:spPr>
          <a:xfrm>
            <a:off x="6399213" y="6149975"/>
            <a:ext cx="1936750" cy="5270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C000"/>
                </a:solidFill>
              </a:rPr>
              <a:t>ĐẦU BẾP</a:t>
            </a:r>
          </a:p>
        </p:txBody>
      </p:sp>
      <p:sp>
        <p:nvSpPr>
          <p:cNvPr id="17" name="Rounded Rectangle 16"/>
          <p:cNvSpPr/>
          <p:nvPr/>
        </p:nvSpPr>
        <p:spPr>
          <a:xfrm>
            <a:off x="10255250" y="6156325"/>
            <a:ext cx="1936750" cy="5270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C000"/>
                </a:solidFill>
              </a:rPr>
              <a:t>CÔNG AN</a:t>
            </a:r>
          </a:p>
        </p:txBody>
      </p:sp>
    </p:spTree>
  </p:cSld>
  <p:clrMapOvr>
    <a:masterClrMapping/>
  </p:clrMapOvr>
  <p:transition spd="slow">
    <p:cover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53" name="Group 21"/>
          <p:cNvGraphicFramePr>
            <a:graphicFrameLocks noGrp="1"/>
          </p:cNvGraphicFramePr>
          <p:nvPr/>
        </p:nvGraphicFramePr>
        <p:xfrm>
          <a:off x="487363" y="292100"/>
          <a:ext cx="11179175" cy="5370542"/>
        </p:xfrm>
        <a:graphic>
          <a:graphicData uri="http://schemas.openxmlformats.org/drawingml/2006/table">
            <a:tbl>
              <a:tblPr/>
              <a:tblGrid>
                <a:gridCol w="3454400">
                  <a:extLst>
                    <a:ext uri="{9D8B030D-6E8A-4147-A177-3AD203B41FA5}">
                      <a16:colId xmlns:a16="http://schemas.microsoft.com/office/drawing/2014/main" val="1747602209"/>
                    </a:ext>
                  </a:extLst>
                </a:gridCol>
                <a:gridCol w="4137025">
                  <a:extLst>
                    <a:ext uri="{9D8B030D-6E8A-4147-A177-3AD203B41FA5}">
                      <a16:colId xmlns:a16="http://schemas.microsoft.com/office/drawing/2014/main" val="808578559"/>
                    </a:ext>
                  </a:extLst>
                </a:gridCol>
                <a:gridCol w="3587750">
                  <a:extLst>
                    <a:ext uri="{9D8B030D-6E8A-4147-A177-3AD203B41FA5}">
                      <a16:colId xmlns:a16="http://schemas.microsoft.com/office/drawing/2014/main" val="3085888893"/>
                    </a:ext>
                  </a:extLst>
                </a:gridCol>
              </a:tblGrid>
              <a:tr h="487651">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Nội dung</a:t>
                      </a:r>
                      <a:endParaRPr kumimoji="0" lang="en-US"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Biểu hiện</a:t>
                      </a:r>
                      <a:endParaRPr kumimoji="0" lang="en-US"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Ví dụ</a:t>
                      </a:r>
                      <a:endParaRPr kumimoji="0" lang="en-US"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58104027"/>
                  </a:ext>
                </a:extLst>
              </a:tr>
              <a:tr h="4882862">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en-US" sz="32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Công dân có quyền học thường xuyên, học suốt đời.</a:t>
                      </a:r>
                      <a:endParaRPr kumimoji="0" lang="en-US" altLang="en-US" sz="32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Có thể thực hiện bằng nhiều hình thức khác nhau, các loại hình trường lớp khác nhau.</a:t>
                      </a:r>
                      <a:endParaRPr kumimoji="0" lang="en-US"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a:t>
                      </a:r>
                      <a:endParaRPr kumimoji="0" lang="en-US"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Học chính quy, không chính quy, trường công lập, tư thục... (tuỳ theo điều kiện, hoàn cảnh của mỗi người)</a:t>
                      </a:r>
                    </a:p>
                  </a:txBody>
                  <a:tcPr marL="68576" marR="68576"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7260749"/>
                  </a:ext>
                </a:extLst>
              </a:tr>
            </a:tbl>
          </a:graphicData>
        </a:graphic>
      </p:graphicFrame>
    </p:spTree>
    <p:custDataLst>
      <p:tags r:id="rId1"/>
    </p:custDataLst>
  </p:cSld>
  <p:clrMapOvr>
    <a:masterClrMapping/>
  </p:clrMapOvr>
  <p:transition advTm="2454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0853"/>
                                        </p:tgtEl>
                                        <p:attrNameLst>
                                          <p:attrName>style.visibility</p:attrName>
                                        </p:attrNameLst>
                                      </p:cBhvr>
                                      <p:to>
                                        <p:strVal val="visible"/>
                                      </p:to>
                                    </p:set>
                                    <p:animEffect transition="in" filter="barn(inVertical)">
                                      <p:cBhvr>
                                        <p:cTn id="7" dur="500"/>
                                        <p:tgtEl>
                                          <p:spTgt spid="120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pPr eaLnBrk="1" hangingPunct="1"/>
            <a:endParaRPr lang="en-US" altLang="en-US" smtClean="0"/>
          </a:p>
        </p:txBody>
      </p:sp>
      <p:pic>
        <p:nvPicPr>
          <p:cNvPr id="1300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0813" y="0"/>
            <a:ext cx="5583237" cy="3095625"/>
          </a:xfrm>
        </p:spPr>
      </p:pic>
      <p:pic>
        <p:nvPicPr>
          <p:cNvPr id="13005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0"/>
            <a:ext cx="6037263"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038" y="3170238"/>
            <a:ext cx="5541962"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84850" y="3078163"/>
            <a:ext cx="6094413"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1724025" y="2525713"/>
            <a:ext cx="2541588" cy="5445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err="1">
                <a:solidFill>
                  <a:srgbClr val="FF0000"/>
                </a:solidFill>
                <a:latin typeface="Times New Roman" panose="02020603050405020304" pitchFamily="18" charset="0"/>
                <a:cs typeface="Times New Roman" panose="02020603050405020304" pitchFamily="18" charset="0"/>
              </a:rPr>
              <a:t>Học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trực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tuyến</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7802563" y="2446338"/>
            <a:ext cx="2951162" cy="5445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err="1">
                <a:solidFill>
                  <a:srgbClr val="FF0000"/>
                </a:solidFill>
                <a:latin typeface="Times New Roman" panose="02020603050405020304" pitchFamily="18" charset="0"/>
                <a:cs typeface="Times New Roman" panose="02020603050405020304" pitchFamily="18" charset="0"/>
              </a:rPr>
              <a:t>Học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trường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Tư</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thục</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7402513" y="6138863"/>
            <a:ext cx="3238500" cy="5429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err="1">
                <a:solidFill>
                  <a:srgbClr val="FF0000"/>
                </a:solidFill>
                <a:latin typeface="Times New Roman" panose="02020603050405020304" pitchFamily="18" charset="0"/>
                <a:cs typeface="Times New Roman" panose="02020603050405020304" pitchFamily="18" charset="0"/>
              </a:rPr>
              <a:t>Học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trường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công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lập</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2000250" y="6065838"/>
            <a:ext cx="2343150" cy="5429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err="1">
                <a:solidFill>
                  <a:srgbClr val="FF0000"/>
                </a:solidFill>
                <a:latin typeface="Times New Roman" panose="02020603050405020304" pitchFamily="18" charset="0"/>
                <a:cs typeface="Times New Roman" panose="02020603050405020304" pitchFamily="18" charset="0"/>
              </a:rPr>
              <a:t>Học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buổi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tối</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7288213" y="9658350"/>
            <a:ext cx="3667125" cy="54451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err="1">
                <a:solidFill>
                  <a:srgbClr val="FF0000"/>
                </a:solidFill>
                <a:latin typeface="Times New Roman" panose="02020603050405020304" pitchFamily="18" charset="0"/>
                <a:cs typeface="Times New Roman" panose="02020603050405020304" pitchFamily="18" charset="0"/>
              </a:rPr>
              <a:t>Học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trường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công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lập</a:t>
            </a:r>
            <a:endParaRPr lang="en-US" sz="2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5" name="Group 25"/>
          <p:cNvGraphicFramePr>
            <a:graphicFrameLocks noGrp="1"/>
          </p:cNvGraphicFramePr>
          <p:nvPr/>
        </p:nvGraphicFramePr>
        <p:xfrm>
          <a:off x="176213" y="265113"/>
          <a:ext cx="11799887" cy="6386513"/>
        </p:xfrm>
        <a:graphic>
          <a:graphicData uri="http://schemas.openxmlformats.org/drawingml/2006/table">
            <a:tbl>
              <a:tblPr/>
              <a:tblGrid>
                <a:gridCol w="3644900">
                  <a:extLst>
                    <a:ext uri="{9D8B030D-6E8A-4147-A177-3AD203B41FA5}">
                      <a16:colId xmlns:a16="http://schemas.microsoft.com/office/drawing/2014/main" val="3695991564"/>
                    </a:ext>
                  </a:extLst>
                </a:gridCol>
                <a:gridCol w="4368800">
                  <a:extLst>
                    <a:ext uri="{9D8B030D-6E8A-4147-A177-3AD203B41FA5}">
                      <a16:colId xmlns:a16="http://schemas.microsoft.com/office/drawing/2014/main" val="3262205860"/>
                    </a:ext>
                  </a:extLst>
                </a:gridCol>
                <a:gridCol w="3786187">
                  <a:extLst>
                    <a:ext uri="{9D8B030D-6E8A-4147-A177-3AD203B41FA5}">
                      <a16:colId xmlns:a16="http://schemas.microsoft.com/office/drawing/2014/main" val="485409564"/>
                    </a:ext>
                  </a:extLst>
                </a:gridCol>
              </a:tblGrid>
              <a:tr h="4937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Nội dung</a:t>
                      </a:r>
                      <a:endParaRPr kumimoji="0" lang="en-US"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Biểu hiện</a:t>
                      </a:r>
                      <a:endParaRPr kumimoji="0" lang="en-US"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Ví dụ</a:t>
                      </a:r>
                      <a:endParaRPr kumimoji="0" lang="en-US"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21660093"/>
                  </a:ext>
                </a:extLst>
              </a:tr>
              <a:tr h="26924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en-US" sz="32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Công dân có quyền học thường xuyên, học suốt đời.</a:t>
                      </a:r>
                      <a:endParaRPr kumimoji="0" lang="en-US" altLang="en-US" sz="32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Có thể thực hiện bằng nhiều hình thức khác nhau, các loại hình trường lớp khác nhau.</a:t>
                      </a:r>
                      <a:endParaRPr kumimoji="0" lang="en-US"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a:t>
                      </a:r>
                      <a:endParaRPr kumimoji="0" lang="en-US"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32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Học chính quy, không chính quy, trường công lập, tư thục... </a:t>
                      </a:r>
                      <a:r>
                        <a:rPr kumimoji="0" lang="nl-NL" altLang="en-US" sz="28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(tuỳ theo điều kiện, hoàn cảnh của mỗi người)</a:t>
                      </a: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186374"/>
                  </a:ext>
                </a:extLst>
              </a:tr>
              <a:tr h="3200399">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en-US" sz="30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a:t>
                      </a:r>
                      <a:endParaRPr kumimoji="0" lang="en-US" altLang="en-US" sz="30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Quyền bình đẳng về cơ hội học tập</a:t>
                      </a: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en-US" sz="30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Không phân biệt dân tộc tôn giáo, tín ngưỡng, giới tính, nguồn gốc gia đình, địa vị xã hội hoặc hoàn cảnh kinh tế</a:t>
                      </a:r>
                      <a:r>
                        <a:rPr kumimoji="0" lang="en-US" altLang="en-US" sz="30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đều</a:t>
                      </a:r>
                      <a:r>
                        <a:rPr kumimoji="0" lang="nl-NL" altLang="en-US" sz="30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có cơ hội học tập ngang nhau</a:t>
                      </a:r>
                      <a:endParaRPr kumimoji="0" lang="en-US" altLang="en-US" sz="30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en-US" sz="30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Một số chính sách của Nhà nước về giáo dục: Cho SV nghèo vay vốn, miễn giảm học phí đối với hộ nghèo, có các chương trình học bổng...</a:t>
                      </a:r>
                      <a:endParaRPr kumimoji="0" lang="en-US" altLang="en-US" sz="30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8839469"/>
                  </a:ext>
                </a:extLst>
              </a:tr>
            </a:tbl>
          </a:graphicData>
        </a:graphic>
      </p:graphicFrame>
    </p:spTree>
    <p:custDataLst>
      <p:tags r:id="rId1"/>
    </p:custDataLst>
  </p:cSld>
  <p:clrMapOvr>
    <a:masterClrMapping/>
  </p:clrMapOvr>
  <p:transition advTm="2454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2905"/>
                                        </p:tgtEl>
                                        <p:attrNameLst>
                                          <p:attrName>style.visibility</p:attrName>
                                        </p:attrNameLst>
                                      </p:cBhvr>
                                      <p:to>
                                        <p:strVal val="visible"/>
                                      </p:to>
                                    </p:set>
                                    <p:animEffect transition="in" filter="barn(inVertical)">
                                      <p:cBhvr>
                                        <p:cTn id="7" dur="500"/>
                                        <p:tgtEl>
                                          <p:spTgt spid="122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33EEB01C-56C7-4C33-959C-1969BFE30899}" type="datetime1">
              <a:rPr lang="en-US"/>
              <a:pPr>
                <a:defRPr/>
              </a:pPr>
              <a:t>7/30/2024</a:t>
            </a:fld>
            <a:endParaRPr lang="en-US"/>
          </a:p>
        </p:txBody>
      </p:sp>
      <p:sp>
        <p:nvSpPr>
          <p:cNvPr id="5" name="Slide Number Placeholder 4"/>
          <p:cNvSpPr>
            <a:spLocks noGrp="1"/>
          </p:cNvSpPr>
          <p:nvPr>
            <p:ph type="sldNum" sz="quarter" idx="12"/>
          </p:nvPr>
        </p:nvSpPr>
        <p:spPr/>
        <p:txBody>
          <a:bodyPr/>
          <a:lstStyle/>
          <a:p>
            <a:pPr>
              <a:defRPr/>
            </a:pPr>
            <a:fld id="{45A33C01-A655-40C3-9BD9-920F0F228E15}" type="slidenum">
              <a:rPr lang="en-US"/>
              <a:pPr>
                <a:defRPr/>
              </a:pPr>
              <a:t>25</a:t>
            </a:fld>
            <a:endParaRPr lang="en-US"/>
          </a:p>
        </p:txBody>
      </p:sp>
      <p:pic>
        <p:nvPicPr>
          <p:cNvPr id="13210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7163" y="82550"/>
            <a:ext cx="5638800" cy="3067050"/>
          </a:xfrm>
          <a:prstGeom prst="rect">
            <a:avLst/>
          </a:prstGeom>
          <a:noFill/>
          <a:ln w="508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210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3335338"/>
            <a:ext cx="6281738" cy="3379787"/>
          </a:xfrm>
          <a:prstGeom prst="rect">
            <a:avLst/>
          </a:prstGeom>
          <a:noFill/>
          <a:ln w="508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210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7163" y="3335338"/>
            <a:ext cx="5638800" cy="3417887"/>
          </a:xfrm>
          <a:prstGeom prst="rect">
            <a:avLst/>
          </a:prstGeom>
          <a:noFill/>
          <a:ln w="508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2103"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8588" y="82550"/>
            <a:ext cx="6245225" cy="3138488"/>
          </a:xfrm>
          <a:prstGeom prst="rect">
            <a:avLst/>
          </a:prstGeom>
          <a:noFill/>
          <a:ln w="4445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77" name="Group 25"/>
          <p:cNvGraphicFramePr>
            <a:graphicFrameLocks noGrp="1"/>
          </p:cNvGraphicFramePr>
          <p:nvPr/>
        </p:nvGraphicFramePr>
        <p:xfrm>
          <a:off x="176213" y="265113"/>
          <a:ext cx="11537950" cy="6039081"/>
        </p:xfrm>
        <a:graphic>
          <a:graphicData uri="http://schemas.openxmlformats.org/drawingml/2006/table">
            <a:tbl>
              <a:tblPr/>
              <a:tblGrid>
                <a:gridCol w="5659437">
                  <a:extLst>
                    <a:ext uri="{9D8B030D-6E8A-4147-A177-3AD203B41FA5}">
                      <a16:colId xmlns:a16="http://schemas.microsoft.com/office/drawing/2014/main" val="1118492075"/>
                    </a:ext>
                  </a:extLst>
                </a:gridCol>
                <a:gridCol w="5878513">
                  <a:extLst>
                    <a:ext uri="{9D8B030D-6E8A-4147-A177-3AD203B41FA5}">
                      <a16:colId xmlns:a16="http://schemas.microsoft.com/office/drawing/2014/main" val="883067922"/>
                    </a:ext>
                  </a:extLst>
                </a:gridCol>
              </a:tblGrid>
              <a:tr h="487629">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Nội dung</a:t>
                      </a:r>
                      <a:endParaRPr kumimoji="0" lang="en-US"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Ví dụ</a:t>
                      </a:r>
                      <a:endParaRPr kumimoji="0" lang="en-US" altLang="en-US" sz="3200" b="1"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endParaRP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06963969"/>
                  </a:ext>
                </a:extLst>
              </a:tr>
              <a:tr h="17067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altLang="en-US" sz="28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0000CC"/>
                          </a:solidFill>
                          <a:effectLst/>
                          <a:latin typeface="Times New Roman" panose="02020603050405020304" pitchFamily="18" charset="0"/>
                        </a:rPr>
                        <a:t>Được tạo điều kiện để phát triển tài năng; được bảo vệ, tôn trọng</a:t>
                      </a:r>
                      <a:r>
                        <a:rPr kumimoji="0" lang="en-US" altLang="en-US" sz="2800" b="0" i="0" u="none" strike="noStrike" cap="none" normalizeH="0" baseline="0" smtClean="0">
                          <a:ln>
                            <a:noFill/>
                          </a:ln>
                          <a:solidFill>
                            <a:srgbClr val="0000CC"/>
                          </a:solidFill>
                          <a:effectLst/>
                          <a:latin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endParaRP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0000CC"/>
                          </a:solidFill>
                          <a:effectLst/>
                          <a:latin typeface="Times New Roman" panose="02020603050405020304" pitchFamily="18" charset="0"/>
                        </a:rPr>
                        <a:t>Được đề đạt nguyện vọng và khiếu nại lên Hiệu trưởng giải quyết các vấn đề có liên quan đến quyền, lợi ích chính đáng của mình. </a:t>
                      </a:r>
                      <a:endParaRPr kumimoji="0" lang="nl-NL" altLang="en-US" sz="2800" b="1" i="0" u="none" strike="noStrike" cap="none" normalizeH="0" baseline="0" smtClean="0">
                        <a:ln>
                          <a:noFill/>
                        </a:ln>
                        <a:solidFill>
                          <a:srgbClr val="0000CC"/>
                        </a:solidFill>
                        <a:effectLst/>
                        <a:latin typeface="Times New Roman" panose="02020603050405020304" pitchFamily="18" charset="0"/>
                      </a:endParaRP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81926396"/>
                  </a:ext>
                </a:extLst>
              </a:tr>
              <a:tr h="170955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smtClean="0">
                          <a:ln>
                            <a:noFill/>
                          </a:ln>
                          <a:solidFill>
                            <a:srgbClr val="0000CC"/>
                          </a:solidFill>
                          <a:effectLst/>
                          <a:latin typeface="Times New Roman" panose="02020603050405020304" pitchFamily="18" charset="0"/>
                        </a:rPr>
                        <a:t>Được cung cấp đầy đủ các thông tin về học tập, rèn luyện</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1" i="0" u="none" strike="noStrike" cap="none" normalizeH="0" baseline="0" smtClean="0">
                        <a:ln>
                          <a:noFill/>
                        </a:ln>
                        <a:solidFill>
                          <a:srgbClr val="0000CC"/>
                        </a:solidFill>
                        <a:effectLst/>
                        <a:latin typeface="Times New Roman" panose="02020603050405020304" pitchFamily="18" charset="0"/>
                      </a:endParaRP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en-US" sz="2800" b="1" i="0" u="none" strike="noStrike" cap="none" normalizeH="0" baseline="0" smtClean="0">
                          <a:ln>
                            <a:noFill/>
                          </a:ln>
                          <a:solidFill>
                            <a:srgbClr val="0000CC"/>
                          </a:solidFill>
                          <a:effectLst/>
                          <a:latin typeface="Times New Roman" panose="02020603050405020304" pitchFamily="18" charset="0"/>
                        </a:rPr>
                        <a:t>Đối với HS 12 sẽ có đề thi minh họa trước mỗi kì thi TN để HS tham khảo...</a:t>
                      </a:r>
                      <a:endParaRPr kumimoji="0" lang="en-US" altLang="en-US" sz="2800" b="1" i="0" u="none" strike="noStrike" cap="none" normalizeH="0" baseline="0" smtClean="0">
                        <a:ln>
                          <a:noFill/>
                        </a:ln>
                        <a:solidFill>
                          <a:srgbClr val="0000CC"/>
                        </a:solidFill>
                        <a:effectLst/>
                        <a:latin typeface="Times New Roman" panose="02020603050405020304" pitchFamily="18" charset="0"/>
                      </a:endParaRP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75178770"/>
                  </a:ext>
                </a:extLst>
              </a:tr>
              <a:tr h="213496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en-US" sz="3000" b="0" i="0" u="none" strike="noStrike" cap="none" normalizeH="0" baseline="0" smtClean="0">
                          <a:ln>
                            <a:noFill/>
                          </a:ln>
                          <a:solidFill>
                            <a:srgbClr val="0000CC"/>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smtClean="0">
                          <a:ln>
                            <a:noFill/>
                          </a:ln>
                          <a:solidFill>
                            <a:srgbClr val="0000CC"/>
                          </a:solidFill>
                          <a:effectLst/>
                          <a:latin typeface="Times New Roman" panose="02020603050405020304" pitchFamily="18" charset="0"/>
                        </a:rPr>
                        <a:t>Được học tập trong môi trường giáo dục an toàn lành mạnh</a:t>
                      </a:r>
                      <a:r>
                        <a:rPr kumimoji="0" lang="en-US" altLang="en-US" sz="2400" b="0" i="0" u="none" strike="noStrike" cap="none" normalizeH="0" baseline="0" smtClean="0">
                          <a:ln>
                            <a:noFill/>
                          </a:ln>
                          <a:solidFill>
                            <a:srgbClr val="0000CC"/>
                          </a:solidFill>
                          <a:effectLst/>
                          <a:latin typeface="Times New Roman" panose="02020603050405020304" pitchFamily="18" charset="0"/>
                        </a:rPr>
                        <a:t> </a:t>
                      </a: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en-US" sz="2800" b="1" i="0" u="none" strike="noStrike" cap="none" normalizeH="0" baseline="0" smtClean="0">
                          <a:ln>
                            <a:noFill/>
                          </a:ln>
                          <a:solidFill>
                            <a:srgbClr val="0000CC"/>
                          </a:solidFill>
                          <a:effectLst/>
                          <a:latin typeface="Times New Roman" panose="02020603050405020304" pitchFamily="18" charset="0"/>
                        </a:rPr>
                        <a:t>Có những buổi tư vấn, tuyên truyền về “nói không với nạn Bạo lực học đường”, xây dựng môi trường học tập thân thiện...</a:t>
                      </a:r>
                      <a:r>
                        <a:rPr kumimoji="0" lang="en-US" altLang="en-US" sz="2800" b="1" i="0" u="none" strike="noStrike" cap="none" normalizeH="0" baseline="0" smtClean="0">
                          <a:ln>
                            <a:noFill/>
                          </a:ln>
                          <a:solidFill>
                            <a:srgbClr val="0000CC"/>
                          </a:solidFill>
                          <a:effectLst/>
                          <a:latin typeface="Times New Roman" panose="02020603050405020304" pitchFamily="18" charset="0"/>
                        </a:rPr>
                        <a:t> </a:t>
                      </a:r>
                    </a:p>
                  </a:txBody>
                  <a:tcPr marL="68584" marR="68584"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87060292"/>
                  </a:ext>
                </a:extLst>
              </a:tr>
            </a:tbl>
          </a:graphicData>
        </a:graphic>
      </p:graphicFrame>
    </p:spTree>
    <p:custDataLst>
      <p:tags r:id="rId1"/>
    </p:custDataLst>
  </p:cSld>
  <p:clrMapOvr>
    <a:masterClrMapping/>
  </p:clrMapOvr>
  <p:transition advTm="2454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5977"/>
                                        </p:tgtEl>
                                        <p:attrNameLst>
                                          <p:attrName>style.visibility</p:attrName>
                                        </p:attrNameLst>
                                      </p:cBhvr>
                                      <p:to>
                                        <p:strVal val="visible"/>
                                      </p:to>
                                    </p:set>
                                    <p:animEffect transition="in" filter="barn(inVertical)">
                                      <p:cBhvr>
                                        <p:cTn id="7" dur="500"/>
                                        <p:tgtEl>
                                          <p:spTgt spid="125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903538" y="479425"/>
            <a:ext cx="6062662" cy="1282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r>
              <a:rPr lang="en-US" altLang="en-US" sz="2800" b="1" smtClean="0">
                <a:solidFill>
                  <a:srgbClr val="FF0000"/>
                </a:solidFill>
                <a:latin typeface="Times New Roman" panose="02020603050405020304" pitchFamily="18" charset="0"/>
                <a:cs typeface="Times New Roman" panose="02020603050405020304" pitchFamily="18" charset="0"/>
              </a:rPr>
              <a:t>Nội dung quyền học tập của công dân</a:t>
            </a:r>
          </a:p>
        </p:txBody>
      </p:sp>
      <p:cxnSp>
        <p:nvCxnSpPr>
          <p:cNvPr id="16" name="Straight Connector 15"/>
          <p:cNvCxnSpPr>
            <a:stCxn id="10" idx="2"/>
          </p:cNvCxnSpPr>
          <p:nvPr/>
        </p:nvCxnSpPr>
        <p:spPr>
          <a:xfrm flipH="1">
            <a:off x="5934075" y="1762125"/>
            <a:ext cx="1588" cy="71596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2" name="Rounded Rectangle 61">
            <a:hlinkClick r:id="rId2" action="ppaction://hlinksldjump"/>
          </p:cNvPr>
          <p:cNvSpPr/>
          <p:nvPr/>
        </p:nvSpPr>
        <p:spPr>
          <a:xfrm>
            <a:off x="290513" y="3121025"/>
            <a:ext cx="1819275" cy="3317875"/>
          </a:xfrm>
          <a:prstGeom prst="roundRect">
            <a:avLst/>
          </a:prstGeom>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r>
              <a:rPr lang="en-US" altLang="en-US" sz="2800" b="1" dirty="0" err="1" smtClean="0">
                <a:solidFill>
                  <a:srgbClr val="0000CC"/>
                </a:solidFill>
                <a:latin typeface="Times New Roman" panose="02020603050405020304" pitchFamily="18" charset="0"/>
              </a:rPr>
              <a:t>Công</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dân</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có</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quyền</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bình</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đẳng</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về</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cơ</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hội</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học</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tập</a:t>
            </a:r>
            <a:r>
              <a:rPr lang="en-US" altLang="en-US" sz="2800" dirty="0" smtClean="0">
                <a:solidFill>
                  <a:srgbClr val="0000CC"/>
                </a:solidFill>
                <a:latin typeface="Times New Roman" panose="02020603050405020304" pitchFamily="18" charset="0"/>
              </a:rPr>
              <a:t> </a:t>
            </a:r>
          </a:p>
        </p:txBody>
      </p:sp>
      <p:sp>
        <p:nvSpPr>
          <p:cNvPr id="63" name="Rounded Rectangle 62">
            <a:hlinkClick r:id="rId3" action="ppaction://hlinksldjump"/>
          </p:cNvPr>
          <p:cNvSpPr/>
          <p:nvPr/>
        </p:nvSpPr>
        <p:spPr>
          <a:xfrm>
            <a:off x="2241550" y="3162300"/>
            <a:ext cx="1733550" cy="3290888"/>
          </a:xfrm>
          <a:prstGeom prst="roundRect">
            <a:avLst/>
          </a:prstGeom>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r>
              <a:rPr lang="en-US" altLang="en-US" sz="2800" b="1" dirty="0" err="1" smtClean="0">
                <a:solidFill>
                  <a:srgbClr val="0000CC"/>
                </a:solidFill>
                <a:latin typeface="Times New Roman" panose="02020603050405020304" pitchFamily="18" charset="0"/>
              </a:rPr>
              <a:t>Được</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học</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bất</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cứ</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ngành</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nghề</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nào</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phù</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hợp</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với</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bản</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thân</a:t>
            </a:r>
            <a:r>
              <a:rPr lang="en-US" altLang="en-US" sz="2800" dirty="0" smtClean="0">
                <a:solidFill>
                  <a:srgbClr val="0000CC"/>
                </a:solidFill>
                <a:latin typeface="Times New Roman" panose="02020603050405020304" pitchFamily="18" charset="0"/>
              </a:rPr>
              <a:t> </a:t>
            </a:r>
          </a:p>
        </p:txBody>
      </p:sp>
      <p:sp>
        <p:nvSpPr>
          <p:cNvPr id="64" name="Rounded Rectangle 63">
            <a:hlinkClick r:id="rId4" action="ppaction://hlinksldjump"/>
          </p:cNvPr>
          <p:cNvSpPr/>
          <p:nvPr/>
        </p:nvSpPr>
        <p:spPr>
          <a:xfrm>
            <a:off x="4148138" y="3203575"/>
            <a:ext cx="1878012" cy="3282950"/>
          </a:xfrm>
          <a:prstGeom prst="roundRect">
            <a:avLst/>
          </a:prstGeom>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r>
              <a:rPr lang="en-US" altLang="en-US" sz="2800" b="1" dirty="0" err="1" smtClean="0">
                <a:solidFill>
                  <a:srgbClr val="0000CC"/>
                </a:solidFill>
                <a:latin typeface="Times New Roman" panose="02020603050405020304" pitchFamily="18" charset="0"/>
              </a:rPr>
              <a:t>Được</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học</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không</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hạn</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chế</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học</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thường</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xuyên</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học</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suốt</a:t>
            </a:r>
            <a:r>
              <a:rPr lang="en-US" altLang="en-US" sz="2800" b="1" dirty="0" smtClean="0">
                <a:solidFill>
                  <a:srgbClr val="0000CC"/>
                </a:solidFill>
                <a:latin typeface="Times New Roman" panose="02020603050405020304" pitchFamily="18" charset="0"/>
              </a:rPr>
              <a:t> </a:t>
            </a:r>
            <a:r>
              <a:rPr lang="en-US" altLang="en-US" sz="2800" b="1" dirty="0" err="1" smtClean="0">
                <a:solidFill>
                  <a:srgbClr val="0000CC"/>
                </a:solidFill>
                <a:latin typeface="Times New Roman" panose="02020603050405020304" pitchFamily="18" charset="0"/>
              </a:rPr>
              <a:t>đời</a:t>
            </a:r>
            <a:r>
              <a:rPr lang="en-US" altLang="en-US" sz="2800" dirty="0" smtClean="0">
                <a:solidFill>
                  <a:srgbClr val="0000CC"/>
                </a:solidFill>
                <a:latin typeface="Times New Roman" panose="02020603050405020304" pitchFamily="18" charset="0"/>
              </a:rPr>
              <a:t> </a:t>
            </a:r>
          </a:p>
        </p:txBody>
      </p:sp>
      <p:sp>
        <p:nvSpPr>
          <p:cNvPr id="65" name="Rounded Rectangle 64">
            <a:hlinkClick r:id="rId5" action="ppaction://hlinksldjump"/>
          </p:cNvPr>
          <p:cNvSpPr/>
          <p:nvPr/>
        </p:nvSpPr>
        <p:spPr>
          <a:xfrm>
            <a:off x="6157913" y="3219450"/>
            <a:ext cx="1831975" cy="3211513"/>
          </a:xfrm>
          <a:prstGeom prst="roundRect">
            <a:avLst/>
          </a:prstGeom>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r>
              <a:rPr lang="en-US" altLang="en-US" sz="2800" b="1" smtClean="0">
                <a:solidFill>
                  <a:srgbClr val="0000CC"/>
                </a:solidFill>
                <a:latin typeface="Times New Roman" panose="02020603050405020304" pitchFamily="18" charset="0"/>
              </a:rPr>
              <a:t>Được tạo điều kiện để phát triển tài năng; được bảo vệ, tôn trọng</a:t>
            </a:r>
            <a:r>
              <a:rPr lang="en-US" altLang="en-US" sz="2800" smtClean="0">
                <a:solidFill>
                  <a:srgbClr val="0000CC"/>
                </a:solidFill>
                <a:latin typeface="Times New Roman" panose="02020603050405020304" pitchFamily="18" charset="0"/>
              </a:rPr>
              <a:t> </a:t>
            </a:r>
          </a:p>
        </p:txBody>
      </p:sp>
      <p:cxnSp>
        <p:nvCxnSpPr>
          <p:cNvPr id="69" name="Straight Connector 68"/>
          <p:cNvCxnSpPr/>
          <p:nvPr/>
        </p:nvCxnSpPr>
        <p:spPr>
          <a:xfrm>
            <a:off x="1303338" y="2490788"/>
            <a:ext cx="9939337" cy="238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1281113" y="2495550"/>
            <a:ext cx="0" cy="6064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7058025" y="2560638"/>
            <a:ext cx="0" cy="5937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3087688" y="2514600"/>
            <a:ext cx="0" cy="635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029200" y="2555875"/>
            <a:ext cx="0" cy="635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73"/>
          <p:cNvCxnSpPr/>
          <p:nvPr/>
        </p:nvCxnSpPr>
        <p:spPr>
          <a:xfrm>
            <a:off x="8953500" y="2527300"/>
            <a:ext cx="0" cy="5937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73"/>
          <p:cNvCxnSpPr/>
          <p:nvPr/>
        </p:nvCxnSpPr>
        <p:spPr>
          <a:xfrm>
            <a:off x="11223625" y="2532063"/>
            <a:ext cx="0" cy="5937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Rounded Rectangle 64">
            <a:hlinkClick r:id="rId5" action="ppaction://hlinksldjump"/>
          </p:cNvPr>
          <p:cNvSpPr/>
          <p:nvPr/>
        </p:nvSpPr>
        <p:spPr>
          <a:xfrm>
            <a:off x="8153400" y="3152775"/>
            <a:ext cx="1833563" cy="3308350"/>
          </a:xfrm>
          <a:prstGeom prst="roundRect">
            <a:avLst/>
          </a:prstGeom>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r>
              <a:rPr lang="en-US" altLang="en-US" sz="2800" b="1" smtClean="0">
                <a:solidFill>
                  <a:srgbClr val="0000CC"/>
                </a:solidFill>
                <a:latin typeface="Times New Roman" panose="02020603050405020304" pitchFamily="18" charset="0"/>
              </a:rPr>
              <a:t>Được cung cấp đầy đủ các thông tin về học tập, rèn luyện</a:t>
            </a:r>
            <a:r>
              <a:rPr lang="en-US" altLang="en-US" sz="2800" smtClean="0">
                <a:solidFill>
                  <a:srgbClr val="0000CC"/>
                </a:solidFill>
                <a:latin typeface="Times New Roman" panose="02020603050405020304" pitchFamily="18" charset="0"/>
              </a:rPr>
              <a:t> </a:t>
            </a:r>
          </a:p>
        </p:txBody>
      </p:sp>
      <p:sp>
        <p:nvSpPr>
          <p:cNvPr id="5" name="Rounded Rectangle 64">
            <a:hlinkClick r:id="rId5" action="ppaction://hlinksldjump"/>
          </p:cNvPr>
          <p:cNvSpPr/>
          <p:nvPr/>
        </p:nvSpPr>
        <p:spPr>
          <a:xfrm>
            <a:off x="10191750" y="3138488"/>
            <a:ext cx="1792288" cy="3325812"/>
          </a:xfrm>
          <a:prstGeom prst="roundRect">
            <a:avLst/>
          </a:prstGeom>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r>
              <a:rPr lang="en-US" altLang="en-US" sz="2800" b="1" smtClean="0">
                <a:solidFill>
                  <a:srgbClr val="0000CC"/>
                </a:solidFill>
                <a:latin typeface="Times New Roman" panose="02020603050405020304" pitchFamily="18" charset="0"/>
              </a:rPr>
              <a:t>Được học tập trong môi trường giáo dục an toàn </a:t>
            </a:r>
            <a:r>
              <a:rPr lang="en-US" altLang="en-US" sz="2400" b="1" smtClean="0">
                <a:solidFill>
                  <a:srgbClr val="0000CC"/>
                </a:solidFill>
                <a:latin typeface="Times New Roman" panose="02020603050405020304" pitchFamily="18" charset="0"/>
              </a:rPr>
              <a:t>lành mạnh</a:t>
            </a:r>
            <a:r>
              <a:rPr lang="en-US" altLang="en-US" sz="2800" smtClean="0">
                <a:solidFill>
                  <a:srgbClr val="0000CC"/>
                </a:solidFill>
                <a:latin typeface="Times New Roman" panose="02020603050405020304" pitchFamily="18" charset="0"/>
              </a:rPr>
              <a:t> </a:t>
            </a:r>
          </a:p>
        </p:txBody>
      </p:sp>
      <p:pic>
        <p:nvPicPr>
          <p:cNvPr id="1026" name="Picture 11" descr="viet bai"/>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79130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1000"/>
                                        <p:tgtEl>
                                          <p:spTgt spid="69"/>
                                        </p:tgtEl>
                                      </p:cBhvr>
                                    </p:animEffect>
                                    <p:anim calcmode="lin" valueType="num">
                                      <p:cBhvr>
                                        <p:cTn id="12" dur="1000" fill="hold"/>
                                        <p:tgtEl>
                                          <p:spTgt spid="69"/>
                                        </p:tgtEl>
                                        <p:attrNameLst>
                                          <p:attrName>ppt_x</p:attrName>
                                        </p:attrNameLst>
                                      </p:cBhvr>
                                      <p:tavLst>
                                        <p:tav tm="0">
                                          <p:val>
                                            <p:strVal val="#ppt_x"/>
                                          </p:val>
                                        </p:tav>
                                        <p:tav tm="100000">
                                          <p:val>
                                            <p:strVal val="#ppt_x"/>
                                          </p:val>
                                        </p:tav>
                                      </p:tavLst>
                                    </p:anim>
                                    <p:anim calcmode="lin" valueType="num">
                                      <p:cBhvr>
                                        <p:cTn id="1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1000"/>
                                        <p:tgtEl>
                                          <p:spTgt spid="72"/>
                                        </p:tgtEl>
                                      </p:cBhvr>
                                    </p:animEffect>
                                    <p:anim calcmode="lin" valueType="num">
                                      <p:cBhvr>
                                        <p:cTn id="19" dur="1000" fill="hold"/>
                                        <p:tgtEl>
                                          <p:spTgt spid="72"/>
                                        </p:tgtEl>
                                        <p:attrNameLst>
                                          <p:attrName>ppt_x</p:attrName>
                                        </p:attrNameLst>
                                      </p:cBhvr>
                                      <p:tavLst>
                                        <p:tav tm="0">
                                          <p:val>
                                            <p:strVal val="#ppt_x"/>
                                          </p:val>
                                        </p:tav>
                                        <p:tav tm="100000">
                                          <p:val>
                                            <p:strVal val="#ppt_x"/>
                                          </p:val>
                                        </p:tav>
                                      </p:tavLst>
                                    </p:anim>
                                    <p:anim calcmode="lin" valueType="num">
                                      <p:cBhvr>
                                        <p:cTn id="20" dur="1000" fill="hold"/>
                                        <p:tgtEl>
                                          <p:spTgt spid="7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1000"/>
                                        <p:tgtEl>
                                          <p:spTgt spid="62"/>
                                        </p:tgtEl>
                                      </p:cBhvr>
                                    </p:animEffect>
                                    <p:anim calcmode="lin" valueType="num">
                                      <p:cBhvr>
                                        <p:cTn id="24" dur="1000" fill="hold"/>
                                        <p:tgtEl>
                                          <p:spTgt spid="62"/>
                                        </p:tgtEl>
                                        <p:attrNameLst>
                                          <p:attrName>ppt_x</p:attrName>
                                        </p:attrNameLst>
                                      </p:cBhvr>
                                      <p:tavLst>
                                        <p:tav tm="0">
                                          <p:val>
                                            <p:strVal val="#ppt_x"/>
                                          </p:val>
                                        </p:tav>
                                        <p:tav tm="100000">
                                          <p:val>
                                            <p:strVal val="#ppt_x"/>
                                          </p:val>
                                        </p:tav>
                                      </p:tavLst>
                                    </p:anim>
                                    <p:anim calcmode="lin" valueType="num">
                                      <p:cBhvr>
                                        <p:cTn id="2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nodeType="click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1000"/>
                                        <p:tgtEl>
                                          <p:spTgt spid="78"/>
                                        </p:tgtEl>
                                      </p:cBhvr>
                                    </p:animEffect>
                                    <p:anim calcmode="lin" valueType="num">
                                      <p:cBhvr>
                                        <p:cTn id="31" dur="1000" fill="hold"/>
                                        <p:tgtEl>
                                          <p:spTgt spid="78"/>
                                        </p:tgtEl>
                                        <p:attrNameLst>
                                          <p:attrName>ppt_x</p:attrName>
                                        </p:attrNameLst>
                                      </p:cBhvr>
                                      <p:tavLst>
                                        <p:tav tm="0">
                                          <p:val>
                                            <p:strVal val="#ppt_x"/>
                                          </p:val>
                                        </p:tav>
                                        <p:tav tm="100000">
                                          <p:val>
                                            <p:strVal val="#ppt_x"/>
                                          </p:val>
                                        </p:tav>
                                      </p:tavLst>
                                    </p:anim>
                                    <p:anim calcmode="lin" valueType="num">
                                      <p:cBhvr>
                                        <p:cTn id="32" dur="1000" fill="hold"/>
                                        <p:tgtEl>
                                          <p:spTgt spid="7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anim calcmode="lin" valueType="num">
                                      <p:cBhvr>
                                        <p:cTn id="36" dur="1000" fill="hold"/>
                                        <p:tgtEl>
                                          <p:spTgt spid="63"/>
                                        </p:tgtEl>
                                        <p:attrNameLst>
                                          <p:attrName>ppt_x</p:attrName>
                                        </p:attrNameLst>
                                      </p:cBhvr>
                                      <p:tavLst>
                                        <p:tav tm="0">
                                          <p:val>
                                            <p:strVal val="#ppt_x"/>
                                          </p:val>
                                        </p:tav>
                                        <p:tav tm="100000">
                                          <p:val>
                                            <p:strVal val="#ppt_x"/>
                                          </p:val>
                                        </p:tav>
                                      </p:tavLst>
                                    </p:anim>
                                    <p:anim calcmode="lin" valueType="num">
                                      <p:cBhvr>
                                        <p:cTn id="3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1000"/>
                                        <p:tgtEl>
                                          <p:spTgt spid="80"/>
                                        </p:tgtEl>
                                      </p:cBhvr>
                                    </p:animEffect>
                                    <p:anim calcmode="lin" valueType="num">
                                      <p:cBhvr>
                                        <p:cTn id="43" dur="1000" fill="hold"/>
                                        <p:tgtEl>
                                          <p:spTgt spid="80"/>
                                        </p:tgtEl>
                                        <p:attrNameLst>
                                          <p:attrName>ppt_x</p:attrName>
                                        </p:attrNameLst>
                                      </p:cBhvr>
                                      <p:tavLst>
                                        <p:tav tm="0">
                                          <p:val>
                                            <p:strVal val="#ppt_x"/>
                                          </p:val>
                                        </p:tav>
                                        <p:tav tm="100000">
                                          <p:val>
                                            <p:strVal val="#ppt_x"/>
                                          </p:val>
                                        </p:tav>
                                      </p:tavLst>
                                    </p:anim>
                                    <p:anim calcmode="lin" valueType="num">
                                      <p:cBhvr>
                                        <p:cTn id="44" dur="1000" fill="hold"/>
                                        <p:tgtEl>
                                          <p:spTgt spid="8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1000"/>
                                        <p:tgtEl>
                                          <p:spTgt spid="64"/>
                                        </p:tgtEl>
                                      </p:cBhvr>
                                    </p:animEffect>
                                    <p:anim calcmode="lin" valueType="num">
                                      <p:cBhvr>
                                        <p:cTn id="48" dur="1000" fill="hold"/>
                                        <p:tgtEl>
                                          <p:spTgt spid="64"/>
                                        </p:tgtEl>
                                        <p:attrNameLst>
                                          <p:attrName>ppt_x</p:attrName>
                                        </p:attrNameLst>
                                      </p:cBhvr>
                                      <p:tavLst>
                                        <p:tav tm="0">
                                          <p:val>
                                            <p:strVal val="#ppt_x"/>
                                          </p:val>
                                        </p:tav>
                                        <p:tav tm="100000">
                                          <p:val>
                                            <p:strVal val="#ppt_x"/>
                                          </p:val>
                                        </p:tav>
                                      </p:tavLst>
                                    </p:anim>
                                    <p:anim calcmode="lin" valueType="num">
                                      <p:cBhvr>
                                        <p:cTn id="4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nodeType="clickEffect">
                                  <p:stCondLst>
                                    <p:cond delay="0"/>
                                  </p:stCondLst>
                                  <p:childTnLst>
                                    <p:set>
                                      <p:cBhvr>
                                        <p:cTn id="53" dur="1" fill="hold">
                                          <p:stCondLst>
                                            <p:cond delay="0"/>
                                          </p:stCondLst>
                                        </p:cTn>
                                        <p:tgtEl>
                                          <p:spTgt spid="74"/>
                                        </p:tgtEl>
                                        <p:attrNameLst>
                                          <p:attrName>style.visibility</p:attrName>
                                        </p:attrNameLst>
                                      </p:cBhvr>
                                      <p:to>
                                        <p:strVal val="visible"/>
                                      </p:to>
                                    </p:set>
                                    <p:animEffect transition="in" filter="fade">
                                      <p:cBhvr>
                                        <p:cTn id="54" dur="1000"/>
                                        <p:tgtEl>
                                          <p:spTgt spid="74"/>
                                        </p:tgtEl>
                                      </p:cBhvr>
                                    </p:animEffect>
                                    <p:anim calcmode="lin" valueType="num">
                                      <p:cBhvr>
                                        <p:cTn id="55" dur="1000" fill="hold"/>
                                        <p:tgtEl>
                                          <p:spTgt spid="74"/>
                                        </p:tgtEl>
                                        <p:attrNameLst>
                                          <p:attrName>ppt_x</p:attrName>
                                        </p:attrNameLst>
                                      </p:cBhvr>
                                      <p:tavLst>
                                        <p:tav tm="0">
                                          <p:val>
                                            <p:strVal val="#ppt_x"/>
                                          </p:val>
                                        </p:tav>
                                        <p:tav tm="100000">
                                          <p:val>
                                            <p:strVal val="#ppt_x"/>
                                          </p:val>
                                        </p:tav>
                                      </p:tavLst>
                                    </p:anim>
                                    <p:anim calcmode="lin" valueType="num">
                                      <p:cBhvr>
                                        <p:cTn id="56" dur="1000" fill="hold"/>
                                        <p:tgtEl>
                                          <p:spTgt spid="7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1000"/>
                                        <p:tgtEl>
                                          <p:spTgt spid="65"/>
                                        </p:tgtEl>
                                      </p:cBhvr>
                                    </p:animEffect>
                                    <p:anim calcmode="lin" valueType="num">
                                      <p:cBhvr>
                                        <p:cTn id="60" dur="1000" fill="hold"/>
                                        <p:tgtEl>
                                          <p:spTgt spid="65"/>
                                        </p:tgtEl>
                                        <p:attrNameLst>
                                          <p:attrName>ppt_x</p:attrName>
                                        </p:attrNameLst>
                                      </p:cBhvr>
                                      <p:tavLst>
                                        <p:tav tm="0">
                                          <p:val>
                                            <p:strVal val="#ppt_x"/>
                                          </p:val>
                                        </p:tav>
                                        <p:tav tm="100000">
                                          <p:val>
                                            <p:strVal val="#ppt_x"/>
                                          </p:val>
                                        </p:tav>
                                      </p:tavLst>
                                    </p:anim>
                                    <p:anim calcmode="lin" valueType="num">
                                      <p:cBhvr>
                                        <p:cTn id="61"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2" presetClass="entr" presetSubtype="0"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1000"/>
                                        <p:tgtEl>
                                          <p:spTgt spid="2"/>
                                        </p:tgtEl>
                                      </p:cBhvr>
                                    </p:animEffect>
                                    <p:anim calcmode="lin" valueType="num">
                                      <p:cBhvr>
                                        <p:cTn id="67" dur="1000" fill="hold"/>
                                        <p:tgtEl>
                                          <p:spTgt spid="2"/>
                                        </p:tgtEl>
                                        <p:attrNameLst>
                                          <p:attrName>ppt_x</p:attrName>
                                        </p:attrNameLst>
                                      </p:cBhvr>
                                      <p:tavLst>
                                        <p:tav tm="0">
                                          <p:val>
                                            <p:strVal val="#ppt_x"/>
                                          </p:val>
                                        </p:tav>
                                        <p:tav tm="100000">
                                          <p:val>
                                            <p:strVal val="#ppt_x"/>
                                          </p:val>
                                        </p:tav>
                                      </p:tavLst>
                                    </p:anim>
                                    <p:anim calcmode="lin" valueType="num">
                                      <p:cBhvr>
                                        <p:cTn id="6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42" presetClass="entr" presetSubtype="0" fill="hold"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0"/>
                                        <p:tgtEl>
                                          <p:spTgt spid="3"/>
                                        </p:tgtEl>
                                      </p:cBhvr>
                                    </p:animEffect>
                                    <p:anim calcmode="lin" valueType="num">
                                      <p:cBhvr>
                                        <p:cTn id="74" dur="1000" fill="hold"/>
                                        <p:tgtEl>
                                          <p:spTgt spid="3"/>
                                        </p:tgtEl>
                                        <p:attrNameLst>
                                          <p:attrName>ppt_x</p:attrName>
                                        </p:attrNameLst>
                                      </p:cBhvr>
                                      <p:tavLst>
                                        <p:tav tm="0">
                                          <p:val>
                                            <p:strVal val="#ppt_x"/>
                                          </p:val>
                                        </p:tav>
                                        <p:tav tm="100000">
                                          <p:val>
                                            <p:strVal val="#ppt_x"/>
                                          </p:val>
                                        </p:tav>
                                      </p:tavLst>
                                    </p:anim>
                                    <p:anim calcmode="lin" valueType="num">
                                      <p:cBhvr>
                                        <p:cTn id="75" dur="1000" fill="hold"/>
                                        <p:tgtEl>
                                          <p:spTgt spid="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1000"/>
                                        <p:tgtEl>
                                          <p:spTgt spid="4"/>
                                        </p:tgtEl>
                                      </p:cBhvr>
                                    </p:animEffect>
                                    <p:anim calcmode="lin" valueType="num">
                                      <p:cBhvr>
                                        <p:cTn id="79" dur="1000" fill="hold"/>
                                        <p:tgtEl>
                                          <p:spTgt spid="4"/>
                                        </p:tgtEl>
                                        <p:attrNameLst>
                                          <p:attrName>ppt_x</p:attrName>
                                        </p:attrNameLst>
                                      </p:cBhvr>
                                      <p:tavLst>
                                        <p:tav tm="0">
                                          <p:val>
                                            <p:strVal val="#ppt_x"/>
                                          </p:val>
                                        </p:tav>
                                        <p:tav tm="100000">
                                          <p:val>
                                            <p:strVal val="#ppt_x"/>
                                          </p:val>
                                        </p:tav>
                                      </p:tavLst>
                                    </p:anim>
                                    <p:anim calcmode="lin" valueType="num">
                                      <p:cBhvr>
                                        <p:cTn id="80" dur="1000" fill="hold"/>
                                        <p:tgtEl>
                                          <p:spTgt spid="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1000"/>
                                        <p:tgtEl>
                                          <p:spTgt spid="5"/>
                                        </p:tgtEl>
                                      </p:cBhvr>
                                    </p:animEffect>
                                    <p:anim calcmode="lin" valueType="num">
                                      <p:cBhvr>
                                        <p:cTn id="84" dur="1000" fill="hold"/>
                                        <p:tgtEl>
                                          <p:spTgt spid="5"/>
                                        </p:tgtEl>
                                        <p:attrNameLst>
                                          <p:attrName>ppt_x</p:attrName>
                                        </p:attrNameLst>
                                      </p:cBhvr>
                                      <p:tavLst>
                                        <p:tav tm="0">
                                          <p:val>
                                            <p:strVal val="#ppt_x"/>
                                          </p:val>
                                        </p:tav>
                                        <p:tav tm="100000">
                                          <p:val>
                                            <p:strVal val="#ppt_x"/>
                                          </p:val>
                                        </p:tav>
                                      </p:tavLst>
                                    </p:anim>
                                    <p:anim calcmode="lin" valueType="num">
                                      <p:cBhvr>
                                        <p:cTn id="8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10;p51"/>
          <p:cNvGrpSpPr/>
          <p:nvPr/>
        </p:nvGrpSpPr>
        <p:grpSpPr bwMode="auto">
          <a:xfrm>
            <a:off x="6566927" y="1374670"/>
            <a:ext cx="5541090" cy="4629771"/>
            <a:chOff x="4914824" y="2033873"/>
            <a:chExt cx="3284180" cy="2339801"/>
          </a:xfr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path path="circle">
              <a:fillToRect t="100000" r="100000"/>
            </a:path>
            <a:tileRect l="-100000" b="-100000"/>
          </a:gradFill>
        </p:grpSpPr>
        <p:grpSp>
          <p:nvGrpSpPr>
            <p:cNvPr id="4" name="Google Shape;311;p51"/>
            <p:cNvGrpSpPr/>
            <p:nvPr/>
          </p:nvGrpSpPr>
          <p:grpSpPr bwMode="auto">
            <a:xfrm>
              <a:off x="6393440" y="2033873"/>
              <a:ext cx="595340" cy="680810"/>
              <a:chOff x="6393440" y="2033873"/>
              <a:chExt cx="595340" cy="680810"/>
            </a:xfrm>
            <a:grpFill/>
          </p:grpSpPr>
          <p:grpSp>
            <p:nvGrpSpPr>
              <p:cNvPr id="5" name="Google Shape;312;p51"/>
              <p:cNvGrpSpPr/>
              <p:nvPr/>
            </p:nvGrpSpPr>
            <p:grpSpPr bwMode="auto">
              <a:xfrm rot="559714">
                <a:off x="6393440" y="2157569"/>
                <a:ext cx="595340" cy="557114"/>
                <a:chOff x="2314575" y="2133725"/>
                <a:chExt cx="595325" cy="557100"/>
              </a:xfrm>
              <a:grpFill/>
            </p:grpSpPr>
            <p:sp>
              <p:nvSpPr>
                <p:cNvPr id="31771" name="Google Shape;313;p51"/>
                <p:cNvSpPr>
                  <a:spLocks noChangeShapeType="1"/>
                </p:cNvSpPr>
                <p:nvPr/>
              </p:nvSpPr>
              <p:spPr bwMode="auto">
                <a:xfrm>
                  <a:off x="2567000" y="2143125"/>
                  <a:ext cx="342900" cy="504900"/>
                </a:xfrm>
                <a:prstGeom prst="straightConnector1">
                  <a:avLst/>
                </a:prstGeom>
                <a:grpFill/>
                <a:ln w="76200">
                  <a:solidFill>
                    <a:srgbClr val="0075B0"/>
                  </a:solidFill>
                  <a:round/>
                </a:ln>
              </p:spPr>
            </p:sp>
            <p:sp>
              <p:nvSpPr>
                <p:cNvPr id="31772" name="Google Shape;314;p51"/>
                <p:cNvSpPr>
                  <a:spLocks noChangeShapeType="1"/>
                </p:cNvSpPr>
                <p:nvPr/>
              </p:nvSpPr>
              <p:spPr bwMode="auto">
                <a:xfrm rot="10800000" flipH="1">
                  <a:off x="2314575" y="2133725"/>
                  <a:ext cx="267000" cy="557100"/>
                </a:xfrm>
                <a:prstGeom prst="straightConnector1">
                  <a:avLst/>
                </a:prstGeom>
                <a:grpFill/>
                <a:ln w="76200">
                  <a:solidFill>
                    <a:schemeClr val="accent1"/>
                  </a:solidFill>
                  <a:round/>
                </a:ln>
              </p:spPr>
            </p:sp>
          </p:grpSp>
          <p:sp>
            <p:nvSpPr>
              <p:cNvPr id="315" name="Google Shape;315;p51"/>
              <p:cNvSpPr/>
              <p:nvPr/>
            </p:nvSpPr>
            <p:spPr>
              <a:xfrm rot="559553">
                <a:off x="6553003" y="2033873"/>
                <a:ext cx="331883" cy="332347"/>
              </a:xfrm>
              <a:prstGeom prst="ellipse">
                <a:avLst/>
              </a:prstGeom>
              <a:solidFill>
                <a:srgbClr val="FFC000"/>
              </a:solidFill>
              <a:ln>
                <a:noFill/>
              </a:ln>
            </p:spPr>
            <p:txBody>
              <a:bodyPr spcFirstLastPara="1" lIns="121900" tIns="121900" rIns="121900" bIns="121900" anchor="ctr"/>
              <a:lstStyle/>
              <a:p>
                <a:pPr defTabSz="914400">
                  <a:buClr>
                    <a:srgbClr val="000000"/>
                  </a:buClr>
                  <a:defRPr/>
                </a:pPr>
                <a:endParaRPr sz="2400"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16" name="Google Shape;316;p51"/>
            <p:cNvSpPr/>
            <p:nvPr/>
          </p:nvSpPr>
          <p:spPr>
            <a:xfrm rot="377138">
              <a:off x="4914824" y="2576325"/>
              <a:ext cx="3284180" cy="1797349"/>
            </a:xfrm>
            <a:prstGeom prst="roundRect">
              <a:avLst>
                <a:gd name="adj" fmla="val 9539"/>
              </a:avLst>
            </a:prstGeom>
            <a:grpFill/>
            <a:ln w="76200" cap="flat" cmpd="sng">
              <a:solidFill>
                <a:srgbClr val="00B050"/>
              </a:solidFill>
              <a:prstDash val="solid"/>
              <a:round/>
              <a:headEnd type="none" w="sm" len="sm"/>
              <a:tailEnd type="none" w="sm" len="sm"/>
            </a:ln>
          </p:spPr>
          <p:txBody>
            <a:bodyPr spcFirstLastPara="1" lIns="121900" tIns="121900" rIns="121900" bIns="121900" anchor="ctr"/>
            <a:lstStyle/>
            <a:p>
              <a:pPr defTabSz="914400">
                <a:buClr>
                  <a:srgbClr val="000000"/>
                </a:buClr>
                <a:defRPr/>
              </a:pPr>
              <a:endParaRPr sz="2400"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4340" name="Google Shape;318;p51"/>
          <p:cNvSpPr>
            <a:spLocks noGrp="1"/>
          </p:cNvSpPr>
          <p:nvPr>
            <p:ph type="subTitle" idx="4294967295"/>
          </p:nvPr>
        </p:nvSpPr>
        <p:spPr>
          <a:xfrm rot="377090">
            <a:off x="7783513" y="2946400"/>
            <a:ext cx="3505200" cy="395288"/>
          </a:xfrm>
        </p:spPr>
        <p:txBody>
          <a:bodyPr lIns="0" tIns="0" rIns="0" bIns="0" anchor="b"/>
          <a:lstStyle/>
          <a:p>
            <a:pPr marL="490538" indent="-490538" algn="ctr" defTabSz="1306513">
              <a:spcBef>
                <a:spcPct val="0"/>
              </a:spcBef>
              <a:buClr>
                <a:schemeClr val="accent1"/>
              </a:buClr>
              <a:buFont typeface="Raleway Thin" pitchFamily="2" charset="0"/>
              <a:buNone/>
            </a:pPr>
            <a:r>
              <a:rPr lang="en-US" altLang="en-US" sz="2100" b="1" smtClean="0">
                <a:latin typeface="Times New Roman" panose="02020603050405020304" pitchFamily="18" charset="0"/>
                <a:ea typeface="Raleway Thin" pitchFamily="2" charset="0"/>
                <a:cs typeface="Times New Roman" panose="02020603050405020304" pitchFamily="18" charset="0"/>
                <a:sym typeface="Raleway Thin" pitchFamily="2" charset="0"/>
              </a:rPr>
              <a:t>CÂU HỎI 2</a:t>
            </a:r>
            <a:endParaRPr lang="vi-VN" altLang="en-US" sz="2100" b="1" smtClean="0">
              <a:latin typeface="Times New Roman" panose="02020603050405020304" pitchFamily="18" charset="0"/>
              <a:ea typeface="Raleway Thin" pitchFamily="2" charset="0"/>
              <a:cs typeface="Times New Roman" panose="02020603050405020304" pitchFamily="18" charset="0"/>
              <a:sym typeface="Raleway Thin" pitchFamily="2" charset="0"/>
            </a:endParaRPr>
          </a:p>
        </p:txBody>
      </p:sp>
      <p:grpSp>
        <p:nvGrpSpPr>
          <p:cNvPr id="6" name="Google Shape;319;p51"/>
          <p:cNvGrpSpPr/>
          <p:nvPr/>
        </p:nvGrpSpPr>
        <p:grpSpPr bwMode="auto">
          <a:xfrm>
            <a:off x="69843" y="676275"/>
            <a:ext cx="7188493" cy="5499957"/>
            <a:chOff x="971723" y="2009575"/>
            <a:chExt cx="3314400" cy="2466387"/>
          </a:xfr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t="100000" r="100000"/>
            </a:path>
            <a:tileRect l="-100000" b="-100000"/>
          </a:gradFill>
        </p:grpSpPr>
        <p:grpSp>
          <p:nvGrpSpPr>
            <p:cNvPr id="7" name="Google Shape;320;p51"/>
            <p:cNvGrpSpPr/>
            <p:nvPr/>
          </p:nvGrpSpPr>
          <p:grpSpPr bwMode="auto">
            <a:xfrm>
              <a:off x="2255063" y="2009575"/>
              <a:ext cx="595325" cy="676500"/>
              <a:chOff x="2255063" y="2009575"/>
              <a:chExt cx="595325" cy="676500"/>
            </a:xfrm>
            <a:grpFill/>
          </p:grpSpPr>
          <p:grpSp>
            <p:nvGrpSpPr>
              <p:cNvPr id="8" name="Google Shape;321;p51"/>
              <p:cNvGrpSpPr/>
              <p:nvPr/>
            </p:nvGrpSpPr>
            <p:grpSpPr bwMode="auto">
              <a:xfrm>
                <a:off x="2255063" y="2128975"/>
                <a:ext cx="595325" cy="557100"/>
                <a:chOff x="2314575" y="2133725"/>
                <a:chExt cx="595325" cy="557100"/>
              </a:xfrm>
              <a:grpFill/>
            </p:grpSpPr>
            <p:sp>
              <p:nvSpPr>
                <p:cNvPr id="31765" name="Google Shape;322;p51"/>
                <p:cNvSpPr>
                  <a:spLocks noChangeShapeType="1"/>
                </p:cNvSpPr>
                <p:nvPr/>
              </p:nvSpPr>
              <p:spPr bwMode="auto">
                <a:xfrm>
                  <a:off x="2567000" y="2143125"/>
                  <a:ext cx="342900" cy="504900"/>
                </a:xfrm>
                <a:prstGeom prst="straightConnector1">
                  <a:avLst/>
                </a:prstGeom>
                <a:grpFill/>
                <a:ln w="76200">
                  <a:solidFill>
                    <a:schemeClr val="accent1"/>
                  </a:solidFill>
                  <a:round/>
                </a:ln>
              </p:spPr>
            </p:sp>
            <p:sp>
              <p:nvSpPr>
                <p:cNvPr id="31766" name="Google Shape;323;p51"/>
                <p:cNvSpPr>
                  <a:spLocks noChangeShapeType="1"/>
                </p:cNvSpPr>
                <p:nvPr/>
              </p:nvSpPr>
              <p:spPr bwMode="auto">
                <a:xfrm rot="10800000" flipH="1">
                  <a:off x="2314575" y="2133725"/>
                  <a:ext cx="267000" cy="557100"/>
                </a:xfrm>
                <a:prstGeom prst="straightConnector1">
                  <a:avLst/>
                </a:prstGeom>
                <a:ln w="76200"/>
              </p:spPr>
              <p:style>
                <a:lnRef idx="1">
                  <a:schemeClr val="accent1"/>
                </a:lnRef>
                <a:fillRef idx="0">
                  <a:schemeClr val="accent1"/>
                </a:fillRef>
                <a:effectRef idx="0">
                  <a:schemeClr val="accent1"/>
                </a:effectRef>
                <a:fontRef idx="minor">
                  <a:schemeClr val="tx1"/>
                </a:fontRef>
              </p:style>
            </p:sp>
          </p:grpSp>
          <p:sp>
            <p:nvSpPr>
              <p:cNvPr id="324" name="Google Shape;324;p51"/>
              <p:cNvSpPr/>
              <p:nvPr/>
            </p:nvSpPr>
            <p:spPr>
              <a:xfrm>
                <a:off x="2344932" y="2009575"/>
                <a:ext cx="330739" cy="330869"/>
              </a:xfrm>
              <a:prstGeom prst="ellipse">
                <a:avLst/>
              </a:prstGeom>
              <a:solidFill>
                <a:srgbClr val="FFC000"/>
              </a:solidFill>
              <a:ln>
                <a:noFill/>
              </a:ln>
            </p:spPr>
            <p:txBody>
              <a:bodyPr spcFirstLastPara="1" lIns="121900" tIns="121900" rIns="121900" bIns="121900" anchor="ctr"/>
              <a:lstStyle/>
              <a:p>
                <a:pPr defTabSz="914400">
                  <a:buClr>
                    <a:srgbClr val="000000"/>
                  </a:buClr>
                  <a:defRPr/>
                </a:pPr>
                <a:endParaRPr sz="2400"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25" name="Google Shape;325;p51"/>
            <p:cNvSpPr/>
            <p:nvPr/>
          </p:nvSpPr>
          <p:spPr>
            <a:xfrm rot="-231867">
              <a:off x="1028988" y="2571447"/>
              <a:ext cx="3199869" cy="1798597"/>
            </a:xfrm>
            <a:prstGeom prst="roundRect">
              <a:avLst>
                <a:gd name="adj" fmla="val 9539"/>
              </a:avLst>
            </a:prstGeom>
            <a:grpFill/>
            <a:ln w="76200" cap="flat" cmpd="sng">
              <a:solidFill>
                <a:srgbClr val="00B050"/>
              </a:solidFill>
              <a:prstDash val="solid"/>
              <a:round/>
              <a:headEnd type="none" w="sm" len="sm"/>
              <a:tailEnd type="none" w="sm" len="sm"/>
            </a:ln>
          </p:spPr>
          <p:txBody>
            <a:bodyPr spcFirstLastPara="1" lIns="121900" tIns="121900" rIns="121900" bIns="121900" anchor="ctr"/>
            <a:lstStyle/>
            <a:p>
              <a:pPr defTabSz="914400">
                <a:buClr>
                  <a:srgbClr val="000000"/>
                </a:buClr>
                <a:defRPr/>
              </a:pPr>
              <a:endParaRPr sz="2400" kern="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4342" name="Google Shape;326;p51"/>
          <p:cNvSpPr>
            <a:spLocks noGrp="1"/>
          </p:cNvSpPr>
          <p:nvPr>
            <p:ph type="subTitle" idx="4294967295"/>
          </p:nvPr>
        </p:nvSpPr>
        <p:spPr>
          <a:xfrm rot="21368229">
            <a:off x="420688" y="2963863"/>
            <a:ext cx="6124575" cy="3151187"/>
          </a:xfrm>
        </p:spPr>
        <p:txBody>
          <a:bodyPr lIns="0" tIns="0" rIns="0" bIns="0"/>
          <a:lstStyle/>
          <a:p>
            <a:pPr marL="0" indent="0" algn="ctr" defTabSz="1306513" eaLnBrk="1" hangingPunct="1">
              <a:spcBef>
                <a:spcPct val="0"/>
              </a:spcBef>
              <a:buFont typeface="Arial" panose="020B0604020202020204" pitchFamily="34" charset="0"/>
              <a:buNone/>
            </a:pPr>
            <a:r>
              <a:rPr lang="en-US" altLang="en-US" b="1" smtClean="0">
                <a:latin typeface="Arial" panose="020B0604020202020204" pitchFamily="34" charset="0"/>
                <a:ea typeface="BatangChe" pitchFamily="49" charset="-128"/>
              </a:rPr>
              <a:t>Em có suy nghĩ gì sau khi </a:t>
            </a:r>
          </a:p>
          <a:p>
            <a:pPr marL="0" indent="0" algn="ctr" defTabSz="1306513" eaLnBrk="1" hangingPunct="1">
              <a:spcBef>
                <a:spcPct val="0"/>
              </a:spcBef>
              <a:buFont typeface="Arial" panose="020B0604020202020204" pitchFamily="34" charset="0"/>
              <a:buNone/>
            </a:pPr>
            <a:r>
              <a:rPr lang="en-US" altLang="en-US" b="1" smtClean="0">
                <a:latin typeface="Arial" panose="020B0604020202020204" pitchFamily="34" charset="0"/>
                <a:ea typeface="BatangChe" pitchFamily="49" charset="-128"/>
              </a:rPr>
              <a:t>xem xong đoạn video?</a:t>
            </a:r>
            <a:r>
              <a:rPr lang="en-US" altLang="en-US" sz="3200" b="1" smtClean="0">
                <a:solidFill>
                  <a:srgbClr val="FF0066"/>
                </a:solidFill>
                <a:latin typeface="BatangChe" pitchFamily="49" charset="-128"/>
                <a:ea typeface="BatangChe" pitchFamily="49" charset="-128"/>
              </a:rPr>
              <a:t> </a:t>
            </a:r>
            <a:endParaRPr lang="en-US" altLang="en-US" sz="3200" b="1" noProof="1" smtClean="0">
              <a:solidFill>
                <a:srgbClr val="FF0066"/>
              </a:solidFill>
              <a:latin typeface="BatangChe" pitchFamily="49" charset="-128"/>
              <a:ea typeface="BatangChe" pitchFamily="49" charset="-128"/>
            </a:endParaRPr>
          </a:p>
        </p:txBody>
      </p:sp>
      <p:sp>
        <p:nvSpPr>
          <p:cNvPr id="14343" name="Google Shape;327;p51"/>
          <p:cNvSpPr>
            <a:spLocks noGrp="1"/>
          </p:cNvSpPr>
          <p:nvPr>
            <p:ph type="subTitle" idx="4294967295"/>
          </p:nvPr>
        </p:nvSpPr>
        <p:spPr>
          <a:xfrm rot="21368229">
            <a:off x="1801813" y="2162175"/>
            <a:ext cx="3505200" cy="371475"/>
          </a:xfrm>
        </p:spPr>
        <p:txBody>
          <a:bodyPr lIns="0" tIns="0" rIns="0" bIns="0" anchor="b"/>
          <a:lstStyle/>
          <a:p>
            <a:pPr marL="490538" indent="-490538" algn="ctr" defTabSz="1306513">
              <a:spcBef>
                <a:spcPct val="0"/>
              </a:spcBef>
              <a:buClr>
                <a:schemeClr val="accent1"/>
              </a:buClr>
              <a:buSzPts val="3000"/>
              <a:buFont typeface="Raleway Thin" pitchFamily="2" charset="0"/>
              <a:buNone/>
            </a:pPr>
            <a:r>
              <a:rPr lang="en-US" altLang="en-US" sz="2100" b="1" smtClean="0">
                <a:latin typeface="Tahoma" panose="020B0604030504040204" pitchFamily="34" charset="0"/>
                <a:sym typeface="Raleway Thin" pitchFamily="2" charset="0"/>
              </a:rPr>
              <a:t>Câu 1</a:t>
            </a:r>
            <a:endParaRPr lang="en-US" altLang="en-US" sz="2100" b="1" noProof="1" smtClean="0">
              <a:latin typeface="Tahoma" panose="020B0604030504040204" pitchFamily="34" charset="0"/>
              <a:sym typeface="Raleway Thin" pitchFamily="2" charset="0"/>
            </a:endParaRPr>
          </a:p>
        </p:txBody>
      </p:sp>
      <p:sp>
        <p:nvSpPr>
          <p:cNvPr id="2" name="Google Shape;318;p51"/>
          <p:cNvSpPr txBox="1">
            <a:spLocks noChangeArrowheads="1"/>
          </p:cNvSpPr>
          <p:nvPr/>
        </p:nvSpPr>
        <p:spPr bwMode="auto">
          <a:xfrm rot="377090">
            <a:off x="7389813" y="3743325"/>
            <a:ext cx="44005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13065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1062038" indent="-409575" defTabSz="13065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633538" indent="-327025" defTabSz="13065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2286000" indent="-327025" defTabSz="13065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938463" indent="-325438" defTabSz="13065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33956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38528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43100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47672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b="1" i="1"/>
              <a:t>Em rút ra bài học gì </a:t>
            </a:r>
          </a:p>
          <a:p>
            <a:pPr algn="ctr" eaLnBrk="1" hangingPunct="1">
              <a:spcBef>
                <a:spcPct val="0"/>
              </a:spcBef>
              <a:buFontTx/>
              <a:buNone/>
            </a:pPr>
            <a:r>
              <a:rPr lang="en-US" altLang="en-US" b="1" i="1"/>
              <a:t>cho bản thân?</a:t>
            </a:r>
          </a:p>
        </p:txBody>
      </p:sp>
      <p:sp>
        <p:nvSpPr>
          <p:cNvPr id="30" name="TextBox 29"/>
          <p:cNvSpPr txBox="1">
            <a:spLocks noChangeArrowheads="1"/>
          </p:cNvSpPr>
          <p:nvPr/>
        </p:nvSpPr>
        <p:spPr bwMode="auto">
          <a:xfrm>
            <a:off x="30163" y="139700"/>
            <a:ext cx="118237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marL="407988" indent="-407988" defTabSz="13065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1062038" indent="-409575" defTabSz="13065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633538" indent="-327025" defTabSz="13065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2286000" indent="-327025" defTabSz="13065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938463" indent="-325438" defTabSz="13065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33956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38528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43100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4767263" indent="-325438" defTabSz="13065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3800" b="1">
                <a:latin typeface="Times New Roman" panose="02020603050405020304" pitchFamily="18" charset="0"/>
                <a:cs typeface="Times New Roman" panose="02020603050405020304" pitchFamily="18" charset="0"/>
              </a:rPr>
              <a:t>Câu hỏi: Hãy xem clip sau và trả lời các câu hỏi: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342">
                                            <p:txEl>
                                              <p:pRg st="0" end="0"/>
                                            </p:txEl>
                                          </p:spTgt>
                                        </p:tgtEl>
                                        <p:attrNameLst>
                                          <p:attrName>style.visibility</p:attrName>
                                        </p:attrNameLst>
                                      </p:cBhvr>
                                      <p:to>
                                        <p:strVal val="visible"/>
                                      </p:to>
                                    </p:set>
                                    <p:animEffect transition="in" filter="box(in)">
                                      <p:cBhvr>
                                        <p:cTn id="17" dur="500"/>
                                        <p:tgtEl>
                                          <p:spTgt spid="14342">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342">
                                            <p:txEl>
                                              <p:pRg st="1" end="1"/>
                                            </p:txEl>
                                          </p:spTgt>
                                        </p:tgtEl>
                                        <p:attrNameLst>
                                          <p:attrName>style.visibility</p:attrName>
                                        </p:attrNameLst>
                                      </p:cBhvr>
                                      <p:to>
                                        <p:strVal val="visible"/>
                                      </p:to>
                                    </p:set>
                                    <p:animEffect transition="in" filter="box(in)">
                                      <p:cBhvr>
                                        <p:cTn id="22" dur="500"/>
                                        <p:tgtEl>
                                          <p:spTgt spid="14342">
                                            <p:txEl>
                                              <p:pRg st="1" end="1"/>
                                            </p:txEl>
                                          </p:spTgt>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4343">
                                            <p:txEl>
                                              <p:pRg st="0" end="0"/>
                                            </p:txEl>
                                          </p:spTgt>
                                        </p:tgtEl>
                                        <p:attrNameLst>
                                          <p:attrName>style.visibility</p:attrName>
                                        </p:attrNameLst>
                                      </p:cBhvr>
                                      <p:to>
                                        <p:strVal val="visible"/>
                                      </p:to>
                                    </p:set>
                                    <p:animEffect transition="in" filter="box(in)">
                                      <p:cBhvr>
                                        <p:cTn id="25" dur="500"/>
                                        <p:tgtEl>
                                          <p:spTgt spid="14343">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ox(in)">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4340">
                                            <p:txEl>
                                              <p:pRg st="0" end="0"/>
                                            </p:txEl>
                                          </p:spTgt>
                                        </p:tgtEl>
                                        <p:attrNameLst>
                                          <p:attrName>style.visibility</p:attrName>
                                        </p:attrNameLst>
                                      </p:cBhvr>
                                      <p:to>
                                        <p:strVal val="visible"/>
                                      </p:to>
                                    </p:set>
                                    <p:animEffect transition="in" filter="box(in)">
                                      <p:cBhvr>
                                        <p:cTn id="35" dur="500"/>
                                        <p:tgtEl>
                                          <p:spTgt spid="14340">
                                            <p:txEl>
                                              <p:pRg st="0" end="0"/>
                                            </p:txEl>
                                          </p:spTgt>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ox(in)">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p:bldP spid="14342" grpId="0" build="p"/>
      <p:bldP spid="14343" grpId="0" build="p"/>
      <p:bldP spid="2"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ạn Sẽ Rơi Nước Mắt Trước Ý Chí Của Cậu Sinh Viên Nghèo Vượt Qua Nỗi Đau Mồ Côi.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52413" y="1081454"/>
            <a:ext cx="11787187" cy="528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485825" y="114272"/>
            <a:ext cx="9090117" cy="584775"/>
          </a:xfrm>
          <a:prstGeom prst="rect">
            <a:avLst/>
          </a:prstGeom>
        </p:spPr>
        <p:txBody>
          <a:bodyPr wrap="none">
            <a:spAutoFit/>
          </a:bodyPr>
          <a:lstStyle/>
          <a:p>
            <a:pPr marL="0" marR="0">
              <a:spcBef>
                <a:spcPts val="300"/>
              </a:spcBef>
              <a:spcAft>
                <a:spcPts val="300"/>
              </a:spcAft>
            </a:pP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(https://www.youtube.com/watch?v=khGLwMDj618)</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idx="4294967295"/>
          </p:nvPr>
        </p:nvSpPr>
        <p:spPr>
          <a:xfrm>
            <a:off x="838200" y="1219200"/>
            <a:ext cx="10515600" cy="3898900"/>
          </a:xfrm>
        </p:spPr>
        <p:txBody>
          <a:bodyPr/>
          <a:lstStyle/>
          <a:p>
            <a:pPr algn="ctr" eaLnBrk="1" hangingPunct="1"/>
            <a:r>
              <a:rPr lang="en-US" altLang="vi-VN" sz="3200" b="1" smtClean="0">
                <a:solidFill>
                  <a:srgbClr val="FF0000"/>
                </a:solidFill>
                <a:latin typeface="Times New Roman" panose="02020603050405020304" pitchFamily="18" charset="0"/>
                <a:cs typeface="Times New Roman" panose="02020603050405020304" pitchFamily="18" charset="0"/>
              </a:rPr>
              <a:t>Câu 1</a:t>
            </a:r>
            <a:r>
              <a:rPr lang="en-US" altLang="vi-VN" sz="3200" b="1" smtClean="0">
                <a:latin typeface="Times New Roman" panose="02020603050405020304" pitchFamily="18" charset="0"/>
                <a:cs typeface="Times New Roman" panose="02020603050405020304" pitchFamily="18" charset="0"/>
              </a:rPr>
              <a:t>: Điền từ còn thiếu trong câu nói của </a:t>
            </a:r>
            <a:br>
              <a:rPr lang="en-US" altLang="vi-VN" sz="3200" b="1" smtClean="0">
                <a:latin typeface="Times New Roman" panose="02020603050405020304" pitchFamily="18" charset="0"/>
                <a:cs typeface="Times New Roman" panose="02020603050405020304" pitchFamily="18" charset="0"/>
              </a:rPr>
            </a:br>
            <a:r>
              <a:rPr lang="en-US" altLang="vi-VN" sz="3200" b="1" smtClean="0">
                <a:latin typeface="Times New Roman" panose="02020603050405020304" pitchFamily="18" charset="0"/>
                <a:cs typeface="Times New Roman" panose="02020603050405020304" pitchFamily="18" charset="0"/>
              </a:rPr>
              <a:t>Thân Nhân Trung : </a:t>
            </a:r>
            <a:br>
              <a:rPr lang="en-US" altLang="vi-VN" sz="3200" b="1" smtClean="0">
                <a:latin typeface="Times New Roman" panose="02020603050405020304" pitchFamily="18" charset="0"/>
                <a:cs typeface="Times New Roman" panose="02020603050405020304" pitchFamily="18" charset="0"/>
              </a:rPr>
            </a:br>
            <a:r>
              <a:rPr lang="en-US" altLang="vi-VN" sz="3200" b="1" smtClean="0">
                <a:latin typeface="Times New Roman" panose="02020603050405020304" pitchFamily="18" charset="0"/>
                <a:cs typeface="Times New Roman" panose="02020603050405020304" pitchFamily="18" charset="0"/>
              </a:rPr>
              <a:t>“ Hiền tài là……của quốc gia” ? </a:t>
            </a:r>
            <a:br>
              <a:rPr lang="en-US" altLang="vi-VN" sz="3200" b="1" smtClean="0">
                <a:latin typeface="Times New Roman" panose="02020603050405020304" pitchFamily="18" charset="0"/>
                <a:cs typeface="Times New Roman" panose="02020603050405020304" pitchFamily="18" charset="0"/>
              </a:rPr>
            </a:br>
            <a:r>
              <a:rPr lang="en-US" altLang="vi-VN" sz="3200" b="1" smtClean="0">
                <a:latin typeface="Times New Roman" panose="02020603050405020304" pitchFamily="18" charset="0"/>
                <a:cs typeface="Times New Roman" panose="02020603050405020304" pitchFamily="18" charset="0"/>
              </a:rPr>
              <a:t>(8 chữ cái)</a:t>
            </a:r>
            <a:r>
              <a:rPr lang="en-US" altLang="vi-VN" sz="3200" smtClean="0">
                <a:latin typeface="Times New Roman" panose="02020603050405020304" pitchFamily="18" charset="0"/>
                <a:cs typeface="Times New Roman" panose="02020603050405020304" pitchFamily="18" charset="0"/>
              </a:rPr>
              <a:t/>
            </a:r>
            <a:br>
              <a:rPr lang="en-US" altLang="vi-VN" sz="3200" smtClean="0">
                <a:latin typeface="Times New Roman" panose="02020603050405020304" pitchFamily="18" charset="0"/>
                <a:cs typeface="Times New Roman" panose="02020603050405020304" pitchFamily="18" charset="0"/>
              </a:rPr>
            </a:br>
            <a:endParaRPr lang="en-US" altLang="vi-VN" sz="3200" smtClean="0"/>
          </a:p>
        </p:txBody>
      </p:sp>
      <p:sp>
        <p:nvSpPr>
          <p:cNvPr id="5" name="Rectangle 4">
            <a:hlinkClick r:id="rId2" action="ppaction://hlinksldjump"/>
          </p:cNvPr>
          <p:cNvSpPr/>
          <p:nvPr/>
        </p:nvSpPr>
        <p:spPr>
          <a:xfrm>
            <a:off x="19050" y="0"/>
            <a:ext cx="2665413" cy="977900"/>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FF0000"/>
                </a:solidFill>
                <a:latin typeface="Times New Roman" panose="02020603050405020304" pitchFamily="18" charset="0"/>
                <a:cs typeface="Times New Roman" panose="02020603050405020304" pitchFamily="18" charset="0"/>
              </a:rPr>
              <a:t>TRÒ CHƠI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5313" y="1089025"/>
            <a:ext cx="37973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6663" y="411163"/>
            <a:ext cx="54673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6754813" y="2006600"/>
            <a:ext cx="46101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a:solidFill>
                  <a:srgbClr val="0000CC"/>
                </a:solidFill>
                <a:latin typeface="Times New Roman" panose="02020603050405020304" pitchFamily="18" charset="0"/>
                <a:cs typeface="Times New Roman" panose="02020603050405020304" pitchFamily="18" charset="0"/>
              </a:rPr>
              <a:t>Điều 39: </a:t>
            </a:r>
          </a:p>
          <a:p>
            <a:pPr algn="just">
              <a:lnSpc>
                <a:spcPct val="100000"/>
              </a:lnSpc>
              <a:spcBef>
                <a:spcPct val="0"/>
              </a:spcBef>
              <a:buFontTx/>
              <a:buNone/>
            </a:pPr>
            <a:r>
              <a:rPr lang="en-US" altLang="en-US" sz="4000">
                <a:solidFill>
                  <a:srgbClr val="0000CC"/>
                </a:solidFill>
                <a:latin typeface="Times New Roman" panose="02020603050405020304" pitchFamily="18" charset="0"/>
                <a:cs typeface="Times New Roman" panose="02020603050405020304" pitchFamily="18" charset="0"/>
              </a:rPr>
              <a:t>Công dân có quyền và nghĩa vụ học tập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905000"/>
            <a:ext cx="226536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6" descr="tải xu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98438"/>
            <a:ext cx="5905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2850" y="-360363"/>
            <a:ext cx="9561513" cy="710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Rectangle 8"/>
          <p:cNvSpPr>
            <a:spLocks noChangeArrowheads="1"/>
          </p:cNvSpPr>
          <p:nvPr/>
        </p:nvSpPr>
        <p:spPr bwMode="auto">
          <a:xfrm>
            <a:off x="2811463" y="769938"/>
            <a:ext cx="8375650"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000">
                <a:latin typeface="Century Gothic" panose="020B0502020202020204" pitchFamily="34" charset="0"/>
              </a:rPr>
              <a:t>1. Được giáo dục, học tập để phát triển toàn diện và phát huy tốt nhất tiềm năng của bản thân.</a:t>
            </a:r>
          </a:p>
          <a:p>
            <a:pPr algn="just">
              <a:lnSpc>
                <a:spcPct val="100000"/>
              </a:lnSpc>
              <a:spcBef>
                <a:spcPct val="0"/>
              </a:spcBef>
              <a:buFontTx/>
              <a:buNone/>
            </a:pPr>
            <a:r>
              <a:rPr lang="en-US" altLang="en-US" sz="2000">
                <a:latin typeface="Century Gothic" panose="020B0502020202020204" pitchFamily="34" charset="0"/>
              </a:rPr>
              <a:t>2. Được tôn trọng; bình đẳng về cơ hội giáo dục và học tập; được phát triển tài năng, năng khiếu, sáng tạo, phát minh; được cung cấp đầy đủ thông tin về việc học tập, rèn luyện của mình.</a:t>
            </a:r>
          </a:p>
          <a:p>
            <a:pPr algn="just">
              <a:lnSpc>
                <a:spcPct val="100000"/>
              </a:lnSpc>
              <a:spcBef>
                <a:spcPct val="0"/>
              </a:spcBef>
              <a:buFontTx/>
              <a:buNone/>
            </a:pPr>
            <a:r>
              <a:rPr lang="en-US" altLang="en-US" sz="2000">
                <a:latin typeface="Century Gothic" panose="020B0502020202020204" pitchFamily="34" charset="0"/>
              </a:rPr>
              <a:t>3. Được học vượt lớp, học rút ngắn thời gian thực hiện chương trình, học ở độ tuổi cao hơn tuổi quy định, học kéo dài thời gian, học lưu ban, được tạo điều kiện để học các chương trình giáo dục theo quy định của pháp luật.</a:t>
            </a:r>
          </a:p>
          <a:p>
            <a:pPr algn="just">
              <a:lnSpc>
                <a:spcPct val="100000"/>
              </a:lnSpc>
              <a:spcBef>
                <a:spcPct val="0"/>
              </a:spcBef>
              <a:buFontTx/>
              <a:buNone/>
            </a:pPr>
            <a:r>
              <a:rPr lang="en-US" altLang="en-US" sz="2000">
                <a:latin typeface="Century Gothic" panose="020B0502020202020204" pitchFamily="34" charset="0"/>
              </a:rPr>
              <a:t>4. Được học tập trong môi trường giáo dục an toàn, lành mạnh.</a:t>
            </a:r>
          </a:p>
          <a:p>
            <a:pPr algn="just">
              <a:lnSpc>
                <a:spcPct val="100000"/>
              </a:lnSpc>
              <a:spcBef>
                <a:spcPct val="0"/>
              </a:spcBef>
              <a:buFontTx/>
              <a:buNone/>
            </a:pPr>
            <a:r>
              <a:rPr lang="en-US" altLang="en-US" sz="2000">
                <a:latin typeface="Century Gothic" panose="020B0502020202020204" pitchFamily="34" charset="0"/>
              </a:rPr>
              <a:t>5. Được cấp văn bằng, chứng chỉ, xác nhận sau khi tốt nghiệp cấp học, trình độ đào tạo và hoàn thành chương trình giáo dục theo quy định.</a:t>
            </a:r>
          </a:p>
          <a:p>
            <a:pPr algn="just">
              <a:lnSpc>
                <a:spcPct val="100000"/>
              </a:lnSpc>
              <a:spcBef>
                <a:spcPct val="0"/>
              </a:spcBef>
              <a:buFontTx/>
              <a:buNone/>
            </a:pPr>
            <a:r>
              <a:rPr lang="en-US" altLang="en-US" sz="2000">
                <a:latin typeface="Century Gothic" panose="020B0502020202020204" pitchFamily="34" charset="0"/>
              </a:rPr>
              <a:t>8. Được trực tiếp hoặc thông qua đại diện hợp pháp của mình kiến nghị với cơ sở giáo dục các giải pháp góp phần xây dựng cơ sở giáo dục, bảo vệ quyền, lợi ích của người học.</a:t>
            </a:r>
          </a:p>
          <a:p>
            <a:pPr algn="just">
              <a:lnSpc>
                <a:spcPct val="100000"/>
              </a:lnSpc>
              <a:spcBef>
                <a:spcPct val="0"/>
              </a:spcBef>
              <a:buFontTx/>
              <a:buNone/>
            </a:pPr>
            <a:r>
              <a:rPr lang="en-US" altLang="en-US" sz="2000">
                <a:latin typeface="Century Gothic" panose="020B0502020202020204" pitchFamily="34" charset="0"/>
              </a:rPr>
              <a:t>9. Được hưởng chính sách ưu tiên của Nhà nước trong tuyển dụng vào các cơ quan nhà nước nếu tốt nghiệp loại giỏi và có đạo đức tốt.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D0B0D3-D735-4619-AA45-B57B791E1744}"/>
              </a:ex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spcBef>
                <a:spcPts val="0"/>
              </a:spcBef>
              <a:spcAft>
                <a:spcPts val="0"/>
              </a:spcAft>
              <a:defRPr/>
            </a:pPr>
            <a:endParaRPr lang="en-US" dirty="0">
              <a:solidFill>
                <a:prstClr val="white"/>
              </a:solidFill>
            </a:endParaRPr>
          </a:p>
        </p:txBody>
      </p:sp>
      <p:pic>
        <p:nvPicPr>
          <p:cNvPr id="140291" name="Picture 3" descr="Pink flowers and leaves on white background"/>
          <p:cNvPicPr>
            <a:picLocks noChangeAspect="1"/>
          </p:cNvPicPr>
          <p:nvPr/>
        </p:nvPicPr>
        <p:blipFill>
          <a:blip r:embed="rId2">
            <a:extLst>
              <a:ext uri="{28A0092B-C50C-407E-A947-70E740481C1C}">
                <a14:useLocalDpi xmlns:a14="http://schemas.microsoft.com/office/drawing/2010/main" val="0"/>
              </a:ext>
            </a:extLst>
          </a:blip>
          <a:srcRect t="12088" r="-2" b="-2"/>
          <a:stretch>
            <a:fillRect/>
          </a:stretch>
        </p:blipFill>
        <p:spPr bwMode="auto">
          <a:xfrm>
            <a:off x="0"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2300" y="0"/>
            <a:ext cx="9586913" cy="1978025"/>
          </a:xfrm>
        </p:spPr>
        <p:txBody>
          <a:bodyPr/>
          <a:lstStyle/>
          <a:p>
            <a:pPr eaLnBrk="1" hangingPunct="1"/>
            <a:r>
              <a:rPr lang="en-US" altLang="en-US" sz="4400" b="1" smtClean="0">
                <a:solidFill>
                  <a:srgbClr val="0000CC"/>
                </a:solidFill>
                <a:latin typeface="Times New Roman" panose="02020603050405020304" pitchFamily="18" charset="0"/>
                <a:cs typeface="Times New Roman" panose="02020603050405020304" pitchFamily="18" charset="0"/>
              </a:rPr>
              <a:t>2. Nghĩa vụ của công dân trong học tập:</a:t>
            </a:r>
            <a:r>
              <a:rPr lang="en-US" altLang="en-US" sz="1800" smtClean="0">
                <a:solidFill>
                  <a:srgbClr val="0000CC"/>
                </a:solidFill>
                <a:latin typeface=".VnTime" panose="020B7200000000000000" pitchFamily="34" charset="0"/>
                <a:cs typeface="Times New Roman" panose="02020603050405020304" pitchFamily="18" charset="0"/>
              </a:rPr>
              <a:t/>
            </a:r>
            <a:br>
              <a:rPr lang="en-US" altLang="en-US" sz="1800" smtClean="0">
                <a:solidFill>
                  <a:srgbClr val="0000CC"/>
                </a:solidFill>
                <a:latin typeface=".VnTime" panose="020B7200000000000000" pitchFamily="34" charset="0"/>
                <a:cs typeface="Times New Roman" panose="02020603050405020304" pitchFamily="18" charset="0"/>
              </a:rPr>
            </a:br>
            <a:endParaRPr lang="en-US" altLang="en-US" smtClean="0">
              <a:solidFill>
                <a:srgbClr val="0000CC"/>
              </a:solidFill>
            </a:endParaRPr>
          </a:p>
        </p:txBody>
      </p:sp>
      <p:grpSp>
        <p:nvGrpSpPr>
          <p:cNvPr id="16" name="Graphic 78">
            <a:extLst>
              <a:ext uri="{FF2B5EF4-FFF2-40B4-BE49-F238E27FC236}">
                <a16:creationId xmlns:a16="http://schemas.microsoft.com/office/drawing/2014/main" id="{DBBA0A0D-8F6A-400A-9E49-8C008E2C7DB1}"/>
              </a:ext>
              <a:ext uri="{C183D7F6-B498-43B3-948B-1728B52AA6E4}"/>
            </a:extLst>
          </p:cNvPr>
          <p:cNvGrpSpPr>
            <a:grpSpLocks noGrp="1" noUngrp="1" noRot="1" noChangeAspect="1" noMove="1" noResize="1"/>
          </p:cNvGrpSpPr>
          <p:nvPr/>
        </p:nvGrpSpPr>
        <p:grpSpPr>
          <a:xfrm>
            <a:off x="531813" y="3267662"/>
            <a:ext cx="970649" cy="45718"/>
            <a:chOff x="4886325" y="3371754"/>
            <a:chExt cx="2418492" cy="113728"/>
          </a:xfrm>
          <a:solidFill>
            <a:schemeClr val="accent1"/>
          </a:solidFill>
        </p:grpSpPr>
        <p:sp>
          <p:nvSpPr>
            <p:cNvPr id="17" name="Graphic 78">
              <a:extLst>
                <a:ext uri="{FF2B5EF4-FFF2-40B4-BE49-F238E27FC236}">
                  <a16:creationId xmlns:a16="http://schemas.microsoft.com/office/drawing/2014/main" id="{A5DD701E-4BC9-48E3-AF4F-013B52D63D4B}"/>
                </a:ext>
                <a:ext uri="{C183D7F6-B498-43B3-948B-1728B52AA6E4}"/>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nvGrpSpPr>
            <p:cNvPr id="18" name="Graphic 78">
              <a:extLst>
                <a:ext uri="{FF2B5EF4-FFF2-40B4-BE49-F238E27FC236}">
                  <a16:creationId xmlns:a16="http://schemas.microsoft.com/office/drawing/2014/main" id="{FB658B62-664D-4B3B-BBDA-235666290B4A}"/>
                </a:ext>
                <a:ext uri="{C183D7F6-B498-43B3-948B-1728B52AA6E4}"/>
              </a:extLst>
            </p:cNvPr>
            <p:cNvGrpSpPr/>
            <p:nvPr/>
          </p:nvGrpSpPr>
          <p:grpSpPr>
            <a:xfrm>
              <a:off x="4886709" y="3371754"/>
              <a:ext cx="2418108" cy="113728"/>
              <a:chOff x="4886709" y="3371754"/>
              <a:chExt cx="2418108" cy="113728"/>
            </a:xfrm>
            <a:grpFill/>
          </p:grpSpPr>
          <p:sp>
            <p:nvSpPr>
              <p:cNvPr id="19" name="Graphic 78">
                <a:extLst>
                  <a:ext uri="{FF2B5EF4-FFF2-40B4-BE49-F238E27FC236}">
                    <a16:creationId xmlns:a16="http://schemas.microsoft.com/office/drawing/2014/main" id="{B11F9D25-67B1-4BDB-A290-97B93A19DFAE}"/>
                  </a:ext>
                  <a:ext uri="{C183D7F6-B498-43B3-948B-1728B52AA6E4}"/>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25" name="Graphic 78">
                <a:extLst>
                  <a:ext uri="{FF2B5EF4-FFF2-40B4-BE49-F238E27FC236}">
                    <a16:creationId xmlns:a16="http://schemas.microsoft.com/office/drawing/2014/main" id="{B9D5C40A-1B1B-4C25-9707-E8F1CF6EEC93}"/>
                  </a:ext>
                  <a:ext uri="{C183D7F6-B498-43B3-948B-1728B52AA6E4}"/>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34" name="Graphic 78">
                <a:extLst>
                  <a:ext uri="{FF2B5EF4-FFF2-40B4-BE49-F238E27FC236}">
                    <a16:creationId xmlns:a16="http://schemas.microsoft.com/office/drawing/2014/main" id="{2DD0C1D6-FF64-45AB-8775-83AB3C470B89}"/>
                  </a:ext>
                  <a:ext uri="{C183D7F6-B498-43B3-948B-1728B52AA6E4}"/>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sp>
            <p:nvSpPr>
              <p:cNvPr id="35" name="Graphic 78">
                <a:extLst>
                  <a:ext uri="{FF2B5EF4-FFF2-40B4-BE49-F238E27FC236}">
                    <a16:creationId xmlns:a16="http://schemas.microsoft.com/office/drawing/2014/main" id="{15AFBB84-8485-4329-89FC-04663D985BA3}"/>
                  </a:ext>
                  <a:ext uri="{C183D7F6-B498-43B3-948B-1728B52AA6E4}"/>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anchor="ctr"/>
              <a:lstStyle/>
              <a:p>
                <a:pPr algn="ctr" defTabSz="914400" eaLnBrk="1" fontAlgn="auto" hangingPunct="1">
                  <a:spcBef>
                    <a:spcPts val="0"/>
                  </a:spcBef>
                  <a:spcAft>
                    <a:spcPts val="0"/>
                  </a:spcAft>
                  <a:defRPr/>
                </a:pPr>
                <a:endParaRPr lang="en-US">
                  <a:solidFill>
                    <a:prstClr val="black"/>
                  </a:solidFill>
                  <a:latin typeface="Avenir Next LT Pro"/>
                </a:endParaRPr>
              </a:p>
            </p:txBody>
          </p:sp>
        </p:grpSp>
      </p:grpSp>
      <p:sp>
        <p:nvSpPr>
          <p:cNvPr id="24" name="Freeform: Shape 23">
            <a:extLst>
              <a:ext uri="{FF2B5EF4-FFF2-40B4-BE49-F238E27FC236}">
                <a16:creationId xmlns:a16="http://schemas.microsoft.com/office/drawing/2014/main" id="{3D505D40-32E9-4C48-81F8-AD80433BE6B7}"/>
              </a:ext>
              <a:ext uri="{C183D7F6-B498-43B3-948B-1728B52AA6E4}"/>
            </a:extLst>
          </p:cNvPr>
          <p:cNvSpPr>
            <a:spLocks noGrp="1" noRot="1" noChangeAspect="1" noMove="1" noResize="1" noEditPoints="1" noAdjustHandles="1" noChangeArrowheads="1" noChangeShapeType="1" noTextEdit="1"/>
          </p:cNvSpPr>
          <p:nvPr/>
        </p:nvSpPr>
        <p:spPr>
          <a:xfrm>
            <a:off x="9753600" y="5516563"/>
            <a:ext cx="2438400" cy="1341437"/>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nvGrpSpPr>
          <p:cNvPr id="26" name="Group 25">
            <a:extLst>
              <a:ext uri="{FF2B5EF4-FFF2-40B4-BE49-F238E27FC236}">
                <a16:creationId xmlns:a16="http://schemas.microsoft.com/office/drawing/2014/main" id="{C507BF36-B92B-4CAC-BCA7-8364B51E1F09}"/>
              </a:ext>
              <a:ext uri="{C183D7F6-B498-43B3-948B-1728B52AA6E4}"/>
            </a:extLst>
          </p:cNvPr>
          <p:cNvGrpSpPr>
            <a:grpSpLocks noGrp="1" noUngrp="1" noRot="1" noChangeAspect="1" noMove="1" noResize="1"/>
          </p:cNvGrpSpPr>
          <p:nvPr/>
        </p:nvGrpSpPr>
        <p:grpSpPr>
          <a:xfrm>
            <a:off x="10776047" y="5204025"/>
            <a:ext cx="887733" cy="802496"/>
            <a:chOff x="10948005" y="3272152"/>
            <a:chExt cx="868640" cy="786648"/>
          </a:xfrm>
          <a:solidFill>
            <a:schemeClr val="accent1"/>
          </a:solidFill>
        </p:grpSpPr>
        <p:sp>
          <p:nvSpPr>
            <p:cNvPr id="27" name="Freeform: Shape 26">
              <a:extLst>
                <a:ext uri="{FF2B5EF4-FFF2-40B4-BE49-F238E27FC236}">
                  <a16:creationId xmlns:a16="http://schemas.microsoft.com/office/drawing/2014/main" id="{2276237E-3A6D-452F-879C-FB8C77A18DFD}"/>
                </a:ext>
                <a:ext uri="{C183D7F6-B498-43B3-948B-1728B52AA6E4}"/>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8" name="Freeform: Shape 27">
              <a:extLst>
                <a:ext uri="{FF2B5EF4-FFF2-40B4-BE49-F238E27FC236}">
                  <a16:creationId xmlns:a16="http://schemas.microsoft.com/office/drawing/2014/main" id="{38BC9243-F4BF-48A7-89AE-DFA5B37DE640}"/>
                </a:ext>
                <a:ext uri="{C183D7F6-B498-43B3-948B-1728B52AA6E4}"/>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29" name="Freeform: Shape 28">
              <a:extLst>
                <a:ext uri="{FF2B5EF4-FFF2-40B4-BE49-F238E27FC236}">
                  <a16:creationId xmlns:a16="http://schemas.microsoft.com/office/drawing/2014/main" id="{5DE414EC-F3DF-412E-9B22-5328DAA99C11}"/>
                </a:ext>
                <a:ext uri="{C183D7F6-B498-43B3-948B-1728B52AA6E4}"/>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latin typeface="Avenir Next LT Pro Light"/>
              </a:endParaRPr>
            </a:p>
          </p:txBody>
        </p:sp>
        <p:sp>
          <p:nvSpPr>
            <p:cNvPr id="30" name="Graphic 12">
              <a:extLst>
                <a:ext uri="{FF2B5EF4-FFF2-40B4-BE49-F238E27FC236}">
                  <a16:creationId xmlns:a16="http://schemas.microsoft.com/office/drawing/2014/main" id="{039C06B1-FDEA-47B1-8222-7D622CD72F9D}"/>
                </a:ext>
                <a:ext uri="{C183D7F6-B498-43B3-948B-1728B52AA6E4}"/>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31" name="Graphic 15">
              <a:extLst>
                <a:ext uri="{FF2B5EF4-FFF2-40B4-BE49-F238E27FC236}">
                  <a16:creationId xmlns:a16="http://schemas.microsoft.com/office/drawing/2014/main" id="{B834C8C1-9BD1-4635-8E5B-65815F90178B}"/>
                </a:ext>
                <a:ext uri="{C183D7F6-B498-43B3-948B-1728B52AA6E4}"/>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32" name="Graphic 15">
              <a:extLst>
                <a:ext uri="{FF2B5EF4-FFF2-40B4-BE49-F238E27FC236}">
                  <a16:creationId xmlns:a16="http://schemas.microsoft.com/office/drawing/2014/main" id="{2963D456-B3F4-4EDC-827E-645741F64D38}"/>
                </a:ext>
                <a:ext uri="{C183D7F6-B498-43B3-948B-1728B52AA6E4}"/>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anchor="ctr"/>
            <a:lstStyle/>
            <a:p>
              <a:pPr defTabSz="914400" eaLnBrk="1" fontAlgn="auto" hangingPunct="1">
                <a:spcBef>
                  <a:spcPts val="0"/>
                </a:spcBef>
                <a:spcAft>
                  <a:spcPts val="0"/>
                </a:spcAft>
                <a:defRPr/>
              </a:pPr>
              <a:endParaRPr lang="en-US">
                <a:solidFill>
                  <a:prstClr val="black"/>
                </a:solidFill>
                <a:latin typeface="Avenir Next LT Pro"/>
              </a:endParaRPr>
            </a:p>
          </p:txBody>
        </p:sp>
        <p:sp>
          <p:nvSpPr>
            <p:cNvPr id="33" name="Freeform: Shape 32">
              <a:extLst>
                <a:ext uri="{FF2B5EF4-FFF2-40B4-BE49-F238E27FC236}">
                  <a16:creationId xmlns:a16="http://schemas.microsoft.com/office/drawing/2014/main" id="{73A58845-EFFB-4806-BC6D-47418C155548}"/>
                </a:ext>
                <a:ext uri="{C183D7F6-B498-43B3-948B-1728B52AA6E4}"/>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dirty="0">
                <a:solidFill>
                  <a:prstClr val="white"/>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46B2B-9D67-9AD3-1294-8F06EBFD61A8}"/>
              </a:ext>
            </a:extLst>
          </p:cNvPr>
          <p:cNvSpPr>
            <a:spLocks noGrp="1"/>
          </p:cNvSpPr>
          <p:nvPr>
            <p:ph type="title"/>
          </p:nvPr>
        </p:nvSpPr>
        <p:spPr/>
        <p:txBody>
          <a:bodyPr>
            <a:normAutofit fontScale="90000"/>
          </a:bodyPr>
          <a:lstStyle/>
          <a:p>
            <a:pPr eaLnBrk="1" hangingPunct="1">
              <a:defRPr/>
            </a:pPr>
            <a:r>
              <a:rPr lang="en-US" altLang="en-US" sz="3200" b="1" smtClean="0">
                <a:solidFill>
                  <a:srgbClr val="0000CC"/>
                </a:solidFill>
                <a:latin typeface="Times New Roman" panose="02020603050405020304" pitchFamily="18" charset="0"/>
                <a:cs typeface="Times New Roman" panose="02020603050405020304" pitchFamily="18" charset="0"/>
              </a:rPr>
              <a:t>Chia lớp học thành 4 nhóm,  từng nhóm đọc nội dung thông tin và trường hợp 1, 2 trong SGK để trả lời các câu hỏi:</a:t>
            </a:r>
            <a:r>
              <a:rPr lang="en-US" altLang="en-US" sz="1600" b="1" smtClean="0">
                <a:solidFill>
                  <a:srgbClr val="0000CC"/>
                </a:solidFill>
                <a:latin typeface="Times New Roman" panose="02020603050405020304" pitchFamily="18" charset="0"/>
                <a:cs typeface="Times New Roman" panose="02020603050405020304" pitchFamily="18" charset="0"/>
              </a:rPr>
              <a:t> </a:t>
            </a:r>
            <a:r>
              <a:rPr lang="en-US" altLang="en-US" sz="1600" b="1" smtClean="0">
                <a:solidFill>
                  <a:srgbClr val="0000CC"/>
                </a:solidFill>
                <a:latin typeface=".VnTime" panose="020B7200000000000000" pitchFamily="34" charset="0"/>
                <a:cs typeface="Times New Roman" panose="02020603050405020304" pitchFamily="18" charset="0"/>
              </a:rPr>
              <a:t/>
            </a:r>
            <a:br>
              <a:rPr lang="en-US" altLang="en-US" sz="1600" b="1" smtClean="0">
                <a:solidFill>
                  <a:srgbClr val="0000CC"/>
                </a:solidFill>
                <a:latin typeface=".VnTime" panose="020B7200000000000000" pitchFamily="34" charset="0"/>
                <a:cs typeface="Times New Roman" panose="02020603050405020304" pitchFamily="18" charset="0"/>
              </a:rPr>
            </a:br>
            <a:endParaRPr lang="en-US" altLang="en-US" sz="3200" b="1" smtClean="0">
              <a:solidFill>
                <a:srgbClr val="0000CC"/>
              </a:solidFill>
            </a:endParaRPr>
          </a:p>
        </p:txBody>
      </p:sp>
      <p:sp>
        <p:nvSpPr>
          <p:cNvPr id="3" name="Content Placeholder 2"/>
          <p:cNvSpPr>
            <a:spLocks noGrp="1"/>
          </p:cNvSpPr>
          <p:nvPr>
            <p:ph idx="1"/>
          </p:nvPr>
        </p:nvSpPr>
        <p:spPr/>
        <p:txBody>
          <a:bodyPr/>
          <a:lstStyle/>
          <a:p>
            <a:pPr eaLnBrk="1" hangingPunct="1">
              <a:spcBef>
                <a:spcPct val="0"/>
              </a:spcBef>
            </a:pPr>
            <a:r>
              <a:rPr lang="en-US" altLang="en-US" sz="3600" smtClean="0">
                <a:latin typeface="Times New Roman" panose="02020603050405020304" pitchFamily="18" charset="0"/>
                <a:cs typeface="Times New Roman" panose="02020603050405020304" pitchFamily="18" charset="0"/>
              </a:rPr>
              <a:t>? </a:t>
            </a:r>
            <a:r>
              <a:rPr lang="en-US" altLang="en-US" sz="3600" i="1" smtClean="0">
                <a:latin typeface="Times New Roman" panose="02020603050405020304" pitchFamily="18" charset="0"/>
                <a:cs typeface="Times New Roman" panose="02020603050405020304" pitchFamily="18" charset="0"/>
              </a:rPr>
              <a:t>Nghĩa vụ trong học tập của công dân được thể hiện trong các văn bản quy phạm pháp luật nào?</a:t>
            </a:r>
            <a:endParaRPr lang="en-US" altLang="en-US" sz="3600" smtClean="0">
              <a:latin typeface=".VnTime" panose="020B7200000000000000" pitchFamily="34" charset="0"/>
              <a:cs typeface="Times New Roman" panose="02020603050405020304" pitchFamily="18" charset="0"/>
            </a:endParaRPr>
          </a:p>
          <a:p>
            <a:pPr eaLnBrk="1" hangingPunct="1">
              <a:spcBef>
                <a:spcPct val="0"/>
              </a:spcBef>
            </a:pPr>
            <a:r>
              <a:rPr lang="en-US" altLang="en-US" sz="3600" i="1" smtClean="0">
                <a:latin typeface="Times New Roman" panose="02020603050405020304" pitchFamily="18" charset="0"/>
                <a:cs typeface="Times New Roman" panose="02020603050405020304" pitchFamily="18" charset="0"/>
              </a:rPr>
              <a:t>? Trong các trường hợp trên chủ thể nào đã vi phạm nghĩa vụ của công dân trong học tập? vì sao?</a:t>
            </a:r>
            <a:endParaRPr lang="en-US" altLang="en-US" sz="3600" smtClean="0">
              <a:latin typeface=".VnTime" panose="020B7200000000000000" pitchFamily="34" charset="0"/>
              <a:cs typeface="Times New Roman" panose="02020603050405020304" pitchFamily="18" charset="0"/>
            </a:endParaRPr>
          </a:p>
          <a:p>
            <a:pPr eaLnBrk="1" hangingPunct="1"/>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463" y="777875"/>
            <a:ext cx="10077450" cy="1325563"/>
          </a:xfrm>
        </p:spPr>
        <p:txBody>
          <a:bodyPr/>
          <a:lstStyle/>
          <a:p>
            <a:pPr eaLnBrk="1" hangingPunct="1"/>
            <a:r>
              <a:rPr lang="en-US" altLang="en-US" sz="3200" b="1" i="0" smtClean="0">
                <a:solidFill>
                  <a:srgbClr val="0000CC"/>
                </a:solidFill>
                <a:latin typeface="Times New Roman" panose="02020603050405020304" pitchFamily="18" charset="0"/>
              </a:rPr>
              <a:t>Đại diện nhóm 1, 2 trình bày kết quả; các nhóm khác nhận xét, bổ sung</a:t>
            </a:r>
          </a:p>
        </p:txBody>
      </p:sp>
      <p:sp>
        <p:nvSpPr>
          <p:cNvPr id="3" name="Content Placeholder 2"/>
          <p:cNvSpPr>
            <a:spLocks noGrp="1"/>
          </p:cNvSpPr>
          <p:nvPr>
            <p:ph idx="1"/>
          </p:nvPr>
        </p:nvSpPr>
        <p:spPr/>
        <p:txBody>
          <a:bodyPr/>
          <a:lstStyle/>
          <a:p>
            <a:pPr eaLnBrk="1" hangingPunct="1"/>
            <a:r>
              <a:rPr lang="en-US" altLang="en-US" sz="3600" smtClean="0">
                <a:latin typeface="Times New Roman" panose="02020603050405020304" pitchFamily="18" charset="0"/>
                <a:cs typeface="Times New Roman" panose="02020603050405020304" pitchFamily="18" charset="0"/>
              </a:rPr>
              <a:t>Trả lời câu hỏi 1:</a:t>
            </a:r>
          </a:p>
          <a:p>
            <a:pPr eaLnBrk="1" hangingPunct="1"/>
            <a:r>
              <a:rPr lang="en-US" altLang="en-US" sz="3600" smtClean="0">
                <a:latin typeface="Times New Roman" panose="02020603050405020304" pitchFamily="18" charset="0"/>
                <a:cs typeface="Times New Roman" panose="02020603050405020304" pitchFamily="18" charset="0"/>
              </a:rPr>
              <a:t>* Quyền và nghĩa vụ học tập của công dân được quy định tại điều 39 Hiến pháp năm  2013; điều 14, điều 82 Luật giáo dục năm 2019; …</a:t>
            </a:r>
            <a:r>
              <a:rPr lang="en-US" altLang="en-US" sz="1400" smtClean="0">
                <a:latin typeface=".VnTime" panose="020B7200000000000000" pitchFamily="34" charset="0"/>
                <a:cs typeface="Times New Roman" panose="02020603050405020304" pitchFamily="18" charset="0"/>
              </a:rPr>
              <a:t/>
            </a:r>
            <a:br>
              <a:rPr lang="en-US" altLang="en-US" sz="1400" smtClean="0">
                <a:latin typeface=".VnTime" panose="020B7200000000000000" pitchFamily="34" charset="0"/>
                <a:cs typeface="Times New Roman" panose="02020603050405020304" pitchFamily="18" charset="0"/>
              </a:rPr>
            </a:br>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6663" y="357188"/>
            <a:ext cx="54673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6780213" y="1654175"/>
            <a:ext cx="46101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defRPr sz="2000">
                <a:solidFill>
                  <a:schemeClr val="tx1"/>
                </a:solidFill>
                <a:latin typeface="Avenir Next LT Pro"/>
              </a:defRPr>
            </a:lvl1pPr>
            <a:lvl2pPr marL="742950" indent="-285750">
              <a:lnSpc>
                <a:spcPct val="110000"/>
              </a:lnSpc>
              <a:spcBef>
                <a:spcPts val="500"/>
              </a:spcBef>
              <a:buFont typeface="Arial" panose="020B0604020202020204" pitchFamily="34" charset="0"/>
              <a:buChar char="•"/>
              <a:defRPr>
                <a:solidFill>
                  <a:schemeClr val="tx1"/>
                </a:solidFill>
                <a:latin typeface="Avenir Next LT Pro"/>
              </a:defRPr>
            </a:lvl2pPr>
            <a:lvl3pPr marL="1143000" indent="-228600">
              <a:lnSpc>
                <a:spcPct val="110000"/>
              </a:lnSpc>
              <a:spcBef>
                <a:spcPts val="500"/>
              </a:spcBef>
              <a:buFont typeface="Arial" panose="020B0604020202020204" pitchFamily="34" charset="0"/>
              <a:defRPr sz="1600">
                <a:solidFill>
                  <a:schemeClr val="tx1"/>
                </a:solidFill>
                <a:latin typeface="Avenir Next LT Pro"/>
              </a:defRPr>
            </a:lvl3pPr>
            <a:lvl4pPr marL="1600200" indent="-228600">
              <a:lnSpc>
                <a:spcPct val="110000"/>
              </a:lnSpc>
              <a:spcBef>
                <a:spcPts val="500"/>
              </a:spcBef>
              <a:buFont typeface="Arial" panose="020B0604020202020204" pitchFamily="34" charset="0"/>
              <a:buChar char="•"/>
              <a:defRPr sz="1400">
                <a:solidFill>
                  <a:schemeClr val="tx1"/>
                </a:solidFill>
                <a:latin typeface="Avenir Next LT Pro"/>
              </a:defRPr>
            </a:lvl4pPr>
            <a:lvl5pPr marL="2057400" indent="-228600">
              <a:lnSpc>
                <a:spcPct val="110000"/>
              </a:lnSpc>
              <a:spcBef>
                <a:spcPts val="500"/>
              </a:spcBef>
              <a:buFont typeface="Arial" panose="020B0604020202020204" pitchFamily="34" charset="0"/>
              <a:defRPr sz="1400">
                <a:solidFill>
                  <a:schemeClr val="tx1"/>
                </a:solidFill>
                <a:latin typeface="Avenir Next LT Pro"/>
              </a:defRPr>
            </a:lvl5pPr>
            <a:lvl6pPr marL="2514600" indent="-228600" defTabSz="4572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6pPr>
            <a:lvl7pPr marL="2971800" indent="-228600" defTabSz="4572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7pPr>
            <a:lvl8pPr marL="3429000" indent="-228600" defTabSz="4572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8pPr>
            <a:lvl9pPr marL="3886200" indent="-228600" defTabSz="4572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Khoản 3, điều 14 luật Giáo dục năm 2019 </a:t>
            </a:r>
          </a:p>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quy định:</a:t>
            </a:r>
            <a:r>
              <a:rPr lang="en-US" altLang="en-US" sz="3200" b="1">
                <a:solidFill>
                  <a:srgbClr val="0000CC"/>
                </a:solidFill>
                <a:latin typeface="Times New Roman" panose="02020603050405020304" pitchFamily="18" charset="0"/>
                <a:cs typeface="Times New Roman" panose="02020603050405020304" pitchFamily="18" charset="0"/>
              </a:rPr>
              <a:t> </a:t>
            </a:r>
          </a:p>
          <a:p>
            <a:pPr algn="just" eaLnBrk="1" hangingPunct="1">
              <a:lnSpc>
                <a:spcPct val="100000"/>
              </a:lnSpc>
              <a:spcBef>
                <a:spcPct val="0"/>
              </a:spcBef>
              <a:buFontTx/>
              <a:buNone/>
            </a:pPr>
            <a:r>
              <a:rPr lang="en-US" altLang="en-US" sz="3200">
                <a:solidFill>
                  <a:srgbClr val="0000CC"/>
                </a:solidFill>
                <a:latin typeface="Times New Roman" panose="02020603050405020304" pitchFamily="18" charset="0"/>
                <a:cs typeface="Times New Roman" panose="02020603050405020304" pitchFamily="18" charset="0"/>
              </a:rPr>
              <a:t>Mọi công dân trong độ tuổi quy định có nghĩa vụ học tập để thực hiện phổ cập giáo dục và hoàn thành giáo dục bắt buộc</a:t>
            </a:r>
          </a:p>
        </p:txBody>
      </p:sp>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850" y="360363"/>
            <a:ext cx="54673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592138" y="1587500"/>
            <a:ext cx="46101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Font typeface="Arial" panose="020B0604020202020204" pitchFamily="34" charset="0"/>
              <a:defRPr sz="2000">
                <a:solidFill>
                  <a:schemeClr val="tx1"/>
                </a:solidFill>
                <a:latin typeface="Avenir Next LT Pro"/>
              </a:defRPr>
            </a:lvl1pPr>
            <a:lvl2pPr marL="742950" indent="-285750">
              <a:lnSpc>
                <a:spcPct val="110000"/>
              </a:lnSpc>
              <a:spcBef>
                <a:spcPts val="500"/>
              </a:spcBef>
              <a:buFont typeface="Arial" panose="020B0604020202020204" pitchFamily="34" charset="0"/>
              <a:buChar char="•"/>
              <a:defRPr>
                <a:solidFill>
                  <a:schemeClr val="tx1"/>
                </a:solidFill>
                <a:latin typeface="Avenir Next LT Pro"/>
              </a:defRPr>
            </a:lvl2pPr>
            <a:lvl3pPr marL="1143000" indent="-228600">
              <a:lnSpc>
                <a:spcPct val="110000"/>
              </a:lnSpc>
              <a:spcBef>
                <a:spcPts val="500"/>
              </a:spcBef>
              <a:buFont typeface="Arial" panose="020B0604020202020204" pitchFamily="34" charset="0"/>
              <a:defRPr sz="1600">
                <a:solidFill>
                  <a:schemeClr val="tx1"/>
                </a:solidFill>
                <a:latin typeface="Avenir Next LT Pro"/>
              </a:defRPr>
            </a:lvl3pPr>
            <a:lvl4pPr marL="1600200" indent="-228600">
              <a:lnSpc>
                <a:spcPct val="110000"/>
              </a:lnSpc>
              <a:spcBef>
                <a:spcPts val="500"/>
              </a:spcBef>
              <a:buFont typeface="Arial" panose="020B0604020202020204" pitchFamily="34" charset="0"/>
              <a:buChar char="•"/>
              <a:defRPr sz="1400">
                <a:solidFill>
                  <a:schemeClr val="tx1"/>
                </a:solidFill>
                <a:latin typeface="Avenir Next LT Pro"/>
              </a:defRPr>
            </a:lvl4pPr>
            <a:lvl5pPr marL="2057400" indent="-228600">
              <a:lnSpc>
                <a:spcPct val="110000"/>
              </a:lnSpc>
              <a:spcBef>
                <a:spcPts val="500"/>
              </a:spcBef>
              <a:buFont typeface="Arial" panose="020B0604020202020204" pitchFamily="34" charset="0"/>
              <a:defRPr sz="1400">
                <a:solidFill>
                  <a:schemeClr val="tx1"/>
                </a:solidFill>
                <a:latin typeface="Avenir Next LT Pro"/>
              </a:defRPr>
            </a:lvl5pPr>
            <a:lvl6pPr marL="2514600" indent="-228600" defTabSz="4572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6pPr>
            <a:lvl7pPr marL="2971800" indent="-228600" defTabSz="4572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7pPr>
            <a:lvl8pPr marL="3429000" indent="-228600" defTabSz="4572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8pPr>
            <a:lvl9pPr marL="3886200" indent="-228600" defTabSz="4572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9pPr>
          </a:lstStyle>
          <a:p>
            <a:pPr algn="ctr" eaLnBrk="1" hangingPunct="1">
              <a:lnSpc>
                <a:spcPct val="100000"/>
              </a:lnSpc>
              <a:spcBef>
                <a:spcPct val="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Điều 39, Hiến pháp 2013 nêu rõ:</a:t>
            </a:r>
          </a:p>
          <a:p>
            <a:pPr algn="ctr" eaLnBrk="1" hangingPunct="1">
              <a:lnSpc>
                <a:spcPct val="100000"/>
              </a:lnSpc>
              <a:spcBef>
                <a:spcPct val="0"/>
              </a:spcBef>
              <a:buFontTx/>
              <a:buNone/>
            </a:pPr>
            <a:r>
              <a:rPr lang="en-US" altLang="en-US" sz="3200" b="1">
                <a:solidFill>
                  <a:srgbClr val="0000CC"/>
                </a:solidFill>
                <a:latin typeface="Times New Roman" panose="02020603050405020304" pitchFamily="18" charset="0"/>
                <a:cs typeface="Times New Roman" panose="02020603050405020304" pitchFamily="18" charset="0"/>
              </a:rPr>
              <a:t> </a:t>
            </a:r>
            <a:r>
              <a:rPr lang="en-US" altLang="en-US" sz="3200">
                <a:solidFill>
                  <a:srgbClr val="0000CC"/>
                </a:solidFill>
                <a:latin typeface="Times New Roman" panose="02020603050405020304" pitchFamily="18" charset="0"/>
                <a:cs typeface="Times New Roman" panose="02020603050405020304" pitchFamily="18" charset="0"/>
              </a:rPr>
              <a:t>Công dân có quyền và nghĩa vụ học tập. Học tập là công việc vô cùng cần thiết và quan trọng đối với mỗi người, mỗi gia đình và toàn xã hội.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8"/>
          <p:cNvSpPr>
            <a:spLocks noChangeArrowheads="1"/>
          </p:cNvSpPr>
          <p:nvPr/>
        </p:nvSpPr>
        <p:spPr bwMode="auto">
          <a:xfrm>
            <a:off x="255588" y="409575"/>
            <a:ext cx="11639550" cy="5940425"/>
          </a:xfrm>
          <a:prstGeom prst="rect">
            <a:avLst/>
          </a:prstGeom>
          <a:solidFill>
            <a:srgbClr val="FEFA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63480" anchor="ct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3200" b="1">
                <a:solidFill>
                  <a:srgbClr val="FF0000"/>
                </a:solidFill>
                <a:latin typeface="Times New Roman" panose="02020603050405020304" pitchFamily="18" charset="0"/>
              </a:rPr>
              <a:t>Điều 82. Nhiệm vụ của người học</a:t>
            </a:r>
            <a:endParaRPr lang="en-US" altLang="en-US" sz="3200">
              <a:solidFill>
                <a:srgbClr val="FF0000"/>
              </a:solidFill>
              <a:latin typeface="Times New Roman" panose="02020603050405020304" pitchFamily="18" charset="0"/>
            </a:endParaRPr>
          </a:p>
          <a:p>
            <a:r>
              <a:rPr lang="en-US" altLang="en-US" sz="3200">
                <a:latin typeface="Times New Roman" panose="02020603050405020304" pitchFamily="18" charset="0"/>
              </a:rPr>
              <a:t>1. Học tập, rèn luyện theo chương trình, kế hoạch giáo dục, quy tắc ứng xử của cơ sở giáo dục.</a:t>
            </a:r>
          </a:p>
          <a:p>
            <a:r>
              <a:rPr lang="en-US" altLang="en-US" sz="3200">
                <a:latin typeface="Times New Roman" panose="02020603050405020304" pitchFamily="18" charset="0"/>
              </a:rPr>
              <a:t>2. Tôn trọng nhà giáo, cán bộ và người lao động của cơ sở giáo dục; đoàn kết, giúp đỡ lẫn nhau trong học tập, rèn luyện; thực hiện nội quy, điều lệ, quy chế của cơ sở giáo dục; chấp hành quy định của pháp luật.</a:t>
            </a:r>
          </a:p>
          <a:p>
            <a:r>
              <a:rPr lang="en-US" altLang="en-US" sz="3200">
                <a:latin typeface="Times New Roman" panose="02020603050405020304" pitchFamily="18" charset="0"/>
              </a:rPr>
              <a:t>3. Tham gia lao động và hoạt động xã hội, hoạt động bảo vệ môi trường phù hợp với lứa tuổi, sức khỏe và năng lực.</a:t>
            </a:r>
          </a:p>
          <a:p>
            <a:r>
              <a:rPr lang="en-US" altLang="en-US" sz="3200">
                <a:latin typeface="Times New Roman" panose="02020603050405020304" pitchFamily="18" charset="0"/>
              </a:rPr>
              <a:t>4. Giữ gìn, bảo vệ tài sản của cơ sở giáo dục.</a:t>
            </a:r>
          </a:p>
          <a:p>
            <a:r>
              <a:rPr lang="en-US" altLang="en-US" sz="3200">
                <a:latin typeface="Times New Roman" panose="02020603050405020304" pitchFamily="18" charset="0"/>
              </a:rPr>
              <a:t>5. Góp phần xây dựng, bảo vệ và phát huy truyền thống của cơ sở giáo dục.</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150" y="-644525"/>
            <a:ext cx="11061700" cy="4073525"/>
          </a:xfrm>
        </p:spPr>
        <p:txBody>
          <a:bodyPr/>
          <a:lstStyle/>
          <a:p>
            <a:pPr eaLnBrk="1" hangingPunct="1"/>
            <a:r>
              <a:rPr lang="en-US" altLang="en-US" sz="3200" i="0" smtClean="0">
                <a:latin typeface="Times New Roman" panose="02020603050405020304" pitchFamily="18" charset="0"/>
                <a:cs typeface="Times New Roman" panose="02020603050405020304" pitchFamily="18" charset="0"/>
              </a:rPr>
              <a:t>Trả lời câu hỏi 2:</a:t>
            </a:r>
            <a:br>
              <a:rPr lang="en-US" altLang="en-US" sz="3200" i="0" smtClean="0">
                <a:latin typeface="Times New Roman" panose="02020603050405020304" pitchFamily="18" charset="0"/>
                <a:cs typeface="Times New Roman" panose="02020603050405020304" pitchFamily="18" charset="0"/>
              </a:rPr>
            </a:br>
            <a:r>
              <a:rPr lang="en-US" altLang="en-US" sz="3200" i="0" smtClean="0">
                <a:latin typeface="Times New Roman" panose="02020603050405020304" pitchFamily="18" charset="0"/>
                <a:cs typeface="Times New Roman" panose="02020603050405020304" pitchFamily="18" charset="0"/>
              </a:rPr>
              <a:t>+ Trường hợp 1: S đã vi phạm nghĩa vụ của công dân trong học tập vì, S không học tập theo đúng chương trình, kế hoạch giáo dục của nhà trường; không thực hiện nội quy của trường học khi đùa giỡn, cản trở bạn bè học bài và có thái độ thiếu tôn trọng với bạn học dù các bạn đang giúp đỡ mình.</a:t>
            </a:r>
            <a:r>
              <a:rPr lang="en-US" altLang="en-US" sz="1600" smtClean="0">
                <a:latin typeface=".VnTime" panose="020B7200000000000000" pitchFamily="34" charset="0"/>
                <a:cs typeface="Times New Roman" panose="02020603050405020304" pitchFamily="18" charset="0"/>
              </a:rPr>
              <a:t/>
            </a:r>
            <a:br>
              <a:rPr lang="en-US" altLang="en-US" sz="1600" smtClean="0">
                <a:latin typeface=".VnTime" panose="020B7200000000000000" pitchFamily="34" charset="0"/>
                <a:cs typeface="Times New Roman" panose="02020603050405020304" pitchFamily="18" charset="0"/>
              </a:rPr>
            </a:br>
            <a:endParaRPr lang="en-US" altLang="en-US" sz="3200" smtClean="0"/>
          </a:p>
        </p:txBody>
      </p:sp>
      <p:sp>
        <p:nvSpPr>
          <p:cNvPr id="3" name="Content Placeholder 2"/>
          <p:cNvSpPr>
            <a:spLocks noGrp="1"/>
          </p:cNvSpPr>
          <p:nvPr>
            <p:ph idx="1"/>
          </p:nvPr>
        </p:nvSpPr>
        <p:spPr>
          <a:xfrm>
            <a:off x="525463" y="3516313"/>
            <a:ext cx="11410950" cy="2754312"/>
          </a:xfrm>
        </p:spPr>
        <p:txBody>
          <a:bodyPr/>
          <a:lstStyle/>
          <a:p>
            <a:pPr eaLnBrk="1" hangingPunct="1">
              <a:lnSpc>
                <a:spcPct val="100000"/>
              </a:lnSpc>
            </a:pPr>
            <a:r>
              <a:rPr lang="en-US" altLang="en-US" sz="3200" smtClean="0">
                <a:latin typeface="Times New Roman" panose="02020603050405020304" pitchFamily="18" charset="0"/>
                <a:cs typeface="Times New Roman" panose="02020603050405020304" pitchFamily="18" charset="0"/>
              </a:rPr>
              <a:t>+ Trường hợp 2: Người thân trong gia đình của D và O đã vi phạm nghĩa vụ của công dân trong học tập, vì không tôn trọng quyền học tập của D và O, lấy lý do giới tính để ngăn cản các bạn thực hiện quyền học tập của mình.</a:t>
            </a:r>
            <a:br>
              <a:rPr lang="en-US" altLang="en-US" sz="3200" smtClean="0">
                <a:latin typeface="Times New Roman" panose="02020603050405020304" pitchFamily="18" charset="0"/>
                <a:cs typeface="Times New Roman" panose="02020603050405020304" pitchFamily="18" charset="0"/>
              </a:rPr>
            </a:br>
            <a:endParaRPr lang="en-US" altLang="en-US" sz="320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30583-2DEF-D319-D0A6-9B1A630B4173}"/>
              </a:ext>
            </a:extLst>
          </p:cNvPr>
          <p:cNvSpPr>
            <a:spLocks noGrp="1"/>
          </p:cNvSpPr>
          <p:nvPr>
            <p:ph type="title"/>
          </p:nvPr>
        </p:nvSpPr>
        <p:spPr>
          <a:xfrm>
            <a:off x="525463" y="598488"/>
            <a:ext cx="11303000" cy="3846512"/>
          </a:xfrm>
        </p:spPr>
        <p:txBody>
          <a:bodyPr rtlCol="0">
            <a:normAutofit fontScale="90000"/>
          </a:bodyPr>
          <a:lstStyle/>
          <a:p>
            <a:pPr eaLnBrk="1" fontAlgn="auto" hangingPunct="1">
              <a:spcAft>
                <a:spcPts val="0"/>
              </a:spcAft>
              <a:defRPr/>
            </a:pPr>
            <a:r>
              <a:rPr lang="vi-VN" dirty="0">
                <a:latin typeface="Times New Roman" panose="02020603050405020304" pitchFamily="18" charset="0"/>
                <a:ea typeface="Calibri" panose="020F0502020204030204" pitchFamily="34" charset="0"/>
                <a:cs typeface="Times New Roman" panose="02020603050405020304" pitchFamily="18" charset="0"/>
              </a:rPr>
              <a:t>Hậu quả: không thực hiện tốt quyền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nghĩa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vụ</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học tập của bản thân, ảnh hưởng đến việc thực hiện quyền học tập của người khác, làm cho họ không thể thực hiện tốt quyền học tập của mình, tuỳ theo tính chất, mức độ vi phạm mà cá nhân, tổ chức vi phạm phải gánh chịu những hậu quả pháp lí, cụ thể là những loại trách nhiệm pháp lí khác nhau như: trách nhiệm </a:t>
            </a:r>
            <a:r>
              <a:rPr lang="en-US" dirty="0" err="1">
                <a:latin typeface="Times New Roman" panose="02020603050405020304" pitchFamily="18" charset="0"/>
                <a:ea typeface="Calibri" panose="020F0502020204030204" pitchFamily="34" charset="0"/>
                <a:cs typeface="Times New Roman" panose="02020603050405020304" pitchFamily="18" charset="0"/>
              </a:rPr>
              <a:t>dân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sự</a:t>
            </a:r>
            <a:r>
              <a:rPr lang="vi-VN" dirty="0">
                <a:latin typeface="Times New Roman" panose="02020603050405020304" pitchFamily="18" charset="0"/>
                <a:ea typeface="Calibri" panose="020F0502020204030204" pitchFamily="34" charset="0"/>
                <a:cs typeface="Times New Roman" panose="02020603050405020304" pitchFamily="18" charset="0"/>
              </a:rPr>
              <a:t>, trách nhiệm </a:t>
            </a:r>
            <a:r>
              <a:rPr lang="en-US" dirty="0" err="1">
                <a:latin typeface="Times New Roman" panose="02020603050405020304" pitchFamily="18" charset="0"/>
                <a:ea typeface="Calibri" panose="020F0502020204030204" pitchFamily="34" charset="0"/>
                <a:cs typeface="Times New Roman" panose="02020603050405020304" pitchFamily="18" charset="0"/>
              </a:rPr>
              <a:t>kỉ</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luật</a:t>
            </a:r>
            <a:r>
              <a:rPr lang="vi-VN"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146435" name="Content Placeholder 2"/>
          <p:cNvSpPr>
            <a:spLocks noGrp="1"/>
          </p:cNvSpPr>
          <p:nvPr>
            <p:ph idx="1"/>
          </p:nvPr>
        </p:nvSpPr>
        <p:spPr>
          <a:xfrm>
            <a:off x="525463" y="4281488"/>
            <a:ext cx="10077450" cy="1789112"/>
          </a:xfrm>
        </p:spPr>
        <p:txBody>
          <a:bodyPr/>
          <a:lstStyle/>
          <a:p>
            <a:pPr eaLnBrk="1" hangingPunct="1"/>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2057400"/>
            <a:ext cx="2641600" cy="2971800"/>
          </a:xfrm>
          <a:prstGeom prst="rect">
            <a:avLst/>
          </a:prstGeom>
          <a:gradFill rotWithShape="1">
            <a:gsLst>
              <a:gs pos="0">
                <a:schemeClr val="bg1"/>
              </a:gs>
              <a:gs pos="100000">
                <a:srgbClr val="99CCFF"/>
              </a:gs>
            </a:gsLst>
            <a:path path="shape">
              <a:fillToRect l="50000" t="50000" r="50000" b="50000"/>
            </a:path>
          </a:gradFill>
          <a:ln w="9525">
            <a:miter lim="800000"/>
            <a:headEnd/>
            <a:tailEnd/>
          </a:ln>
          <a:scene3d>
            <a:camera prst="legacyObliqueTopRight"/>
            <a:lightRig rig="legacyFlat3" dir="b"/>
          </a:scene3d>
          <a:sp3d extrusionH="430200" prstMaterial="legacyMatte">
            <a:bevelT w="13500" h="13500" prst="angle"/>
            <a:bevelB w="13500" h="13500" prst="angle"/>
            <a:extrusionClr>
              <a:schemeClr val="bg1"/>
            </a:extrusionClr>
            <a:contourClr>
              <a:schemeClr val="bg1"/>
            </a:contourClr>
          </a:sp3d>
        </p:spPr>
        <p:txBody>
          <a:bodyPr wrap="none" anchor="ctr">
            <a:flatTx/>
          </a:bodyPr>
          <a:lstStyle>
            <a:lvl1pPr>
              <a:lnSpc>
                <a:spcPct val="110000"/>
              </a:lnSpc>
              <a:spcBef>
                <a:spcPts val="1000"/>
              </a:spcBef>
              <a:buFont typeface="Arial" panose="020B0604020202020204" pitchFamily="34" charset="0"/>
              <a:defRPr sz="2000">
                <a:solidFill>
                  <a:schemeClr val="tx1"/>
                </a:solidFill>
                <a:latin typeface="Avenir Next LT Pro"/>
              </a:defRPr>
            </a:lvl1pPr>
            <a:lvl2pPr marL="742950" indent="-285750">
              <a:lnSpc>
                <a:spcPct val="110000"/>
              </a:lnSpc>
              <a:spcBef>
                <a:spcPts val="500"/>
              </a:spcBef>
              <a:buFont typeface="Arial" panose="020B0604020202020204" pitchFamily="34" charset="0"/>
              <a:buChar char="•"/>
              <a:defRPr>
                <a:solidFill>
                  <a:schemeClr val="tx1"/>
                </a:solidFill>
                <a:latin typeface="Avenir Next LT Pro"/>
              </a:defRPr>
            </a:lvl2pPr>
            <a:lvl3pPr marL="1143000" indent="-228600">
              <a:lnSpc>
                <a:spcPct val="110000"/>
              </a:lnSpc>
              <a:spcBef>
                <a:spcPts val="500"/>
              </a:spcBef>
              <a:buFont typeface="Arial" panose="020B0604020202020204" pitchFamily="34" charset="0"/>
              <a:defRPr sz="1600">
                <a:solidFill>
                  <a:schemeClr val="tx1"/>
                </a:solidFill>
                <a:latin typeface="Avenir Next LT Pro"/>
              </a:defRPr>
            </a:lvl3pPr>
            <a:lvl4pPr marL="1600200" indent="-228600">
              <a:lnSpc>
                <a:spcPct val="110000"/>
              </a:lnSpc>
              <a:spcBef>
                <a:spcPts val="500"/>
              </a:spcBef>
              <a:buFont typeface="Arial" panose="020B0604020202020204" pitchFamily="34" charset="0"/>
              <a:buChar char="•"/>
              <a:defRPr sz="1400">
                <a:solidFill>
                  <a:schemeClr val="tx1"/>
                </a:solidFill>
                <a:latin typeface="Avenir Next LT Pro"/>
              </a:defRPr>
            </a:lvl4pPr>
            <a:lvl5pPr marL="2057400" indent="-228600">
              <a:lnSpc>
                <a:spcPct val="110000"/>
              </a:lnSpc>
              <a:spcBef>
                <a:spcPts val="500"/>
              </a:spcBef>
              <a:buFont typeface="Arial" panose="020B0604020202020204" pitchFamily="34" charset="0"/>
              <a:defRPr sz="1400">
                <a:solidFill>
                  <a:schemeClr val="tx1"/>
                </a:solidFill>
                <a:latin typeface="Avenir Next LT Pro"/>
              </a:defRPr>
            </a:lvl5pPr>
            <a:lvl6pPr marL="25146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6pPr>
            <a:lvl7pPr marL="29718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7pPr>
            <a:lvl8pPr marL="34290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8pPr>
            <a:lvl9pPr marL="38862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9pPr>
          </a:lstStyle>
          <a:p>
            <a:pPr algn="ctr" defTabSz="914400" eaLnBrk="1" hangingPunct="1">
              <a:lnSpc>
                <a:spcPct val="100000"/>
              </a:lnSpc>
              <a:spcBef>
                <a:spcPts val="300"/>
              </a:spcBef>
            </a:pPr>
            <a:r>
              <a:rPr lang="en-US" altLang="en-US" sz="3200" b="1">
                <a:solidFill>
                  <a:srgbClr val="FF0066"/>
                </a:solidFill>
                <a:latin typeface="Times New Roman" panose="02020603050405020304" pitchFamily="18" charset="0"/>
                <a:cs typeface="Times New Roman" panose="02020603050405020304" pitchFamily="18" charset="0"/>
              </a:rPr>
              <a:t>Trong học tập </a:t>
            </a:r>
          </a:p>
          <a:p>
            <a:pPr algn="ctr" defTabSz="914400" eaLnBrk="1" hangingPunct="1">
              <a:lnSpc>
                <a:spcPct val="100000"/>
              </a:lnSpc>
              <a:spcBef>
                <a:spcPts val="300"/>
              </a:spcBef>
            </a:pPr>
            <a:r>
              <a:rPr lang="en-US" altLang="en-US" sz="3200" b="1">
                <a:solidFill>
                  <a:srgbClr val="FF0066"/>
                </a:solidFill>
                <a:latin typeface="Times New Roman" panose="02020603050405020304" pitchFamily="18" charset="0"/>
                <a:cs typeface="Times New Roman" panose="02020603050405020304" pitchFamily="18" charset="0"/>
              </a:rPr>
              <a:t>công dân </a:t>
            </a:r>
          </a:p>
          <a:p>
            <a:pPr algn="ctr" defTabSz="914400" eaLnBrk="1" hangingPunct="1">
              <a:lnSpc>
                <a:spcPct val="100000"/>
              </a:lnSpc>
              <a:spcBef>
                <a:spcPts val="300"/>
              </a:spcBef>
            </a:pPr>
            <a:r>
              <a:rPr lang="en-US" altLang="en-US" sz="3200" b="1">
                <a:solidFill>
                  <a:srgbClr val="FF0066"/>
                </a:solidFill>
                <a:latin typeface="Times New Roman" panose="02020603050405020304" pitchFamily="18" charset="0"/>
                <a:cs typeface="Times New Roman" panose="02020603050405020304" pitchFamily="18" charset="0"/>
              </a:rPr>
              <a:t>có nghĩa vụ:</a:t>
            </a:r>
            <a:endParaRPr lang="en-US" altLang="en-US" sz="3200" b="1">
              <a:solidFill>
                <a:srgbClr val="FF0066"/>
              </a:solidFill>
              <a:latin typeface=".VnTime" panose="020B7200000000000000" pitchFamily="34" charset="0"/>
              <a:cs typeface="Times New Roman" panose="02020603050405020304" pitchFamily="18" charset="0"/>
            </a:endParaRPr>
          </a:p>
          <a:p>
            <a:pPr algn="ctr" defTabSz="914400" eaLnBrk="1" hangingPunct="1">
              <a:spcBef>
                <a:spcPct val="0"/>
              </a:spcBef>
            </a:pPr>
            <a:endParaRPr lang="en-US" altLang="en-US" sz="1900" b="1">
              <a:solidFill>
                <a:srgbClr val="800080"/>
              </a:solidFill>
              <a:latin typeface="Times New Roman" panose="02020603050405020304" pitchFamily="18" charset="0"/>
            </a:endParaRPr>
          </a:p>
        </p:txBody>
      </p:sp>
      <p:sp>
        <p:nvSpPr>
          <p:cNvPr id="15" name="Text Box 6"/>
          <p:cNvSpPr txBox="1">
            <a:spLocks noChangeArrowheads="1"/>
          </p:cNvSpPr>
          <p:nvPr/>
        </p:nvSpPr>
        <p:spPr bwMode="auto">
          <a:xfrm>
            <a:off x="3582988" y="387350"/>
            <a:ext cx="8128000" cy="1174750"/>
          </a:xfrm>
          <a:prstGeom prst="rect">
            <a:avLst/>
          </a:prstGeom>
          <a:gradFill rotWithShape="1">
            <a:gsLst>
              <a:gs pos="0">
                <a:schemeClr val="bg1"/>
              </a:gs>
              <a:gs pos="100000">
                <a:srgbClr val="CCCCFF"/>
              </a:gs>
            </a:gsLst>
            <a:path path="shape">
              <a:fillToRect l="50000" t="50000" r="50000" b="50000"/>
            </a:path>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CCCCFF"/>
            </a:extrusionClr>
            <a:contourClr>
              <a:schemeClr val="bg1"/>
            </a:contourClr>
          </a:sp3d>
        </p:spPr>
        <p:txBody>
          <a:bodyPr>
            <a:spAutoFit/>
            <a:flatTx/>
          </a:bodyPr>
          <a:lstStyle>
            <a:lvl1pPr>
              <a:lnSpc>
                <a:spcPct val="110000"/>
              </a:lnSpc>
              <a:spcBef>
                <a:spcPts val="1000"/>
              </a:spcBef>
              <a:buFont typeface="Arial" panose="020B0604020202020204" pitchFamily="34" charset="0"/>
              <a:defRPr sz="2000">
                <a:solidFill>
                  <a:schemeClr val="tx1"/>
                </a:solidFill>
                <a:latin typeface="Avenir Next LT Pro"/>
              </a:defRPr>
            </a:lvl1pPr>
            <a:lvl2pPr marL="742950" indent="-285750">
              <a:lnSpc>
                <a:spcPct val="110000"/>
              </a:lnSpc>
              <a:spcBef>
                <a:spcPts val="500"/>
              </a:spcBef>
              <a:buFont typeface="Arial" panose="020B0604020202020204" pitchFamily="34" charset="0"/>
              <a:buChar char="•"/>
              <a:defRPr>
                <a:solidFill>
                  <a:schemeClr val="tx1"/>
                </a:solidFill>
                <a:latin typeface="Avenir Next LT Pro"/>
              </a:defRPr>
            </a:lvl2pPr>
            <a:lvl3pPr marL="1143000" indent="-228600">
              <a:lnSpc>
                <a:spcPct val="110000"/>
              </a:lnSpc>
              <a:spcBef>
                <a:spcPts val="500"/>
              </a:spcBef>
              <a:buFont typeface="Arial" panose="020B0604020202020204" pitchFamily="34" charset="0"/>
              <a:defRPr sz="1600">
                <a:solidFill>
                  <a:schemeClr val="tx1"/>
                </a:solidFill>
                <a:latin typeface="Avenir Next LT Pro"/>
              </a:defRPr>
            </a:lvl3pPr>
            <a:lvl4pPr marL="1600200" indent="-228600">
              <a:lnSpc>
                <a:spcPct val="110000"/>
              </a:lnSpc>
              <a:spcBef>
                <a:spcPts val="500"/>
              </a:spcBef>
              <a:buFont typeface="Arial" panose="020B0604020202020204" pitchFamily="34" charset="0"/>
              <a:buChar char="•"/>
              <a:defRPr sz="1400">
                <a:solidFill>
                  <a:schemeClr val="tx1"/>
                </a:solidFill>
                <a:latin typeface="Avenir Next LT Pro"/>
              </a:defRPr>
            </a:lvl4pPr>
            <a:lvl5pPr marL="2057400" indent="-228600">
              <a:lnSpc>
                <a:spcPct val="110000"/>
              </a:lnSpc>
              <a:spcBef>
                <a:spcPts val="500"/>
              </a:spcBef>
              <a:buFont typeface="Arial" panose="020B0604020202020204" pitchFamily="34" charset="0"/>
              <a:defRPr sz="1400">
                <a:solidFill>
                  <a:schemeClr val="tx1"/>
                </a:solidFill>
                <a:latin typeface="Avenir Next LT Pro"/>
              </a:defRPr>
            </a:lvl5pPr>
            <a:lvl6pPr marL="25146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6pPr>
            <a:lvl7pPr marL="29718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7pPr>
            <a:lvl8pPr marL="34290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8pPr>
            <a:lvl9pPr marL="38862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9pPr>
          </a:lstStyle>
          <a:p>
            <a:pPr algn="ctr" defTabSz="914400" eaLnBrk="1" hangingPunct="1">
              <a:spcBef>
                <a:spcPct val="0"/>
              </a:spcBef>
            </a:pPr>
            <a:r>
              <a:rPr lang="en-US" altLang="en-US" sz="3200" b="1">
                <a:latin typeface="Times New Roman" panose="02020603050405020304" pitchFamily="18" charset="0"/>
                <a:cs typeface="Times New Roman" panose="02020603050405020304" pitchFamily="18" charset="0"/>
              </a:rPr>
              <a:t>Tuân thủ các quy định của pháp luật về </a:t>
            </a:r>
          </a:p>
          <a:p>
            <a:pPr algn="ctr" defTabSz="914400" eaLnBrk="1" hangingPunct="1">
              <a:spcBef>
                <a:spcPct val="0"/>
              </a:spcBef>
            </a:pPr>
            <a:r>
              <a:rPr lang="en-US" altLang="en-US" sz="3200" b="1">
                <a:latin typeface="Times New Roman" panose="02020603050405020304" pitchFamily="18" charset="0"/>
                <a:cs typeface="Times New Roman" panose="02020603050405020304" pitchFamily="18" charset="0"/>
              </a:rPr>
              <a:t>học tập.</a:t>
            </a:r>
          </a:p>
        </p:txBody>
      </p:sp>
      <p:sp>
        <p:nvSpPr>
          <p:cNvPr id="16" name="Text Box 6"/>
          <p:cNvSpPr txBox="1">
            <a:spLocks noChangeArrowheads="1"/>
          </p:cNvSpPr>
          <p:nvPr/>
        </p:nvSpPr>
        <p:spPr bwMode="auto">
          <a:xfrm>
            <a:off x="3517900" y="2101850"/>
            <a:ext cx="8128000" cy="638175"/>
          </a:xfrm>
          <a:prstGeom prst="rect">
            <a:avLst/>
          </a:prstGeom>
          <a:gradFill rotWithShape="1">
            <a:gsLst>
              <a:gs pos="0">
                <a:schemeClr val="bg1"/>
              </a:gs>
              <a:gs pos="100000">
                <a:srgbClr val="CCCCFF"/>
              </a:gs>
            </a:gsLst>
            <a:path path="shape">
              <a:fillToRect l="50000" t="50000" r="50000" b="50000"/>
            </a:path>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CCCCFF"/>
            </a:extrusionClr>
            <a:contourClr>
              <a:schemeClr val="bg1"/>
            </a:contourClr>
          </a:sp3d>
        </p:spPr>
        <p:txBody>
          <a:bodyPr>
            <a:spAutoFit/>
            <a:flatTx/>
          </a:bodyPr>
          <a:lstStyle>
            <a:lvl1pPr>
              <a:lnSpc>
                <a:spcPct val="110000"/>
              </a:lnSpc>
              <a:spcBef>
                <a:spcPts val="1000"/>
              </a:spcBef>
              <a:buFont typeface="Arial" panose="020B0604020202020204" pitchFamily="34" charset="0"/>
              <a:defRPr sz="2000">
                <a:solidFill>
                  <a:schemeClr val="tx1"/>
                </a:solidFill>
                <a:latin typeface="Avenir Next LT Pro"/>
              </a:defRPr>
            </a:lvl1pPr>
            <a:lvl2pPr marL="742950" indent="-285750">
              <a:lnSpc>
                <a:spcPct val="110000"/>
              </a:lnSpc>
              <a:spcBef>
                <a:spcPts val="500"/>
              </a:spcBef>
              <a:buFont typeface="Arial" panose="020B0604020202020204" pitchFamily="34" charset="0"/>
              <a:buChar char="•"/>
              <a:defRPr>
                <a:solidFill>
                  <a:schemeClr val="tx1"/>
                </a:solidFill>
                <a:latin typeface="Avenir Next LT Pro"/>
              </a:defRPr>
            </a:lvl2pPr>
            <a:lvl3pPr marL="1143000" indent="-228600">
              <a:lnSpc>
                <a:spcPct val="110000"/>
              </a:lnSpc>
              <a:spcBef>
                <a:spcPts val="500"/>
              </a:spcBef>
              <a:buFont typeface="Arial" panose="020B0604020202020204" pitchFamily="34" charset="0"/>
              <a:defRPr sz="1600">
                <a:solidFill>
                  <a:schemeClr val="tx1"/>
                </a:solidFill>
                <a:latin typeface="Avenir Next LT Pro"/>
              </a:defRPr>
            </a:lvl3pPr>
            <a:lvl4pPr marL="1600200" indent="-228600">
              <a:lnSpc>
                <a:spcPct val="110000"/>
              </a:lnSpc>
              <a:spcBef>
                <a:spcPts val="500"/>
              </a:spcBef>
              <a:buFont typeface="Arial" panose="020B0604020202020204" pitchFamily="34" charset="0"/>
              <a:buChar char="•"/>
              <a:defRPr sz="1400">
                <a:solidFill>
                  <a:schemeClr val="tx1"/>
                </a:solidFill>
                <a:latin typeface="Avenir Next LT Pro"/>
              </a:defRPr>
            </a:lvl4pPr>
            <a:lvl5pPr marL="2057400" indent="-228600">
              <a:lnSpc>
                <a:spcPct val="110000"/>
              </a:lnSpc>
              <a:spcBef>
                <a:spcPts val="500"/>
              </a:spcBef>
              <a:buFont typeface="Arial" panose="020B0604020202020204" pitchFamily="34" charset="0"/>
              <a:defRPr sz="1400">
                <a:solidFill>
                  <a:schemeClr val="tx1"/>
                </a:solidFill>
                <a:latin typeface="Avenir Next LT Pro"/>
              </a:defRPr>
            </a:lvl5pPr>
            <a:lvl6pPr marL="25146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6pPr>
            <a:lvl7pPr marL="29718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7pPr>
            <a:lvl8pPr marL="34290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8pPr>
            <a:lvl9pPr marL="38862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9pPr>
          </a:lstStyle>
          <a:p>
            <a:pPr algn="ctr" defTabSz="914400" eaLnBrk="1" hangingPunct="1">
              <a:spcBef>
                <a:spcPct val="0"/>
              </a:spcBef>
            </a:pPr>
            <a:r>
              <a:rPr lang="en-US" altLang="en-US" sz="3200" b="1">
                <a:latin typeface="Times New Roman" panose="02020603050405020304" pitchFamily="18" charset="0"/>
                <a:cs typeface="Times New Roman" panose="02020603050405020304" pitchFamily="18" charset="0"/>
              </a:rPr>
              <a:t>Tôn trọng quyền học tập của người khác.</a:t>
            </a:r>
          </a:p>
        </p:txBody>
      </p:sp>
      <p:sp>
        <p:nvSpPr>
          <p:cNvPr id="17" name="Text Box 6"/>
          <p:cNvSpPr txBox="1">
            <a:spLocks noChangeArrowheads="1"/>
          </p:cNvSpPr>
          <p:nvPr/>
        </p:nvSpPr>
        <p:spPr bwMode="auto">
          <a:xfrm>
            <a:off x="3538538" y="3321050"/>
            <a:ext cx="8270875" cy="1227138"/>
          </a:xfrm>
          <a:prstGeom prst="rect">
            <a:avLst/>
          </a:prstGeom>
          <a:gradFill rotWithShape="1">
            <a:gsLst>
              <a:gs pos="0">
                <a:schemeClr val="bg1"/>
              </a:gs>
              <a:gs pos="100000">
                <a:srgbClr val="CCCCFF"/>
              </a:gs>
            </a:gsLst>
            <a:path path="shape">
              <a:fillToRect l="50000" t="50000" r="50000" b="50000"/>
            </a:path>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CCCCFF"/>
            </a:extrusionClr>
            <a:contourClr>
              <a:schemeClr val="bg1"/>
            </a:contourClr>
          </a:sp3d>
        </p:spPr>
        <p:txBody>
          <a:bodyPr>
            <a:spAutoFit/>
            <a:flatTx/>
          </a:bodyPr>
          <a:lstStyle>
            <a:lvl1pPr>
              <a:lnSpc>
                <a:spcPct val="110000"/>
              </a:lnSpc>
              <a:spcBef>
                <a:spcPts val="1000"/>
              </a:spcBef>
              <a:buFont typeface="Arial" panose="020B0604020202020204" pitchFamily="34" charset="0"/>
              <a:defRPr sz="2000">
                <a:solidFill>
                  <a:schemeClr val="tx1"/>
                </a:solidFill>
                <a:latin typeface="Avenir Next LT Pro"/>
              </a:defRPr>
            </a:lvl1pPr>
            <a:lvl2pPr marL="742950" indent="-285750">
              <a:lnSpc>
                <a:spcPct val="110000"/>
              </a:lnSpc>
              <a:spcBef>
                <a:spcPts val="500"/>
              </a:spcBef>
              <a:buFont typeface="Arial" panose="020B0604020202020204" pitchFamily="34" charset="0"/>
              <a:buChar char="•"/>
              <a:defRPr>
                <a:solidFill>
                  <a:schemeClr val="tx1"/>
                </a:solidFill>
                <a:latin typeface="Avenir Next LT Pro"/>
              </a:defRPr>
            </a:lvl2pPr>
            <a:lvl3pPr marL="1143000" indent="-228600">
              <a:lnSpc>
                <a:spcPct val="110000"/>
              </a:lnSpc>
              <a:spcBef>
                <a:spcPts val="500"/>
              </a:spcBef>
              <a:buFont typeface="Arial" panose="020B0604020202020204" pitchFamily="34" charset="0"/>
              <a:defRPr sz="1600">
                <a:solidFill>
                  <a:schemeClr val="tx1"/>
                </a:solidFill>
                <a:latin typeface="Avenir Next LT Pro"/>
              </a:defRPr>
            </a:lvl3pPr>
            <a:lvl4pPr marL="1600200" indent="-228600">
              <a:lnSpc>
                <a:spcPct val="110000"/>
              </a:lnSpc>
              <a:spcBef>
                <a:spcPts val="500"/>
              </a:spcBef>
              <a:buFont typeface="Arial" panose="020B0604020202020204" pitchFamily="34" charset="0"/>
              <a:buChar char="•"/>
              <a:defRPr sz="1400">
                <a:solidFill>
                  <a:schemeClr val="tx1"/>
                </a:solidFill>
                <a:latin typeface="Avenir Next LT Pro"/>
              </a:defRPr>
            </a:lvl4pPr>
            <a:lvl5pPr marL="2057400" indent="-228600">
              <a:lnSpc>
                <a:spcPct val="110000"/>
              </a:lnSpc>
              <a:spcBef>
                <a:spcPts val="500"/>
              </a:spcBef>
              <a:buFont typeface="Arial" panose="020B0604020202020204" pitchFamily="34" charset="0"/>
              <a:defRPr sz="1400">
                <a:solidFill>
                  <a:schemeClr val="tx1"/>
                </a:solidFill>
                <a:latin typeface="Avenir Next LT Pro"/>
              </a:defRPr>
            </a:lvl5pPr>
            <a:lvl6pPr marL="25146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6pPr>
            <a:lvl7pPr marL="29718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7pPr>
            <a:lvl8pPr marL="34290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8pPr>
            <a:lvl9pPr marL="38862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9pPr>
          </a:lstStyle>
          <a:p>
            <a:pPr algn="just" defTabSz="914400" eaLnBrk="1" hangingPunct="1">
              <a:lnSpc>
                <a:spcPct val="100000"/>
              </a:lnSpc>
              <a:spcBef>
                <a:spcPts val="300"/>
              </a:spcBef>
            </a:pPr>
            <a:r>
              <a:rPr lang="en-US" altLang="en-US" sz="3200" b="1">
                <a:latin typeface="Times New Roman" panose="02020603050405020304" pitchFamily="18" charset="0"/>
                <a:cs typeface="Times New Roman" panose="02020603050405020304" pitchFamily="18" charset="0"/>
              </a:rPr>
              <a:t>Thực hiện đúng nội quy của các cơ sở giáo dục, đào tạo.</a:t>
            </a:r>
            <a:endParaRPr lang="en-US" altLang="en-US" sz="3200" b="1">
              <a:latin typeface=".VnTime" panose="020B7200000000000000" pitchFamily="34" charset="0"/>
              <a:cs typeface="Times New Roman" panose="02020603050405020304" pitchFamily="18" charset="0"/>
            </a:endParaRPr>
          </a:p>
          <a:p>
            <a:pPr algn="ctr" defTabSz="914400" eaLnBrk="1" hangingPunct="1">
              <a:spcBef>
                <a:spcPct val="0"/>
              </a:spcBef>
            </a:pPr>
            <a:endParaRPr lang="en-US" altLang="en-US" sz="900" b="1">
              <a:solidFill>
                <a:srgbClr val="0000FF"/>
              </a:solidFill>
              <a:latin typeface="Times New Roman" panose="02020603050405020304" pitchFamily="18" charset="0"/>
            </a:endParaRPr>
          </a:p>
        </p:txBody>
      </p:sp>
      <p:sp>
        <p:nvSpPr>
          <p:cNvPr id="18" name="Text Box 6"/>
          <p:cNvSpPr txBox="1">
            <a:spLocks noChangeArrowheads="1"/>
          </p:cNvSpPr>
          <p:nvPr/>
        </p:nvSpPr>
        <p:spPr bwMode="auto">
          <a:xfrm>
            <a:off x="3492500" y="5113338"/>
            <a:ext cx="8128000" cy="1227137"/>
          </a:xfrm>
          <a:prstGeom prst="rect">
            <a:avLst/>
          </a:prstGeom>
          <a:gradFill rotWithShape="1">
            <a:gsLst>
              <a:gs pos="0">
                <a:schemeClr val="bg1"/>
              </a:gs>
              <a:gs pos="100000">
                <a:srgbClr val="CCCCFF"/>
              </a:gs>
            </a:gsLst>
            <a:path path="shape">
              <a:fillToRect l="50000" t="50000" r="50000" b="50000"/>
            </a:path>
          </a:gradFill>
          <a:ln w="9525">
            <a:miter lim="800000"/>
            <a:headEnd/>
            <a:tailEnd/>
          </a:ln>
          <a:scene3d>
            <a:camera prst="legacyPerspectiveTopRight"/>
            <a:lightRig rig="legacyFlat3" dir="b"/>
          </a:scene3d>
          <a:sp3d extrusionH="887400" prstMaterial="legacyMatte">
            <a:bevelT w="13500" h="13500" prst="angle"/>
            <a:bevelB w="13500" h="13500" prst="angle"/>
            <a:extrusionClr>
              <a:srgbClr val="CCCCFF"/>
            </a:extrusionClr>
            <a:contourClr>
              <a:schemeClr val="bg1"/>
            </a:contourClr>
          </a:sp3d>
        </p:spPr>
        <p:txBody>
          <a:bodyPr>
            <a:spAutoFit/>
            <a:flatTx/>
          </a:bodyPr>
          <a:lstStyle>
            <a:lvl1pPr>
              <a:lnSpc>
                <a:spcPct val="110000"/>
              </a:lnSpc>
              <a:spcBef>
                <a:spcPts val="1000"/>
              </a:spcBef>
              <a:buFont typeface="Arial" panose="020B0604020202020204" pitchFamily="34" charset="0"/>
              <a:defRPr sz="2000">
                <a:solidFill>
                  <a:schemeClr val="tx1"/>
                </a:solidFill>
                <a:latin typeface="Avenir Next LT Pro"/>
              </a:defRPr>
            </a:lvl1pPr>
            <a:lvl2pPr marL="742950" indent="-285750">
              <a:lnSpc>
                <a:spcPct val="110000"/>
              </a:lnSpc>
              <a:spcBef>
                <a:spcPts val="500"/>
              </a:spcBef>
              <a:buFont typeface="Arial" panose="020B0604020202020204" pitchFamily="34" charset="0"/>
              <a:buChar char="•"/>
              <a:defRPr>
                <a:solidFill>
                  <a:schemeClr val="tx1"/>
                </a:solidFill>
                <a:latin typeface="Avenir Next LT Pro"/>
              </a:defRPr>
            </a:lvl2pPr>
            <a:lvl3pPr marL="1143000" indent="-228600">
              <a:lnSpc>
                <a:spcPct val="110000"/>
              </a:lnSpc>
              <a:spcBef>
                <a:spcPts val="500"/>
              </a:spcBef>
              <a:buFont typeface="Arial" panose="020B0604020202020204" pitchFamily="34" charset="0"/>
              <a:defRPr sz="1600">
                <a:solidFill>
                  <a:schemeClr val="tx1"/>
                </a:solidFill>
                <a:latin typeface="Avenir Next LT Pro"/>
              </a:defRPr>
            </a:lvl3pPr>
            <a:lvl4pPr marL="1600200" indent="-228600">
              <a:lnSpc>
                <a:spcPct val="110000"/>
              </a:lnSpc>
              <a:spcBef>
                <a:spcPts val="500"/>
              </a:spcBef>
              <a:buFont typeface="Arial" panose="020B0604020202020204" pitchFamily="34" charset="0"/>
              <a:buChar char="•"/>
              <a:defRPr sz="1400">
                <a:solidFill>
                  <a:schemeClr val="tx1"/>
                </a:solidFill>
                <a:latin typeface="Avenir Next LT Pro"/>
              </a:defRPr>
            </a:lvl4pPr>
            <a:lvl5pPr marL="2057400" indent="-228600">
              <a:lnSpc>
                <a:spcPct val="110000"/>
              </a:lnSpc>
              <a:spcBef>
                <a:spcPts val="500"/>
              </a:spcBef>
              <a:buFont typeface="Arial" panose="020B0604020202020204" pitchFamily="34" charset="0"/>
              <a:defRPr sz="1400">
                <a:solidFill>
                  <a:schemeClr val="tx1"/>
                </a:solidFill>
                <a:latin typeface="Avenir Next LT Pro"/>
              </a:defRPr>
            </a:lvl5pPr>
            <a:lvl6pPr marL="25146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6pPr>
            <a:lvl7pPr marL="29718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7pPr>
            <a:lvl8pPr marL="34290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8pPr>
            <a:lvl9pPr marL="3886200" indent="-228600" eaLnBrk="0" fontAlgn="base" hangingPunct="0">
              <a:lnSpc>
                <a:spcPct val="110000"/>
              </a:lnSpc>
              <a:spcBef>
                <a:spcPts val="500"/>
              </a:spcBef>
              <a:spcAft>
                <a:spcPct val="0"/>
              </a:spcAft>
              <a:buFont typeface="Arial" panose="020B0604020202020204" pitchFamily="34" charset="0"/>
              <a:defRPr sz="1400">
                <a:solidFill>
                  <a:schemeClr val="tx1"/>
                </a:solidFill>
                <a:latin typeface="Avenir Next LT Pro"/>
              </a:defRPr>
            </a:lvl9pPr>
          </a:lstStyle>
          <a:p>
            <a:pPr defTabSz="914400" eaLnBrk="1" hangingPunct="1">
              <a:lnSpc>
                <a:spcPct val="100000"/>
              </a:lnSpc>
            </a:pPr>
            <a:r>
              <a:rPr lang="en-US" altLang="en-US" sz="3200" b="1">
                <a:latin typeface="Times New Roman" panose="02020603050405020304" pitchFamily="18" charset="0"/>
                <a:cs typeface="Times New Roman" panose="02020603050405020304" pitchFamily="18" charset="0"/>
              </a:rPr>
              <a:t>Tôn trọng nhà giáo, cán bộ và người lao động của cơ sở giáo dục…</a:t>
            </a:r>
            <a:endParaRPr lang="en-US" altLang="en-US" sz="3200" b="1"/>
          </a:p>
          <a:p>
            <a:pPr algn="ctr" defTabSz="914400" eaLnBrk="1" hangingPunct="1">
              <a:spcBef>
                <a:spcPct val="0"/>
              </a:spcBef>
            </a:pPr>
            <a:endParaRPr lang="en-US" altLang="en-US" sz="900" b="1">
              <a:solidFill>
                <a:srgbClr val="0000FF"/>
              </a:solidFill>
              <a:latin typeface="Times New Roman" panose="02020603050405020304" pitchFamily="18" charset="0"/>
            </a:endParaRPr>
          </a:p>
        </p:txBody>
      </p:sp>
      <p:pic>
        <p:nvPicPr>
          <p:cNvPr id="147463" name="Picture 18" descr="D:\hinh lt\hinh dong\Picture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0" y="0"/>
            <a:ext cx="18288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11" descr="viet ba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00100" cy="53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1+#ppt_w/2"/>
                                          </p:val>
                                        </p:tav>
                                        <p:tav tm="100000">
                                          <p:val>
                                            <p:strVal val="#ppt_x"/>
                                          </p:val>
                                        </p:tav>
                                      </p:tavLst>
                                    </p:anim>
                                    <p:anim calcmode="lin" valueType="num">
                                      <p:cBhvr additive="base">
                                        <p:cTn id="3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idx="4294967295"/>
          </p:nvPr>
        </p:nvSpPr>
        <p:spPr>
          <a:xfrm>
            <a:off x="762000" y="1122363"/>
            <a:ext cx="10668000" cy="3602037"/>
          </a:xfrm>
        </p:spPr>
        <p:txBody>
          <a:bodyPr/>
          <a:lstStyle/>
          <a:p>
            <a:pPr algn="ctr" eaLnBrk="1" hangingPunct="1"/>
            <a:r>
              <a:rPr lang="en-US" altLang="vi-VN" sz="3200" b="1" smtClean="0">
                <a:solidFill>
                  <a:srgbClr val="FF0000"/>
                </a:solidFill>
                <a:latin typeface="Times New Roman" panose="02020603050405020304" pitchFamily="18" charset="0"/>
                <a:cs typeface="Times New Roman" panose="02020603050405020304" pitchFamily="18" charset="0"/>
              </a:rPr>
              <a:t>Câu 2</a:t>
            </a:r>
            <a:r>
              <a:rPr lang="en-US" altLang="vi-VN" sz="3200" b="1" smtClean="0">
                <a:latin typeface="Times New Roman" panose="02020603050405020304" pitchFamily="18" charset="0"/>
                <a:cs typeface="Times New Roman" panose="02020603050405020304" pitchFamily="18" charset="0"/>
              </a:rPr>
              <a:t>: Một trong những nhiệm vụ quan trọng </a:t>
            </a:r>
            <a:br>
              <a:rPr lang="en-US" altLang="vi-VN" sz="3200" b="1" smtClean="0">
                <a:latin typeface="Times New Roman" panose="02020603050405020304" pitchFamily="18" charset="0"/>
                <a:cs typeface="Times New Roman" panose="02020603050405020304" pitchFamily="18" charset="0"/>
              </a:rPr>
            </a:br>
            <a:r>
              <a:rPr lang="en-US" altLang="vi-VN" sz="3200" b="1" smtClean="0">
                <a:latin typeface="Times New Roman" panose="02020603050405020304" pitchFamily="18" charset="0"/>
                <a:cs typeface="Times New Roman" panose="02020603050405020304" pitchFamily="18" charset="0"/>
              </a:rPr>
              <a:t>của giáo dục và đào tạo? </a:t>
            </a:r>
            <a:br>
              <a:rPr lang="en-US" altLang="vi-VN" sz="3200" b="1" smtClean="0">
                <a:latin typeface="Times New Roman" panose="02020603050405020304" pitchFamily="18" charset="0"/>
                <a:cs typeface="Times New Roman" panose="02020603050405020304" pitchFamily="18" charset="0"/>
              </a:rPr>
            </a:br>
            <a:r>
              <a:rPr lang="en-US" altLang="vi-VN" sz="3200" b="1" smtClean="0">
                <a:latin typeface="Times New Roman" panose="02020603050405020304" pitchFamily="18" charset="0"/>
                <a:cs typeface="Times New Roman" panose="02020603050405020304" pitchFamily="18" charset="0"/>
              </a:rPr>
              <a:t>(15 chữ cái)</a:t>
            </a:r>
          </a:p>
        </p:txBody>
      </p:sp>
      <p:sp>
        <p:nvSpPr>
          <p:cNvPr id="5" name="Rectangle 4">
            <a:hlinkClick r:id="rId2" action="ppaction://hlinksldjump"/>
          </p:cNvPr>
          <p:cNvSpPr/>
          <p:nvPr/>
        </p:nvSpPr>
        <p:spPr>
          <a:xfrm>
            <a:off x="7938" y="142875"/>
            <a:ext cx="2665412" cy="979488"/>
          </a:xfrm>
          <a:prstGeom prst="rect">
            <a:avLst/>
          </a:prstGeom>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3600">
                <a:solidFill>
                  <a:srgbClr val="FF0000"/>
                </a:solidFill>
                <a:latin typeface="Times New Roman" panose="02020603050405020304" pitchFamily="18" charset="0"/>
                <a:cs typeface="Times New Roman" panose="02020603050405020304" pitchFamily="18" charset="0"/>
              </a:rPr>
              <a:t>TRÒ CHƠI</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97DB-9526-B73A-6472-75445AF6390B}"/>
              </a:ext>
            </a:extLst>
          </p:cNvPr>
          <p:cNvSpPr>
            <a:spLocks noGrp="1"/>
          </p:cNvSpPr>
          <p:nvPr>
            <p:ph type="title"/>
          </p:nvPr>
        </p:nvSpPr>
        <p:spPr>
          <a:xfrm>
            <a:off x="525717" y="390700"/>
            <a:ext cx="11403047" cy="1763496"/>
          </a:xfrm>
          <a:extLst/>
        </p:spPr>
        <p:txBody>
          <a:bodyPr rtlCol="0">
            <a:normAutofit/>
          </a:bodyPr>
          <a:lstStyle/>
          <a:p>
            <a:pPr eaLnBrk="1" fontAlgn="auto" hangingPunct="1">
              <a:spcAft>
                <a:spcPts val="0"/>
              </a:spcAft>
              <a:defRPr/>
            </a:pPr>
            <a:r>
              <a:rPr lang="vi-VN" i="0" dirty="0">
                <a:solidFill>
                  <a:srgbClr val="337AB7"/>
                </a:solidFill>
                <a:highlight>
                  <a:srgbClr val="FFFFFF"/>
                </a:highlight>
                <a:latin typeface="Times New Roman" panose="02020603050405020304" pitchFamily="18" charset="0"/>
                <a:cs typeface="Times New Roman" panose="02020603050405020304" pitchFamily="18" charset="0"/>
                <a:hlinkClick r:id="rId2"/>
              </a:rPr>
              <a:t>Thông tư 32/2020/TT-BGDĐT</a:t>
            </a:r>
            <a:r>
              <a:rPr lang="vi-VN" i="0" dirty="0">
                <a:solidFill>
                  <a:srgbClr val="333333"/>
                </a:solidFill>
                <a:highlight>
                  <a:srgbClr val="FFFFFF"/>
                </a:highlight>
                <a:latin typeface="Times New Roman" panose="02020603050405020304" pitchFamily="18" charset="0"/>
                <a:cs typeface="Times New Roman" panose="02020603050405020304" pitchFamily="18" charset="0"/>
              </a:rPr>
              <a:t> quy định các hành vi mà học sinh THCS và học sinh THPT không được làm gồm:</a:t>
            </a:r>
            <a:r>
              <a:rPr lang="vi-VN" i="0" dirty="0">
                <a:solidFill>
                  <a:srgbClr val="333333"/>
                </a:solidFill>
                <a:highlight>
                  <a:srgbClr val="FFFFFF"/>
                </a:highlight>
                <a:latin typeface="small arial"/>
              </a:rPr>
              <a:t/>
            </a:r>
            <a:br>
              <a:rPr lang="vi-VN" i="0" dirty="0">
                <a:solidFill>
                  <a:srgbClr val="333333"/>
                </a:solidFill>
                <a:highlight>
                  <a:srgbClr val="FFFFFF"/>
                </a:highlight>
                <a:latin typeface="small arial"/>
              </a:rPr>
            </a:br>
            <a:endParaRPr lang="en-US" dirty="0"/>
          </a:p>
        </p:txBody>
      </p:sp>
      <p:sp>
        <p:nvSpPr>
          <p:cNvPr id="3" name="Content Placeholder 2">
            <a:extLst>
              <a:ext uri="{FF2B5EF4-FFF2-40B4-BE49-F238E27FC236}">
                <a16:creationId xmlns:a16="http://schemas.microsoft.com/office/drawing/2014/main" id="{F3C77FC5-4045-29AD-2297-A6F760AFADAD}"/>
              </a:ext>
            </a:extLst>
          </p:cNvPr>
          <p:cNvSpPr>
            <a:spLocks noGrp="1"/>
          </p:cNvSpPr>
          <p:nvPr>
            <p:ph idx="1"/>
          </p:nvPr>
        </p:nvSpPr>
        <p:spPr>
          <a:xfrm>
            <a:off x="525717" y="1770611"/>
            <a:ext cx="11195228" cy="5644342"/>
          </a:xfrm>
          <a:extLst/>
        </p:spPr>
        <p:txBody>
          <a:bodyPr rtlCol="0">
            <a:normAutofit lnSpcReduction="10000"/>
          </a:bodyPr>
          <a:lstStyle/>
          <a:p>
            <a:pPr eaLnBrk="1" fontAlgn="auto" hangingPunct="1">
              <a:spcAft>
                <a:spcPts val="0"/>
              </a:spcAft>
              <a:defRPr/>
            </a:pPr>
            <a:r>
              <a:rPr lang="vi-VN" sz="2400" dirty="0">
                <a:solidFill>
                  <a:srgbClr val="333333"/>
                </a:solidFill>
                <a:highlight>
                  <a:srgbClr val="FFFFFF"/>
                </a:highlight>
                <a:latin typeface="Times New Roman" panose="02020603050405020304" pitchFamily="18" charset="0"/>
                <a:cs typeface="Times New Roman" panose="02020603050405020304" pitchFamily="18" charset="0"/>
              </a:rPr>
              <a:t>(1) Xúc phạm nhân phẩm, danh dự, xâm phạm thân thể giáo viên, cán bộ, nhân viên của nhà trường, người khác và học sinh khác.</a:t>
            </a:r>
          </a:p>
          <a:p>
            <a:pPr eaLnBrk="1" fontAlgn="auto" hangingPunct="1">
              <a:spcAft>
                <a:spcPts val="0"/>
              </a:spcAft>
              <a:defRPr/>
            </a:pPr>
            <a:r>
              <a:rPr lang="vi-VN" sz="2400" dirty="0">
                <a:solidFill>
                  <a:srgbClr val="333333"/>
                </a:solidFill>
                <a:highlight>
                  <a:srgbClr val="FFFFFF"/>
                </a:highlight>
                <a:latin typeface="Times New Roman" panose="02020603050405020304" pitchFamily="18" charset="0"/>
                <a:cs typeface="Times New Roman" panose="02020603050405020304" pitchFamily="18" charset="0"/>
              </a:rPr>
              <a:t>(2) Gian lận trong học tập, kiểm tra, thi, tuyển sinh.</a:t>
            </a:r>
          </a:p>
          <a:p>
            <a:pPr eaLnBrk="1" fontAlgn="auto" hangingPunct="1">
              <a:spcAft>
                <a:spcPts val="0"/>
              </a:spcAft>
              <a:defRPr/>
            </a:pPr>
            <a:r>
              <a:rPr lang="vi-VN" sz="2400" dirty="0">
                <a:solidFill>
                  <a:srgbClr val="333333"/>
                </a:solidFill>
                <a:highlight>
                  <a:srgbClr val="FFFFFF"/>
                </a:highlight>
                <a:latin typeface="Times New Roman" panose="02020603050405020304" pitchFamily="18" charset="0"/>
                <a:cs typeface="Times New Roman" panose="02020603050405020304" pitchFamily="18" charset="0"/>
              </a:rPr>
              <a:t>(3) Mua bán, sử dụng rượu, bia, thuốc lá, chất gây nghiện, các chất kích thích khác và pháo, các chất gây cháy nổ.</a:t>
            </a:r>
          </a:p>
          <a:p>
            <a:pPr eaLnBrk="1" fontAlgn="auto" hangingPunct="1">
              <a:spcAft>
                <a:spcPts val="0"/>
              </a:spcAft>
              <a:defRPr/>
            </a:pPr>
            <a:r>
              <a:rPr lang="vi-VN" sz="2400" dirty="0">
                <a:solidFill>
                  <a:srgbClr val="333333"/>
                </a:solidFill>
                <a:highlight>
                  <a:srgbClr val="FFFFFF"/>
                </a:highlight>
                <a:latin typeface="Times New Roman" panose="02020603050405020304" pitchFamily="18" charset="0"/>
                <a:cs typeface="Times New Roman" panose="02020603050405020304" pitchFamily="18" charset="0"/>
              </a:rPr>
              <a:t>(4) Sử dụng điện thoại di động, các thiết bị khác khi đang học tập trên lớp không phục vụ cho việc học tập và không được giáo viên cho phép.</a:t>
            </a:r>
          </a:p>
          <a:p>
            <a:pPr eaLnBrk="1" fontAlgn="auto" hangingPunct="1">
              <a:spcAft>
                <a:spcPts val="0"/>
              </a:spcAft>
              <a:defRPr/>
            </a:pPr>
            <a:r>
              <a:rPr lang="vi-VN" sz="2400" dirty="0">
                <a:solidFill>
                  <a:srgbClr val="333333"/>
                </a:solidFill>
                <a:highlight>
                  <a:srgbClr val="FFFFFF"/>
                </a:highlight>
                <a:latin typeface="Times New Roman" panose="02020603050405020304" pitchFamily="18" charset="0"/>
                <a:cs typeface="Times New Roman" panose="02020603050405020304" pitchFamily="18" charset="0"/>
              </a:rPr>
              <a:t>(5) Đánh nhau, gây rối trật tự, an ninh trong nhà trường và nơi công cộng.</a:t>
            </a:r>
          </a:p>
          <a:p>
            <a:pPr eaLnBrk="1" fontAlgn="auto" hangingPunct="1">
              <a:spcAft>
                <a:spcPts val="0"/>
              </a:spcAft>
              <a:defRPr/>
            </a:pPr>
            <a:r>
              <a:rPr lang="vi-VN" sz="2400" dirty="0">
                <a:solidFill>
                  <a:srgbClr val="333333"/>
                </a:solidFill>
                <a:highlight>
                  <a:srgbClr val="FFFFFF"/>
                </a:highlight>
                <a:latin typeface="Times New Roman" panose="02020603050405020304" pitchFamily="18" charset="0"/>
                <a:cs typeface="Times New Roman" panose="02020603050405020304" pitchFamily="18" charset="0"/>
              </a:rPr>
              <a:t>(6) Sử dụng, trao đổi sản phẩm văn hóa có nội dung kích động bạo lực, đồi trụy; sử dụng đồ chơi hoặc chơi trò chơi có hại cho sự phát triển lành mạnh của bản thân.</a:t>
            </a:r>
          </a:p>
          <a:p>
            <a:pPr eaLnBrk="1" fontAlgn="auto" hangingPunct="1">
              <a:spcAft>
                <a:spcPts val="0"/>
              </a:spcAft>
              <a:defRPr/>
            </a:pPr>
            <a:r>
              <a:rPr lang="vi-VN" sz="2400" dirty="0">
                <a:solidFill>
                  <a:srgbClr val="333333"/>
                </a:solidFill>
                <a:highlight>
                  <a:srgbClr val="FFFFFF"/>
                </a:highlight>
                <a:latin typeface="Times New Roman" panose="02020603050405020304" pitchFamily="18" charset="0"/>
                <a:cs typeface="Times New Roman" panose="02020603050405020304" pitchFamily="18" charset="0"/>
              </a:rPr>
              <a:t>(7) Học sinh không được vi phạm những hành vi bị nghiêm cấm khác theo quy định của pháp luật.</a:t>
            </a:r>
          </a:p>
          <a:p>
            <a:pPr eaLnBrk="1" fontAlgn="auto" hangingPunct="1">
              <a:spcAft>
                <a:spcPts val="0"/>
              </a:spcAft>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altLang="en-US" b="1" i="0" smtClean="0">
                <a:solidFill>
                  <a:srgbClr val="343434"/>
                </a:solidFill>
                <a:latin typeface="Times New Roman" panose="02020603050405020304" pitchFamily="18" charset="0"/>
                <a:cs typeface="Times New Roman" panose="02020603050405020304" pitchFamily="18" charset="0"/>
              </a:rPr>
              <a:t>Tại sao học tập vừa là quyền vừa là nghĩa vụ của công dân?</a:t>
            </a:r>
            <a:endParaRPr lang="en-US" altLang="en-US" smtClean="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BF1657C-E80B-9912-24F4-1DB40B864C23}"/>
              </a:ext>
            </a:extLst>
          </p:cNvPr>
          <p:cNvSpPr>
            <a:spLocks noGrp="1"/>
          </p:cNvSpPr>
          <p:nvPr>
            <p:ph idx="1"/>
          </p:nvPr>
        </p:nvSpPr>
        <p:spPr>
          <a:xfrm>
            <a:off x="527281" y="2521885"/>
            <a:ext cx="10076021" cy="4086733"/>
          </a:xfrm>
          <a:extLst/>
        </p:spPr>
        <p:txBody>
          <a:bodyPr rtlCol="0">
            <a:normAutofit/>
          </a:bodyPr>
          <a:lstStyle/>
          <a:p>
            <a:pPr eaLnBrk="1" fontAlgn="auto" hangingPunct="1">
              <a:spcAft>
                <a:spcPts val="0"/>
              </a:spcAft>
              <a:defRPr/>
            </a:pPr>
            <a:r>
              <a:rPr lang="vi-VN" sz="3200" dirty="0">
                <a:solidFill>
                  <a:srgbClr val="040C28"/>
                </a:solidFill>
                <a:latin typeface="Times New Roman" panose="02020603050405020304" pitchFamily="18" charset="0"/>
                <a:cs typeface="Times New Roman" panose="02020603050405020304" pitchFamily="18" charset="0"/>
              </a:rPr>
              <a:t>Học tập không những mang lại kiến thức mà còn là tiền đề giúp mỗi người có hiểu biết về đời sống văn hóa, cách ứng xử trong gia đình, nhà trường và xã hội</a:t>
            </a:r>
            <a:r>
              <a:rPr lang="vi-VN" sz="3200" dirty="0">
                <a:solidFill>
                  <a:srgbClr val="202124"/>
                </a:solidFill>
                <a:highlight>
                  <a:srgbClr val="FFFFFF"/>
                </a:highlight>
                <a:latin typeface="Times New Roman" panose="02020603050405020304" pitchFamily="18" charset="0"/>
                <a:cs typeface="Times New Roman" panose="02020603050405020304" pitchFamily="18" charset="0"/>
              </a:rPr>
              <a:t>. Học tập sẽ giúp con người có tri thức, trở thành công dân có ích cho gia đình, Tổ quốc.</a:t>
            </a:r>
            <a:r>
              <a:rPr lang="vi-VN" sz="3200" dirty="0">
                <a:solidFill>
                  <a:srgbClr val="343434"/>
                </a:solidFill>
                <a:latin typeface="Times New Roman" panose="02020603050405020304" pitchFamily="18" charset="0"/>
                <a:cs typeface="Times New Roman" panose="02020603050405020304" pitchFamily="18" charset="0"/>
              </a:rPr>
              <a:t> </a:t>
            </a:r>
            <a:r>
              <a:rPr lang="en-US" sz="3200" dirty="0">
                <a:solidFill>
                  <a:srgbClr val="343434"/>
                </a:solidFill>
                <a:latin typeface="Times New Roman" panose="02020603050405020304" pitchFamily="18" charset="0"/>
                <a:cs typeface="Times New Roman" panose="02020603050405020304" pitchFamily="18" charset="0"/>
              </a:rPr>
              <a:t>C</a:t>
            </a:r>
            <a:r>
              <a:rPr lang="vi-VN" sz="3200" dirty="0">
                <a:solidFill>
                  <a:srgbClr val="343434"/>
                </a:solidFill>
                <a:latin typeface="Times New Roman" panose="02020603050405020304" pitchFamily="18" charset="0"/>
                <a:cs typeface="Times New Roman" panose="02020603050405020304" pitchFamily="18" charset="0"/>
              </a:rPr>
              <a:t>ông dân có nghĩa vụ  phải học tập học tập không chỉ thể hiện trách nhiệm với bản thân mình mà còn thể hiện trách nhiệm với đất nước, góp phần phát triển đất nước</a:t>
            </a:r>
            <a:r>
              <a:rPr lang="en-US" sz="3200" dirty="0">
                <a:solidFill>
                  <a:srgbClr val="343434"/>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p:cNvSpPr>
          <p:nvPr>
            <p:ph type="body" idx="4294967295"/>
          </p:nvPr>
        </p:nvSpPr>
        <p:spPr/>
        <p:txBody>
          <a:bodyPr/>
          <a:lstStyle/>
          <a:p>
            <a:pPr eaLnBrk="1" hangingPunct="1"/>
            <a:endParaRPr lang="en-US" altLang="en-US" smtClean="0"/>
          </a:p>
        </p:txBody>
      </p:sp>
      <p:pic>
        <p:nvPicPr>
          <p:cNvPr id="150531" name="Picture 4" descr="SO DO TU DUY BAI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3" y="415925"/>
            <a:ext cx="1138555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95525"/>
            <a:ext cx="419735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83838" y="4854575"/>
            <a:ext cx="177482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Pictur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111625"/>
            <a:ext cx="254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613110" y="1152389"/>
            <a:ext cx="7242881" cy="1569660"/>
          </a:xfrm>
          <a:prstGeom prst="rect">
            <a:avLst/>
          </a:prstGeom>
          <a:noFill/>
        </p:spPr>
        <p:txBody>
          <a:bodyPr wrap="none">
            <a:spAutoFit/>
          </a:bodyPr>
          <a:lstStyle/>
          <a:p>
            <a:pPr algn="ctr" defTabSz="914400" eaLnBrk="1" fontAlgn="auto" hangingPunct="1">
              <a:spcBef>
                <a:spcPts val="0"/>
              </a:spcBef>
              <a:spcAft>
                <a:spcPts val="0"/>
              </a:spcAft>
              <a:defRPr/>
            </a:pPr>
            <a:r>
              <a:rPr lang="en-US" sz="96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Times New Roman" panose="02020603050405020304" pitchFamily="18" charset="0"/>
                <a:cs typeface="Times New Roman" panose="02020603050405020304" pitchFamily="18" charset="0"/>
              </a:rPr>
              <a:t>LUYỆN TẬP</a:t>
            </a:r>
          </a:p>
        </p:txBody>
      </p:sp>
    </p:spTree>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2578" name="Picture 4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4"/>
          <a:srcRect l="4021" t="2522" r="4267" b="4368"/>
          <a:stretch>
            <a:fillRect/>
          </a:stretch>
        </p:blipFill>
        <p:spPr>
          <a:xfrm>
            <a:off x="3836814" y="1076205"/>
            <a:ext cx="4449958" cy="4449958"/>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4" name="Star: 32 Points 3">
            <a:extLst>
              <a:ext uri="{FF2B5EF4-FFF2-40B4-BE49-F238E27FC236}">
                <a16:creationId xmlns:a16="http://schemas.microsoft.com/office/drawing/2014/main" id="{6CDA40C8-F676-4BD6-B35D-92037163B130}"/>
              </a:ext>
            </a:extLst>
          </p:cNvPr>
          <p:cNvSpPr>
            <a:spLocks noChangeAspect="1"/>
          </p:cNvSpPr>
          <p:nvPr/>
        </p:nvSpPr>
        <p:spPr>
          <a:xfrm>
            <a:off x="4445000" y="1644650"/>
            <a:ext cx="3321050" cy="3319463"/>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sp>
        <p:nvSpPr>
          <p:cNvPr id="43" name="Star: 32 Points 42">
            <a:extLst>
              <a:ext uri="{FF2B5EF4-FFF2-40B4-BE49-F238E27FC236}">
                <a16:creationId xmlns:a16="http://schemas.microsoft.com/office/drawing/2014/main" id="{71E0B8DA-8869-4F7A-A553-35EB2AF3448F}"/>
              </a:ext>
            </a:extLst>
          </p:cNvPr>
          <p:cNvSpPr>
            <a:spLocks noChangeAspect="1"/>
          </p:cNvSpPr>
          <p:nvPr/>
        </p:nvSpPr>
        <p:spPr>
          <a:xfrm>
            <a:off x="4497388" y="1644650"/>
            <a:ext cx="3113087" cy="3113088"/>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US">
              <a:solidFill>
                <a:prstClr val="white"/>
              </a:solidFill>
            </a:endParaRPr>
          </a:p>
        </p:txBody>
      </p:sp>
      <p:pic>
        <p:nvPicPr>
          <p:cNvPr id="15258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100" y="198438"/>
            <a:ext cx="11826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bc (2)(0)">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087225" y="6986588"/>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fill="hold" grpId="0" nodeType="withEffect">
                                  <p:stCondLst>
                                    <p:cond delay="500"/>
                                  </p:stCondLst>
                                  <p:childTnLst>
                                    <p:animRot by="21600000">
                                      <p:cBhvr>
                                        <p:cTn id="6" dur="7867" fill="hold"/>
                                        <p:tgtEl>
                                          <p:spTgt spid="4"/>
                                        </p:tgtEl>
                                        <p:attrNameLst>
                                          <p:attrName>r</p:attrName>
                                        </p:attrNameLst>
                                      </p:cBhvr>
                                    </p:animRot>
                                  </p:childTnLst>
                                </p:cTn>
                              </p:par>
                              <p:par>
                                <p:cTn id="7" presetID="8" presetClass="emph" presetSubtype="0" fill="hold" grpId="0" nodeType="withEffect">
                                  <p:stCondLst>
                                    <p:cond delay="500"/>
                                  </p:stCondLst>
                                  <p:childTnLst>
                                    <p:animRot by="-21600000">
                                      <p:cBhvr>
                                        <p:cTn id="8"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508802"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sng"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2400" b="1" i="0" u="sng"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1:</a:t>
            </a:r>
            <a:r>
              <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Ng­ười</a:t>
            </a:r>
            <a:r>
              <a:rPr kumimoji="0" lang="en-US" alt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phát</a:t>
            </a: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phong</a:t>
            </a: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trào</a:t>
            </a: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a:t>
            </a: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đua</a:t>
            </a: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“Hai </a:t>
            </a:r>
            <a:r>
              <a:rPr kumimoji="0" lang="en-US" alt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tốt</a:t>
            </a: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alt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alt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Dạy</a:t>
            </a: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tốt</a:t>
            </a: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tốt</a:t>
            </a: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ai</a:t>
            </a:r>
            <a:r>
              <a:rPr kumimoji="0" lang="en-US" alt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343046" y="5129046"/>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Bộ</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tr­ưởng</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Phạm</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Vũ</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endPar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7861" name="AnswerC"/>
          <p:cNvSpPr>
            <a:spLocks noChangeArrowheads="1"/>
          </p:cNvSpPr>
          <p:nvPr/>
        </p:nvSpPr>
        <p:spPr bwMode="auto">
          <a:xfrm>
            <a:off x="866806" y="5129737"/>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Đại</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t­ướng</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Võ</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Giáp</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7864" name="AnswerB"/>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Chủ</a:t>
            </a:r>
            <a:r>
              <a:rPr kumimoji="0" lang="en-US" altLang="en-US" sz="24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tịch</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Minh</a:t>
            </a: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t­ướng</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Phạm</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Đồng</a:t>
            </a:r>
            <a:endParaRPr kumimoji="0" lang="en-US"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mn-cs"/>
              </a:rPr>
              <a:t>C   </a:t>
            </a: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60874" y="6260280"/>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a:ln>
                  <a:noFill/>
                </a:ln>
                <a:solidFill>
                  <a:srgbClr val="FFFFFF"/>
                </a:solidFill>
                <a:effectLst/>
                <a:uLnTx/>
                <a:uFillTx/>
                <a:latin typeface="Calibri" panose="020F0502020204030204"/>
                <a:ea typeface="+mn-ea"/>
                <a:cs typeface="+mn-cs"/>
              </a:rPr>
              <a:t>Bắt</a:t>
            </a: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altLang="en-US" sz="1800" b="1" i="0" u="none" strike="noStrike" kern="1200" cap="none" spc="0" normalizeH="0" baseline="0" noProof="0" dirty="0" err="1">
                <a:ln>
                  <a:noFill/>
                </a:ln>
                <a:solidFill>
                  <a:srgbClr val="FFFFFF"/>
                </a:solidFill>
                <a:effectLst/>
                <a:uLnTx/>
                <a:uFillTx/>
                <a:latin typeface="Calibri" panose="020F0502020204030204"/>
                <a:ea typeface="+mn-ea"/>
                <a:cs typeface="+mn-cs"/>
              </a:rPr>
              <a:t>đầu</a:t>
            </a: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410799699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1" grpId="0" animBg="1"/>
      <p:bldP spid="77862" grpId="0" animBg="1"/>
      <p:bldP spid="77861" grpId="0" animBg="1"/>
      <p:bldP spid="77864" grpId="0" animBg="1"/>
      <p:bldP spid="7786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$300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$500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$1,000</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$8,000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$16,000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$25,000</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$50,000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$100,000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$250,000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$500,000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$1,000,000</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400" b="1" i="0" u="sng"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2:</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Một</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những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nội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dung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cơ</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bản</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của</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quyền</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tập</a:t>
            </a:r>
            <a:r>
              <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mọi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công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dân</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đều</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được</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62" name="AnswerD"/>
          <p:cNvSpPr>
            <a:spLocks noChangeArrowheads="1"/>
          </p:cNvSpPr>
          <p:nvPr/>
        </p:nvSpPr>
        <p:spPr bwMode="auto">
          <a:xfrm>
            <a:off x="5296786" y="5080743"/>
            <a:ext cx="466959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cấp</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bổng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toàn</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phần</a:t>
            </a:r>
            <a:r>
              <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861" name="AnswerC"/>
          <p:cNvSpPr>
            <a:spLocks noChangeArrowheads="1"/>
          </p:cNvSpPr>
          <p:nvPr/>
        </p:nvSpPr>
        <p:spPr bwMode="auto">
          <a:xfrm>
            <a:off x="722461" y="5118820"/>
            <a:ext cx="4501298"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iễn</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giảm</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phí</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64" name="AnswerB"/>
          <p:cNvSpPr>
            <a:spLocks noChangeArrowheads="1"/>
          </p:cNvSpPr>
          <p:nvPr/>
        </p:nvSpPr>
        <p:spPr bwMode="auto">
          <a:xfrm>
            <a:off x="763404" y="4334866"/>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l" defTabSz="66675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hạn</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chế</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77863" name="AnswerA"/>
          <p:cNvSpPr>
            <a:spLocks noChangeArrowheads="1"/>
          </p:cNvSpPr>
          <p:nvPr/>
        </p:nvSpPr>
        <p:spPr bwMode="auto">
          <a:xfrm>
            <a:off x="5253481" y="4343569"/>
            <a:ext cx="46813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l" defTabSz="666750" rtl="0" eaLnBrk="1" fontAlgn="auto" latinLnBrk="0" hangingPunct="1">
              <a:lnSpc>
                <a:spcPct val="90000"/>
              </a:lnSpc>
              <a:spcBef>
                <a:spcPts val="0"/>
              </a:spcBef>
              <a:spcAft>
                <a:spcPct val="3500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hưởng</a:t>
            </a:r>
            <a:r>
              <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mọi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ưu</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đãi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t>
            </a:r>
          </a:p>
        </p:txBody>
      </p:sp>
      <p:sp>
        <p:nvSpPr>
          <p:cNvPr id="77878" name="AutoShape 54"/>
          <p:cNvSpPr>
            <a:spLocks noChangeArrowheads="1"/>
          </p:cNvSpPr>
          <p:nvPr/>
        </p:nvSpPr>
        <p:spPr bwMode="auto">
          <a:xfrm>
            <a:off x="5281641" y="5423369"/>
            <a:ext cx="214409" cy="126264"/>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60874" y="6229564"/>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Bắt đầu </a:t>
            </a: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8553647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2"/>
                                        </p:tgtEl>
                                        <p:attrNameLst>
                                          <p:attrName>style.color</p:attrName>
                                        </p:attrNameLst>
                                      </p:cBhvr>
                                      <p:to>
                                        <a:srgbClr val="FFC000"/>
                                      </p:to>
                                    </p:animClr>
                                    <p:animClr clrSpc="rgb" dir="cw">
                                      <p:cBhvr>
                                        <p:cTn id="9" dur="500" fill="hold"/>
                                        <p:tgtEl>
                                          <p:spTgt spid="77882"/>
                                        </p:tgtEl>
                                        <p:attrNameLst>
                                          <p:attrName>fillcolor</p:attrName>
                                        </p:attrNameLst>
                                      </p:cBhvr>
                                      <p:to>
                                        <a:srgbClr val="FFC000"/>
                                      </p:to>
                                    </p:animClr>
                                    <p:set>
                                      <p:cBhvr>
                                        <p:cTn id="10" dur="500" fill="hold"/>
                                        <p:tgtEl>
                                          <p:spTgt spid="77882"/>
                                        </p:tgtEl>
                                        <p:attrNameLst>
                                          <p:attrName>fill.type</p:attrName>
                                        </p:attrNameLst>
                                      </p:cBhvr>
                                      <p:to>
                                        <p:strVal val="solid"/>
                                      </p:to>
                                    </p:set>
                                    <p:set>
                                      <p:cBhvr>
                                        <p:cTn id="11" dur="500" fill="hold"/>
                                        <p:tgtEl>
                                          <p:spTgt spid="7788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2" grpId="0" animBg="1"/>
      <p:bldP spid="77862" grpId="0" animBg="1"/>
      <p:bldP spid="77861" grpId="0" animBg="1"/>
      <p:bldP spid="77864" grpId="0" animBg="1"/>
      <p:bldP spid="7786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$300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$500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$1,000</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$8,000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$16,000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$25,000</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$50,000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$100,000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$250,000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$500,000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$1,000,000</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400" b="1" i="0" u="sng"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3:</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Công</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dân</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có</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thể</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bằng</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nhiều</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hình</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thức</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khác</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n</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hau</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là</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biểu</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hiện</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quyền</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tập</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ở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nội</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dung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62" name="AnswerD"/>
          <p:cNvSpPr>
            <a:spLocks noChangeArrowheads="1"/>
          </p:cNvSpPr>
          <p:nvPr/>
        </p:nvSpPr>
        <p:spPr bwMode="auto">
          <a:xfrm>
            <a:off x="5281641"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từ</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thấp</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đến</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cao</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bất</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cứ</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ngành</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nghề</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nào</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64" name="AnswerB"/>
          <p:cNvSpPr>
            <a:spLocks noChangeArrowheads="1"/>
          </p:cNvSpPr>
          <p:nvPr/>
        </p:nvSpPr>
        <p:spPr bwMode="auto">
          <a:xfrm>
            <a:off x="5268656" y="4332427"/>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thường</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xuyên</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suốt</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đời</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không</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hạn</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chế</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60874" y="6283057"/>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Bắt</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đầu</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62788764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3"/>
                                        </p:tgtEl>
                                        <p:attrNameLst>
                                          <p:attrName>style.color</p:attrName>
                                        </p:attrNameLst>
                                      </p:cBhvr>
                                      <p:to>
                                        <a:srgbClr val="FFC000"/>
                                      </p:to>
                                    </p:animClr>
                                    <p:animClr clrSpc="rgb" dir="cw">
                                      <p:cBhvr>
                                        <p:cTn id="9" dur="500" fill="hold"/>
                                        <p:tgtEl>
                                          <p:spTgt spid="77883"/>
                                        </p:tgtEl>
                                        <p:attrNameLst>
                                          <p:attrName>fillcolor</p:attrName>
                                        </p:attrNameLst>
                                      </p:cBhvr>
                                      <p:to>
                                        <a:srgbClr val="FFC000"/>
                                      </p:to>
                                    </p:animClr>
                                    <p:set>
                                      <p:cBhvr>
                                        <p:cTn id="10" dur="500" fill="hold"/>
                                        <p:tgtEl>
                                          <p:spTgt spid="77883"/>
                                        </p:tgtEl>
                                        <p:attrNameLst>
                                          <p:attrName>fill.type</p:attrName>
                                        </p:attrNameLst>
                                      </p:cBhvr>
                                      <p:to>
                                        <p:strVal val="solid"/>
                                      </p:to>
                                    </p:set>
                                    <p:set>
                                      <p:cBhvr>
                                        <p:cTn id="11" dur="500" fill="hold"/>
                                        <p:tgtEl>
                                          <p:spTgt spid="778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3" grpId="0" animBg="1"/>
      <p:bldP spid="77862" grpId="0" animBg="1"/>
      <p:bldP spid="77861" grpId="0" animBg="1"/>
      <p:bldP spid="77864" grpId="0" animBg="1"/>
      <p:bldP spid="7786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300126" y="216549"/>
            <a:ext cx="10163487"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20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000" b="1" i="0" u="sng"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4:</a:t>
            </a:r>
            <a:r>
              <a:rPr kumimoji="0" lang="vi-VN"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Trong kì xét tuyển đại </a:t>
            </a:r>
            <a:r>
              <a:rPr kumimoji="0" lang="vi-VN"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r>
              <a:rPr kumimoji="0" lang="vi-VN"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t>
            </a: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đã lựa chọn đăng kí </a:t>
            </a:r>
            <a:r>
              <a:rPr kumimoji="0" lang="vi-VN"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xét </a:t>
            </a: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tuyển vào </a:t>
            </a:r>
            <a:endPar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ngành </a:t>
            </a: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 toán Học viện Ngân hàng vì đã từ lâu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t>
            </a: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mơ ước </a:t>
            </a:r>
            <a:r>
              <a:rPr kumimoji="0" lang="vi-VN"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trở </a:t>
            </a: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thành kế </a:t>
            </a:r>
            <a:endPar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toán.</a:t>
            </a: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Việc </a:t>
            </a: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làm này thể hiện </a:t>
            </a:r>
            <a:r>
              <a:rPr kumimoji="0" lang="vi-VN"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quyền </a:t>
            </a: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học </a:t>
            </a:r>
            <a:r>
              <a:rPr kumimoji="0" lang="vi-VN"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tập</a:t>
            </a: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ở </a:t>
            </a: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nội </a:t>
            </a:r>
            <a:r>
              <a:rPr kumimoji="0" lang="vi-VN"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dung</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904" name="AutoShape 80"/>
          <p:cNvSpPr>
            <a:spLocks noChangeArrowheads="1"/>
          </p:cNvSpPr>
          <p:nvPr/>
        </p:nvSpPr>
        <p:spPr bwMode="auto">
          <a:xfrm flipH="1">
            <a:off x="534256" y="838200"/>
            <a:ext cx="211593"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05" name="AutoShape 81"/>
          <p:cNvSpPr>
            <a:spLocks noChangeArrowheads="1"/>
          </p:cNvSpPr>
          <p:nvPr/>
        </p:nvSpPr>
        <p:spPr bwMode="auto">
          <a:xfrm flipH="1">
            <a:off x="9953267" y="838200"/>
            <a:ext cx="228383" cy="135598"/>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10004" y="4964488"/>
            <a:ext cx="4682037"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từ</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thấp</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đến</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cao</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61" name="AnswerC"/>
          <p:cNvSpPr>
            <a:spLocks noChangeArrowheads="1"/>
          </p:cNvSpPr>
          <p:nvPr/>
        </p:nvSpPr>
        <p:spPr bwMode="auto">
          <a:xfrm>
            <a:off x="5209092" y="4198710"/>
            <a:ext cx="474280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b</a:t>
            </a:r>
            <a:r>
              <a:rPr kumimoji="0" lang="vi-VN"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ình </a:t>
            </a:r>
            <a:r>
              <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đẳng về cơ hội học tập.</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864" name="AnswerB"/>
          <p:cNvSpPr>
            <a:spLocks noChangeArrowheads="1"/>
          </p:cNvSpPr>
          <p:nvPr/>
        </p:nvSpPr>
        <p:spPr bwMode="auto">
          <a:xfrm>
            <a:off x="300126" y="4912480"/>
            <a:ext cx="4877172"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h</a:t>
            </a:r>
            <a:r>
              <a:rPr kumimoji="0" lang="vi-VN"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ọc </a:t>
            </a:r>
            <a:r>
              <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bất cứ ngành nghề nào</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863" name="AnswerA"/>
          <p:cNvSpPr>
            <a:spLocks noChangeArrowheads="1"/>
          </p:cNvSpPr>
          <p:nvPr/>
        </p:nvSpPr>
        <p:spPr bwMode="auto">
          <a:xfrm>
            <a:off x="260375" y="4142527"/>
            <a:ext cx="4885428"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h</a:t>
            </a:r>
            <a:r>
              <a:rPr kumimoji="0" lang="vi-VN"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rPr>
              <a:t>ọc không </a:t>
            </a:r>
            <a:r>
              <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hạn chế.</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77877" name="AutoShape 53"/>
          <p:cNvSpPr>
            <a:spLocks noChangeArrowheads="1"/>
          </p:cNvSpPr>
          <p:nvPr/>
        </p:nvSpPr>
        <p:spPr bwMode="auto">
          <a:xfrm>
            <a:off x="5378575" y="4449106"/>
            <a:ext cx="178700" cy="268676"/>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259416" y="5270049"/>
            <a:ext cx="244138" cy="16199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rot="10800000" flipV="1">
            <a:off x="410341" y="4468890"/>
            <a:ext cx="247830" cy="130183"/>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rot="10800000" flipH="1" flipV="1">
            <a:off x="440539" y="5097136"/>
            <a:ext cx="154112" cy="38524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40107" y="6105150"/>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err="1">
                <a:ln>
                  <a:noFill/>
                </a:ln>
                <a:solidFill>
                  <a:srgbClr val="FFFFFF"/>
                </a:solidFill>
                <a:effectLst/>
                <a:uLnTx/>
                <a:uFillTx/>
                <a:latin typeface="Calibri" panose="020F0502020204030204"/>
                <a:ea typeface="+mn-ea"/>
                <a:cs typeface="+mn-cs"/>
              </a:rPr>
              <a:t>Bắt</a:t>
            </a: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altLang="en-US" sz="1800" b="1" i="0" u="none" strike="noStrike" kern="1200" cap="none" spc="0" normalizeH="0" baseline="0" noProof="0" dirty="0" err="1">
                <a:ln>
                  <a:noFill/>
                </a:ln>
                <a:solidFill>
                  <a:srgbClr val="FFFFFF"/>
                </a:solidFill>
                <a:effectLst/>
                <a:uLnTx/>
                <a:uFillTx/>
                <a:latin typeface="Calibri" panose="020F0502020204030204"/>
                <a:ea typeface="+mn-ea"/>
                <a:cs typeface="+mn-cs"/>
              </a:rPr>
              <a:t>đầu</a:t>
            </a: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 </a:t>
            </a: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373288244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4"/>
                                        </p:tgtEl>
                                        <p:attrNameLst>
                                          <p:attrName>style.color</p:attrName>
                                        </p:attrNameLst>
                                      </p:cBhvr>
                                      <p:to>
                                        <a:srgbClr val="FFC000"/>
                                      </p:to>
                                    </p:animClr>
                                    <p:animClr clrSpc="rgb" dir="cw">
                                      <p:cBhvr>
                                        <p:cTn id="9" dur="500" fill="hold"/>
                                        <p:tgtEl>
                                          <p:spTgt spid="77884"/>
                                        </p:tgtEl>
                                        <p:attrNameLst>
                                          <p:attrName>fillcolor</p:attrName>
                                        </p:attrNameLst>
                                      </p:cBhvr>
                                      <p:to>
                                        <a:srgbClr val="FFC000"/>
                                      </p:to>
                                    </p:animClr>
                                    <p:set>
                                      <p:cBhvr>
                                        <p:cTn id="10" dur="500" fill="hold"/>
                                        <p:tgtEl>
                                          <p:spTgt spid="77884"/>
                                        </p:tgtEl>
                                        <p:attrNameLst>
                                          <p:attrName>fill.type</p:attrName>
                                        </p:attrNameLst>
                                      </p:cBhvr>
                                      <p:to>
                                        <p:strVal val="solid"/>
                                      </p:to>
                                    </p:set>
                                    <p:set>
                                      <p:cBhvr>
                                        <p:cTn id="11" dur="500" fill="hold"/>
                                        <p:tgtEl>
                                          <p:spTgt spid="778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4" grpId="0" animBg="1"/>
      <p:bldP spid="77862" grpId="0" animBg="1"/>
      <p:bldP spid="77861" grpId="0" animBg="1"/>
      <p:bldP spid="77864" grpId="0" animBg="1"/>
      <p:bldP spid="7786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953" y="-7999"/>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19633" y="338698"/>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400" b="1" i="0" u="sng"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5:</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Nhận</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định</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nào</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dưới</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đây</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sai</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về</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quyền</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và</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n</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ghĩa</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vụ</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tập</a:t>
            </a: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904" name="AutoShape 80"/>
          <p:cNvSpPr>
            <a:spLocks noChangeArrowheads="1"/>
          </p:cNvSpPr>
          <p:nvPr/>
        </p:nvSpPr>
        <p:spPr bwMode="auto">
          <a:xfrm>
            <a:off x="834514" y="911224"/>
            <a:ext cx="192901" cy="26191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71229" y="5118820"/>
            <a:ext cx="5130021" cy="922706"/>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Thực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hiện</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đúng</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nghĩa</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vụ</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tập</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61" name="AnswerC"/>
          <p:cNvSpPr>
            <a:spLocks noChangeArrowheads="1"/>
          </p:cNvSpPr>
          <p:nvPr/>
        </p:nvSpPr>
        <p:spPr bwMode="auto">
          <a:xfrm>
            <a:off x="5358951" y="3983122"/>
            <a:ext cx="5042300" cy="100763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mn-cs"/>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Tôn</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trọng</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người</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lao</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động</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cơ</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sở</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giáo</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dục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64" name="AnswerB"/>
          <p:cNvSpPr>
            <a:spLocks noChangeArrowheads="1"/>
          </p:cNvSpPr>
          <p:nvPr/>
        </p:nvSpPr>
        <p:spPr bwMode="auto">
          <a:xfrm>
            <a:off x="150945" y="5057250"/>
            <a:ext cx="5032318" cy="987720"/>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tùy</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ý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trường</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Đại</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theo</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sở</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thích</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63" name="AnswerA"/>
          <p:cNvSpPr>
            <a:spLocks noChangeArrowheads="1"/>
          </p:cNvSpPr>
          <p:nvPr/>
        </p:nvSpPr>
        <p:spPr bwMode="auto">
          <a:xfrm>
            <a:off x="260375" y="3867674"/>
            <a:ext cx="5098575" cy="1130387"/>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Tôn</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trọng</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quyền</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bản</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thân</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77" name="AutoShape 53"/>
          <p:cNvSpPr>
            <a:spLocks noChangeArrowheads="1"/>
          </p:cNvSpPr>
          <p:nvPr/>
        </p:nvSpPr>
        <p:spPr bwMode="auto">
          <a:xfrm>
            <a:off x="5541990" y="4429759"/>
            <a:ext cx="103341" cy="24968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78575" y="5432157"/>
            <a:ext cx="117475" cy="26258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354536" y="4312284"/>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248718" y="5454453"/>
            <a:ext cx="211636" cy="112853"/>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40107" y="6372294"/>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320674142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5"/>
                                        </p:tgtEl>
                                        <p:attrNameLst>
                                          <p:attrName>style.color</p:attrName>
                                        </p:attrNameLst>
                                      </p:cBhvr>
                                      <p:to>
                                        <a:srgbClr val="FFC000"/>
                                      </p:to>
                                    </p:animClr>
                                    <p:animClr clrSpc="rgb" dir="cw">
                                      <p:cBhvr>
                                        <p:cTn id="9" dur="500" fill="hold"/>
                                        <p:tgtEl>
                                          <p:spTgt spid="77885"/>
                                        </p:tgtEl>
                                        <p:attrNameLst>
                                          <p:attrName>fillcolor</p:attrName>
                                        </p:attrNameLst>
                                      </p:cBhvr>
                                      <p:to>
                                        <a:srgbClr val="FFC000"/>
                                      </p:to>
                                    </p:animClr>
                                    <p:set>
                                      <p:cBhvr>
                                        <p:cTn id="10" dur="500" fill="hold"/>
                                        <p:tgtEl>
                                          <p:spTgt spid="77885"/>
                                        </p:tgtEl>
                                        <p:attrNameLst>
                                          <p:attrName>fill.type</p:attrName>
                                        </p:attrNameLst>
                                      </p:cBhvr>
                                      <p:to>
                                        <p:strVal val="solid"/>
                                      </p:to>
                                    </p:set>
                                    <p:set>
                                      <p:cBhvr>
                                        <p:cTn id="11" dur="500" fill="hold"/>
                                        <p:tgtEl>
                                          <p:spTgt spid="7788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5" grpId="0" animBg="1"/>
      <p:bldP spid="77862" grpId="0" animBg="1"/>
      <p:bldP spid="77861" grpId="0" animBg="1"/>
      <p:bldP spid="77864" grpId="0" animBg="1"/>
      <p:bldP spid="7786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idx="4294967295"/>
          </p:nvPr>
        </p:nvSpPr>
        <p:spPr>
          <a:xfrm>
            <a:off x="731838" y="1573213"/>
            <a:ext cx="10728325" cy="1855787"/>
          </a:xfrm>
        </p:spPr>
        <p:txBody>
          <a:bodyPr/>
          <a:lstStyle/>
          <a:p>
            <a:pPr algn="ctr" eaLnBrk="1" hangingPunct="1"/>
            <a:r>
              <a:rPr lang="en-US" altLang="vi-VN" sz="3200" b="1" smtClean="0">
                <a:solidFill>
                  <a:srgbClr val="FF0000"/>
                </a:solidFill>
                <a:latin typeface="Times New Roman" panose="02020603050405020304" pitchFamily="18" charset="0"/>
                <a:cs typeface="Times New Roman" panose="02020603050405020304" pitchFamily="18" charset="0"/>
              </a:rPr>
              <a:t>Câu 3</a:t>
            </a:r>
            <a:r>
              <a:rPr lang="en-US" altLang="vi-VN" sz="3200" b="1" smtClean="0">
                <a:latin typeface="Times New Roman" panose="02020603050405020304" pitchFamily="18" charset="0"/>
                <a:cs typeface="Times New Roman" panose="02020603050405020304" pitchFamily="18" charset="0"/>
              </a:rPr>
              <a:t>: </a:t>
            </a:r>
            <a:r>
              <a:rPr lang="vi-VN" altLang="vi-VN" sz="3200" b="1" smtClean="0">
                <a:cs typeface="Times New Roman" panose="02020603050405020304" pitchFamily="18" charset="0"/>
              </a:rPr>
              <a:t>Trường đại học đầu tiên </a:t>
            </a:r>
            <a:r>
              <a:rPr lang="en-US" altLang="vi-VN" sz="3200" b="1" smtClean="0">
                <a:latin typeface="Times New Roman" panose="02020603050405020304" pitchFamily="18" charset="0"/>
                <a:cs typeface="Times New Roman" panose="02020603050405020304" pitchFamily="18" charset="0"/>
              </a:rPr>
              <a:t/>
            </a:r>
            <a:br>
              <a:rPr lang="en-US" altLang="vi-VN" sz="3200" b="1" smtClean="0">
                <a:latin typeface="Times New Roman" panose="02020603050405020304" pitchFamily="18" charset="0"/>
                <a:cs typeface="Times New Roman" panose="02020603050405020304" pitchFamily="18" charset="0"/>
              </a:rPr>
            </a:br>
            <a:r>
              <a:rPr lang="vi-VN" altLang="vi-VN" sz="3200" b="1" smtClean="0">
                <a:cs typeface="Times New Roman" panose="02020603050405020304" pitchFamily="18" charset="0"/>
              </a:rPr>
              <a:t>của Việt Nam có tên gọi là gì? </a:t>
            </a:r>
            <a:r>
              <a:rPr lang="en-US" altLang="vi-VN" sz="3200" b="1" smtClean="0">
                <a:latin typeface="Times New Roman" panose="02020603050405020304" pitchFamily="18" charset="0"/>
                <a:cs typeface="Times New Roman" panose="02020603050405020304" pitchFamily="18" charset="0"/>
              </a:rPr>
              <a:t/>
            </a:r>
            <a:br>
              <a:rPr lang="en-US" altLang="vi-VN" sz="3200" b="1" smtClean="0">
                <a:latin typeface="Times New Roman" panose="02020603050405020304" pitchFamily="18" charset="0"/>
                <a:cs typeface="Times New Roman" panose="02020603050405020304" pitchFamily="18" charset="0"/>
              </a:rPr>
            </a:br>
            <a:r>
              <a:rPr lang="vi-VN" altLang="vi-VN" sz="3200" b="1" smtClean="0">
                <a:cs typeface="Times New Roman" panose="02020603050405020304" pitchFamily="18" charset="0"/>
              </a:rPr>
              <a:t>(10 chữ cái)</a:t>
            </a:r>
            <a:endParaRPr lang="en-US" altLang="vi-VN" sz="3200" b="1" smtClean="0">
              <a:latin typeface="Times New Roman" panose="02020603050405020304" pitchFamily="18" charset="0"/>
              <a:cs typeface="Times New Roman" panose="02020603050405020304" pitchFamily="18" charset="0"/>
            </a:endParaRPr>
          </a:p>
        </p:txBody>
      </p:sp>
      <p:sp>
        <p:nvSpPr>
          <p:cNvPr id="5" name="Rectangle 4">
            <a:hlinkClick r:id="rId2" action="ppaction://hlinksldjump"/>
          </p:cNvPr>
          <p:cNvSpPr/>
          <p:nvPr/>
        </p:nvSpPr>
        <p:spPr>
          <a:xfrm>
            <a:off x="152400" y="228600"/>
            <a:ext cx="2665413" cy="97948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FF0000"/>
                </a:solidFill>
                <a:latin typeface="Times New Roman" panose="02020603050405020304" pitchFamily="18" charset="0"/>
                <a:cs typeface="Times New Roman" panose="02020603050405020304" pitchFamily="18" charset="0"/>
              </a:rPr>
              <a:t>TRÒ CHƠI</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5" t="42000" r="-85" b="2560"/>
          <a:stretch/>
        </p:blipFill>
        <p:spPr>
          <a:xfrm>
            <a:off x="0" y="1047890"/>
            <a:ext cx="12192000" cy="3802095"/>
          </a:xfrm>
          <a:prstGeom prst="rect">
            <a:avLst/>
          </a:prstGeom>
          <a:ln w="22225">
            <a:gradFill flip="none" rotWithShape="1">
              <a:gsLst>
                <a:gs pos="0">
                  <a:srgbClr val="3366FF"/>
                </a:gs>
                <a:gs pos="50000">
                  <a:srgbClr val="00B0F0"/>
                </a:gs>
                <a:gs pos="100000">
                  <a:srgbClr val="3366FF"/>
                </a:gs>
              </a:gsLst>
              <a:lin ang="0" scaled="1"/>
              <a:tileRect/>
            </a:gradFill>
          </a:ln>
        </p:spPr>
      </p:pic>
      <p:sp>
        <p:nvSpPr>
          <p:cNvPr id="15" name="Rectangle 14"/>
          <p:cNvSpPr/>
          <p:nvPr/>
        </p:nvSpPr>
        <p:spPr>
          <a:xfrm>
            <a:off x="0" y="1047890"/>
            <a:ext cx="12192000" cy="1497795"/>
          </a:xfrm>
          <a:prstGeom prst="rect">
            <a:avLst/>
          </a:prstGeom>
          <a:gradFill>
            <a:gsLst>
              <a:gs pos="0">
                <a:srgbClr val="3366FF">
                  <a:alpha val="50000"/>
                </a:srgbClr>
              </a:gs>
              <a:gs pos="100000">
                <a:schemeClr val="tx1">
                  <a:alpha val="35000"/>
                </a:schemeClr>
              </a:gs>
            </a:gsLst>
            <a:lin ang="5400000" scaled="0"/>
          </a:gradFill>
          <a:ln w="22225">
            <a:gradFill flip="none" rotWithShape="1">
              <a:gsLst>
                <a:gs pos="0">
                  <a:srgbClr val="3366FF"/>
                </a:gs>
                <a:gs pos="48000">
                  <a:schemeClr val="accent1">
                    <a:lumMod val="75000"/>
                  </a:schemeClr>
                </a:gs>
                <a:gs pos="100000">
                  <a:srgbClr val="3366FF"/>
                </a:gs>
              </a:gsLst>
              <a:lin ang="0" scaled="0"/>
              <a:tileRect/>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57705" y="1037043"/>
            <a:ext cx="106765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KỂ TỪ CÂU HỎI SỐ 5 TRỞ  ĐI BẠN CÓ THÊM 2 SỰ TRỢ GIÚP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50/50 VÀ HỎI Ý KIẾN THẦY CÔ DỰ GIỜ</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21" name="Group 20"/>
          <p:cNvGrpSpPr/>
          <p:nvPr/>
        </p:nvGrpSpPr>
        <p:grpSpPr>
          <a:xfrm>
            <a:off x="4353807" y="5947142"/>
            <a:ext cx="3484386" cy="549230"/>
            <a:chOff x="920627" y="206375"/>
            <a:chExt cx="8983609" cy="1416050"/>
          </a:xfrm>
        </p:grpSpPr>
        <p:sp>
          <p:nvSpPr>
            <p:cNvPr id="22" name="AutoShape 78">
              <a:hlinkClick r:id="" action="ppaction://hlinkshowjump?jump=nextslide"/>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rgbClr val="DAEDEF">
                      <a:lumMod val="50000"/>
                    </a:srgbClr>
                  </a:gs>
                  <a:gs pos="100000">
                    <a:srgbClr val="333399"/>
                  </a:gs>
                  <a:gs pos="0">
                    <a:srgbClr val="333399"/>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FFFFFF"/>
                  </a:solidFill>
                  <a:effectLst/>
                  <a:uLnTx/>
                  <a:uFillTx/>
                  <a:latin typeface="Calibri" panose="020F0502020204030204" pitchFamily="34" charset="0"/>
                  <a:ea typeface="+mn-ea"/>
                  <a:cs typeface="+mn-cs"/>
                </a:rPr>
                <a:t>TIẾP TỤC</a:t>
              </a:r>
              <a:endParaRPr kumimoji="0" lang="en-US" sz="4400" b="1"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3" name="AutoShape 80"/>
            <p:cNvSpPr>
              <a:spLocks noChangeAspect="1" noChangeArrowheads="1"/>
            </p:cNvSpPr>
            <p:nvPr/>
          </p:nvSpPr>
          <p:spPr bwMode="auto">
            <a:xfrm>
              <a:off x="1205614" y="811067"/>
              <a:ext cx="243460" cy="235913"/>
            </a:xfrm>
            <a:prstGeom prst="diamond">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 name="AutoShape 81"/>
            <p:cNvSpPr>
              <a:spLocks noChangeAspect="1" noChangeArrowheads="1"/>
            </p:cNvSpPr>
            <p:nvPr/>
          </p:nvSpPr>
          <p:spPr bwMode="auto">
            <a:xfrm>
              <a:off x="9375788" y="811067"/>
              <a:ext cx="243460" cy="235913"/>
            </a:xfrm>
            <a:prstGeom prst="diamond">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 name="FiftyFifty" hidden="1"/>
          <p:cNvGrpSpPr/>
          <p:nvPr/>
        </p:nvGrpSpPr>
        <p:grpSpPr>
          <a:xfrm>
            <a:off x="2290367" y="4465935"/>
            <a:ext cx="1575210" cy="786985"/>
            <a:chOff x="-1855955" y="3274526"/>
            <a:chExt cx="1575210" cy="786985"/>
          </a:xfrm>
        </p:grpSpPr>
        <p:sp>
          <p:nvSpPr>
            <p:cNvPr id="57" name="Lifeline" hidden="1"/>
            <p:cNvSpPr/>
            <p:nvPr/>
          </p:nvSpPr>
          <p:spPr>
            <a:xfrm>
              <a:off x="-1855955" y="3274526"/>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Fifty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Fifty</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1" name="Picture 50" hidden="1"/>
            <p:cNvPicPr>
              <a:picLocks noChangeAspect="1"/>
            </p:cNvPicPr>
            <p:nvPr/>
          </p:nvPicPr>
          <p:blipFill rotWithShape="1">
            <a:blip r:embed="rId5">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66" name="AskAudience" hidden="1"/>
          <p:cNvGrpSpPr/>
          <p:nvPr/>
        </p:nvGrpSpPr>
        <p:grpSpPr>
          <a:xfrm>
            <a:off x="5345334" y="4465935"/>
            <a:ext cx="1575210" cy="786985"/>
            <a:chOff x="-1855955" y="260905"/>
            <a:chExt cx="1575210" cy="786985"/>
          </a:xfrm>
        </p:grpSpPr>
        <p:sp>
          <p:nvSpPr>
            <p:cNvPr id="38" name="Lifeline" hidden="1"/>
            <p:cNvSpPr/>
            <p:nvPr/>
          </p:nvSpPr>
          <p:spPr>
            <a:xfrm>
              <a:off x="-1855955" y="260905"/>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Ask the Audience</a:t>
              </a:r>
            </a:p>
          </p:txBody>
        </p:sp>
        <p:pic>
          <p:nvPicPr>
            <p:cNvPr id="32" name="Picture 31" hidden="1"/>
            <p:cNvPicPr>
              <a:picLocks noChangeAspect="1"/>
            </p:cNvPicPr>
            <p:nvPr/>
          </p:nvPicPr>
          <p:blipFill rotWithShape="1">
            <a:blip r:embed="rId6">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70" name="PlusOne" hidden="1"/>
          <p:cNvGrpSpPr/>
          <p:nvPr/>
        </p:nvGrpSpPr>
        <p:grpSpPr>
          <a:xfrm>
            <a:off x="8400300" y="4465935"/>
            <a:ext cx="1575210" cy="786985"/>
            <a:chOff x="-1855955" y="4257568"/>
            <a:chExt cx="1575210" cy="786985"/>
          </a:xfrm>
        </p:grpSpPr>
        <p:sp>
          <p:nvSpPr>
            <p:cNvPr id="58" name="Lifeline" hidden="1"/>
            <p:cNvSpPr/>
            <p:nvPr/>
          </p:nvSpPr>
          <p:spPr>
            <a:xfrm>
              <a:off x="-1855955" y="4257568"/>
              <a:ext cx="1575210" cy="786985"/>
            </a:xfrm>
            <a:prstGeom prst="ellipse">
              <a:avLst/>
            </a:prstGeom>
            <a:solidFill>
              <a:schemeClr val="tx1"/>
            </a:solidFill>
            <a:ln w="5715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tIns="73152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Plus One</a:t>
              </a:r>
            </a:p>
          </p:txBody>
        </p:sp>
        <p:pic>
          <p:nvPicPr>
            <p:cNvPr id="54" name="Picture 53" hidden="1"/>
            <p:cNvPicPr>
              <a:picLocks noChangeAspect="1"/>
            </p:cNvPicPr>
            <p:nvPr/>
          </p:nvPicPr>
          <p:blipFill rotWithShape="1">
            <a:blip r:embed="rId7">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sp>
        <p:nvSpPr>
          <p:cNvPr id="28" name="50/50">
            <a:hlinkClick r:id="" action="ppaction://macro?name=DoubleDip"/>
            <a:extLst>
              <a:ext uri="{FF2B5EF4-FFF2-40B4-BE49-F238E27FC236}">
                <a16:creationId xmlns:a16="http://schemas.microsoft.com/office/drawing/2014/main" id="{7A263616-415D-4352-B9B0-F0CFFE2FC90F}"/>
              </a:ext>
            </a:extLst>
          </p:cNvPr>
          <p:cNvSpPr/>
          <p:nvPr/>
        </p:nvSpPr>
        <p:spPr>
          <a:xfrm>
            <a:off x="3692416" y="4198574"/>
            <a:ext cx="2027822" cy="1189104"/>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a:ln>
                  <a:noFill/>
                </a:ln>
                <a:solidFill>
                  <a:prstClr val="white"/>
                </a:solidFill>
                <a:effectLst/>
                <a:uLnTx/>
                <a:uFillTx/>
                <a:latin typeface="Calibri" panose="020F0502020204030204"/>
                <a:ea typeface="+mn-ea"/>
                <a:cs typeface="+mn-cs"/>
              </a:rPr>
              <a:t>50/50</a:t>
            </a: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grpSp>
        <p:nvGrpSpPr>
          <p:cNvPr id="31" name="ykienkhangia">
            <a:extLst>
              <a:ext uri="{FF2B5EF4-FFF2-40B4-BE49-F238E27FC236}">
                <a16:creationId xmlns:a16="http://schemas.microsoft.com/office/drawing/2014/main" id="{27EA2413-DFDD-4876-A164-E2318C46506B}"/>
              </a:ext>
            </a:extLst>
          </p:cNvPr>
          <p:cNvGrpSpPr/>
          <p:nvPr/>
        </p:nvGrpSpPr>
        <p:grpSpPr>
          <a:xfrm>
            <a:off x="6713745" y="4183336"/>
            <a:ext cx="2027823" cy="1297361"/>
            <a:chOff x="5605406" y="5918808"/>
            <a:chExt cx="925226" cy="545219"/>
          </a:xfrm>
        </p:grpSpPr>
        <p:sp>
          <p:nvSpPr>
            <p:cNvPr id="34" name="Lifeline">
              <a:hlinkClick r:id="" action="ppaction://macro?name=PhoneFriend"/>
              <a:extLst>
                <a:ext uri="{FF2B5EF4-FFF2-40B4-BE49-F238E27FC236}">
                  <a16:creationId xmlns:a16="http://schemas.microsoft.com/office/drawing/2014/main" id="{475DA036-7162-4B71-96F6-DD7615530869}"/>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35" name="Graphic 34" descr="Group">
              <a:extLst>
                <a:ext uri="{FF2B5EF4-FFF2-40B4-BE49-F238E27FC236}">
                  <a16:creationId xmlns:a16="http://schemas.microsoft.com/office/drawing/2014/main" id="{DD6C3294-E64D-4599-B751-4587A0F8CB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833296" y="5923838"/>
              <a:ext cx="540189" cy="540189"/>
            </a:xfrm>
            <a:prstGeom prst="rect">
              <a:avLst/>
            </a:prstGeom>
          </p:spPr>
        </p:pic>
      </p:grpSp>
    </p:spTree>
    <p:extLst>
      <p:ext uri="{BB962C8B-B14F-4D97-AF65-F5344CB8AC3E}">
        <p14:creationId xmlns:p14="http://schemas.microsoft.com/office/powerpoint/2010/main" val="380832292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Explain rules and lifelines.wav"/>
                                        </p:tgtEl>
                                      </p:cMediaNode>
                                    </p:audio>
                                  </p:sub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500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680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nodeType="withEffect">
                                  <p:stCondLst>
                                    <p:cond delay="8500"/>
                                  </p:stCondLst>
                                  <p:childTnLst>
                                    <p:set>
                                      <p:cBhvr>
                                        <p:cTn id="20" dur="1" fill="hold">
                                          <p:stCondLst>
                                            <p:cond delay="0"/>
                                          </p:stCondLst>
                                        </p:cTn>
                                        <p:tgtEl>
                                          <p:spTgt spid="70"/>
                                        </p:tgtEl>
                                        <p:attrNameLst>
                                          <p:attrName>style.visibility</p:attrName>
                                        </p:attrNameLst>
                                      </p:cBhvr>
                                      <p:to>
                                        <p:strVal val="visible"/>
                                      </p:to>
                                    </p:set>
                                  </p:childTnLst>
                                </p:cTn>
                              </p:par>
                            </p:childTnLst>
                          </p:cTn>
                        </p:par>
                        <p:par>
                          <p:cTn id="21" fill="hold">
                            <p:stCondLst>
                              <p:cond delay="8500"/>
                            </p:stCondLst>
                            <p:childTnLst>
                              <p:par>
                                <p:cTn id="22" presetID="1" presetClass="entr" presetSubtype="0" fill="hold" grpId="0" nodeType="afterEffect">
                                  <p:stCondLst>
                                    <p:cond delay="500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ntr" presetSubtype="0" fill="hold" nodeType="withEffect">
                                  <p:stCondLst>
                                    <p:cond delay="6000"/>
                                  </p:stCondLst>
                                  <p:childTnLst>
                                    <p:set>
                                      <p:cBhvr>
                                        <p:cTn id="25" dur="1" fill="hold">
                                          <p:stCondLst>
                                            <p:cond delay="0"/>
                                          </p:stCondLst>
                                        </p:cTn>
                                        <p:tgtEl>
                                          <p:spTgt spid="31"/>
                                        </p:tgtEl>
                                        <p:attrNameLst>
                                          <p:attrName>style.visibility</p:attrName>
                                        </p:attrNameLst>
                                      </p:cBhvr>
                                      <p:to>
                                        <p:strVal val="visible"/>
                                      </p:to>
                                    </p:set>
                                  </p:childTnLst>
                                </p:cTn>
                              </p:par>
                              <p:par>
                                <p:cTn id="26" presetID="39" presetClass="entr" presetSubtype="0" accel="100000" fill="hold" nodeType="withEffect">
                                  <p:stCondLst>
                                    <p:cond delay="850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 Select</a:t>
            </a:r>
          </a:p>
        </p:txBody>
      </p:sp>
      <p:sp>
        <p:nvSpPr>
          <p:cNvPr id="115" name="QuestionBGM"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050" name="Picture 2" descr="https://onwardigo.files.wordpress.com/2016/05/millionaire02a.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5477" y="325046"/>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$300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$500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$1,000</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$8,000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$16,000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$25,000</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$50,000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$100,000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$250,000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$500,000</a:t>
            </a:r>
            <a:endParaRPr kumimoji="0" lang="en-US" alt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$1,000,000</a:t>
            </a:r>
            <a:endPar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3"/>
          </a:graphicData>
        </a:graphic>
      </p:graphicFrame>
      <p:sp>
        <p:nvSpPr>
          <p:cNvPr id="77902" name="QuestionText">
            <a:hlinkClick r:id="" action="ppaction://macro?name=ShowAnswers"/>
          </p:cNvPr>
          <p:cNvSpPr>
            <a:spLocks noChangeArrowheads="1"/>
          </p:cNvSpPr>
          <p:nvPr/>
        </p:nvSpPr>
        <p:spPr bwMode="auto">
          <a:xfrm>
            <a:off x="632569" y="103039"/>
            <a:ext cx="9724193" cy="1899132"/>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2200" b="1" i="0" u="sng"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6: </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Do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nắm</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vững</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kiến</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thức</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các</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môn</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nên</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Q,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sinh</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viên</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trường</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Đại</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Y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đã</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thuê</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K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sinh</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viên</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khóa</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trên</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thi</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hộ</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hai</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môn</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chuyên</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ngành</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Tuy</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nhiên</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khi</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đang</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giấy</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tờ</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để</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tham</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dự</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kì</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thi</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đã</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giám</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thị</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phát</a:t>
            </a:r>
            <a:r>
              <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hiện</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và</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đình</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chỉ</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thi</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Hành</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vi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ủa</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Q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và</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K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là</a:t>
            </a:r>
            <a:r>
              <a:rPr kumimoji="0" lang="en-US" sz="22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vi </a:t>
            </a:r>
            <a:r>
              <a:rPr kumimoji="0" lang="en-US" sz="22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phạm</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905" name="AutoShape 81"/>
          <p:cNvSpPr>
            <a:spLocks noChangeArrowheads="1"/>
          </p:cNvSpPr>
          <p:nvPr/>
        </p:nvSpPr>
        <p:spPr bwMode="auto">
          <a:xfrm>
            <a:off x="10107761" y="973798"/>
            <a:ext cx="218782" cy="106426"/>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quy</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định</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tập</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61" name="AnswerC"/>
          <p:cNvSpPr>
            <a:spLocks noChangeArrowheads="1"/>
          </p:cNvSpPr>
          <p:nvPr/>
        </p:nvSpPr>
        <p:spPr bwMode="auto">
          <a:xfrm>
            <a:off x="5241135"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n</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ội</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dung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thi</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cử</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64" name="AnswerB"/>
          <p:cNvSpPr>
            <a:spLocks noChangeArrowheads="1"/>
          </p:cNvSpPr>
          <p:nvPr/>
        </p:nvSpPr>
        <p:spPr bwMode="auto">
          <a:xfrm>
            <a:off x="745849" y="505725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nghĩa</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vụ</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tập</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quyền</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tập</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t>
            </a:r>
          </a:p>
        </p:txBody>
      </p:sp>
      <p:sp>
        <p:nvSpPr>
          <p:cNvPr id="77878" name="AutoShape 54"/>
          <p:cNvSpPr>
            <a:spLocks noChangeArrowheads="1"/>
          </p:cNvSpPr>
          <p:nvPr/>
        </p:nvSpPr>
        <p:spPr bwMode="auto">
          <a:xfrm>
            <a:off x="539529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
            </a:r>
          </a:p>
        </p:txBody>
      </p:sp>
      <p:sp>
        <p:nvSpPr>
          <p:cNvPr id="77879" name="AutoShape 55"/>
          <p:cNvSpPr>
            <a:spLocks noChangeArrowheads="1"/>
          </p:cNvSpPr>
          <p:nvPr/>
        </p:nvSpPr>
        <p:spPr bwMode="auto">
          <a:xfrm>
            <a:off x="917908" y="4634532"/>
            <a:ext cx="117475" cy="117475"/>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t>
            </a:r>
          </a:p>
        </p:txBody>
      </p:sp>
      <p:sp>
        <p:nvSpPr>
          <p:cNvPr id="5" name="StartTimerButton"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Bắt đầu </a:t>
            </a: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107" name="50/50">
            <a:hlinkClick r:id="" action="ppaction://macro?name=DoubleDip"/>
            <a:extLst>
              <a:ext uri="{FF2B5EF4-FFF2-40B4-BE49-F238E27FC236}">
                <a16:creationId xmlns:a16="http://schemas.microsoft.com/office/drawing/2014/main" id="{DCC6FF4D-1686-46E4-8D79-8410492AA2F7}"/>
              </a:ext>
            </a:extLst>
          </p:cNvPr>
          <p:cNvSpPr/>
          <p:nvPr/>
        </p:nvSpPr>
        <p:spPr>
          <a:xfrm>
            <a:off x="4031790" y="5863089"/>
            <a:ext cx="1018320" cy="567723"/>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50/50</a:t>
            </a:r>
            <a:endParaRPr kumimoji="0" lang="en-US" sz="20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 name="ykienkhangia">
            <a:extLst>
              <a:ext uri="{FF2B5EF4-FFF2-40B4-BE49-F238E27FC236}">
                <a16:creationId xmlns:a16="http://schemas.microsoft.com/office/drawing/2014/main" id="{CF49E567-959B-4B7E-A312-4BAFFB27103F}"/>
              </a:ext>
            </a:extLst>
          </p:cNvPr>
          <p:cNvGrpSpPr/>
          <p:nvPr/>
        </p:nvGrpSpPr>
        <p:grpSpPr>
          <a:xfrm>
            <a:off x="5605406" y="5918808"/>
            <a:ext cx="925226" cy="545219"/>
            <a:chOff x="5605406" y="5918808"/>
            <a:chExt cx="925226" cy="545219"/>
          </a:xfrm>
        </p:grpSpPr>
        <p:sp>
          <p:nvSpPr>
            <p:cNvPr id="112" name="Lifeline">
              <a:hlinkClick r:id="" action="ppaction://macro?name=PhoneFriend"/>
              <a:extLst>
                <a:ext uri="{FF2B5EF4-FFF2-40B4-BE49-F238E27FC236}">
                  <a16:creationId xmlns:a16="http://schemas.microsoft.com/office/drawing/2014/main" id="{2492EEE5-B5A8-49DE-AC79-4D0F1DDE8D8F}"/>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Graphic 2" descr="Group">
              <a:extLst>
                <a:ext uri="{FF2B5EF4-FFF2-40B4-BE49-F238E27FC236}">
                  <a16:creationId xmlns:a16="http://schemas.microsoft.com/office/drawing/2014/main" id="{16236276-A128-4E9F-AAE4-141A8E42F309}"/>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5833296" y="5923838"/>
              <a:ext cx="540189" cy="540189"/>
            </a:xfrm>
            <a:prstGeom prst="rect">
              <a:avLst/>
            </a:prstGeom>
          </p:spPr>
        </p:pic>
      </p:grpSp>
    </p:spTree>
    <p:extLst>
      <p:ext uri="{BB962C8B-B14F-4D97-AF65-F5344CB8AC3E}">
        <p14:creationId xmlns:p14="http://schemas.microsoft.com/office/powerpoint/2010/main" val="83347623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6"/>
                                        </p:tgtEl>
                                        <p:attrNameLst>
                                          <p:attrName>style.color</p:attrName>
                                        </p:attrNameLst>
                                      </p:cBhvr>
                                      <p:to>
                                        <a:srgbClr val="FFC000"/>
                                      </p:to>
                                    </p:animClr>
                                    <p:animClr clrSpc="rgb" dir="cw">
                                      <p:cBhvr>
                                        <p:cTn id="9" dur="500" fill="hold"/>
                                        <p:tgtEl>
                                          <p:spTgt spid="77886"/>
                                        </p:tgtEl>
                                        <p:attrNameLst>
                                          <p:attrName>fillcolor</p:attrName>
                                        </p:attrNameLst>
                                      </p:cBhvr>
                                      <p:to>
                                        <a:srgbClr val="FFC000"/>
                                      </p:to>
                                    </p:animClr>
                                    <p:set>
                                      <p:cBhvr>
                                        <p:cTn id="10" dur="500" fill="hold"/>
                                        <p:tgtEl>
                                          <p:spTgt spid="77886"/>
                                        </p:tgtEl>
                                        <p:attrNameLst>
                                          <p:attrName>fill.type</p:attrName>
                                        </p:attrNameLst>
                                      </p:cBhvr>
                                      <p:to>
                                        <p:strVal val="solid"/>
                                      </p:to>
                                    </p:set>
                                    <p:set>
                                      <p:cBhvr>
                                        <p:cTn id="11" dur="500" fill="hold"/>
                                        <p:tgtEl>
                                          <p:spTgt spid="778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grpId="1" nodeType="clickEffect">
                                  <p:stCondLst>
                                    <p:cond delay="0"/>
                                  </p:stCondLst>
                                  <p:childTnLst>
                                    <p:animEffect transition="out" filter="barn(inVertical)">
                                      <p:cBhvr>
                                        <p:cTn id="55" dur="500"/>
                                        <p:tgtEl>
                                          <p:spTgt spid="77863"/>
                                        </p:tgtEl>
                                      </p:cBhvr>
                                    </p:animEffect>
                                    <p:set>
                                      <p:cBhvr>
                                        <p:cTn id="5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9" name="bomb.wav"/>
                                        </p:tgtEl>
                                      </p:cMediaNode>
                                    </p:audio>
                                  </p:subTnLst>
                                </p:cTn>
                              </p:par>
                              <p:par>
                                <p:cTn id="57" presetID="16" presetClass="exit" presetSubtype="21" fill="hold" grpId="1" nodeType="withEffect">
                                  <p:stCondLst>
                                    <p:cond delay="0"/>
                                  </p:stCondLst>
                                  <p:childTnLst>
                                    <p:animEffect transition="out" filter="barn(inVertical)">
                                      <p:cBhvr>
                                        <p:cTn id="58" dur="500"/>
                                        <p:tgtEl>
                                          <p:spTgt spid="77862"/>
                                        </p:tgtEl>
                                      </p:cBhvr>
                                    </p:animEffect>
                                    <p:set>
                                      <p:cBhvr>
                                        <p:cTn id="59"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9" name="bomb.wav"/>
                                        </p:tgtEl>
                                      </p:cMediaNode>
                                    </p:audio>
                                  </p:subTnLst>
                                </p:cTn>
                              </p:par>
                              <p:par>
                                <p:cTn id="60" presetID="16" presetClass="exit" presetSubtype="21" fill="hold" grpId="0" nodeType="withEffect">
                                  <p:stCondLst>
                                    <p:cond delay="0"/>
                                  </p:stCondLst>
                                  <p:childTnLst>
                                    <p:animEffect transition="out" filter="barn(inVertical)">
                                      <p:cBhvr>
                                        <p:cTn id="61" dur="500"/>
                                        <p:tgtEl>
                                          <p:spTgt spid="77878"/>
                                        </p:tgtEl>
                                      </p:cBhvr>
                                    </p:animEffect>
                                    <p:set>
                                      <p:cBhvr>
                                        <p:cTn id="62" dur="1" fill="hold">
                                          <p:stCondLst>
                                            <p:cond delay="499"/>
                                          </p:stCondLst>
                                        </p:cTn>
                                        <p:tgtEl>
                                          <p:spTgt spid="77878"/>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9" name="bomb.wav"/>
                                        </p:tgtEl>
                                      </p:cMediaNode>
                                    </p:audio>
                                  </p:subTnLst>
                                </p:cTn>
                              </p:par>
                              <p:par>
                                <p:cTn id="63" presetID="16" presetClass="exit" presetSubtype="21" fill="hold" grpId="0" nodeType="withEffect">
                                  <p:stCondLst>
                                    <p:cond delay="0"/>
                                  </p:stCondLst>
                                  <p:childTnLst>
                                    <p:animEffect transition="out" filter="barn(inVertical)">
                                      <p:cBhvr>
                                        <p:cTn id="64" dur="500"/>
                                        <p:tgtEl>
                                          <p:spTgt spid="77879"/>
                                        </p:tgtEl>
                                      </p:cBhvr>
                                    </p:animEffect>
                                    <p:set>
                                      <p:cBhvr>
                                        <p:cTn id="65"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07"/>
                  </p:tgtEl>
                </p:cond>
              </p:nextCondLst>
            </p:seq>
          </p:childTnLst>
        </p:cTn>
      </p:par>
    </p:tnLst>
    <p:bldLst>
      <p:bldP spid="77886" grpId="0" animBg="1"/>
      <p:bldP spid="77862" grpId="0" animBg="1"/>
      <p:bldP spid="77862" grpId="1" animBg="1"/>
      <p:bldP spid="77861" grpId="0" animBg="1"/>
      <p:bldP spid="77864" grpId="0" animBg="1"/>
      <p:bldP spid="77863" grpId="0" animBg="1"/>
      <p:bldP spid="77863" grpId="1" animBg="1"/>
      <p:bldP spid="77878" grpId="0" animBg="1"/>
      <p:bldP spid="7787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Select</a:t>
            </a:r>
          </a:p>
        </p:txBody>
      </p:sp>
      <p:sp>
        <p:nvSpPr>
          <p:cNvPr id="115" name="QuestionBGM" hidden="1">
            <a:hlinkClick r:id="" action="ppaction://noaction">
              <a:snd r:embed="rId10"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Question BGM</a:t>
            </a:r>
          </a:p>
        </p:txBody>
      </p:sp>
      <p:sp>
        <p:nvSpPr>
          <p:cNvPr id="116" name="QWrong">
            <a:hlinkClick r:id="" action="ppaction://noaction">
              <a:snd r:embed="rId11"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050" name="Picture 2" descr="https://onwardigo.files.wordpress.com/2016/05/millionaire02a.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58" name="Rectangle 34"/>
          <p:cNvSpPr>
            <a:spLocks noChangeArrowheads="1"/>
          </p:cNvSpPr>
          <p:nvPr/>
        </p:nvSpPr>
        <p:spPr bwMode="auto">
          <a:xfrm>
            <a:off x="0" y="4159019"/>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81" name="AutoShape 57"/>
          <p:cNvSpPr>
            <a:spLocks noChangeArrowheads="1"/>
          </p:cNvSpPr>
          <p:nvPr/>
        </p:nvSpPr>
        <p:spPr bwMode="auto">
          <a:xfrm>
            <a:off x="10474170" y="517814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2" name="AutoShape 58"/>
          <p:cNvSpPr>
            <a:spLocks noChangeArrowheads="1"/>
          </p:cNvSpPr>
          <p:nvPr/>
        </p:nvSpPr>
        <p:spPr bwMode="auto">
          <a:xfrm>
            <a:off x="10474170" y="4873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$300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$4,000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$8,000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$16,000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$25,000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$100,000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$250,000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Calibri" panose="020F0502020204030204"/>
                <a:ea typeface="+mn-ea"/>
                <a:cs typeface="+mn-cs"/>
              </a:rPr>
              <a:t>$500,000</a:t>
            </a:r>
            <a:endParaRPr kumimoji="0" lang="en-US" altLang="en-US" sz="16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Calibri" panose="020F0502020204030204"/>
                <a:ea typeface="+mn-ea"/>
                <a:cs typeface="+mn-cs"/>
              </a:rPr>
              <a:t>$1,000,000</a:t>
            </a:r>
            <a:endParaRPr kumimoji="0" lang="en-US" alt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rPr>
              <a:t>00</a:t>
            </a:r>
            <a:endParaRPr kumimoji="0" lang="en-US" sz="8000" b="1" i="0" u="none" strike="noStrike" kern="1200" cap="none" spc="-300" normalizeH="0" baseline="0" noProof="0" dirty="0">
              <a:ln w="12700">
                <a:solidFill>
                  <a:srgbClr val="000000"/>
                </a:solidFill>
              </a:ln>
              <a:gradFill>
                <a:gsLst>
                  <a:gs pos="29000">
                    <a:srgbClr val="BBE0E3">
                      <a:lumMod val="5000"/>
                      <a:lumOff val="95000"/>
                    </a:srgbClr>
                  </a:gs>
                  <a:gs pos="82000">
                    <a:srgbClr val="FFC000"/>
                  </a:gs>
                  <a:gs pos="67000">
                    <a:srgbClr val="FFFF00"/>
                  </a:gs>
                </a:gsLst>
                <a:lin ang="5400000" scaled="1"/>
              </a:gradFill>
              <a:effectLst>
                <a:outerShdw blurRad="50800" dist="38100" dir="2700000" algn="tl" rotWithShape="0">
                  <a:prstClr val="black">
                    <a:alpha val="40000"/>
                  </a:prstClr>
                </a:outerShdw>
              </a:effectLst>
              <a:uLnTx/>
              <a:uFillTx/>
              <a:latin typeface="Arial Black" panose="020B0A04020102020204" pitchFamily="34" charset="0"/>
              <a:ea typeface="+mn-ea"/>
              <a:cs typeface="+mn-cs"/>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rPr>
              <a:t>CONTINUE</a:t>
            </a:r>
          </a:p>
        </p:txBody>
      </p:sp>
      <p:graphicFrame>
        <p:nvGraphicFramePr>
          <p:cNvPr id="16" name="AskAudienceChart" hidden="1"/>
          <p:cNvGraphicFramePr/>
          <p:nvPr>
            <p:extLst/>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3"/>
          </a:graphicData>
        </a:graphic>
      </p:graphicFrame>
      <p:sp>
        <p:nvSpPr>
          <p:cNvPr id="77902" name="QuestionText">
            <a:hlinkClick r:id="" action="ppaction://macro?name=ShowAnswers"/>
          </p:cNvPr>
          <p:cNvSpPr>
            <a:spLocks noChangeArrowheads="1"/>
          </p:cNvSpPr>
          <p:nvPr/>
        </p:nvSpPr>
        <p:spPr bwMode="auto">
          <a:xfrm>
            <a:off x="414704" y="175838"/>
            <a:ext cx="10014816" cy="1911776"/>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2400" b="1" i="0" u="sng"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7:</a:t>
            </a:r>
            <a:r>
              <a:rPr kumimoji="0" lang="en-US" sz="2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kì</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khoa</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kỹ</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thuật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cấp</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Quốc</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gia</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do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Bộ</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Giáo</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dục</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Đào</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tạo</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tổ</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chức</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đã</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đạt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Nhất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Sau</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tốt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nghiệp</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THPT</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tuyển</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thẳng</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vào</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trường</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Đại</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Việc</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H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tuyển</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thẳng</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biểu</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hiện</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quyền</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904" name="AutoShape 80"/>
          <p:cNvSpPr>
            <a:spLocks noChangeArrowheads="1"/>
          </p:cNvSpPr>
          <p:nvPr/>
        </p:nvSpPr>
        <p:spPr bwMode="auto">
          <a:xfrm flipV="1">
            <a:off x="722461" y="993073"/>
            <a:ext cx="112054" cy="22295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862" name="AnswerD"/>
          <p:cNvSpPr>
            <a:spLocks noChangeArrowheads="1"/>
          </p:cNvSpPr>
          <p:nvPr/>
        </p:nvSpPr>
        <p:spPr bwMode="auto">
          <a:xfrm>
            <a:off x="5249017" y="4108226"/>
            <a:ext cx="4898188" cy="852309"/>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thường</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xuyên</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suốt</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đời</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61" name="AnswerC"/>
          <p:cNvSpPr>
            <a:spLocks noChangeArrowheads="1"/>
          </p:cNvSpPr>
          <p:nvPr/>
        </p:nvSpPr>
        <p:spPr bwMode="auto">
          <a:xfrm>
            <a:off x="5262110" y="5039658"/>
            <a:ext cx="4925097"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phát triển tài năng</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864" name="AnswerB"/>
          <p:cNvSpPr>
            <a:spLocks noChangeArrowheads="1"/>
          </p:cNvSpPr>
          <p:nvPr/>
        </p:nvSpPr>
        <p:spPr bwMode="auto">
          <a:xfrm>
            <a:off x="421472" y="4984198"/>
            <a:ext cx="4844216"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bình</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đẳng</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về</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tập</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63" name="AnswerA"/>
          <p:cNvSpPr>
            <a:spLocks noChangeArrowheads="1"/>
          </p:cNvSpPr>
          <p:nvPr/>
        </p:nvSpPr>
        <p:spPr bwMode="auto">
          <a:xfrm>
            <a:off x="414704" y="4179292"/>
            <a:ext cx="4865217"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theo</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năng</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lực</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sở</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thích</a:t>
            </a:r>
            <a:r>
              <a:rPr kumimoji="0" lang="en-US" sz="2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877" name="AutoShape 53"/>
          <p:cNvSpPr>
            <a:spLocks noChangeArrowheads="1"/>
          </p:cNvSpPr>
          <p:nvPr/>
        </p:nvSpPr>
        <p:spPr bwMode="auto">
          <a:xfrm>
            <a:off x="5350375" y="4376788"/>
            <a:ext cx="145676" cy="309886"/>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t>
            </a:r>
          </a:p>
        </p:txBody>
      </p:sp>
      <p:sp>
        <p:nvSpPr>
          <p:cNvPr id="77878" name="AutoShape 54"/>
          <p:cNvSpPr>
            <a:spLocks noChangeArrowheads="1"/>
          </p:cNvSpPr>
          <p:nvPr/>
        </p:nvSpPr>
        <p:spPr bwMode="auto">
          <a:xfrm>
            <a:off x="539529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a:t>
            </a:r>
          </a:p>
        </p:txBody>
      </p:sp>
      <p:sp>
        <p:nvSpPr>
          <p:cNvPr id="77879" name="AutoShape 55"/>
          <p:cNvSpPr>
            <a:spLocks noChangeArrowheads="1"/>
          </p:cNvSpPr>
          <p:nvPr/>
        </p:nvSpPr>
        <p:spPr bwMode="auto">
          <a:xfrm>
            <a:off x="534255" y="4474917"/>
            <a:ext cx="188205" cy="93908"/>
          </a:xfrm>
          <a:prstGeom prst="diamond">
            <a:avLst/>
          </a:prstGeom>
          <a:solidFill>
            <a:schemeClr val="bg1"/>
          </a:solidFill>
          <a:ln>
            <a:noFill/>
          </a:ln>
          <a:effec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7880" name="AutoShape 56"/>
          <p:cNvSpPr>
            <a:spLocks noChangeArrowheads="1"/>
          </p:cNvSpPr>
          <p:nvPr/>
        </p:nvSpPr>
        <p:spPr bwMode="auto">
          <a:xfrm>
            <a:off x="534255" y="5254091"/>
            <a:ext cx="188205" cy="295541"/>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a:t>
            </a:r>
          </a:p>
        </p:txBody>
      </p:sp>
      <p:sp>
        <p:nvSpPr>
          <p:cNvPr id="5" name="StartTimerButton" hidden="1">
            <a:hlinkClick r:id="" action="ppaction://macro?name=StartPhoneTimer">
              <a:snd r:embed="rId14"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START</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BBE0E3">
                    <a:lumMod val="60000"/>
                    <a:lumOff val="40000"/>
                  </a:srgbClr>
                </a:solidFill>
                <a:effectLst>
                  <a:outerShdw blurRad="38100" dist="38100" dir="2700000" algn="tl">
                    <a:srgbClr val="000000">
                      <a:alpha val="43137"/>
                    </a:srgbClr>
                  </a:outerShdw>
                </a:effectLst>
                <a:uLnTx/>
                <a:uFillTx/>
                <a:latin typeface="Arial Black" panose="020B0A04020102020204" pitchFamily="34" charset="0"/>
                <a:ea typeface="+mn-ea"/>
                <a:cs typeface="+mn-cs"/>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2" name="Picture 131" hidden="1">
              <a:hlinkClick r:id="" action="ppaction://macro?name=FiftyFifty"/>
            </p:cNvPr>
            <p:cNvPicPr>
              <a:picLocks noChangeAspect="1"/>
            </p:cNvPicPr>
            <p:nvPr/>
          </p:nvPicPr>
          <p:blipFill rotWithShape="1">
            <a:blip r:embed="rId15"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35" name="Picture 134" hidden="1">
              <a:hlinkClick r:id="" action="ppaction://macro?name=AskAudience"/>
            </p:cNvPr>
            <p:cNvPicPr>
              <a:picLocks noChangeAspect="1"/>
            </p:cNvPicPr>
            <p:nvPr/>
          </p:nvPicPr>
          <p:blipFill rotWithShape="1">
            <a:blip r:embed="rId16"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149" name="Picture 148" hidden="1">
              <a:hlinkClick r:id="" action="ppaction://macro?name=PlusOne"/>
            </p:cNvPr>
            <p:cNvPicPr>
              <a:picLocks noChangeAspect="1"/>
            </p:cNvPicPr>
            <p:nvPr/>
          </p:nvPicPr>
          <p:blipFill rotWithShape="1">
            <a:blip r:embed="rId17"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white"/>
                </a:solidFill>
                <a:effectLst/>
                <a:uLnTx/>
                <a:uFillTx/>
                <a:latin typeface="Calibri" panose="020F0502020204030204"/>
                <a:ea typeface="+mn-ea"/>
                <a:cs typeface="+mn-cs"/>
                <a:sym typeface="Wingdings 2" panose="05020102010507070707" pitchFamily="18" charset="2"/>
              </a:rPr>
              <a:t></a:t>
            </a:r>
            <a:r>
              <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rPr>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panose="020F0502020204030204" pitchFamily="34" charset="0"/>
                  <a:ea typeface="+mn-ea"/>
                  <a:cs typeface="+mn-cs"/>
                </a:rPr>
                <a:t>$200</a:t>
              </a: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a:ea typeface="+mn-ea"/>
                  <a:cs typeface="+mn-cs"/>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libri" panose="020F0502020204030204"/>
                <a:ea typeface="+mn-ea"/>
                <a:cs typeface="+mn-cs"/>
              </a:rPr>
              <a:t>Bắt đầu </a:t>
            </a:r>
            <a:endParaRPr kumimoji="0" lang="en-US" alt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8"/>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107" name="50/50">
            <a:hlinkClick r:id="" action="ppaction://macro?name=DoubleDip"/>
            <a:extLst>
              <a:ext uri="{FF2B5EF4-FFF2-40B4-BE49-F238E27FC236}">
                <a16:creationId xmlns:a16="http://schemas.microsoft.com/office/drawing/2014/main" id="{DCC6FF4D-1686-46E4-8D79-8410492AA2F7}"/>
              </a:ext>
            </a:extLst>
          </p:cNvPr>
          <p:cNvSpPr/>
          <p:nvPr/>
        </p:nvSpPr>
        <p:spPr>
          <a:xfrm>
            <a:off x="4031790" y="5863089"/>
            <a:ext cx="1018320" cy="567723"/>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Calibri" panose="020F0502020204030204"/>
                <a:ea typeface="+mn-ea"/>
                <a:cs typeface="+mn-cs"/>
              </a:rPr>
              <a:t>50/50</a:t>
            </a:r>
            <a:endParaRPr kumimoji="0" lang="en-US" sz="2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grpSp>
        <p:nvGrpSpPr>
          <p:cNvPr id="4" name="ykienkhangia">
            <a:extLst>
              <a:ext uri="{FF2B5EF4-FFF2-40B4-BE49-F238E27FC236}">
                <a16:creationId xmlns:a16="http://schemas.microsoft.com/office/drawing/2014/main" id="{CF49E567-959B-4B7E-A312-4BAFFB27103F}"/>
              </a:ext>
            </a:extLst>
          </p:cNvPr>
          <p:cNvGrpSpPr/>
          <p:nvPr/>
        </p:nvGrpSpPr>
        <p:grpSpPr>
          <a:xfrm>
            <a:off x="5605406" y="5918808"/>
            <a:ext cx="925226" cy="545219"/>
            <a:chOff x="5605406" y="5918808"/>
            <a:chExt cx="925226" cy="545219"/>
          </a:xfrm>
        </p:grpSpPr>
        <p:sp>
          <p:nvSpPr>
            <p:cNvPr id="112" name="Lifeline">
              <a:hlinkClick r:id="" action="ppaction://macro?name=PhoneFriend"/>
              <a:extLst>
                <a:ext uri="{FF2B5EF4-FFF2-40B4-BE49-F238E27FC236}">
                  <a16:creationId xmlns:a16="http://schemas.microsoft.com/office/drawing/2014/main" id="{2492EEE5-B5A8-49DE-AC79-4D0F1DDE8D8F}"/>
                </a:ext>
              </a:extLst>
            </p:cNvPr>
            <p:cNvSpPr/>
            <p:nvPr/>
          </p:nvSpPr>
          <p:spPr>
            <a:xfrm>
              <a:off x="5605406" y="5918808"/>
              <a:ext cx="925226" cy="481491"/>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300" normalizeH="0" baseline="0" noProof="0" dirty="0">
                <a:ln>
                  <a:noFill/>
                </a:ln>
                <a:solidFill>
                  <a:prstClr val="white"/>
                </a:solidFill>
                <a:effectLst/>
                <a:uLnTx/>
                <a:uFillTx/>
                <a:latin typeface="Calibri" panose="020F0502020204030204"/>
                <a:ea typeface="+mn-ea"/>
                <a:cs typeface="+mn-cs"/>
              </a:endParaRPr>
            </a:p>
          </p:txBody>
        </p:sp>
        <p:pic>
          <p:nvPicPr>
            <p:cNvPr id="3" name="Graphic 2" descr="Group">
              <a:extLst>
                <a:ext uri="{FF2B5EF4-FFF2-40B4-BE49-F238E27FC236}">
                  <a16:creationId xmlns:a16="http://schemas.microsoft.com/office/drawing/2014/main" id="{16236276-A128-4E9F-AAE4-141A8E42F309}"/>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5833296" y="5923838"/>
              <a:ext cx="540189" cy="540189"/>
            </a:xfrm>
            <a:prstGeom prst="rect">
              <a:avLst/>
            </a:prstGeom>
          </p:spPr>
        </p:pic>
      </p:grpSp>
    </p:spTree>
    <p:extLst>
      <p:ext uri="{BB962C8B-B14F-4D97-AF65-F5344CB8AC3E}">
        <p14:creationId xmlns:p14="http://schemas.microsoft.com/office/powerpoint/2010/main" val="170470586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7"/>
                                        </p:tgtEl>
                                        <p:attrNameLst>
                                          <p:attrName>style.color</p:attrName>
                                        </p:attrNameLst>
                                      </p:cBhvr>
                                      <p:to>
                                        <a:srgbClr val="FFC000"/>
                                      </p:to>
                                    </p:animClr>
                                    <p:animClr clrSpc="rgb" dir="cw">
                                      <p:cBhvr>
                                        <p:cTn id="9" dur="500" fill="hold"/>
                                        <p:tgtEl>
                                          <p:spTgt spid="77887"/>
                                        </p:tgtEl>
                                        <p:attrNameLst>
                                          <p:attrName>fillcolor</p:attrName>
                                        </p:attrNameLst>
                                      </p:cBhvr>
                                      <p:to>
                                        <a:srgbClr val="FFC000"/>
                                      </p:to>
                                    </p:animClr>
                                    <p:set>
                                      <p:cBhvr>
                                        <p:cTn id="10" dur="500" fill="hold"/>
                                        <p:tgtEl>
                                          <p:spTgt spid="77887"/>
                                        </p:tgtEl>
                                        <p:attrNameLst>
                                          <p:attrName>fill.type</p:attrName>
                                        </p:attrNameLst>
                                      </p:cBhvr>
                                      <p:to>
                                        <p:strVal val="solid"/>
                                      </p:to>
                                    </p:set>
                                    <p:set>
                                      <p:cBhvr>
                                        <p:cTn id="11" dur="500" fill="hold"/>
                                        <p:tgtEl>
                                          <p:spTgt spid="7788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p:stCondLst>
                        <p:cond delay="0"/>
                      </p:stCondLst>
                      <p:childTnLst>
                        <p:par>
                          <p:cTn id="53" fill="hold">
                            <p:stCondLst>
                              <p:cond delay="0"/>
                            </p:stCondLst>
                            <p:childTnLst>
                              <p:par>
                                <p:cTn id="54" presetID="16" presetClass="exit" presetSubtype="21" fill="hold" grpId="1" nodeType="clickEffect">
                                  <p:stCondLst>
                                    <p:cond delay="0"/>
                                  </p:stCondLst>
                                  <p:childTnLst>
                                    <p:animEffect transition="out" filter="barn(inVertical)">
                                      <p:cBhvr>
                                        <p:cTn id="55" dur="500"/>
                                        <p:tgtEl>
                                          <p:spTgt spid="77863"/>
                                        </p:tgtEl>
                                      </p:cBhvr>
                                    </p:animEffect>
                                    <p:set>
                                      <p:cBhvr>
                                        <p:cTn id="56" dur="1" fill="hold">
                                          <p:stCondLst>
                                            <p:cond delay="499"/>
                                          </p:stCondLst>
                                        </p:cTn>
                                        <p:tgtEl>
                                          <p:spTgt spid="77863"/>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9" name="bomb.wav"/>
                                        </p:tgtEl>
                                      </p:cMediaNode>
                                    </p:audio>
                                  </p:subTnLst>
                                </p:cTn>
                              </p:par>
                              <p:par>
                                <p:cTn id="57" presetID="16" presetClass="exit" presetSubtype="21" fill="hold" grpId="0" nodeType="withEffect">
                                  <p:stCondLst>
                                    <p:cond delay="0"/>
                                  </p:stCondLst>
                                  <p:childTnLst>
                                    <p:animEffect transition="out" filter="barn(inVertical)">
                                      <p:cBhvr>
                                        <p:cTn id="58" dur="500"/>
                                        <p:tgtEl>
                                          <p:spTgt spid="77877"/>
                                        </p:tgtEl>
                                      </p:cBhvr>
                                    </p:animEffect>
                                    <p:set>
                                      <p:cBhvr>
                                        <p:cTn id="59" dur="1" fill="hold">
                                          <p:stCondLst>
                                            <p:cond delay="499"/>
                                          </p:stCondLst>
                                        </p:cTn>
                                        <p:tgtEl>
                                          <p:spTgt spid="77877"/>
                                        </p:tgtEl>
                                        <p:attrNameLst>
                                          <p:attrName>style.visibility</p:attrName>
                                        </p:attrNameLst>
                                      </p:cBhvr>
                                      <p:to>
                                        <p:strVal val="hidden"/>
                                      </p:to>
                                    </p:set>
                                  </p:childTnLst>
                                </p:cTn>
                              </p:par>
                              <p:par>
                                <p:cTn id="60" presetID="16" presetClass="exit" presetSubtype="21" fill="hold" grpId="1" nodeType="withEffect">
                                  <p:stCondLst>
                                    <p:cond delay="0"/>
                                  </p:stCondLst>
                                  <p:childTnLst>
                                    <p:animEffect transition="out" filter="barn(inVertical)">
                                      <p:cBhvr>
                                        <p:cTn id="61" dur="500"/>
                                        <p:tgtEl>
                                          <p:spTgt spid="77862"/>
                                        </p:tgtEl>
                                      </p:cBhvr>
                                    </p:animEffect>
                                    <p:set>
                                      <p:cBhvr>
                                        <p:cTn id="62" dur="1" fill="hold">
                                          <p:stCondLst>
                                            <p:cond delay="499"/>
                                          </p:stCondLst>
                                        </p:cTn>
                                        <p:tgtEl>
                                          <p:spTgt spid="7786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9" name="bomb.wav"/>
                                        </p:tgtEl>
                                      </p:cMediaNode>
                                    </p:audio>
                                  </p:subTnLst>
                                </p:cTn>
                              </p:par>
                              <p:par>
                                <p:cTn id="63" presetID="16" presetClass="exit" presetSubtype="21" fill="hold" grpId="0" nodeType="withEffect">
                                  <p:stCondLst>
                                    <p:cond delay="0"/>
                                  </p:stCondLst>
                                  <p:childTnLst>
                                    <p:animEffect transition="out" filter="barn(inVertical)">
                                      <p:cBhvr>
                                        <p:cTn id="64" dur="500"/>
                                        <p:tgtEl>
                                          <p:spTgt spid="77879"/>
                                        </p:tgtEl>
                                      </p:cBhvr>
                                    </p:animEffect>
                                    <p:set>
                                      <p:cBhvr>
                                        <p:cTn id="65" dur="1" fill="hold">
                                          <p:stCondLst>
                                            <p:cond delay="499"/>
                                          </p:stCondLst>
                                        </p:cTn>
                                        <p:tgtEl>
                                          <p:spTgt spid="7787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9" name="bomb.wav"/>
                                        </p:tgtEl>
                                      </p:cMediaNode>
                                    </p:audio>
                                  </p:subTnLst>
                                </p:cTn>
                              </p:par>
                            </p:childTnLst>
                          </p:cTn>
                        </p:par>
                      </p:childTnLst>
                    </p:cTn>
                  </p:par>
                </p:childTnLst>
              </p:cTn>
              <p:nextCondLst>
                <p:cond evt="onClick" delay="0">
                  <p:tgtEl>
                    <p:spTgt spid="107"/>
                  </p:tgtEl>
                </p:cond>
              </p:nextCondLst>
            </p:seq>
          </p:childTnLst>
        </p:cTn>
      </p:par>
    </p:tnLst>
    <p:bldLst>
      <p:bldP spid="77887" grpId="0" animBg="1"/>
      <p:bldP spid="77862" grpId="0" animBg="1"/>
      <p:bldP spid="77862" grpId="1" animBg="1"/>
      <p:bldP spid="77861" grpId="0" animBg="1"/>
      <p:bldP spid="77864" grpId="0" animBg="1"/>
      <p:bldP spid="77863" grpId="0" animBg="1"/>
      <p:bldP spid="77863" grpId="1" animBg="1"/>
      <p:bldP spid="77877" grpId="0" animBg="1"/>
      <p:bldP spid="7787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4"/>
          <p:cNvSpPr txBox="1">
            <a:spLocks noChangeArrowheads="1"/>
          </p:cNvSpPr>
          <p:nvPr/>
        </p:nvSpPr>
        <p:spPr bwMode="auto">
          <a:xfrm>
            <a:off x="2805113" y="1514475"/>
            <a:ext cx="74818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ts val="4263"/>
              </a:lnSpc>
              <a:spcBef>
                <a:spcPct val="0"/>
              </a:spcBef>
              <a:buFontTx/>
              <a:buNone/>
            </a:pPr>
            <a:r>
              <a:rPr lang="en-US" altLang="en-US" sz="3000" b="1">
                <a:solidFill>
                  <a:srgbClr val="000000"/>
                </a:solidFill>
                <a:latin typeface="Arial" panose="020B0604020202020204" pitchFamily="34" charset="0"/>
                <a:cs typeface="Arial" panose="020B0604020202020204" pitchFamily="34" charset="0"/>
              </a:rPr>
              <a:t>Bài tập 1 – SGK tr.88</a:t>
            </a:r>
          </a:p>
        </p:txBody>
      </p:sp>
      <p:sp>
        <p:nvSpPr>
          <p:cNvPr id="13" name="Rounded Rectangular Callout 9">
            <a:extLst>
              <a:ext uri="{FF2B5EF4-FFF2-40B4-BE49-F238E27FC236}">
                <a16:creationId xmlns:a16="http://schemas.microsoft.com/office/drawing/2014/main" id="{0E3E037F-881E-46A5-80B3-CC08D673552C}"/>
              </a:ext>
            </a:extLst>
          </p:cNvPr>
          <p:cNvSpPr/>
          <p:nvPr/>
        </p:nvSpPr>
        <p:spPr>
          <a:xfrm>
            <a:off x="3810000" y="2616200"/>
            <a:ext cx="6096000" cy="1495425"/>
          </a:xfrm>
          <a:prstGeom prst="wedgeRoundRectCallout">
            <a:avLst>
              <a:gd name="adj1" fmla="val -59238"/>
              <a:gd name="adj2" fmla="val 36368"/>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anchor="ctr"/>
          <a:lstStyle/>
          <a:p>
            <a:pPr algn="just" defTabSz="914400" eaLnBrk="1" fontAlgn="auto" hangingPunct="1">
              <a:lnSpc>
                <a:spcPct val="130000"/>
              </a:lnSpc>
              <a:spcBef>
                <a:spcPts val="0"/>
              </a:spcBef>
              <a:spcAft>
                <a:spcPts val="0"/>
              </a:spcAft>
              <a:defRPr/>
            </a:pPr>
            <a:r>
              <a:rPr lang="en-US" sz="2500" dirty="0" err="1">
                <a:solidFill>
                  <a:prstClr val="black"/>
                </a:solidFill>
                <a:latin typeface="Arial" panose="020B0604020202020204" pitchFamily="34" charset="0"/>
                <a:cs typeface="Arial" panose="020B0604020202020204" pitchFamily="34" charset="0"/>
              </a:rPr>
              <a:t>Em</a:t>
            </a:r>
            <a:r>
              <a:rPr lang="en-US" sz="2500" dirty="0">
                <a:solidFill>
                  <a:prstClr val="black"/>
                </a:solidFill>
                <a:latin typeface="Arial" panose="020B0604020202020204" pitchFamily="34" charset="0"/>
                <a:cs typeface="Arial" panose="020B0604020202020204" pitchFamily="34" charset="0"/>
              </a:rPr>
              <a:t> </a:t>
            </a:r>
            <a:r>
              <a:rPr lang="en-US" sz="2500" dirty="0" err="1">
                <a:solidFill>
                  <a:prstClr val="black"/>
                </a:solidFill>
                <a:latin typeface="Arial" panose="020B0604020202020204" pitchFamily="34" charset="0"/>
                <a:cs typeface="Arial" panose="020B0604020202020204" pitchFamily="34" charset="0"/>
              </a:rPr>
              <a:t>hãy</a:t>
            </a:r>
            <a:r>
              <a:rPr lang="en-US" sz="2500" dirty="0">
                <a:solidFill>
                  <a:prstClr val="black"/>
                </a:solidFill>
                <a:latin typeface="Arial" panose="020B0604020202020204" pitchFamily="34" charset="0"/>
                <a:cs typeface="Arial" panose="020B0604020202020204" pitchFamily="34" charset="0"/>
              </a:rPr>
              <a:t> </a:t>
            </a:r>
            <a:r>
              <a:rPr lang="en-US" sz="2500" dirty="0" err="1">
                <a:solidFill>
                  <a:prstClr val="black"/>
                </a:solidFill>
                <a:latin typeface="Arial" panose="020B0604020202020204" pitchFamily="34" charset="0"/>
                <a:cs typeface="Arial" panose="020B0604020202020204" pitchFamily="34" charset="0"/>
              </a:rPr>
              <a:t>cho</a:t>
            </a:r>
            <a:r>
              <a:rPr lang="en-US" sz="2500" dirty="0">
                <a:solidFill>
                  <a:prstClr val="black"/>
                </a:solidFill>
                <a:latin typeface="Arial" panose="020B0604020202020204" pitchFamily="34" charset="0"/>
                <a:cs typeface="Arial" panose="020B0604020202020204" pitchFamily="34" charset="0"/>
              </a:rPr>
              <a:t> </a:t>
            </a:r>
            <a:r>
              <a:rPr lang="en-US" sz="2500" dirty="0" err="1">
                <a:solidFill>
                  <a:prstClr val="black"/>
                </a:solidFill>
                <a:latin typeface="Arial" panose="020B0604020202020204" pitchFamily="34" charset="0"/>
                <a:cs typeface="Arial" panose="020B0604020202020204" pitchFamily="34" charset="0"/>
              </a:rPr>
              <a:t>biết</a:t>
            </a:r>
            <a:r>
              <a:rPr lang="en-US" sz="2500" dirty="0">
                <a:solidFill>
                  <a:prstClr val="black"/>
                </a:solidFill>
                <a:latin typeface="Arial" panose="020B0604020202020204" pitchFamily="34" charset="0"/>
                <a:cs typeface="Arial" panose="020B0604020202020204" pitchFamily="34" charset="0"/>
              </a:rPr>
              <a:t> </a:t>
            </a:r>
            <a:r>
              <a:rPr lang="en-US" sz="2500" dirty="0" err="1">
                <a:solidFill>
                  <a:prstClr val="black"/>
                </a:solidFill>
                <a:latin typeface="Arial" panose="020B0604020202020204" pitchFamily="34" charset="0"/>
                <a:cs typeface="Arial" panose="020B0604020202020204" pitchFamily="34" charset="0"/>
              </a:rPr>
              <a:t>các</a:t>
            </a:r>
            <a:r>
              <a:rPr lang="en-US" sz="2500" dirty="0">
                <a:solidFill>
                  <a:prstClr val="black"/>
                </a:solidFill>
                <a:latin typeface="Arial" panose="020B0604020202020204" pitchFamily="34" charset="0"/>
                <a:cs typeface="Arial" panose="020B0604020202020204" pitchFamily="34" charset="0"/>
              </a:rPr>
              <a:t> </a:t>
            </a:r>
            <a:r>
              <a:rPr lang="en-US" sz="2500" dirty="0" err="1">
                <a:solidFill>
                  <a:prstClr val="black"/>
                </a:solidFill>
                <a:latin typeface="Arial" panose="020B0604020202020204" pitchFamily="34" charset="0"/>
                <a:cs typeface="Arial" panose="020B0604020202020204" pitchFamily="34" charset="0"/>
              </a:rPr>
              <a:t>nhận</a:t>
            </a:r>
            <a:r>
              <a:rPr lang="en-US" sz="2500" dirty="0">
                <a:solidFill>
                  <a:prstClr val="black"/>
                </a:solidFill>
                <a:latin typeface="Arial" panose="020B0604020202020204" pitchFamily="34" charset="0"/>
                <a:cs typeface="Arial" panose="020B0604020202020204" pitchFamily="34" charset="0"/>
              </a:rPr>
              <a:t> </a:t>
            </a:r>
            <a:r>
              <a:rPr lang="en-US" sz="2500" dirty="0" err="1">
                <a:solidFill>
                  <a:prstClr val="black"/>
                </a:solidFill>
                <a:latin typeface="Arial" panose="020B0604020202020204" pitchFamily="34" charset="0"/>
                <a:cs typeface="Arial" panose="020B0604020202020204" pitchFamily="34" charset="0"/>
              </a:rPr>
              <a:t>định</a:t>
            </a:r>
            <a:r>
              <a:rPr lang="en-US" sz="2500" dirty="0">
                <a:solidFill>
                  <a:prstClr val="black"/>
                </a:solidFill>
                <a:latin typeface="Arial" panose="020B0604020202020204" pitchFamily="34" charset="0"/>
                <a:cs typeface="Arial" panose="020B0604020202020204" pitchFamily="34" charset="0"/>
              </a:rPr>
              <a:t> ở </a:t>
            </a:r>
            <a:r>
              <a:rPr lang="en-US" sz="2500" dirty="0" err="1">
                <a:solidFill>
                  <a:prstClr val="black"/>
                </a:solidFill>
                <a:latin typeface="Arial" panose="020B0604020202020204" pitchFamily="34" charset="0"/>
                <a:cs typeface="Arial" panose="020B0604020202020204" pitchFamily="34" charset="0"/>
              </a:rPr>
              <a:t>bài</a:t>
            </a:r>
            <a:r>
              <a:rPr lang="en-US" sz="2500" dirty="0">
                <a:solidFill>
                  <a:prstClr val="black"/>
                </a:solidFill>
                <a:latin typeface="Arial" panose="020B0604020202020204" pitchFamily="34" charset="0"/>
                <a:cs typeface="Arial" panose="020B0604020202020204" pitchFamily="34" charset="0"/>
              </a:rPr>
              <a:t> 1 SGK tr.88 </a:t>
            </a:r>
            <a:r>
              <a:rPr lang="en-US" sz="2500" dirty="0" err="1">
                <a:solidFill>
                  <a:prstClr val="black"/>
                </a:solidFill>
                <a:latin typeface="Arial" panose="020B0604020202020204" pitchFamily="34" charset="0"/>
                <a:cs typeface="Arial" panose="020B0604020202020204" pitchFamily="34" charset="0"/>
              </a:rPr>
              <a:t>là</a:t>
            </a:r>
            <a:r>
              <a:rPr lang="en-US" sz="2500" dirty="0">
                <a:solidFill>
                  <a:prstClr val="black"/>
                </a:solidFill>
                <a:latin typeface="Arial" panose="020B0604020202020204" pitchFamily="34" charset="0"/>
                <a:cs typeface="Arial" panose="020B0604020202020204" pitchFamily="34" charset="0"/>
              </a:rPr>
              <a:t> </a:t>
            </a:r>
            <a:r>
              <a:rPr lang="en-US" sz="2500" dirty="0" err="1">
                <a:solidFill>
                  <a:prstClr val="black"/>
                </a:solidFill>
                <a:latin typeface="Arial" panose="020B0604020202020204" pitchFamily="34" charset="0"/>
                <a:cs typeface="Arial" panose="020B0604020202020204" pitchFamily="34" charset="0"/>
              </a:rPr>
              <a:t>đúng</a:t>
            </a:r>
            <a:r>
              <a:rPr lang="en-US" sz="2500" dirty="0">
                <a:solidFill>
                  <a:prstClr val="black"/>
                </a:solidFill>
                <a:latin typeface="Arial" panose="020B0604020202020204" pitchFamily="34" charset="0"/>
                <a:cs typeface="Arial" panose="020B0604020202020204" pitchFamily="34" charset="0"/>
              </a:rPr>
              <a:t> hay </a:t>
            </a:r>
            <a:r>
              <a:rPr lang="en-US" sz="2500" dirty="0" err="1">
                <a:solidFill>
                  <a:prstClr val="black"/>
                </a:solidFill>
                <a:latin typeface="Arial" panose="020B0604020202020204" pitchFamily="34" charset="0"/>
                <a:cs typeface="Arial" panose="020B0604020202020204" pitchFamily="34" charset="0"/>
              </a:rPr>
              <a:t>sai</a:t>
            </a:r>
            <a:r>
              <a:rPr lang="en-US" sz="2500" dirty="0">
                <a:solidFill>
                  <a:prstClr val="black"/>
                </a:solidFill>
                <a:latin typeface="Arial" panose="020B0604020202020204" pitchFamily="34" charset="0"/>
                <a:cs typeface="Arial" panose="020B0604020202020204" pitchFamily="34" charset="0"/>
              </a:rPr>
              <a:t>? </a:t>
            </a:r>
            <a:r>
              <a:rPr lang="en-US" sz="2500" dirty="0" err="1">
                <a:solidFill>
                  <a:prstClr val="black"/>
                </a:solidFill>
                <a:latin typeface="Arial" panose="020B0604020202020204" pitchFamily="34" charset="0"/>
                <a:cs typeface="Arial" panose="020B0604020202020204" pitchFamily="34" charset="0"/>
              </a:rPr>
              <a:t>Vì</a:t>
            </a:r>
            <a:r>
              <a:rPr lang="en-US" sz="2500" dirty="0">
                <a:solidFill>
                  <a:prstClr val="black"/>
                </a:solidFill>
                <a:latin typeface="Arial" panose="020B0604020202020204" pitchFamily="34" charset="0"/>
                <a:cs typeface="Arial" panose="020B0604020202020204" pitchFamily="34" charset="0"/>
              </a:rPr>
              <a:t> </a:t>
            </a:r>
            <a:r>
              <a:rPr lang="en-US" sz="2500" dirty="0" err="1">
                <a:solidFill>
                  <a:prstClr val="black"/>
                </a:solidFill>
                <a:latin typeface="Arial" panose="020B0604020202020204" pitchFamily="34" charset="0"/>
                <a:cs typeface="Arial" panose="020B0604020202020204" pitchFamily="34" charset="0"/>
              </a:rPr>
              <a:t>sao</a:t>
            </a:r>
            <a:r>
              <a:rPr lang="en-US" sz="2500" dirty="0">
                <a:solidFill>
                  <a:prstClr val="black"/>
                </a:solidFill>
                <a:latin typeface="Arial" panose="020B0604020202020204" pitchFamily="34" charset="0"/>
                <a:cs typeface="Arial" panose="020B0604020202020204" pitchFamily="34" charset="0"/>
              </a:rPr>
              <a:t>?</a:t>
            </a:r>
            <a:endParaRPr lang="vi-VN" sz="2500" dirty="0">
              <a:solidFill>
                <a:prstClr val="black"/>
              </a:solidFill>
            </a:endParaRPr>
          </a:p>
        </p:txBody>
      </p:sp>
      <p:pic>
        <p:nvPicPr>
          <p:cNvPr id="169988"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3038475"/>
            <a:ext cx="5253037"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Picture 3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83838" y="4854575"/>
            <a:ext cx="177482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0" name="Pictur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111625"/>
            <a:ext cx="2540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1" name="TextBox 22"/>
          <p:cNvSpPr txBox="1">
            <a:spLocks noChangeArrowheads="1"/>
          </p:cNvSpPr>
          <p:nvPr/>
        </p:nvSpPr>
        <p:spPr bwMode="auto">
          <a:xfrm>
            <a:off x="285750" y="506413"/>
            <a:ext cx="40084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sz="3200" b="1">
                <a:solidFill>
                  <a:srgbClr val="3E2A1E"/>
                </a:solidFill>
                <a:latin typeface="Arial" panose="020B0604020202020204" pitchFamily="34" charset="0"/>
                <a:cs typeface="Arial" panose="020B0604020202020204" pitchFamily="34" charset="0"/>
              </a:rPr>
              <a:t>III. LUYỆN TẬP</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73DED839-7148-491D-884D-B95CD5DA6683}"/>
              </a:ext>
            </a:extLst>
          </p:cNvPr>
          <p:cNvSpPr/>
          <p:nvPr/>
        </p:nvSpPr>
        <p:spPr>
          <a:xfrm>
            <a:off x="341313" y="800100"/>
            <a:ext cx="5435600" cy="2106613"/>
          </a:xfrm>
          <a:prstGeom prst="rect">
            <a:avLst/>
          </a:prstGeom>
          <a:solidFill>
            <a:schemeClr val="accent5">
              <a:lumMod val="20000"/>
              <a:lumOff val="80000"/>
            </a:schemeClr>
          </a:solidFill>
        </p:spPr>
      </p:sp>
      <p:sp>
        <p:nvSpPr>
          <p:cNvPr id="9" name="TextBox 8"/>
          <p:cNvSpPr txBox="1">
            <a:spLocks noChangeArrowheads="1"/>
          </p:cNvSpPr>
          <p:nvPr/>
        </p:nvSpPr>
        <p:spPr bwMode="auto">
          <a:xfrm>
            <a:off x="476250" y="1055688"/>
            <a:ext cx="516255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00000"/>
              </a:lnSpc>
              <a:spcBef>
                <a:spcPct val="0"/>
              </a:spcBef>
              <a:buFontTx/>
              <a:buNone/>
            </a:pPr>
            <a:r>
              <a:rPr lang="en-US" alt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a. Sai,</a:t>
            </a:r>
            <a:r>
              <a:rPr lang="en-US" alt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 Vì công dân có thể học bất cứ ngành nghề nào, tuy nhiên phải phù hợp với điều kiện, khả năng, sở thích của mình.</a:t>
            </a:r>
          </a:p>
        </p:txBody>
      </p:sp>
      <p:sp>
        <p:nvSpPr>
          <p:cNvPr id="10" name="AutoShape 4">
            <a:extLst>
              <a:ext uri="{FF2B5EF4-FFF2-40B4-BE49-F238E27FC236}">
                <a16:creationId xmlns:a16="http://schemas.microsoft.com/office/drawing/2014/main" id="{B62A6999-90D3-4C3E-B8C4-232886A93E83}"/>
              </a:ext>
            </a:extLst>
          </p:cNvPr>
          <p:cNvSpPr/>
          <p:nvPr/>
        </p:nvSpPr>
        <p:spPr>
          <a:xfrm>
            <a:off x="6062663" y="800100"/>
            <a:ext cx="5686425" cy="2205038"/>
          </a:xfrm>
          <a:prstGeom prst="rect">
            <a:avLst/>
          </a:prstGeom>
          <a:solidFill>
            <a:schemeClr val="accent5">
              <a:lumMod val="20000"/>
              <a:lumOff val="80000"/>
            </a:schemeClr>
          </a:solidFill>
        </p:spPr>
      </p:sp>
      <p:sp>
        <p:nvSpPr>
          <p:cNvPr id="11" name="TextBox 10"/>
          <p:cNvSpPr txBox="1">
            <a:spLocks noChangeArrowheads="1"/>
          </p:cNvSpPr>
          <p:nvPr/>
        </p:nvSpPr>
        <p:spPr bwMode="auto">
          <a:xfrm>
            <a:off x="6316663" y="898525"/>
            <a:ext cx="51625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00000"/>
              </a:lnSpc>
              <a:spcBef>
                <a:spcPct val="0"/>
              </a:spcBef>
              <a:buFontTx/>
              <a:buNone/>
            </a:pPr>
            <a:r>
              <a:rPr lang="vi-VN" alt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alt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Đúng</a:t>
            </a:r>
            <a:r>
              <a:rPr lang="vi-VN" alt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alt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 Vì </a:t>
            </a:r>
            <a:r>
              <a:rPr lang="en-US" alt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quyền và nghĩa vụ của công dân về học tập không bị phân biệt đối xử về giới tính, dân tộc, tôn giáo, giàu, nghèo, thành phần và địa vị xã hội.</a:t>
            </a:r>
          </a:p>
        </p:txBody>
      </p:sp>
      <p:sp>
        <p:nvSpPr>
          <p:cNvPr id="17" name="AutoShape 4">
            <a:extLst>
              <a:ext uri="{FF2B5EF4-FFF2-40B4-BE49-F238E27FC236}">
                <a16:creationId xmlns:a16="http://schemas.microsoft.com/office/drawing/2014/main" id="{035EF8A2-F198-4FF5-B766-1CED70C3611D}"/>
              </a:ext>
            </a:extLst>
          </p:cNvPr>
          <p:cNvSpPr/>
          <p:nvPr/>
        </p:nvSpPr>
        <p:spPr>
          <a:xfrm>
            <a:off x="6043613" y="3181350"/>
            <a:ext cx="5705475" cy="2522538"/>
          </a:xfrm>
          <a:prstGeom prst="rect">
            <a:avLst/>
          </a:prstGeom>
          <a:solidFill>
            <a:schemeClr val="accent5">
              <a:lumMod val="20000"/>
              <a:lumOff val="80000"/>
            </a:schemeClr>
          </a:solidFill>
        </p:spPr>
      </p:sp>
      <p:sp>
        <p:nvSpPr>
          <p:cNvPr id="18" name="TextBox 17"/>
          <p:cNvSpPr txBox="1">
            <a:spLocks noChangeArrowheads="1"/>
          </p:cNvSpPr>
          <p:nvPr/>
        </p:nvSpPr>
        <p:spPr bwMode="auto">
          <a:xfrm>
            <a:off x="6254750" y="3344863"/>
            <a:ext cx="522446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00000"/>
              </a:lnSpc>
              <a:spcBef>
                <a:spcPct val="0"/>
              </a:spcBef>
              <a:buFontTx/>
              <a:buNone/>
            </a:pPr>
            <a:r>
              <a:rPr lang="en-US" alt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d. </a:t>
            </a:r>
            <a:r>
              <a:rPr lang="vi-VN" alt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Sai</a:t>
            </a:r>
            <a:r>
              <a:rPr lang="vi-VN" alt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Vì nghĩa vụ của công dân trong học tập không phải chỉ tôn trọng quyền học tập của bản thân mà còn phải tôn trọng quyền học tập của những người khác.</a:t>
            </a:r>
          </a:p>
        </p:txBody>
      </p:sp>
      <p:pic>
        <p:nvPicPr>
          <p:cNvPr id="17101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69563" y="5921375"/>
            <a:ext cx="14287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4">
            <a:extLst>
              <a:ext uri="{FF2B5EF4-FFF2-40B4-BE49-F238E27FC236}">
                <a16:creationId xmlns:a16="http://schemas.microsoft.com/office/drawing/2014/main" id="{3EC7B22E-1A9E-4F49-93B3-E4DEF477658C}"/>
              </a:ext>
            </a:extLst>
          </p:cNvPr>
          <p:cNvSpPr/>
          <p:nvPr/>
        </p:nvSpPr>
        <p:spPr>
          <a:xfrm>
            <a:off x="341313" y="3162300"/>
            <a:ext cx="5435600" cy="2641600"/>
          </a:xfrm>
          <a:prstGeom prst="rect">
            <a:avLst/>
          </a:prstGeom>
          <a:solidFill>
            <a:schemeClr val="accent5">
              <a:lumMod val="20000"/>
              <a:lumOff val="80000"/>
            </a:schemeClr>
          </a:solidFill>
        </p:spPr>
      </p:sp>
      <p:sp>
        <p:nvSpPr>
          <p:cNvPr id="13" name="TextBox 12"/>
          <p:cNvSpPr txBox="1">
            <a:spLocks noChangeArrowheads="1"/>
          </p:cNvSpPr>
          <p:nvPr/>
        </p:nvSpPr>
        <p:spPr bwMode="auto">
          <a:xfrm>
            <a:off x="476250" y="3344863"/>
            <a:ext cx="51625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00000"/>
              </a:lnSpc>
              <a:spcBef>
                <a:spcPct val="0"/>
              </a:spcBef>
              <a:buFontTx/>
              <a:buNone/>
            </a:pPr>
            <a:r>
              <a:rPr lang="en-US" altLang="en-US" sz="2400" b="1">
                <a:solidFill>
                  <a:srgbClr val="000000"/>
                </a:solidFill>
                <a:latin typeface="Arial" panose="020B0604020202020204" pitchFamily="34" charset="0"/>
                <a:ea typeface="Times New Roman" panose="02020603050405020304" pitchFamily="18" charset="0"/>
                <a:cs typeface="Arial" panose="020B0604020202020204" pitchFamily="34" charset="0"/>
              </a:rPr>
              <a:t>c. Sai.</a:t>
            </a:r>
            <a:r>
              <a:rPr lang="en-US" alt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 Công dân có quyền học ở các bậc, lớp học theo quy định của pháp luật thông qua các kì thi tuyển và xét tuyển do Bộ giáo dục và đào tạo tổ chức là biểu hiện quyền học không hạn chế. </a:t>
            </a:r>
          </a:p>
        </p:txBody>
      </p:sp>
      <p:pic>
        <p:nvPicPr>
          <p:cNvPr id="171019"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913" y="5872163"/>
            <a:ext cx="15970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8"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p:cNvPicPr>
          <p:nvPr/>
        </p:nvPicPr>
        <p:blipFill>
          <a:blip r:embed="rId2">
            <a:extLst>
              <a:ext uri="{28A0092B-C50C-407E-A947-70E740481C1C}">
                <a14:useLocalDpi xmlns:a14="http://schemas.microsoft.com/office/drawing/2010/main" val="0"/>
              </a:ext>
            </a:extLst>
          </a:blip>
          <a:srcRect t="7864" b="7864"/>
          <a:stretch>
            <a:fillRect/>
          </a:stretch>
        </p:blipFill>
        <p:spPr bwMode="auto">
          <a:xfrm>
            <a:off x="30163" y="-1714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2035" name="Group 3"/>
          <p:cNvGrpSpPr>
            <a:grpSpLocks/>
          </p:cNvGrpSpPr>
          <p:nvPr/>
        </p:nvGrpSpPr>
        <p:grpSpPr bwMode="auto">
          <a:xfrm>
            <a:off x="0" y="6172200"/>
            <a:ext cx="12192000" cy="685800"/>
            <a:chOff x="0" y="0"/>
            <a:chExt cx="118717047" cy="6677834"/>
          </a:xfrm>
        </p:grpSpPr>
        <p:sp>
          <p:nvSpPr>
            <p:cNvPr id="172041" name="Freeform 4"/>
            <p:cNvSpPr>
              <a:spLocks/>
            </p:cNvSpPr>
            <p:nvPr/>
          </p:nvSpPr>
          <p:spPr bwMode="auto">
            <a:xfrm>
              <a:off x="72390" y="72390"/>
              <a:ext cx="118572263" cy="6533054"/>
            </a:xfrm>
            <a:custGeom>
              <a:avLst/>
              <a:gdLst>
                <a:gd name="T0" fmla="*/ 0 w 118572263"/>
                <a:gd name="T1" fmla="*/ 0 h 6533054"/>
                <a:gd name="T2" fmla="*/ 118572263 w 118572263"/>
                <a:gd name="T3" fmla="*/ 0 h 6533054"/>
                <a:gd name="T4" fmla="*/ 118572263 w 118572263"/>
                <a:gd name="T5" fmla="*/ 6533054 h 6533054"/>
                <a:gd name="T6" fmla="*/ 0 w 118572263"/>
                <a:gd name="T7" fmla="*/ 6533054 h 6533054"/>
                <a:gd name="T8" fmla="*/ 0 w 118572263"/>
                <a:gd name="T9" fmla="*/ 0 h 65330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572263" h="6533054">
                  <a:moveTo>
                    <a:pt x="0" y="0"/>
                  </a:moveTo>
                  <a:lnTo>
                    <a:pt x="118572263" y="0"/>
                  </a:lnTo>
                  <a:lnTo>
                    <a:pt x="118572263" y="6533054"/>
                  </a:lnTo>
                  <a:lnTo>
                    <a:pt x="0" y="6533054"/>
                  </a:lnTo>
                  <a:lnTo>
                    <a:pt x="0" y="0"/>
                  </a:lnTo>
                  <a:close/>
                </a:path>
              </a:pathLst>
            </a:custGeom>
            <a:solidFill>
              <a:srgbClr val="BDA9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042" name="Freeform 5"/>
            <p:cNvSpPr>
              <a:spLocks/>
            </p:cNvSpPr>
            <p:nvPr/>
          </p:nvSpPr>
          <p:spPr bwMode="auto">
            <a:xfrm>
              <a:off x="0" y="0"/>
              <a:ext cx="118717045" cy="6677834"/>
            </a:xfrm>
            <a:custGeom>
              <a:avLst/>
              <a:gdLst>
                <a:gd name="T0" fmla="*/ 118572273 w 118717045"/>
                <a:gd name="T1" fmla="*/ 6533054 h 6677834"/>
                <a:gd name="T2" fmla="*/ 118717045 w 118717045"/>
                <a:gd name="T3" fmla="*/ 6533054 h 6677834"/>
                <a:gd name="T4" fmla="*/ 118717045 w 118717045"/>
                <a:gd name="T5" fmla="*/ 6677834 h 6677834"/>
                <a:gd name="T6" fmla="*/ 118572273 w 118717045"/>
                <a:gd name="T7" fmla="*/ 6677834 h 6677834"/>
                <a:gd name="T8" fmla="*/ 118572273 w 118717045"/>
                <a:gd name="T9" fmla="*/ 6533054 h 6677834"/>
                <a:gd name="T10" fmla="*/ 0 w 118717045"/>
                <a:gd name="T11" fmla="*/ 144780 h 6677834"/>
                <a:gd name="T12" fmla="*/ 144780 w 118717045"/>
                <a:gd name="T13" fmla="*/ 144780 h 6677834"/>
                <a:gd name="T14" fmla="*/ 144780 w 118717045"/>
                <a:gd name="T15" fmla="*/ 6533054 h 6677834"/>
                <a:gd name="T16" fmla="*/ 0 w 118717045"/>
                <a:gd name="T17" fmla="*/ 6533054 h 6677834"/>
                <a:gd name="T18" fmla="*/ 0 w 118717045"/>
                <a:gd name="T19" fmla="*/ 144780 h 6677834"/>
                <a:gd name="T20" fmla="*/ 0 w 118717045"/>
                <a:gd name="T21" fmla="*/ 6533054 h 6677834"/>
                <a:gd name="T22" fmla="*/ 144780 w 118717045"/>
                <a:gd name="T23" fmla="*/ 6533054 h 6677834"/>
                <a:gd name="T24" fmla="*/ 144780 w 118717045"/>
                <a:gd name="T25" fmla="*/ 6677834 h 6677834"/>
                <a:gd name="T26" fmla="*/ 0 w 118717045"/>
                <a:gd name="T27" fmla="*/ 6677834 h 6677834"/>
                <a:gd name="T28" fmla="*/ 0 w 118717045"/>
                <a:gd name="T29" fmla="*/ 6533054 h 6677834"/>
                <a:gd name="T30" fmla="*/ 118572273 w 118717045"/>
                <a:gd name="T31" fmla="*/ 144780 h 6677834"/>
                <a:gd name="T32" fmla="*/ 118717045 w 118717045"/>
                <a:gd name="T33" fmla="*/ 144780 h 6677834"/>
                <a:gd name="T34" fmla="*/ 118717045 w 118717045"/>
                <a:gd name="T35" fmla="*/ 6533054 h 6677834"/>
                <a:gd name="T36" fmla="*/ 118572273 w 118717045"/>
                <a:gd name="T37" fmla="*/ 6533054 h 6677834"/>
                <a:gd name="T38" fmla="*/ 118572273 w 118717045"/>
                <a:gd name="T39" fmla="*/ 144780 h 6677834"/>
                <a:gd name="T40" fmla="*/ 144780 w 118717045"/>
                <a:gd name="T41" fmla="*/ 6533054 h 6677834"/>
                <a:gd name="T42" fmla="*/ 118572273 w 118717045"/>
                <a:gd name="T43" fmla="*/ 6533054 h 6677834"/>
                <a:gd name="T44" fmla="*/ 118572273 w 118717045"/>
                <a:gd name="T45" fmla="*/ 6677834 h 6677834"/>
                <a:gd name="T46" fmla="*/ 144780 w 118717045"/>
                <a:gd name="T47" fmla="*/ 6677834 h 6677834"/>
                <a:gd name="T48" fmla="*/ 144780 w 118717045"/>
                <a:gd name="T49" fmla="*/ 6533054 h 6677834"/>
                <a:gd name="T50" fmla="*/ 118572273 w 118717045"/>
                <a:gd name="T51" fmla="*/ 0 h 6677834"/>
                <a:gd name="T52" fmla="*/ 118717045 w 118717045"/>
                <a:gd name="T53" fmla="*/ 0 h 6677834"/>
                <a:gd name="T54" fmla="*/ 118717045 w 118717045"/>
                <a:gd name="T55" fmla="*/ 144780 h 6677834"/>
                <a:gd name="T56" fmla="*/ 118572273 w 118717045"/>
                <a:gd name="T57" fmla="*/ 144780 h 6677834"/>
                <a:gd name="T58" fmla="*/ 118572273 w 118717045"/>
                <a:gd name="T59" fmla="*/ 0 h 6677834"/>
                <a:gd name="T60" fmla="*/ 0 w 118717045"/>
                <a:gd name="T61" fmla="*/ 0 h 6677834"/>
                <a:gd name="T62" fmla="*/ 144780 w 118717045"/>
                <a:gd name="T63" fmla="*/ 0 h 6677834"/>
                <a:gd name="T64" fmla="*/ 144780 w 118717045"/>
                <a:gd name="T65" fmla="*/ 144780 h 6677834"/>
                <a:gd name="T66" fmla="*/ 0 w 118717045"/>
                <a:gd name="T67" fmla="*/ 144780 h 6677834"/>
                <a:gd name="T68" fmla="*/ 0 w 118717045"/>
                <a:gd name="T69" fmla="*/ 0 h 6677834"/>
                <a:gd name="T70" fmla="*/ 144780 w 118717045"/>
                <a:gd name="T71" fmla="*/ 0 h 6677834"/>
                <a:gd name="T72" fmla="*/ 118572273 w 118717045"/>
                <a:gd name="T73" fmla="*/ 0 h 6677834"/>
                <a:gd name="T74" fmla="*/ 118572273 w 118717045"/>
                <a:gd name="T75" fmla="*/ 144780 h 6677834"/>
                <a:gd name="T76" fmla="*/ 144780 w 118717045"/>
                <a:gd name="T77" fmla="*/ 144780 h 6677834"/>
                <a:gd name="T78" fmla="*/ 144780 w 118717045"/>
                <a:gd name="T79" fmla="*/ 0 h 66778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72036" name="Picture 16">
            <a:hlinkClick r:id="rId3" action="ppaction://hlinkpres?slideindex=1&amp;slidetitle="/>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4163" y="438150"/>
            <a:ext cx="29908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AutoShape 8"/>
          <p:cNvSpPr>
            <a:spLocks noChangeArrowheads="1"/>
          </p:cNvSpPr>
          <p:nvPr/>
        </p:nvSpPr>
        <p:spPr bwMode="auto">
          <a:xfrm>
            <a:off x="1833563" y="1135063"/>
            <a:ext cx="7058025" cy="3300412"/>
          </a:xfrm>
          <a:prstGeom prst="rect">
            <a:avLst/>
          </a:prstGeom>
          <a:solidFill>
            <a:srgbClr val="DB94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endParaRPr lang="vi-VN" altLang="en-US" sz="1800">
              <a:solidFill>
                <a:srgbClr val="000000"/>
              </a:solidFill>
              <a:latin typeface="Arial" panose="020B0604020202020204" pitchFamily="34" charset="0"/>
            </a:endParaRPr>
          </a:p>
        </p:txBody>
      </p:sp>
      <p:sp>
        <p:nvSpPr>
          <p:cNvPr id="172038" name="AutoShape 9"/>
          <p:cNvSpPr>
            <a:spLocks noChangeArrowheads="1"/>
          </p:cNvSpPr>
          <p:nvPr/>
        </p:nvSpPr>
        <p:spPr bwMode="auto">
          <a:xfrm>
            <a:off x="461963" y="1828800"/>
            <a:ext cx="7473950" cy="3222625"/>
          </a:xfrm>
          <a:prstGeom prst="rect">
            <a:avLst/>
          </a:prstGeom>
          <a:solidFill>
            <a:srgbClr val="FFFB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endParaRPr lang="vi-VN" altLang="en-US" sz="1800">
              <a:solidFill>
                <a:srgbClr val="000000"/>
              </a:solidFill>
              <a:latin typeface="Arial" panose="020B0604020202020204" pitchFamily="34" charset="0"/>
            </a:endParaRPr>
          </a:p>
        </p:txBody>
      </p:sp>
      <p:sp>
        <p:nvSpPr>
          <p:cNvPr id="172039" name="TextBox 22"/>
          <p:cNvSpPr txBox="1">
            <a:spLocks noChangeArrowheads="1"/>
          </p:cNvSpPr>
          <p:nvPr/>
        </p:nvSpPr>
        <p:spPr bwMode="auto">
          <a:xfrm>
            <a:off x="601663" y="1828800"/>
            <a:ext cx="73342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00000"/>
              </a:lnSpc>
              <a:spcBef>
                <a:spcPct val="0"/>
              </a:spcBef>
              <a:buFontTx/>
              <a:buNone/>
            </a:pPr>
            <a:r>
              <a:rPr lang="en-US" altLang="en-US" sz="3600">
                <a:solidFill>
                  <a:srgbClr val="3E2A1E"/>
                </a:solidFill>
                <a:latin typeface="Times New Roman" panose="02020603050405020304" pitchFamily="18" charset="0"/>
                <a:cs typeface="Times New Roman" panose="02020603050405020304" pitchFamily="18" charset="0"/>
              </a:rPr>
              <a:t>Hãy cho biết hành vi của chủ thể đã thực hiện quyền và nghĩa vụ nào trong học tập? Vì sao?</a:t>
            </a:r>
          </a:p>
        </p:txBody>
      </p:sp>
      <p:sp>
        <p:nvSpPr>
          <p:cNvPr id="172040" name="Rectangle 25"/>
          <p:cNvSpPr>
            <a:spLocks noChangeArrowheads="1"/>
          </p:cNvSpPr>
          <p:nvPr/>
        </p:nvSpPr>
        <p:spPr bwMode="auto">
          <a:xfrm>
            <a:off x="1397000" y="44450"/>
            <a:ext cx="8650288"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ts val="200"/>
              </a:spcBef>
              <a:spcAft>
                <a:spcPts val="200"/>
              </a:spcAft>
              <a:buFontTx/>
              <a:buNone/>
            </a:pPr>
            <a:r>
              <a:rPr lang="en-US" altLang="en-US" sz="4000" b="1">
                <a:solidFill>
                  <a:srgbClr val="FF33CC"/>
                </a:solidFill>
                <a:latin typeface="Times New Roman" panose="02020603050405020304" pitchFamily="18" charset="0"/>
                <a:cs typeface="Times New Roman" panose="02020603050405020304" pitchFamily="18" charset="0"/>
              </a:rPr>
              <a:t>NHIỆM VỤ 2</a:t>
            </a:r>
          </a:p>
        </p:txBody>
      </p:sp>
    </p:spTree>
  </p:cSld>
  <p:clrMapOvr>
    <a:masterClrMapping/>
  </p:clrMapOvr>
  <p:transition spd="slow">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p:cNvPicPr>
          <p:nvPr/>
        </p:nvPicPr>
        <p:blipFill>
          <a:blip r:embed="rId2">
            <a:extLst>
              <a:ext uri="{28A0092B-C50C-407E-A947-70E740481C1C}">
                <a14:useLocalDpi xmlns:a14="http://schemas.microsoft.com/office/drawing/2010/main" val="0"/>
              </a:ext>
            </a:extLst>
          </a:blip>
          <a:srcRect t="7864" b="7864"/>
          <a:stretch>
            <a:fillRect/>
          </a:stretch>
        </p:blipFill>
        <p:spPr bwMode="auto">
          <a:xfrm>
            <a:off x="0" y="-15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1213" y="179388"/>
            <a:ext cx="550545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a:spLocks/>
          </p:cNvSpPr>
          <p:nvPr/>
        </p:nvSpPr>
        <p:spPr bwMode="auto">
          <a:xfrm>
            <a:off x="138113" y="1398588"/>
            <a:ext cx="11617325" cy="2514600"/>
          </a:xfrm>
          <a:custGeom>
            <a:avLst/>
            <a:gdLst>
              <a:gd name="T0" fmla="*/ 43236165 w 5482046"/>
              <a:gd name="T1" fmla="*/ 9328415 h 1299938"/>
              <a:gd name="T2" fmla="*/ 34839143 w 5482046"/>
              <a:gd name="T3" fmla="*/ 9390419 h 1299938"/>
              <a:gd name="T4" fmla="*/ 10059938 w 5482046"/>
              <a:gd name="T5" fmla="*/ 9318128 h 1299938"/>
              <a:gd name="T6" fmla="*/ 3791524 w 5482046"/>
              <a:gd name="T7" fmla="*/ 8710158 h 1299938"/>
              <a:gd name="T8" fmla="*/ 0 w 5482046"/>
              <a:gd name="T9" fmla="*/ 4498521 h 1299938"/>
              <a:gd name="T10" fmla="*/ 0 w 5482046"/>
              <a:gd name="T11" fmla="*/ 4498497 h 1299938"/>
              <a:gd name="T12" fmla="*/ 1335121 w 5482046"/>
              <a:gd name="T13" fmla="*/ 1634111 h 1299938"/>
              <a:gd name="T14" fmla="*/ 10994848 w 5482046"/>
              <a:gd name="T15" fmla="*/ 55540 h 1299938"/>
              <a:gd name="T16" fmla="*/ 30220636 w 5482046"/>
              <a:gd name="T17" fmla="*/ 55540 h 1299938"/>
              <a:gd name="T18" fmla="*/ 41573090 w 5482046"/>
              <a:gd name="T19" fmla="*/ 55540 h 1299938"/>
              <a:gd name="T20" fmla="*/ 50417610 w 5482046"/>
              <a:gd name="T21" fmla="*/ 1498812 h 1299938"/>
              <a:gd name="T22" fmla="*/ 52084485 w 5482046"/>
              <a:gd name="T23" fmla="*/ 4498521 h 1299938"/>
              <a:gd name="T24" fmla="*/ 52084485 w 5482046"/>
              <a:gd name="T25" fmla="*/ 4498530 h 1299938"/>
              <a:gd name="T26" fmla="*/ 43236165 w 5482046"/>
              <a:gd name="T27" fmla="*/ 9328415 h 12999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061" name="TextBox 8"/>
          <p:cNvSpPr txBox="1">
            <a:spLocks noChangeArrowheads="1"/>
          </p:cNvSpPr>
          <p:nvPr/>
        </p:nvSpPr>
        <p:spPr bwMode="auto">
          <a:xfrm>
            <a:off x="3759200" y="323850"/>
            <a:ext cx="4138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b="1">
                <a:solidFill>
                  <a:srgbClr val="000000"/>
                </a:solidFill>
                <a:latin typeface="Times New Roman" panose="02020603050405020304" pitchFamily="18" charset="0"/>
                <a:cs typeface="Times New Roman" panose="02020603050405020304" pitchFamily="18" charset="0"/>
              </a:rPr>
              <a:t>Bài tập 2 – SGK tr.88</a:t>
            </a:r>
          </a:p>
        </p:txBody>
      </p:sp>
      <p:sp>
        <p:nvSpPr>
          <p:cNvPr id="10" name="TextBox 9"/>
          <p:cNvSpPr txBox="1">
            <a:spLocks noChangeArrowheads="1"/>
          </p:cNvSpPr>
          <p:nvPr/>
        </p:nvSpPr>
        <p:spPr bwMode="auto">
          <a:xfrm>
            <a:off x="984250" y="1539875"/>
            <a:ext cx="10237788"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50000"/>
              </a:lnSpc>
              <a:spcBef>
                <a:spcPct val="0"/>
              </a:spcBef>
              <a:buFontTx/>
              <a:buNone/>
            </a:pPr>
            <a:r>
              <a:rPr lang="en-US" altLang="en-US" sz="2400">
                <a:solidFill>
                  <a:srgbClr val="000000"/>
                </a:solidFill>
                <a:latin typeface="Arial" panose="020B0604020202020204" pitchFamily="34" charset="0"/>
                <a:cs typeface="Arial" panose="020B0604020202020204" pitchFamily="34" charset="0"/>
              </a:rPr>
              <a:t>a. T được thực hiện quyền học tập ở nội dung được tạo mọi điều kiện để phát triển tài năng. Vì </a:t>
            </a:r>
            <a:r>
              <a:rPr lang="vi-VN" altLang="en-US" sz="2400">
                <a:solidFill>
                  <a:srgbClr val="000000"/>
                </a:solidFill>
                <a:latin typeface="Arial" panose="020B0604020202020204" pitchFamily="34" charset="0"/>
                <a:cs typeface="Arial" panose="020B0604020202020204" pitchFamily="34" charset="0"/>
              </a:rPr>
              <a:t>T đạt giải Nhất môn Toán trong kì thi học sinh Giỏi cấp Quốc gia lớp 12</a:t>
            </a:r>
            <a:r>
              <a:rPr lang="en-US" altLang="en-US" sz="2400">
                <a:solidFill>
                  <a:srgbClr val="000000"/>
                </a:solidFill>
                <a:latin typeface="Arial" panose="020B0604020202020204" pitchFamily="34" charset="0"/>
                <a:cs typeface="Arial" panose="020B0604020202020204" pitchFamily="34" charset="0"/>
              </a:rPr>
              <a:t> nên </a:t>
            </a:r>
            <a:r>
              <a:rPr lang="vi-VN" altLang="en-US" sz="2400">
                <a:solidFill>
                  <a:srgbClr val="000000"/>
                </a:solidFill>
                <a:latin typeface="Arial" panose="020B0604020202020204" pitchFamily="34" charset="0"/>
                <a:cs typeface="Arial" panose="020B0604020202020204" pitchFamily="34" charset="0"/>
              </a:rPr>
              <a:t>T được tuyển thẳng vào ngành Công nghệ thông tin của trường Đại học B</a:t>
            </a:r>
            <a:r>
              <a:rPr lang="en-US" altLang="en-US" sz="2400">
                <a:solidFill>
                  <a:srgbClr val="000000"/>
                </a:solidFill>
                <a:latin typeface="Arial" panose="020B0604020202020204" pitchFamily="34" charset="0"/>
                <a:cs typeface="Arial" panose="020B0604020202020204" pitchFamily="34" charset="0"/>
              </a:rPr>
              <a:t>.</a:t>
            </a:r>
          </a:p>
        </p:txBody>
      </p:sp>
      <p:pic>
        <p:nvPicPr>
          <p:cNvPr id="173063"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39213" y="-1588"/>
            <a:ext cx="14382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6">
            <a:extLst>
              <a:ext uri="{FF2B5EF4-FFF2-40B4-BE49-F238E27FC236}">
                <a16:creationId xmlns:a16="http://schemas.microsoft.com/office/drawing/2014/main" id="{D5D8122C-38DC-4CDD-B8C6-540BEF81B8BE}"/>
              </a:ext>
            </a:extLst>
          </p:cNvPr>
          <p:cNvSpPr/>
          <p:nvPr/>
        </p:nvSpPr>
        <p:spPr>
          <a:xfrm>
            <a:off x="249238" y="4164013"/>
            <a:ext cx="11617325" cy="2514600"/>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p:spPr>
        <p:style>
          <a:lnRef idx="1">
            <a:schemeClr val="accent5"/>
          </a:lnRef>
          <a:fillRef idx="2">
            <a:schemeClr val="accent5"/>
          </a:fillRef>
          <a:effectRef idx="1">
            <a:schemeClr val="accent5"/>
          </a:effectRef>
          <a:fontRef idx="minor">
            <a:schemeClr val="dk1"/>
          </a:fontRef>
        </p:style>
      </p:sp>
      <p:sp>
        <p:nvSpPr>
          <p:cNvPr id="26" name="TextBox 25"/>
          <p:cNvSpPr txBox="1">
            <a:spLocks noChangeArrowheads="1"/>
          </p:cNvSpPr>
          <p:nvPr/>
        </p:nvSpPr>
        <p:spPr bwMode="auto">
          <a:xfrm>
            <a:off x="984250" y="4283075"/>
            <a:ext cx="104314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50000"/>
              </a:lnSpc>
              <a:spcBef>
                <a:spcPct val="0"/>
              </a:spcBef>
              <a:buFontTx/>
              <a:buNone/>
            </a:pPr>
            <a:r>
              <a:rPr lang="en-US" altLang="en-US" sz="2400">
                <a:solidFill>
                  <a:srgbClr val="000000"/>
                </a:solidFill>
              </a:rPr>
              <a:t> </a:t>
            </a:r>
            <a:r>
              <a:rPr lang="en-US" altLang="en-US" sz="2400">
                <a:solidFill>
                  <a:srgbClr val="000000"/>
                </a:solidFill>
                <a:latin typeface="Arial" panose="020B0604020202020204" pitchFamily="34" charset="0"/>
                <a:cs typeface="Arial" panose="020B0604020202020204" pitchFamily="34" charset="0"/>
              </a:rPr>
              <a:t>b. </a:t>
            </a:r>
            <a:r>
              <a:rPr lang="vi-VN" altLang="en-US" sz="2400">
                <a:solidFill>
                  <a:srgbClr val="000000"/>
                </a:solidFill>
                <a:latin typeface="Arial" panose="020B0604020202020204" pitchFamily="34" charset="0"/>
                <a:cs typeface="Arial" panose="020B0604020202020204" pitchFamily="34" charset="0"/>
              </a:rPr>
              <a:t>Cô giáo Y thực hiện quyền học thường xuyên và suốt đời. Vì cô đã có 2 bằng đại học nhưng vẫn theo đuổi việc học để lấy thêm bằng đại học</a:t>
            </a:r>
            <a:r>
              <a:rPr lang="en-US" altLang="en-US" sz="2400">
                <a:solidFill>
                  <a:srgbClr val="000000"/>
                </a:solidFill>
                <a:latin typeface="Arial" panose="020B0604020202020204" pitchFamily="34" charset="0"/>
                <a:cs typeface="Arial" panose="020B0604020202020204" pitchFamily="34" charset="0"/>
              </a:rPr>
              <a:t> ngoại ngữ.</a:t>
            </a:r>
            <a:r>
              <a:rPr lang="vi-VN" altLang="en-US" sz="2400">
                <a:solidFill>
                  <a:srgbClr val="000000"/>
                </a:solidFill>
                <a:latin typeface="Arial" panose="020B0604020202020204" pitchFamily="34" charset="0"/>
                <a:cs typeface="Arial" panose="020B0604020202020204" pitchFamily="34" charset="0"/>
              </a:rPr>
              <a:t> </a:t>
            </a:r>
            <a:r>
              <a:rPr lang="en-US" altLang="en-US" sz="2400">
                <a:solidFill>
                  <a:srgbClr val="000000"/>
                </a:solidFill>
                <a:latin typeface="Arial" panose="020B0604020202020204" pitchFamily="34" charset="0"/>
                <a:cs typeface="Arial" panose="020B0604020202020204" pitchFamily="34" charset="0"/>
              </a:rPr>
              <a:t>C</a:t>
            </a:r>
            <a:r>
              <a:rPr lang="vi-VN" altLang="en-US" sz="2400">
                <a:solidFill>
                  <a:srgbClr val="000000"/>
                </a:solidFill>
                <a:latin typeface="Arial" panose="020B0604020202020204" pitchFamily="34" charset="0"/>
                <a:cs typeface="Arial" panose="020B0604020202020204" pitchFamily="34" charset="0"/>
              </a:rPr>
              <a:t>ô Y đã vận dụng quyền học </a:t>
            </a:r>
            <a:r>
              <a:rPr lang="en-US" altLang="en-US" sz="2400">
                <a:solidFill>
                  <a:srgbClr val="000000"/>
                </a:solidFill>
                <a:latin typeface="Arial" panose="020B0604020202020204" pitchFamily="34" charset="0"/>
                <a:cs typeface="Arial" panose="020B0604020202020204" pitchFamily="34" charset="0"/>
              </a:rPr>
              <a:t>ở các </a:t>
            </a:r>
            <a:r>
              <a:rPr lang="vi-VN" altLang="en-US" sz="2400">
                <a:solidFill>
                  <a:srgbClr val="000000"/>
                </a:solidFill>
                <a:latin typeface="Arial" panose="020B0604020202020204" pitchFamily="34" charset="0"/>
                <a:cs typeface="Arial" panose="020B0604020202020204" pitchFamily="34" charset="0"/>
              </a:rPr>
              <a:t>loại hình trường lớp, hình thức đào tạo phù hợp cho việc dạy và học.</a:t>
            </a:r>
            <a:endParaRPr lang="en-US" altLang="en-US" sz="24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p:cNvPicPr>
          <p:nvPr/>
        </p:nvPicPr>
        <p:blipFill>
          <a:blip r:embed="rId2">
            <a:extLst>
              <a:ext uri="{28A0092B-C50C-407E-A947-70E740481C1C}">
                <a14:useLocalDpi xmlns:a14="http://schemas.microsoft.com/office/drawing/2010/main" val="0"/>
              </a:ext>
            </a:extLst>
          </a:blip>
          <a:srcRect t="7864" b="7864"/>
          <a:stretch>
            <a:fillRect/>
          </a:stretch>
        </p:blipFill>
        <p:spPr bwMode="auto">
          <a:xfrm>
            <a:off x="635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1213" y="179388"/>
            <a:ext cx="550545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a:spLocks/>
          </p:cNvSpPr>
          <p:nvPr/>
        </p:nvSpPr>
        <p:spPr bwMode="auto">
          <a:xfrm>
            <a:off x="398463" y="1365250"/>
            <a:ext cx="11322050" cy="2227263"/>
          </a:xfrm>
          <a:custGeom>
            <a:avLst/>
            <a:gdLst>
              <a:gd name="T0" fmla="*/ 40022477 w 5482046"/>
              <a:gd name="T1" fmla="*/ 6482098 h 1299938"/>
              <a:gd name="T2" fmla="*/ 32249595 w 5482046"/>
              <a:gd name="T3" fmla="*/ 6525183 h 1299938"/>
              <a:gd name="T4" fmla="*/ 9312196 w 5482046"/>
              <a:gd name="T5" fmla="*/ 6474950 h 1299938"/>
              <a:gd name="T6" fmla="*/ 3509705 w 5482046"/>
              <a:gd name="T7" fmla="*/ 6052489 h 1299938"/>
              <a:gd name="T8" fmla="*/ 0 w 5482046"/>
              <a:gd name="T9" fmla="*/ 3125916 h 1299938"/>
              <a:gd name="T10" fmla="*/ 0 w 5482046"/>
              <a:gd name="T11" fmla="*/ 3125900 h 1299938"/>
              <a:gd name="T12" fmla="*/ 1235884 w 5482046"/>
              <a:gd name="T13" fmla="*/ 1135508 h 1299938"/>
              <a:gd name="T14" fmla="*/ 10177618 w 5482046"/>
              <a:gd name="T15" fmla="*/ 38595 h 1299938"/>
              <a:gd name="T16" fmla="*/ 27974374 w 5482046"/>
              <a:gd name="T17" fmla="*/ 38595 h 1299938"/>
              <a:gd name="T18" fmla="*/ 38483015 w 5482046"/>
              <a:gd name="T19" fmla="*/ 38595 h 1299938"/>
              <a:gd name="T20" fmla="*/ 46670133 w 5482046"/>
              <a:gd name="T21" fmla="*/ 1041490 h 1299938"/>
              <a:gd name="T22" fmla="*/ 48213112 w 5482046"/>
              <a:gd name="T23" fmla="*/ 3125916 h 1299938"/>
              <a:gd name="T24" fmla="*/ 48213112 w 5482046"/>
              <a:gd name="T25" fmla="*/ 3125928 h 1299938"/>
              <a:gd name="T26" fmla="*/ 40022477 w 5482046"/>
              <a:gd name="T27" fmla="*/ 6482098 h 12999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085" name="TextBox 8"/>
          <p:cNvSpPr txBox="1">
            <a:spLocks noChangeArrowheads="1"/>
          </p:cNvSpPr>
          <p:nvPr/>
        </p:nvSpPr>
        <p:spPr bwMode="auto">
          <a:xfrm>
            <a:off x="398463" y="268288"/>
            <a:ext cx="11322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ct val="0"/>
              </a:spcBef>
              <a:buFontTx/>
              <a:buNone/>
            </a:pPr>
            <a:r>
              <a:rPr lang="en-US" altLang="en-US" b="1">
                <a:solidFill>
                  <a:srgbClr val="000000"/>
                </a:solidFill>
                <a:latin typeface="Times New Roman" panose="02020603050405020304" pitchFamily="18" charset="0"/>
                <a:cs typeface="Times New Roman" panose="02020603050405020304" pitchFamily="18" charset="0"/>
              </a:rPr>
              <a:t>Bài tập 2 – SGK tr.88</a:t>
            </a:r>
          </a:p>
        </p:txBody>
      </p:sp>
      <p:sp>
        <p:nvSpPr>
          <p:cNvPr id="10" name="TextBox 9"/>
          <p:cNvSpPr txBox="1">
            <a:spLocks noChangeArrowheads="1"/>
          </p:cNvSpPr>
          <p:nvPr/>
        </p:nvSpPr>
        <p:spPr bwMode="auto">
          <a:xfrm>
            <a:off x="630238" y="1582738"/>
            <a:ext cx="105600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50000"/>
              </a:lnSpc>
              <a:spcBef>
                <a:spcPct val="0"/>
              </a:spcBef>
              <a:buFontTx/>
              <a:buNone/>
            </a:pPr>
            <a:r>
              <a:rPr lang="en-US" altLang="en-US" sz="2400">
                <a:solidFill>
                  <a:srgbClr val="000000"/>
                </a:solidFill>
                <a:latin typeface="Arial" panose="020B0604020202020204" pitchFamily="34" charset="0"/>
                <a:cs typeface="Arial" panose="020B0604020202020204" pitchFamily="34" charset="0"/>
              </a:rPr>
              <a:t>c. </a:t>
            </a:r>
            <a:r>
              <a:rPr lang="vi-VN" altLang="en-US" sz="2400">
                <a:solidFill>
                  <a:srgbClr val="000000"/>
                </a:solidFill>
                <a:latin typeface="Arial" panose="020B0604020202020204" pitchFamily="34" charset="0"/>
                <a:cs typeface="Arial" panose="020B0604020202020204" pitchFamily="34" charset="0"/>
              </a:rPr>
              <a:t>Chị K đ</a:t>
            </a:r>
            <a:r>
              <a:rPr lang="en-US" altLang="en-US" sz="2400">
                <a:solidFill>
                  <a:srgbClr val="000000"/>
                </a:solidFill>
                <a:latin typeface="Arial" panose="020B0604020202020204" pitchFamily="34" charset="0"/>
                <a:cs typeface="Arial" panose="020B0604020202020204" pitchFamily="34" charset="0"/>
              </a:rPr>
              <a:t>ược</a:t>
            </a:r>
            <a:r>
              <a:rPr lang="vi-VN" altLang="en-US" sz="2400">
                <a:solidFill>
                  <a:srgbClr val="000000"/>
                </a:solidFill>
                <a:latin typeface="Arial" panose="020B0604020202020204" pitchFamily="34" charset="0"/>
                <a:cs typeface="Arial" panose="020B0604020202020204" pitchFamily="34" charset="0"/>
              </a:rPr>
              <a:t> thực hiện quyền học thường xuyên và suốt đời bằng cách tham gia xét tuyển hệ đào tạo vừa học vừa làm của trường Đại học N khi đang làm việc tại một công ty luật</a:t>
            </a:r>
            <a:r>
              <a:rPr lang="en-US" altLang="en-US" sz="2400">
                <a:solidFill>
                  <a:srgbClr val="000000"/>
                </a:solidFill>
                <a:latin typeface="Arial" panose="020B0604020202020204" pitchFamily="34" charset="0"/>
                <a:cs typeface="Arial" panose="020B0604020202020204" pitchFamily="34" charset="0"/>
              </a:rPr>
              <a:t> để nâng cao trình độ chuyên môn.</a:t>
            </a:r>
          </a:p>
        </p:txBody>
      </p:sp>
      <p:pic>
        <p:nvPicPr>
          <p:cNvPr id="174087"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39213" y="-1588"/>
            <a:ext cx="14382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6">
            <a:extLst>
              <a:ext uri="{FF2B5EF4-FFF2-40B4-BE49-F238E27FC236}">
                <a16:creationId xmlns:a16="http://schemas.microsoft.com/office/drawing/2014/main" id="{D5D8122C-38DC-4CDD-B8C6-540BEF81B8BE}"/>
              </a:ext>
            </a:extLst>
          </p:cNvPr>
          <p:cNvSpPr/>
          <p:nvPr/>
        </p:nvSpPr>
        <p:spPr>
          <a:xfrm>
            <a:off x="398463" y="3811588"/>
            <a:ext cx="11387137" cy="2090737"/>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p:spPr>
        <p:style>
          <a:lnRef idx="1">
            <a:schemeClr val="accent5"/>
          </a:lnRef>
          <a:fillRef idx="2">
            <a:schemeClr val="accent5"/>
          </a:fillRef>
          <a:effectRef idx="1">
            <a:schemeClr val="accent5"/>
          </a:effectRef>
          <a:fontRef idx="minor">
            <a:schemeClr val="dk1"/>
          </a:fontRef>
        </p:style>
      </p:sp>
      <p:sp>
        <p:nvSpPr>
          <p:cNvPr id="26" name="TextBox 25"/>
          <p:cNvSpPr txBox="1">
            <a:spLocks noChangeArrowheads="1"/>
          </p:cNvSpPr>
          <p:nvPr/>
        </p:nvSpPr>
        <p:spPr bwMode="auto">
          <a:xfrm>
            <a:off x="1130300" y="3959225"/>
            <a:ext cx="102044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50000"/>
              </a:lnSpc>
              <a:spcBef>
                <a:spcPct val="0"/>
              </a:spcBef>
              <a:buFontTx/>
              <a:buNone/>
            </a:pPr>
            <a:r>
              <a:rPr lang="en-US" altLang="en-US" sz="2400">
                <a:solidFill>
                  <a:srgbClr val="000000"/>
                </a:solidFill>
              </a:rPr>
              <a:t> </a:t>
            </a:r>
            <a:r>
              <a:rPr lang="en-US" altLang="en-US" sz="2400">
                <a:solidFill>
                  <a:srgbClr val="000000"/>
                </a:solidFill>
                <a:latin typeface="Arial" panose="020B0604020202020204" pitchFamily="34" charset="0"/>
                <a:cs typeface="Arial" panose="020B0604020202020204" pitchFamily="34" charset="0"/>
              </a:rPr>
              <a:t>d. </a:t>
            </a:r>
            <a:r>
              <a:rPr lang="vi-VN" altLang="en-US" sz="2400">
                <a:solidFill>
                  <a:srgbClr val="000000"/>
                </a:solidFill>
                <a:latin typeface="Arial" panose="020B0604020202020204" pitchFamily="34" charset="0"/>
                <a:cs typeface="Arial" panose="020B0604020202020204" pitchFamily="34" charset="0"/>
              </a:rPr>
              <a:t>A đang thực hiện nghĩa vụ tuân thủ các quy định của pháp luật về học tập; thực hiện đúng nội quy của các cơ sở giáo dục, đào tạo; tôn trọng nhà giáo, cán bộ, người lao động và bạn bè…</a:t>
            </a:r>
            <a:endParaRPr lang="en-US" altLang="en-US" sz="2400">
              <a:solidFill>
                <a:srgbClr val="000000"/>
              </a:solidFill>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heel(1)">
                                      <p:cBhvr>
                                        <p:cTn id="15" dur="2000"/>
                                        <p:tgtEl>
                                          <p:spTgt spid="2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06" name="Group 6"/>
          <p:cNvGrpSpPr>
            <a:grpSpLocks/>
          </p:cNvGrpSpPr>
          <p:nvPr/>
        </p:nvGrpSpPr>
        <p:grpSpPr bwMode="auto">
          <a:xfrm>
            <a:off x="0" y="0"/>
            <a:ext cx="12192000" cy="685800"/>
            <a:chOff x="0" y="0"/>
            <a:chExt cx="118717047" cy="6677834"/>
          </a:xfrm>
        </p:grpSpPr>
        <p:sp>
          <p:nvSpPr>
            <p:cNvPr id="175114" name="Freeform 7"/>
            <p:cNvSpPr>
              <a:spLocks/>
            </p:cNvSpPr>
            <p:nvPr/>
          </p:nvSpPr>
          <p:spPr bwMode="auto">
            <a:xfrm>
              <a:off x="72390" y="72390"/>
              <a:ext cx="118572263" cy="6533054"/>
            </a:xfrm>
            <a:custGeom>
              <a:avLst/>
              <a:gdLst>
                <a:gd name="T0" fmla="*/ 0 w 118572263"/>
                <a:gd name="T1" fmla="*/ 0 h 6533054"/>
                <a:gd name="T2" fmla="*/ 118572263 w 118572263"/>
                <a:gd name="T3" fmla="*/ 0 h 6533054"/>
                <a:gd name="T4" fmla="*/ 118572263 w 118572263"/>
                <a:gd name="T5" fmla="*/ 6533054 h 6533054"/>
                <a:gd name="T6" fmla="*/ 0 w 118572263"/>
                <a:gd name="T7" fmla="*/ 6533054 h 6533054"/>
                <a:gd name="T8" fmla="*/ 0 w 118572263"/>
                <a:gd name="T9" fmla="*/ 0 h 65330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572263" h="6533054">
                  <a:moveTo>
                    <a:pt x="0" y="0"/>
                  </a:moveTo>
                  <a:lnTo>
                    <a:pt x="118572263" y="0"/>
                  </a:lnTo>
                  <a:lnTo>
                    <a:pt x="118572263" y="6533054"/>
                  </a:lnTo>
                  <a:lnTo>
                    <a:pt x="0" y="6533054"/>
                  </a:lnTo>
                  <a:lnTo>
                    <a:pt x="0" y="0"/>
                  </a:lnTo>
                  <a:close/>
                </a:path>
              </a:pathLst>
            </a:custGeom>
            <a:solidFill>
              <a:srgbClr val="A6B3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115" name="Freeform 8"/>
            <p:cNvSpPr>
              <a:spLocks/>
            </p:cNvSpPr>
            <p:nvPr/>
          </p:nvSpPr>
          <p:spPr bwMode="auto">
            <a:xfrm>
              <a:off x="0" y="0"/>
              <a:ext cx="118717045" cy="6677834"/>
            </a:xfrm>
            <a:custGeom>
              <a:avLst/>
              <a:gdLst>
                <a:gd name="T0" fmla="*/ 118572273 w 118717045"/>
                <a:gd name="T1" fmla="*/ 6533054 h 6677834"/>
                <a:gd name="T2" fmla="*/ 118717045 w 118717045"/>
                <a:gd name="T3" fmla="*/ 6533054 h 6677834"/>
                <a:gd name="T4" fmla="*/ 118717045 w 118717045"/>
                <a:gd name="T5" fmla="*/ 6677834 h 6677834"/>
                <a:gd name="T6" fmla="*/ 118572273 w 118717045"/>
                <a:gd name="T7" fmla="*/ 6677834 h 6677834"/>
                <a:gd name="T8" fmla="*/ 118572273 w 118717045"/>
                <a:gd name="T9" fmla="*/ 6533054 h 6677834"/>
                <a:gd name="T10" fmla="*/ 0 w 118717045"/>
                <a:gd name="T11" fmla="*/ 144780 h 6677834"/>
                <a:gd name="T12" fmla="*/ 144780 w 118717045"/>
                <a:gd name="T13" fmla="*/ 144780 h 6677834"/>
                <a:gd name="T14" fmla="*/ 144780 w 118717045"/>
                <a:gd name="T15" fmla="*/ 6533054 h 6677834"/>
                <a:gd name="T16" fmla="*/ 0 w 118717045"/>
                <a:gd name="T17" fmla="*/ 6533054 h 6677834"/>
                <a:gd name="T18" fmla="*/ 0 w 118717045"/>
                <a:gd name="T19" fmla="*/ 144780 h 6677834"/>
                <a:gd name="T20" fmla="*/ 0 w 118717045"/>
                <a:gd name="T21" fmla="*/ 6533054 h 6677834"/>
                <a:gd name="T22" fmla="*/ 144780 w 118717045"/>
                <a:gd name="T23" fmla="*/ 6533054 h 6677834"/>
                <a:gd name="T24" fmla="*/ 144780 w 118717045"/>
                <a:gd name="T25" fmla="*/ 6677834 h 6677834"/>
                <a:gd name="T26" fmla="*/ 0 w 118717045"/>
                <a:gd name="T27" fmla="*/ 6677834 h 6677834"/>
                <a:gd name="T28" fmla="*/ 0 w 118717045"/>
                <a:gd name="T29" fmla="*/ 6533054 h 6677834"/>
                <a:gd name="T30" fmla="*/ 118572273 w 118717045"/>
                <a:gd name="T31" fmla="*/ 144780 h 6677834"/>
                <a:gd name="T32" fmla="*/ 118717045 w 118717045"/>
                <a:gd name="T33" fmla="*/ 144780 h 6677834"/>
                <a:gd name="T34" fmla="*/ 118717045 w 118717045"/>
                <a:gd name="T35" fmla="*/ 6533054 h 6677834"/>
                <a:gd name="T36" fmla="*/ 118572273 w 118717045"/>
                <a:gd name="T37" fmla="*/ 6533054 h 6677834"/>
                <a:gd name="T38" fmla="*/ 118572273 w 118717045"/>
                <a:gd name="T39" fmla="*/ 144780 h 6677834"/>
                <a:gd name="T40" fmla="*/ 144780 w 118717045"/>
                <a:gd name="T41" fmla="*/ 6533054 h 6677834"/>
                <a:gd name="T42" fmla="*/ 118572273 w 118717045"/>
                <a:gd name="T43" fmla="*/ 6533054 h 6677834"/>
                <a:gd name="T44" fmla="*/ 118572273 w 118717045"/>
                <a:gd name="T45" fmla="*/ 6677834 h 6677834"/>
                <a:gd name="T46" fmla="*/ 144780 w 118717045"/>
                <a:gd name="T47" fmla="*/ 6677834 h 6677834"/>
                <a:gd name="T48" fmla="*/ 144780 w 118717045"/>
                <a:gd name="T49" fmla="*/ 6533054 h 6677834"/>
                <a:gd name="T50" fmla="*/ 118572273 w 118717045"/>
                <a:gd name="T51" fmla="*/ 0 h 6677834"/>
                <a:gd name="T52" fmla="*/ 118717045 w 118717045"/>
                <a:gd name="T53" fmla="*/ 0 h 6677834"/>
                <a:gd name="T54" fmla="*/ 118717045 w 118717045"/>
                <a:gd name="T55" fmla="*/ 144780 h 6677834"/>
                <a:gd name="T56" fmla="*/ 118572273 w 118717045"/>
                <a:gd name="T57" fmla="*/ 144780 h 6677834"/>
                <a:gd name="T58" fmla="*/ 118572273 w 118717045"/>
                <a:gd name="T59" fmla="*/ 0 h 6677834"/>
                <a:gd name="T60" fmla="*/ 0 w 118717045"/>
                <a:gd name="T61" fmla="*/ 0 h 6677834"/>
                <a:gd name="T62" fmla="*/ 144780 w 118717045"/>
                <a:gd name="T63" fmla="*/ 0 h 6677834"/>
                <a:gd name="T64" fmla="*/ 144780 w 118717045"/>
                <a:gd name="T65" fmla="*/ 144780 h 6677834"/>
                <a:gd name="T66" fmla="*/ 0 w 118717045"/>
                <a:gd name="T67" fmla="*/ 144780 h 6677834"/>
                <a:gd name="T68" fmla="*/ 0 w 118717045"/>
                <a:gd name="T69" fmla="*/ 0 h 6677834"/>
                <a:gd name="T70" fmla="*/ 144780 w 118717045"/>
                <a:gd name="T71" fmla="*/ 0 h 6677834"/>
                <a:gd name="T72" fmla="*/ 118572273 w 118717045"/>
                <a:gd name="T73" fmla="*/ 0 h 6677834"/>
                <a:gd name="T74" fmla="*/ 118572273 w 118717045"/>
                <a:gd name="T75" fmla="*/ 144780 h 6677834"/>
                <a:gd name="T76" fmla="*/ 144780 w 118717045"/>
                <a:gd name="T77" fmla="*/ 144780 h 6677834"/>
                <a:gd name="T78" fmla="*/ 144780 w 118717045"/>
                <a:gd name="T79" fmla="*/ 0 h 66778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75107"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1713" y="284163"/>
            <a:ext cx="5873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Freeform 13"/>
          <p:cNvSpPr>
            <a:spLocks/>
          </p:cNvSpPr>
          <p:nvPr/>
        </p:nvSpPr>
        <p:spPr bwMode="auto">
          <a:xfrm rot="22029">
            <a:off x="1778000" y="2441575"/>
            <a:ext cx="8796338" cy="3514725"/>
          </a:xfrm>
          <a:custGeom>
            <a:avLst/>
            <a:gdLst>
              <a:gd name="T0" fmla="*/ 50044951 w 3671867"/>
              <a:gd name="T1" fmla="*/ 50640 h 3604272"/>
              <a:gd name="T2" fmla="*/ 50394153 w 3671867"/>
              <a:gd name="T3" fmla="*/ 2437792 h 3604272"/>
              <a:gd name="T4" fmla="*/ 50463995 w 3671867"/>
              <a:gd name="T5" fmla="*/ 3285722 h 3604272"/>
              <a:gd name="T6" fmla="*/ 49503695 w 3671867"/>
              <a:gd name="T7" fmla="*/ 3341073 h 3604272"/>
              <a:gd name="T8" fmla="*/ 37397594 w 3671867"/>
              <a:gd name="T9" fmla="*/ 3334006 h 3604272"/>
              <a:gd name="T10" fmla="*/ 34060650 w 3671867"/>
              <a:gd name="T11" fmla="*/ 3331651 h 3604272"/>
              <a:gd name="T12" fmla="*/ 11827328 w 3671867"/>
              <a:gd name="T13" fmla="*/ 3336362 h 3604272"/>
              <a:gd name="T14" fmla="*/ 9848446 w 3671867"/>
              <a:gd name="T15" fmla="*/ 3338717 h 3604272"/>
              <a:gd name="T16" fmla="*/ 4338620 w 3671867"/>
              <a:gd name="T17" fmla="*/ 3332828 h 3604272"/>
              <a:gd name="T18" fmla="*/ 261902 w 3671867"/>
              <a:gd name="T19" fmla="*/ 3329295 h 3604272"/>
              <a:gd name="T20" fmla="*/ 157142 w 3671867"/>
              <a:gd name="T21" fmla="*/ 3152778 h 3604272"/>
              <a:gd name="T22" fmla="*/ 104757 w 3671867"/>
              <a:gd name="T23" fmla="*/ 292833 h 3604272"/>
              <a:gd name="T24" fmla="*/ 192065 w 3671867"/>
              <a:gd name="T25" fmla="*/ 41219 h 3604272"/>
              <a:gd name="T26" fmla="*/ 1506109 w 3671867"/>
              <a:gd name="T27" fmla="*/ 27086 h 3604272"/>
              <a:gd name="T28" fmla="*/ 6860738 w 3671867"/>
              <a:gd name="T29" fmla="*/ 12955 h 3604272"/>
              <a:gd name="T30" fmla="*/ 11322912 w 3671867"/>
              <a:gd name="T31" fmla="*/ 8244 h 3604272"/>
              <a:gd name="T32" fmla="*/ 33672636 w 3671867"/>
              <a:gd name="T33" fmla="*/ 2355 h 3604272"/>
              <a:gd name="T34" fmla="*/ 40424116 w 3671867"/>
              <a:gd name="T35" fmla="*/ 2355 h 3604272"/>
              <a:gd name="T36" fmla="*/ 48844071 w 3671867"/>
              <a:gd name="T37" fmla="*/ 15310 h 3604272"/>
              <a:gd name="T38" fmla="*/ 50010030 w 3671867"/>
              <a:gd name="T39" fmla="*/ 20021 h 3604272"/>
              <a:gd name="T40" fmla="*/ 50184629 w 3671867"/>
              <a:gd name="T41" fmla="*/ 3286899 h 3604272"/>
              <a:gd name="T42" fmla="*/ 50167172 w 3671867"/>
              <a:gd name="T43" fmla="*/ 2657191 h 3604272"/>
              <a:gd name="T44" fmla="*/ 49905266 w 3671867"/>
              <a:gd name="T45" fmla="*/ 300577 h 3604272"/>
              <a:gd name="T46" fmla="*/ 49387288 w 3671867"/>
              <a:gd name="T47" fmla="*/ 38864 h 3604272"/>
              <a:gd name="T48" fmla="*/ 46127957 w 3671867"/>
              <a:gd name="T49" fmla="*/ 28265 h 3604272"/>
              <a:gd name="T50" fmla="*/ 37902017 w 3671867"/>
              <a:gd name="T51" fmla="*/ 21198 h 3604272"/>
              <a:gd name="T52" fmla="*/ 32508593 w 3671867"/>
              <a:gd name="T53" fmla="*/ 22375 h 3604272"/>
              <a:gd name="T54" fmla="*/ 7636765 w 3671867"/>
              <a:gd name="T55" fmla="*/ 30620 h 3604272"/>
              <a:gd name="T56" fmla="*/ 680946 w 3671867"/>
              <a:gd name="T57" fmla="*/ 47107 h 3604272"/>
              <a:gd name="T58" fmla="*/ 419044 w 3671867"/>
              <a:gd name="T59" fmla="*/ 207654 h 3604272"/>
              <a:gd name="T60" fmla="*/ 401587 w 3671867"/>
              <a:gd name="T61" fmla="*/ 2621056 h 3604272"/>
              <a:gd name="T62" fmla="*/ 453964 w 3671867"/>
              <a:gd name="T63" fmla="*/ 3080505 h 3604272"/>
              <a:gd name="T64" fmla="*/ 436503 w 3671867"/>
              <a:gd name="T65" fmla="*/ 3296321 h 3604272"/>
              <a:gd name="T66" fmla="*/ 2010532 w 3671867"/>
              <a:gd name="T67" fmla="*/ 3310453 h 3604272"/>
              <a:gd name="T68" fmla="*/ 7869575 w 3671867"/>
              <a:gd name="T69" fmla="*/ 3315163 h 3604272"/>
              <a:gd name="T70" fmla="*/ 13534605 w 3671867"/>
              <a:gd name="T71" fmla="*/ 3316341 h 3604272"/>
              <a:gd name="T72" fmla="*/ 37397594 w 3671867"/>
              <a:gd name="T73" fmla="*/ 3312808 h 3604272"/>
              <a:gd name="T74" fmla="*/ 44343091 w 3671867"/>
              <a:gd name="T75" fmla="*/ 3319874 h 3604272"/>
              <a:gd name="T76" fmla="*/ 50149708 w 3671867"/>
              <a:gd name="T77" fmla="*/ 3325763 h 36042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75109"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3988">
            <a:off x="4989513" y="2289175"/>
            <a:ext cx="23717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TextBox 67"/>
          <p:cNvSpPr txBox="1">
            <a:spLocks noChangeArrowheads="1"/>
          </p:cNvSpPr>
          <p:nvPr/>
        </p:nvSpPr>
        <p:spPr bwMode="auto">
          <a:xfrm>
            <a:off x="2043113" y="3222625"/>
            <a:ext cx="822960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tabLst>
                <a:tab pos="2270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270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270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270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270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270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270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270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27013" algn="l"/>
              </a:tabLst>
              <a:defRPr>
                <a:solidFill>
                  <a:schemeClr val="tx1"/>
                </a:solidFill>
                <a:latin typeface="Calibri" panose="020F0502020204030204" pitchFamily="34" charset="0"/>
              </a:defRPr>
            </a:lvl9pPr>
          </a:lstStyle>
          <a:p>
            <a:pPr algn="just" defTabSz="914400" eaLnBrk="1" hangingPunct="1">
              <a:lnSpc>
                <a:spcPct val="150000"/>
              </a:lnSpc>
              <a:spcBef>
                <a:spcPct val="0"/>
              </a:spcBef>
              <a:buFontTx/>
              <a:buNone/>
            </a:pPr>
            <a:r>
              <a:rPr lang="en-US" altLang="en-US" sz="3200">
                <a:solidFill>
                  <a:srgbClr val="000000"/>
                </a:solidFill>
                <a:latin typeface="Times New Roman" panose="02020603050405020304" pitchFamily="18" charset="0"/>
                <a:cs typeface="Times New Roman" panose="02020603050405020304" pitchFamily="18" charset="0"/>
              </a:rPr>
              <a:t>Nhóm 1, 2 sắm vai xử lí tình huống a, nhóm 3,4 sắm vai xử lí tình huống b trong phần luyện tập 3 SGK tr.88.</a:t>
            </a:r>
            <a:endParaRPr lang="en-US" altLang="en-US" sz="3200">
              <a:solidFill>
                <a:srgbClr val="000000"/>
              </a:solidFill>
              <a:latin typeface="Times New Roman" panose="02020603050405020304" pitchFamily="18" charset="0"/>
              <a:ea typeface="Noto Sans Symbols"/>
              <a:cs typeface="Times New Roman" panose="02020603050405020304" pitchFamily="18" charset="0"/>
            </a:endParaRPr>
          </a:p>
        </p:txBody>
      </p:sp>
      <p:sp>
        <p:nvSpPr>
          <p:cNvPr id="175111" name="TextBox 13"/>
          <p:cNvSpPr txBox="1">
            <a:spLocks noChangeArrowheads="1"/>
          </p:cNvSpPr>
          <p:nvPr/>
        </p:nvSpPr>
        <p:spPr bwMode="auto">
          <a:xfrm>
            <a:off x="2401888" y="1195388"/>
            <a:ext cx="60229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ts val="4938"/>
              </a:lnSpc>
              <a:spcBef>
                <a:spcPct val="0"/>
              </a:spcBef>
              <a:buFontTx/>
              <a:buNone/>
            </a:pPr>
            <a:r>
              <a:rPr lang="en-US" altLang="en-US" sz="2700" b="1">
                <a:solidFill>
                  <a:srgbClr val="3E2A1E"/>
                </a:solidFill>
                <a:latin typeface="Arial" panose="020B0604020202020204" pitchFamily="34" charset="0"/>
                <a:cs typeface="Arial" panose="020B0604020202020204" pitchFamily="34" charset="0"/>
              </a:rPr>
              <a:t>Bài tập 3 – SGK tr.88</a:t>
            </a:r>
          </a:p>
        </p:txBody>
      </p:sp>
      <p:pic>
        <p:nvPicPr>
          <p:cNvPr id="175112"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800" y="2479675"/>
            <a:ext cx="1938338"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96513" y="2749550"/>
            <a:ext cx="2076450"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30" name="Group 6"/>
          <p:cNvGrpSpPr>
            <a:grpSpLocks/>
          </p:cNvGrpSpPr>
          <p:nvPr/>
        </p:nvGrpSpPr>
        <p:grpSpPr bwMode="auto">
          <a:xfrm>
            <a:off x="0" y="0"/>
            <a:ext cx="12192000" cy="685800"/>
            <a:chOff x="0" y="0"/>
            <a:chExt cx="118717047" cy="6677834"/>
          </a:xfrm>
        </p:grpSpPr>
        <p:sp>
          <p:nvSpPr>
            <p:cNvPr id="176138" name="Freeform 7"/>
            <p:cNvSpPr>
              <a:spLocks/>
            </p:cNvSpPr>
            <p:nvPr/>
          </p:nvSpPr>
          <p:spPr bwMode="auto">
            <a:xfrm>
              <a:off x="72390" y="72390"/>
              <a:ext cx="118572263" cy="6533054"/>
            </a:xfrm>
            <a:custGeom>
              <a:avLst/>
              <a:gdLst>
                <a:gd name="T0" fmla="*/ 0 w 118572263"/>
                <a:gd name="T1" fmla="*/ 0 h 6533054"/>
                <a:gd name="T2" fmla="*/ 118572263 w 118572263"/>
                <a:gd name="T3" fmla="*/ 0 h 6533054"/>
                <a:gd name="T4" fmla="*/ 118572263 w 118572263"/>
                <a:gd name="T5" fmla="*/ 6533054 h 6533054"/>
                <a:gd name="T6" fmla="*/ 0 w 118572263"/>
                <a:gd name="T7" fmla="*/ 6533054 h 6533054"/>
                <a:gd name="T8" fmla="*/ 0 w 118572263"/>
                <a:gd name="T9" fmla="*/ 0 h 65330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572263" h="6533054">
                  <a:moveTo>
                    <a:pt x="0" y="0"/>
                  </a:moveTo>
                  <a:lnTo>
                    <a:pt x="118572263" y="0"/>
                  </a:lnTo>
                  <a:lnTo>
                    <a:pt x="118572263" y="6533054"/>
                  </a:lnTo>
                  <a:lnTo>
                    <a:pt x="0" y="6533054"/>
                  </a:lnTo>
                  <a:lnTo>
                    <a:pt x="0" y="0"/>
                  </a:lnTo>
                  <a:close/>
                </a:path>
              </a:pathLst>
            </a:custGeom>
            <a:solidFill>
              <a:srgbClr val="A6B3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139" name="Freeform 8"/>
            <p:cNvSpPr>
              <a:spLocks/>
            </p:cNvSpPr>
            <p:nvPr/>
          </p:nvSpPr>
          <p:spPr bwMode="auto">
            <a:xfrm>
              <a:off x="0" y="0"/>
              <a:ext cx="118717045" cy="6677834"/>
            </a:xfrm>
            <a:custGeom>
              <a:avLst/>
              <a:gdLst>
                <a:gd name="T0" fmla="*/ 118572273 w 118717045"/>
                <a:gd name="T1" fmla="*/ 6533054 h 6677834"/>
                <a:gd name="T2" fmla="*/ 118717045 w 118717045"/>
                <a:gd name="T3" fmla="*/ 6533054 h 6677834"/>
                <a:gd name="T4" fmla="*/ 118717045 w 118717045"/>
                <a:gd name="T5" fmla="*/ 6677834 h 6677834"/>
                <a:gd name="T6" fmla="*/ 118572273 w 118717045"/>
                <a:gd name="T7" fmla="*/ 6677834 h 6677834"/>
                <a:gd name="T8" fmla="*/ 118572273 w 118717045"/>
                <a:gd name="T9" fmla="*/ 6533054 h 6677834"/>
                <a:gd name="T10" fmla="*/ 0 w 118717045"/>
                <a:gd name="T11" fmla="*/ 144780 h 6677834"/>
                <a:gd name="T12" fmla="*/ 144780 w 118717045"/>
                <a:gd name="T13" fmla="*/ 144780 h 6677834"/>
                <a:gd name="T14" fmla="*/ 144780 w 118717045"/>
                <a:gd name="T15" fmla="*/ 6533054 h 6677834"/>
                <a:gd name="T16" fmla="*/ 0 w 118717045"/>
                <a:gd name="T17" fmla="*/ 6533054 h 6677834"/>
                <a:gd name="T18" fmla="*/ 0 w 118717045"/>
                <a:gd name="T19" fmla="*/ 144780 h 6677834"/>
                <a:gd name="T20" fmla="*/ 0 w 118717045"/>
                <a:gd name="T21" fmla="*/ 6533054 h 6677834"/>
                <a:gd name="T22" fmla="*/ 144780 w 118717045"/>
                <a:gd name="T23" fmla="*/ 6533054 h 6677834"/>
                <a:gd name="T24" fmla="*/ 144780 w 118717045"/>
                <a:gd name="T25" fmla="*/ 6677834 h 6677834"/>
                <a:gd name="T26" fmla="*/ 0 w 118717045"/>
                <a:gd name="T27" fmla="*/ 6677834 h 6677834"/>
                <a:gd name="T28" fmla="*/ 0 w 118717045"/>
                <a:gd name="T29" fmla="*/ 6533054 h 6677834"/>
                <a:gd name="T30" fmla="*/ 118572273 w 118717045"/>
                <a:gd name="T31" fmla="*/ 144780 h 6677834"/>
                <a:gd name="T32" fmla="*/ 118717045 w 118717045"/>
                <a:gd name="T33" fmla="*/ 144780 h 6677834"/>
                <a:gd name="T34" fmla="*/ 118717045 w 118717045"/>
                <a:gd name="T35" fmla="*/ 6533054 h 6677834"/>
                <a:gd name="T36" fmla="*/ 118572273 w 118717045"/>
                <a:gd name="T37" fmla="*/ 6533054 h 6677834"/>
                <a:gd name="T38" fmla="*/ 118572273 w 118717045"/>
                <a:gd name="T39" fmla="*/ 144780 h 6677834"/>
                <a:gd name="T40" fmla="*/ 144780 w 118717045"/>
                <a:gd name="T41" fmla="*/ 6533054 h 6677834"/>
                <a:gd name="T42" fmla="*/ 118572273 w 118717045"/>
                <a:gd name="T43" fmla="*/ 6533054 h 6677834"/>
                <a:gd name="T44" fmla="*/ 118572273 w 118717045"/>
                <a:gd name="T45" fmla="*/ 6677834 h 6677834"/>
                <a:gd name="T46" fmla="*/ 144780 w 118717045"/>
                <a:gd name="T47" fmla="*/ 6677834 h 6677834"/>
                <a:gd name="T48" fmla="*/ 144780 w 118717045"/>
                <a:gd name="T49" fmla="*/ 6533054 h 6677834"/>
                <a:gd name="T50" fmla="*/ 118572273 w 118717045"/>
                <a:gd name="T51" fmla="*/ 0 h 6677834"/>
                <a:gd name="T52" fmla="*/ 118717045 w 118717045"/>
                <a:gd name="T53" fmla="*/ 0 h 6677834"/>
                <a:gd name="T54" fmla="*/ 118717045 w 118717045"/>
                <a:gd name="T55" fmla="*/ 144780 h 6677834"/>
                <a:gd name="T56" fmla="*/ 118572273 w 118717045"/>
                <a:gd name="T57" fmla="*/ 144780 h 6677834"/>
                <a:gd name="T58" fmla="*/ 118572273 w 118717045"/>
                <a:gd name="T59" fmla="*/ 0 h 6677834"/>
                <a:gd name="T60" fmla="*/ 0 w 118717045"/>
                <a:gd name="T61" fmla="*/ 0 h 6677834"/>
                <a:gd name="T62" fmla="*/ 144780 w 118717045"/>
                <a:gd name="T63" fmla="*/ 0 h 6677834"/>
                <a:gd name="T64" fmla="*/ 144780 w 118717045"/>
                <a:gd name="T65" fmla="*/ 144780 h 6677834"/>
                <a:gd name="T66" fmla="*/ 0 w 118717045"/>
                <a:gd name="T67" fmla="*/ 144780 h 6677834"/>
                <a:gd name="T68" fmla="*/ 0 w 118717045"/>
                <a:gd name="T69" fmla="*/ 0 h 6677834"/>
                <a:gd name="T70" fmla="*/ 144780 w 118717045"/>
                <a:gd name="T71" fmla="*/ 0 h 6677834"/>
                <a:gd name="T72" fmla="*/ 118572273 w 118717045"/>
                <a:gd name="T73" fmla="*/ 0 h 6677834"/>
                <a:gd name="T74" fmla="*/ 118572273 w 118717045"/>
                <a:gd name="T75" fmla="*/ 144780 h 6677834"/>
                <a:gd name="T76" fmla="*/ 144780 w 118717045"/>
                <a:gd name="T77" fmla="*/ 144780 h 6677834"/>
                <a:gd name="T78" fmla="*/ 144780 w 118717045"/>
                <a:gd name="T79" fmla="*/ 0 h 66778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76131"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1713" y="284163"/>
            <a:ext cx="5873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Freeform 13"/>
          <p:cNvSpPr>
            <a:spLocks/>
          </p:cNvSpPr>
          <p:nvPr/>
        </p:nvSpPr>
        <p:spPr bwMode="auto">
          <a:xfrm rot="22029">
            <a:off x="1731963" y="1998663"/>
            <a:ext cx="8794750" cy="3903662"/>
          </a:xfrm>
          <a:custGeom>
            <a:avLst/>
            <a:gdLst>
              <a:gd name="T0" fmla="*/ 50035916 w 3671867"/>
              <a:gd name="T1" fmla="*/ 69380 h 3604272"/>
              <a:gd name="T2" fmla="*/ 50385056 w 3671867"/>
              <a:gd name="T3" fmla="*/ 3339944 h 3604272"/>
              <a:gd name="T4" fmla="*/ 50454884 w 3671867"/>
              <a:gd name="T5" fmla="*/ 4501667 h 3604272"/>
              <a:gd name="T6" fmla="*/ 49494758 w 3671867"/>
              <a:gd name="T7" fmla="*/ 4577502 h 3604272"/>
              <a:gd name="T8" fmla="*/ 37390842 w 3671867"/>
              <a:gd name="T9" fmla="*/ 4567820 h 3604272"/>
              <a:gd name="T10" fmla="*/ 34054501 w 3671867"/>
              <a:gd name="T11" fmla="*/ 4564594 h 3604272"/>
              <a:gd name="T12" fmla="*/ 11825192 w 3671867"/>
              <a:gd name="T13" fmla="*/ 4571048 h 3604272"/>
              <a:gd name="T14" fmla="*/ 9846668 w 3671867"/>
              <a:gd name="T15" fmla="*/ 4574274 h 3604272"/>
              <a:gd name="T16" fmla="*/ 4337837 w 3671867"/>
              <a:gd name="T17" fmla="*/ 4566207 h 3604272"/>
              <a:gd name="T18" fmla="*/ 261854 w 3671867"/>
              <a:gd name="T19" fmla="*/ 4561366 h 3604272"/>
              <a:gd name="T20" fmla="*/ 157114 w 3671867"/>
              <a:gd name="T21" fmla="*/ 4319526 h 3604272"/>
              <a:gd name="T22" fmla="*/ 104738 w 3671867"/>
              <a:gd name="T23" fmla="*/ 401202 h 3604272"/>
              <a:gd name="T24" fmla="*/ 192030 w 3671867"/>
              <a:gd name="T25" fmla="*/ 56472 h 3604272"/>
              <a:gd name="T26" fmla="*/ 1505837 w 3671867"/>
              <a:gd name="T27" fmla="*/ 37110 h 3604272"/>
              <a:gd name="T28" fmla="*/ 6859500 w 3671867"/>
              <a:gd name="T29" fmla="*/ 17748 h 3604272"/>
              <a:gd name="T30" fmla="*/ 11320868 w 3671867"/>
              <a:gd name="T31" fmla="*/ 11294 h 3604272"/>
              <a:gd name="T32" fmla="*/ 33666557 w 3671867"/>
              <a:gd name="T33" fmla="*/ 3228 h 3604272"/>
              <a:gd name="T34" fmla="*/ 40416818 w 3671867"/>
              <a:gd name="T35" fmla="*/ 3228 h 3604272"/>
              <a:gd name="T36" fmla="*/ 48835253 w 3671867"/>
              <a:gd name="T37" fmla="*/ 20975 h 3604272"/>
              <a:gd name="T38" fmla="*/ 50001002 w 3671867"/>
              <a:gd name="T39" fmla="*/ 27429 h 3604272"/>
              <a:gd name="T40" fmla="*/ 50175569 w 3671867"/>
              <a:gd name="T41" fmla="*/ 4503281 h 3604272"/>
              <a:gd name="T42" fmla="*/ 50158116 w 3671867"/>
              <a:gd name="T43" fmla="*/ 3640537 h 3604272"/>
              <a:gd name="T44" fmla="*/ 49896256 w 3671867"/>
              <a:gd name="T45" fmla="*/ 411811 h 3604272"/>
              <a:gd name="T46" fmla="*/ 49378372 w 3671867"/>
              <a:gd name="T47" fmla="*/ 53245 h 3604272"/>
              <a:gd name="T48" fmla="*/ 46119629 w 3671867"/>
              <a:gd name="T49" fmla="*/ 38724 h 3604272"/>
              <a:gd name="T50" fmla="*/ 37895174 w 3671867"/>
              <a:gd name="T51" fmla="*/ 29043 h 3604272"/>
              <a:gd name="T52" fmla="*/ 32502724 w 3671867"/>
              <a:gd name="T53" fmla="*/ 30656 h 3604272"/>
              <a:gd name="T54" fmla="*/ 7635387 w 3671867"/>
              <a:gd name="T55" fmla="*/ 41951 h 3604272"/>
              <a:gd name="T56" fmla="*/ 680823 w 3671867"/>
              <a:gd name="T57" fmla="*/ 64540 h 3604272"/>
              <a:gd name="T58" fmla="*/ 418968 w 3671867"/>
              <a:gd name="T59" fmla="*/ 284501 h 3604272"/>
              <a:gd name="T60" fmla="*/ 401515 w 3671867"/>
              <a:gd name="T61" fmla="*/ 3591028 h 3604272"/>
              <a:gd name="T62" fmla="*/ 453883 w 3671867"/>
              <a:gd name="T63" fmla="*/ 4220506 h 3604272"/>
              <a:gd name="T64" fmla="*/ 436424 w 3671867"/>
              <a:gd name="T65" fmla="*/ 4516189 h 3604272"/>
              <a:gd name="T66" fmla="*/ 2010169 w 3671867"/>
              <a:gd name="T67" fmla="*/ 4535550 h 3604272"/>
              <a:gd name="T68" fmla="*/ 7868154 w 3671867"/>
              <a:gd name="T69" fmla="*/ 4542004 h 3604272"/>
              <a:gd name="T70" fmla="*/ 13532161 w 3671867"/>
              <a:gd name="T71" fmla="*/ 4543617 h 3604272"/>
              <a:gd name="T72" fmla="*/ 37390842 w 3671867"/>
              <a:gd name="T73" fmla="*/ 4538778 h 3604272"/>
              <a:gd name="T74" fmla="*/ 44335086 w 3671867"/>
              <a:gd name="T75" fmla="*/ 4548458 h 3604272"/>
              <a:gd name="T76" fmla="*/ 50140655 w 3671867"/>
              <a:gd name="T77" fmla="*/ 4556525 h 36042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76133"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3988">
            <a:off x="4989513" y="1619250"/>
            <a:ext cx="23717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4" name="TextBox 67"/>
          <p:cNvSpPr txBox="1">
            <a:spLocks noChangeArrowheads="1"/>
          </p:cNvSpPr>
          <p:nvPr/>
        </p:nvSpPr>
        <p:spPr bwMode="auto">
          <a:xfrm>
            <a:off x="1931988" y="2187575"/>
            <a:ext cx="8448675"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00000"/>
              </a:lnSpc>
              <a:spcBef>
                <a:spcPct val="0"/>
              </a:spcBef>
              <a:buFontTx/>
              <a:buNone/>
            </a:pPr>
            <a:r>
              <a:rPr lang="vi-VN" altLang="en-US" sz="2000">
                <a:solidFill>
                  <a:srgbClr val="000000"/>
                </a:solidFill>
                <a:latin typeface="Arial" panose="020B0604020202020204" pitchFamily="34" charset="0"/>
                <a:cs typeface="Arial" panose="020B0604020202020204" pitchFamily="34" charset="0"/>
              </a:rPr>
              <a:t>1/ Việc làm của M và B là không đúng, vi phạm về nghĩa vụ trong học tập.</a:t>
            </a:r>
            <a:endParaRPr lang="en-US" altLang="en-US" sz="2000">
              <a:solidFill>
                <a:srgbClr val="000000"/>
              </a:solidFill>
              <a:latin typeface="Arial" panose="020B0604020202020204" pitchFamily="34" charset="0"/>
              <a:cs typeface="Arial" panose="020B0604020202020204" pitchFamily="34" charset="0"/>
            </a:endParaRPr>
          </a:p>
          <a:p>
            <a:pPr algn="just" defTabSz="914400" eaLnBrk="1" hangingPunct="1">
              <a:lnSpc>
                <a:spcPct val="100000"/>
              </a:lnSpc>
              <a:spcBef>
                <a:spcPct val="0"/>
              </a:spcBef>
              <a:buFontTx/>
              <a:buNone/>
            </a:pPr>
            <a:r>
              <a:rPr lang="vi-VN" altLang="en-US" sz="2000">
                <a:solidFill>
                  <a:srgbClr val="000000"/>
                </a:solidFill>
                <a:latin typeface="Arial" panose="020B0604020202020204" pitchFamily="34" charset="0"/>
                <a:cs typeface="Arial" panose="020B0604020202020204" pitchFamily="34" charset="0"/>
              </a:rPr>
              <a:t>2/ Theo em hành vi </a:t>
            </a:r>
            <a:r>
              <a:rPr lang="en-US" altLang="en-US" sz="2000">
                <a:solidFill>
                  <a:srgbClr val="000000"/>
                </a:solidFill>
                <a:latin typeface="Arial" panose="020B0604020202020204" pitchFamily="34" charset="0"/>
                <a:cs typeface="Arial" panose="020B0604020202020204" pitchFamily="34" charset="0"/>
              </a:rPr>
              <a:t>thi hộ và sử dụng giấy tờ giả </a:t>
            </a:r>
            <a:r>
              <a:rPr lang="vi-VN" altLang="en-US" sz="2000">
                <a:solidFill>
                  <a:srgbClr val="000000"/>
                </a:solidFill>
                <a:latin typeface="Arial" panose="020B0604020202020204" pitchFamily="34" charset="0"/>
                <a:cs typeface="Arial" panose="020B0604020202020204" pitchFamily="34" charset="0"/>
              </a:rPr>
              <a:t>của B và M </a:t>
            </a:r>
            <a:r>
              <a:rPr lang="en-US" altLang="en-US" sz="2000">
                <a:solidFill>
                  <a:srgbClr val="000000"/>
                </a:solidFill>
                <a:latin typeface="Arial" panose="020B0604020202020204" pitchFamily="34" charset="0"/>
                <a:cs typeface="Arial" panose="020B0604020202020204" pitchFamily="34" charset="0"/>
              </a:rPr>
              <a:t>là hành vi phạm đạo đức và vi phạm pháp luật. Có thể gây ra hậu quả bất lợi cho 2 bạn</a:t>
            </a:r>
            <a:r>
              <a:rPr lang="vi-VN" altLang="en-US" sz="2000">
                <a:solidFill>
                  <a:srgbClr val="000000"/>
                </a:solidFill>
                <a:latin typeface="Arial" panose="020B0604020202020204" pitchFamily="34" charset="0"/>
                <a:cs typeface="Arial" panose="020B0604020202020204" pitchFamily="34" charset="0"/>
              </a:rPr>
              <a:t> như bị </a:t>
            </a:r>
            <a:r>
              <a:rPr lang="en-US" altLang="en-US" sz="2000">
                <a:solidFill>
                  <a:srgbClr val="000000"/>
                </a:solidFill>
                <a:latin typeface="Arial" panose="020B0604020202020204" pitchFamily="34" charset="0"/>
                <a:cs typeface="Arial" panose="020B0604020202020204" pitchFamily="34" charset="0"/>
              </a:rPr>
              <a:t>kỉ luật hoặc bị xử phạt hành chính. </a:t>
            </a:r>
          </a:p>
          <a:p>
            <a:pPr algn="just" defTabSz="914400" eaLnBrk="1" hangingPunct="1">
              <a:lnSpc>
                <a:spcPct val="100000"/>
              </a:lnSpc>
              <a:spcBef>
                <a:spcPct val="0"/>
              </a:spcBef>
              <a:buFontTx/>
              <a:buNone/>
            </a:pPr>
            <a:r>
              <a:rPr lang="vi-VN" altLang="en-US" sz="2000">
                <a:solidFill>
                  <a:srgbClr val="000000"/>
                </a:solidFill>
                <a:latin typeface="Arial" panose="020B0604020202020204" pitchFamily="34" charset="0"/>
                <a:cs typeface="Arial" panose="020B0604020202020204" pitchFamily="34" charset="0"/>
              </a:rPr>
              <a:t>3/ Nếu là bạn của M và B em sẽ:</a:t>
            </a:r>
            <a:endParaRPr lang="en-US" altLang="en-US" sz="2000">
              <a:solidFill>
                <a:srgbClr val="000000"/>
              </a:solidFill>
              <a:latin typeface="Arial" panose="020B0604020202020204" pitchFamily="34" charset="0"/>
              <a:cs typeface="Arial" panose="020B0604020202020204" pitchFamily="34" charset="0"/>
            </a:endParaRPr>
          </a:p>
          <a:p>
            <a:pPr algn="just" defTabSz="914400" eaLnBrk="1" hangingPunct="1">
              <a:lnSpc>
                <a:spcPct val="100000"/>
              </a:lnSpc>
              <a:spcBef>
                <a:spcPct val="0"/>
              </a:spcBef>
              <a:buFontTx/>
              <a:buNone/>
            </a:pPr>
            <a:r>
              <a:rPr lang="vi-VN" altLang="en-US" sz="2000">
                <a:solidFill>
                  <a:srgbClr val="000000"/>
                </a:solidFill>
                <a:latin typeface="Arial" panose="020B0604020202020204" pitchFamily="34" charset="0"/>
                <a:cs typeface="Arial" panose="020B0604020202020204" pitchFamily="34" charset="0"/>
              </a:rPr>
              <a:t>+ Giải thích cho 2 bạn cùng hiểu hành vi</a:t>
            </a:r>
            <a:r>
              <a:rPr lang="en-US" altLang="en-US" sz="2000">
                <a:solidFill>
                  <a:srgbClr val="000000"/>
                </a:solidFill>
                <a:latin typeface="Arial" panose="020B0604020202020204" pitchFamily="34" charset="0"/>
                <a:cs typeface="Arial" panose="020B0604020202020204" pitchFamily="34" charset="0"/>
              </a:rPr>
              <a:t> đó</a:t>
            </a:r>
            <a:r>
              <a:rPr lang="vi-VN" altLang="en-US" sz="2000">
                <a:solidFill>
                  <a:srgbClr val="000000"/>
                </a:solidFill>
                <a:latin typeface="Arial" panose="020B0604020202020204" pitchFamily="34" charset="0"/>
                <a:cs typeface="Arial" panose="020B0604020202020204" pitchFamily="34" charset="0"/>
              </a:rPr>
              <a:t> là sai trái và phải chịu trách nhiệm về hành vi của mình. Đồng thời giải thích cho 2 bạn hiểu về quyền và nghĩa vụ của công dân trong học tập</a:t>
            </a:r>
            <a:r>
              <a:rPr lang="en-US" altLang="en-US" sz="2000">
                <a:solidFill>
                  <a:srgbClr val="000000"/>
                </a:solidFill>
                <a:latin typeface="Arial" panose="020B0604020202020204" pitchFamily="34" charset="0"/>
                <a:cs typeface="Arial" panose="020B0604020202020204" pitchFamily="34" charset="0"/>
              </a:rPr>
              <a:t>.</a:t>
            </a:r>
          </a:p>
          <a:p>
            <a:pPr algn="just" defTabSz="914400" eaLnBrk="1" hangingPunct="1">
              <a:lnSpc>
                <a:spcPct val="100000"/>
              </a:lnSpc>
              <a:spcBef>
                <a:spcPct val="0"/>
              </a:spcBef>
              <a:buFontTx/>
              <a:buNone/>
            </a:pPr>
            <a:r>
              <a:rPr lang="vi-VN" altLang="en-US" sz="2000">
                <a:solidFill>
                  <a:srgbClr val="000000"/>
                </a:solidFill>
                <a:latin typeface="Arial" panose="020B0604020202020204" pitchFamily="34" charset="0"/>
                <a:cs typeface="Arial" panose="020B0604020202020204" pitchFamily="34" charset="0"/>
              </a:rPr>
              <a:t>+ Khuyên M nên cố gắng học tập và tự bản thân mình đi thi</a:t>
            </a:r>
            <a:r>
              <a:rPr lang="en-US" altLang="en-US" sz="2000">
                <a:solidFill>
                  <a:srgbClr val="000000"/>
                </a:solidFill>
                <a:latin typeface="Arial" panose="020B0604020202020204" pitchFamily="34" charset="0"/>
                <a:cs typeface="Arial" panose="020B0604020202020204" pitchFamily="34" charset="0"/>
              </a:rPr>
              <a:t>.</a:t>
            </a:r>
          </a:p>
          <a:p>
            <a:pPr algn="just" defTabSz="914400" eaLnBrk="1" hangingPunct="1">
              <a:lnSpc>
                <a:spcPct val="100000"/>
              </a:lnSpc>
              <a:spcBef>
                <a:spcPct val="0"/>
              </a:spcBef>
              <a:buFontTx/>
              <a:buNone/>
            </a:pPr>
            <a:r>
              <a:rPr lang="vi-VN" altLang="en-US" sz="2000">
                <a:solidFill>
                  <a:srgbClr val="000000"/>
                </a:solidFill>
                <a:latin typeface="Arial" panose="020B0604020202020204" pitchFamily="34" charset="0"/>
                <a:cs typeface="Arial" panose="020B0604020202020204" pitchFamily="34" charset="0"/>
              </a:rPr>
              <a:t>+ </a:t>
            </a:r>
            <a:r>
              <a:rPr lang="en-US" altLang="en-US" sz="2000">
                <a:solidFill>
                  <a:srgbClr val="000000"/>
                </a:solidFill>
                <a:latin typeface="Arial" panose="020B0604020202020204" pitchFamily="34" charset="0"/>
                <a:cs typeface="Arial" panose="020B0604020202020204" pitchFamily="34" charset="0"/>
              </a:rPr>
              <a:t>Nói cho</a:t>
            </a:r>
            <a:r>
              <a:rPr lang="vi-VN" altLang="en-US" sz="2000">
                <a:solidFill>
                  <a:srgbClr val="000000"/>
                </a:solidFill>
                <a:latin typeface="Arial" panose="020B0604020202020204" pitchFamily="34" charset="0"/>
                <a:cs typeface="Arial" panose="020B0604020202020204" pitchFamily="34" charset="0"/>
              </a:rPr>
              <a:t> B </a:t>
            </a:r>
            <a:r>
              <a:rPr lang="en-US" altLang="en-US" sz="2000">
                <a:solidFill>
                  <a:srgbClr val="000000"/>
                </a:solidFill>
                <a:latin typeface="Arial" panose="020B0604020202020204" pitchFamily="34" charset="0"/>
                <a:cs typeface="Arial" panose="020B0604020202020204" pitchFamily="34" charset="0"/>
              </a:rPr>
              <a:t> biết việc thi hộ là trái quy định, thậm chí vi phạm pháp luật để B hiểu và </a:t>
            </a:r>
            <a:r>
              <a:rPr lang="vi-VN" altLang="en-US" sz="2000">
                <a:solidFill>
                  <a:srgbClr val="000000"/>
                </a:solidFill>
                <a:latin typeface="Arial" panose="020B0604020202020204" pitchFamily="34" charset="0"/>
                <a:cs typeface="Arial" panose="020B0604020202020204" pitchFamily="34" charset="0"/>
              </a:rPr>
              <a:t>từ chối đi thi hộ cho M.</a:t>
            </a:r>
            <a:endParaRPr lang="en-US" altLang="en-US" sz="2000">
              <a:solidFill>
                <a:srgbClr val="000000"/>
              </a:solidFill>
              <a:latin typeface="Arial" panose="020B0604020202020204" pitchFamily="34" charset="0"/>
              <a:cs typeface="Arial" panose="020B0604020202020204" pitchFamily="34" charset="0"/>
            </a:endParaRPr>
          </a:p>
        </p:txBody>
      </p:sp>
      <p:sp>
        <p:nvSpPr>
          <p:cNvPr id="69" name="TextBox 13">
            <a:extLst>
              <a:ext uri="{FF2B5EF4-FFF2-40B4-BE49-F238E27FC236}">
                <a16:creationId xmlns:a16="http://schemas.microsoft.com/office/drawing/2014/main" id="{3A6A9AC9-95BE-4410-9C66-5A19E7DE1672}"/>
              </a:ext>
            </a:extLst>
          </p:cNvPr>
          <p:cNvSpPr txBox="1"/>
          <p:nvPr/>
        </p:nvSpPr>
        <p:spPr>
          <a:xfrm>
            <a:off x="4064000" y="946150"/>
            <a:ext cx="3897313" cy="628650"/>
          </a:xfrm>
          <a:prstGeom prst="rect">
            <a:avLst/>
          </a:prstGeom>
          <a:solidFill>
            <a:schemeClr val="accent6">
              <a:lumMod val="40000"/>
              <a:lumOff val="60000"/>
            </a:schemeClr>
          </a:solidFill>
        </p:spPr>
        <p:txBody>
          <a:bodyPr lIns="0" tIns="0" rIns="0" bIns="0">
            <a:spAutoFit/>
          </a:bodyPr>
          <a:lstStyle/>
          <a:p>
            <a:pPr algn="ctr" defTabSz="914400" eaLnBrk="1" fontAlgn="auto" hangingPunct="1">
              <a:lnSpc>
                <a:spcPts val="4933"/>
              </a:lnSpc>
              <a:spcBef>
                <a:spcPts val="0"/>
              </a:spcBef>
              <a:spcAft>
                <a:spcPts val="0"/>
              </a:spcAft>
              <a:defRPr/>
            </a:pPr>
            <a:r>
              <a:rPr lang="en-US" sz="3200" b="1" dirty="0" err="1">
                <a:solidFill>
                  <a:prstClr val="black"/>
                </a:solidFill>
                <a:latin typeface="Times New Roman" pitchFamily="18" charset="0"/>
                <a:cs typeface="Times New Roman" pitchFamily="18" charset="0"/>
              </a:rPr>
              <a:t>Nhóm</a:t>
            </a:r>
            <a:r>
              <a:rPr lang="en-US" sz="3200" b="1" dirty="0">
                <a:solidFill>
                  <a:prstClr val="black"/>
                </a:solidFill>
                <a:latin typeface="Times New Roman" pitchFamily="18" charset="0"/>
                <a:cs typeface="Times New Roman" pitchFamily="18" charset="0"/>
              </a:rPr>
              <a:t> 1, 2</a:t>
            </a:r>
            <a:endParaRPr lang="en-US" sz="2800" b="1" dirty="0">
              <a:solidFill>
                <a:srgbClr val="3E2A1E"/>
              </a:solidFill>
              <a:latin typeface="Arial" panose="020B0604020202020204" pitchFamily="34" charset="0"/>
              <a:cs typeface="Arial" panose="020B0604020202020204" pitchFamily="34" charset="0"/>
            </a:endParaRPr>
          </a:p>
        </p:txBody>
      </p:sp>
      <p:pic>
        <p:nvPicPr>
          <p:cNvPr id="17613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2133600"/>
            <a:ext cx="1936751"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7"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26688" y="2063750"/>
            <a:ext cx="2074862"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idx="4294967295"/>
          </p:nvPr>
        </p:nvSpPr>
        <p:spPr>
          <a:xfrm>
            <a:off x="838200" y="1801813"/>
            <a:ext cx="10515600" cy="2311400"/>
          </a:xfrm>
        </p:spPr>
        <p:txBody>
          <a:bodyPr/>
          <a:lstStyle/>
          <a:p>
            <a:pPr algn="ctr" eaLnBrk="1" hangingPunct="1"/>
            <a:r>
              <a:rPr lang="en-US" altLang="en-US" sz="3200" b="1" smtClean="0">
                <a:solidFill>
                  <a:srgbClr val="FF0000"/>
                </a:solidFill>
                <a:latin typeface="Times New Roman" panose="02020603050405020304" pitchFamily="18" charset="0"/>
                <a:cs typeface="Times New Roman" panose="02020603050405020304" pitchFamily="18" charset="0"/>
              </a:rPr>
              <a:t>Câu 4</a:t>
            </a:r>
            <a:r>
              <a:rPr lang="en-US" altLang="en-US" sz="3200" b="1" smtClean="0">
                <a:latin typeface="Times New Roman" panose="02020603050405020304" pitchFamily="18" charset="0"/>
                <a:cs typeface="Times New Roman" panose="02020603050405020304" pitchFamily="18" charset="0"/>
              </a:rPr>
              <a:t>: </a:t>
            </a:r>
            <a:r>
              <a:rPr lang="vi-VN" altLang="en-US" sz="3200" b="1" smtClean="0">
                <a:cs typeface="Times New Roman" panose="02020603050405020304" pitchFamily="18" charset="0"/>
              </a:rPr>
              <a:t> Điền từ còn thiếu trong câu nói </a:t>
            </a:r>
            <a:r>
              <a:rPr lang="en-US" altLang="en-US" sz="3200" b="1" smtClean="0">
                <a:latin typeface="Times New Roman" panose="02020603050405020304" pitchFamily="18" charset="0"/>
                <a:cs typeface="Times New Roman" panose="02020603050405020304" pitchFamily="18" charset="0"/>
              </a:rPr>
              <a:t/>
            </a:r>
            <a:br>
              <a:rPr lang="en-US" altLang="en-US" sz="3200" b="1" smtClean="0">
                <a:latin typeface="Times New Roman" panose="02020603050405020304" pitchFamily="18" charset="0"/>
                <a:cs typeface="Times New Roman" panose="02020603050405020304" pitchFamily="18" charset="0"/>
              </a:rPr>
            </a:br>
            <a:r>
              <a:rPr lang="vi-VN" altLang="en-US" sz="3200" b="1" smtClean="0">
                <a:cs typeface="Times New Roman" panose="02020603050405020304" pitchFamily="18" charset="0"/>
              </a:rPr>
              <a:t>của Hồ chí Minh “Vì lợi ích mười năm phải trồng cây, vì lợi ích trăm năm phải ……” ?       </a:t>
            </a:r>
            <a:r>
              <a:rPr lang="en-US" altLang="en-US" sz="3200" b="1" smtClean="0">
                <a:latin typeface="Times New Roman" panose="02020603050405020304" pitchFamily="18" charset="0"/>
                <a:cs typeface="Times New Roman" panose="02020603050405020304" pitchFamily="18" charset="0"/>
              </a:rPr>
              <a:t/>
            </a:r>
            <a:br>
              <a:rPr lang="en-US" altLang="en-US" sz="3200" b="1" smtClean="0">
                <a:latin typeface="Times New Roman" panose="02020603050405020304" pitchFamily="18" charset="0"/>
                <a:cs typeface="Times New Roman" panose="02020603050405020304" pitchFamily="18" charset="0"/>
              </a:rPr>
            </a:br>
            <a:r>
              <a:rPr lang="vi-VN" altLang="en-US" sz="3200" b="1" smtClean="0">
                <a:cs typeface="Times New Roman" panose="02020603050405020304" pitchFamily="18" charset="0"/>
              </a:rPr>
              <a:t> (10 chữ cái)</a:t>
            </a:r>
            <a:endParaRPr lang="en-US" altLang="en-US" sz="3200" b="1" smtClean="0">
              <a:latin typeface="Times New Roman" panose="02020603050405020304" pitchFamily="18" charset="0"/>
              <a:cs typeface="Times New Roman" panose="02020603050405020304" pitchFamily="18" charset="0"/>
            </a:endParaRPr>
          </a:p>
        </p:txBody>
      </p:sp>
      <p:sp>
        <p:nvSpPr>
          <p:cNvPr id="5" name="Rectangle 4">
            <a:hlinkClick r:id="rId2" action="ppaction://hlinksldjump"/>
          </p:cNvPr>
          <p:cNvSpPr/>
          <p:nvPr/>
        </p:nvSpPr>
        <p:spPr>
          <a:xfrm>
            <a:off x="20638" y="76200"/>
            <a:ext cx="2665412" cy="97948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FF0000"/>
                </a:solidFill>
                <a:latin typeface="Times New Roman" panose="02020603050405020304" pitchFamily="18" charset="0"/>
                <a:cs typeface="Times New Roman" panose="02020603050405020304" pitchFamily="18" charset="0"/>
              </a:rPr>
              <a:t>TRÒ CHƠI</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4" name="Group 6"/>
          <p:cNvGrpSpPr>
            <a:grpSpLocks/>
          </p:cNvGrpSpPr>
          <p:nvPr/>
        </p:nvGrpSpPr>
        <p:grpSpPr bwMode="auto">
          <a:xfrm>
            <a:off x="0" y="0"/>
            <a:ext cx="12192000" cy="685800"/>
            <a:chOff x="0" y="0"/>
            <a:chExt cx="118717047" cy="6677834"/>
          </a:xfrm>
        </p:grpSpPr>
        <p:sp>
          <p:nvSpPr>
            <p:cNvPr id="177162" name="Freeform 7"/>
            <p:cNvSpPr>
              <a:spLocks/>
            </p:cNvSpPr>
            <p:nvPr/>
          </p:nvSpPr>
          <p:spPr bwMode="auto">
            <a:xfrm>
              <a:off x="72390" y="72390"/>
              <a:ext cx="118572263" cy="6533054"/>
            </a:xfrm>
            <a:custGeom>
              <a:avLst/>
              <a:gdLst>
                <a:gd name="T0" fmla="*/ 0 w 118572263"/>
                <a:gd name="T1" fmla="*/ 0 h 6533054"/>
                <a:gd name="T2" fmla="*/ 118572263 w 118572263"/>
                <a:gd name="T3" fmla="*/ 0 h 6533054"/>
                <a:gd name="T4" fmla="*/ 118572263 w 118572263"/>
                <a:gd name="T5" fmla="*/ 6533054 h 6533054"/>
                <a:gd name="T6" fmla="*/ 0 w 118572263"/>
                <a:gd name="T7" fmla="*/ 6533054 h 6533054"/>
                <a:gd name="T8" fmla="*/ 0 w 118572263"/>
                <a:gd name="T9" fmla="*/ 0 h 65330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572263" h="6533054">
                  <a:moveTo>
                    <a:pt x="0" y="0"/>
                  </a:moveTo>
                  <a:lnTo>
                    <a:pt x="118572263" y="0"/>
                  </a:lnTo>
                  <a:lnTo>
                    <a:pt x="118572263" y="6533054"/>
                  </a:lnTo>
                  <a:lnTo>
                    <a:pt x="0" y="6533054"/>
                  </a:lnTo>
                  <a:lnTo>
                    <a:pt x="0" y="0"/>
                  </a:lnTo>
                  <a:close/>
                </a:path>
              </a:pathLst>
            </a:custGeom>
            <a:solidFill>
              <a:srgbClr val="A6B3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163" name="Freeform 8"/>
            <p:cNvSpPr>
              <a:spLocks/>
            </p:cNvSpPr>
            <p:nvPr/>
          </p:nvSpPr>
          <p:spPr bwMode="auto">
            <a:xfrm>
              <a:off x="0" y="0"/>
              <a:ext cx="118717045" cy="6677834"/>
            </a:xfrm>
            <a:custGeom>
              <a:avLst/>
              <a:gdLst>
                <a:gd name="T0" fmla="*/ 118572273 w 118717045"/>
                <a:gd name="T1" fmla="*/ 6533054 h 6677834"/>
                <a:gd name="T2" fmla="*/ 118717045 w 118717045"/>
                <a:gd name="T3" fmla="*/ 6533054 h 6677834"/>
                <a:gd name="T4" fmla="*/ 118717045 w 118717045"/>
                <a:gd name="T5" fmla="*/ 6677834 h 6677834"/>
                <a:gd name="T6" fmla="*/ 118572273 w 118717045"/>
                <a:gd name="T7" fmla="*/ 6677834 h 6677834"/>
                <a:gd name="T8" fmla="*/ 118572273 w 118717045"/>
                <a:gd name="T9" fmla="*/ 6533054 h 6677834"/>
                <a:gd name="T10" fmla="*/ 0 w 118717045"/>
                <a:gd name="T11" fmla="*/ 144780 h 6677834"/>
                <a:gd name="T12" fmla="*/ 144780 w 118717045"/>
                <a:gd name="T13" fmla="*/ 144780 h 6677834"/>
                <a:gd name="T14" fmla="*/ 144780 w 118717045"/>
                <a:gd name="T15" fmla="*/ 6533054 h 6677834"/>
                <a:gd name="T16" fmla="*/ 0 w 118717045"/>
                <a:gd name="T17" fmla="*/ 6533054 h 6677834"/>
                <a:gd name="T18" fmla="*/ 0 w 118717045"/>
                <a:gd name="T19" fmla="*/ 144780 h 6677834"/>
                <a:gd name="T20" fmla="*/ 0 w 118717045"/>
                <a:gd name="T21" fmla="*/ 6533054 h 6677834"/>
                <a:gd name="T22" fmla="*/ 144780 w 118717045"/>
                <a:gd name="T23" fmla="*/ 6533054 h 6677834"/>
                <a:gd name="T24" fmla="*/ 144780 w 118717045"/>
                <a:gd name="T25" fmla="*/ 6677834 h 6677834"/>
                <a:gd name="T26" fmla="*/ 0 w 118717045"/>
                <a:gd name="T27" fmla="*/ 6677834 h 6677834"/>
                <a:gd name="T28" fmla="*/ 0 w 118717045"/>
                <a:gd name="T29" fmla="*/ 6533054 h 6677834"/>
                <a:gd name="T30" fmla="*/ 118572273 w 118717045"/>
                <a:gd name="T31" fmla="*/ 144780 h 6677834"/>
                <a:gd name="T32" fmla="*/ 118717045 w 118717045"/>
                <a:gd name="T33" fmla="*/ 144780 h 6677834"/>
                <a:gd name="T34" fmla="*/ 118717045 w 118717045"/>
                <a:gd name="T35" fmla="*/ 6533054 h 6677834"/>
                <a:gd name="T36" fmla="*/ 118572273 w 118717045"/>
                <a:gd name="T37" fmla="*/ 6533054 h 6677834"/>
                <a:gd name="T38" fmla="*/ 118572273 w 118717045"/>
                <a:gd name="T39" fmla="*/ 144780 h 6677834"/>
                <a:gd name="T40" fmla="*/ 144780 w 118717045"/>
                <a:gd name="T41" fmla="*/ 6533054 h 6677834"/>
                <a:gd name="T42" fmla="*/ 118572273 w 118717045"/>
                <a:gd name="T43" fmla="*/ 6533054 h 6677834"/>
                <a:gd name="T44" fmla="*/ 118572273 w 118717045"/>
                <a:gd name="T45" fmla="*/ 6677834 h 6677834"/>
                <a:gd name="T46" fmla="*/ 144780 w 118717045"/>
                <a:gd name="T47" fmla="*/ 6677834 h 6677834"/>
                <a:gd name="T48" fmla="*/ 144780 w 118717045"/>
                <a:gd name="T49" fmla="*/ 6533054 h 6677834"/>
                <a:gd name="T50" fmla="*/ 118572273 w 118717045"/>
                <a:gd name="T51" fmla="*/ 0 h 6677834"/>
                <a:gd name="T52" fmla="*/ 118717045 w 118717045"/>
                <a:gd name="T53" fmla="*/ 0 h 6677834"/>
                <a:gd name="T54" fmla="*/ 118717045 w 118717045"/>
                <a:gd name="T55" fmla="*/ 144780 h 6677834"/>
                <a:gd name="T56" fmla="*/ 118572273 w 118717045"/>
                <a:gd name="T57" fmla="*/ 144780 h 6677834"/>
                <a:gd name="T58" fmla="*/ 118572273 w 118717045"/>
                <a:gd name="T59" fmla="*/ 0 h 6677834"/>
                <a:gd name="T60" fmla="*/ 0 w 118717045"/>
                <a:gd name="T61" fmla="*/ 0 h 6677834"/>
                <a:gd name="T62" fmla="*/ 144780 w 118717045"/>
                <a:gd name="T63" fmla="*/ 0 h 6677834"/>
                <a:gd name="T64" fmla="*/ 144780 w 118717045"/>
                <a:gd name="T65" fmla="*/ 144780 h 6677834"/>
                <a:gd name="T66" fmla="*/ 0 w 118717045"/>
                <a:gd name="T67" fmla="*/ 144780 h 6677834"/>
                <a:gd name="T68" fmla="*/ 0 w 118717045"/>
                <a:gd name="T69" fmla="*/ 0 h 6677834"/>
                <a:gd name="T70" fmla="*/ 144780 w 118717045"/>
                <a:gd name="T71" fmla="*/ 0 h 6677834"/>
                <a:gd name="T72" fmla="*/ 118572273 w 118717045"/>
                <a:gd name="T73" fmla="*/ 0 h 6677834"/>
                <a:gd name="T74" fmla="*/ 118572273 w 118717045"/>
                <a:gd name="T75" fmla="*/ 144780 h 6677834"/>
                <a:gd name="T76" fmla="*/ 144780 w 118717045"/>
                <a:gd name="T77" fmla="*/ 144780 h 6677834"/>
                <a:gd name="T78" fmla="*/ 144780 w 118717045"/>
                <a:gd name="T79" fmla="*/ 0 h 66778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77155"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1713" y="284163"/>
            <a:ext cx="5873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Freeform 13"/>
          <p:cNvSpPr>
            <a:spLocks/>
          </p:cNvSpPr>
          <p:nvPr/>
        </p:nvSpPr>
        <p:spPr bwMode="auto">
          <a:xfrm rot="22029">
            <a:off x="1728788" y="1998663"/>
            <a:ext cx="8797925" cy="4116387"/>
          </a:xfrm>
          <a:custGeom>
            <a:avLst/>
            <a:gdLst>
              <a:gd name="T0" fmla="*/ 50053968 w 3671867"/>
              <a:gd name="T1" fmla="*/ 81352 h 3604272"/>
              <a:gd name="T2" fmla="*/ 50403233 w 3671867"/>
              <a:gd name="T3" fmla="*/ 3916257 h 3604272"/>
              <a:gd name="T4" fmla="*/ 50473087 w 3671867"/>
              <a:gd name="T5" fmla="*/ 5278436 h 3604272"/>
              <a:gd name="T6" fmla="*/ 49512617 w 3671867"/>
              <a:gd name="T7" fmla="*/ 5367357 h 3604272"/>
              <a:gd name="T8" fmla="*/ 37404331 w 3671867"/>
              <a:gd name="T9" fmla="*/ 5356006 h 3604272"/>
              <a:gd name="T10" fmla="*/ 34066790 w 3671867"/>
              <a:gd name="T11" fmla="*/ 5352221 h 3604272"/>
              <a:gd name="T12" fmla="*/ 11829461 w 3671867"/>
              <a:gd name="T13" fmla="*/ 5359789 h 3604272"/>
              <a:gd name="T14" fmla="*/ 9850221 w 3671867"/>
              <a:gd name="T15" fmla="*/ 5363573 h 3604272"/>
              <a:gd name="T16" fmla="*/ 4339403 w 3671867"/>
              <a:gd name="T17" fmla="*/ 5354112 h 3604272"/>
              <a:gd name="T18" fmla="*/ 261949 w 3671867"/>
              <a:gd name="T19" fmla="*/ 5348437 h 3604272"/>
              <a:gd name="T20" fmla="*/ 157170 w 3671867"/>
              <a:gd name="T21" fmla="*/ 5064865 h 3604272"/>
              <a:gd name="T22" fmla="*/ 104776 w 3671867"/>
              <a:gd name="T23" fmla="*/ 470431 h 3604272"/>
              <a:gd name="T24" fmla="*/ 192100 w 3671867"/>
              <a:gd name="T25" fmla="*/ 66217 h 3604272"/>
              <a:gd name="T26" fmla="*/ 1506381 w 3671867"/>
              <a:gd name="T27" fmla="*/ 43513 h 3604272"/>
              <a:gd name="T28" fmla="*/ 6861974 w 3671867"/>
              <a:gd name="T29" fmla="*/ 20811 h 3604272"/>
              <a:gd name="T30" fmla="*/ 11324952 w 3671867"/>
              <a:gd name="T31" fmla="*/ 13244 h 3604272"/>
              <a:gd name="T32" fmla="*/ 33678706 w 3671867"/>
              <a:gd name="T33" fmla="*/ 3784 h 3604272"/>
              <a:gd name="T34" fmla="*/ 40431399 w 3671867"/>
              <a:gd name="T35" fmla="*/ 3784 h 3604272"/>
              <a:gd name="T36" fmla="*/ 48852871 w 3671867"/>
              <a:gd name="T37" fmla="*/ 24595 h 3604272"/>
              <a:gd name="T38" fmla="*/ 50019041 w 3671867"/>
              <a:gd name="T39" fmla="*/ 32163 h 3604272"/>
              <a:gd name="T40" fmla="*/ 50193673 w 3671867"/>
              <a:gd name="T41" fmla="*/ 5280329 h 3604272"/>
              <a:gd name="T42" fmla="*/ 50176211 w 3671867"/>
              <a:gd name="T43" fmla="*/ 4268717 h 3604272"/>
              <a:gd name="T44" fmla="*/ 49914257 w 3671867"/>
              <a:gd name="T45" fmla="*/ 482870 h 3604272"/>
              <a:gd name="T46" fmla="*/ 49396191 w 3671867"/>
              <a:gd name="T47" fmla="*/ 62433 h 3604272"/>
              <a:gd name="T48" fmla="*/ 46136267 w 3671867"/>
              <a:gd name="T49" fmla="*/ 45406 h 3604272"/>
              <a:gd name="T50" fmla="*/ 37908845 w 3671867"/>
              <a:gd name="T51" fmla="*/ 34055 h 3604272"/>
              <a:gd name="T52" fmla="*/ 32514449 w 3671867"/>
              <a:gd name="T53" fmla="*/ 35947 h 3604272"/>
              <a:gd name="T54" fmla="*/ 7638143 w 3671867"/>
              <a:gd name="T55" fmla="*/ 49190 h 3604272"/>
              <a:gd name="T56" fmla="*/ 681068 w 3671867"/>
              <a:gd name="T57" fmla="*/ 75677 h 3604272"/>
              <a:gd name="T58" fmla="*/ 419119 w 3671867"/>
              <a:gd name="T59" fmla="*/ 333593 h 3604272"/>
              <a:gd name="T60" fmla="*/ 401659 w 3671867"/>
              <a:gd name="T61" fmla="*/ 4210665 h 3604272"/>
              <a:gd name="T62" fmla="*/ 454046 w 3671867"/>
              <a:gd name="T63" fmla="*/ 4948761 h 3604272"/>
              <a:gd name="T64" fmla="*/ 436582 w 3671867"/>
              <a:gd name="T65" fmla="*/ 5295465 h 3604272"/>
              <a:gd name="T66" fmla="*/ 2010895 w 3671867"/>
              <a:gd name="T67" fmla="*/ 5318167 h 3604272"/>
              <a:gd name="T68" fmla="*/ 7870995 w 3671867"/>
              <a:gd name="T69" fmla="*/ 5325735 h 3604272"/>
              <a:gd name="T70" fmla="*/ 13537044 w 3671867"/>
              <a:gd name="T71" fmla="*/ 5327626 h 3604272"/>
              <a:gd name="T72" fmla="*/ 37404331 w 3671867"/>
              <a:gd name="T73" fmla="*/ 5321951 h 3604272"/>
              <a:gd name="T74" fmla="*/ 44351079 w 3671867"/>
              <a:gd name="T75" fmla="*/ 5333301 h 3604272"/>
              <a:gd name="T76" fmla="*/ 50158744 w 3671867"/>
              <a:gd name="T77" fmla="*/ 5342762 h 36042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77157"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3988">
            <a:off x="4989513" y="1619250"/>
            <a:ext cx="23717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TextBox 67"/>
          <p:cNvSpPr txBox="1">
            <a:spLocks noChangeArrowheads="1"/>
          </p:cNvSpPr>
          <p:nvPr/>
        </p:nvSpPr>
        <p:spPr bwMode="auto">
          <a:xfrm>
            <a:off x="1931988" y="2187575"/>
            <a:ext cx="844867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buFontTx/>
              <a:buNone/>
            </a:pPr>
            <a:r>
              <a:rPr lang="vi-VN" altLang="en-US" sz="2200">
                <a:solidFill>
                  <a:srgbClr val="000000"/>
                </a:solidFill>
                <a:latin typeface="Arial" panose="020B0604020202020204" pitchFamily="34" charset="0"/>
                <a:cs typeface="Arial" panose="020B0604020202020204" pitchFamily="34" charset="0"/>
              </a:rPr>
              <a:t>1/ Suy nghĩa của ông D trong tình huống là </a:t>
            </a:r>
            <a:r>
              <a:rPr lang="en-US" altLang="en-US" sz="2200">
                <a:solidFill>
                  <a:srgbClr val="000000"/>
                </a:solidFill>
                <a:latin typeface="Arial" panose="020B0604020202020204" pitchFamily="34" charset="0"/>
                <a:cs typeface="Arial" panose="020B0604020202020204" pitchFamily="34" charset="0"/>
              </a:rPr>
              <a:t>không đúng. Vi phạm quyền và nghĩa vụ của công dân trong học tập. Vì ông D</a:t>
            </a:r>
            <a:r>
              <a:rPr lang="vi-VN" altLang="en-US" sz="2200">
                <a:solidFill>
                  <a:srgbClr val="000000"/>
                </a:solidFill>
                <a:latin typeface="Arial" panose="020B0604020202020204" pitchFamily="34" charset="0"/>
                <a:cs typeface="Arial" panose="020B0604020202020204" pitchFamily="34" charset="0"/>
              </a:rPr>
              <a:t> không tôn trọng quyền</a:t>
            </a:r>
            <a:r>
              <a:rPr lang="en-US" altLang="en-US" sz="2200">
                <a:solidFill>
                  <a:srgbClr val="000000"/>
                </a:solidFill>
                <a:latin typeface="Arial" panose="020B0604020202020204" pitchFamily="34" charset="0"/>
                <a:cs typeface="Arial" panose="020B0604020202020204" pitchFamily="34" charset="0"/>
              </a:rPr>
              <a:t> h</a:t>
            </a:r>
            <a:r>
              <a:rPr lang="vi-VN" altLang="en-US" sz="2200">
                <a:solidFill>
                  <a:srgbClr val="000000"/>
                </a:solidFill>
                <a:latin typeface="Arial" panose="020B0604020202020204" pitchFamily="34" charset="0"/>
                <a:cs typeface="Arial" panose="020B0604020202020204" pitchFamily="34" charset="0"/>
              </a:rPr>
              <a:t>ọc tập của các con, gây sức ép, phân biệt </a:t>
            </a:r>
            <a:r>
              <a:rPr lang="en-US" altLang="en-US" sz="2200">
                <a:solidFill>
                  <a:srgbClr val="000000"/>
                </a:solidFill>
                <a:latin typeface="Arial" panose="020B0604020202020204" pitchFamily="34" charset="0"/>
                <a:cs typeface="Arial" panose="020B0604020202020204" pitchFamily="34" charset="0"/>
              </a:rPr>
              <a:t>giới tính trong học tập.</a:t>
            </a:r>
          </a:p>
          <a:p>
            <a:pPr defTabSz="914400" eaLnBrk="1" hangingPunct="1">
              <a:lnSpc>
                <a:spcPct val="100000"/>
              </a:lnSpc>
              <a:spcBef>
                <a:spcPct val="0"/>
              </a:spcBef>
              <a:buFontTx/>
              <a:buNone/>
            </a:pPr>
            <a:r>
              <a:rPr lang="vi-VN" altLang="en-US" sz="2200">
                <a:solidFill>
                  <a:srgbClr val="000000"/>
                </a:solidFill>
                <a:latin typeface="Arial" panose="020B0604020202020204" pitchFamily="34" charset="0"/>
                <a:cs typeface="Arial" panose="020B0604020202020204" pitchFamily="34" charset="0"/>
              </a:rPr>
              <a:t>2/ Nếu là con trai cả trong gia đình ông </a:t>
            </a:r>
            <a:r>
              <a:rPr lang="en-US" altLang="en-US" sz="2200">
                <a:solidFill>
                  <a:srgbClr val="000000"/>
                </a:solidFill>
                <a:latin typeface="Arial" panose="020B0604020202020204" pitchFamily="34" charset="0"/>
                <a:cs typeface="Arial" panose="020B0604020202020204" pitchFamily="34" charset="0"/>
              </a:rPr>
              <a:t>D  em sẽ </a:t>
            </a:r>
            <a:r>
              <a:rPr lang="vi-VN" altLang="en-US" sz="2200">
                <a:solidFill>
                  <a:srgbClr val="000000"/>
                </a:solidFill>
                <a:latin typeface="Arial" panose="020B0604020202020204" pitchFamily="34" charset="0"/>
                <a:cs typeface="Arial" panose="020B0604020202020204" pitchFamily="34" charset="0"/>
              </a:rPr>
              <a:t>giải thích </a:t>
            </a:r>
            <a:r>
              <a:rPr lang="en-US" altLang="en-US" sz="2200">
                <a:solidFill>
                  <a:srgbClr val="000000"/>
                </a:solidFill>
                <a:latin typeface="Arial" panose="020B0604020202020204" pitchFamily="34" charset="0"/>
                <a:cs typeface="Arial" panose="020B0604020202020204" pitchFamily="34" charset="0"/>
              </a:rPr>
              <a:t>cho</a:t>
            </a:r>
            <a:r>
              <a:rPr lang="vi-VN" altLang="en-US" sz="2200">
                <a:solidFill>
                  <a:srgbClr val="000000"/>
                </a:solidFill>
                <a:latin typeface="Arial" panose="020B0604020202020204" pitchFamily="34" charset="0"/>
                <a:cs typeface="Arial" panose="020B0604020202020204" pitchFamily="34" charset="0"/>
              </a:rPr>
              <a:t> bố hiểu về quyền học của mọi người còn được thực hiện với khả năng, điều kiện khác nhau; giải thích về tầm quan trọng của việc tham gia những hoạt động văn hóa, văn nghệ, thể dục thể thao…</a:t>
            </a:r>
            <a:r>
              <a:rPr lang="en-US" altLang="en-US" sz="2200">
                <a:solidFill>
                  <a:srgbClr val="000000"/>
                </a:solidFill>
                <a:latin typeface="Arial" panose="020B0604020202020204" pitchFamily="34" charset="0"/>
                <a:cs typeface="Arial" panose="020B0604020202020204" pitchFamily="34" charset="0"/>
              </a:rPr>
              <a:t> Đồng thời bày tỏ mong muốn bố sẽ tôn trong quyền học tập của các con. Và bản thân sẽ cố gắng học tập, định hướng nghề nghiệp để bố yên tâm về mình.</a:t>
            </a:r>
          </a:p>
        </p:txBody>
      </p:sp>
      <p:sp>
        <p:nvSpPr>
          <p:cNvPr id="69" name="TextBox 13">
            <a:extLst>
              <a:ext uri="{FF2B5EF4-FFF2-40B4-BE49-F238E27FC236}">
                <a16:creationId xmlns:a16="http://schemas.microsoft.com/office/drawing/2014/main" id="{3A6A9AC9-95BE-4410-9C66-5A19E7DE1672}"/>
              </a:ext>
            </a:extLst>
          </p:cNvPr>
          <p:cNvSpPr txBox="1"/>
          <p:nvPr/>
        </p:nvSpPr>
        <p:spPr>
          <a:xfrm>
            <a:off x="4064000" y="946150"/>
            <a:ext cx="3897313" cy="628650"/>
          </a:xfrm>
          <a:prstGeom prst="rect">
            <a:avLst/>
          </a:prstGeom>
          <a:solidFill>
            <a:schemeClr val="accent6">
              <a:lumMod val="40000"/>
              <a:lumOff val="60000"/>
            </a:schemeClr>
          </a:solidFill>
        </p:spPr>
        <p:txBody>
          <a:bodyPr lIns="0" tIns="0" rIns="0" bIns="0">
            <a:spAutoFit/>
          </a:bodyPr>
          <a:lstStyle/>
          <a:p>
            <a:pPr algn="ctr" defTabSz="914400" eaLnBrk="1" fontAlgn="auto" hangingPunct="1">
              <a:lnSpc>
                <a:spcPts val="4933"/>
              </a:lnSpc>
              <a:spcBef>
                <a:spcPts val="0"/>
              </a:spcBef>
              <a:spcAft>
                <a:spcPts val="0"/>
              </a:spcAft>
              <a:defRPr/>
            </a:pPr>
            <a:r>
              <a:rPr lang="en-US" sz="3200" b="1" dirty="0" err="1">
                <a:solidFill>
                  <a:prstClr val="black"/>
                </a:solidFill>
                <a:latin typeface="Times New Roman" pitchFamily="18" charset="0"/>
                <a:cs typeface="Times New Roman" pitchFamily="18" charset="0"/>
              </a:rPr>
              <a:t>Nhóm</a:t>
            </a:r>
            <a:r>
              <a:rPr lang="en-US" sz="3200" b="1" dirty="0">
                <a:solidFill>
                  <a:prstClr val="black"/>
                </a:solidFill>
                <a:latin typeface="Times New Roman" pitchFamily="18" charset="0"/>
                <a:cs typeface="Times New Roman" pitchFamily="18" charset="0"/>
              </a:rPr>
              <a:t> 3, 4</a:t>
            </a:r>
            <a:endParaRPr lang="en-US" sz="2800" b="1" dirty="0">
              <a:solidFill>
                <a:srgbClr val="3E2A1E"/>
              </a:solidFill>
              <a:latin typeface="Arial" panose="020B0604020202020204" pitchFamily="34" charset="0"/>
              <a:cs typeface="Arial" panose="020B0604020202020204" pitchFamily="34" charset="0"/>
            </a:endParaRPr>
          </a:p>
        </p:txBody>
      </p:sp>
      <p:pic>
        <p:nvPicPr>
          <p:cNvPr id="17716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2133600"/>
            <a:ext cx="1936751"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1"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26688" y="2063750"/>
            <a:ext cx="2074862"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p:cNvPicPr>
          <p:nvPr/>
        </p:nvPicPr>
        <p:blipFill>
          <a:blip r:embed="rId2">
            <a:extLst>
              <a:ext uri="{28A0092B-C50C-407E-A947-70E740481C1C}">
                <a14:useLocalDpi xmlns:a14="http://schemas.microsoft.com/office/drawing/2010/main" val="0"/>
              </a:ext>
            </a:extLst>
          </a:blip>
          <a:srcRect t="7864" b="7864"/>
          <a:stretch>
            <a:fillRect/>
          </a:stretch>
        </p:blipFill>
        <p:spPr bwMode="auto">
          <a:xfrm>
            <a:off x="30163" y="-1714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179" name="Group 3"/>
          <p:cNvGrpSpPr>
            <a:grpSpLocks/>
          </p:cNvGrpSpPr>
          <p:nvPr/>
        </p:nvGrpSpPr>
        <p:grpSpPr bwMode="auto">
          <a:xfrm>
            <a:off x="0" y="6172200"/>
            <a:ext cx="12192000" cy="685800"/>
            <a:chOff x="0" y="0"/>
            <a:chExt cx="118717047" cy="6677834"/>
          </a:xfrm>
        </p:grpSpPr>
        <p:sp>
          <p:nvSpPr>
            <p:cNvPr id="178185" name="Freeform 4"/>
            <p:cNvSpPr>
              <a:spLocks/>
            </p:cNvSpPr>
            <p:nvPr/>
          </p:nvSpPr>
          <p:spPr bwMode="auto">
            <a:xfrm>
              <a:off x="72390" y="72390"/>
              <a:ext cx="118572263" cy="6533054"/>
            </a:xfrm>
            <a:custGeom>
              <a:avLst/>
              <a:gdLst>
                <a:gd name="T0" fmla="*/ 0 w 118572263"/>
                <a:gd name="T1" fmla="*/ 0 h 6533054"/>
                <a:gd name="T2" fmla="*/ 118572263 w 118572263"/>
                <a:gd name="T3" fmla="*/ 0 h 6533054"/>
                <a:gd name="T4" fmla="*/ 118572263 w 118572263"/>
                <a:gd name="T5" fmla="*/ 6533054 h 6533054"/>
                <a:gd name="T6" fmla="*/ 0 w 118572263"/>
                <a:gd name="T7" fmla="*/ 6533054 h 6533054"/>
                <a:gd name="T8" fmla="*/ 0 w 118572263"/>
                <a:gd name="T9" fmla="*/ 0 h 65330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572263" h="6533054">
                  <a:moveTo>
                    <a:pt x="0" y="0"/>
                  </a:moveTo>
                  <a:lnTo>
                    <a:pt x="118572263" y="0"/>
                  </a:lnTo>
                  <a:lnTo>
                    <a:pt x="118572263" y="6533054"/>
                  </a:lnTo>
                  <a:lnTo>
                    <a:pt x="0" y="6533054"/>
                  </a:lnTo>
                  <a:lnTo>
                    <a:pt x="0" y="0"/>
                  </a:lnTo>
                  <a:close/>
                </a:path>
              </a:pathLst>
            </a:custGeom>
            <a:solidFill>
              <a:srgbClr val="BDA9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186" name="Freeform 5"/>
            <p:cNvSpPr>
              <a:spLocks/>
            </p:cNvSpPr>
            <p:nvPr/>
          </p:nvSpPr>
          <p:spPr bwMode="auto">
            <a:xfrm>
              <a:off x="0" y="0"/>
              <a:ext cx="118717045" cy="6677834"/>
            </a:xfrm>
            <a:custGeom>
              <a:avLst/>
              <a:gdLst>
                <a:gd name="T0" fmla="*/ 118572273 w 118717045"/>
                <a:gd name="T1" fmla="*/ 6533054 h 6677834"/>
                <a:gd name="T2" fmla="*/ 118717045 w 118717045"/>
                <a:gd name="T3" fmla="*/ 6533054 h 6677834"/>
                <a:gd name="T4" fmla="*/ 118717045 w 118717045"/>
                <a:gd name="T5" fmla="*/ 6677834 h 6677834"/>
                <a:gd name="T6" fmla="*/ 118572273 w 118717045"/>
                <a:gd name="T7" fmla="*/ 6677834 h 6677834"/>
                <a:gd name="T8" fmla="*/ 118572273 w 118717045"/>
                <a:gd name="T9" fmla="*/ 6533054 h 6677834"/>
                <a:gd name="T10" fmla="*/ 0 w 118717045"/>
                <a:gd name="T11" fmla="*/ 144780 h 6677834"/>
                <a:gd name="T12" fmla="*/ 144780 w 118717045"/>
                <a:gd name="T13" fmla="*/ 144780 h 6677834"/>
                <a:gd name="T14" fmla="*/ 144780 w 118717045"/>
                <a:gd name="T15" fmla="*/ 6533054 h 6677834"/>
                <a:gd name="T16" fmla="*/ 0 w 118717045"/>
                <a:gd name="T17" fmla="*/ 6533054 h 6677834"/>
                <a:gd name="T18" fmla="*/ 0 w 118717045"/>
                <a:gd name="T19" fmla="*/ 144780 h 6677834"/>
                <a:gd name="T20" fmla="*/ 0 w 118717045"/>
                <a:gd name="T21" fmla="*/ 6533054 h 6677834"/>
                <a:gd name="T22" fmla="*/ 144780 w 118717045"/>
                <a:gd name="T23" fmla="*/ 6533054 h 6677834"/>
                <a:gd name="T24" fmla="*/ 144780 w 118717045"/>
                <a:gd name="T25" fmla="*/ 6677834 h 6677834"/>
                <a:gd name="T26" fmla="*/ 0 w 118717045"/>
                <a:gd name="T27" fmla="*/ 6677834 h 6677834"/>
                <a:gd name="T28" fmla="*/ 0 w 118717045"/>
                <a:gd name="T29" fmla="*/ 6533054 h 6677834"/>
                <a:gd name="T30" fmla="*/ 118572273 w 118717045"/>
                <a:gd name="T31" fmla="*/ 144780 h 6677834"/>
                <a:gd name="T32" fmla="*/ 118717045 w 118717045"/>
                <a:gd name="T33" fmla="*/ 144780 h 6677834"/>
                <a:gd name="T34" fmla="*/ 118717045 w 118717045"/>
                <a:gd name="T35" fmla="*/ 6533054 h 6677834"/>
                <a:gd name="T36" fmla="*/ 118572273 w 118717045"/>
                <a:gd name="T37" fmla="*/ 6533054 h 6677834"/>
                <a:gd name="T38" fmla="*/ 118572273 w 118717045"/>
                <a:gd name="T39" fmla="*/ 144780 h 6677834"/>
                <a:gd name="T40" fmla="*/ 144780 w 118717045"/>
                <a:gd name="T41" fmla="*/ 6533054 h 6677834"/>
                <a:gd name="T42" fmla="*/ 118572273 w 118717045"/>
                <a:gd name="T43" fmla="*/ 6533054 h 6677834"/>
                <a:gd name="T44" fmla="*/ 118572273 w 118717045"/>
                <a:gd name="T45" fmla="*/ 6677834 h 6677834"/>
                <a:gd name="T46" fmla="*/ 144780 w 118717045"/>
                <a:gd name="T47" fmla="*/ 6677834 h 6677834"/>
                <a:gd name="T48" fmla="*/ 144780 w 118717045"/>
                <a:gd name="T49" fmla="*/ 6533054 h 6677834"/>
                <a:gd name="T50" fmla="*/ 118572273 w 118717045"/>
                <a:gd name="T51" fmla="*/ 0 h 6677834"/>
                <a:gd name="T52" fmla="*/ 118717045 w 118717045"/>
                <a:gd name="T53" fmla="*/ 0 h 6677834"/>
                <a:gd name="T54" fmla="*/ 118717045 w 118717045"/>
                <a:gd name="T55" fmla="*/ 144780 h 6677834"/>
                <a:gd name="T56" fmla="*/ 118572273 w 118717045"/>
                <a:gd name="T57" fmla="*/ 144780 h 6677834"/>
                <a:gd name="T58" fmla="*/ 118572273 w 118717045"/>
                <a:gd name="T59" fmla="*/ 0 h 6677834"/>
                <a:gd name="T60" fmla="*/ 0 w 118717045"/>
                <a:gd name="T61" fmla="*/ 0 h 6677834"/>
                <a:gd name="T62" fmla="*/ 144780 w 118717045"/>
                <a:gd name="T63" fmla="*/ 0 h 6677834"/>
                <a:gd name="T64" fmla="*/ 144780 w 118717045"/>
                <a:gd name="T65" fmla="*/ 144780 h 6677834"/>
                <a:gd name="T66" fmla="*/ 0 w 118717045"/>
                <a:gd name="T67" fmla="*/ 144780 h 6677834"/>
                <a:gd name="T68" fmla="*/ 0 w 118717045"/>
                <a:gd name="T69" fmla="*/ 0 h 6677834"/>
                <a:gd name="T70" fmla="*/ 144780 w 118717045"/>
                <a:gd name="T71" fmla="*/ 0 h 6677834"/>
                <a:gd name="T72" fmla="*/ 118572273 w 118717045"/>
                <a:gd name="T73" fmla="*/ 0 h 6677834"/>
                <a:gd name="T74" fmla="*/ 118572273 w 118717045"/>
                <a:gd name="T75" fmla="*/ 144780 h 6677834"/>
                <a:gd name="T76" fmla="*/ 144780 w 118717045"/>
                <a:gd name="T77" fmla="*/ 144780 h 6677834"/>
                <a:gd name="T78" fmla="*/ 144780 w 118717045"/>
                <a:gd name="T79" fmla="*/ 0 h 66778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8717045" h="6677834">
                  <a:moveTo>
                    <a:pt x="118572273" y="6533054"/>
                  </a:moveTo>
                  <a:lnTo>
                    <a:pt x="118717045" y="6533054"/>
                  </a:lnTo>
                  <a:lnTo>
                    <a:pt x="118717045" y="6677834"/>
                  </a:lnTo>
                  <a:lnTo>
                    <a:pt x="118572273" y="6677834"/>
                  </a:lnTo>
                  <a:lnTo>
                    <a:pt x="11857227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118572273" y="144780"/>
                  </a:moveTo>
                  <a:lnTo>
                    <a:pt x="118717045" y="144780"/>
                  </a:lnTo>
                  <a:lnTo>
                    <a:pt x="118717045" y="6533054"/>
                  </a:lnTo>
                  <a:lnTo>
                    <a:pt x="118572273" y="6533054"/>
                  </a:lnTo>
                  <a:lnTo>
                    <a:pt x="118572273" y="144780"/>
                  </a:lnTo>
                  <a:close/>
                  <a:moveTo>
                    <a:pt x="144780" y="6533054"/>
                  </a:moveTo>
                  <a:lnTo>
                    <a:pt x="118572273" y="6533054"/>
                  </a:lnTo>
                  <a:lnTo>
                    <a:pt x="118572273" y="6677834"/>
                  </a:lnTo>
                  <a:lnTo>
                    <a:pt x="144780" y="6677834"/>
                  </a:lnTo>
                  <a:lnTo>
                    <a:pt x="144780" y="6533054"/>
                  </a:lnTo>
                  <a:close/>
                  <a:moveTo>
                    <a:pt x="118572273" y="0"/>
                  </a:moveTo>
                  <a:lnTo>
                    <a:pt x="118717045" y="0"/>
                  </a:lnTo>
                  <a:lnTo>
                    <a:pt x="118717045" y="144780"/>
                  </a:lnTo>
                  <a:lnTo>
                    <a:pt x="118572273" y="144780"/>
                  </a:lnTo>
                  <a:lnTo>
                    <a:pt x="118572273" y="0"/>
                  </a:lnTo>
                  <a:close/>
                  <a:moveTo>
                    <a:pt x="0" y="0"/>
                  </a:moveTo>
                  <a:lnTo>
                    <a:pt x="144780" y="0"/>
                  </a:lnTo>
                  <a:lnTo>
                    <a:pt x="144780" y="144780"/>
                  </a:lnTo>
                  <a:lnTo>
                    <a:pt x="0" y="144780"/>
                  </a:lnTo>
                  <a:lnTo>
                    <a:pt x="0" y="0"/>
                  </a:lnTo>
                  <a:close/>
                  <a:moveTo>
                    <a:pt x="144780" y="0"/>
                  </a:moveTo>
                  <a:lnTo>
                    <a:pt x="118572273" y="0"/>
                  </a:lnTo>
                  <a:lnTo>
                    <a:pt x="118572273" y="144780"/>
                  </a:lnTo>
                  <a:lnTo>
                    <a:pt x="144780" y="144780"/>
                  </a:lnTo>
                  <a:lnTo>
                    <a:pt x="144780" y="0"/>
                  </a:lnTo>
                  <a:close/>
                </a:path>
              </a:pathLst>
            </a:custGeom>
            <a:solidFill>
              <a:srgbClr val="3E2A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78180"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64563" y="2452688"/>
            <a:ext cx="29908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AutoShape 8"/>
          <p:cNvSpPr>
            <a:spLocks noChangeArrowheads="1"/>
          </p:cNvSpPr>
          <p:nvPr/>
        </p:nvSpPr>
        <p:spPr bwMode="auto">
          <a:xfrm>
            <a:off x="1077913" y="1136650"/>
            <a:ext cx="7429500" cy="3298825"/>
          </a:xfrm>
          <a:prstGeom prst="rect">
            <a:avLst/>
          </a:prstGeom>
          <a:solidFill>
            <a:srgbClr val="DB946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Century Gothic" panose="020B0502020202020204" pitchFamily="34" charset="0"/>
            </a:endParaRPr>
          </a:p>
        </p:txBody>
      </p:sp>
      <p:sp>
        <p:nvSpPr>
          <p:cNvPr id="178182" name="AutoShape 9"/>
          <p:cNvSpPr>
            <a:spLocks noChangeArrowheads="1"/>
          </p:cNvSpPr>
          <p:nvPr/>
        </p:nvSpPr>
        <p:spPr bwMode="auto">
          <a:xfrm>
            <a:off x="817563" y="1270000"/>
            <a:ext cx="7521575" cy="3222625"/>
          </a:xfrm>
          <a:prstGeom prst="rect">
            <a:avLst/>
          </a:prstGeom>
          <a:solidFill>
            <a:srgbClr val="FFFB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Century Gothic" panose="020B0502020202020204" pitchFamily="34" charset="0"/>
            </a:endParaRPr>
          </a:p>
        </p:txBody>
      </p:sp>
      <p:sp>
        <p:nvSpPr>
          <p:cNvPr id="178183" name="TextBox 22"/>
          <p:cNvSpPr txBox="1">
            <a:spLocks noChangeArrowheads="1"/>
          </p:cNvSpPr>
          <p:nvPr/>
        </p:nvSpPr>
        <p:spPr bwMode="auto">
          <a:xfrm>
            <a:off x="1077913" y="1308100"/>
            <a:ext cx="717232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ct val="150000"/>
              </a:lnSpc>
              <a:spcBef>
                <a:spcPct val="0"/>
              </a:spcBef>
              <a:buFontTx/>
              <a:buNone/>
            </a:pPr>
            <a:r>
              <a:rPr lang="vi-VN" altLang="en-US">
                <a:solidFill>
                  <a:srgbClr val="3E2A1E"/>
                </a:solidFill>
                <a:latin typeface="Arial" panose="020B0604020202020204" pitchFamily="34" charset="0"/>
                <a:cs typeface="Arial" panose="020B0604020202020204" pitchFamily="34" charset="0"/>
              </a:rPr>
              <a:t>Em</a:t>
            </a:r>
            <a:r>
              <a:rPr lang="en-US" altLang="en-US">
                <a:solidFill>
                  <a:srgbClr val="3E2A1E"/>
                </a:solidFill>
                <a:latin typeface="Arial" panose="020B0604020202020204" pitchFamily="34" charset="0"/>
                <a:cs typeface="Arial" panose="020B0604020202020204" pitchFamily="34" charset="0"/>
              </a:rPr>
              <a:t> hãy viết một bài luận về những việc mà em đã làm để thực hiện tốt quyền và nghĩa vụ của công dân trong học tập và chia sẻ với các bạn trong lớp về kế hoạch học tập trong tương lai của bạn. </a:t>
            </a:r>
            <a:endParaRPr lang="en-US" altLang="en-US" sz="2400">
              <a:solidFill>
                <a:srgbClr val="3E2A1E"/>
              </a:solidFill>
              <a:latin typeface="Arial" panose="020B0604020202020204" pitchFamily="34" charset="0"/>
              <a:cs typeface="Arial" panose="020B0604020202020204" pitchFamily="34" charset="0"/>
            </a:endParaRPr>
          </a:p>
        </p:txBody>
      </p:sp>
      <p:sp>
        <p:nvSpPr>
          <p:cNvPr id="178184" name="Rectangle 25"/>
          <p:cNvSpPr>
            <a:spLocks noChangeArrowheads="1"/>
          </p:cNvSpPr>
          <p:nvPr/>
        </p:nvSpPr>
        <p:spPr bwMode="auto">
          <a:xfrm>
            <a:off x="1985963" y="30163"/>
            <a:ext cx="86487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954" tIns="30477" rIns="60954" bIns="3047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50000"/>
              </a:lnSpc>
              <a:spcBef>
                <a:spcPts val="200"/>
              </a:spcBef>
              <a:spcAft>
                <a:spcPts val="200"/>
              </a:spcAft>
              <a:buFontTx/>
              <a:buNone/>
            </a:pPr>
            <a:r>
              <a:rPr lang="en-US" altLang="en-US" sz="3000" b="1">
                <a:solidFill>
                  <a:srgbClr val="FF33CC"/>
                </a:solidFill>
                <a:latin typeface="Arial" panose="020B0604020202020204" pitchFamily="34" charset="0"/>
                <a:ea typeface="Times New Roman" panose="02020603050405020304" pitchFamily="18" charset="0"/>
                <a:cs typeface="Arial" panose="020B0604020202020204" pitchFamily="34" charset="0"/>
              </a:rPr>
              <a:t>IV. VẬN DỤNG</a:t>
            </a:r>
          </a:p>
        </p:txBody>
      </p:sp>
    </p:spTree>
  </p:cSld>
  <p:clrMapOvr>
    <a:masterClrMapping/>
  </p:clrMapOvr>
  <p:transition spd="slow">
    <p:split orient="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title"/>
          </p:nvPr>
        </p:nvSpPr>
        <p:spPr/>
        <p:txBody>
          <a:bodyPr/>
          <a:lstStyle/>
          <a:p>
            <a:endParaRPr lang="en-US" altLang="en-US" smtClean="0"/>
          </a:p>
        </p:txBody>
      </p:sp>
      <p:pic>
        <p:nvPicPr>
          <p:cNvPr id="179203" name="Picture 4" descr="Copy of KJ0270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p:cNvSpPr txBox="1">
            <a:spLocks noChangeArrowheads="1"/>
          </p:cNvSpPr>
          <p:nvPr/>
        </p:nvSpPr>
        <p:spPr bwMode="auto">
          <a:xfrm>
            <a:off x="1524000" y="479425"/>
            <a:ext cx="91440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2" tIns="45696" rIns="91392" bIns="45696">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1200"/>
              </a:spcBef>
              <a:buFontTx/>
              <a:buNone/>
            </a:pPr>
            <a:r>
              <a:rPr lang="en-US" altLang="en-US" sz="4400" b="1">
                <a:solidFill>
                  <a:srgbClr val="0000CC"/>
                </a:solidFill>
                <a:latin typeface="Arial" panose="020B0604020202020204" pitchFamily="34" charset="0"/>
              </a:rPr>
              <a:t>XIN CHÂN THÀNH CẢM ƠN </a:t>
            </a:r>
          </a:p>
          <a:p>
            <a:pPr algn="ctr">
              <a:lnSpc>
                <a:spcPct val="100000"/>
              </a:lnSpc>
              <a:spcBef>
                <a:spcPts val="1200"/>
              </a:spcBef>
              <a:buFontTx/>
              <a:buNone/>
            </a:pPr>
            <a:r>
              <a:rPr lang="en-US" altLang="en-US" sz="4400" b="1">
                <a:solidFill>
                  <a:srgbClr val="0000CC"/>
                </a:solidFill>
                <a:latin typeface="Arial" panose="020B0604020202020204" pitchFamily="34" charset="0"/>
              </a:rPr>
              <a:t>CÁC EM ĐÃ CHÚ 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65541">
                                            <p:txEl>
                                              <p:pRg st="0" end="0"/>
                                            </p:txEl>
                                          </p:spTgt>
                                        </p:tgtEl>
                                        <p:attrNameLst>
                                          <p:attrName>style.visibility</p:attrName>
                                        </p:attrNameLst>
                                      </p:cBhvr>
                                      <p:to>
                                        <p:strVal val="visible"/>
                                      </p:to>
                                    </p:set>
                                    <p:anim calcmode="lin" valueType="num">
                                      <p:cBhvr>
                                        <p:cTn id="7" dur="1000" fill="hold"/>
                                        <p:tgtEl>
                                          <p:spTgt spid="6554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554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554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5541">
                                            <p:txEl>
                                              <p:pRg st="0" end="0"/>
                                            </p:txEl>
                                          </p:spTgt>
                                        </p:tgtEl>
                                      </p:cBhvr>
                                    </p:animEffect>
                                  </p:childTnLst>
                                </p:cTn>
                              </p:par>
                            </p:childTnLst>
                          </p:cTn>
                        </p:par>
                        <p:par>
                          <p:cTn id="11" fill="hold" nodeType="afterGroup">
                            <p:stCondLst>
                              <p:cond delay="18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65541">
                                            <p:txEl>
                                              <p:pRg st="1" end="1"/>
                                            </p:txEl>
                                          </p:spTgt>
                                        </p:tgtEl>
                                        <p:attrNameLst>
                                          <p:attrName>style.visibility</p:attrName>
                                        </p:attrNameLst>
                                      </p:cBhvr>
                                      <p:to>
                                        <p:strVal val="visible"/>
                                      </p:to>
                                    </p:set>
                                    <p:anim calcmode="lin" valueType="num">
                                      <p:cBhvr>
                                        <p:cTn id="14" dur="1000" fill="hold"/>
                                        <p:tgtEl>
                                          <p:spTgt spid="65541">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65541">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65541">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655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idx="4294967295"/>
          </p:nvPr>
        </p:nvSpPr>
        <p:spPr>
          <a:xfrm>
            <a:off x="990600" y="1398588"/>
            <a:ext cx="10591800" cy="2808287"/>
          </a:xfrm>
        </p:spPr>
        <p:txBody>
          <a:bodyPr/>
          <a:lstStyle/>
          <a:p>
            <a:pPr algn="ctr" eaLnBrk="1" hangingPunct="1"/>
            <a:r>
              <a:rPr lang="en-US" altLang="vi-VN" sz="3200" b="1" smtClean="0">
                <a:solidFill>
                  <a:srgbClr val="FF0000"/>
                </a:solidFill>
                <a:latin typeface="Times New Roman" panose="02020603050405020304" pitchFamily="18" charset="0"/>
                <a:cs typeface="Times New Roman" panose="02020603050405020304" pitchFamily="18" charset="0"/>
              </a:rPr>
              <a:t>Câu 5</a:t>
            </a:r>
            <a:r>
              <a:rPr lang="en-US" altLang="vi-VN" sz="3200" b="1" smtClean="0">
                <a:latin typeface="Times New Roman" panose="02020603050405020304" pitchFamily="18" charset="0"/>
                <a:cs typeface="Times New Roman" panose="02020603050405020304" pitchFamily="18" charset="0"/>
              </a:rPr>
              <a:t>: </a:t>
            </a:r>
            <a:r>
              <a:rPr lang="vi-VN" altLang="vi-VN" sz="3200" b="1" smtClean="0">
                <a:cs typeface="Times New Roman" panose="02020603050405020304" pitchFamily="18" charset="0"/>
              </a:rPr>
              <a:t>Đây là tên gọi một cuộc thi sáng tạo trong phạm vi cả nước dành cho học sinh phổ thông? </a:t>
            </a:r>
            <a:r>
              <a:rPr lang="en-US" altLang="vi-VN" sz="3200" b="1" smtClean="0">
                <a:latin typeface="Times New Roman" panose="02020603050405020304" pitchFamily="18" charset="0"/>
                <a:cs typeface="Times New Roman" panose="02020603050405020304" pitchFamily="18" charset="0"/>
              </a:rPr>
              <a:t/>
            </a:r>
            <a:br>
              <a:rPr lang="en-US" altLang="vi-VN" sz="3200" b="1" smtClean="0">
                <a:latin typeface="Times New Roman" panose="02020603050405020304" pitchFamily="18" charset="0"/>
                <a:cs typeface="Times New Roman" panose="02020603050405020304" pitchFamily="18" charset="0"/>
              </a:rPr>
            </a:br>
            <a:r>
              <a:rPr lang="vi-VN" altLang="vi-VN" sz="3200" b="1" smtClean="0">
                <a:cs typeface="Times New Roman" panose="02020603050405020304" pitchFamily="18" charset="0"/>
              </a:rPr>
              <a:t>(14 chữ cái)</a:t>
            </a:r>
            <a:endParaRPr lang="en-US" altLang="vi-VN" sz="3200" b="1" smtClean="0"/>
          </a:p>
        </p:txBody>
      </p:sp>
      <p:sp>
        <p:nvSpPr>
          <p:cNvPr id="5" name="Rectangle 4">
            <a:hlinkClick r:id="rId2" action="ppaction://hlinksldjump"/>
          </p:cNvPr>
          <p:cNvSpPr/>
          <p:nvPr/>
        </p:nvSpPr>
        <p:spPr>
          <a:xfrm>
            <a:off x="4763" y="0"/>
            <a:ext cx="2663825" cy="97948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FF0000"/>
                </a:solidFill>
                <a:latin typeface="Times New Roman" panose="02020603050405020304" pitchFamily="18" charset="0"/>
                <a:cs typeface="Times New Roman" panose="02020603050405020304" pitchFamily="18" charset="0"/>
              </a:rPr>
              <a:t>TRÒ CHƠI</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idx="4294967295"/>
          </p:nvPr>
        </p:nvSpPr>
        <p:spPr>
          <a:xfrm>
            <a:off x="685800" y="1752600"/>
            <a:ext cx="10515600" cy="2239963"/>
          </a:xfrm>
        </p:spPr>
        <p:txBody>
          <a:bodyPr/>
          <a:lstStyle/>
          <a:p>
            <a:pPr algn="ctr" eaLnBrk="1" hangingPunct="1"/>
            <a:r>
              <a:rPr lang="en-US" altLang="vi-VN" sz="3200" b="1" smtClean="0">
                <a:solidFill>
                  <a:srgbClr val="FF0000"/>
                </a:solidFill>
                <a:latin typeface="Times New Roman" panose="02020603050405020304" pitchFamily="18" charset="0"/>
                <a:cs typeface="Times New Roman" panose="02020603050405020304" pitchFamily="18" charset="0"/>
              </a:rPr>
              <a:t>Câu 6</a:t>
            </a:r>
            <a:r>
              <a:rPr lang="en-US" altLang="vi-VN" sz="3200" b="1" smtClean="0">
                <a:latin typeface="Times New Roman" panose="02020603050405020304" pitchFamily="18" charset="0"/>
                <a:cs typeface="Times New Roman" panose="02020603050405020304" pitchFamily="18" charset="0"/>
              </a:rPr>
              <a:t>: </a:t>
            </a:r>
            <a:r>
              <a:rPr lang="en-US" altLang="vi-VN" sz="3200" b="1" smtClean="0">
                <a:latin typeface="Times New Roman" panose="02020603050405020304" pitchFamily="18" charset="0"/>
              </a:rPr>
              <a:t>Văn bản luật nào có hiệu lực pháp lý cao nhất </a:t>
            </a:r>
            <a:br>
              <a:rPr lang="en-US" altLang="vi-VN" sz="3200" b="1" smtClean="0">
                <a:latin typeface="Times New Roman" panose="02020603050405020304" pitchFamily="18" charset="0"/>
              </a:rPr>
            </a:br>
            <a:r>
              <a:rPr lang="en-US" altLang="vi-VN" sz="3200" b="1" smtClean="0">
                <a:latin typeface="Times New Roman" panose="02020603050405020304" pitchFamily="18" charset="0"/>
              </a:rPr>
              <a:t>của Việt Nam ? </a:t>
            </a:r>
            <a:r>
              <a:rPr lang="en-US" altLang="vi-VN" sz="3200" b="1" smtClean="0">
                <a:latin typeface="Times New Roman" panose="02020603050405020304" pitchFamily="18" charset="0"/>
                <a:cs typeface="Times New Roman" panose="02020603050405020304" pitchFamily="18" charset="0"/>
              </a:rPr>
              <a:t/>
            </a:r>
            <a:br>
              <a:rPr lang="en-US" altLang="vi-VN" sz="3200" b="1" smtClean="0">
                <a:latin typeface="Times New Roman" panose="02020603050405020304" pitchFamily="18" charset="0"/>
                <a:cs typeface="Times New Roman" panose="02020603050405020304" pitchFamily="18" charset="0"/>
              </a:rPr>
            </a:br>
            <a:r>
              <a:rPr lang="vi-VN" altLang="vi-VN" sz="3200" b="1" smtClean="0">
                <a:cs typeface="Times New Roman" panose="02020603050405020304" pitchFamily="18" charset="0"/>
              </a:rPr>
              <a:t>(8 chữ cái)</a:t>
            </a:r>
            <a:endParaRPr lang="en-US" altLang="vi-VN" sz="3200" b="1" smtClean="0">
              <a:latin typeface="Times New Roman" panose="02020603050405020304" pitchFamily="18" charset="0"/>
              <a:cs typeface="Times New Roman" panose="02020603050405020304" pitchFamily="18" charset="0"/>
            </a:endParaRPr>
          </a:p>
        </p:txBody>
      </p:sp>
      <p:sp>
        <p:nvSpPr>
          <p:cNvPr id="5" name="Rectangle 4">
            <a:hlinkClick r:id="rId2" action="ppaction://hlinksldjump"/>
          </p:cNvPr>
          <p:cNvSpPr/>
          <p:nvPr/>
        </p:nvSpPr>
        <p:spPr>
          <a:xfrm>
            <a:off x="152400" y="0"/>
            <a:ext cx="2665413" cy="97948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FF0000"/>
                </a:solidFill>
                <a:latin typeface="Times New Roman" panose="02020603050405020304" pitchFamily="18" charset="0"/>
                <a:cs typeface="Times New Roman" panose="02020603050405020304" pitchFamily="18" charset="0"/>
              </a:rPr>
              <a:t>TRÒ CHƠI</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idx="4294967295"/>
          </p:nvPr>
        </p:nvSpPr>
        <p:spPr>
          <a:xfrm>
            <a:off x="495300" y="1317625"/>
            <a:ext cx="11201400" cy="3622675"/>
          </a:xfrm>
        </p:spPr>
        <p:txBody>
          <a:bodyPr/>
          <a:lstStyle/>
          <a:p>
            <a:pPr algn="ctr" eaLnBrk="1" hangingPunct="1"/>
            <a:r>
              <a:rPr lang="en-US" altLang="vi-VN" sz="3200" b="1" smtClean="0">
                <a:solidFill>
                  <a:srgbClr val="FF0000"/>
                </a:solidFill>
                <a:latin typeface="Times New Roman" panose="02020603050405020304" pitchFamily="18" charset="0"/>
                <a:cs typeface="Times New Roman" panose="02020603050405020304" pitchFamily="18" charset="0"/>
              </a:rPr>
              <a:t>Câu 7</a:t>
            </a:r>
            <a:r>
              <a:rPr lang="en-US" altLang="vi-VN" sz="3200" b="1" smtClean="0">
                <a:latin typeface="Times New Roman" panose="02020603050405020304" pitchFamily="18" charset="0"/>
                <a:cs typeface="Times New Roman" panose="02020603050405020304" pitchFamily="18" charset="0"/>
              </a:rPr>
              <a:t>: </a:t>
            </a:r>
            <a:r>
              <a:rPr lang="vi-VN" altLang="vi-VN" sz="3200" b="1" smtClean="0">
                <a:cs typeface="Times New Roman" panose="02020603050405020304" pitchFamily="18" charset="0"/>
              </a:rPr>
              <a:t>Điều từ còn thiếu vào dấu ba chấm trong câu sau đây: “Chúng ta cần có một mức sống đầy đủ, có điều kiện nghỉ ngơi, vui chơi, giải trí để phát triển</a:t>
            </a:r>
            <a:r>
              <a:rPr lang="en-US" altLang="vi-VN" sz="3200" b="1" smtClean="0">
                <a:latin typeface="Times New Roman" panose="02020603050405020304" pitchFamily="18" charset="0"/>
                <a:cs typeface="Times New Roman" panose="02020603050405020304" pitchFamily="18" charset="0"/>
              </a:rPr>
              <a:t> </a:t>
            </a:r>
            <a:r>
              <a:rPr lang="vi-VN" altLang="vi-VN" sz="3200" b="1" smtClean="0">
                <a:cs typeface="Times New Roman" panose="02020603050405020304" pitchFamily="18" charset="0"/>
              </a:rPr>
              <a:t>… ?”  </a:t>
            </a:r>
            <a:r>
              <a:rPr lang="en-US" altLang="vi-VN" sz="3200" b="1" smtClean="0">
                <a:latin typeface="Times New Roman" panose="02020603050405020304" pitchFamily="18" charset="0"/>
                <a:cs typeface="Times New Roman" panose="02020603050405020304" pitchFamily="18" charset="0"/>
              </a:rPr>
              <a:t/>
            </a:r>
            <a:br>
              <a:rPr lang="en-US" altLang="vi-VN" sz="3200" b="1" smtClean="0">
                <a:latin typeface="Times New Roman" panose="02020603050405020304" pitchFamily="18" charset="0"/>
                <a:cs typeface="Times New Roman" panose="02020603050405020304" pitchFamily="18" charset="0"/>
              </a:rPr>
            </a:br>
            <a:r>
              <a:rPr lang="vi-VN" altLang="vi-VN" sz="3200" b="1" smtClean="0">
                <a:cs typeface="Times New Roman" panose="02020603050405020304" pitchFamily="18" charset="0"/>
              </a:rPr>
              <a:t>(7 </a:t>
            </a:r>
            <a:r>
              <a:rPr lang="en-US" altLang="vi-VN" sz="3200" b="1" smtClean="0">
                <a:latin typeface="Times New Roman" panose="02020603050405020304" pitchFamily="18" charset="0"/>
                <a:cs typeface="Times New Roman" panose="02020603050405020304" pitchFamily="18" charset="0"/>
              </a:rPr>
              <a:t>c</a:t>
            </a:r>
            <a:r>
              <a:rPr lang="vi-VN" altLang="vi-VN" sz="3200" b="1" smtClean="0">
                <a:cs typeface="Times New Roman" panose="02020603050405020304" pitchFamily="18" charset="0"/>
              </a:rPr>
              <a:t>hữ cái)</a:t>
            </a:r>
            <a:endParaRPr lang="en-US" altLang="vi-VN" sz="3200" b="1" smtClean="0">
              <a:solidFill>
                <a:srgbClr val="FF0000"/>
              </a:solidFill>
              <a:latin typeface="Times New Roman" panose="02020603050405020304" pitchFamily="18" charset="0"/>
              <a:cs typeface="Times New Roman" panose="02020603050405020304" pitchFamily="18" charset="0"/>
            </a:endParaRPr>
          </a:p>
        </p:txBody>
      </p:sp>
      <p:sp>
        <p:nvSpPr>
          <p:cNvPr id="5" name="Rectangle 4">
            <a:hlinkClick r:id="rId2" action="ppaction://hlinksldjump"/>
          </p:cNvPr>
          <p:cNvSpPr/>
          <p:nvPr/>
        </p:nvSpPr>
        <p:spPr>
          <a:xfrm>
            <a:off x="152400" y="0"/>
            <a:ext cx="2665413" cy="97948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a:solidFill>
                  <a:srgbClr val="FF0000"/>
                </a:solidFill>
                <a:latin typeface="Times New Roman" panose="02020603050405020304" pitchFamily="18" charset="0"/>
                <a:cs typeface="Times New Roman" panose="02020603050405020304" pitchFamily="18" charset="0"/>
              </a:rPr>
              <a:t>TRÒ CHƠI</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5.9|7.8|10.4|19.8|6.2|8.2|5.7|31.5|6.2|7.4|4.2|22|8.3|13.7|15|20.8"/>
</p:tagLst>
</file>

<file path=ppt/tags/tag2.xml><?xml version="1.0" encoding="utf-8"?>
<p:tagLst xmlns:a="http://schemas.openxmlformats.org/drawingml/2006/main" xmlns:r="http://schemas.openxmlformats.org/officeDocument/2006/relationships" xmlns:p="http://schemas.openxmlformats.org/presentationml/2006/main">
  <p:tag name="TIMING" val="|14.1|5.9|7.8|10.4|19.8|6.2|8.2|5.7|31.5|6.2|7.4|4.2|22|8.3|13.7|15|20.8"/>
</p:tagLst>
</file>

<file path=ppt/tags/tag3.xml><?xml version="1.0" encoding="utf-8"?>
<p:tagLst xmlns:a="http://schemas.openxmlformats.org/drawingml/2006/main" xmlns:r="http://schemas.openxmlformats.org/officeDocument/2006/relationships" xmlns:p="http://schemas.openxmlformats.org/presentationml/2006/main">
  <p:tag name="TIMING" val="|14.1|5.9|7.8|10.4|19.8|6.2|8.2|5.7|31.5|6.2|7.4|4.2|22|8.3|13.7|15|20.8"/>
</p:tagLst>
</file>

<file path=ppt/tags/tag4.xml><?xml version="1.0" encoding="utf-8"?>
<p:tagLst xmlns:a="http://schemas.openxmlformats.org/drawingml/2006/main" xmlns:r="http://schemas.openxmlformats.org/officeDocument/2006/relationships" xmlns:p="http://schemas.openxmlformats.org/presentationml/2006/main">
  <p:tag name="TIMING" val="|14.1|5.9|7.8|10.4|19.8|6.2|8.2|5.7|31.5|6.2|7.4|4.2|22|8.3|13.7|15|2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11.xml><?xml version="1.0" encoding="utf-8"?>
<a:theme xmlns:a="http://schemas.openxmlformats.org/drawingml/2006/main" name="8_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4.xml><?xml version="1.0" encoding="utf-8"?>
<a:theme xmlns:a="http://schemas.openxmlformats.org/drawingml/2006/main" name="1_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5.xml><?xml version="1.0" encoding="utf-8"?>
<a:theme xmlns:a="http://schemas.openxmlformats.org/drawingml/2006/main" name="2_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6.xml><?xml version="1.0" encoding="utf-8"?>
<a:theme xmlns:a="http://schemas.openxmlformats.org/drawingml/2006/main" name="3_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7.xml><?xml version="1.0" encoding="utf-8"?>
<a:theme xmlns:a="http://schemas.openxmlformats.org/drawingml/2006/main" name="4_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8.xml><?xml version="1.0" encoding="utf-8"?>
<a:theme xmlns:a="http://schemas.openxmlformats.org/drawingml/2006/main" name="5_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9.xml><?xml version="1.0" encoding="utf-8"?>
<a:theme xmlns:a="http://schemas.openxmlformats.org/drawingml/2006/main" name="6_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docProps/app.xml><?xml version="1.0" encoding="utf-8"?>
<Properties xmlns="http://schemas.openxmlformats.org/officeDocument/2006/extended-properties" xmlns:vt="http://schemas.openxmlformats.org/officeDocument/2006/docPropsVTypes">
  <Template/>
  <TotalTime>4030</TotalTime>
  <Words>4381</Words>
  <Application>Microsoft Office PowerPoint</Application>
  <PresentationFormat>Widescreen</PresentationFormat>
  <Paragraphs>646</Paragraphs>
  <Slides>62</Slides>
  <Notes>11</Notes>
  <HiddenSlides>0</HiddenSlides>
  <MMClips>16</MMClips>
  <ScaleCrop>false</ScaleCrop>
  <HeadingPairs>
    <vt:vector size="6" baseType="variant">
      <vt:variant>
        <vt:lpstr>Fonts Used</vt:lpstr>
      </vt:variant>
      <vt:variant>
        <vt:i4>19</vt:i4>
      </vt:variant>
      <vt:variant>
        <vt:lpstr>Theme</vt:lpstr>
      </vt:variant>
      <vt:variant>
        <vt:i4>20</vt:i4>
      </vt:variant>
      <vt:variant>
        <vt:lpstr>Slide Titles</vt:lpstr>
      </vt:variant>
      <vt:variant>
        <vt:i4>62</vt:i4>
      </vt:variant>
    </vt:vector>
  </HeadingPairs>
  <TitlesOfParts>
    <vt:vector size="101" baseType="lpstr">
      <vt:lpstr>Batang</vt:lpstr>
      <vt:lpstr>BatangChe</vt:lpstr>
      <vt:lpstr>宋体</vt:lpstr>
      <vt:lpstr>.VnTime</vt:lpstr>
      <vt:lpstr>Arial</vt:lpstr>
      <vt:lpstr>Arial Black</vt:lpstr>
      <vt:lpstr>Avenir Next LT Pro</vt:lpstr>
      <vt:lpstr>Avenir Next LT Pro Light</vt:lpstr>
      <vt:lpstr>Calibri</vt:lpstr>
      <vt:lpstr>Calibri Light</vt:lpstr>
      <vt:lpstr>Century Gothic</vt:lpstr>
      <vt:lpstr>Georgia Pro Semibold</vt:lpstr>
      <vt:lpstr>Noto Sans Symbols</vt:lpstr>
      <vt:lpstr>Raleway Thin</vt:lpstr>
      <vt:lpstr>small arial</vt:lpstr>
      <vt:lpstr>Tahoma</vt:lpstr>
      <vt:lpstr>Times New Roman</vt:lpstr>
      <vt:lpstr>Wingdings 2</vt:lpstr>
      <vt:lpstr>Wingdings 3</vt:lpstr>
      <vt:lpstr>Office Theme</vt:lpstr>
      <vt:lpstr>8_Office Theme</vt:lpstr>
      <vt:lpstr>RocaVTI</vt:lpstr>
      <vt:lpstr>1_RocaVTI</vt:lpstr>
      <vt:lpstr>2_RocaVTI</vt:lpstr>
      <vt:lpstr>3_RocaVTI</vt:lpstr>
      <vt:lpstr>4_RocaVTI</vt:lpstr>
      <vt:lpstr>5_RocaVTI</vt:lpstr>
      <vt:lpstr>6_RocaVTI</vt:lpstr>
      <vt:lpstr>7_RocaVTI</vt:lpstr>
      <vt:lpstr>8_RocaVTI</vt:lpstr>
      <vt:lpstr>1_Office Theme</vt:lpstr>
      <vt:lpstr>11_Office Theme</vt:lpstr>
      <vt:lpstr>2_Office Theme</vt:lpstr>
      <vt:lpstr>3_Office Theme</vt:lpstr>
      <vt:lpstr>4_Office Theme</vt:lpstr>
      <vt:lpstr>5_Office Theme</vt:lpstr>
      <vt:lpstr>6_Office Theme</vt:lpstr>
      <vt:lpstr>7_Office Theme</vt:lpstr>
      <vt:lpstr>9_Office Theme</vt:lpstr>
      <vt:lpstr>PowerPoint Presentation</vt:lpstr>
      <vt:lpstr>               TRÒ CHƠI Ô CHỮ</vt:lpstr>
      <vt:lpstr>Câu 1: Điền từ còn thiếu trong câu nói của  Thân Nhân Trung :  “ Hiền tài là……của quốc gia” ?  (8 chữ cái) </vt:lpstr>
      <vt:lpstr>Câu 2: Một trong những nhiệm vụ quan trọng  của giáo dục và đào tạo?  (15 chữ cái)</vt:lpstr>
      <vt:lpstr>Câu 3: Trường đại học đầu tiên  của Việt Nam có tên gọi là gì?  (10 chữ cái)</vt:lpstr>
      <vt:lpstr>Câu 4:  Điền từ còn thiếu trong câu nói  của Hồ chí Minh “Vì lợi ích mười năm phải trồng cây, vì lợi ích trăm năm phải ……” ?         (10 chữ cái)</vt:lpstr>
      <vt:lpstr>Câu 5: Đây là tên gọi một cuộc thi sáng tạo trong phạm vi cả nước dành cho học sinh phổ thông?  (14 chữ cái)</vt:lpstr>
      <vt:lpstr>Câu 6: Văn bản luật nào có hiệu lực pháp lý cao nhất  của Việt Nam ?  (8 chữ cái)</vt:lpstr>
      <vt:lpstr>Câu 7: Điều từ còn thiếu vào dấu ba chấm trong câu sau đây: “Chúng ta cần có một mức sống đầy đủ, có điều kiện nghỉ ngơi, vui chơi, giải trí để phát triển … ?”   (7 chữ cái)</vt:lpstr>
      <vt:lpstr>PowerPoint Presentation</vt:lpstr>
      <vt:lpstr>PowerPoint Presentation</vt:lpstr>
      <vt:lpstr>PowerPoint Presentation</vt:lpstr>
      <vt:lpstr>1. Quyền của công dân trong học tập: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Nghĩa vụ của công dân trong học tập: </vt:lpstr>
      <vt:lpstr>Chia lớp học thành 4 nhóm,  từng nhóm đọc nội dung thông tin và trường hợp 1, 2 trong SGK để trả lời các câu hỏi:  </vt:lpstr>
      <vt:lpstr>Đại diện nhóm 1, 2 trình bày kết quả; các nhóm khác nhận xét, bổ sung</vt:lpstr>
      <vt:lpstr>PowerPoint Presentation</vt:lpstr>
      <vt:lpstr>PowerPoint Presentation</vt:lpstr>
      <vt:lpstr>Trả lời câu hỏi 2: + Trường hợp 1: S đã vi phạm nghĩa vụ của công dân trong học tập vì, S không học tập theo đúng chương trình, kế hoạch giáo dục của nhà trường; không thực hiện nội quy của trường học khi đùa giỡn, cản trở bạn bè học bài và có thái độ thiếu tôn trọng với bạn học dù các bạn đang giúp đỡ mình. </vt:lpstr>
      <vt:lpstr>Hậu quả: không thực hiện tốt quyền và nghĩa vụ học tập của bản thân, ảnh hưởng đến việc thực hiện quyền học tập của người khác, làm cho họ không thể thực hiện tốt quyền học tập của mình, tuỳ theo tính chất, mức độ vi phạm mà cá nhân, tổ chức vi phạm phải gánh chịu những hậu quả pháp lí, cụ thể là những loại trách nhiệm pháp lí khác nhau như: trách nhiệm dân sự, trách nhiệm kỉ luật,...  </vt:lpstr>
      <vt:lpstr>PowerPoint Presentation</vt:lpstr>
      <vt:lpstr>Thông tư 32/2020/TT-BGDĐT quy định các hành vi mà học sinh THCS và học sinh THPT không được làm gồm: </vt:lpstr>
      <vt:lpstr>Tại sao học tập vừa là quyền vừa là nghĩa vụ của công dân?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0888-9-432-79</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Ô CHỮ</dc:title>
  <dc:creator>Truong Du Thanh</dc:creator>
  <cp:lastModifiedBy>DELL</cp:lastModifiedBy>
  <cp:revision>187</cp:revision>
  <dcterms:created xsi:type="dcterms:W3CDTF">2020-03-17T02:25:52Z</dcterms:created>
  <dcterms:modified xsi:type="dcterms:W3CDTF">2024-07-30T01:53:12Z</dcterms:modified>
</cp:coreProperties>
</file>