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8" r:id="rId2"/>
    <p:sldId id="276" r:id="rId3"/>
    <p:sldId id="261" r:id="rId4"/>
    <p:sldId id="277" r:id="rId5"/>
    <p:sldId id="274" r:id="rId6"/>
    <p:sldId id="256" r:id="rId7"/>
    <p:sldId id="260" r:id="rId8"/>
    <p:sldId id="262" r:id="rId9"/>
    <p:sldId id="263" r:id="rId10"/>
    <p:sldId id="292" r:id="rId11"/>
    <p:sldId id="268" r:id="rId12"/>
    <p:sldId id="282" r:id="rId13"/>
    <p:sldId id="293" r:id="rId14"/>
    <p:sldId id="294" r:id="rId15"/>
    <p:sldId id="284" r:id="rId16"/>
    <p:sldId id="295" r:id="rId17"/>
    <p:sldId id="296" r:id="rId18"/>
    <p:sldId id="287" r:id="rId19"/>
    <p:sldId id="288" r:id="rId20"/>
    <p:sldId id="289" r:id="rId21"/>
    <p:sldId id="290" r:id="rId22"/>
    <p:sldId id="291" r:id="rId23"/>
    <p:sldId id="299" r:id="rId24"/>
    <p:sldId id="300" r:id="rId25"/>
    <p:sldId id="301" r:id="rId26"/>
    <p:sldId id="298" r:id="rId27"/>
    <p:sldId id="302" r:id="rId28"/>
    <p:sldId id="303" r:id="rId29"/>
  </p:sldIdLst>
  <p:sldSz cx="18288000" cy="10287000"/>
  <p:notesSz cx="6858000" cy="9144000"/>
  <p:embeddedFontLst>
    <p:embeddedFont>
      <p:font typeface="Amsterdam Three" panose="020B0604020202020204" charset="0"/>
      <p:regular r:id="rId31"/>
    </p:embeddedFont>
    <p:embeddedFont>
      <p:font typeface="Notable" panose="020B0604020202020204" charset="0"/>
      <p:regular r:id="rId32"/>
    </p:embeddedFont>
    <p:embeddedFont>
      <p:font typeface="Nunito 1 Ultra-Bold" panose="020B0604020202020204" charset="0"/>
      <p:regular r:id="rId33"/>
    </p:embeddedFont>
    <p:embeddedFont>
      <p:font typeface="Asap" panose="020B0604020202020204" charset="0"/>
      <p:regular r:id="rId34"/>
    </p:embeddedFont>
    <p:embeddedFont>
      <p:font typeface="DejaVu Serif" panose="020B0604020202020204" charset="0"/>
      <p:regular r:id="rId35"/>
    </p:embeddedFont>
    <p:embeddedFont>
      <p:font typeface="Cabin Bold" panose="020B0604020202020204" charset="0"/>
      <p:regular r:id="rId36"/>
    </p:embeddedFont>
    <p:embeddedFont>
      <p:font typeface="DejaVu Serif Bold" panose="020B0604020202020204" charset="0"/>
      <p:regular r:id="rId37"/>
    </p:embeddedFont>
    <p:embeddedFont>
      <p:font typeface="Calibri" panose="020F0502020204030204" pitchFamily="34" charset="0"/>
      <p:regular r:id="rId38"/>
      <p:bold r:id="rId39"/>
      <p:italic r:id="rId40"/>
      <p:boldItalic r:id="rId41"/>
    </p:embeddedFont>
    <p:embeddedFont>
      <p:font typeface="맑은 고딕" panose="020B0503020000020004" pitchFamily="34" charset="-127"/>
      <p:regular r:id="rId42"/>
      <p:bold r:id="rId43"/>
    </p:embeddedFont>
    <p:embeddedFont>
      <p:font typeface="Times New Roman Bold" panose="02020803070505020304" pitchFamily="18" charset="0"/>
      <p:bold r:id="rId44"/>
    </p:embeddedFont>
    <p:embeddedFont>
      <p:font typeface="Nunito 1 Bold" panose="020B0604020202020204" charset="0"/>
      <p:regular r:id="rId45"/>
    </p:embeddedFont>
    <p:embeddedFont>
      <p:font typeface="Cabin" panose="020B0604020202020204" charset="0"/>
      <p:regular r:id="rId46"/>
    </p:embeddedFont>
    <p:embeddedFont>
      <p:font typeface="Muli Ultra-Bold" panose="020B0604020202020204" charset="0"/>
      <p:regular r:id="rId47"/>
    </p:embeddedFont>
    <p:embeddedFont>
      <p:font typeface="Nunito 1 Heavy"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333" autoAdjust="0"/>
  </p:normalViewPr>
  <p:slideViewPr>
    <p:cSldViewPr>
      <p:cViewPr varScale="1">
        <p:scale>
          <a:sx n="48" d="100"/>
          <a:sy n="48" d="100"/>
        </p:scale>
        <p:origin x="3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FB8A8D-E749-411B-9EA2-A2DD5033E4AD}"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9A28CEA3-E4CC-4A6B-AD82-C9333A0BDD1D}">
      <dgm:prSet phldrT="[Text]" custT="1"/>
      <dgm:spPr>
        <a:solidFill>
          <a:srgbClr val="FFFF00"/>
        </a:solidFill>
      </dgm:spPr>
      <dgm:t>
        <a:bodyPr/>
        <a:lstStyle/>
        <a:p>
          <a:r>
            <a:rPr lang="en-US" sz="3600">
              <a:solidFill>
                <a:srgbClr val="FF0000"/>
              </a:solidFill>
              <a:latin typeface="Times New Roman Bold"/>
              <a:ea typeface="Times New Roman Bold"/>
              <a:cs typeface="Times New Roman Bold"/>
              <a:sym typeface="Times New Roman Bold"/>
            </a:rPr>
            <a:t>QUYỀN CỦA NGƯỜI NỘP THUẾ</a:t>
          </a:r>
          <a:endParaRPr lang="en-US" sz="3600"/>
        </a:p>
      </dgm:t>
    </dgm:pt>
    <dgm:pt modelId="{A55B9C5B-B8DF-420E-87D8-72F8BFF577B6}" type="parTrans" cxnId="{904B490A-33A2-4FD9-B685-E233CFD75B53}">
      <dgm:prSet/>
      <dgm:spPr/>
      <dgm:t>
        <a:bodyPr/>
        <a:lstStyle/>
        <a:p>
          <a:endParaRPr lang="en-US" sz="3600"/>
        </a:p>
      </dgm:t>
    </dgm:pt>
    <dgm:pt modelId="{D7A9E18F-D4C7-4ABF-9041-BCD7F757A753}" type="sibTrans" cxnId="{904B490A-33A2-4FD9-B685-E233CFD75B53}">
      <dgm:prSet/>
      <dgm:spPr/>
      <dgm:t>
        <a:bodyPr/>
        <a:lstStyle/>
        <a:p>
          <a:endParaRPr lang="en-US" sz="3600"/>
        </a:p>
      </dgm:t>
    </dgm:pt>
    <dgm:pt modelId="{71E05078-BA10-493A-BD61-9B0F95C92056}">
      <dgm:prSet phldrT="[Text]" custT="1"/>
      <dgm:spPr/>
      <dgm:t>
        <a:bodyPr/>
        <a:lstStyle/>
        <a:p>
          <a:r>
            <a:rPr lang="en-US" sz="3600"/>
            <a:t>Được cung cấp thông tin tài liệu</a:t>
          </a:r>
        </a:p>
      </dgm:t>
    </dgm:pt>
    <dgm:pt modelId="{2D278405-2860-42D6-BA97-2D018FE6C2A9}" type="parTrans" cxnId="{F5E12320-3328-43D4-BC96-A71BEEAE08A1}">
      <dgm:prSet custT="1"/>
      <dgm:spPr/>
      <dgm:t>
        <a:bodyPr/>
        <a:lstStyle/>
        <a:p>
          <a:endParaRPr lang="en-US" sz="3600"/>
        </a:p>
      </dgm:t>
    </dgm:pt>
    <dgm:pt modelId="{9CFEBBBB-5946-4176-A3C3-047D6A513F55}" type="sibTrans" cxnId="{F5E12320-3328-43D4-BC96-A71BEEAE08A1}">
      <dgm:prSet/>
      <dgm:spPr/>
      <dgm:t>
        <a:bodyPr/>
        <a:lstStyle/>
        <a:p>
          <a:endParaRPr lang="en-US" sz="3600"/>
        </a:p>
      </dgm:t>
    </dgm:pt>
    <dgm:pt modelId="{E098831A-12E2-4ECD-BC99-B8E1CCD90F83}">
      <dgm:prSet phldrT="[Text]" custT="1"/>
      <dgm:spPr/>
      <dgm:t>
        <a:bodyPr/>
        <a:lstStyle/>
        <a:p>
          <a:r>
            <a:rPr lang="en-US" sz="3600"/>
            <a:t>Ưu đãi</a:t>
          </a:r>
        </a:p>
      </dgm:t>
    </dgm:pt>
    <dgm:pt modelId="{0614C7A5-6E27-497E-A0ED-B6CBB9EDA83C}" type="parTrans" cxnId="{F34B220C-84E1-4477-8CE9-ACFE520935F9}">
      <dgm:prSet custT="1"/>
      <dgm:spPr/>
      <dgm:t>
        <a:bodyPr/>
        <a:lstStyle/>
        <a:p>
          <a:endParaRPr lang="en-US" sz="3600"/>
        </a:p>
      </dgm:t>
    </dgm:pt>
    <dgm:pt modelId="{B8C61F5B-B8BC-46E7-BFCB-DC2F060073B3}" type="sibTrans" cxnId="{F34B220C-84E1-4477-8CE9-ACFE520935F9}">
      <dgm:prSet/>
      <dgm:spPr/>
      <dgm:t>
        <a:bodyPr/>
        <a:lstStyle/>
        <a:p>
          <a:endParaRPr lang="en-US" sz="3600"/>
        </a:p>
      </dgm:t>
    </dgm:pt>
    <dgm:pt modelId="{339F4124-B7D3-4CE6-86CF-59D034E9BEBD}">
      <dgm:prSet phldrT="[Text]" custT="1"/>
      <dgm:spPr/>
      <dgm:t>
        <a:bodyPr/>
        <a:lstStyle/>
        <a:p>
          <a:r>
            <a:rPr lang="en-US" sz="3600"/>
            <a:t>Hoàn thuế</a:t>
          </a:r>
        </a:p>
      </dgm:t>
    </dgm:pt>
    <dgm:pt modelId="{95EA6DC7-0CED-4787-A952-64E44C628136}" type="parTrans" cxnId="{6314E22A-3240-4BBD-B97E-60BFB2558ABE}">
      <dgm:prSet custT="1"/>
      <dgm:spPr/>
      <dgm:t>
        <a:bodyPr/>
        <a:lstStyle/>
        <a:p>
          <a:endParaRPr lang="en-US" sz="3600"/>
        </a:p>
      </dgm:t>
    </dgm:pt>
    <dgm:pt modelId="{E9F25407-FD31-4C58-A2AF-39E2A522F3FD}" type="sibTrans" cxnId="{6314E22A-3240-4BBD-B97E-60BFB2558ABE}">
      <dgm:prSet/>
      <dgm:spPr/>
      <dgm:t>
        <a:bodyPr/>
        <a:lstStyle/>
        <a:p>
          <a:endParaRPr lang="en-US" sz="3600"/>
        </a:p>
      </dgm:t>
    </dgm:pt>
    <dgm:pt modelId="{25C89D97-CFF5-454F-8EA6-21B6606CFD68}">
      <dgm:prSet custT="1"/>
      <dgm:spPr/>
      <dgm:t>
        <a:bodyPr/>
        <a:lstStyle/>
        <a:p>
          <a:r>
            <a:rPr lang="en-US" sz="3600"/>
            <a:t>Giữ bí mật thông tin</a:t>
          </a:r>
        </a:p>
      </dgm:t>
    </dgm:pt>
    <dgm:pt modelId="{5A766013-C39D-45D3-978F-F013D9A50904}" type="parTrans" cxnId="{79BD90A4-7E77-4CD8-900D-52B813830855}">
      <dgm:prSet custT="1"/>
      <dgm:spPr/>
      <dgm:t>
        <a:bodyPr/>
        <a:lstStyle/>
        <a:p>
          <a:endParaRPr lang="en-US" sz="3600"/>
        </a:p>
      </dgm:t>
    </dgm:pt>
    <dgm:pt modelId="{B5F3FAEC-8CC3-4A9A-9A00-933321F6767C}" type="sibTrans" cxnId="{79BD90A4-7E77-4CD8-900D-52B813830855}">
      <dgm:prSet/>
      <dgm:spPr/>
      <dgm:t>
        <a:bodyPr/>
        <a:lstStyle/>
        <a:p>
          <a:endParaRPr lang="en-US" sz="3600"/>
        </a:p>
      </dgm:t>
    </dgm:pt>
    <dgm:pt modelId="{FBB9CCCA-64E5-407A-B6AD-BCAF9B3CD026}">
      <dgm:prSet custT="1"/>
      <dgm:spPr/>
      <dgm:t>
        <a:bodyPr/>
        <a:lstStyle/>
        <a:p>
          <a:r>
            <a:rPr lang="en-US" sz="3600"/>
            <a:t>Tố cáo</a:t>
          </a:r>
        </a:p>
      </dgm:t>
    </dgm:pt>
    <dgm:pt modelId="{DF616CE5-68EA-46B8-A459-16D539AD369C}" type="parTrans" cxnId="{465EC0B2-69E6-48F3-9DFC-DFF6B925671D}">
      <dgm:prSet custT="1"/>
      <dgm:spPr/>
      <dgm:t>
        <a:bodyPr/>
        <a:lstStyle/>
        <a:p>
          <a:endParaRPr lang="en-US" sz="3600"/>
        </a:p>
      </dgm:t>
    </dgm:pt>
    <dgm:pt modelId="{55DBB208-691F-48A2-85FD-2F1D9496AF28}" type="sibTrans" cxnId="{465EC0B2-69E6-48F3-9DFC-DFF6B925671D}">
      <dgm:prSet/>
      <dgm:spPr/>
      <dgm:t>
        <a:bodyPr/>
        <a:lstStyle/>
        <a:p>
          <a:endParaRPr lang="en-US" sz="3600"/>
        </a:p>
      </dgm:t>
    </dgm:pt>
    <dgm:pt modelId="{AD7FACEE-D06D-432E-8713-A599EDAFC5EE}" type="pres">
      <dgm:prSet presAssocID="{3EFB8A8D-E749-411B-9EA2-A2DD5033E4AD}" presName="Name0" presStyleCnt="0">
        <dgm:presLayoutVars>
          <dgm:chPref val="1"/>
          <dgm:dir/>
          <dgm:animOne val="branch"/>
          <dgm:animLvl val="lvl"/>
          <dgm:resizeHandles val="exact"/>
        </dgm:presLayoutVars>
      </dgm:prSet>
      <dgm:spPr/>
      <dgm:t>
        <a:bodyPr/>
        <a:lstStyle/>
        <a:p>
          <a:endParaRPr lang="en-US"/>
        </a:p>
      </dgm:t>
    </dgm:pt>
    <dgm:pt modelId="{11BDF7F7-C67C-4C10-93CA-37560F4202E6}" type="pres">
      <dgm:prSet presAssocID="{9A28CEA3-E4CC-4A6B-AD82-C9333A0BDD1D}" presName="root1" presStyleCnt="0"/>
      <dgm:spPr/>
    </dgm:pt>
    <dgm:pt modelId="{C0183AEC-FAB3-4A97-AB8A-622DAC2227A6}" type="pres">
      <dgm:prSet presAssocID="{9A28CEA3-E4CC-4A6B-AD82-C9333A0BDD1D}" presName="LevelOneTextNode" presStyleLbl="node0" presStyleIdx="0" presStyleCnt="1" custAng="5400000" custScaleX="177632" custScaleY="43722" custLinFactNeighborX="-45389" custLinFactNeighborY="4585">
        <dgm:presLayoutVars>
          <dgm:chPref val="3"/>
        </dgm:presLayoutVars>
      </dgm:prSet>
      <dgm:spPr/>
      <dgm:t>
        <a:bodyPr/>
        <a:lstStyle/>
        <a:p>
          <a:endParaRPr lang="en-US"/>
        </a:p>
      </dgm:t>
    </dgm:pt>
    <dgm:pt modelId="{8E1A148C-3F9F-4FD3-A604-F87A4BC30267}" type="pres">
      <dgm:prSet presAssocID="{9A28CEA3-E4CC-4A6B-AD82-C9333A0BDD1D}" presName="level2hierChild" presStyleCnt="0"/>
      <dgm:spPr/>
    </dgm:pt>
    <dgm:pt modelId="{310EBD16-BA45-4EEA-ACB2-DCBDDB22FA33}" type="pres">
      <dgm:prSet presAssocID="{2D278405-2860-42D6-BA97-2D018FE6C2A9}" presName="conn2-1" presStyleLbl="parChTrans1D2" presStyleIdx="0" presStyleCnt="5"/>
      <dgm:spPr/>
      <dgm:t>
        <a:bodyPr/>
        <a:lstStyle/>
        <a:p>
          <a:endParaRPr lang="en-US"/>
        </a:p>
      </dgm:t>
    </dgm:pt>
    <dgm:pt modelId="{18A0D7C0-509B-42F6-9DFD-406D017B05C3}" type="pres">
      <dgm:prSet presAssocID="{2D278405-2860-42D6-BA97-2D018FE6C2A9}" presName="connTx" presStyleLbl="parChTrans1D2" presStyleIdx="0" presStyleCnt="5"/>
      <dgm:spPr/>
      <dgm:t>
        <a:bodyPr/>
        <a:lstStyle/>
        <a:p>
          <a:endParaRPr lang="en-US"/>
        </a:p>
      </dgm:t>
    </dgm:pt>
    <dgm:pt modelId="{EF3D96E3-6483-48CE-B725-51E62E0EAA82}" type="pres">
      <dgm:prSet presAssocID="{71E05078-BA10-493A-BD61-9B0F95C92056}" presName="root2" presStyleCnt="0"/>
      <dgm:spPr/>
    </dgm:pt>
    <dgm:pt modelId="{706B8205-996B-4A85-8308-FB92F52E8829}" type="pres">
      <dgm:prSet presAssocID="{71E05078-BA10-493A-BD61-9B0F95C92056}" presName="LevelTwoTextNode" presStyleLbl="node2" presStyleIdx="0" presStyleCnt="5">
        <dgm:presLayoutVars>
          <dgm:chPref val="3"/>
        </dgm:presLayoutVars>
      </dgm:prSet>
      <dgm:spPr/>
      <dgm:t>
        <a:bodyPr/>
        <a:lstStyle/>
        <a:p>
          <a:endParaRPr lang="en-US"/>
        </a:p>
      </dgm:t>
    </dgm:pt>
    <dgm:pt modelId="{7AF07018-32AF-4543-A365-1BD73168135A}" type="pres">
      <dgm:prSet presAssocID="{71E05078-BA10-493A-BD61-9B0F95C92056}" presName="level3hierChild" presStyleCnt="0"/>
      <dgm:spPr/>
    </dgm:pt>
    <dgm:pt modelId="{DB418E18-1466-49C7-A636-AE7BC601E2F7}" type="pres">
      <dgm:prSet presAssocID="{0614C7A5-6E27-497E-A0ED-B6CBB9EDA83C}" presName="conn2-1" presStyleLbl="parChTrans1D2" presStyleIdx="1" presStyleCnt="5"/>
      <dgm:spPr/>
      <dgm:t>
        <a:bodyPr/>
        <a:lstStyle/>
        <a:p>
          <a:endParaRPr lang="en-US"/>
        </a:p>
      </dgm:t>
    </dgm:pt>
    <dgm:pt modelId="{660E168B-ACDB-418D-A8BA-45524A20C565}" type="pres">
      <dgm:prSet presAssocID="{0614C7A5-6E27-497E-A0ED-B6CBB9EDA83C}" presName="connTx" presStyleLbl="parChTrans1D2" presStyleIdx="1" presStyleCnt="5"/>
      <dgm:spPr/>
      <dgm:t>
        <a:bodyPr/>
        <a:lstStyle/>
        <a:p>
          <a:endParaRPr lang="en-US"/>
        </a:p>
      </dgm:t>
    </dgm:pt>
    <dgm:pt modelId="{8B14DCEF-68E2-40E5-8927-6A4CFD5EA0FC}" type="pres">
      <dgm:prSet presAssocID="{E098831A-12E2-4ECD-BC99-B8E1CCD90F83}" presName="root2" presStyleCnt="0"/>
      <dgm:spPr/>
    </dgm:pt>
    <dgm:pt modelId="{AE921F5B-2633-4880-8DFF-87A85B4ADB6F}" type="pres">
      <dgm:prSet presAssocID="{E098831A-12E2-4ECD-BC99-B8E1CCD90F83}" presName="LevelTwoTextNode" presStyleLbl="node2" presStyleIdx="1" presStyleCnt="5">
        <dgm:presLayoutVars>
          <dgm:chPref val="3"/>
        </dgm:presLayoutVars>
      </dgm:prSet>
      <dgm:spPr/>
      <dgm:t>
        <a:bodyPr/>
        <a:lstStyle/>
        <a:p>
          <a:endParaRPr lang="en-US"/>
        </a:p>
      </dgm:t>
    </dgm:pt>
    <dgm:pt modelId="{7BCD0963-8582-413A-880F-870FDBB708C3}" type="pres">
      <dgm:prSet presAssocID="{E098831A-12E2-4ECD-BC99-B8E1CCD90F83}" presName="level3hierChild" presStyleCnt="0"/>
      <dgm:spPr/>
    </dgm:pt>
    <dgm:pt modelId="{9BCA6257-5289-44D0-B183-A40B099D1072}" type="pres">
      <dgm:prSet presAssocID="{95EA6DC7-0CED-4787-A952-64E44C628136}" presName="conn2-1" presStyleLbl="parChTrans1D2" presStyleIdx="2" presStyleCnt="5"/>
      <dgm:spPr/>
      <dgm:t>
        <a:bodyPr/>
        <a:lstStyle/>
        <a:p>
          <a:endParaRPr lang="en-US"/>
        </a:p>
      </dgm:t>
    </dgm:pt>
    <dgm:pt modelId="{F41746BA-7621-438F-8E5A-9B264C9DB962}" type="pres">
      <dgm:prSet presAssocID="{95EA6DC7-0CED-4787-A952-64E44C628136}" presName="connTx" presStyleLbl="parChTrans1D2" presStyleIdx="2" presStyleCnt="5"/>
      <dgm:spPr/>
      <dgm:t>
        <a:bodyPr/>
        <a:lstStyle/>
        <a:p>
          <a:endParaRPr lang="en-US"/>
        </a:p>
      </dgm:t>
    </dgm:pt>
    <dgm:pt modelId="{EBF4EE63-5381-48FD-BB4F-DD02498D236E}" type="pres">
      <dgm:prSet presAssocID="{339F4124-B7D3-4CE6-86CF-59D034E9BEBD}" presName="root2" presStyleCnt="0"/>
      <dgm:spPr/>
    </dgm:pt>
    <dgm:pt modelId="{F1E61D28-F9F8-418B-A06F-6194A55E432E}" type="pres">
      <dgm:prSet presAssocID="{339F4124-B7D3-4CE6-86CF-59D034E9BEBD}" presName="LevelTwoTextNode" presStyleLbl="node2" presStyleIdx="2" presStyleCnt="5">
        <dgm:presLayoutVars>
          <dgm:chPref val="3"/>
        </dgm:presLayoutVars>
      </dgm:prSet>
      <dgm:spPr/>
      <dgm:t>
        <a:bodyPr/>
        <a:lstStyle/>
        <a:p>
          <a:endParaRPr lang="en-US"/>
        </a:p>
      </dgm:t>
    </dgm:pt>
    <dgm:pt modelId="{BEAD4AEA-61CA-46CE-8B31-CBB67E55D0B3}" type="pres">
      <dgm:prSet presAssocID="{339F4124-B7D3-4CE6-86CF-59D034E9BEBD}" presName="level3hierChild" presStyleCnt="0"/>
      <dgm:spPr/>
    </dgm:pt>
    <dgm:pt modelId="{F4044A1E-5A64-4E34-9DDF-C18DDC8D6375}" type="pres">
      <dgm:prSet presAssocID="{5A766013-C39D-45D3-978F-F013D9A50904}" presName="conn2-1" presStyleLbl="parChTrans1D2" presStyleIdx="3" presStyleCnt="5"/>
      <dgm:spPr/>
      <dgm:t>
        <a:bodyPr/>
        <a:lstStyle/>
        <a:p>
          <a:endParaRPr lang="en-US"/>
        </a:p>
      </dgm:t>
    </dgm:pt>
    <dgm:pt modelId="{0C79E7E9-392F-4C3E-B9F9-FB925B0FBAC2}" type="pres">
      <dgm:prSet presAssocID="{5A766013-C39D-45D3-978F-F013D9A50904}" presName="connTx" presStyleLbl="parChTrans1D2" presStyleIdx="3" presStyleCnt="5"/>
      <dgm:spPr/>
      <dgm:t>
        <a:bodyPr/>
        <a:lstStyle/>
        <a:p>
          <a:endParaRPr lang="en-US"/>
        </a:p>
      </dgm:t>
    </dgm:pt>
    <dgm:pt modelId="{62CE8C83-2D6C-4EEB-B33F-4BE5AE526474}" type="pres">
      <dgm:prSet presAssocID="{25C89D97-CFF5-454F-8EA6-21B6606CFD68}" presName="root2" presStyleCnt="0"/>
      <dgm:spPr/>
    </dgm:pt>
    <dgm:pt modelId="{304849C9-7F70-457A-83C7-D57A67F8896B}" type="pres">
      <dgm:prSet presAssocID="{25C89D97-CFF5-454F-8EA6-21B6606CFD68}" presName="LevelTwoTextNode" presStyleLbl="node2" presStyleIdx="3" presStyleCnt="5">
        <dgm:presLayoutVars>
          <dgm:chPref val="3"/>
        </dgm:presLayoutVars>
      </dgm:prSet>
      <dgm:spPr/>
      <dgm:t>
        <a:bodyPr/>
        <a:lstStyle/>
        <a:p>
          <a:endParaRPr lang="en-US"/>
        </a:p>
      </dgm:t>
    </dgm:pt>
    <dgm:pt modelId="{B160DDB3-B6C3-48E1-85AE-DA5778504E70}" type="pres">
      <dgm:prSet presAssocID="{25C89D97-CFF5-454F-8EA6-21B6606CFD68}" presName="level3hierChild" presStyleCnt="0"/>
      <dgm:spPr/>
    </dgm:pt>
    <dgm:pt modelId="{A744E330-482E-4D1F-8930-00CEEE891058}" type="pres">
      <dgm:prSet presAssocID="{DF616CE5-68EA-46B8-A459-16D539AD369C}" presName="conn2-1" presStyleLbl="parChTrans1D2" presStyleIdx="4" presStyleCnt="5"/>
      <dgm:spPr/>
      <dgm:t>
        <a:bodyPr/>
        <a:lstStyle/>
        <a:p>
          <a:endParaRPr lang="en-US"/>
        </a:p>
      </dgm:t>
    </dgm:pt>
    <dgm:pt modelId="{92D70A1D-068C-421A-ADA1-1964558B69A7}" type="pres">
      <dgm:prSet presAssocID="{DF616CE5-68EA-46B8-A459-16D539AD369C}" presName="connTx" presStyleLbl="parChTrans1D2" presStyleIdx="4" presStyleCnt="5"/>
      <dgm:spPr/>
      <dgm:t>
        <a:bodyPr/>
        <a:lstStyle/>
        <a:p>
          <a:endParaRPr lang="en-US"/>
        </a:p>
      </dgm:t>
    </dgm:pt>
    <dgm:pt modelId="{9B97A6B8-C7A9-4FD7-887A-1A180E070E13}" type="pres">
      <dgm:prSet presAssocID="{FBB9CCCA-64E5-407A-B6AD-BCAF9B3CD026}" presName="root2" presStyleCnt="0"/>
      <dgm:spPr/>
    </dgm:pt>
    <dgm:pt modelId="{056B34E7-A927-4924-AD38-FDA12BE1F60A}" type="pres">
      <dgm:prSet presAssocID="{FBB9CCCA-64E5-407A-B6AD-BCAF9B3CD026}" presName="LevelTwoTextNode" presStyleLbl="node2" presStyleIdx="4" presStyleCnt="5">
        <dgm:presLayoutVars>
          <dgm:chPref val="3"/>
        </dgm:presLayoutVars>
      </dgm:prSet>
      <dgm:spPr/>
      <dgm:t>
        <a:bodyPr/>
        <a:lstStyle/>
        <a:p>
          <a:endParaRPr lang="en-US"/>
        </a:p>
      </dgm:t>
    </dgm:pt>
    <dgm:pt modelId="{BCE92A9A-5151-44A2-BA0F-6BCE0293D5F0}" type="pres">
      <dgm:prSet presAssocID="{FBB9CCCA-64E5-407A-B6AD-BCAF9B3CD026}" presName="level3hierChild" presStyleCnt="0"/>
      <dgm:spPr/>
    </dgm:pt>
  </dgm:ptLst>
  <dgm:cxnLst>
    <dgm:cxn modelId="{B29F74F8-36A2-44DC-B458-B94F810C4DB6}" type="presOf" srcId="{9A28CEA3-E4CC-4A6B-AD82-C9333A0BDD1D}" destId="{C0183AEC-FAB3-4A97-AB8A-622DAC2227A6}" srcOrd="0" destOrd="0" presId="urn:microsoft.com/office/officeart/2008/layout/HorizontalMultiLevelHierarchy"/>
    <dgm:cxn modelId="{8AE1B0F3-BE1B-4EC9-9BB8-7559F2D0DE0E}" type="presOf" srcId="{25C89D97-CFF5-454F-8EA6-21B6606CFD68}" destId="{304849C9-7F70-457A-83C7-D57A67F8896B}" srcOrd="0" destOrd="0" presId="urn:microsoft.com/office/officeart/2008/layout/HorizontalMultiLevelHierarchy"/>
    <dgm:cxn modelId="{1256B1DB-6750-4AAB-A208-98DE6D07D157}" type="presOf" srcId="{DF616CE5-68EA-46B8-A459-16D539AD369C}" destId="{A744E330-482E-4D1F-8930-00CEEE891058}" srcOrd="0" destOrd="0" presId="urn:microsoft.com/office/officeart/2008/layout/HorizontalMultiLevelHierarchy"/>
    <dgm:cxn modelId="{63E8D793-06AB-4A4D-B8F4-0390CA36586B}" type="presOf" srcId="{2D278405-2860-42D6-BA97-2D018FE6C2A9}" destId="{310EBD16-BA45-4EEA-ACB2-DCBDDB22FA33}" srcOrd="0" destOrd="0" presId="urn:microsoft.com/office/officeart/2008/layout/HorizontalMultiLevelHierarchy"/>
    <dgm:cxn modelId="{8081874C-6DFD-4A03-A656-1012EDDE360E}" type="presOf" srcId="{5A766013-C39D-45D3-978F-F013D9A50904}" destId="{0C79E7E9-392F-4C3E-B9F9-FB925B0FBAC2}" srcOrd="1" destOrd="0" presId="urn:microsoft.com/office/officeart/2008/layout/HorizontalMultiLevelHierarchy"/>
    <dgm:cxn modelId="{07106F84-CED5-47BF-8832-9CA68D36129F}" type="presOf" srcId="{95EA6DC7-0CED-4787-A952-64E44C628136}" destId="{9BCA6257-5289-44D0-B183-A40B099D1072}" srcOrd="0" destOrd="0" presId="urn:microsoft.com/office/officeart/2008/layout/HorizontalMultiLevelHierarchy"/>
    <dgm:cxn modelId="{A9E857F6-94BE-44E1-B97A-806E29D878C9}" type="presOf" srcId="{339F4124-B7D3-4CE6-86CF-59D034E9BEBD}" destId="{F1E61D28-F9F8-418B-A06F-6194A55E432E}" srcOrd="0" destOrd="0" presId="urn:microsoft.com/office/officeart/2008/layout/HorizontalMultiLevelHierarchy"/>
    <dgm:cxn modelId="{39DC6A2D-BD1D-426F-A3B9-CEF1AA571CFE}" type="presOf" srcId="{FBB9CCCA-64E5-407A-B6AD-BCAF9B3CD026}" destId="{056B34E7-A927-4924-AD38-FDA12BE1F60A}" srcOrd="0" destOrd="0" presId="urn:microsoft.com/office/officeart/2008/layout/HorizontalMultiLevelHierarchy"/>
    <dgm:cxn modelId="{ED53DED0-2FDA-4B89-97A5-FCFA75861147}" type="presOf" srcId="{DF616CE5-68EA-46B8-A459-16D539AD369C}" destId="{92D70A1D-068C-421A-ADA1-1964558B69A7}" srcOrd="1" destOrd="0" presId="urn:microsoft.com/office/officeart/2008/layout/HorizontalMultiLevelHierarchy"/>
    <dgm:cxn modelId="{D4CCEF0F-813A-4AE4-B91C-E2F5AC4B827A}" type="presOf" srcId="{E098831A-12E2-4ECD-BC99-B8E1CCD90F83}" destId="{AE921F5B-2633-4880-8DFF-87A85B4ADB6F}" srcOrd="0" destOrd="0" presId="urn:microsoft.com/office/officeart/2008/layout/HorizontalMultiLevelHierarchy"/>
    <dgm:cxn modelId="{0877B933-36EB-4AF7-9314-072FA90FFE70}" type="presOf" srcId="{5A766013-C39D-45D3-978F-F013D9A50904}" destId="{F4044A1E-5A64-4E34-9DDF-C18DDC8D6375}" srcOrd="0" destOrd="0" presId="urn:microsoft.com/office/officeart/2008/layout/HorizontalMultiLevelHierarchy"/>
    <dgm:cxn modelId="{465EC0B2-69E6-48F3-9DFC-DFF6B925671D}" srcId="{9A28CEA3-E4CC-4A6B-AD82-C9333A0BDD1D}" destId="{FBB9CCCA-64E5-407A-B6AD-BCAF9B3CD026}" srcOrd="4" destOrd="0" parTransId="{DF616CE5-68EA-46B8-A459-16D539AD369C}" sibTransId="{55DBB208-691F-48A2-85FD-2F1D9496AF28}"/>
    <dgm:cxn modelId="{F5E12320-3328-43D4-BC96-A71BEEAE08A1}" srcId="{9A28CEA3-E4CC-4A6B-AD82-C9333A0BDD1D}" destId="{71E05078-BA10-493A-BD61-9B0F95C92056}" srcOrd="0" destOrd="0" parTransId="{2D278405-2860-42D6-BA97-2D018FE6C2A9}" sibTransId="{9CFEBBBB-5946-4176-A3C3-047D6A513F55}"/>
    <dgm:cxn modelId="{9495A114-0D63-4B2E-8597-8AF0A8068312}" type="presOf" srcId="{0614C7A5-6E27-497E-A0ED-B6CBB9EDA83C}" destId="{DB418E18-1466-49C7-A636-AE7BC601E2F7}" srcOrd="0" destOrd="0" presId="urn:microsoft.com/office/officeart/2008/layout/HorizontalMultiLevelHierarchy"/>
    <dgm:cxn modelId="{6543D5F9-2557-4616-AD8C-A0E19ED272AD}" type="presOf" srcId="{71E05078-BA10-493A-BD61-9B0F95C92056}" destId="{706B8205-996B-4A85-8308-FB92F52E8829}" srcOrd="0" destOrd="0" presId="urn:microsoft.com/office/officeart/2008/layout/HorizontalMultiLevelHierarchy"/>
    <dgm:cxn modelId="{6314E22A-3240-4BBD-B97E-60BFB2558ABE}" srcId="{9A28CEA3-E4CC-4A6B-AD82-C9333A0BDD1D}" destId="{339F4124-B7D3-4CE6-86CF-59D034E9BEBD}" srcOrd="2" destOrd="0" parTransId="{95EA6DC7-0CED-4787-A952-64E44C628136}" sibTransId="{E9F25407-FD31-4C58-A2AF-39E2A522F3FD}"/>
    <dgm:cxn modelId="{2B52F002-F11F-4097-9E7E-80796B1010A3}" type="presOf" srcId="{2D278405-2860-42D6-BA97-2D018FE6C2A9}" destId="{18A0D7C0-509B-42F6-9DFD-406D017B05C3}" srcOrd="1" destOrd="0" presId="urn:microsoft.com/office/officeart/2008/layout/HorizontalMultiLevelHierarchy"/>
    <dgm:cxn modelId="{54E3418E-F8AA-499B-A64E-C4DC8DF3739D}" type="presOf" srcId="{95EA6DC7-0CED-4787-A952-64E44C628136}" destId="{F41746BA-7621-438F-8E5A-9B264C9DB962}" srcOrd="1" destOrd="0" presId="urn:microsoft.com/office/officeart/2008/layout/HorizontalMultiLevelHierarchy"/>
    <dgm:cxn modelId="{39D9DC74-FFE2-4097-8BA6-702615395805}" type="presOf" srcId="{0614C7A5-6E27-497E-A0ED-B6CBB9EDA83C}" destId="{660E168B-ACDB-418D-A8BA-45524A20C565}" srcOrd="1" destOrd="0" presId="urn:microsoft.com/office/officeart/2008/layout/HorizontalMultiLevelHierarchy"/>
    <dgm:cxn modelId="{904B490A-33A2-4FD9-B685-E233CFD75B53}" srcId="{3EFB8A8D-E749-411B-9EA2-A2DD5033E4AD}" destId="{9A28CEA3-E4CC-4A6B-AD82-C9333A0BDD1D}" srcOrd="0" destOrd="0" parTransId="{A55B9C5B-B8DF-420E-87D8-72F8BFF577B6}" sibTransId="{D7A9E18F-D4C7-4ABF-9041-BCD7F757A753}"/>
    <dgm:cxn modelId="{79BD90A4-7E77-4CD8-900D-52B813830855}" srcId="{9A28CEA3-E4CC-4A6B-AD82-C9333A0BDD1D}" destId="{25C89D97-CFF5-454F-8EA6-21B6606CFD68}" srcOrd="3" destOrd="0" parTransId="{5A766013-C39D-45D3-978F-F013D9A50904}" sibTransId="{B5F3FAEC-8CC3-4A9A-9A00-933321F6767C}"/>
    <dgm:cxn modelId="{6BD31E2A-2264-49D9-A179-231625C8EEFA}" type="presOf" srcId="{3EFB8A8D-E749-411B-9EA2-A2DD5033E4AD}" destId="{AD7FACEE-D06D-432E-8713-A599EDAFC5EE}" srcOrd="0" destOrd="0" presId="urn:microsoft.com/office/officeart/2008/layout/HorizontalMultiLevelHierarchy"/>
    <dgm:cxn modelId="{F34B220C-84E1-4477-8CE9-ACFE520935F9}" srcId="{9A28CEA3-E4CC-4A6B-AD82-C9333A0BDD1D}" destId="{E098831A-12E2-4ECD-BC99-B8E1CCD90F83}" srcOrd="1" destOrd="0" parTransId="{0614C7A5-6E27-497E-A0ED-B6CBB9EDA83C}" sibTransId="{B8C61F5B-B8BC-46E7-BFCB-DC2F060073B3}"/>
    <dgm:cxn modelId="{9C7107EE-A2A0-4E5F-B0C2-97D2B143BBF5}" type="presParOf" srcId="{AD7FACEE-D06D-432E-8713-A599EDAFC5EE}" destId="{11BDF7F7-C67C-4C10-93CA-37560F4202E6}" srcOrd="0" destOrd="0" presId="urn:microsoft.com/office/officeart/2008/layout/HorizontalMultiLevelHierarchy"/>
    <dgm:cxn modelId="{6E9FA2C9-24A6-49F1-83DE-F2CCC123A197}" type="presParOf" srcId="{11BDF7F7-C67C-4C10-93CA-37560F4202E6}" destId="{C0183AEC-FAB3-4A97-AB8A-622DAC2227A6}" srcOrd="0" destOrd="0" presId="urn:microsoft.com/office/officeart/2008/layout/HorizontalMultiLevelHierarchy"/>
    <dgm:cxn modelId="{AE4A8AF1-1DF8-4D2E-926E-12D7221D001F}" type="presParOf" srcId="{11BDF7F7-C67C-4C10-93CA-37560F4202E6}" destId="{8E1A148C-3F9F-4FD3-A604-F87A4BC30267}" srcOrd="1" destOrd="0" presId="urn:microsoft.com/office/officeart/2008/layout/HorizontalMultiLevelHierarchy"/>
    <dgm:cxn modelId="{F06D0DA2-7097-422A-A0D0-BDC835AFDEA4}" type="presParOf" srcId="{8E1A148C-3F9F-4FD3-A604-F87A4BC30267}" destId="{310EBD16-BA45-4EEA-ACB2-DCBDDB22FA33}" srcOrd="0" destOrd="0" presId="urn:microsoft.com/office/officeart/2008/layout/HorizontalMultiLevelHierarchy"/>
    <dgm:cxn modelId="{3B4DA3FE-E017-4637-B8E6-B57EAA0FC088}" type="presParOf" srcId="{310EBD16-BA45-4EEA-ACB2-DCBDDB22FA33}" destId="{18A0D7C0-509B-42F6-9DFD-406D017B05C3}" srcOrd="0" destOrd="0" presId="urn:microsoft.com/office/officeart/2008/layout/HorizontalMultiLevelHierarchy"/>
    <dgm:cxn modelId="{44C40C88-6A9F-497D-82C1-F7B35671900B}" type="presParOf" srcId="{8E1A148C-3F9F-4FD3-A604-F87A4BC30267}" destId="{EF3D96E3-6483-48CE-B725-51E62E0EAA82}" srcOrd="1" destOrd="0" presId="urn:microsoft.com/office/officeart/2008/layout/HorizontalMultiLevelHierarchy"/>
    <dgm:cxn modelId="{A39400F5-3301-4674-BCA8-07D4C36FEB5B}" type="presParOf" srcId="{EF3D96E3-6483-48CE-B725-51E62E0EAA82}" destId="{706B8205-996B-4A85-8308-FB92F52E8829}" srcOrd="0" destOrd="0" presId="urn:microsoft.com/office/officeart/2008/layout/HorizontalMultiLevelHierarchy"/>
    <dgm:cxn modelId="{2BCC9732-0209-4D0F-91A4-DB415081E2AE}" type="presParOf" srcId="{EF3D96E3-6483-48CE-B725-51E62E0EAA82}" destId="{7AF07018-32AF-4543-A365-1BD73168135A}" srcOrd="1" destOrd="0" presId="urn:microsoft.com/office/officeart/2008/layout/HorizontalMultiLevelHierarchy"/>
    <dgm:cxn modelId="{69C3ED6B-485A-4148-B767-10C6F7F01CF2}" type="presParOf" srcId="{8E1A148C-3F9F-4FD3-A604-F87A4BC30267}" destId="{DB418E18-1466-49C7-A636-AE7BC601E2F7}" srcOrd="2" destOrd="0" presId="urn:microsoft.com/office/officeart/2008/layout/HorizontalMultiLevelHierarchy"/>
    <dgm:cxn modelId="{75690C2D-4474-49B1-BCBD-5D81CF0979D9}" type="presParOf" srcId="{DB418E18-1466-49C7-A636-AE7BC601E2F7}" destId="{660E168B-ACDB-418D-A8BA-45524A20C565}" srcOrd="0" destOrd="0" presId="urn:microsoft.com/office/officeart/2008/layout/HorizontalMultiLevelHierarchy"/>
    <dgm:cxn modelId="{0131ECCD-4F2E-4163-B0D8-1044D35FC289}" type="presParOf" srcId="{8E1A148C-3F9F-4FD3-A604-F87A4BC30267}" destId="{8B14DCEF-68E2-40E5-8927-6A4CFD5EA0FC}" srcOrd="3" destOrd="0" presId="urn:microsoft.com/office/officeart/2008/layout/HorizontalMultiLevelHierarchy"/>
    <dgm:cxn modelId="{2F81063B-A2F1-44DF-8A1D-ADD27145D031}" type="presParOf" srcId="{8B14DCEF-68E2-40E5-8927-6A4CFD5EA0FC}" destId="{AE921F5B-2633-4880-8DFF-87A85B4ADB6F}" srcOrd="0" destOrd="0" presId="urn:microsoft.com/office/officeart/2008/layout/HorizontalMultiLevelHierarchy"/>
    <dgm:cxn modelId="{E76F5EF4-F3F9-49CF-BC9D-F9AB241EBF26}" type="presParOf" srcId="{8B14DCEF-68E2-40E5-8927-6A4CFD5EA0FC}" destId="{7BCD0963-8582-413A-880F-870FDBB708C3}" srcOrd="1" destOrd="0" presId="urn:microsoft.com/office/officeart/2008/layout/HorizontalMultiLevelHierarchy"/>
    <dgm:cxn modelId="{D424FC17-5EC8-41C4-9B15-83D89F935409}" type="presParOf" srcId="{8E1A148C-3F9F-4FD3-A604-F87A4BC30267}" destId="{9BCA6257-5289-44D0-B183-A40B099D1072}" srcOrd="4" destOrd="0" presId="urn:microsoft.com/office/officeart/2008/layout/HorizontalMultiLevelHierarchy"/>
    <dgm:cxn modelId="{D4469DFA-22B9-48E9-AE8E-4C7E05391879}" type="presParOf" srcId="{9BCA6257-5289-44D0-B183-A40B099D1072}" destId="{F41746BA-7621-438F-8E5A-9B264C9DB962}" srcOrd="0" destOrd="0" presId="urn:microsoft.com/office/officeart/2008/layout/HorizontalMultiLevelHierarchy"/>
    <dgm:cxn modelId="{76644856-616C-475B-A2B2-765B8365646E}" type="presParOf" srcId="{8E1A148C-3F9F-4FD3-A604-F87A4BC30267}" destId="{EBF4EE63-5381-48FD-BB4F-DD02498D236E}" srcOrd="5" destOrd="0" presId="urn:microsoft.com/office/officeart/2008/layout/HorizontalMultiLevelHierarchy"/>
    <dgm:cxn modelId="{330B5800-CE5F-436A-8B01-8679ABE300F8}" type="presParOf" srcId="{EBF4EE63-5381-48FD-BB4F-DD02498D236E}" destId="{F1E61D28-F9F8-418B-A06F-6194A55E432E}" srcOrd="0" destOrd="0" presId="urn:microsoft.com/office/officeart/2008/layout/HorizontalMultiLevelHierarchy"/>
    <dgm:cxn modelId="{B9AD1DF1-7840-448C-8C38-CE69D0E27659}" type="presParOf" srcId="{EBF4EE63-5381-48FD-BB4F-DD02498D236E}" destId="{BEAD4AEA-61CA-46CE-8B31-CBB67E55D0B3}" srcOrd="1" destOrd="0" presId="urn:microsoft.com/office/officeart/2008/layout/HorizontalMultiLevelHierarchy"/>
    <dgm:cxn modelId="{B55DDD69-377F-476B-BE1C-9EEAF9E33D28}" type="presParOf" srcId="{8E1A148C-3F9F-4FD3-A604-F87A4BC30267}" destId="{F4044A1E-5A64-4E34-9DDF-C18DDC8D6375}" srcOrd="6" destOrd="0" presId="urn:microsoft.com/office/officeart/2008/layout/HorizontalMultiLevelHierarchy"/>
    <dgm:cxn modelId="{1314C54D-256B-42A5-A30F-54665FFB46BD}" type="presParOf" srcId="{F4044A1E-5A64-4E34-9DDF-C18DDC8D6375}" destId="{0C79E7E9-392F-4C3E-B9F9-FB925B0FBAC2}" srcOrd="0" destOrd="0" presId="urn:microsoft.com/office/officeart/2008/layout/HorizontalMultiLevelHierarchy"/>
    <dgm:cxn modelId="{F3C64A0A-8D27-4D9B-8B03-249F2AE6186F}" type="presParOf" srcId="{8E1A148C-3F9F-4FD3-A604-F87A4BC30267}" destId="{62CE8C83-2D6C-4EEB-B33F-4BE5AE526474}" srcOrd="7" destOrd="0" presId="urn:microsoft.com/office/officeart/2008/layout/HorizontalMultiLevelHierarchy"/>
    <dgm:cxn modelId="{062E4C02-2E6F-4265-B97B-243BB543949A}" type="presParOf" srcId="{62CE8C83-2D6C-4EEB-B33F-4BE5AE526474}" destId="{304849C9-7F70-457A-83C7-D57A67F8896B}" srcOrd="0" destOrd="0" presId="urn:microsoft.com/office/officeart/2008/layout/HorizontalMultiLevelHierarchy"/>
    <dgm:cxn modelId="{D846A045-BD0F-471C-AF21-DFC19301CC88}" type="presParOf" srcId="{62CE8C83-2D6C-4EEB-B33F-4BE5AE526474}" destId="{B160DDB3-B6C3-48E1-85AE-DA5778504E70}" srcOrd="1" destOrd="0" presId="urn:microsoft.com/office/officeart/2008/layout/HorizontalMultiLevelHierarchy"/>
    <dgm:cxn modelId="{DACD1D56-1A6A-45CB-A2A6-2783F5C14ADA}" type="presParOf" srcId="{8E1A148C-3F9F-4FD3-A604-F87A4BC30267}" destId="{A744E330-482E-4D1F-8930-00CEEE891058}" srcOrd="8" destOrd="0" presId="urn:microsoft.com/office/officeart/2008/layout/HorizontalMultiLevelHierarchy"/>
    <dgm:cxn modelId="{6B953ECF-0306-4FBC-9986-8795EE20531D}" type="presParOf" srcId="{A744E330-482E-4D1F-8930-00CEEE891058}" destId="{92D70A1D-068C-421A-ADA1-1964558B69A7}" srcOrd="0" destOrd="0" presId="urn:microsoft.com/office/officeart/2008/layout/HorizontalMultiLevelHierarchy"/>
    <dgm:cxn modelId="{4672F3B1-F0B5-4263-8340-3E5C05CCE42A}" type="presParOf" srcId="{8E1A148C-3F9F-4FD3-A604-F87A4BC30267}" destId="{9B97A6B8-C7A9-4FD7-887A-1A180E070E13}" srcOrd="9" destOrd="0" presId="urn:microsoft.com/office/officeart/2008/layout/HorizontalMultiLevelHierarchy"/>
    <dgm:cxn modelId="{4F7091E0-63FC-4848-B66F-ACA964D24885}" type="presParOf" srcId="{9B97A6B8-C7A9-4FD7-887A-1A180E070E13}" destId="{056B34E7-A927-4924-AD38-FDA12BE1F60A}" srcOrd="0" destOrd="0" presId="urn:microsoft.com/office/officeart/2008/layout/HorizontalMultiLevelHierarchy"/>
    <dgm:cxn modelId="{7E28498B-A5AE-4BE8-8840-9B4BBB9E5246}" type="presParOf" srcId="{9B97A6B8-C7A9-4FD7-887A-1A180E070E13}" destId="{BCE92A9A-5151-44A2-BA0F-6BCE0293D5F0}" srcOrd="1" destOrd="0" presId="urn:microsoft.com/office/officeart/2008/layout/HorizontalMultiLevelHierarchy"/>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0C87D0-1A3E-406B-9FE9-2BB0E08375B7}" type="doc">
      <dgm:prSet loTypeId="urn:microsoft.com/office/officeart/2005/8/layout/pyramid2" loCatId="list" qsTypeId="urn:microsoft.com/office/officeart/2005/8/quickstyle/simple1" qsCatId="simple" csTypeId="urn:microsoft.com/office/officeart/2005/8/colors/accent1_2" csCatId="accent1" phldr="1"/>
      <dgm:spPr/>
    </dgm:pt>
    <dgm:pt modelId="{27CA9BD1-0BAD-45EE-9D61-9BA4841B2EB2}">
      <dgm:prSet phldrT="[Text]"/>
      <dgm:spPr/>
      <dgm:t>
        <a:bodyPr/>
        <a:lstStyle/>
        <a:p>
          <a:r>
            <a:rPr lang="en-US"/>
            <a:t>Kê khai, nộp thuế</a:t>
          </a:r>
        </a:p>
      </dgm:t>
    </dgm:pt>
    <dgm:pt modelId="{41A2F427-61F8-440D-A8D0-E3CDCDB60338}" type="parTrans" cxnId="{25A16D3E-41B1-420E-97CB-40DF9BEB14C1}">
      <dgm:prSet/>
      <dgm:spPr/>
      <dgm:t>
        <a:bodyPr/>
        <a:lstStyle/>
        <a:p>
          <a:endParaRPr lang="en-US"/>
        </a:p>
      </dgm:t>
    </dgm:pt>
    <dgm:pt modelId="{0C9E09A8-E4E0-45B1-8F46-2E55E84FF4A9}" type="sibTrans" cxnId="{25A16D3E-41B1-420E-97CB-40DF9BEB14C1}">
      <dgm:prSet/>
      <dgm:spPr/>
      <dgm:t>
        <a:bodyPr/>
        <a:lstStyle/>
        <a:p>
          <a:endParaRPr lang="en-US"/>
        </a:p>
      </dgm:t>
    </dgm:pt>
    <dgm:pt modelId="{766356E4-0DEA-4295-AE53-6200162A2D99}">
      <dgm:prSet phldrT="[Text]"/>
      <dgm:spPr/>
      <dgm:t>
        <a:bodyPr/>
        <a:lstStyle/>
        <a:p>
          <a:r>
            <a:rPr lang="en-US"/>
            <a:t>Chấp hành quyết định thẩm tra, thanh tra thuế</a:t>
          </a:r>
        </a:p>
      </dgm:t>
    </dgm:pt>
    <dgm:pt modelId="{4971731E-B1DD-418E-ACF9-6017C8FD13AA}" type="parTrans" cxnId="{8B3A8411-A953-428A-81B8-AF8F97FAFA66}">
      <dgm:prSet/>
      <dgm:spPr/>
      <dgm:t>
        <a:bodyPr/>
        <a:lstStyle/>
        <a:p>
          <a:endParaRPr lang="en-US"/>
        </a:p>
      </dgm:t>
    </dgm:pt>
    <dgm:pt modelId="{08592E9C-8CF3-41EC-82BF-57C51B45FE56}" type="sibTrans" cxnId="{8B3A8411-A953-428A-81B8-AF8F97FAFA66}">
      <dgm:prSet/>
      <dgm:spPr/>
      <dgm:t>
        <a:bodyPr/>
        <a:lstStyle/>
        <a:p>
          <a:endParaRPr lang="en-US"/>
        </a:p>
      </dgm:t>
    </dgm:pt>
    <dgm:pt modelId="{22C01E9C-9B72-405B-9FC2-D7918111393E}">
      <dgm:prSet phldrT="[Text]"/>
      <dgm:spPr/>
      <dgm:t>
        <a:bodyPr/>
        <a:lstStyle/>
        <a:p>
          <a:r>
            <a:rPr lang="en-US"/>
            <a:t>Tôn trọng quyền nộp thuế của người khác</a:t>
          </a:r>
        </a:p>
      </dgm:t>
    </dgm:pt>
    <dgm:pt modelId="{39CCB47F-EE27-4863-ACB1-DDBD2DA1225B}" type="parTrans" cxnId="{20178412-B74D-4ADF-A7A7-1994B67C198F}">
      <dgm:prSet/>
      <dgm:spPr/>
      <dgm:t>
        <a:bodyPr/>
        <a:lstStyle/>
        <a:p>
          <a:endParaRPr lang="en-US"/>
        </a:p>
      </dgm:t>
    </dgm:pt>
    <dgm:pt modelId="{300948AB-38E0-4E38-97CE-BC284504DB48}" type="sibTrans" cxnId="{20178412-B74D-4ADF-A7A7-1994B67C198F}">
      <dgm:prSet/>
      <dgm:spPr/>
      <dgm:t>
        <a:bodyPr/>
        <a:lstStyle/>
        <a:p>
          <a:endParaRPr lang="en-US"/>
        </a:p>
      </dgm:t>
    </dgm:pt>
    <dgm:pt modelId="{12E9818D-7D24-4D1F-90CD-C88AA8D17795}" type="pres">
      <dgm:prSet presAssocID="{F00C87D0-1A3E-406B-9FE9-2BB0E08375B7}" presName="compositeShape" presStyleCnt="0">
        <dgm:presLayoutVars>
          <dgm:dir/>
          <dgm:resizeHandles/>
        </dgm:presLayoutVars>
      </dgm:prSet>
      <dgm:spPr/>
    </dgm:pt>
    <dgm:pt modelId="{A888CC10-8B5B-490A-BF9A-51A82702FCF6}" type="pres">
      <dgm:prSet presAssocID="{F00C87D0-1A3E-406B-9FE9-2BB0E08375B7}" presName="pyramid" presStyleLbl="node1" presStyleIdx="0" presStyleCnt="1" custLinFactNeighborX="-1623"/>
      <dgm:spPr/>
    </dgm:pt>
    <dgm:pt modelId="{6F0CD63B-7493-4E70-A5CA-5685751B4B34}" type="pres">
      <dgm:prSet presAssocID="{F00C87D0-1A3E-406B-9FE9-2BB0E08375B7}" presName="theList" presStyleCnt="0"/>
      <dgm:spPr/>
    </dgm:pt>
    <dgm:pt modelId="{9E89BDFC-9225-4CE5-9C37-2DCD1F982EC8}" type="pres">
      <dgm:prSet presAssocID="{27CA9BD1-0BAD-45EE-9D61-9BA4841B2EB2}" presName="aNode" presStyleLbl="fgAcc1" presStyleIdx="0" presStyleCnt="3">
        <dgm:presLayoutVars>
          <dgm:bulletEnabled val="1"/>
        </dgm:presLayoutVars>
      </dgm:prSet>
      <dgm:spPr/>
      <dgm:t>
        <a:bodyPr/>
        <a:lstStyle/>
        <a:p>
          <a:endParaRPr lang="en-US"/>
        </a:p>
      </dgm:t>
    </dgm:pt>
    <dgm:pt modelId="{B379939B-BFEC-4E88-B8FB-CABF199BA6F6}" type="pres">
      <dgm:prSet presAssocID="{27CA9BD1-0BAD-45EE-9D61-9BA4841B2EB2}" presName="aSpace" presStyleCnt="0"/>
      <dgm:spPr/>
    </dgm:pt>
    <dgm:pt modelId="{04F4FE45-6277-419F-B326-A476045AF1DD}" type="pres">
      <dgm:prSet presAssocID="{766356E4-0DEA-4295-AE53-6200162A2D99}" presName="aNode" presStyleLbl="fgAcc1" presStyleIdx="1" presStyleCnt="3">
        <dgm:presLayoutVars>
          <dgm:bulletEnabled val="1"/>
        </dgm:presLayoutVars>
      </dgm:prSet>
      <dgm:spPr/>
      <dgm:t>
        <a:bodyPr/>
        <a:lstStyle/>
        <a:p>
          <a:endParaRPr lang="en-US"/>
        </a:p>
      </dgm:t>
    </dgm:pt>
    <dgm:pt modelId="{99F01DDC-C0BF-475C-865A-44AFC38DEFBB}" type="pres">
      <dgm:prSet presAssocID="{766356E4-0DEA-4295-AE53-6200162A2D99}" presName="aSpace" presStyleCnt="0"/>
      <dgm:spPr/>
    </dgm:pt>
    <dgm:pt modelId="{91121C46-3B6E-42BA-B627-6DAE9AB4CE4E}" type="pres">
      <dgm:prSet presAssocID="{22C01E9C-9B72-405B-9FC2-D7918111393E}" presName="aNode" presStyleLbl="fgAcc1" presStyleIdx="2" presStyleCnt="3">
        <dgm:presLayoutVars>
          <dgm:bulletEnabled val="1"/>
        </dgm:presLayoutVars>
      </dgm:prSet>
      <dgm:spPr/>
      <dgm:t>
        <a:bodyPr/>
        <a:lstStyle/>
        <a:p>
          <a:endParaRPr lang="en-US"/>
        </a:p>
      </dgm:t>
    </dgm:pt>
    <dgm:pt modelId="{07FF0591-85E6-43CE-B9E2-72DE900C9AE4}" type="pres">
      <dgm:prSet presAssocID="{22C01E9C-9B72-405B-9FC2-D7918111393E}" presName="aSpace" presStyleCnt="0"/>
      <dgm:spPr/>
    </dgm:pt>
  </dgm:ptLst>
  <dgm:cxnLst>
    <dgm:cxn modelId="{A3B23057-E832-4AEF-B123-D9E919758FD2}" type="presOf" srcId="{766356E4-0DEA-4295-AE53-6200162A2D99}" destId="{04F4FE45-6277-419F-B326-A476045AF1DD}" srcOrd="0" destOrd="0" presId="urn:microsoft.com/office/officeart/2005/8/layout/pyramid2"/>
    <dgm:cxn modelId="{25A16D3E-41B1-420E-97CB-40DF9BEB14C1}" srcId="{F00C87D0-1A3E-406B-9FE9-2BB0E08375B7}" destId="{27CA9BD1-0BAD-45EE-9D61-9BA4841B2EB2}" srcOrd="0" destOrd="0" parTransId="{41A2F427-61F8-440D-A8D0-E3CDCDB60338}" sibTransId="{0C9E09A8-E4E0-45B1-8F46-2E55E84FF4A9}"/>
    <dgm:cxn modelId="{8B3A8411-A953-428A-81B8-AF8F97FAFA66}" srcId="{F00C87D0-1A3E-406B-9FE9-2BB0E08375B7}" destId="{766356E4-0DEA-4295-AE53-6200162A2D99}" srcOrd="1" destOrd="0" parTransId="{4971731E-B1DD-418E-ACF9-6017C8FD13AA}" sibTransId="{08592E9C-8CF3-41EC-82BF-57C51B45FE56}"/>
    <dgm:cxn modelId="{20C17D6E-EA9F-4828-944C-F60DBE07DC84}" type="presOf" srcId="{27CA9BD1-0BAD-45EE-9D61-9BA4841B2EB2}" destId="{9E89BDFC-9225-4CE5-9C37-2DCD1F982EC8}" srcOrd="0" destOrd="0" presId="urn:microsoft.com/office/officeart/2005/8/layout/pyramid2"/>
    <dgm:cxn modelId="{20178412-B74D-4ADF-A7A7-1994B67C198F}" srcId="{F00C87D0-1A3E-406B-9FE9-2BB0E08375B7}" destId="{22C01E9C-9B72-405B-9FC2-D7918111393E}" srcOrd="2" destOrd="0" parTransId="{39CCB47F-EE27-4863-ACB1-DDBD2DA1225B}" sibTransId="{300948AB-38E0-4E38-97CE-BC284504DB48}"/>
    <dgm:cxn modelId="{1E217F4B-40C9-44DF-AD0F-DD6C35485E03}" type="presOf" srcId="{22C01E9C-9B72-405B-9FC2-D7918111393E}" destId="{91121C46-3B6E-42BA-B627-6DAE9AB4CE4E}" srcOrd="0" destOrd="0" presId="urn:microsoft.com/office/officeart/2005/8/layout/pyramid2"/>
    <dgm:cxn modelId="{7254A111-F39B-4C33-A3C4-68DD2FFCF63C}" type="presOf" srcId="{F00C87D0-1A3E-406B-9FE9-2BB0E08375B7}" destId="{12E9818D-7D24-4D1F-90CD-C88AA8D17795}" srcOrd="0" destOrd="0" presId="urn:microsoft.com/office/officeart/2005/8/layout/pyramid2"/>
    <dgm:cxn modelId="{2E946C56-7F03-44CD-929F-9260ECA9F373}" type="presParOf" srcId="{12E9818D-7D24-4D1F-90CD-C88AA8D17795}" destId="{A888CC10-8B5B-490A-BF9A-51A82702FCF6}" srcOrd="0" destOrd="0" presId="urn:microsoft.com/office/officeart/2005/8/layout/pyramid2"/>
    <dgm:cxn modelId="{79CBB4E3-9F1F-4DBE-8B32-E026880C5B62}" type="presParOf" srcId="{12E9818D-7D24-4D1F-90CD-C88AA8D17795}" destId="{6F0CD63B-7493-4E70-A5CA-5685751B4B34}" srcOrd="1" destOrd="0" presId="urn:microsoft.com/office/officeart/2005/8/layout/pyramid2"/>
    <dgm:cxn modelId="{F3CD71EE-5BFC-481B-A8BC-5DFAE6DEDD37}" type="presParOf" srcId="{6F0CD63B-7493-4E70-A5CA-5685751B4B34}" destId="{9E89BDFC-9225-4CE5-9C37-2DCD1F982EC8}" srcOrd="0" destOrd="0" presId="urn:microsoft.com/office/officeart/2005/8/layout/pyramid2"/>
    <dgm:cxn modelId="{AD961F5D-1FF1-4036-8377-F5B102EBBB64}" type="presParOf" srcId="{6F0CD63B-7493-4E70-A5CA-5685751B4B34}" destId="{B379939B-BFEC-4E88-B8FB-CABF199BA6F6}" srcOrd="1" destOrd="0" presId="urn:microsoft.com/office/officeart/2005/8/layout/pyramid2"/>
    <dgm:cxn modelId="{597DB70C-C68D-4BBC-B925-B74C523C6AE8}" type="presParOf" srcId="{6F0CD63B-7493-4E70-A5CA-5685751B4B34}" destId="{04F4FE45-6277-419F-B326-A476045AF1DD}" srcOrd="2" destOrd="0" presId="urn:microsoft.com/office/officeart/2005/8/layout/pyramid2"/>
    <dgm:cxn modelId="{04FB9441-D7CB-4632-9658-AED408560936}" type="presParOf" srcId="{6F0CD63B-7493-4E70-A5CA-5685751B4B34}" destId="{99F01DDC-C0BF-475C-865A-44AFC38DEFBB}" srcOrd="3" destOrd="0" presId="urn:microsoft.com/office/officeart/2005/8/layout/pyramid2"/>
    <dgm:cxn modelId="{91B2A589-4DA5-4502-B659-73B0A6EA7CB0}" type="presParOf" srcId="{6F0CD63B-7493-4E70-A5CA-5685751B4B34}" destId="{91121C46-3B6E-42BA-B627-6DAE9AB4CE4E}" srcOrd="4" destOrd="0" presId="urn:microsoft.com/office/officeart/2005/8/layout/pyramid2"/>
    <dgm:cxn modelId="{96B7C112-4E58-4C4C-9BA3-737B203C6DF6}" type="presParOf" srcId="{6F0CD63B-7493-4E70-A5CA-5685751B4B34}" destId="{07FF0591-85E6-43CE-B9E2-72DE900C9AE4}" srcOrd="5"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623593-6BC9-4AB2-8D5A-FBB36F8BF29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B7D2C716-6845-4723-A48A-A44D90B4AB0C}">
      <dgm:prSet phldrT="[Text]" custT="1"/>
      <dgm:spPr/>
      <dgm:t>
        <a:bodyPr/>
        <a:lstStyle/>
        <a:p>
          <a:r>
            <a:rPr lang="vi-VN" sz="3600" u="none"/>
            <a:t>Điều 6. Các hành vi bị nghiêm cấm trong quản lý thuế</a:t>
          </a:r>
          <a:endParaRPr lang="en-US" sz="3600"/>
        </a:p>
      </dgm:t>
    </dgm:pt>
    <dgm:pt modelId="{77B6667D-CB6F-459B-BC0E-DCBADA38DFCF}" type="parTrans" cxnId="{A7EF4F9C-E779-4A71-8F83-CA62CE9BE4D4}">
      <dgm:prSet/>
      <dgm:spPr/>
      <dgm:t>
        <a:bodyPr/>
        <a:lstStyle/>
        <a:p>
          <a:endParaRPr lang="en-US"/>
        </a:p>
      </dgm:t>
    </dgm:pt>
    <dgm:pt modelId="{036F76FA-BE37-4018-8D81-F13BFD321C97}" type="sibTrans" cxnId="{A7EF4F9C-E779-4A71-8F83-CA62CE9BE4D4}">
      <dgm:prSet/>
      <dgm:spPr/>
      <dgm:t>
        <a:bodyPr/>
        <a:lstStyle/>
        <a:p>
          <a:endParaRPr lang="en-US"/>
        </a:p>
      </dgm:t>
    </dgm:pt>
    <dgm:pt modelId="{FF2108E8-C8B1-4FD7-8B50-35A1B32C2BB5}">
      <dgm:prSet phldrT="[Text]"/>
      <dgm:spPr/>
      <dgm:t>
        <a:bodyPr/>
        <a:lstStyle/>
        <a:p>
          <a:r>
            <a:rPr lang="vi-VN" u="none"/>
            <a:t>Điều 16. Quyền của người nộp thuế</a:t>
          </a:r>
          <a:endParaRPr lang="en-US"/>
        </a:p>
      </dgm:t>
    </dgm:pt>
    <dgm:pt modelId="{44BA48EE-0728-4880-8464-6B94E3B6E417}" type="parTrans" cxnId="{BF80AB65-9DD9-40EF-9B27-333728DF4C67}">
      <dgm:prSet/>
      <dgm:spPr/>
      <dgm:t>
        <a:bodyPr/>
        <a:lstStyle/>
        <a:p>
          <a:endParaRPr lang="en-US"/>
        </a:p>
      </dgm:t>
    </dgm:pt>
    <dgm:pt modelId="{94436CA1-DEC2-4765-B231-A39A59E5D066}" type="sibTrans" cxnId="{BF80AB65-9DD9-40EF-9B27-333728DF4C67}">
      <dgm:prSet/>
      <dgm:spPr/>
      <dgm:t>
        <a:bodyPr/>
        <a:lstStyle/>
        <a:p>
          <a:endParaRPr lang="en-US"/>
        </a:p>
      </dgm:t>
    </dgm:pt>
    <dgm:pt modelId="{E9B48438-2088-4A9F-93F3-67CE05BE9BFF}">
      <dgm:prSet phldrT="[Text]"/>
      <dgm:spPr/>
      <dgm:t>
        <a:bodyPr/>
        <a:lstStyle/>
        <a:p>
          <a:r>
            <a:rPr lang="vi-VN"/>
            <a:t>Điều 17. Trách nhiệm của người nộp thuế </a:t>
          </a:r>
          <a:endParaRPr lang="en-US"/>
        </a:p>
      </dgm:t>
    </dgm:pt>
    <dgm:pt modelId="{E461BDB7-5497-4F56-AC83-E2DD3B21F108}" type="parTrans" cxnId="{40076DFF-007F-42B8-93CF-38E9E4761FC5}">
      <dgm:prSet/>
      <dgm:spPr/>
      <dgm:t>
        <a:bodyPr/>
        <a:lstStyle/>
        <a:p>
          <a:endParaRPr lang="en-US"/>
        </a:p>
      </dgm:t>
    </dgm:pt>
    <dgm:pt modelId="{A00CA27B-4CF7-4CD2-886C-3B93361B3AC3}" type="sibTrans" cxnId="{40076DFF-007F-42B8-93CF-38E9E4761FC5}">
      <dgm:prSet/>
      <dgm:spPr/>
      <dgm:t>
        <a:bodyPr/>
        <a:lstStyle/>
        <a:p>
          <a:endParaRPr lang="en-US"/>
        </a:p>
      </dgm:t>
    </dgm:pt>
    <dgm:pt modelId="{0D982150-49E1-4149-843B-28E1BB1B648B}" type="pres">
      <dgm:prSet presAssocID="{17623593-6BC9-4AB2-8D5A-FBB36F8BF29B}" presName="linear" presStyleCnt="0">
        <dgm:presLayoutVars>
          <dgm:dir/>
          <dgm:animLvl val="lvl"/>
          <dgm:resizeHandles val="exact"/>
        </dgm:presLayoutVars>
      </dgm:prSet>
      <dgm:spPr/>
      <dgm:t>
        <a:bodyPr/>
        <a:lstStyle/>
        <a:p>
          <a:endParaRPr lang="en-US"/>
        </a:p>
      </dgm:t>
    </dgm:pt>
    <dgm:pt modelId="{37D4CE2D-4898-4535-A2C4-2AE927C37A2A}" type="pres">
      <dgm:prSet presAssocID="{B7D2C716-6845-4723-A48A-A44D90B4AB0C}" presName="parentLin" presStyleCnt="0"/>
      <dgm:spPr/>
    </dgm:pt>
    <dgm:pt modelId="{4ACC7BC6-896D-4033-8D0A-C0D7AD488345}" type="pres">
      <dgm:prSet presAssocID="{B7D2C716-6845-4723-A48A-A44D90B4AB0C}" presName="parentLeftMargin" presStyleLbl="node1" presStyleIdx="0" presStyleCnt="3"/>
      <dgm:spPr/>
      <dgm:t>
        <a:bodyPr/>
        <a:lstStyle/>
        <a:p>
          <a:endParaRPr lang="en-US"/>
        </a:p>
      </dgm:t>
    </dgm:pt>
    <dgm:pt modelId="{88857D11-FAAE-41BB-8089-BF20FD4AD77E}" type="pres">
      <dgm:prSet presAssocID="{B7D2C716-6845-4723-A48A-A44D90B4AB0C}" presName="parentText" presStyleLbl="node1" presStyleIdx="0" presStyleCnt="3" custScaleY="140833">
        <dgm:presLayoutVars>
          <dgm:chMax val="0"/>
          <dgm:bulletEnabled val="1"/>
        </dgm:presLayoutVars>
      </dgm:prSet>
      <dgm:spPr/>
      <dgm:t>
        <a:bodyPr/>
        <a:lstStyle/>
        <a:p>
          <a:endParaRPr lang="en-US"/>
        </a:p>
      </dgm:t>
    </dgm:pt>
    <dgm:pt modelId="{10BCAC93-6957-4937-811A-ABC56A820265}" type="pres">
      <dgm:prSet presAssocID="{B7D2C716-6845-4723-A48A-A44D90B4AB0C}" presName="negativeSpace" presStyleCnt="0"/>
      <dgm:spPr/>
    </dgm:pt>
    <dgm:pt modelId="{774DF970-B058-49E7-818B-5A52A0BB817D}" type="pres">
      <dgm:prSet presAssocID="{B7D2C716-6845-4723-A48A-A44D90B4AB0C}" presName="childText" presStyleLbl="conFgAcc1" presStyleIdx="0" presStyleCnt="3">
        <dgm:presLayoutVars>
          <dgm:bulletEnabled val="1"/>
        </dgm:presLayoutVars>
      </dgm:prSet>
      <dgm:spPr/>
    </dgm:pt>
    <dgm:pt modelId="{5C2A52CC-1107-4919-9E12-FC9E61D0EDC7}" type="pres">
      <dgm:prSet presAssocID="{036F76FA-BE37-4018-8D81-F13BFD321C97}" presName="spaceBetweenRectangles" presStyleCnt="0"/>
      <dgm:spPr/>
    </dgm:pt>
    <dgm:pt modelId="{3EEFBA32-7CFF-4196-81E3-60B69768B287}" type="pres">
      <dgm:prSet presAssocID="{FF2108E8-C8B1-4FD7-8B50-35A1B32C2BB5}" presName="parentLin" presStyleCnt="0"/>
      <dgm:spPr/>
    </dgm:pt>
    <dgm:pt modelId="{ACDDC647-593D-4E66-939B-043878EF1705}" type="pres">
      <dgm:prSet presAssocID="{FF2108E8-C8B1-4FD7-8B50-35A1B32C2BB5}" presName="parentLeftMargin" presStyleLbl="node1" presStyleIdx="0" presStyleCnt="3"/>
      <dgm:spPr/>
      <dgm:t>
        <a:bodyPr/>
        <a:lstStyle/>
        <a:p>
          <a:endParaRPr lang="en-US"/>
        </a:p>
      </dgm:t>
    </dgm:pt>
    <dgm:pt modelId="{AF6F8039-1BC2-479A-9D3E-612F27E7C5B4}" type="pres">
      <dgm:prSet presAssocID="{FF2108E8-C8B1-4FD7-8B50-35A1B32C2BB5}" presName="parentText" presStyleLbl="node1" presStyleIdx="1" presStyleCnt="3">
        <dgm:presLayoutVars>
          <dgm:chMax val="0"/>
          <dgm:bulletEnabled val="1"/>
        </dgm:presLayoutVars>
      </dgm:prSet>
      <dgm:spPr/>
      <dgm:t>
        <a:bodyPr/>
        <a:lstStyle/>
        <a:p>
          <a:endParaRPr lang="en-US"/>
        </a:p>
      </dgm:t>
    </dgm:pt>
    <dgm:pt modelId="{3FA7E6BF-BC8B-40CD-9DF7-FC4676583156}" type="pres">
      <dgm:prSet presAssocID="{FF2108E8-C8B1-4FD7-8B50-35A1B32C2BB5}" presName="negativeSpace" presStyleCnt="0"/>
      <dgm:spPr/>
    </dgm:pt>
    <dgm:pt modelId="{F9F7371E-4CC5-4F63-8A18-AC9957AC175B}" type="pres">
      <dgm:prSet presAssocID="{FF2108E8-C8B1-4FD7-8B50-35A1B32C2BB5}" presName="childText" presStyleLbl="conFgAcc1" presStyleIdx="1" presStyleCnt="3">
        <dgm:presLayoutVars>
          <dgm:bulletEnabled val="1"/>
        </dgm:presLayoutVars>
      </dgm:prSet>
      <dgm:spPr/>
    </dgm:pt>
    <dgm:pt modelId="{E5CE326E-9E83-4BD0-8F70-8DD5BB490CAE}" type="pres">
      <dgm:prSet presAssocID="{94436CA1-DEC2-4765-B231-A39A59E5D066}" presName="spaceBetweenRectangles" presStyleCnt="0"/>
      <dgm:spPr/>
    </dgm:pt>
    <dgm:pt modelId="{8E56CEFF-DC31-49A7-879B-A8FB70B59B70}" type="pres">
      <dgm:prSet presAssocID="{E9B48438-2088-4A9F-93F3-67CE05BE9BFF}" presName="parentLin" presStyleCnt="0"/>
      <dgm:spPr/>
    </dgm:pt>
    <dgm:pt modelId="{5B4B54C4-218E-452B-A8ED-6BE6069A105C}" type="pres">
      <dgm:prSet presAssocID="{E9B48438-2088-4A9F-93F3-67CE05BE9BFF}" presName="parentLeftMargin" presStyleLbl="node1" presStyleIdx="1" presStyleCnt="3"/>
      <dgm:spPr/>
      <dgm:t>
        <a:bodyPr/>
        <a:lstStyle/>
        <a:p>
          <a:endParaRPr lang="en-US"/>
        </a:p>
      </dgm:t>
    </dgm:pt>
    <dgm:pt modelId="{D0D8B862-227E-4D22-8633-8E8074BB4E2F}" type="pres">
      <dgm:prSet presAssocID="{E9B48438-2088-4A9F-93F3-67CE05BE9BFF}" presName="parentText" presStyleLbl="node1" presStyleIdx="2" presStyleCnt="3" custLinFactNeighborY="6951">
        <dgm:presLayoutVars>
          <dgm:chMax val="0"/>
          <dgm:bulletEnabled val="1"/>
        </dgm:presLayoutVars>
      </dgm:prSet>
      <dgm:spPr/>
      <dgm:t>
        <a:bodyPr/>
        <a:lstStyle/>
        <a:p>
          <a:endParaRPr lang="en-US"/>
        </a:p>
      </dgm:t>
    </dgm:pt>
    <dgm:pt modelId="{916BADD4-F1CE-41A3-943A-F0B7A5F985B4}" type="pres">
      <dgm:prSet presAssocID="{E9B48438-2088-4A9F-93F3-67CE05BE9BFF}" presName="negativeSpace" presStyleCnt="0"/>
      <dgm:spPr/>
    </dgm:pt>
    <dgm:pt modelId="{13958761-769D-4803-82B8-863683EC666A}" type="pres">
      <dgm:prSet presAssocID="{E9B48438-2088-4A9F-93F3-67CE05BE9BFF}" presName="childText" presStyleLbl="conFgAcc1" presStyleIdx="2" presStyleCnt="3">
        <dgm:presLayoutVars>
          <dgm:bulletEnabled val="1"/>
        </dgm:presLayoutVars>
      </dgm:prSet>
      <dgm:spPr/>
    </dgm:pt>
  </dgm:ptLst>
  <dgm:cxnLst>
    <dgm:cxn modelId="{4E165262-E2DA-48CE-926D-1A00DBF1C953}" type="presOf" srcId="{E9B48438-2088-4A9F-93F3-67CE05BE9BFF}" destId="{D0D8B862-227E-4D22-8633-8E8074BB4E2F}" srcOrd="1" destOrd="0" presId="urn:microsoft.com/office/officeart/2005/8/layout/list1"/>
    <dgm:cxn modelId="{BB301898-14C6-4C0D-85D4-5785064DA0D1}" type="presOf" srcId="{17623593-6BC9-4AB2-8D5A-FBB36F8BF29B}" destId="{0D982150-49E1-4149-843B-28E1BB1B648B}" srcOrd="0" destOrd="0" presId="urn:microsoft.com/office/officeart/2005/8/layout/list1"/>
    <dgm:cxn modelId="{A7EF4F9C-E779-4A71-8F83-CA62CE9BE4D4}" srcId="{17623593-6BC9-4AB2-8D5A-FBB36F8BF29B}" destId="{B7D2C716-6845-4723-A48A-A44D90B4AB0C}" srcOrd="0" destOrd="0" parTransId="{77B6667D-CB6F-459B-BC0E-DCBADA38DFCF}" sibTransId="{036F76FA-BE37-4018-8D81-F13BFD321C97}"/>
    <dgm:cxn modelId="{D149CA9C-3861-4A15-BDE2-218A3C9B6C6C}" type="presOf" srcId="{FF2108E8-C8B1-4FD7-8B50-35A1B32C2BB5}" destId="{AF6F8039-1BC2-479A-9D3E-612F27E7C5B4}" srcOrd="1" destOrd="0" presId="urn:microsoft.com/office/officeart/2005/8/layout/list1"/>
    <dgm:cxn modelId="{9D41242C-C3A9-4B91-B2D4-EEF9164144F3}" type="presOf" srcId="{B7D2C716-6845-4723-A48A-A44D90B4AB0C}" destId="{88857D11-FAAE-41BB-8089-BF20FD4AD77E}" srcOrd="1" destOrd="0" presId="urn:microsoft.com/office/officeart/2005/8/layout/list1"/>
    <dgm:cxn modelId="{CE558120-39E9-47C3-BA0A-DA0A708ECDFA}" type="presOf" srcId="{B7D2C716-6845-4723-A48A-A44D90B4AB0C}" destId="{4ACC7BC6-896D-4033-8D0A-C0D7AD488345}" srcOrd="0" destOrd="0" presId="urn:microsoft.com/office/officeart/2005/8/layout/list1"/>
    <dgm:cxn modelId="{B00E3596-6185-4EB8-9E2E-3684BA285F35}" type="presOf" srcId="{FF2108E8-C8B1-4FD7-8B50-35A1B32C2BB5}" destId="{ACDDC647-593D-4E66-939B-043878EF1705}" srcOrd="0" destOrd="0" presId="urn:microsoft.com/office/officeart/2005/8/layout/list1"/>
    <dgm:cxn modelId="{40076DFF-007F-42B8-93CF-38E9E4761FC5}" srcId="{17623593-6BC9-4AB2-8D5A-FBB36F8BF29B}" destId="{E9B48438-2088-4A9F-93F3-67CE05BE9BFF}" srcOrd="2" destOrd="0" parTransId="{E461BDB7-5497-4F56-AC83-E2DD3B21F108}" sibTransId="{A00CA27B-4CF7-4CD2-886C-3B93361B3AC3}"/>
    <dgm:cxn modelId="{BF80AB65-9DD9-40EF-9B27-333728DF4C67}" srcId="{17623593-6BC9-4AB2-8D5A-FBB36F8BF29B}" destId="{FF2108E8-C8B1-4FD7-8B50-35A1B32C2BB5}" srcOrd="1" destOrd="0" parTransId="{44BA48EE-0728-4880-8464-6B94E3B6E417}" sibTransId="{94436CA1-DEC2-4765-B231-A39A59E5D066}"/>
    <dgm:cxn modelId="{0C477FBA-52F8-464A-AC03-DD41421FC6AC}" type="presOf" srcId="{E9B48438-2088-4A9F-93F3-67CE05BE9BFF}" destId="{5B4B54C4-218E-452B-A8ED-6BE6069A105C}" srcOrd="0" destOrd="0" presId="urn:microsoft.com/office/officeart/2005/8/layout/list1"/>
    <dgm:cxn modelId="{265277EE-9F31-40C7-AD45-0DA17320E93C}" type="presParOf" srcId="{0D982150-49E1-4149-843B-28E1BB1B648B}" destId="{37D4CE2D-4898-4535-A2C4-2AE927C37A2A}" srcOrd="0" destOrd="0" presId="urn:microsoft.com/office/officeart/2005/8/layout/list1"/>
    <dgm:cxn modelId="{89BAFA88-68F4-43BD-B189-1A5D6FD845B9}" type="presParOf" srcId="{37D4CE2D-4898-4535-A2C4-2AE927C37A2A}" destId="{4ACC7BC6-896D-4033-8D0A-C0D7AD488345}" srcOrd="0" destOrd="0" presId="urn:microsoft.com/office/officeart/2005/8/layout/list1"/>
    <dgm:cxn modelId="{7BFF4235-6831-4BED-9DF6-B3AA87D270E5}" type="presParOf" srcId="{37D4CE2D-4898-4535-A2C4-2AE927C37A2A}" destId="{88857D11-FAAE-41BB-8089-BF20FD4AD77E}" srcOrd="1" destOrd="0" presId="urn:microsoft.com/office/officeart/2005/8/layout/list1"/>
    <dgm:cxn modelId="{EF8709DC-2E8B-432C-AF83-4B93F604EDB0}" type="presParOf" srcId="{0D982150-49E1-4149-843B-28E1BB1B648B}" destId="{10BCAC93-6957-4937-811A-ABC56A820265}" srcOrd="1" destOrd="0" presId="urn:microsoft.com/office/officeart/2005/8/layout/list1"/>
    <dgm:cxn modelId="{01BA13BA-614A-4435-BCE4-515ECEBF8A8C}" type="presParOf" srcId="{0D982150-49E1-4149-843B-28E1BB1B648B}" destId="{774DF970-B058-49E7-818B-5A52A0BB817D}" srcOrd="2" destOrd="0" presId="urn:microsoft.com/office/officeart/2005/8/layout/list1"/>
    <dgm:cxn modelId="{7C20AD6D-92C5-4FE5-AC32-72E1B0E2F0B7}" type="presParOf" srcId="{0D982150-49E1-4149-843B-28E1BB1B648B}" destId="{5C2A52CC-1107-4919-9E12-FC9E61D0EDC7}" srcOrd="3" destOrd="0" presId="urn:microsoft.com/office/officeart/2005/8/layout/list1"/>
    <dgm:cxn modelId="{7A61ACF2-978E-4CBC-9582-7749860492C0}" type="presParOf" srcId="{0D982150-49E1-4149-843B-28E1BB1B648B}" destId="{3EEFBA32-7CFF-4196-81E3-60B69768B287}" srcOrd="4" destOrd="0" presId="urn:microsoft.com/office/officeart/2005/8/layout/list1"/>
    <dgm:cxn modelId="{6D19E033-FCFF-4A1D-93CF-09A93D520749}" type="presParOf" srcId="{3EEFBA32-7CFF-4196-81E3-60B69768B287}" destId="{ACDDC647-593D-4E66-939B-043878EF1705}" srcOrd="0" destOrd="0" presId="urn:microsoft.com/office/officeart/2005/8/layout/list1"/>
    <dgm:cxn modelId="{081DEB4D-78A8-45E0-B7EB-5FF9F398244A}" type="presParOf" srcId="{3EEFBA32-7CFF-4196-81E3-60B69768B287}" destId="{AF6F8039-1BC2-479A-9D3E-612F27E7C5B4}" srcOrd="1" destOrd="0" presId="urn:microsoft.com/office/officeart/2005/8/layout/list1"/>
    <dgm:cxn modelId="{9A10C758-D4DD-4A5A-BE79-1073ABC18A14}" type="presParOf" srcId="{0D982150-49E1-4149-843B-28E1BB1B648B}" destId="{3FA7E6BF-BC8B-40CD-9DF7-FC4676583156}" srcOrd="5" destOrd="0" presId="urn:microsoft.com/office/officeart/2005/8/layout/list1"/>
    <dgm:cxn modelId="{244EC0E2-79D5-47B5-911E-F2C5FD883FFD}" type="presParOf" srcId="{0D982150-49E1-4149-843B-28E1BB1B648B}" destId="{F9F7371E-4CC5-4F63-8A18-AC9957AC175B}" srcOrd="6" destOrd="0" presId="urn:microsoft.com/office/officeart/2005/8/layout/list1"/>
    <dgm:cxn modelId="{F9999871-F1AD-4DA4-A36E-6D09AA870763}" type="presParOf" srcId="{0D982150-49E1-4149-843B-28E1BB1B648B}" destId="{E5CE326E-9E83-4BD0-8F70-8DD5BB490CAE}" srcOrd="7" destOrd="0" presId="urn:microsoft.com/office/officeart/2005/8/layout/list1"/>
    <dgm:cxn modelId="{D38AA777-F083-422F-91ED-22380B8626E6}" type="presParOf" srcId="{0D982150-49E1-4149-843B-28E1BB1B648B}" destId="{8E56CEFF-DC31-49A7-879B-A8FB70B59B70}" srcOrd="8" destOrd="0" presId="urn:microsoft.com/office/officeart/2005/8/layout/list1"/>
    <dgm:cxn modelId="{28BAD2CB-3E85-458B-A925-DC40748301EF}" type="presParOf" srcId="{8E56CEFF-DC31-49A7-879B-A8FB70B59B70}" destId="{5B4B54C4-218E-452B-A8ED-6BE6069A105C}" srcOrd="0" destOrd="0" presId="urn:microsoft.com/office/officeart/2005/8/layout/list1"/>
    <dgm:cxn modelId="{B7863D94-BCF1-4A43-9C73-C26F12BED11C}" type="presParOf" srcId="{8E56CEFF-DC31-49A7-879B-A8FB70B59B70}" destId="{D0D8B862-227E-4D22-8633-8E8074BB4E2F}" srcOrd="1" destOrd="0" presId="urn:microsoft.com/office/officeart/2005/8/layout/list1"/>
    <dgm:cxn modelId="{5A175290-8A85-478E-86AA-9795592313A3}" type="presParOf" srcId="{0D982150-49E1-4149-843B-28E1BB1B648B}" destId="{916BADD4-F1CE-41A3-943A-F0B7A5F985B4}" srcOrd="9" destOrd="0" presId="urn:microsoft.com/office/officeart/2005/8/layout/list1"/>
    <dgm:cxn modelId="{05730996-7F17-4787-A16E-B0195380D6B9}" type="presParOf" srcId="{0D982150-49E1-4149-843B-28E1BB1B648B}" destId="{13958761-769D-4803-82B8-863683EC666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4E330-482E-4D1F-8930-00CEEE891058}">
      <dsp:nvSpPr>
        <dsp:cNvPr id="0" name=""/>
        <dsp:cNvSpPr/>
      </dsp:nvSpPr>
      <dsp:spPr>
        <a:xfrm>
          <a:off x="2811242" y="3883125"/>
          <a:ext cx="1329321" cy="2705239"/>
        </a:xfrm>
        <a:custGeom>
          <a:avLst/>
          <a:gdLst/>
          <a:ahLst/>
          <a:cxnLst/>
          <a:rect l="0" t="0" r="0" b="0"/>
          <a:pathLst>
            <a:path>
              <a:moveTo>
                <a:pt x="0" y="0"/>
              </a:moveTo>
              <a:lnTo>
                <a:pt x="664660" y="0"/>
              </a:lnTo>
              <a:lnTo>
                <a:pt x="664660" y="2705239"/>
              </a:lnTo>
              <a:lnTo>
                <a:pt x="1329321" y="27052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600200">
            <a:lnSpc>
              <a:spcPct val="90000"/>
            </a:lnSpc>
            <a:spcBef>
              <a:spcPct val="0"/>
            </a:spcBef>
            <a:spcAft>
              <a:spcPct val="35000"/>
            </a:spcAft>
          </a:pPr>
          <a:endParaRPr lang="en-US" sz="3600" kern="1200"/>
        </a:p>
      </dsp:txBody>
      <dsp:txXfrm>
        <a:off x="3400548" y="5160389"/>
        <a:ext cx="150710" cy="150710"/>
      </dsp:txXfrm>
    </dsp:sp>
    <dsp:sp modelId="{F4044A1E-5A64-4E34-9DDF-C18DDC8D6375}">
      <dsp:nvSpPr>
        <dsp:cNvPr id="0" name=""/>
        <dsp:cNvSpPr/>
      </dsp:nvSpPr>
      <dsp:spPr>
        <a:xfrm>
          <a:off x="2811242" y="3883125"/>
          <a:ext cx="1329321" cy="1208106"/>
        </a:xfrm>
        <a:custGeom>
          <a:avLst/>
          <a:gdLst/>
          <a:ahLst/>
          <a:cxnLst/>
          <a:rect l="0" t="0" r="0" b="0"/>
          <a:pathLst>
            <a:path>
              <a:moveTo>
                <a:pt x="0" y="0"/>
              </a:moveTo>
              <a:lnTo>
                <a:pt x="664660" y="0"/>
              </a:lnTo>
              <a:lnTo>
                <a:pt x="664660" y="1208106"/>
              </a:lnTo>
              <a:lnTo>
                <a:pt x="1329321" y="12081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600200">
            <a:lnSpc>
              <a:spcPct val="90000"/>
            </a:lnSpc>
            <a:spcBef>
              <a:spcPct val="0"/>
            </a:spcBef>
            <a:spcAft>
              <a:spcPct val="35000"/>
            </a:spcAft>
          </a:pPr>
          <a:endParaRPr lang="en-US" sz="3600" kern="1200"/>
        </a:p>
      </dsp:txBody>
      <dsp:txXfrm>
        <a:off x="3430996" y="4442271"/>
        <a:ext cx="89813" cy="89813"/>
      </dsp:txXfrm>
    </dsp:sp>
    <dsp:sp modelId="{9BCA6257-5289-44D0-B183-A40B099D1072}">
      <dsp:nvSpPr>
        <dsp:cNvPr id="0" name=""/>
        <dsp:cNvSpPr/>
      </dsp:nvSpPr>
      <dsp:spPr>
        <a:xfrm>
          <a:off x="2811242" y="3594100"/>
          <a:ext cx="1329321" cy="289025"/>
        </a:xfrm>
        <a:custGeom>
          <a:avLst/>
          <a:gdLst/>
          <a:ahLst/>
          <a:cxnLst/>
          <a:rect l="0" t="0" r="0" b="0"/>
          <a:pathLst>
            <a:path>
              <a:moveTo>
                <a:pt x="0" y="289025"/>
              </a:moveTo>
              <a:lnTo>
                <a:pt x="664660" y="289025"/>
              </a:lnTo>
              <a:lnTo>
                <a:pt x="664660" y="0"/>
              </a:lnTo>
              <a:lnTo>
                <a:pt x="132932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600200">
            <a:lnSpc>
              <a:spcPct val="90000"/>
            </a:lnSpc>
            <a:spcBef>
              <a:spcPct val="0"/>
            </a:spcBef>
            <a:spcAft>
              <a:spcPct val="35000"/>
            </a:spcAft>
          </a:pPr>
          <a:endParaRPr lang="en-US" sz="3600" kern="1200"/>
        </a:p>
      </dsp:txBody>
      <dsp:txXfrm>
        <a:off x="3441894" y="3704603"/>
        <a:ext cx="68018" cy="68018"/>
      </dsp:txXfrm>
    </dsp:sp>
    <dsp:sp modelId="{DB418E18-1466-49C7-A636-AE7BC601E2F7}">
      <dsp:nvSpPr>
        <dsp:cNvPr id="0" name=""/>
        <dsp:cNvSpPr/>
      </dsp:nvSpPr>
      <dsp:spPr>
        <a:xfrm>
          <a:off x="2811242" y="2096967"/>
          <a:ext cx="1329321" cy="1786157"/>
        </a:xfrm>
        <a:custGeom>
          <a:avLst/>
          <a:gdLst/>
          <a:ahLst/>
          <a:cxnLst/>
          <a:rect l="0" t="0" r="0" b="0"/>
          <a:pathLst>
            <a:path>
              <a:moveTo>
                <a:pt x="0" y="1786157"/>
              </a:moveTo>
              <a:lnTo>
                <a:pt x="664660" y="1786157"/>
              </a:lnTo>
              <a:lnTo>
                <a:pt x="664660" y="0"/>
              </a:lnTo>
              <a:lnTo>
                <a:pt x="132932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600200">
            <a:lnSpc>
              <a:spcPct val="90000"/>
            </a:lnSpc>
            <a:spcBef>
              <a:spcPct val="0"/>
            </a:spcBef>
            <a:spcAft>
              <a:spcPct val="35000"/>
            </a:spcAft>
          </a:pPr>
          <a:endParaRPr lang="en-US" sz="3600" kern="1200"/>
        </a:p>
      </dsp:txBody>
      <dsp:txXfrm>
        <a:off x="3420240" y="2934383"/>
        <a:ext cx="111326" cy="111326"/>
      </dsp:txXfrm>
    </dsp:sp>
    <dsp:sp modelId="{310EBD16-BA45-4EEA-ACB2-DCBDDB22FA33}">
      <dsp:nvSpPr>
        <dsp:cNvPr id="0" name=""/>
        <dsp:cNvSpPr/>
      </dsp:nvSpPr>
      <dsp:spPr>
        <a:xfrm>
          <a:off x="2811242" y="599835"/>
          <a:ext cx="1329321" cy="3283289"/>
        </a:xfrm>
        <a:custGeom>
          <a:avLst/>
          <a:gdLst/>
          <a:ahLst/>
          <a:cxnLst/>
          <a:rect l="0" t="0" r="0" b="0"/>
          <a:pathLst>
            <a:path>
              <a:moveTo>
                <a:pt x="0" y="3283289"/>
              </a:moveTo>
              <a:lnTo>
                <a:pt x="664660" y="3283289"/>
              </a:lnTo>
              <a:lnTo>
                <a:pt x="664660" y="0"/>
              </a:lnTo>
              <a:lnTo>
                <a:pt x="132932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600200">
            <a:lnSpc>
              <a:spcPct val="90000"/>
            </a:lnSpc>
            <a:spcBef>
              <a:spcPct val="0"/>
            </a:spcBef>
            <a:spcAft>
              <a:spcPct val="35000"/>
            </a:spcAft>
          </a:pPr>
          <a:endParaRPr lang="en-US" sz="3600" kern="1200"/>
        </a:p>
      </dsp:txBody>
      <dsp:txXfrm>
        <a:off x="3387348" y="2152925"/>
        <a:ext cx="177109" cy="177109"/>
      </dsp:txXfrm>
    </dsp:sp>
    <dsp:sp modelId="{C0183AEC-FAB3-4A97-AB8A-622DAC2227A6}">
      <dsp:nvSpPr>
        <dsp:cNvPr id="0" name=""/>
        <dsp:cNvSpPr/>
      </dsp:nvSpPr>
      <dsp:spPr>
        <a:xfrm>
          <a:off x="369433" y="2819370"/>
          <a:ext cx="2756110" cy="2127508"/>
        </a:xfrm>
        <a:prstGeom prst="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a:solidFill>
                <a:srgbClr val="FF0000"/>
              </a:solidFill>
              <a:latin typeface="Times New Roman Bold"/>
              <a:ea typeface="Times New Roman Bold"/>
              <a:cs typeface="Times New Roman Bold"/>
              <a:sym typeface="Times New Roman Bold"/>
            </a:rPr>
            <a:t>QUYỀN CỦA NGƯỜI NỘP THUẾ</a:t>
          </a:r>
          <a:endParaRPr lang="en-US" sz="3600" kern="1200"/>
        </a:p>
      </dsp:txBody>
      <dsp:txXfrm>
        <a:off x="369433" y="2819370"/>
        <a:ext cx="2756110" cy="2127508"/>
      </dsp:txXfrm>
    </dsp:sp>
    <dsp:sp modelId="{706B8205-996B-4A85-8308-FB92F52E8829}">
      <dsp:nvSpPr>
        <dsp:cNvPr id="0" name=""/>
        <dsp:cNvSpPr/>
      </dsp:nvSpPr>
      <dsp:spPr>
        <a:xfrm>
          <a:off x="4140564" y="982"/>
          <a:ext cx="3928474" cy="11977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a:t>Được cung cấp thông tin tài liệu</a:t>
          </a:r>
        </a:p>
      </dsp:txBody>
      <dsp:txXfrm>
        <a:off x="4140564" y="982"/>
        <a:ext cx="3928474" cy="1197705"/>
      </dsp:txXfrm>
    </dsp:sp>
    <dsp:sp modelId="{AE921F5B-2633-4880-8DFF-87A85B4ADB6F}">
      <dsp:nvSpPr>
        <dsp:cNvPr id="0" name=""/>
        <dsp:cNvSpPr/>
      </dsp:nvSpPr>
      <dsp:spPr>
        <a:xfrm>
          <a:off x="4140564" y="1498114"/>
          <a:ext cx="3928474" cy="11977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a:t>Ưu đãi</a:t>
          </a:r>
        </a:p>
      </dsp:txBody>
      <dsp:txXfrm>
        <a:off x="4140564" y="1498114"/>
        <a:ext cx="3928474" cy="1197705"/>
      </dsp:txXfrm>
    </dsp:sp>
    <dsp:sp modelId="{F1E61D28-F9F8-418B-A06F-6194A55E432E}">
      <dsp:nvSpPr>
        <dsp:cNvPr id="0" name=""/>
        <dsp:cNvSpPr/>
      </dsp:nvSpPr>
      <dsp:spPr>
        <a:xfrm>
          <a:off x="4140564" y="2995247"/>
          <a:ext cx="3928474" cy="11977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a:t>Hoàn thuế</a:t>
          </a:r>
        </a:p>
      </dsp:txBody>
      <dsp:txXfrm>
        <a:off x="4140564" y="2995247"/>
        <a:ext cx="3928474" cy="1197705"/>
      </dsp:txXfrm>
    </dsp:sp>
    <dsp:sp modelId="{304849C9-7F70-457A-83C7-D57A67F8896B}">
      <dsp:nvSpPr>
        <dsp:cNvPr id="0" name=""/>
        <dsp:cNvSpPr/>
      </dsp:nvSpPr>
      <dsp:spPr>
        <a:xfrm>
          <a:off x="4140564" y="4492379"/>
          <a:ext cx="3928474" cy="11977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a:t>Giữ bí mật thông tin</a:t>
          </a:r>
        </a:p>
      </dsp:txBody>
      <dsp:txXfrm>
        <a:off x="4140564" y="4492379"/>
        <a:ext cx="3928474" cy="1197705"/>
      </dsp:txXfrm>
    </dsp:sp>
    <dsp:sp modelId="{056B34E7-A927-4924-AD38-FDA12BE1F60A}">
      <dsp:nvSpPr>
        <dsp:cNvPr id="0" name=""/>
        <dsp:cNvSpPr/>
      </dsp:nvSpPr>
      <dsp:spPr>
        <a:xfrm>
          <a:off x="4140564" y="5989511"/>
          <a:ext cx="3928474" cy="11977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a:t>Tố cáo</a:t>
          </a:r>
        </a:p>
      </dsp:txBody>
      <dsp:txXfrm>
        <a:off x="4140564" y="5989511"/>
        <a:ext cx="3928474" cy="1197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8CC10-8B5B-490A-BF9A-51A82702FCF6}">
      <dsp:nvSpPr>
        <dsp:cNvPr id="0" name=""/>
        <dsp:cNvSpPr/>
      </dsp:nvSpPr>
      <dsp:spPr>
        <a:xfrm>
          <a:off x="1290482" y="0"/>
          <a:ext cx="8128000" cy="8128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89BDFC-9225-4CE5-9C37-2DCD1F982EC8}">
      <dsp:nvSpPr>
        <dsp:cNvPr id="0" name=""/>
        <dsp:cNvSpPr/>
      </dsp:nvSpPr>
      <dsp:spPr>
        <a:xfrm>
          <a:off x="5486399" y="817165"/>
          <a:ext cx="5283200" cy="192405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a:t>Kê khai, nộp thuế</a:t>
          </a:r>
        </a:p>
      </dsp:txBody>
      <dsp:txXfrm>
        <a:off x="5580323" y="911089"/>
        <a:ext cx="5095352" cy="1736202"/>
      </dsp:txXfrm>
    </dsp:sp>
    <dsp:sp modelId="{04F4FE45-6277-419F-B326-A476045AF1DD}">
      <dsp:nvSpPr>
        <dsp:cNvPr id="0" name=""/>
        <dsp:cNvSpPr/>
      </dsp:nvSpPr>
      <dsp:spPr>
        <a:xfrm>
          <a:off x="5486399" y="2981721"/>
          <a:ext cx="5283200" cy="192405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a:t>Chấp hành quyết định thẩm tra, thanh tra thuế</a:t>
          </a:r>
        </a:p>
      </dsp:txBody>
      <dsp:txXfrm>
        <a:off x="5580323" y="3075645"/>
        <a:ext cx="5095352" cy="1736202"/>
      </dsp:txXfrm>
    </dsp:sp>
    <dsp:sp modelId="{91121C46-3B6E-42BA-B627-6DAE9AB4CE4E}">
      <dsp:nvSpPr>
        <dsp:cNvPr id="0" name=""/>
        <dsp:cNvSpPr/>
      </dsp:nvSpPr>
      <dsp:spPr>
        <a:xfrm>
          <a:off x="5486399" y="5146278"/>
          <a:ext cx="5283200" cy="192405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a:t>Tôn trọng quyền nộp thuế của người khác</a:t>
          </a:r>
        </a:p>
      </dsp:txBody>
      <dsp:txXfrm>
        <a:off x="5580323" y="5240202"/>
        <a:ext cx="5095352" cy="17362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DF970-B058-49E7-818B-5A52A0BB817D}">
      <dsp:nvSpPr>
        <dsp:cNvPr id="0" name=""/>
        <dsp:cNvSpPr/>
      </dsp:nvSpPr>
      <dsp:spPr>
        <a:xfrm>
          <a:off x="0" y="2415949"/>
          <a:ext cx="12268200" cy="831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857D11-FAAE-41BB-8089-BF20FD4AD77E}">
      <dsp:nvSpPr>
        <dsp:cNvPr id="0" name=""/>
        <dsp:cNvSpPr/>
      </dsp:nvSpPr>
      <dsp:spPr>
        <a:xfrm>
          <a:off x="613410" y="1531090"/>
          <a:ext cx="8587740" cy="137193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596" tIns="0" rIns="324596" bIns="0" numCol="1" spcCol="1270" anchor="ctr" anchorCtr="0">
          <a:noAutofit/>
        </a:bodyPr>
        <a:lstStyle/>
        <a:p>
          <a:pPr lvl="0" algn="l" defTabSz="1600200">
            <a:lnSpc>
              <a:spcPct val="90000"/>
            </a:lnSpc>
            <a:spcBef>
              <a:spcPct val="0"/>
            </a:spcBef>
            <a:spcAft>
              <a:spcPct val="35000"/>
            </a:spcAft>
          </a:pPr>
          <a:r>
            <a:rPr lang="vi-VN" sz="3600" u="none" kern="1200"/>
            <a:t>Điều 6. Các hành vi bị nghiêm cấm trong quản lý thuế</a:t>
          </a:r>
          <a:endParaRPr lang="en-US" sz="3600" kern="1200"/>
        </a:p>
      </dsp:txBody>
      <dsp:txXfrm>
        <a:off x="680382" y="1598062"/>
        <a:ext cx="8453796" cy="1237994"/>
      </dsp:txXfrm>
    </dsp:sp>
    <dsp:sp modelId="{F9F7371E-4CC5-4F63-8A18-AC9957AC175B}">
      <dsp:nvSpPr>
        <dsp:cNvPr id="0" name=""/>
        <dsp:cNvSpPr/>
      </dsp:nvSpPr>
      <dsp:spPr>
        <a:xfrm>
          <a:off x="0" y="3912829"/>
          <a:ext cx="12268200" cy="831600"/>
        </a:xfrm>
        <a:prstGeom prst="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AF6F8039-1BC2-479A-9D3E-612F27E7C5B4}">
      <dsp:nvSpPr>
        <dsp:cNvPr id="0" name=""/>
        <dsp:cNvSpPr/>
      </dsp:nvSpPr>
      <dsp:spPr>
        <a:xfrm>
          <a:off x="613410" y="3425749"/>
          <a:ext cx="8587740" cy="97416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596" tIns="0" rIns="324596" bIns="0" numCol="1" spcCol="1270" anchor="ctr" anchorCtr="0">
          <a:noAutofit/>
        </a:bodyPr>
        <a:lstStyle/>
        <a:p>
          <a:pPr lvl="0" algn="l" defTabSz="1466850">
            <a:lnSpc>
              <a:spcPct val="90000"/>
            </a:lnSpc>
            <a:spcBef>
              <a:spcPct val="0"/>
            </a:spcBef>
            <a:spcAft>
              <a:spcPct val="35000"/>
            </a:spcAft>
          </a:pPr>
          <a:r>
            <a:rPr lang="vi-VN" sz="3300" u="none" kern="1200"/>
            <a:t>Điều 16. Quyền của người nộp thuế</a:t>
          </a:r>
          <a:endParaRPr lang="en-US" sz="3300" kern="1200"/>
        </a:p>
      </dsp:txBody>
      <dsp:txXfrm>
        <a:off x="660965" y="3473304"/>
        <a:ext cx="8492630" cy="879050"/>
      </dsp:txXfrm>
    </dsp:sp>
    <dsp:sp modelId="{13958761-769D-4803-82B8-863683EC666A}">
      <dsp:nvSpPr>
        <dsp:cNvPr id="0" name=""/>
        <dsp:cNvSpPr/>
      </dsp:nvSpPr>
      <dsp:spPr>
        <a:xfrm>
          <a:off x="0" y="5409709"/>
          <a:ext cx="12268200" cy="8316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D0D8B862-227E-4D22-8633-8E8074BB4E2F}">
      <dsp:nvSpPr>
        <dsp:cNvPr id="0" name=""/>
        <dsp:cNvSpPr/>
      </dsp:nvSpPr>
      <dsp:spPr>
        <a:xfrm>
          <a:off x="613410" y="4990343"/>
          <a:ext cx="8587740" cy="97416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596" tIns="0" rIns="324596" bIns="0" numCol="1" spcCol="1270" anchor="ctr" anchorCtr="0">
          <a:noAutofit/>
        </a:bodyPr>
        <a:lstStyle/>
        <a:p>
          <a:pPr lvl="0" algn="l" defTabSz="1466850">
            <a:lnSpc>
              <a:spcPct val="90000"/>
            </a:lnSpc>
            <a:spcBef>
              <a:spcPct val="0"/>
            </a:spcBef>
            <a:spcAft>
              <a:spcPct val="35000"/>
            </a:spcAft>
          </a:pPr>
          <a:r>
            <a:rPr lang="vi-VN" sz="3300" kern="1200"/>
            <a:t>Điều 17. Trách nhiệm của người nộp thuế </a:t>
          </a:r>
          <a:endParaRPr lang="en-US" sz="3300" kern="1200"/>
        </a:p>
      </dsp:txBody>
      <dsp:txXfrm>
        <a:off x="660965" y="5037898"/>
        <a:ext cx="8492630" cy="87905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DD986-CBD9-478C-AA1C-9F1DB1CC31D1}"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A4EB8-9213-45CE-A6EA-71CEDB869E93}" type="slidenum">
              <a:rPr lang="en-US" smtClean="0"/>
              <a:t>‹#›</a:t>
            </a:fld>
            <a:endParaRPr lang="en-US"/>
          </a:p>
        </p:txBody>
      </p:sp>
    </p:spTree>
    <p:extLst>
      <p:ext uri="{BB962C8B-B14F-4D97-AF65-F5344CB8AC3E}">
        <p14:creationId xmlns:p14="http://schemas.microsoft.com/office/powerpoint/2010/main" val="913754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9A4EB8-9213-45CE-A6EA-71CEDB869E93}" type="slidenum">
              <a:rPr lang="en-US" smtClean="0"/>
              <a:t>6</a:t>
            </a:fld>
            <a:endParaRPr lang="en-US"/>
          </a:p>
        </p:txBody>
      </p:sp>
    </p:spTree>
    <p:extLst>
      <p:ext uri="{BB962C8B-B14F-4D97-AF65-F5344CB8AC3E}">
        <p14:creationId xmlns:p14="http://schemas.microsoft.com/office/powerpoint/2010/main" val="2384995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72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0216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7127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9336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3.sv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29.gif"/><Relationship Id="rId4" Type="http://schemas.openxmlformats.org/officeDocument/2006/relationships/image" Target="../media/image43.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23.png"/><Relationship Id="rId12"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6.png"/><Relationship Id="rId4" Type="http://schemas.openxmlformats.org/officeDocument/2006/relationships/image" Target="../media/image49.sv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microsoft.com/office/2007/relationships/media" Target="../media/media2.mp3"/><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11" Type="http://schemas.openxmlformats.org/officeDocument/2006/relationships/image" Target="../media/image37.png"/><Relationship Id="rId5" Type="http://schemas.openxmlformats.org/officeDocument/2006/relationships/slideLayout" Target="../slideLayouts/slideLayout7.xml"/><Relationship Id="rId10" Type="http://schemas.openxmlformats.org/officeDocument/2006/relationships/image" Target="../media/image46.png"/><Relationship Id="rId4" Type="http://schemas.openxmlformats.org/officeDocument/2006/relationships/audio" Target="../media/media2.mp3"/><Relationship Id="rId9" Type="http://schemas.openxmlformats.org/officeDocument/2006/relationships/image" Target="../media/image45.png"/><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5.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44.png"/><Relationship Id="rId11" Type="http://schemas.openxmlformats.org/officeDocument/2006/relationships/image" Target="../media/image51.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notesSlide" Target="../notesSlides/notesSlide4.xm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52.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44.png"/><Relationship Id="rId11" Type="http://schemas.openxmlformats.org/officeDocument/2006/relationships/image" Target="../media/image51.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notesSlide" Target="../notesSlides/notesSlide5.xml"/><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emf"/><Relationship Id="rId3" Type="http://schemas.openxmlformats.org/officeDocument/2006/relationships/image" Target="../media/image35.png"/><Relationship Id="rId7" Type="http://schemas.openxmlformats.org/officeDocument/2006/relationships/image" Target="../media/image4.png"/><Relationship Id="rId12"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image" Target="../media/image1.jpe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52.png"/><Relationship Id="rId5" Type="http://schemas.openxmlformats.org/officeDocument/2006/relationships/image" Target="../media/image34.png"/><Relationship Id="rId1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55.emf"/></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7.png"/><Relationship Id="rId18" Type="http://schemas.openxmlformats.org/officeDocument/2006/relationships/image" Target="../media/image64.sv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7.png"/><Relationship Id="rId12" Type="http://schemas.openxmlformats.org/officeDocument/2006/relationships/image" Target="../media/image55.emf"/><Relationship Id="rId17" Type="http://schemas.openxmlformats.org/officeDocument/2006/relationships/image" Target="../media/image61.png"/><Relationship Id="rId2" Type="http://schemas.openxmlformats.org/officeDocument/2006/relationships/image" Target="../media/image1.jpeg"/><Relationship Id="rId16" Type="http://schemas.openxmlformats.org/officeDocument/2006/relationships/image" Target="../media/image60.png"/><Relationship Id="rId20"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4.emf"/><Relationship Id="rId5" Type="http://schemas.openxmlformats.org/officeDocument/2006/relationships/image" Target="../media/image6.png"/><Relationship Id="rId15"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8.png"/><Relationship Id="rId9" Type="http://schemas.openxmlformats.org/officeDocument/2006/relationships/image" Target="../media/image56.pn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61.png"/><Relationship Id="rId5" Type="http://schemas.openxmlformats.org/officeDocument/2006/relationships/image" Target="../media/image65.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67.png"/><Relationship Id="rId14" Type="http://schemas.openxmlformats.org/officeDocument/2006/relationships/image" Target="../media/image77.svg"/></Relationships>
</file>

<file path=ppt/slides/_rels/slide19.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61.png"/><Relationship Id="rId5" Type="http://schemas.openxmlformats.org/officeDocument/2006/relationships/image" Target="../media/image65.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67.png"/><Relationship Id="rId14" Type="http://schemas.openxmlformats.org/officeDocument/2006/relationships/image" Target="../media/image77.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1.jpe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3.svg"/><Relationship Id="rId9" Type="http://schemas.openxmlformats.org/officeDocument/2006/relationships/image" Target="../media/image7.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61.png"/><Relationship Id="rId5" Type="http://schemas.openxmlformats.org/officeDocument/2006/relationships/image" Target="../media/image65.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67.png"/><Relationship Id="rId14" Type="http://schemas.openxmlformats.org/officeDocument/2006/relationships/image" Target="../media/image77.svg"/></Relationships>
</file>

<file path=ppt/slides/_rels/slide21.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61.png"/><Relationship Id="rId5" Type="http://schemas.openxmlformats.org/officeDocument/2006/relationships/image" Target="../media/image65.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67.png"/><Relationship Id="rId14" Type="http://schemas.openxmlformats.org/officeDocument/2006/relationships/image" Target="../media/image77.svg"/></Relationships>
</file>

<file path=ppt/slides/_rels/slide22.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diagramLayout" Target="../diagrams/layout1.xml"/><Relationship Id="rId3" Type="http://schemas.openxmlformats.org/officeDocument/2006/relationships/image" Target="../media/image79.svg"/><Relationship Id="rId7" Type="http://schemas.openxmlformats.org/officeDocument/2006/relationships/image" Target="../media/image54.emf"/><Relationship Id="rId12" Type="http://schemas.openxmlformats.org/officeDocument/2006/relationships/diagramData" Target="../diagrams/data1.xml"/><Relationship Id="rId2" Type="http://schemas.openxmlformats.org/officeDocument/2006/relationships/image" Target="../media/image69.png"/><Relationship Id="rId16" Type="http://schemas.microsoft.com/office/2007/relationships/diagramDrawing" Target="../diagrams/drawing1.xml"/><Relationship Id="rId1" Type="http://schemas.openxmlformats.org/officeDocument/2006/relationships/slideLayout" Target="../slideLayouts/slideLayout7.xml"/><Relationship Id="rId6" Type="http://schemas.openxmlformats.org/officeDocument/2006/relationships/image" Target="../media/image71.emf"/><Relationship Id="rId11" Type="http://schemas.openxmlformats.org/officeDocument/2006/relationships/image" Target="../media/image4.png"/><Relationship Id="rId5" Type="http://schemas.openxmlformats.org/officeDocument/2006/relationships/image" Target="../media/image81.svg"/><Relationship Id="rId15" Type="http://schemas.openxmlformats.org/officeDocument/2006/relationships/diagramColors" Target="../diagrams/colors1.xml"/><Relationship Id="rId10" Type="http://schemas.openxmlformats.org/officeDocument/2006/relationships/image" Target="../media/image9.png"/><Relationship Id="rId4" Type="http://schemas.openxmlformats.org/officeDocument/2006/relationships/image" Target="../media/image70.png"/><Relationship Id="rId9" Type="http://schemas.openxmlformats.org/officeDocument/2006/relationships/image" Target="../media/image7.png"/><Relationship Id="rId1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diagramLayout" Target="../diagrams/layout2.xml"/><Relationship Id="rId3" Type="http://schemas.openxmlformats.org/officeDocument/2006/relationships/image" Target="../media/image79.svg"/><Relationship Id="rId7" Type="http://schemas.openxmlformats.org/officeDocument/2006/relationships/image" Target="../media/image54.emf"/><Relationship Id="rId12" Type="http://schemas.openxmlformats.org/officeDocument/2006/relationships/diagramData" Target="../diagrams/data2.xml"/><Relationship Id="rId2" Type="http://schemas.openxmlformats.org/officeDocument/2006/relationships/image" Target="../media/image69.png"/><Relationship Id="rId16" Type="http://schemas.microsoft.com/office/2007/relationships/diagramDrawing" Target="../diagrams/drawing2.xml"/><Relationship Id="rId1" Type="http://schemas.openxmlformats.org/officeDocument/2006/relationships/slideLayout" Target="../slideLayouts/slideLayout7.xml"/><Relationship Id="rId6" Type="http://schemas.openxmlformats.org/officeDocument/2006/relationships/image" Target="../media/image71.emf"/><Relationship Id="rId11" Type="http://schemas.openxmlformats.org/officeDocument/2006/relationships/image" Target="../media/image4.png"/><Relationship Id="rId5" Type="http://schemas.openxmlformats.org/officeDocument/2006/relationships/image" Target="../media/image81.svg"/><Relationship Id="rId15" Type="http://schemas.openxmlformats.org/officeDocument/2006/relationships/diagramColors" Target="../diagrams/colors2.xml"/><Relationship Id="rId10" Type="http://schemas.openxmlformats.org/officeDocument/2006/relationships/image" Target="../media/image9.png"/><Relationship Id="rId4" Type="http://schemas.openxmlformats.org/officeDocument/2006/relationships/image" Target="../media/image70.png"/><Relationship Id="rId9" Type="http://schemas.openxmlformats.org/officeDocument/2006/relationships/image" Target="../media/image7.png"/><Relationship Id="rId1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35.png"/><Relationship Id="rId14"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image" Target="../media/image35.png"/><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heelofnames.com/vi/gud-mph" TargetMode="External"/><Relationship Id="rId13" Type="http://schemas.openxmlformats.org/officeDocument/2006/relationships/image" Target="../media/image9.png"/><Relationship Id="rId1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png"/><Relationship Id="rId17" Type="http://schemas.openxmlformats.org/officeDocument/2006/relationships/image" Target="../media/image22.png"/><Relationship Id="rId2" Type="http://schemas.openxmlformats.org/officeDocument/2006/relationships/image" Target="../media/image6.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png"/><Relationship Id="rId5" Type="http://schemas.openxmlformats.org/officeDocument/2006/relationships/image" Target="../media/image19.png"/><Relationship Id="rId15" Type="http://schemas.openxmlformats.org/officeDocument/2006/relationships/image" Target="../media/image7.png"/><Relationship Id="rId10" Type="http://schemas.openxmlformats.org/officeDocument/2006/relationships/image" Target="../media/image3.png"/><Relationship Id="rId19"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png"/><Relationship Id="rId1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27.png"/><Relationship Id="rId2" Type="http://schemas.openxmlformats.org/officeDocument/2006/relationships/image" Target="../media/image15.png"/><Relationship Id="rId16" Type="http://schemas.openxmlformats.org/officeDocument/2006/relationships/image" Target="../media/image5.png"/><Relationship Id="rId20"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svg"/><Relationship Id="rId5" Type="http://schemas.openxmlformats.org/officeDocument/2006/relationships/image" Target="../media/image6.png"/><Relationship Id="rId15" Type="http://schemas.openxmlformats.org/officeDocument/2006/relationships/image" Target="../media/image26.png"/><Relationship Id="rId19"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8.png"/><Relationship Id="rId18" Type="http://schemas.openxmlformats.org/officeDocument/2006/relationships/image" Target="../media/image15.png"/><Relationship Id="rId3" Type="http://schemas.openxmlformats.org/officeDocument/2006/relationships/image" Target="../media/image10.png"/><Relationship Id="rId21" Type="http://schemas.openxmlformats.org/officeDocument/2006/relationships/image" Target="../media/image24.png"/><Relationship Id="rId7" Type="http://schemas.openxmlformats.org/officeDocument/2006/relationships/image" Target="../media/image5.png"/><Relationship Id="rId12" Type="http://schemas.openxmlformats.org/officeDocument/2006/relationships/image" Target="../media/image11.png"/><Relationship Id="rId17" Type="http://schemas.openxmlformats.org/officeDocument/2006/relationships/image" Target="../media/image32.emf"/><Relationship Id="rId2" Type="http://schemas.openxmlformats.org/officeDocument/2006/relationships/image" Target="../media/image1.jpeg"/><Relationship Id="rId16" Type="http://schemas.openxmlformats.org/officeDocument/2006/relationships/image" Target="../media/image31.emf"/><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7.png"/><Relationship Id="rId5" Type="http://schemas.openxmlformats.org/officeDocument/2006/relationships/image" Target="../media/image25.png"/><Relationship Id="rId15" Type="http://schemas.openxmlformats.org/officeDocument/2006/relationships/image" Target="../media/image30.emf"/><Relationship Id="rId10" Type="http://schemas.openxmlformats.org/officeDocument/2006/relationships/image" Target="../media/image7.png"/><Relationship Id="rId19"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4.png"/><Relationship Id="rId14" Type="http://schemas.openxmlformats.org/officeDocument/2006/relationships/image" Target="../media/image14.emf"/><Relationship Id="rId22"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2.emf"/><Relationship Id="rId18" Type="http://schemas.openxmlformats.org/officeDocument/2006/relationships/image" Target="../media/image10.png"/><Relationship Id="rId3" Type="http://schemas.openxmlformats.org/officeDocument/2006/relationships/image" Target="../media/image1.jpeg"/><Relationship Id="rId21" Type="http://schemas.openxmlformats.org/officeDocument/2006/relationships/image" Target="../media/image13.png"/><Relationship Id="rId7" Type="http://schemas.openxmlformats.org/officeDocument/2006/relationships/image" Target="../media/image27.png"/><Relationship Id="rId12" Type="http://schemas.openxmlformats.org/officeDocument/2006/relationships/image" Target="../media/image31.emf"/><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0.emf"/><Relationship Id="rId5" Type="http://schemas.openxmlformats.org/officeDocument/2006/relationships/image" Target="../media/image6.png"/><Relationship Id="rId15" Type="http://schemas.openxmlformats.org/officeDocument/2006/relationships/image" Target="../media/image23.png"/><Relationship Id="rId10" Type="http://schemas.openxmlformats.org/officeDocument/2006/relationships/image" Target="../media/image14.emf"/><Relationship Id="rId19"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22.png"/><Relationship Id="rId22"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image" Target="../media/image34.png"/><Relationship Id="rId10" Type="http://schemas.openxmlformats.org/officeDocument/2006/relationships/image" Target="../media/image14.emf"/><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15.png"/><Relationship Id="rId4" Type="http://schemas.openxmlformats.org/officeDocument/2006/relationships/image" Target="../media/image36.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2" r="-28711" b="-29439"/>
            </a:stretch>
          </a:blipFill>
        </p:spPr>
      </p:sp>
      <p:sp>
        <p:nvSpPr>
          <p:cNvPr id="3" name="Freeform 3"/>
          <p:cNvSpPr/>
          <p:nvPr/>
        </p:nvSpPr>
        <p:spPr>
          <a:xfrm>
            <a:off x="3969540" y="3638334"/>
            <a:ext cx="12759672" cy="2598333"/>
          </a:xfrm>
          <a:custGeom>
            <a:avLst/>
            <a:gdLst/>
            <a:ahLst/>
            <a:cxnLst/>
            <a:rect l="l" t="t" r="r" b="b"/>
            <a:pathLst>
              <a:path w="12759672" h="2598333">
                <a:moveTo>
                  <a:pt x="0" y="0"/>
                </a:moveTo>
                <a:lnTo>
                  <a:pt x="12759672" y="0"/>
                </a:lnTo>
                <a:lnTo>
                  <a:pt x="12759672" y="2598334"/>
                </a:lnTo>
                <a:lnTo>
                  <a:pt x="0" y="259833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879218" y="2682848"/>
            <a:ext cx="4876103" cy="4498205"/>
          </a:xfrm>
          <a:custGeom>
            <a:avLst/>
            <a:gdLst/>
            <a:ahLst/>
            <a:cxnLst/>
            <a:rect l="l" t="t" r="r" b="b"/>
            <a:pathLst>
              <a:path w="4876103" h="4498205">
                <a:moveTo>
                  <a:pt x="0" y="0"/>
                </a:moveTo>
                <a:lnTo>
                  <a:pt x="4876103" y="0"/>
                </a:lnTo>
                <a:lnTo>
                  <a:pt x="4876103" y="4498206"/>
                </a:lnTo>
                <a:lnTo>
                  <a:pt x="0" y="4498206"/>
                </a:lnTo>
                <a:lnTo>
                  <a:pt x="0" y="0"/>
                </a:lnTo>
                <a:close/>
              </a:path>
            </a:pathLst>
          </a:custGeom>
          <a:blipFill>
            <a:blip r:embed="rId5"/>
            <a:stretch>
              <a:fillRect/>
            </a:stretch>
          </a:blipFill>
          <a:ln cap="sq">
            <a:noFill/>
            <a:prstDash val="solid"/>
            <a:miter/>
          </a:ln>
        </p:spPr>
      </p:sp>
      <p:grpSp>
        <p:nvGrpSpPr>
          <p:cNvPr id="5" name="Group 5"/>
          <p:cNvGrpSpPr/>
          <p:nvPr/>
        </p:nvGrpSpPr>
        <p:grpSpPr>
          <a:xfrm>
            <a:off x="-347729" y="6984115"/>
            <a:ext cx="4974276" cy="3996844"/>
            <a:chOff x="0" y="0"/>
            <a:chExt cx="6632368" cy="5329125"/>
          </a:xfrm>
        </p:grpSpPr>
        <p:sp>
          <p:nvSpPr>
            <p:cNvPr id="6" name="Freeform 6"/>
            <p:cNvSpPr/>
            <p:nvPr/>
          </p:nvSpPr>
          <p:spPr>
            <a:xfrm>
              <a:off x="4703581" y="2979121"/>
              <a:ext cx="782689" cy="781711"/>
            </a:xfrm>
            <a:custGeom>
              <a:avLst/>
              <a:gdLst/>
              <a:ahLst/>
              <a:cxnLst/>
              <a:rect l="l" t="t" r="r" b="b"/>
              <a:pathLst>
                <a:path w="782689" h="781711">
                  <a:moveTo>
                    <a:pt x="0" y="0"/>
                  </a:moveTo>
                  <a:lnTo>
                    <a:pt x="782689" y="0"/>
                  </a:lnTo>
                  <a:lnTo>
                    <a:pt x="782689" y="781711"/>
                  </a:lnTo>
                  <a:lnTo>
                    <a:pt x="0" y="781711"/>
                  </a:lnTo>
                  <a:lnTo>
                    <a:pt x="0" y="0"/>
                  </a:lnTo>
                  <a:close/>
                </a:path>
              </a:pathLst>
            </a:custGeom>
            <a:blipFill>
              <a:blip r:embed="rId6"/>
              <a:stretch>
                <a:fillRect/>
              </a:stretch>
            </a:blipFill>
            <a:ln cap="sq">
              <a:noFill/>
              <a:prstDash val="solid"/>
              <a:miter/>
            </a:ln>
          </p:spPr>
        </p:sp>
        <p:sp>
          <p:nvSpPr>
            <p:cNvPr id="7" name="Freeform 7"/>
            <p:cNvSpPr/>
            <p:nvPr/>
          </p:nvSpPr>
          <p:spPr>
            <a:xfrm>
              <a:off x="0" y="1694199"/>
              <a:ext cx="3634926" cy="3634926"/>
            </a:xfrm>
            <a:custGeom>
              <a:avLst/>
              <a:gdLst/>
              <a:ahLst/>
              <a:cxnLst/>
              <a:rect l="l" t="t" r="r" b="b"/>
              <a:pathLst>
                <a:path w="3634926" h="3634926">
                  <a:moveTo>
                    <a:pt x="0" y="0"/>
                  </a:moveTo>
                  <a:lnTo>
                    <a:pt x="3634926" y="0"/>
                  </a:lnTo>
                  <a:lnTo>
                    <a:pt x="3634926" y="3634926"/>
                  </a:lnTo>
                  <a:lnTo>
                    <a:pt x="0" y="3634926"/>
                  </a:lnTo>
                  <a:lnTo>
                    <a:pt x="0" y="0"/>
                  </a:lnTo>
                  <a:close/>
                </a:path>
              </a:pathLst>
            </a:custGeom>
            <a:blipFill>
              <a:blip r:embed="rId7"/>
              <a:stretch>
                <a:fillRect/>
              </a:stretch>
            </a:blipFill>
          </p:spPr>
        </p:sp>
        <p:sp>
          <p:nvSpPr>
            <p:cNvPr id="8" name="Freeform 8"/>
            <p:cNvSpPr/>
            <p:nvPr/>
          </p:nvSpPr>
          <p:spPr>
            <a:xfrm>
              <a:off x="6009204" y="1267342"/>
              <a:ext cx="623163" cy="622384"/>
            </a:xfrm>
            <a:custGeom>
              <a:avLst/>
              <a:gdLst/>
              <a:ahLst/>
              <a:cxnLst/>
              <a:rect l="l" t="t" r="r" b="b"/>
              <a:pathLst>
                <a:path w="623163" h="622384">
                  <a:moveTo>
                    <a:pt x="0" y="0"/>
                  </a:moveTo>
                  <a:lnTo>
                    <a:pt x="623164" y="0"/>
                  </a:lnTo>
                  <a:lnTo>
                    <a:pt x="623164" y="622385"/>
                  </a:lnTo>
                  <a:lnTo>
                    <a:pt x="0" y="622385"/>
                  </a:lnTo>
                  <a:lnTo>
                    <a:pt x="0" y="0"/>
                  </a:lnTo>
                  <a:close/>
                </a:path>
              </a:pathLst>
            </a:custGeom>
            <a:blipFill>
              <a:blip r:embed="rId8"/>
              <a:stretch>
                <a:fillRect/>
              </a:stretch>
            </a:blipFill>
          </p:spPr>
        </p:sp>
        <p:sp>
          <p:nvSpPr>
            <p:cNvPr id="9" name="Freeform 9"/>
            <p:cNvSpPr/>
            <p:nvPr/>
          </p:nvSpPr>
          <p:spPr>
            <a:xfrm>
              <a:off x="1817463" y="0"/>
              <a:ext cx="861001" cy="859925"/>
            </a:xfrm>
            <a:custGeom>
              <a:avLst/>
              <a:gdLst/>
              <a:ahLst/>
              <a:cxnLst/>
              <a:rect l="l" t="t" r="r" b="b"/>
              <a:pathLst>
                <a:path w="861001" h="859925">
                  <a:moveTo>
                    <a:pt x="0" y="0"/>
                  </a:moveTo>
                  <a:lnTo>
                    <a:pt x="861001" y="0"/>
                  </a:lnTo>
                  <a:lnTo>
                    <a:pt x="861001" y="859925"/>
                  </a:lnTo>
                  <a:lnTo>
                    <a:pt x="0" y="859925"/>
                  </a:lnTo>
                  <a:lnTo>
                    <a:pt x="0" y="0"/>
                  </a:lnTo>
                  <a:close/>
                </a:path>
              </a:pathLst>
            </a:custGeom>
            <a:blipFill>
              <a:blip r:embed="rId9"/>
              <a:stretch>
                <a:fillRect/>
              </a:stretch>
            </a:blipFill>
          </p:spPr>
        </p:sp>
      </p:grpSp>
      <p:grpSp>
        <p:nvGrpSpPr>
          <p:cNvPr id="10" name="Group 10"/>
          <p:cNvGrpSpPr/>
          <p:nvPr/>
        </p:nvGrpSpPr>
        <p:grpSpPr>
          <a:xfrm>
            <a:off x="13820193" y="-650726"/>
            <a:ext cx="4581093" cy="3741584"/>
            <a:chOff x="0" y="0"/>
            <a:chExt cx="6108124" cy="4988779"/>
          </a:xfrm>
        </p:grpSpPr>
        <p:sp>
          <p:nvSpPr>
            <p:cNvPr id="11" name="Freeform 11"/>
            <p:cNvSpPr/>
            <p:nvPr/>
          </p:nvSpPr>
          <p:spPr>
            <a:xfrm>
              <a:off x="1514299" y="4093306"/>
              <a:ext cx="896594" cy="895473"/>
            </a:xfrm>
            <a:custGeom>
              <a:avLst/>
              <a:gdLst/>
              <a:ahLst/>
              <a:cxnLst/>
              <a:rect l="l" t="t" r="r" b="b"/>
              <a:pathLst>
                <a:path w="896594" h="895473">
                  <a:moveTo>
                    <a:pt x="0" y="0"/>
                  </a:moveTo>
                  <a:lnTo>
                    <a:pt x="896595" y="0"/>
                  </a:lnTo>
                  <a:lnTo>
                    <a:pt x="896595" y="895473"/>
                  </a:lnTo>
                  <a:lnTo>
                    <a:pt x="0" y="895473"/>
                  </a:lnTo>
                  <a:lnTo>
                    <a:pt x="0" y="0"/>
                  </a:lnTo>
                  <a:close/>
                </a:path>
              </a:pathLst>
            </a:custGeom>
            <a:blipFill>
              <a:blip r:embed="rId8"/>
              <a:stretch>
                <a:fillRect/>
              </a:stretch>
            </a:blipFill>
          </p:spPr>
        </p:sp>
        <p:sp>
          <p:nvSpPr>
            <p:cNvPr id="12" name="Freeform 12"/>
            <p:cNvSpPr/>
            <p:nvPr/>
          </p:nvSpPr>
          <p:spPr>
            <a:xfrm>
              <a:off x="2025654" y="0"/>
              <a:ext cx="3599423" cy="4155179"/>
            </a:xfrm>
            <a:custGeom>
              <a:avLst/>
              <a:gdLst/>
              <a:ahLst/>
              <a:cxnLst/>
              <a:rect l="l" t="t" r="r" b="b"/>
              <a:pathLst>
                <a:path w="3599423" h="4155179">
                  <a:moveTo>
                    <a:pt x="0" y="0"/>
                  </a:moveTo>
                  <a:lnTo>
                    <a:pt x="3599423" y="0"/>
                  </a:lnTo>
                  <a:lnTo>
                    <a:pt x="3599423" y="4155179"/>
                  </a:lnTo>
                  <a:lnTo>
                    <a:pt x="0" y="4155179"/>
                  </a:lnTo>
                  <a:lnTo>
                    <a:pt x="0" y="0"/>
                  </a:lnTo>
                  <a:close/>
                </a:path>
              </a:pathLst>
            </a:custGeom>
            <a:blipFill>
              <a:blip r:embed="rId10"/>
              <a:stretch>
                <a:fillRect/>
              </a:stretch>
            </a:blipFill>
          </p:spPr>
        </p:sp>
        <p:sp>
          <p:nvSpPr>
            <p:cNvPr id="13" name="Freeform 13"/>
            <p:cNvSpPr/>
            <p:nvPr/>
          </p:nvSpPr>
          <p:spPr>
            <a:xfrm>
              <a:off x="0" y="1615271"/>
              <a:ext cx="713732" cy="712840"/>
            </a:xfrm>
            <a:custGeom>
              <a:avLst/>
              <a:gdLst/>
              <a:ahLst/>
              <a:cxnLst/>
              <a:rect l="l" t="t" r="r" b="b"/>
              <a:pathLst>
                <a:path w="713732" h="712840">
                  <a:moveTo>
                    <a:pt x="0" y="0"/>
                  </a:moveTo>
                  <a:lnTo>
                    <a:pt x="713732" y="0"/>
                  </a:lnTo>
                  <a:lnTo>
                    <a:pt x="713732" y="712840"/>
                  </a:lnTo>
                  <a:lnTo>
                    <a:pt x="0" y="712840"/>
                  </a:lnTo>
                  <a:lnTo>
                    <a:pt x="0" y="0"/>
                  </a:lnTo>
                  <a:close/>
                </a:path>
              </a:pathLst>
            </a:custGeom>
            <a:blipFill>
              <a:blip r:embed="rId6"/>
              <a:stretch>
                <a:fillRect/>
              </a:stretch>
            </a:blipFill>
            <a:ln cap="sq">
              <a:noFill/>
              <a:prstDash val="solid"/>
              <a:miter/>
            </a:ln>
          </p:spPr>
        </p:sp>
        <p:sp>
          <p:nvSpPr>
            <p:cNvPr id="14" name="Freeform 14"/>
            <p:cNvSpPr/>
            <p:nvPr/>
          </p:nvSpPr>
          <p:spPr>
            <a:xfrm>
              <a:off x="5625077" y="3209110"/>
              <a:ext cx="483047" cy="482443"/>
            </a:xfrm>
            <a:custGeom>
              <a:avLst/>
              <a:gdLst/>
              <a:ahLst/>
              <a:cxnLst/>
              <a:rect l="l" t="t" r="r" b="b"/>
              <a:pathLst>
                <a:path w="483047" h="482443">
                  <a:moveTo>
                    <a:pt x="0" y="0"/>
                  </a:moveTo>
                  <a:lnTo>
                    <a:pt x="483047" y="0"/>
                  </a:lnTo>
                  <a:lnTo>
                    <a:pt x="483047" y="482443"/>
                  </a:lnTo>
                  <a:lnTo>
                    <a:pt x="0" y="482443"/>
                  </a:lnTo>
                  <a:lnTo>
                    <a:pt x="0" y="0"/>
                  </a:lnTo>
                  <a:close/>
                </a:path>
              </a:pathLst>
            </a:custGeom>
            <a:blipFill>
              <a:blip r:embed="rId11"/>
              <a:stretch>
                <a:fillRect/>
              </a:stretch>
            </a:blipFill>
          </p:spPr>
        </p:sp>
      </p:grpSp>
      <p:sp>
        <p:nvSpPr>
          <p:cNvPr id="15" name="TextBox 15"/>
          <p:cNvSpPr txBox="1"/>
          <p:nvPr/>
        </p:nvSpPr>
        <p:spPr>
          <a:xfrm>
            <a:off x="6108912" y="4122754"/>
            <a:ext cx="10481597" cy="1618391"/>
          </a:xfrm>
          <a:prstGeom prst="rect">
            <a:avLst/>
          </a:prstGeom>
        </p:spPr>
        <p:txBody>
          <a:bodyPr lIns="0" tIns="0" rIns="0" bIns="0" rtlCol="0" anchor="t">
            <a:spAutoFit/>
          </a:bodyPr>
          <a:lstStyle/>
          <a:p>
            <a:pPr marL="0" lvl="0" indent="0" algn="l">
              <a:lnSpc>
                <a:spcPts val="12228"/>
              </a:lnSpc>
              <a:spcBef>
                <a:spcPct val="0"/>
              </a:spcBef>
            </a:pPr>
            <a:r>
              <a:rPr lang="en-US" sz="11871" dirty="0" err="1">
                <a:solidFill>
                  <a:srgbClr val="FFFFFF"/>
                </a:solidFill>
                <a:latin typeface="Nunito 1 Heavy"/>
              </a:rPr>
              <a:t>Khởi</a:t>
            </a:r>
            <a:r>
              <a:rPr lang="en-US" sz="11871" dirty="0">
                <a:solidFill>
                  <a:srgbClr val="FFFFFF"/>
                </a:solidFill>
                <a:latin typeface="Nunito 1 Heavy"/>
              </a:rPr>
              <a:t> </a:t>
            </a:r>
            <a:r>
              <a:rPr lang="en-US" sz="11871" dirty="0" err="1">
                <a:solidFill>
                  <a:srgbClr val="FFFFFF"/>
                </a:solidFill>
                <a:latin typeface="Nunito 1 Heavy"/>
              </a:rPr>
              <a:t>động</a:t>
            </a:r>
            <a:endParaRPr lang="en-US" sz="11871" dirty="0">
              <a:solidFill>
                <a:srgbClr val="FFFFFF"/>
              </a:solidFill>
              <a:latin typeface="Nunito 1 Heavy"/>
            </a:endParaRPr>
          </a:p>
        </p:txBody>
      </p:sp>
      <p:grpSp>
        <p:nvGrpSpPr>
          <p:cNvPr id="16" name="Group 3">
            <a:extLst>
              <a:ext uri="{FF2B5EF4-FFF2-40B4-BE49-F238E27FC236}">
                <a16:creationId xmlns:a16="http://schemas.microsoft.com/office/drawing/2014/main" id="{6CA59096-3046-4636-B029-C3760FD87E8D}"/>
              </a:ext>
            </a:extLst>
          </p:cNvPr>
          <p:cNvGrpSpPr/>
          <p:nvPr/>
        </p:nvGrpSpPr>
        <p:grpSpPr>
          <a:xfrm>
            <a:off x="20068708" y="7473153"/>
            <a:ext cx="8718286" cy="11068469"/>
            <a:chOff x="0" y="0"/>
            <a:chExt cx="11624381" cy="14757958"/>
          </a:xfrm>
        </p:grpSpPr>
        <p:sp>
          <p:nvSpPr>
            <p:cNvPr id="17" name="Freeform 4">
              <a:extLst>
                <a:ext uri="{FF2B5EF4-FFF2-40B4-BE49-F238E27FC236}">
                  <a16:creationId xmlns:a16="http://schemas.microsoft.com/office/drawing/2014/main" id="{184B83CE-A43E-42C0-86D8-254839944572}"/>
                </a:ext>
              </a:extLst>
            </p:cNvPr>
            <p:cNvSpPr/>
            <p:nvPr/>
          </p:nvSpPr>
          <p:spPr>
            <a:xfrm>
              <a:off x="0" y="8458847"/>
              <a:ext cx="571306" cy="570592"/>
            </a:xfrm>
            <a:custGeom>
              <a:avLst/>
              <a:gdLst/>
              <a:ahLst/>
              <a:cxnLst/>
              <a:rect l="l" t="t" r="r" b="b"/>
              <a:pathLst>
                <a:path w="571306" h="570592">
                  <a:moveTo>
                    <a:pt x="0" y="0"/>
                  </a:moveTo>
                  <a:lnTo>
                    <a:pt x="571306" y="0"/>
                  </a:lnTo>
                  <a:lnTo>
                    <a:pt x="571306" y="570592"/>
                  </a:lnTo>
                  <a:lnTo>
                    <a:pt x="0" y="570592"/>
                  </a:lnTo>
                  <a:lnTo>
                    <a:pt x="0" y="0"/>
                  </a:lnTo>
                  <a:close/>
                </a:path>
              </a:pathLst>
            </a:custGeom>
            <a:blipFill>
              <a:blip r:embed="rId9"/>
              <a:stretch>
                <a:fillRect/>
              </a:stretch>
            </a:blipFill>
          </p:spPr>
        </p:sp>
        <p:sp>
          <p:nvSpPr>
            <p:cNvPr id="18" name="Freeform 5">
              <a:extLst>
                <a:ext uri="{FF2B5EF4-FFF2-40B4-BE49-F238E27FC236}">
                  <a16:creationId xmlns:a16="http://schemas.microsoft.com/office/drawing/2014/main" id="{241E19CF-DBCC-461D-ABDA-CB1C6EE80CBE}"/>
                </a:ext>
              </a:extLst>
            </p:cNvPr>
            <p:cNvSpPr/>
            <p:nvPr/>
          </p:nvSpPr>
          <p:spPr>
            <a:xfrm flipH="1">
              <a:off x="530565" y="2028099"/>
              <a:ext cx="9314004" cy="11153407"/>
            </a:xfrm>
            <a:custGeom>
              <a:avLst/>
              <a:gdLst/>
              <a:ahLst/>
              <a:cxnLst/>
              <a:rect l="l" t="t" r="r" b="b"/>
              <a:pathLst>
                <a:path w="9314004" h="11153407">
                  <a:moveTo>
                    <a:pt x="9314004" y="0"/>
                  </a:moveTo>
                  <a:lnTo>
                    <a:pt x="0" y="0"/>
                  </a:lnTo>
                  <a:lnTo>
                    <a:pt x="0" y="11153408"/>
                  </a:lnTo>
                  <a:lnTo>
                    <a:pt x="9314004" y="11153408"/>
                  </a:lnTo>
                  <a:lnTo>
                    <a:pt x="9314004" y="0"/>
                  </a:lnTo>
                  <a:close/>
                </a:path>
              </a:pathLst>
            </a:custGeom>
            <a:blipFill>
              <a:blip r:embed="rId12"/>
              <a:stretch>
                <a:fillRect b="-9"/>
              </a:stretch>
            </a:blipFill>
          </p:spPr>
        </p:sp>
        <p:sp>
          <p:nvSpPr>
            <p:cNvPr id="19" name="Freeform 6">
              <a:extLst>
                <a:ext uri="{FF2B5EF4-FFF2-40B4-BE49-F238E27FC236}">
                  <a16:creationId xmlns:a16="http://schemas.microsoft.com/office/drawing/2014/main" id="{6579BC28-627A-4C11-BD4C-9A8D12483C90}"/>
                </a:ext>
              </a:extLst>
            </p:cNvPr>
            <p:cNvSpPr/>
            <p:nvPr/>
          </p:nvSpPr>
          <p:spPr>
            <a:xfrm>
              <a:off x="2316081" y="3151358"/>
              <a:ext cx="520720" cy="520069"/>
            </a:xfrm>
            <a:custGeom>
              <a:avLst/>
              <a:gdLst/>
              <a:ahLst/>
              <a:cxnLst/>
              <a:rect l="l" t="t" r="r" b="b"/>
              <a:pathLst>
                <a:path w="520720" h="520069">
                  <a:moveTo>
                    <a:pt x="0" y="0"/>
                  </a:moveTo>
                  <a:lnTo>
                    <a:pt x="520720" y="0"/>
                  </a:lnTo>
                  <a:lnTo>
                    <a:pt x="520720" y="520069"/>
                  </a:lnTo>
                  <a:lnTo>
                    <a:pt x="0" y="520069"/>
                  </a:lnTo>
                  <a:lnTo>
                    <a:pt x="0" y="0"/>
                  </a:lnTo>
                  <a:close/>
                </a:path>
              </a:pathLst>
            </a:custGeom>
            <a:blipFill>
              <a:blip r:embed="rId8"/>
              <a:stretch>
                <a:fillRect/>
              </a:stretch>
            </a:blipFill>
          </p:spPr>
        </p:sp>
        <p:sp>
          <p:nvSpPr>
            <p:cNvPr id="20" name="Freeform 7">
              <a:extLst>
                <a:ext uri="{FF2B5EF4-FFF2-40B4-BE49-F238E27FC236}">
                  <a16:creationId xmlns:a16="http://schemas.microsoft.com/office/drawing/2014/main" id="{EF7137B9-B41F-4E50-BADF-1FF851673601}"/>
                </a:ext>
              </a:extLst>
            </p:cNvPr>
            <p:cNvSpPr/>
            <p:nvPr/>
          </p:nvSpPr>
          <p:spPr>
            <a:xfrm>
              <a:off x="2223092" y="13757457"/>
              <a:ext cx="920246" cy="919096"/>
            </a:xfrm>
            <a:custGeom>
              <a:avLst/>
              <a:gdLst/>
              <a:ahLst/>
              <a:cxnLst/>
              <a:rect l="l" t="t" r="r" b="b"/>
              <a:pathLst>
                <a:path w="920246" h="919096">
                  <a:moveTo>
                    <a:pt x="0" y="0"/>
                  </a:moveTo>
                  <a:lnTo>
                    <a:pt x="920246" y="0"/>
                  </a:lnTo>
                  <a:lnTo>
                    <a:pt x="920246" y="919096"/>
                  </a:lnTo>
                  <a:lnTo>
                    <a:pt x="0" y="919096"/>
                  </a:lnTo>
                  <a:lnTo>
                    <a:pt x="0" y="0"/>
                  </a:lnTo>
                  <a:close/>
                </a:path>
              </a:pathLst>
            </a:custGeom>
            <a:blipFill>
              <a:blip r:embed="rId6"/>
              <a:stretch>
                <a:fillRect/>
              </a:stretch>
            </a:blipFill>
            <a:ln cap="sq">
              <a:noFill/>
              <a:prstDash val="solid"/>
              <a:miter/>
            </a:ln>
          </p:spPr>
        </p:sp>
        <p:sp>
          <p:nvSpPr>
            <p:cNvPr id="21" name="Freeform 8">
              <a:extLst>
                <a:ext uri="{FF2B5EF4-FFF2-40B4-BE49-F238E27FC236}">
                  <a16:creationId xmlns:a16="http://schemas.microsoft.com/office/drawing/2014/main" id="{691A9C0A-7285-4C82-8129-0D35D37FA840}"/>
                </a:ext>
              </a:extLst>
            </p:cNvPr>
            <p:cNvSpPr/>
            <p:nvPr/>
          </p:nvSpPr>
          <p:spPr>
            <a:xfrm>
              <a:off x="8964940" y="13000899"/>
              <a:ext cx="1759258" cy="1757059"/>
            </a:xfrm>
            <a:custGeom>
              <a:avLst/>
              <a:gdLst/>
              <a:ahLst/>
              <a:cxnLst/>
              <a:rect l="l" t="t" r="r" b="b"/>
              <a:pathLst>
                <a:path w="1759258" h="1757059">
                  <a:moveTo>
                    <a:pt x="0" y="0"/>
                  </a:moveTo>
                  <a:lnTo>
                    <a:pt x="1759258" y="0"/>
                  </a:lnTo>
                  <a:lnTo>
                    <a:pt x="1759258" y="1757059"/>
                  </a:lnTo>
                  <a:lnTo>
                    <a:pt x="0" y="1757059"/>
                  </a:lnTo>
                  <a:lnTo>
                    <a:pt x="0" y="0"/>
                  </a:lnTo>
                  <a:close/>
                </a:path>
              </a:pathLst>
            </a:custGeom>
            <a:blipFill>
              <a:blip r:embed="rId13"/>
              <a:stretch>
                <a:fillRect/>
              </a:stretch>
            </a:blipFill>
            <a:ln cap="sq">
              <a:noFill/>
              <a:prstDash val="solid"/>
              <a:miter/>
            </a:ln>
          </p:spPr>
        </p:sp>
        <p:sp>
          <p:nvSpPr>
            <p:cNvPr id="22" name="Freeform 9">
              <a:extLst>
                <a:ext uri="{FF2B5EF4-FFF2-40B4-BE49-F238E27FC236}">
                  <a16:creationId xmlns:a16="http://schemas.microsoft.com/office/drawing/2014/main" id="{B7D472AB-CE94-4AC1-860C-C9054F71DA43}"/>
                </a:ext>
              </a:extLst>
            </p:cNvPr>
            <p:cNvSpPr/>
            <p:nvPr/>
          </p:nvSpPr>
          <p:spPr>
            <a:xfrm rot="-3750179">
              <a:off x="9106153" y="1152461"/>
              <a:ext cx="1977593" cy="2419074"/>
            </a:xfrm>
            <a:custGeom>
              <a:avLst/>
              <a:gdLst/>
              <a:ahLst/>
              <a:cxnLst/>
              <a:rect l="l" t="t" r="r" b="b"/>
              <a:pathLst>
                <a:path w="1977593" h="2419074">
                  <a:moveTo>
                    <a:pt x="0" y="0"/>
                  </a:moveTo>
                  <a:lnTo>
                    <a:pt x="1977594" y="0"/>
                  </a:lnTo>
                  <a:lnTo>
                    <a:pt x="1977594" y="2419074"/>
                  </a:lnTo>
                  <a:lnTo>
                    <a:pt x="0" y="2419074"/>
                  </a:lnTo>
                  <a:lnTo>
                    <a:pt x="0" y="0"/>
                  </a:lnTo>
                  <a:close/>
                </a:path>
              </a:pathLst>
            </a:custGeom>
            <a:blipFill>
              <a:blip r:embed="rId14"/>
              <a:stretch>
                <a:fillRect/>
              </a:stretch>
            </a:blipFill>
            <a:ln cap="sq">
              <a:noFill/>
              <a:prstDash val="solid"/>
              <a:miter/>
            </a:ln>
          </p:spPr>
        </p:sp>
        <p:sp>
          <p:nvSpPr>
            <p:cNvPr id="23" name="Freeform 10">
              <a:extLst>
                <a:ext uri="{FF2B5EF4-FFF2-40B4-BE49-F238E27FC236}">
                  <a16:creationId xmlns:a16="http://schemas.microsoft.com/office/drawing/2014/main" id="{2F90C579-C00A-45CE-B34D-56625F9DB2B8}"/>
                </a:ext>
              </a:extLst>
            </p:cNvPr>
            <p:cNvSpPr/>
            <p:nvPr/>
          </p:nvSpPr>
          <p:spPr>
            <a:xfrm rot="-152080">
              <a:off x="41676" y="71163"/>
              <a:ext cx="3261561" cy="1956937"/>
            </a:xfrm>
            <a:custGeom>
              <a:avLst/>
              <a:gdLst/>
              <a:ahLst/>
              <a:cxnLst/>
              <a:rect l="l" t="t" r="r" b="b"/>
              <a:pathLst>
                <a:path w="3261561" h="1956937">
                  <a:moveTo>
                    <a:pt x="0" y="0"/>
                  </a:moveTo>
                  <a:lnTo>
                    <a:pt x="3261562" y="0"/>
                  </a:lnTo>
                  <a:lnTo>
                    <a:pt x="3261562" y="1956936"/>
                  </a:lnTo>
                  <a:lnTo>
                    <a:pt x="0" y="1956936"/>
                  </a:lnTo>
                  <a:lnTo>
                    <a:pt x="0" y="0"/>
                  </a:lnTo>
                  <a:close/>
                </a:path>
              </a:pathLst>
            </a:custGeom>
            <a:blipFill>
              <a:blip r:embed="rId15"/>
              <a:stretch>
                <a:fillRect/>
              </a:stretch>
            </a:blipFill>
            <a:ln cap="sq">
              <a:noFill/>
              <a:prstDash val="solid"/>
              <a:miter/>
            </a:ln>
          </p:spPr>
        </p:sp>
      </p:grpSp>
      <p:sp>
        <p:nvSpPr>
          <p:cNvPr id="24" name="TextBox 23">
            <a:extLst>
              <a:ext uri="{FF2B5EF4-FFF2-40B4-BE49-F238E27FC236}">
                <a16:creationId xmlns:a16="http://schemas.microsoft.com/office/drawing/2014/main" id="{21AF191C-4209-4105-9031-797791459EF0}"/>
              </a:ext>
            </a:extLst>
          </p:cNvPr>
          <p:cNvSpPr txBox="1"/>
          <p:nvPr/>
        </p:nvSpPr>
        <p:spPr>
          <a:xfrm>
            <a:off x="4182866" y="13668791"/>
            <a:ext cx="9847754" cy="1754326"/>
          </a:xfrm>
          <a:prstGeom prst="rect">
            <a:avLst/>
          </a:prstGeom>
          <a:noFill/>
        </p:spPr>
        <p:txBody>
          <a:bodyPr wrap="square" rtlCol="0">
            <a:spAutoFit/>
          </a:bodyPr>
          <a:lstStyle/>
          <a:p>
            <a:r>
              <a:rPr lang="en-US" sz="5400" b="1" dirty="0"/>
              <a:t>1. </a:t>
            </a:r>
            <a:r>
              <a:rPr lang="en-US" sz="5400" b="1" dirty="0" err="1"/>
              <a:t>Quyền</a:t>
            </a:r>
            <a:r>
              <a:rPr lang="en-US" sz="5400" b="1" dirty="0"/>
              <a:t> </a:t>
            </a:r>
            <a:r>
              <a:rPr lang="en-US" sz="5400" b="1" dirty="0" err="1"/>
              <a:t>và</a:t>
            </a:r>
            <a:r>
              <a:rPr lang="en-US" sz="5400" b="1" dirty="0"/>
              <a:t> </a:t>
            </a:r>
            <a:r>
              <a:rPr lang="en-US" sz="5400" b="1" dirty="0" err="1"/>
              <a:t>nghĩa</a:t>
            </a:r>
            <a:r>
              <a:rPr lang="en-US" sz="5400" b="1" dirty="0"/>
              <a:t> </a:t>
            </a:r>
            <a:r>
              <a:rPr lang="en-US" sz="5400" b="1" dirty="0" err="1"/>
              <a:t>vụ</a:t>
            </a:r>
            <a:r>
              <a:rPr lang="en-US" sz="5400" b="1" dirty="0"/>
              <a:t> </a:t>
            </a:r>
            <a:r>
              <a:rPr lang="en-US" sz="5400" b="1" dirty="0" err="1"/>
              <a:t>cơ</a:t>
            </a:r>
            <a:r>
              <a:rPr lang="en-US" sz="5400" b="1" dirty="0"/>
              <a:t> </a:t>
            </a:r>
            <a:r>
              <a:rPr lang="en-US" sz="5400" b="1" dirty="0" err="1"/>
              <a:t>bản</a:t>
            </a:r>
            <a:r>
              <a:rPr lang="en-US" sz="5400" b="1" dirty="0"/>
              <a:t> </a:t>
            </a:r>
            <a:r>
              <a:rPr lang="en-US" sz="5400" b="1" dirty="0" err="1"/>
              <a:t>của</a:t>
            </a:r>
            <a:r>
              <a:rPr lang="en-US" sz="5400" b="1" dirty="0"/>
              <a:t> </a:t>
            </a:r>
            <a:r>
              <a:rPr lang="en-US" sz="5400" b="1" dirty="0" err="1"/>
              <a:t>công</a:t>
            </a:r>
            <a:r>
              <a:rPr lang="en-US" sz="5400" b="1" dirty="0"/>
              <a:t> </a:t>
            </a:r>
            <a:r>
              <a:rPr lang="en-US" sz="5400" b="1" dirty="0" err="1"/>
              <a:t>dân</a:t>
            </a:r>
            <a:r>
              <a:rPr lang="en-US" sz="5400" b="1" dirty="0"/>
              <a:t> </a:t>
            </a:r>
            <a:r>
              <a:rPr lang="en-US" sz="5400" b="1" dirty="0" err="1"/>
              <a:t>về</a:t>
            </a:r>
            <a:r>
              <a:rPr lang="en-US" sz="5400" b="1" dirty="0"/>
              <a:t> </a:t>
            </a:r>
            <a:r>
              <a:rPr lang="en-US" sz="5400" b="1" dirty="0" err="1"/>
              <a:t>kinh</a:t>
            </a:r>
            <a:r>
              <a:rPr lang="en-US" sz="5400" b="1" dirty="0"/>
              <a:t> </a:t>
            </a:r>
            <a:r>
              <a:rPr lang="en-US" sz="5400" b="1" dirty="0" err="1"/>
              <a:t>doanh</a:t>
            </a:r>
            <a:r>
              <a:rPr lang="en-US" sz="5400" b="1" dirty="0"/>
              <a:t> </a:t>
            </a:r>
          </a:p>
        </p:txBody>
      </p:sp>
      <p:pic>
        <p:nvPicPr>
          <p:cNvPr id="25" name="Picture 24">
            <a:extLst>
              <a:ext uri="{FF2B5EF4-FFF2-40B4-BE49-F238E27FC236}">
                <a16:creationId xmlns:a16="http://schemas.microsoft.com/office/drawing/2014/main" id="{D1515FC2-52D6-40DC-9983-4BF7ABE73C6C}"/>
              </a:ext>
            </a:extLst>
          </p:cNvPr>
          <p:cNvPicPr>
            <a:picLocks noChangeAspect="1"/>
          </p:cNvPicPr>
          <p:nvPr/>
        </p:nvPicPr>
        <p:blipFill>
          <a:blip r:embed="rId16"/>
          <a:stretch>
            <a:fillRect/>
          </a:stretch>
        </p:blipFill>
        <p:spPr>
          <a:xfrm>
            <a:off x="2133903" y="13381591"/>
            <a:ext cx="1633071" cy="1576820"/>
          </a:xfrm>
          <a:prstGeom prst="rect">
            <a:avLst/>
          </a:prstGeom>
        </p:spPr>
      </p:pic>
      <p:sp>
        <p:nvSpPr>
          <p:cNvPr id="26" name="TextBox 25">
            <a:extLst>
              <a:ext uri="{FF2B5EF4-FFF2-40B4-BE49-F238E27FC236}">
                <a16:creationId xmlns:a16="http://schemas.microsoft.com/office/drawing/2014/main" id="{15178609-1AF4-4F7B-B38B-B36EDDD98C67}"/>
              </a:ext>
            </a:extLst>
          </p:cNvPr>
          <p:cNvSpPr txBox="1"/>
          <p:nvPr/>
        </p:nvSpPr>
        <p:spPr>
          <a:xfrm>
            <a:off x="3886234" y="16010635"/>
            <a:ext cx="9485690" cy="1754326"/>
          </a:xfrm>
          <a:prstGeom prst="rect">
            <a:avLst/>
          </a:prstGeom>
          <a:noFill/>
        </p:spPr>
        <p:txBody>
          <a:bodyPr wrap="square" rtlCol="0">
            <a:spAutoFit/>
          </a:bodyPr>
          <a:lstStyle/>
          <a:p>
            <a:r>
              <a:rPr lang="en-US" sz="5400" b="1" dirty="0"/>
              <a:t>2. </a:t>
            </a:r>
            <a:r>
              <a:rPr lang="en-US" sz="5400" b="1" dirty="0" err="1"/>
              <a:t>Quyền</a:t>
            </a:r>
            <a:r>
              <a:rPr lang="en-US" sz="5400" b="1" dirty="0"/>
              <a:t> </a:t>
            </a:r>
            <a:r>
              <a:rPr lang="en-US" sz="5400" b="1" dirty="0" err="1"/>
              <a:t>và</a:t>
            </a:r>
            <a:r>
              <a:rPr lang="en-US" sz="5400" b="1" dirty="0"/>
              <a:t> </a:t>
            </a:r>
            <a:r>
              <a:rPr lang="en-US" sz="5400" b="1" dirty="0" err="1"/>
              <a:t>nghĩa</a:t>
            </a:r>
            <a:r>
              <a:rPr lang="en-US" sz="5400" b="1" dirty="0"/>
              <a:t> </a:t>
            </a:r>
            <a:r>
              <a:rPr lang="en-US" sz="5400" b="1" dirty="0" err="1"/>
              <a:t>vụ</a:t>
            </a:r>
            <a:r>
              <a:rPr lang="en-US" sz="5400" b="1" dirty="0"/>
              <a:t> </a:t>
            </a:r>
            <a:r>
              <a:rPr lang="en-US" sz="5400" b="1" dirty="0" err="1"/>
              <a:t>của</a:t>
            </a:r>
            <a:r>
              <a:rPr lang="en-US" sz="5400" b="1" dirty="0"/>
              <a:t> </a:t>
            </a:r>
            <a:r>
              <a:rPr lang="en-US" sz="5400" b="1" dirty="0" err="1"/>
              <a:t>công</a:t>
            </a:r>
            <a:r>
              <a:rPr lang="en-US" sz="5400" b="1" dirty="0"/>
              <a:t> </a:t>
            </a:r>
            <a:r>
              <a:rPr lang="en-US" sz="5400" b="1" dirty="0" err="1"/>
              <a:t>dân</a:t>
            </a:r>
            <a:r>
              <a:rPr lang="en-US" sz="5400" b="1" dirty="0"/>
              <a:t> </a:t>
            </a:r>
            <a:r>
              <a:rPr lang="en-US" sz="5400" b="1" dirty="0" err="1"/>
              <a:t>về</a:t>
            </a:r>
            <a:r>
              <a:rPr lang="en-US" sz="5400" b="1" dirty="0"/>
              <a:t> </a:t>
            </a:r>
            <a:r>
              <a:rPr lang="en-US" sz="5400" b="1" dirty="0" err="1"/>
              <a:t>nộp</a:t>
            </a:r>
            <a:r>
              <a:rPr lang="en-US" sz="5400" b="1" dirty="0"/>
              <a:t> </a:t>
            </a:r>
            <a:r>
              <a:rPr lang="en-US" sz="5400" b="1" dirty="0" err="1"/>
              <a:t>thuế</a:t>
            </a:r>
            <a:endParaRPr lang="en-US" sz="5400" b="1" dirty="0"/>
          </a:p>
        </p:txBody>
      </p:sp>
      <p:sp>
        <p:nvSpPr>
          <p:cNvPr id="27" name="Freeform 5">
            <a:extLst>
              <a:ext uri="{FF2B5EF4-FFF2-40B4-BE49-F238E27FC236}">
                <a16:creationId xmlns:a16="http://schemas.microsoft.com/office/drawing/2014/main" id="{5869F223-C0D3-47FC-A240-6E6031E725C1}"/>
              </a:ext>
            </a:extLst>
          </p:cNvPr>
          <p:cNvSpPr/>
          <p:nvPr/>
        </p:nvSpPr>
        <p:spPr>
          <a:xfrm>
            <a:off x="1015671" y="15359970"/>
            <a:ext cx="3041415" cy="2404991"/>
          </a:xfrm>
          <a:custGeom>
            <a:avLst/>
            <a:gdLst/>
            <a:ahLst/>
            <a:cxnLst/>
            <a:rect l="l" t="t" r="r" b="b"/>
            <a:pathLst>
              <a:path w="9976568" h="10557215">
                <a:moveTo>
                  <a:pt x="0" y="0"/>
                </a:moveTo>
                <a:lnTo>
                  <a:pt x="9976568" y="0"/>
                </a:lnTo>
                <a:lnTo>
                  <a:pt x="9976568" y="10557215"/>
                </a:lnTo>
                <a:lnTo>
                  <a:pt x="0" y="10557215"/>
                </a:lnTo>
                <a:lnTo>
                  <a:pt x="0" y="0"/>
                </a:lnTo>
                <a:close/>
              </a:path>
            </a:pathLst>
          </a:custGeom>
          <a:blipFill>
            <a:blip r:embed="rId17"/>
            <a:stretch>
              <a:fillRect/>
            </a:stretch>
          </a:blipFill>
        </p:spPr>
        <p:txBody>
          <a:bodyPr/>
          <a:lstStyle/>
          <a:p>
            <a:endParaRPr lang="en-US" dirty="0"/>
          </a:p>
        </p:txBody>
      </p:sp>
      <p:sp>
        <p:nvSpPr>
          <p:cNvPr id="28" name="TextBox 15">
            <a:extLst>
              <a:ext uri="{FF2B5EF4-FFF2-40B4-BE49-F238E27FC236}">
                <a16:creationId xmlns:a16="http://schemas.microsoft.com/office/drawing/2014/main" id="{25455427-CF93-460C-BD35-6CB115526BCF}"/>
              </a:ext>
            </a:extLst>
          </p:cNvPr>
          <p:cNvSpPr txBox="1"/>
          <p:nvPr/>
        </p:nvSpPr>
        <p:spPr>
          <a:xfrm>
            <a:off x="4392860" y="-5168672"/>
            <a:ext cx="10481597" cy="3194592"/>
          </a:xfrm>
          <a:prstGeom prst="rect">
            <a:avLst/>
          </a:prstGeom>
        </p:spPr>
        <p:txBody>
          <a:bodyPr lIns="0" tIns="0" rIns="0" bIns="0" rtlCol="0" anchor="t">
            <a:spAutoFit/>
          </a:bodyPr>
          <a:lstStyle/>
          <a:p>
            <a:pPr marL="0" lvl="0" indent="0" algn="l">
              <a:lnSpc>
                <a:spcPts val="12228"/>
              </a:lnSpc>
              <a:spcBef>
                <a:spcPct val="0"/>
              </a:spcBef>
            </a:pPr>
            <a:r>
              <a:rPr lang="en-US" sz="11871" dirty="0" err="1">
                <a:solidFill>
                  <a:srgbClr val="FFFFFF"/>
                </a:solidFill>
                <a:latin typeface="Nunito 1 Heavy"/>
              </a:rPr>
              <a:t>Trò</a:t>
            </a:r>
            <a:r>
              <a:rPr lang="en-US" sz="11871" dirty="0">
                <a:solidFill>
                  <a:srgbClr val="FFFFFF"/>
                </a:solidFill>
                <a:latin typeface="Nunito 1 Heavy"/>
              </a:rPr>
              <a:t> </a:t>
            </a:r>
            <a:r>
              <a:rPr lang="en-US" sz="11871" dirty="0" err="1">
                <a:solidFill>
                  <a:srgbClr val="FFFFFF"/>
                </a:solidFill>
                <a:latin typeface="Nunito 1 Heavy"/>
              </a:rPr>
              <a:t>chơi</a:t>
            </a:r>
            <a:r>
              <a:rPr lang="en-US" sz="11871" dirty="0">
                <a:solidFill>
                  <a:srgbClr val="FFFFFF"/>
                </a:solidFill>
                <a:latin typeface="Nunito 1 Heavy"/>
              </a:rPr>
              <a:t> </a:t>
            </a:r>
            <a:r>
              <a:rPr lang="en-US" sz="11871" dirty="0" err="1">
                <a:solidFill>
                  <a:srgbClr val="FFFFFF"/>
                </a:solidFill>
                <a:latin typeface="Nunito 1 Heavy"/>
              </a:rPr>
              <a:t>đoán</a:t>
            </a:r>
            <a:r>
              <a:rPr lang="en-US" sz="11871" dirty="0">
                <a:solidFill>
                  <a:srgbClr val="FFFFFF"/>
                </a:solidFill>
                <a:latin typeface="Nunito 1 Heavy"/>
              </a:rPr>
              <a:t> ý </a:t>
            </a:r>
            <a:r>
              <a:rPr lang="en-US" sz="11871" dirty="0" err="1">
                <a:solidFill>
                  <a:srgbClr val="FFFFFF"/>
                </a:solidFill>
                <a:latin typeface="Nunito 1 Heavy"/>
              </a:rPr>
              <a:t>đồng</a:t>
            </a:r>
            <a:r>
              <a:rPr lang="en-US" sz="11871" dirty="0">
                <a:solidFill>
                  <a:srgbClr val="FFFFFF"/>
                </a:solidFill>
                <a:latin typeface="Nunito 1 Heavy"/>
              </a:rPr>
              <a:t> </a:t>
            </a:r>
            <a:r>
              <a:rPr lang="en-US" sz="11871" dirty="0" err="1">
                <a:solidFill>
                  <a:srgbClr val="FFFFFF"/>
                </a:solidFill>
                <a:latin typeface="Nunito 1 Heavy"/>
              </a:rPr>
              <a:t>đội</a:t>
            </a:r>
            <a:endParaRPr lang="en-US" sz="11871" dirty="0">
              <a:solidFill>
                <a:srgbClr val="FFFFFF"/>
              </a:solidFill>
              <a:latin typeface="Nunito 1 Heavy"/>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6"/>
          <p:cNvPicPr preferRelativeResize="0"/>
          <p:nvPr/>
        </p:nvPicPr>
        <p:blipFill>
          <a:blip r:embed="rId4">
            <a:alphaModFix/>
          </a:blip>
          <a:stretch>
            <a:fillRect/>
          </a:stretch>
        </p:blipFill>
        <p:spPr>
          <a:xfrm>
            <a:off x="15240000" y="-30679"/>
            <a:ext cx="7599424" cy="7940376"/>
          </a:xfrm>
          <a:prstGeom prst="rect">
            <a:avLst/>
          </a:prstGeom>
          <a:noFill/>
          <a:ln>
            <a:noFill/>
          </a:ln>
        </p:spPr>
      </p:pic>
      <p:pic>
        <p:nvPicPr>
          <p:cNvPr id="185" name="Google Shape;185;p16"/>
          <p:cNvPicPr preferRelativeResize="0"/>
          <p:nvPr/>
        </p:nvPicPr>
        <p:blipFill>
          <a:blip r:embed="rId5">
            <a:alphaModFix/>
          </a:blip>
          <a:stretch>
            <a:fillRect/>
          </a:stretch>
        </p:blipFill>
        <p:spPr>
          <a:xfrm>
            <a:off x="-3601416" y="4390760"/>
            <a:ext cx="5979225" cy="6229974"/>
          </a:xfrm>
          <a:prstGeom prst="rect">
            <a:avLst/>
          </a:prstGeom>
          <a:noFill/>
          <a:ln>
            <a:noFill/>
          </a:ln>
        </p:spPr>
      </p:pic>
      <p:grpSp>
        <p:nvGrpSpPr>
          <p:cNvPr id="186" name="Google Shape;186;p16"/>
          <p:cNvGrpSpPr/>
          <p:nvPr/>
        </p:nvGrpSpPr>
        <p:grpSpPr>
          <a:xfrm>
            <a:off x="696438" y="-151509"/>
            <a:ext cx="1544574" cy="1544574"/>
            <a:chOff x="0" y="0"/>
            <a:chExt cx="812800" cy="812800"/>
          </a:xfrm>
        </p:grpSpPr>
        <p:sp>
          <p:nvSpPr>
            <p:cNvPr id="187" name="Google Shape;187;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21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9" name="Google Shape;189;p16"/>
          <p:cNvSpPr txBox="1"/>
          <p:nvPr/>
        </p:nvSpPr>
        <p:spPr>
          <a:xfrm>
            <a:off x="1230979" y="1325562"/>
            <a:ext cx="11450550" cy="158812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8600" b="0" i="0" u="none" strike="noStrike" cap="none" dirty="0" err="1">
                <a:solidFill>
                  <a:srgbClr val="0070C0"/>
                </a:solidFill>
                <a:latin typeface="Nunito 1 Heavy" panose="020B0604020202020204" charset="0"/>
                <a:ea typeface="Notable"/>
                <a:cs typeface="Notable"/>
                <a:sym typeface="Notable"/>
              </a:rPr>
              <a:t>Vòng</a:t>
            </a:r>
            <a:r>
              <a:rPr lang="en-US" sz="8600" b="0" i="0" u="none" strike="noStrike" cap="none" dirty="0">
                <a:solidFill>
                  <a:srgbClr val="0070C0"/>
                </a:solidFill>
                <a:latin typeface="Nunito 1 Heavy" panose="020B0604020202020204" charset="0"/>
                <a:ea typeface="Notable"/>
                <a:cs typeface="Notable"/>
                <a:sym typeface="Notable"/>
              </a:rPr>
              <a:t> 1. </a:t>
            </a:r>
            <a:r>
              <a:rPr lang="en-US" sz="8600" b="0" i="0" u="none" strike="noStrike" cap="none" dirty="0" err="1">
                <a:solidFill>
                  <a:srgbClr val="0070C0"/>
                </a:solidFill>
                <a:latin typeface="Nunito 1 Heavy" panose="020B0604020202020204" charset="0"/>
                <a:ea typeface="Notable"/>
                <a:cs typeface="Notable"/>
                <a:sym typeface="Notable"/>
              </a:rPr>
              <a:t>Tư</a:t>
            </a:r>
            <a:r>
              <a:rPr lang="en-US" sz="8600" b="0" i="0" u="none" strike="noStrike" cap="none" dirty="0">
                <a:solidFill>
                  <a:srgbClr val="0070C0"/>
                </a:solidFill>
                <a:latin typeface="Nunito 1 Heavy" panose="020B0604020202020204" charset="0"/>
                <a:ea typeface="Notable"/>
                <a:cs typeface="Notable"/>
                <a:sym typeface="Notable"/>
              </a:rPr>
              <a:t> </a:t>
            </a:r>
            <a:r>
              <a:rPr lang="en-US" sz="8600" b="0" i="0" u="none" strike="noStrike" cap="none" dirty="0" err="1">
                <a:solidFill>
                  <a:srgbClr val="0070C0"/>
                </a:solidFill>
                <a:latin typeface="Nunito 1 Heavy" panose="020B0604020202020204" charset="0"/>
                <a:ea typeface="Notable"/>
                <a:cs typeface="Notable"/>
                <a:sym typeface="Notable"/>
              </a:rPr>
              <a:t>vấn</a:t>
            </a:r>
            <a:r>
              <a:rPr lang="en-US" sz="8600" b="0" i="0" u="none" strike="noStrike" cap="none" dirty="0">
                <a:solidFill>
                  <a:srgbClr val="0070C0"/>
                </a:solidFill>
                <a:latin typeface="Nunito 1 Heavy" panose="020B0604020202020204" charset="0"/>
                <a:ea typeface="Notable"/>
                <a:cs typeface="Notable"/>
                <a:sym typeface="Notable"/>
              </a:rPr>
              <a:t> </a:t>
            </a:r>
            <a:r>
              <a:rPr lang="en-US" sz="8600" b="0" i="0" u="none" strike="noStrike" cap="none" dirty="0" err="1">
                <a:solidFill>
                  <a:srgbClr val="0070C0"/>
                </a:solidFill>
                <a:latin typeface="Nunito 1 Heavy" panose="020B0604020202020204" charset="0"/>
                <a:ea typeface="Notable"/>
                <a:cs typeface="Notable"/>
                <a:sym typeface="Notable"/>
              </a:rPr>
              <a:t>luật</a:t>
            </a:r>
            <a:endParaRPr dirty="0">
              <a:solidFill>
                <a:srgbClr val="0070C0"/>
              </a:solidFill>
              <a:latin typeface="Nunito 1 Heavy" panose="020B0604020202020204" charset="0"/>
            </a:endParaRPr>
          </a:p>
        </p:txBody>
      </p:sp>
      <p:sp>
        <p:nvSpPr>
          <p:cNvPr id="190" name="Google Shape;190;p16"/>
          <p:cNvSpPr txBox="1"/>
          <p:nvPr/>
        </p:nvSpPr>
        <p:spPr>
          <a:xfrm>
            <a:off x="852965" y="3106707"/>
            <a:ext cx="11450550" cy="4414798"/>
          </a:xfrm>
          <a:prstGeom prst="rect">
            <a:avLst/>
          </a:prstGeom>
          <a:noFill/>
          <a:ln>
            <a:noFill/>
          </a:ln>
        </p:spPr>
        <p:txBody>
          <a:bodyPr spcFirstLastPara="1" wrap="square" lIns="0" tIns="0" rIns="0" bIns="0" anchor="t" anchorCtr="0">
            <a:spAutoFit/>
          </a:bodyPr>
          <a:lstStyle/>
          <a:p>
            <a:pPr marL="0" marR="0" lvl="0" indent="0" algn="l" rtl="0">
              <a:lnSpc>
                <a:spcPct val="163333"/>
              </a:lnSpc>
              <a:spcBef>
                <a:spcPts val="0"/>
              </a:spcBef>
              <a:spcAft>
                <a:spcPts val="0"/>
              </a:spcAft>
              <a:buNone/>
            </a:pPr>
            <a:r>
              <a:rPr lang="en-US" sz="4400" b="0" i="0" u="none" strike="noStrike" cap="none" dirty="0" err="1">
                <a:solidFill>
                  <a:schemeClr val="dk1"/>
                </a:solidFill>
                <a:latin typeface="Nunito 1 Heavy" panose="020B0604020202020204" charset="0"/>
                <a:ea typeface="Calibri"/>
                <a:cs typeface="Calibri"/>
                <a:sym typeface="Calibri"/>
              </a:rPr>
              <a:t>Các</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đoàn</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luật</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sư</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tìm</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hiểu</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về</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các</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văn</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bản</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pháp</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luật</a:t>
            </a:r>
            <a:r>
              <a:rPr lang="en-US" sz="4400" b="0" i="0" u="none" strike="noStrike" cap="none" dirty="0">
                <a:solidFill>
                  <a:schemeClr val="dk1"/>
                </a:solidFill>
                <a:latin typeface="Nunito 1 Heavy" panose="020B0604020202020204" charset="0"/>
                <a:ea typeface="Calibri"/>
                <a:cs typeface="Calibri"/>
                <a:sym typeface="Calibri"/>
              </a:rPr>
              <a:t> ( </a:t>
            </a:r>
            <a:r>
              <a:rPr lang="en-US" sz="4400" b="0" i="0" u="none" strike="noStrike" cap="none" dirty="0" err="1">
                <a:solidFill>
                  <a:schemeClr val="dk1"/>
                </a:solidFill>
                <a:latin typeface="Nunito 1 Heavy" panose="020B0604020202020204" charset="0"/>
                <a:ea typeface="Calibri"/>
                <a:cs typeface="Calibri"/>
                <a:sym typeface="Calibri"/>
              </a:rPr>
              <a:t>Thông</a:t>
            </a:r>
            <a:r>
              <a:rPr lang="en-US" sz="4400" b="0" i="0" u="none" strike="noStrike" cap="none" dirty="0">
                <a:solidFill>
                  <a:schemeClr val="dk1"/>
                </a:solidFill>
                <a:latin typeface="Nunito 1 Heavy" panose="020B0604020202020204" charset="0"/>
                <a:ea typeface="Calibri"/>
                <a:cs typeface="Calibri"/>
                <a:sym typeface="Calibri"/>
              </a:rPr>
              <a:t> tin SGK tr 59,60,61 </a:t>
            </a:r>
            <a:r>
              <a:rPr lang="en-US" sz="4400" b="0" i="0" u="none" strike="noStrike" cap="none" dirty="0" err="1">
                <a:solidFill>
                  <a:schemeClr val="dk1"/>
                </a:solidFill>
                <a:latin typeface="Nunito 1 Heavy" panose="020B0604020202020204" charset="0"/>
                <a:ea typeface="Calibri"/>
                <a:cs typeface="Calibri"/>
                <a:sym typeface="Calibri"/>
              </a:rPr>
              <a:t>để</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chuẩn</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bị</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nội</a:t>
            </a:r>
            <a:r>
              <a:rPr lang="en-US" sz="4400" b="0" i="0" u="none" strike="noStrike" cap="none" dirty="0">
                <a:solidFill>
                  <a:schemeClr val="dk1"/>
                </a:solidFill>
                <a:latin typeface="Nunito 1 Heavy" panose="020B0604020202020204" charset="0"/>
                <a:ea typeface="Calibri"/>
                <a:cs typeface="Calibri"/>
                <a:sym typeface="Calibri"/>
              </a:rPr>
              <a:t> dung </a:t>
            </a:r>
            <a:r>
              <a:rPr lang="en-US" sz="4400" b="0" i="0" u="none" strike="noStrike" cap="none" dirty="0" err="1">
                <a:solidFill>
                  <a:schemeClr val="dk1"/>
                </a:solidFill>
                <a:latin typeface="Nunito 1 Heavy" panose="020B0604020202020204" charset="0"/>
                <a:ea typeface="Calibri"/>
                <a:cs typeface="Calibri"/>
                <a:sym typeface="Calibri"/>
              </a:rPr>
              <a:t>công</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dân</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có</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quyền</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và</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nghĩa</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vụ</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gì</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trong</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kinh</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doanh</a:t>
            </a:r>
            <a:r>
              <a:rPr lang="en-US" sz="4400" b="0" i="0" u="none" strike="noStrike" cap="none" dirty="0">
                <a:solidFill>
                  <a:schemeClr val="dk1"/>
                </a:solidFill>
                <a:latin typeface="Nunito 1 Heavy" panose="020B0604020202020204" charset="0"/>
                <a:ea typeface="Calibri"/>
                <a:cs typeface="Calibri"/>
                <a:sym typeface="Calibri"/>
              </a:rPr>
              <a:t> ? )</a:t>
            </a:r>
            <a:endParaRPr sz="4400" dirty="0">
              <a:latin typeface="Nunito 1 Heavy" panose="020B0604020202020204" charset="0"/>
            </a:endParaRPr>
          </a:p>
        </p:txBody>
      </p:sp>
      <p:sp>
        <p:nvSpPr>
          <p:cNvPr id="191" name="Google Shape;191;p16"/>
          <p:cNvSpPr txBox="1"/>
          <p:nvPr/>
        </p:nvSpPr>
        <p:spPr>
          <a:xfrm>
            <a:off x="1157744" y="117707"/>
            <a:ext cx="965077" cy="868333"/>
          </a:xfrm>
          <a:prstGeom prst="rect">
            <a:avLst/>
          </a:prstGeom>
          <a:noFill/>
          <a:ln>
            <a:noFill/>
          </a:ln>
        </p:spPr>
        <p:txBody>
          <a:bodyPr spcFirstLastPara="1" wrap="square" lIns="0" tIns="0" rIns="0" bIns="0" anchor="t" anchorCtr="0">
            <a:spAutoFit/>
          </a:bodyPr>
          <a:lstStyle/>
          <a:p>
            <a:pPr marL="0" marR="0" lvl="0" indent="0" algn="ctr" rtl="0">
              <a:lnSpc>
                <a:spcPct val="139996"/>
              </a:lnSpc>
              <a:spcBef>
                <a:spcPts val="0"/>
              </a:spcBef>
              <a:spcAft>
                <a:spcPts val="0"/>
              </a:spcAft>
              <a:buNone/>
            </a:pPr>
            <a:r>
              <a:rPr lang="en-US" sz="5103" b="0" i="0" u="none" strike="noStrike" cap="none" dirty="0">
                <a:solidFill>
                  <a:srgbClr val="FFF0DA"/>
                </a:solidFill>
                <a:latin typeface="Notable"/>
                <a:ea typeface="Notable"/>
                <a:cs typeface="Notable"/>
                <a:sym typeface="Notable"/>
              </a:rPr>
              <a:t>01.</a:t>
            </a:r>
            <a:endParaRPr dirty="0"/>
          </a:p>
        </p:txBody>
      </p:sp>
      <p:grpSp>
        <p:nvGrpSpPr>
          <p:cNvPr id="192" name="Google Shape;192;p16"/>
          <p:cNvGrpSpPr/>
          <p:nvPr/>
        </p:nvGrpSpPr>
        <p:grpSpPr>
          <a:xfrm>
            <a:off x="390044" y="-347216"/>
            <a:ext cx="2067597" cy="1996026"/>
            <a:chOff x="-206961" y="-284967"/>
            <a:chExt cx="865481" cy="835522"/>
          </a:xfrm>
        </p:grpSpPr>
        <p:sp>
          <p:nvSpPr>
            <p:cNvPr id="193" name="Google Shape;193;p16"/>
            <p:cNvSpPr/>
            <p:nvPr/>
          </p:nvSpPr>
          <p:spPr>
            <a:xfrm>
              <a:off x="-154280" y="-262245"/>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FFF0DA"/>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txBox="1"/>
            <p:nvPr/>
          </p:nvSpPr>
          <p:spPr>
            <a:xfrm>
              <a:off x="-206961" y="-117871"/>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21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6" name="Google Shape;193;p16">
              <a:extLst>
                <a:ext uri="{FF2B5EF4-FFF2-40B4-BE49-F238E27FC236}">
                  <a16:creationId xmlns:a16="http://schemas.microsoft.com/office/drawing/2014/main" id="{EE1BB64C-7761-4FC9-8A9C-C1B2EE73996A}"/>
                </a:ext>
              </a:extLst>
            </p:cNvPr>
            <p:cNvSpPr/>
            <p:nvPr/>
          </p:nvSpPr>
          <p:spPr>
            <a:xfrm>
              <a:off x="-172320" y="-284967"/>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FFF0DA"/>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 name="Google Shape;195;p16"/>
          <p:cNvPicPr preferRelativeResize="0"/>
          <p:nvPr/>
        </p:nvPicPr>
        <p:blipFill>
          <a:blip r:embed="rId6">
            <a:alphaModFix/>
          </a:blip>
          <a:stretch>
            <a:fillRect/>
          </a:stretch>
        </p:blipFill>
        <p:spPr>
          <a:xfrm>
            <a:off x="6798700" y="631531"/>
            <a:ext cx="7315200" cy="877832"/>
          </a:xfrm>
          <a:prstGeom prst="rect">
            <a:avLst/>
          </a:prstGeom>
          <a:noFill/>
          <a:ln>
            <a:noFill/>
          </a:ln>
        </p:spPr>
      </p:pic>
      <p:pic>
        <p:nvPicPr>
          <p:cNvPr id="196" name="Google Shape;196;p16"/>
          <p:cNvPicPr preferRelativeResize="0"/>
          <p:nvPr/>
        </p:nvPicPr>
        <p:blipFill>
          <a:blip r:embed="rId7">
            <a:alphaModFix/>
          </a:blip>
          <a:stretch>
            <a:fillRect/>
          </a:stretch>
        </p:blipFill>
        <p:spPr>
          <a:xfrm>
            <a:off x="6177521" y="8722175"/>
            <a:ext cx="5118075" cy="4575774"/>
          </a:xfrm>
          <a:prstGeom prst="rect">
            <a:avLst/>
          </a:prstGeom>
          <a:noFill/>
          <a:ln>
            <a:noFill/>
          </a:ln>
        </p:spPr>
      </p:pic>
      <p:pic>
        <p:nvPicPr>
          <p:cNvPr id="197" name="Google Shape;197;p16"/>
          <p:cNvPicPr preferRelativeResize="0"/>
          <p:nvPr/>
        </p:nvPicPr>
        <p:blipFill>
          <a:blip r:embed="rId8">
            <a:alphaModFix/>
          </a:blip>
          <a:stretch>
            <a:fillRect/>
          </a:stretch>
        </p:blipFill>
        <p:spPr>
          <a:xfrm>
            <a:off x="12129038" y="3199471"/>
            <a:ext cx="6910674" cy="7087529"/>
          </a:xfrm>
          <a:prstGeom prst="rect">
            <a:avLst/>
          </a:prstGeom>
          <a:noFill/>
          <a:ln>
            <a:noFill/>
          </a:ln>
        </p:spPr>
      </p:pic>
      <p:pic>
        <p:nvPicPr>
          <p:cNvPr id="17" name="Google Shape;73;p11">
            <a:extLst>
              <a:ext uri="{FF2B5EF4-FFF2-40B4-BE49-F238E27FC236}">
                <a16:creationId xmlns:a16="http://schemas.microsoft.com/office/drawing/2014/main" id="{C7B5921A-3B0D-4D04-8485-2E31B3EABACA}"/>
              </a:ext>
            </a:extLst>
          </p:cNvPr>
          <p:cNvPicPr preferRelativeResize="0"/>
          <p:nvPr/>
        </p:nvPicPr>
        <p:blipFill>
          <a:blip r:embed="rId9">
            <a:alphaModFix/>
          </a:blip>
          <a:stretch>
            <a:fillRect/>
          </a:stretch>
        </p:blipFill>
        <p:spPr>
          <a:xfrm>
            <a:off x="19873154" y="5067845"/>
            <a:ext cx="8054122" cy="4875803"/>
          </a:xfrm>
          <a:prstGeom prst="rect">
            <a:avLst/>
          </a:prstGeom>
          <a:noFill/>
          <a:ln>
            <a:noFill/>
          </a:ln>
        </p:spPr>
      </p:pic>
      <p:sp>
        <p:nvSpPr>
          <p:cNvPr id="19" name="Rectangle 18">
            <a:extLst>
              <a:ext uri="{FF2B5EF4-FFF2-40B4-BE49-F238E27FC236}">
                <a16:creationId xmlns:a16="http://schemas.microsoft.com/office/drawing/2014/main" id="{491BD9D8-B915-41EE-B3AB-3344A8A243AE}"/>
              </a:ext>
            </a:extLst>
          </p:cNvPr>
          <p:cNvSpPr/>
          <p:nvPr/>
        </p:nvSpPr>
        <p:spPr>
          <a:xfrm>
            <a:off x="9720649" y="6283797"/>
            <a:ext cx="2700739" cy="1384995"/>
          </a:xfrm>
          <a:prstGeom prst="rect">
            <a:avLst/>
          </a:prstGeom>
          <a:noFill/>
        </p:spPr>
        <p:txBody>
          <a:bodyPr wrap="none" lIns="137160" tIns="68580" rIns="137160" bIns="68580">
            <a:spAutoFit/>
          </a:bodyPr>
          <a:lstStyle/>
          <a:p>
            <a:pPr algn="ctr"/>
            <a:r>
              <a:rPr lang="en-US" sz="81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3 : 00</a:t>
            </a:r>
          </a:p>
        </p:txBody>
      </p:sp>
      <p:pic>
        <p:nvPicPr>
          <p:cNvPr id="21" name="Picture 1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112902" y="7583774"/>
            <a:ext cx="3872653" cy="212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7271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181000"/>
                                  </p:stCondLst>
                                  <p:iterate type="lt">
                                    <p:tmPct val="5000"/>
                                  </p:iterate>
                                  <p:childTnLst>
                                    <p:anim calcmode="lin" valueType="num">
                                      <p:cBhvr>
                                        <p:cTn id="6" dur="1000"/>
                                        <p:tgtEl>
                                          <p:spTgt spid="21"/>
                                        </p:tgtEl>
                                        <p:attrNameLst>
                                          <p:attrName>ppt_w</p:attrName>
                                        </p:attrNameLst>
                                      </p:cBhvr>
                                      <p:tavLst>
                                        <p:tav tm="0">
                                          <p:val>
                                            <p:strVal val="ppt_w"/>
                                          </p:val>
                                        </p:tav>
                                        <p:tav tm="100000">
                                          <p:val>
                                            <p:fltVal val="0"/>
                                          </p:val>
                                        </p:tav>
                                      </p:tavLst>
                                    </p:anim>
                                    <p:anim calcmode="lin" valueType="num">
                                      <p:cBhvr>
                                        <p:cTn id="7" dur="1000"/>
                                        <p:tgtEl>
                                          <p:spTgt spid="21"/>
                                        </p:tgtEl>
                                        <p:attrNameLst>
                                          <p:attrName>ppt_h</p:attrName>
                                        </p:attrNameLst>
                                      </p:cBhvr>
                                      <p:tavLst>
                                        <p:tav tm="0">
                                          <p:val>
                                            <p:strVal val="ppt_h"/>
                                          </p:val>
                                        </p:tav>
                                        <p:tav tm="100000">
                                          <p:val>
                                            <p:fltVal val="0"/>
                                          </p:val>
                                        </p:tav>
                                      </p:tavLst>
                                    </p:anim>
                                    <p:anim calcmode="lin" valueType="num">
                                      <p:cBhvr>
                                        <p:cTn id="8" dur="1000"/>
                                        <p:tgtEl>
                                          <p:spTgt spid="21"/>
                                        </p:tgtEl>
                                        <p:attrNameLst>
                                          <p:attrName>style.rotation</p:attrName>
                                        </p:attrNameLst>
                                      </p:cBhvr>
                                      <p:tavLst>
                                        <p:tav tm="0">
                                          <p:val>
                                            <p:fltVal val="0"/>
                                          </p:val>
                                        </p:tav>
                                        <p:tav tm="100000">
                                          <p:val>
                                            <p:fltVal val="90"/>
                                          </p:val>
                                        </p:tav>
                                      </p:tavLst>
                                    </p:anim>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365" y="-4878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2" r="-28711" b="-29439"/>
            </a:stretch>
          </a:blipFill>
        </p:spPr>
      </p:sp>
      <p:sp>
        <p:nvSpPr>
          <p:cNvPr id="3" name="Freeform 3"/>
          <p:cNvSpPr/>
          <p:nvPr/>
        </p:nvSpPr>
        <p:spPr>
          <a:xfrm>
            <a:off x="0" y="1637734"/>
            <a:ext cx="7507939" cy="9164763"/>
          </a:xfrm>
          <a:custGeom>
            <a:avLst/>
            <a:gdLst/>
            <a:ahLst/>
            <a:cxnLst/>
            <a:rect l="l" t="t" r="r" b="b"/>
            <a:pathLst>
              <a:path w="7111889" h="7366364">
                <a:moveTo>
                  <a:pt x="0" y="0"/>
                </a:moveTo>
                <a:lnTo>
                  <a:pt x="7111889" y="0"/>
                </a:lnTo>
                <a:lnTo>
                  <a:pt x="7111889" y="7366363"/>
                </a:lnTo>
                <a:lnTo>
                  <a:pt x="0" y="73663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4" name="Freeform 4"/>
          <p:cNvSpPr/>
          <p:nvPr/>
        </p:nvSpPr>
        <p:spPr>
          <a:xfrm>
            <a:off x="10167073" y="1489762"/>
            <a:ext cx="7981995" cy="9336807"/>
          </a:xfrm>
          <a:custGeom>
            <a:avLst/>
            <a:gdLst/>
            <a:ahLst/>
            <a:cxnLst/>
            <a:rect l="l" t="t" r="r" b="b"/>
            <a:pathLst>
              <a:path w="7111889" h="7366364">
                <a:moveTo>
                  <a:pt x="0" y="0"/>
                </a:moveTo>
                <a:lnTo>
                  <a:pt x="7111890" y="0"/>
                </a:lnTo>
                <a:lnTo>
                  <a:pt x="7111890" y="7366363"/>
                </a:lnTo>
                <a:lnTo>
                  <a:pt x="0" y="73663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5" name="Freeform 5"/>
          <p:cNvSpPr/>
          <p:nvPr/>
        </p:nvSpPr>
        <p:spPr>
          <a:xfrm>
            <a:off x="6326642" y="6655883"/>
            <a:ext cx="4805055" cy="4763010"/>
          </a:xfrm>
          <a:custGeom>
            <a:avLst/>
            <a:gdLst/>
            <a:ahLst/>
            <a:cxnLst/>
            <a:rect l="l" t="t" r="r" b="b"/>
            <a:pathLst>
              <a:path w="4805055" h="4763010">
                <a:moveTo>
                  <a:pt x="0" y="0"/>
                </a:moveTo>
                <a:lnTo>
                  <a:pt x="4805054" y="0"/>
                </a:lnTo>
                <a:lnTo>
                  <a:pt x="4805054" y="4763010"/>
                </a:lnTo>
                <a:lnTo>
                  <a:pt x="0" y="4763010"/>
                </a:lnTo>
                <a:lnTo>
                  <a:pt x="0" y="0"/>
                </a:lnTo>
                <a:close/>
              </a:path>
            </a:pathLst>
          </a:custGeom>
          <a:blipFill>
            <a:blip r:embed="rId5"/>
            <a:stretch>
              <a:fillRect/>
            </a:stretch>
          </a:blipFill>
        </p:spPr>
      </p:sp>
      <p:sp>
        <p:nvSpPr>
          <p:cNvPr id="6" name="TextBox 6"/>
          <p:cNvSpPr txBox="1"/>
          <p:nvPr/>
        </p:nvSpPr>
        <p:spPr>
          <a:xfrm>
            <a:off x="454648" y="33459"/>
            <a:ext cx="17880717" cy="992579"/>
          </a:xfrm>
          <a:prstGeom prst="rect">
            <a:avLst/>
          </a:prstGeom>
        </p:spPr>
        <p:txBody>
          <a:bodyPr wrap="square" lIns="0" tIns="0" rIns="0" bIns="0" rtlCol="0" anchor="t">
            <a:spAutoFit/>
          </a:bodyPr>
          <a:lstStyle/>
          <a:p>
            <a:pPr marL="0" lvl="0" indent="0">
              <a:lnSpc>
                <a:spcPts val="8359"/>
              </a:lnSpc>
              <a:spcBef>
                <a:spcPct val="0"/>
              </a:spcBef>
            </a:pPr>
            <a:r>
              <a:rPr lang="en-US" sz="4800" dirty="0">
                <a:solidFill>
                  <a:srgbClr val="3E3E3E"/>
                </a:solidFill>
                <a:latin typeface="Nunito 1 Heavy"/>
              </a:rPr>
              <a:t>1. </a:t>
            </a:r>
            <a:r>
              <a:rPr lang="en-US" sz="4800" dirty="0" err="1">
                <a:solidFill>
                  <a:srgbClr val="3E3E3E"/>
                </a:solidFill>
                <a:latin typeface="Nunito 1 Heavy"/>
              </a:rPr>
              <a:t>Quyền</a:t>
            </a:r>
            <a:r>
              <a:rPr lang="en-US" sz="4800" dirty="0">
                <a:solidFill>
                  <a:srgbClr val="3E3E3E"/>
                </a:solidFill>
                <a:latin typeface="Nunito 1 Heavy"/>
              </a:rPr>
              <a:t> </a:t>
            </a:r>
            <a:r>
              <a:rPr lang="en-US" sz="4800" dirty="0" err="1">
                <a:solidFill>
                  <a:srgbClr val="3E3E3E"/>
                </a:solidFill>
                <a:latin typeface="Nunito 1 Heavy"/>
              </a:rPr>
              <a:t>và</a:t>
            </a:r>
            <a:r>
              <a:rPr lang="en-US" sz="4800" dirty="0">
                <a:solidFill>
                  <a:srgbClr val="3E3E3E"/>
                </a:solidFill>
                <a:latin typeface="Nunito 1 Heavy"/>
              </a:rPr>
              <a:t> </a:t>
            </a:r>
            <a:r>
              <a:rPr lang="en-US" sz="4800" dirty="0" err="1">
                <a:solidFill>
                  <a:srgbClr val="3E3E3E"/>
                </a:solidFill>
                <a:latin typeface="Nunito 1 Heavy"/>
              </a:rPr>
              <a:t>nghĩa</a:t>
            </a:r>
            <a:r>
              <a:rPr lang="en-US" sz="4800" dirty="0">
                <a:solidFill>
                  <a:srgbClr val="3E3E3E"/>
                </a:solidFill>
                <a:latin typeface="Nunito 1 Heavy"/>
              </a:rPr>
              <a:t> </a:t>
            </a:r>
            <a:r>
              <a:rPr lang="en-US" sz="4800" dirty="0" err="1">
                <a:solidFill>
                  <a:srgbClr val="3E3E3E"/>
                </a:solidFill>
                <a:latin typeface="Nunito 1 Heavy"/>
              </a:rPr>
              <a:t>vụ</a:t>
            </a:r>
            <a:r>
              <a:rPr lang="en-US" sz="4800" dirty="0">
                <a:solidFill>
                  <a:srgbClr val="3E3E3E"/>
                </a:solidFill>
                <a:latin typeface="Nunito 1 Heavy"/>
              </a:rPr>
              <a:t> </a:t>
            </a:r>
            <a:r>
              <a:rPr lang="en-US" sz="4800" dirty="0" err="1">
                <a:solidFill>
                  <a:srgbClr val="3E3E3E"/>
                </a:solidFill>
                <a:latin typeface="Nunito 1 Heavy"/>
              </a:rPr>
              <a:t>cơ</a:t>
            </a:r>
            <a:r>
              <a:rPr lang="en-US" sz="4800" dirty="0">
                <a:solidFill>
                  <a:srgbClr val="3E3E3E"/>
                </a:solidFill>
                <a:latin typeface="Nunito 1 Heavy"/>
              </a:rPr>
              <a:t> </a:t>
            </a:r>
            <a:r>
              <a:rPr lang="en-US" sz="4800" dirty="0" err="1">
                <a:solidFill>
                  <a:srgbClr val="3E3E3E"/>
                </a:solidFill>
                <a:latin typeface="Nunito 1 Heavy"/>
              </a:rPr>
              <a:t>bản</a:t>
            </a:r>
            <a:r>
              <a:rPr lang="en-US" sz="4800" dirty="0">
                <a:solidFill>
                  <a:srgbClr val="3E3E3E"/>
                </a:solidFill>
                <a:latin typeface="Nunito 1 Heavy"/>
              </a:rPr>
              <a:t> </a:t>
            </a:r>
            <a:r>
              <a:rPr lang="en-US" sz="4800" dirty="0" err="1">
                <a:solidFill>
                  <a:srgbClr val="3E3E3E"/>
                </a:solidFill>
                <a:latin typeface="Nunito 1 Heavy"/>
              </a:rPr>
              <a:t>của</a:t>
            </a:r>
            <a:r>
              <a:rPr lang="en-US" sz="4800" dirty="0">
                <a:solidFill>
                  <a:srgbClr val="3E3E3E"/>
                </a:solidFill>
                <a:latin typeface="Nunito 1 Heavy"/>
              </a:rPr>
              <a:t> </a:t>
            </a:r>
            <a:r>
              <a:rPr lang="en-US" sz="4800" dirty="0" err="1">
                <a:solidFill>
                  <a:srgbClr val="3E3E3E"/>
                </a:solidFill>
                <a:latin typeface="Nunito 1 Heavy"/>
              </a:rPr>
              <a:t>công</a:t>
            </a:r>
            <a:r>
              <a:rPr lang="en-US" sz="4800" dirty="0">
                <a:solidFill>
                  <a:srgbClr val="3E3E3E"/>
                </a:solidFill>
                <a:latin typeface="Nunito 1 Heavy"/>
              </a:rPr>
              <a:t> </a:t>
            </a:r>
            <a:r>
              <a:rPr lang="en-US" sz="4800" dirty="0" err="1">
                <a:solidFill>
                  <a:srgbClr val="3E3E3E"/>
                </a:solidFill>
                <a:latin typeface="Nunito 1 Heavy"/>
              </a:rPr>
              <a:t>dân</a:t>
            </a:r>
            <a:r>
              <a:rPr lang="en-US" sz="4800" dirty="0">
                <a:solidFill>
                  <a:srgbClr val="3E3E3E"/>
                </a:solidFill>
                <a:latin typeface="Nunito 1 Heavy"/>
              </a:rPr>
              <a:t> </a:t>
            </a:r>
            <a:r>
              <a:rPr lang="en-US" sz="4800" dirty="0" err="1">
                <a:solidFill>
                  <a:srgbClr val="3E3E3E"/>
                </a:solidFill>
                <a:latin typeface="Nunito 1 Heavy"/>
              </a:rPr>
              <a:t>về</a:t>
            </a:r>
            <a:r>
              <a:rPr lang="en-US" sz="4800" dirty="0">
                <a:solidFill>
                  <a:srgbClr val="3E3E3E"/>
                </a:solidFill>
                <a:latin typeface="Nunito 1 Heavy"/>
              </a:rPr>
              <a:t> </a:t>
            </a:r>
            <a:r>
              <a:rPr lang="en-US" sz="4800" dirty="0" err="1">
                <a:solidFill>
                  <a:srgbClr val="3E3E3E"/>
                </a:solidFill>
                <a:latin typeface="Nunito 1 Heavy"/>
              </a:rPr>
              <a:t>kinh</a:t>
            </a:r>
            <a:r>
              <a:rPr lang="en-US" sz="4800" dirty="0">
                <a:solidFill>
                  <a:srgbClr val="3E3E3E"/>
                </a:solidFill>
                <a:latin typeface="Nunito 1 Heavy"/>
              </a:rPr>
              <a:t> </a:t>
            </a:r>
            <a:r>
              <a:rPr lang="en-US" sz="4800" dirty="0" err="1">
                <a:solidFill>
                  <a:srgbClr val="3E3E3E"/>
                </a:solidFill>
                <a:latin typeface="Nunito 1 Heavy"/>
              </a:rPr>
              <a:t>doanh</a:t>
            </a:r>
            <a:endParaRPr lang="en-US" sz="4800" dirty="0">
              <a:solidFill>
                <a:srgbClr val="3E3E3E"/>
              </a:solidFill>
              <a:latin typeface="Nunito 1 Heavy"/>
            </a:endParaRPr>
          </a:p>
        </p:txBody>
      </p:sp>
      <p:sp>
        <p:nvSpPr>
          <p:cNvPr id="7" name="TextBox 7"/>
          <p:cNvSpPr txBox="1"/>
          <p:nvPr/>
        </p:nvSpPr>
        <p:spPr>
          <a:xfrm>
            <a:off x="2093095" y="2069286"/>
            <a:ext cx="4314726" cy="1179105"/>
          </a:xfrm>
          <a:prstGeom prst="rect">
            <a:avLst/>
          </a:prstGeom>
        </p:spPr>
        <p:txBody>
          <a:bodyPr lIns="0" tIns="0" rIns="0" bIns="0" rtlCol="0" anchor="t">
            <a:spAutoFit/>
          </a:bodyPr>
          <a:lstStyle/>
          <a:p>
            <a:pPr marL="0" lvl="0" indent="0" algn="ctr">
              <a:lnSpc>
                <a:spcPts val="4531"/>
              </a:lnSpc>
              <a:spcBef>
                <a:spcPct val="0"/>
              </a:spcBef>
            </a:pPr>
            <a:r>
              <a:rPr lang="en-US" sz="4399" dirty="0" err="1">
                <a:solidFill>
                  <a:srgbClr val="FFFFFF"/>
                </a:solidFill>
                <a:latin typeface="Nunito 1 Heavy"/>
              </a:rPr>
              <a:t>Quyền</a:t>
            </a:r>
            <a:r>
              <a:rPr lang="en-US" sz="4399" dirty="0">
                <a:solidFill>
                  <a:srgbClr val="FFFFFF"/>
                </a:solidFill>
                <a:latin typeface="Nunito 1 Heavy"/>
              </a:rPr>
              <a:t> </a:t>
            </a:r>
            <a:r>
              <a:rPr lang="en-US" sz="4399" dirty="0" err="1">
                <a:solidFill>
                  <a:srgbClr val="FFFFFF"/>
                </a:solidFill>
                <a:latin typeface="Nunito 1 Heavy"/>
              </a:rPr>
              <a:t>kinh</a:t>
            </a:r>
            <a:r>
              <a:rPr lang="en-US" sz="4399" dirty="0">
                <a:solidFill>
                  <a:srgbClr val="FFFFFF"/>
                </a:solidFill>
                <a:latin typeface="Nunito 1 Heavy"/>
              </a:rPr>
              <a:t> </a:t>
            </a:r>
            <a:r>
              <a:rPr lang="en-US" sz="4399" dirty="0" err="1">
                <a:solidFill>
                  <a:srgbClr val="FFFFFF"/>
                </a:solidFill>
                <a:latin typeface="Nunito 1 Heavy"/>
              </a:rPr>
              <a:t>doanh</a:t>
            </a:r>
            <a:endParaRPr lang="en-US" sz="4399" dirty="0">
              <a:solidFill>
                <a:srgbClr val="FFFFFF"/>
              </a:solidFill>
              <a:latin typeface="Nunito 1 Heavy"/>
            </a:endParaRPr>
          </a:p>
        </p:txBody>
      </p:sp>
      <p:sp>
        <p:nvSpPr>
          <p:cNvPr id="8" name="TextBox 8"/>
          <p:cNvSpPr txBox="1"/>
          <p:nvPr/>
        </p:nvSpPr>
        <p:spPr>
          <a:xfrm>
            <a:off x="12037211" y="2065526"/>
            <a:ext cx="4314726" cy="1179105"/>
          </a:xfrm>
          <a:prstGeom prst="rect">
            <a:avLst/>
          </a:prstGeom>
        </p:spPr>
        <p:txBody>
          <a:bodyPr lIns="0" tIns="0" rIns="0" bIns="0" rtlCol="0" anchor="t">
            <a:spAutoFit/>
          </a:bodyPr>
          <a:lstStyle/>
          <a:p>
            <a:pPr marL="0" lvl="0" indent="0" algn="ctr">
              <a:lnSpc>
                <a:spcPts val="4531"/>
              </a:lnSpc>
              <a:spcBef>
                <a:spcPct val="0"/>
              </a:spcBef>
            </a:pPr>
            <a:r>
              <a:rPr lang="en-US" sz="4399" dirty="0" err="1">
                <a:solidFill>
                  <a:srgbClr val="FFFFFF"/>
                </a:solidFill>
                <a:latin typeface="Nunito 1 Heavy"/>
              </a:rPr>
              <a:t>Nghĩa</a:t>
            </a:r>
            <a:r>
              <a:rPr lang="en-US" sz="4399" dirty="0">
                <a:solidFill>
                  <a:srgbClr val="FFFFFF"/>
                </a:solidFill>
                <a:latin typeface="Nunito 1 Heavy"/>
              </a:rPr>
              <a:t> </a:t>
            </a:r>
            <a:r>
              <a:rPr lang="en-US" sz="4399" dirty="0" err="1">
                <a:solidFill>
                  <a:srgbClr val="FFFFFF"/>
                </a:solidFill>
                <a:latin typeface="Nunito 1 Heavy"/>
              </a:rPr>
              <a:t>vụ</a:t>
            </a:r>
            <a:r>
              <a:rPr lang="en-US" sz="4399" dirty="0">
                <a:solidFill>
                  <a:srgbClr val="FFFFFF"/>
                </a:solidFill>
                <a:latin typeface="Nunito 1 Heavy"/>
              </a:rPr>
              <a:t> </a:t>
            </a:r>
            <a:r>
              <a:rPr lang="en-US" sz="4399" dirty="0" err="1">
                <a:solidFill>
                  <a:srgbClr val="FFFFFF"/>
                </a:solidFill>
                <a:latin typeface="Nunito 1 Heavy"/>
              </a:rPr>
              <a:t>kinh</a:t>
            </a:r>
            <a:r>
              <a:rPr lang="en-US" sz="4399" dirty="0">
                <a:solidFill>
                  <a:srgbClr val="FFFFFF"/>
                </a:solidFill>
                <a:latin typeface="Nunito 1 Heavy"/>
              </a:rPr>
              <a:t> </a:t>
            </a:r>
            <a:r>
              <a:rPr lang="en-US" sz="4399" dirty="0" err="1">
                <a:solidFill>
                  <a:srgbClr val="FFFFFF"/>
                </a:solidFill>
                <a:latin typeface="Nunito 1 Heavy"/>
              </a:rPr>
              <a:t>doanh</a:t>
            </a:r>
            <a:endParaRPr lang="en-US" sz="4399" dirty="0">
              <a:solidFill>
                <a:srgbClr val="FFFFFF"/>
              </a:solidFill>
              <a:latin typeface="Nunito 1 Heavy"/>
            </a:endParaRPr>
          </a:p>
        </p:txBody>
      </p:sp>
      <p:sp>
        <p:nvSpPr>
          <p:cNvPr id="9" name="TextBox 9"/>
          <p:cNvSpPr txBox="1"/>
          <p:nvPr/>
        </p:nvSpPr>
        <p:spPr>
          <a:xfrm>
            <a:off x="6815661" y="967787"/>
            <a:ext cx="4233923" cy="1404231"/>
          </a:xfrm>
          <a:prstGeom prst="rect">
            <a:avLst/>
          </a:prstGeom>
        </p:spPr>
        <p:txBody>
          <a:bodyPr wrap="square" lIns="0" tIns="0" rIns="0" bIns="0" rtlCol="0" anchor="t">
            <a:spAutoFit/>
          </a:bodyPr>
          <a:lstStyle/>
          <a:p>
            <a:pPr marL="0" lvl="0" indent="0" algn="ctr">
              <a:lnSpc>
                <a:spcPts val="12228"/>
              </a:lnSpc>
              <a:spcBef>
                <a:spcPct val="0"/>
              </a:spcBef>
            </a:pPr>
            <a:r>
              <a:rPr lang="en-US" sz="6000" dirty="0">
                <a:solidFill>
                  <a:srgbClr val="92D050"/>
                </a:solidFill>
                <a:latin typeface="Nunito 1 Heavy"/>
              </a:rPr>
              <a:t>NỘI DUNG</a:t>
            </a:r>
          </a:p>
        </p:txBody>
      </p:sp>
      <p:grpSp>
        <p:nvGrpSpPr>
          <p:cNvPr id="10" name="Group 10"/>
          <p:cNvGrpSpPr/>
          <p:nvPr/>
        </p:nvGrpSpPr>
        <p:grpSpPr>
          <a:xfrm>
            <a:off x="7585891" y="3822423"/>
            <a:ext cx="3463137" cy="3421713"/>
            <a:chOff x="0" y="0"/>
            <a:chExt cx="4617516" cy="4562283"/>
          </a:xfrm>
        </p:grpSpPr>
        <p:sp>
          <p:nvSpPr>
            <p:cNvPr id="11" name="Freeform 11"/>
            <p:cNvSpPr/>
            <p:nvPr/>
          </p:nvSpPr>
          <p:spPr>
            <a:xfrm rot="771167">
              <a:off x="2529647" y="183412"/>
              <a:ext cx="1881696" cy="2065623"/>
            </a:xfrm>
            <a:custGeom>
              <a:avLst/>
              <a:gdLst/>
              <a:ahLst/>
              <a:cxnLst/>
              <a:rect l="l" t="t" r="r" b="b"/>
              <a:pathLst>
                <a:path w="1881696" h="2065623">
                  <a:moveTo>
                    <a:pt x="0" y="0"/>
                  </a:moveTo>
                  <a:lnTo>
                    <a:pt x="1881696" y="0"/>
                  </a:lnTo>
                  <a:lnTo>
                    <a:pt x="1881696" y="2065622"/>
                  </a:lnTo>
                  <a:lnTo>
                    <a:pt x="0" y="2065622"/>
                  </a:lnTo>
                  <a:lnTo>
                    <a:pt x="0" y="0"/>
                  </a:lnTo>
                  <a:close/>
                </a:path>
              </a:pathLst>
            </a:custGeom>
            <a:blipFill>
              <a:blip r:embed="rId6"/>
              <a:stretch>
                <a:fillRect l="-530034" t="-133257" b="-374081"/>
              </a:stretch>
            </a:blipFill>
            <a:ln cap="sq">
              <a:noFill/>
              <a:prstDash val="solid"/>
              <a:miter/>
            </a:ln>
          </p:spPr>
        </p:sp>
        <p:sp>
          <p:nvSpPr>
            <p:cNvPr id="12" name="Freeform 12"/>
            <p:cNvSpPr/>
            <p:nvPr/>
          </p:nvSpPr>
          <p:spPr>
            <a:xfrm>
              <a:off x="0" y="1696388"/>
              <a:ext cx="1611379" cy="1624768"/>
            </a:xfrm>
            <a:custGeom>
              <a:avLst/>
              <a:gdLst/>
              <a:ahLst/>
              <a:cxnLst/>
              <a:rect l="l" t="t" r="r" b="b"/>
              <a:pathLst>
                <a:path w="1611379" h="1624768">
                  <a:moveTo>
                    <a:pt x="0" y="0"/>
                  </a:moveTo>
                  <a:lnTo>
                    <a:pt x="1611379" y="0"/>
                  </a:lnTo>
                  <a:lnTo>
                    <a:pt x="1611379" y="1624768"/>
                  </a:lnTo>
                  <a:lnTo>
                    <a:pt x="0" y="1624768"/>
                  </a:lnTo>
                  <a:lnTo>
                    <a:pt x="0" y="0"/>
                  </a:lnTo>
                  <a:close/>
                </a:path>
              </a:pathLst>
            </a:custGeom>
            <a:blipFill>
              <a:blip r:embed="rId7"/>
              <a:stretch>
                <a:fillRect t="-137512" r="-583867" b="-480192"/>
              </a:stretch>
            </a:blipFill>
          </p:spPr>
        </p:sp>
        <p:sp>
          <p:nvSpPr>
            <p:cNvPr id="13" name="Freeform 13"/>
            <p:cNvSpPr/>
            <p:nvPr/>
          </p:nvSpPr>
          <p:spPr>
            <a:xfrm>
              <a:off x="2859982" y="4289633"/>
              <a:ext cx="272992" cy="272651"/>
            </a:xfrm>
            <a:custGeom>
              <a:avLst/>
              <a:gdLst/>
              <a:ahLst/>
              <a:cxnLst/>
              <a:rect l="l" t="t" r="r" b="b"/>
              <a:pathLst>
                <a:path w="272992" h="272651">
                  <a:moveTo>
                    <a:pt x="0" y="0"/>
                  </a:moveTo>
                  <a:lnTo>
                    <a:pt x="272993" y="0"/>
                  </a:lnTo>
                  <a:lnTo>
                    <a:pt x="272993" y="272650"/>
                  </a:lnTo>
                  <a:lnTo>
                    <a:pt x="0" y="272650"/>
                  </a:lnTo>
                  <a:lnTo>
                    <a:pt x="0" y="0"/>
                  </a:lnTo>
                  <a:close/>
                </a:path>
              </a:pathLst>
            </a:custGeom>
            <a:blipFill>
              <a:blip r:embed="rId8"/>
              <a:stretch>
                <a:fillRect/>
              </a:stretch>
            </a:blipFill>
          </p:spPr>
        </p:sp>
        <p:sp>
          <p:nvSpPr>
            <p:cNvPr id="14" name="Freeform 14"/>
            <p:cNvSpPr/>
            <p:nvPr/>
          </p:nvSpPr>
          <p:spPr>
            <a:xfrm>
              <a:off x="1860687" y="2682756"/>
              <a:ext cx="279945" cy="279596"/>
            </a:xfrm>
            <a:custGeom>
              <a:avLst/>
              <a:gdLst/>
              <a:ahLst/>
              <a:cxnLst/>
              <a:rect l="l" t="t" r="r" b="b"/>
              <a:pathLst>
                <a:path w="279945" h="279596">
                  <a:moveTo>
                    <a:pt x="0" y="0"/>
                  </a:moveTo>
                  <a:lnTo>
                    <a:pt x="279945" y="0"/>
                  </a:lnTo>
                  <a:lnTo>
                    <a:pt x="279945" y="279596"/>
                  </a:lnTo>
                  <a:lnTo>
                    <a:pt x="0" y="279596"/>
                  </a:lnTo>
                  <a:lnTo>
                    <a:pt x="0" y="0"/>
                  </a:lnTo>
                  <a:close/>
                </a:path>
              </a:pathLst>
            </a:custGeom>
            <a:blipFill>
              <a:blip r:embed="rId9"/>
              <a:stretch>
                <a:fillRect/>
              </a:stretch>
            </a:blipFill>
            <a:ln cap="sq">
              <a:noFill/>
              <a:prstDash val="solid"/>
              <a:miter/>
            </a:ln>
          </p:spPr>
        </p:sp>
        <p:sp>
          <p:nvSpPr>
            <p:cNvPr id="15" name="Freeform 15"/>
            <p:cNvSpPr/>
            <p:nvPr/>
          </p:nvSpPr>
          <p:spPr>
            <a:xfrm>
              <a:off x="1392752" y="834357"/>
              <a:ext cx="405747" cy="405240"/>
            </a:xfrm>
            <a:custGeom>
              <a:avLst/>
              <a:gdLst/>
              <a:ahLst/>
              <a:cxnLst/>
              <a:rect l="l" t="t" r="r" b="b"/>
              <a:pathLst>
                <a:path w="405747" h="405240">
                  <a:moveTo>
                    <a:pt x="0" y="0"/>
                  </a:moveTo>
                  <a:lnTo>
                    <a:pt x="405747" y="0"/>
                  </a:lnTo>
                  <a:lnTo>
                    <a:pt x="405747" y="405240"/>
                  </a:lnTo>
                  <a:lnTo>
                    <a:pt x="0" y="405240"/>
                  </a:lnTo>
                  <a:lnTo>
                    <a:pt x="0" y="0"/>
                  </a:lnTo>
                  <a:close/>
                </a:path>
              </a:pathLst>
            </a:custGeom>
            <a:blipFill>
              <a:blip r:embed="rId10"/>
              <a:stretch>
                <a:fillRect/>
              </a:stretch>
            </a:blipFill>
          </p:spPr>
        </p:sp>
        <p:sp>
          <p:nvSpPr>
            <p:cNvPr id="16" name="Freeform 16"/>
            <p:cNvSpPr/>
            <p:nvPr/>
          </p:nvSpPr>
          <p:spPr>
            <a:xfrm>
              <a:off x="3122832" y="2508772"/>
              <a:ext cx="454148" cy="453580"/>
            </a:xfrm>
            <a:custGeom>
              <a:avLst/>
              <a:gdLst/>
              <a:ahLst/>
              <a:cxnLst/>
              <a:rect l="l" t="t" r="r" b="b"/>
              <a:pathLst>
                <a:path w="454148" h="453580">
                  <a:moveTo>
                    <a:pt x="0" y="0"/>
                  </a:moveTo>
                  <a:lnTo>
                    <a:pt x="454148" y="0"/>
                  </a:lnTo>
                  <a:lnTo>
                    <a:pt x="454148" y="453580"/>
                  </a:lnTo>
                  <a:lnTo>
                    <a:pt x="0" y="453580"/>
                  </a:lnTo>
                  <a:lnTo>
                    <a:pt x="0" y="0"/>
                  </a:lnTo>
                  <a:close/>
                </a:path>
              </a:pathLst>
            </a:custGeom>
            <a:blipFill>
              <a:blip r:embed="rId11"/>
              <a:stretch>
                <a:fillRect/>
              </a:stretch>
            </a:blipFill>
          </p:spPr>
        </p:sp>
      </p:grpSp>
      <p:sp>
        <p:nvSpPr>
          <p:cNvPr id="17" name="TextBox 17"/>
          <p:cNvSpPr txBox="1"/>
          <p:nvPr/>
        </p:nvSpPr>
        <p:spPr>
          <a:xfrm>
            <a:off x="222173" y="3331896"/>
            <a:ext cx="6879440" cy="4985980"/>
          </a:xfrm>
          <a:prstGeom prst="rect">
            <a:avLst/>
          </a:prstGeom>
        </p:spPr>
        <p:txBody>
          <a:bodyPr wrap="square" lIns="0" tIns="0" rIns="0" bIns="0" rtlCol="0" anchor="t">
            <a:spAutoFit/>
          </a:bodyPr>
          <a:lstStyle/>
          <a:p>
            <a:pPr marL="342900" lvl="0" indent="-342900">
              <a:buFontTx/>
              <a:buChar char="-"/>
            </a:pPr>
            <a:r>
              <a:rPr lang="en-US" sz="3600" u="none" strike="noStrike" dirty="0" err="1">
                <a:solidFill>
                  <a:srgbClr val="FFFFFF"/>
                </a:solidFill>
                <a:latin typeface="Nunito 1 Bold"/>
              </a:rPr>
              <a:t>Tự</a:t>
            </a:r>
            <a:r>
              <a:rPr lang="en-US" sz="3600" u="none" strike="noStrike" dirty="0">
                <a:solidFill>
                  <a:srgbClr val="FFFFFF"/>
                </a:solidFill>
                <a:latin typeface="Nunito 1 Bold"/>
              </a:rPr>
              <a:t> do </a:t>
            </a:r>
            <a:r>
              <a:rPr lang="en-US" sz="3600" u="none" strike="noStrike" dirty="0" err="1">
                <a:solidFill>
                  <a:srgbClr val="FFFFFF"/>
                </a:solidFill>
                <a:latin typeface="Nunito 1 Bold"/>
              </a:rPr>
              <a:t>kinh</a:t>
            </a:r>
            <a:r>
              <a:rPr lang="en-US" sz="3600" u="none" strike="noStrike" dirty="0">
                <a:solidFill>
                  <a:srgbClr val="FFFFFF"/>
                </a:solidFill>
                <a:latin typeface="Nunito 1 Bold"/>
              </a:rPr>
              <a:t> </a:t>
            </a:r>
            <a:r>
              <a:rPr lang="en-US" sz="3600" u="none" strike="noStrike" dirty="0" err="1">
                <a:solidFill>
                  <a:srgbClr val="FFFFFF"/>
                </a:solidFill>
                <a:latin typeface="Nunito 1 Bold"/>
              </a:rPr>
              <a:t>doanh</a:t>
            </a:r>
            <a:r>
              <a:rPr lang="en-US" sz="3600" u="none" strike="noStrike" dirty="0">
                <a:solidFill>
                  <a:srgbClr val="FFFFFF"/>
                </a:solidFill>
                <a:latin typeface="Nunito 1 Bold"/>
              </a:rPr>
              <a:t> </a:t>
            </a:r>
            <a:r>
              <a:rPr lang="en-US" sz="3600" u="none" strike="noStrike" dirty="0" err="1">
                <a:solidFill>
                  <a:srgbClr val="FFFFFF"/>
                </a:solidFill>
                <a:latin typeface="Nunito 1 Bold"/>
              </a:rPr>
              <a:t>những</a:t>
            </a:r>
            <a:r>
              <a:rPr lang="en-US" sz="3600" u="none" strike="noStrike" dirty="0">
                <a:solidFill>
                  <a:srgbClr val="FFFFFF"/>
                </a:solidFill>
                <a:latin typeface="Nunito 1 Bold"/>
              </a:rPr>
              <a:t>  </a:t>
            </a:r>
            <a:r>
              <a:rPr lang="en-US" sz="3600" u="none" strike="noStrike" dirty="0" err="1">
                <a:solidFill>
                  <a:srgbClr val="FFFFFF"/>
                </a:solidFill>
                <a:latin typeface="Nunito 1 Bold"/>
              </a:rPr>
              <a:t>ngành</a:t>
            </a:r>
            <a:r>
              <a:rPr lang="en-US" sz="3600" u="none" strike="noStrike" dirty="0">
                <a:solidFill>
                  <a:srgbClr val="FFFFFF"/>
                </a:solidFill>
                <a:latin typeface="Nunito 1 Bold"/>
              </a:rPr>
              <a:t> </a:t>
            </a:r>
            <a:r>
              <a:rPr lang="en-US" sz="3600" u="none" strike="noStrike" dirty="0" err="1">
                <a:solidFill>
                  <a:srgbClr val="FFFFFF"/>
                </a:solidFill>
                <a:latin typeface="Nunito 1 Bold"/>
              </a:rPr>
              <a:t>nghề</a:t>
            </a:r>
            <a:r>
              <a:rPr lang="en-US" sz="3600" u="none" strike="noStrike" dirty="0">
                <a:solidFill>
                  <a:srgbClr val="FFFFFF"/>
                </a:solidFill>
                <a:latin typeface="Nunito 1 Bold"/>
              </a:rPr>
              <a:t> </a:t>
            </a:r>
            <a:r>
              <a:rPr lang="en-US" sz="3600" u="none" strike="noStrike" dirty="0" err="1">
                <a:solidFill>
                  <a:srgbClr val="FFFFFF"/>
                </a:solidFill>
                <a:latin typeface="Nunito 1 Bold"/>
              </a:rPr>
              <a:t>mà</a:t>
            </a:r>
            <a:r>
              <a:rPr lang="en-US" sz="3600" u="none" strike="noStrike" dirty="0">
                <a:solidFill>
                  <a:srgbClr val="FFFFFF"/>
                </a:solidFill>
                <a:latin typeface="Nunito 1 Bold"/>
              </a:rPr>
              <a:t> </a:t>
            </a:r>
            <a:r>
              <a:rPr lang="en-US" sz="3600" u="none" strike="noStrike" dirty="0" err="1">
                <a:solidFill>
                  <a:srgbClr val="FFFFFF"/>
                </a:solidFill>
                <a:latin typeface="Nunito 1 Bold"/>
              </a:rPr>
              <a:t>pháp</a:t>
            </a:r>
            <a:r>
              <a:rPr lang="en-US" sz="3600" u="none" strike="noStrike" dirty="0">
                <a:solidFill>
                  <a:srgbClr val="FFFFFF"/>
                </a:solidFill>
                <a:latin typeface="Nunito 1 Bold"/>
              </a:rPr>
              <a:t> </a:t>
            </a:r>
            <a:r>
              <a:rPr lang="en-US" sz="3600" u="none" strike="noStrike" dirty="0" err="1">
                <a:solidFill>
                  <a:srgbClr val="FFFFFF"/>
                </a:solidFill>
                <a:latin typeface="Nunito 1 Bold"/>
              </a:rPr>
              <a:t>luật</a:t>
            </a:r>
            <a:r>
              <a:rPr lang="en-US" sz="3600" u="none" strike="noStrike" dirty="0">
                <a:solidFill>
                  <a:srgbClr val="FFFFFF"/>
                </a:solidFill>
                <a:latin typeface="Nunito 1 Bold"/>
              </a:rPr>
              <a:t> </a:t>
            </a:r>
            <a:r>
              <a:rPr lang="en-US" sz="3600" u="none" strike="noStrike" dirty="0" err="1">
                <a:solidFill>
                  <a:srgbClr val="FFFFFF"/>
                </a:solidFill>
                <a:latin typeface="Nunito 1 Bold"/>
              </a:rPr>
              <a:t>không</a:t>
            </a:r>
            <a:r>
              <a:rPr lang="en-US" sz="3600" u="none" strike="noStrike" dirty="0">
                <a:solidFill>
                  <a:srgbClr val="FFFFFF"/>
                </a:solidFill>
                <a:latin typeface="Nunito 1 Bold"/>
              </a:rPr>
              <a:t> </a:t>
            </a:r>
            <a:r>
              <a:rPr lang="en-US" sz="3600" u="none" strike="noStrike" dirty="0" err="1">
                <a:solidFill>
                  <a:srgbClr val="FFFFFF"/>
                </a:solidFill>
                <a:latin typeface="Nunito 1 Bold"/>
              </a:rPr>
              <a:t>cấm</a:t>
            </a:r>
            <a:endParaRPr lang="en-US" sz="3600" u="none" strike="noStrike" dirty="0">
              <a:solidFill>
                <a:srgbClr val="FFFFFF"/>
              </a:solidFill>
              <a:latin typeface="Nunito 1 Bold"/>
            </a:endParaRPr>
          </a:p>
          <a:p>
            <a:pPr marL="342900" lvl="0" indent="-342900">
              <a:buFontTx/>
              <a:buChar char="-"/>
            </a:pPr>
            <a:r>
              <a:rPr lang="en-US" sz="3600" dirty="0" err="1">
                <a:solidFill>
                  <a:srgbClr val="FFFFFF"/>
                </a:solidFill>
                <a:latin typeface="Nunito 1 Bold"/>
              </a:rPr>
              <a:t>Bình</a:t>
            </a:r>
            <a:r>
              <a:rPr lang="en-US" sz="3600" dirty="0">
                <a:solidFill>
                  <a:srgbClr val="FFFFFF"/>
                </a:solidFill>
                <a:latin typeface="Nunito 1 Bold"/>
              </a:rPr>
              <a:t> </a:t>
            </a:r>
            <a:r>
              <a:rPr lang="en-US" sz="3600" dirty="0" err="1">
                <a:solidFill>
                  <a:srgbClr val="FFFFFF"/>
                </a:solidFill>
                <a:latin typeface="Nunito 1 Bold"/>
              </a:rPr>
              <a:t>đẳng</a:t>
            </a:r>
            <a:r>
              <a:rPr lang="en-US" sz="3600" dirty="0">
                <a:solidFill>
                  <a:srgbClr val="FFFFFF"/>
                </a:solidFill>
                <a:latin typeface="Nunito 1 Bold"/>
              </a:rPr>
              <a:t> </a:t>
            </a:r>
            <a:r>
              <a:rPr lang="en-US" sz="3600" dirty="0" err="1">
                <a:solidFill>
                  <a:srgbClr val="FFFFFF"/>
                </a:solidFill>
                <a:latin typeface="Nunito 1 Bold"/>
              </a:rPr>
              <a:t>về</a:t>
            </a:r>
            <a:r>
              <a:rPr lang="en-US" sz="3600" dirty="0">
                <a:solidFill>
                  <a:srgbClr val="FFFFFF"/>
                </a:solidFill>
                <a:latin typeface="Nunito 1 Bold"/>
              </a:rPr>
              <a:t> </a:t>
            </a:r>
            <a:r>
              <a:rPr lang="en-US" sz="3600" dirty="0" err="1">
                <a:solidFill>
                  <a:srgbClr val="FFFFFF"/>
                </a:solidFill>
                <a:latin typeface="Nunito 1 Bold"/>
              </a:rPr>
              <a:t>kinh</a:t>
            </a:r>
            <a:r>
              <a:rPr lang="en-US" sz="3600" dirty="0">
                <a:solidFill>
                  <a:srgbClr val="FFFFFF"/>
                </a:solidFill>
                <a:latin typeface="Nunito 1 Bold"/>
              </a:rPr>
              <a:t> </a:t>
            </a:r>
            <a:r>
              <a:rPr lang="en-US" sz="3600" dirty="0" err="1">
                <a:solidFill>
                  <a:srgbClr val="FFFFFF"/>
                </a:solidFill>
                <a:latin typeface="Nunito 1 Bold"/>
              </a:rPr>
              <a:t>doanh</a:t>
            </a:r>
            <a:endParaRPr lang="en-US" sz="3600" dirty="0">
              <a:solidFill>
                <a:srgbClr val="FFFFFF"/>
              </a:solidFill>
              <a:latin typeface="Nunito 1 Bold"/>
            </a:endParaRPr>
          </a:p>
          <a:p>
            <a:pPr marL="342900" lvl="0" indent="-342900">
              <a:buFontTx/>
              <a:buChar char="-"/>
            </a:pPr>
            <a:r>
              <a:rPr lang="en-US" sz="3600" u="none" strike="noStrike" dirty="0" err="1">
                <a:solidFill>
                  <a:srgbClr val="FFFFFF"/>
                </a:solidFill>
                <a:latin typeface="Nunito 1 Bold"/>
              </a:rPr>
              <a:t>Khiếu</a:t>
            </a:r>
            <a:r>
              <a:rPr lang="en-US" sz="3600" u="none" strike="noStrike" dirty="0">
                <a:solidFill>
                  <a:srgbClr val="FFFFFF"/>
                </a:solidFill>
                <a:latin typeface="Nunito 1 Bold"/>
              </a:rPr>
              <a:t> </a:t>
            </a:r>
            <a:r>
              <a:rPr lang="en-US" sz="3600" u="none" strike="noStrike" dirty="0" err="1">
                <a:solidFill>
                  <a:srgbClr val="FFFFFF"/>
                </a:solidFill>
                <a:latin typeface="Nunito 1 Bold"/>
              </a:rPr>
              <a:t>nại</a:t>
            </a:r>
            <a:r>
              <a:rPr lang="en-US" sz="3600" u="none" strike="noStrike" dirty="0">
                <a:solidFill>
                  <a:srgbClr val="FFFFFF"/>
                </a:solidFill>
                <a:latin typeface="Nunito 1 Bold"/>
              </a:rPr>
              <a:t>, </a:t>
            </a:r>
            <a:r>
              <a:rPr lang="en-US" sz="3600" u="none" strike="noStrike" dirty="0" err="1">
                <a:solidFill>
                  <a:srgbClr val="FFFFFF"/>
                </a:solidFill>
                <a:latin typeface="Nunito 1 Bold"/>
              </a:rPr>
              <a:t>tố</a:t>
            </a:r>
            <a:r>
              <a:rPr lang="en-US" sz="3600" u="none" strike="noStrike" dirty="0">
                <a:solidFill>
                  <a:srgbClr val="FFFFFF"/>
                </a:solidFill>
                <a:latin typeface="Nunito 1 Bold"/>
              </a:rPr>
              <a:t> </a:t>
            </a:r>
            <a:r>
              <a:rPr lang="en-US" sz="3600" u="none" strike="noStrike" dirty="0" err="1">
                <a:solidFill>
                  <a:srgbClr val="FFFFFF"/>
                </a:solidFill>
                <a:latin typeface="Nunito 1 Bold"/>
              </a:rPr>
              <a:t>cáo</a:t>
            </a:r>
            <a:r>
              <a:rPr lang="en-US" sz="3600" u="none" strike="noStrike" dirty="0">
                <a:solidFill>
                  <a:srgbClr val="FFFFFF"/>
                </a:solidFill>
                <a:latin typeface="Nunito 1 Bold"/>
              </a:rPr>
              <a:t> </a:t>
            </a:r>
            <a:r>
              <a:rPr lang="en-US" sz="3600" u="none" strike="noStrike" dirty="0" err="1">
                <a:solidFill>
                  <a:srgbClr val="FFFFFF"/>
                </a:solidFill>
                <a:latin typeface="Nunito 1 Bold"/>
              </a:rPr>
              <a:t>các</a:t>
            </a:r>
            <a:r>
              <a:rPr lang="en-US" sz="3600" u="none" strike="noStrike" dirty="0">
                <a:solidFill>
                  <a:srgbClr val="FFFFFF"/>
                </a:solidFill>
                <a:latin typeface="Nunito 1 Bold"/>
              </a:rPr>
              <a:t> </a:t>
            </a:r>
            <a:r>
              <a:rPr lang="en-US" sz="3600" u="none" strike="noStrike" dirty="0" err="1">
                <a:solidFill>
                  <a:srgbClr val="FFFFFF"/>
                </a:solidFill>
                <a:latin typeface="Nunito 1 Bold"/>
              </a:rPr>
              <a:t>hành</a:t>
            </a:r>
            <a:r>
              <a:rPr lang="en-US" sz="3600" u="none" strike="noStrike" dirty="0">
                <a:solidFill>
                  <a:srgbClr val="FFFFFF"/>
                </a:solidFill>
                <a:latin typeface="Nunito 1 Bold"/>
              </a:rPr>
              <a:t> vi </a:t>
            </a:r>
            <a:r>
              <a:rPr lang="en-US" sz="3600" u="none" strike="noStrike" dirty="0" err="1">
                <a:solidFill>
                  <a:srgbClr val="FFFFFF"/>
                </a:solidFill>
                <a:latin typeface="Nunito 1 Bold"/>
              </a:rPr>
              <a:t>vi</a:t>
            </a:r>
            <a:r>
              <a:rPr lang="en-US" sz="3600" u="none" strike="noStrike" dirty="0">
                <a:solidFill>
                  <a:srgbClr val="FFFFFF"/>
                </a:solidFill>
                <a:latin typeface="Nunito 1 Bold"/>
              </a:rPr>
              <a:t> </a:t>
            </a:r>
            <a:r>
              <a:rPr lang="en-US" sz="3600" u="none" strike="noStrike" dirty="0" err="1">
                <a:solidFill>
                  <a:srgbClr val="FFFFFF"/>
                </a:solidFill>
                <a:latin typeface="Nunito 1 Bold"/>
              </a:rPr>
              <a:t>phạm</a:t>
            </a:r>
            <a:r>
              <a:rPr lang="en-US" sz="3600" u="none" strike="noStrike" dirty="0">
                <a:solidFill>
                  <a:srgbClr val="FFFFFF"/>
                </a:solidFill>
                <a:latin typeface="Nunito 1 Bold"/>
              </a:rPr>
              <a:t> </a:t>
            </a:r>
            <a:r>
              <a:rPr lang="en-US" sz="3600" u="none" strike="noStrike" dirty="0" err="1">
                <a:solidFill>
                  <a:srgbClr val="FFFFFF"/>
                </a:solidFill>
                <a:latin typeface="Nunito 1 Bold"/>
              </a:rPr>
              <a:t>về</a:t>
            </a:r>
            <a:r>
              <a:rPr lang="en-US" sz="3600" u="none" strike="noStrike" dirty="0">
                <a:solidFill>
                  <a:srgbClr val="FFFFFF"/>
                </a:solidFill>
                <a:latin typeface="Nunito 1 Bold"/>
              </a:rPr>
              <a:t> </a:t>
            </a:r>
            <a:r>
              <a:rPr lang="en-US" sz="3600" u="none" strike="noStrike" dirty="0" err="1">
                <a:solidFill>
                  <a:srgbClr val="FFFFFF"/>
                </a:solidFill>
                <a:latin typeface="Nunito 1 Bold"/>
              </a:rPr>
              <a:t>kinh</a:t>
            </a:r>
            <a:r>
              <a:rPr lang="en-US" sz="3600" u="none" strike="noStrike" dirty="0">
                <a:solidFill>
                  <a:srgbClr val="FFFFFF"/>
                </a:solidFill>
                <a:latin typeface="Nunito 1 Bold"/>
              </a:rPr>
              <a:t> </a:t>
            </a:r>
            <a:r>
              <a:rPr lang="en-US" sz="3600" u="none" strike="noStrike" dirty="0" err="1">
                <a:solidFill>
                  <a:srgbClr val="FFFFFF"/>
                </a:solidFill>
                <a:latin typeface="Nunito 1 Bold"/>
              </a:rPr>
              <a:t>doanh</a:t>
            </a:r>
            <a:endParaRPr lang="en-US" sz="3600" u="none" strike="noStrike" dirty="0">
              <a:solidFill>
                <a:srgbClr val="FFFFFF"/>
              </a:solidFill>
              <a:latin typeface="Nunito 1 Bold"/>
            </a:endParaRPr>
          </a:p>
          <a:p>
            <a:pPr marL="342900" lvl="0" indent="-342900">
              <a:buFontTx/>
              <a:buChar char="-"/>
            </a:pPr>
            <a:r>
              <a:rPr lang="en-US" sz="3600" dirty="0" err="1">
                <a:solidFill>
                  <a:srgbClr val="FFFFFF"/>
                </a:solidFill>
                <a:latin typeface="Nunito 1 Bold"/>
              </a:rPr>
              <a:t>Tự</a:t>
            </a:r>
            <a:r>
              <a:rPr lang="en-US" sz="3600" dirty="0">
                <a:solidFill>
                  <a:srgbClr val="FFFFFF"/>
                </a:solidFill>
                <a:latin typeface="Nunito 1 Bold"/>
              </a:rPr>
              <a:t> do </a:t>
            </a:r>
            <a:r>
              <a:rPr lang="en-US" sz="3600" dirty="0" err="1">
                <a:solidFill>
                  <a:srgbClr val="FFFFFF"/>
                </a:solidFill>
                <a:latin typeface="Nunito 1 Bold"/>
              </a:rPr>
              <a:t>tìm</a:t>
            </a:r>
            <a:r>
              <a:rPr lang="en-US" sz="3600" dirty="0">
                <a:solidFill>
                  <a:srgbClr val="FFFFFF"/>
                </a:solidFill>
                <a:latin typeface="Nunito 1 Bold"/>
              </a:rPr>
              <a:t> </a:t>
            </a:r>
            <a:r>
              <a:rPr lang="en-US" sz="3600" dirty="0" err="1">
                <a:solidFill>
                  <a:srgbClr val="FFFFFF"/>
                </a:solidFill>
                <a:latin typeface="Nunito 1 Bold"/>
              </a:rPr>
              <a:t>kiếm</a:t>
            </a:r>
            <a:r>
              <a:rPr lang="en-US" sz="3600" dirty="0">
                <a:solidFill>
                  <a:srgbClr val="FFFFFF"/>
                </a:solidFill>
                <a:latin typeface="Nunito 1 Bold"/>
              </a:rPr>
              <a:t> </a:t>
            </a:r>
            <a:r>
              <a:rPr lang="en-US" sz="3600" dirty="0" err="1">
                <a:solidFill>
                  <a:srgbClr val="FFFFFF"/>
                </a:solidFill>
                <a:latin typeface="Nunito 1 Bold"/>
              </a:rPr>
              <a:t>thị</a:t>
            </a:r>
            <a:r>
              <a:rPr lang="en-US" sz="3600" dirty="0">
                <a:solidFill>
                  <a:srgbClr val="FFFFFF"/>
                </a:solidFill>
                <a:latin typeface="Nunito 1 Bold"/>
              </a:rPr>
              <a:t> </a:t>
            </a:r>
            <a:r>
              <a:rPr lang="en-US" sz="3600" dirty="0" err="1">
                <a:solidFill>
                  <a:srgbClr val="FFFFFF"/>
                </a:solidFill>
                <a:latin typeface="Nunito 1 Bold"/>
              </a:rPr>
              <a:t>trường</a:t>
            </a:r>
            <a:r>
              <a:rPr lang="en-US" sz="3600" dirty="0">
                <a:solidFill>
                  <a:srgbClr val="FFFFFF"/>
                </a:solidFill>
                <a:latin typeface="Nunito 1 Bold"/>
              </a:rPr>
              <a:t>, </a:t>
            </a:r>
            <a:r>
              <a:rPr lang="en-US" sz="3600" dirty="0" err="1">
                <a:solidFill>
                  <a:srgbClr val="FFFFFF"/>
                </a:solidFill>
                <a:latin typeface="Nunito 1 Bold"/>
              </a:rPr>
              <a:t>khách</a:t>
            </a:r>
            <a:r>
              <a:rPr lang="en-US" sz="3600" dirty="0">
                <a:solidFill>
                  <a:srgbClr val="FFFFFF"/>
                </a:solidFill>
                <a:latin typeface="Nunito 1 Bold"/>
              </a:rPr>
              <a:t> </a:t>
            </a:r>
            <a:r>
              <a:rPr lang="en-US" sz="3600" dirty="0" err="1">
                <a:solidFill>
                  <a:srgbClr val="FFFFFF"/>
                </a:solidFill>
                <a:latin typeface="Nunito 1 Bold"/>
              </a:rPr>
              <a:t>hàng</a:t>
            </a:r>
            <a:r>
              <a:rPr lang="en-US" sz="3600" dirty="0">
                <a:solidFill>
                  <a:srgbClr val="FFFFFF"/>
                </a:solidFill>
                <a:latin typeface="Nunito 1 Bold"/>
              </a:rPr>
              <a:t>, </a:t>
            </a:r>
            <a:r>
              <a:rPr lang="en-US" sz="3600" dirty="0" err="1">
                <a:solidFill>
                  <a:srgbClr val="FFFFFF"/>
                </a:solidFill>
                <a:latin typeface="Nunito 1 Bold"/>
              </a:rPr>
              <a:t>kí</a:t>
            </a:r>
            <a:r>
              <a:rPr lang="en-US" sz="3600" dirty="0">
                <a:solidFill>
                  <a:srgbClr val="FFFFFF"/>
                </a:solidFill>
                <a:latin typeface="Nunito 1 Bold"/>
              </a:rPr>
              <a:t> </a:t>
            </a:r>
            <a:r>
              <a:rPr lang="en-US" sz="3600" dirty="0" err="1">
                <a:solidFill>
                  <a:srgbClr val="FFFFFF"/>
                </a:solidFill>
                <a:latin typeface="Nunito 1 Bold"/>
              </a:rPr>
              <a:t>kết</a:t>
            </a:r>
            <a:r>
              <a:rPr lang="en-US" sz="3600" dirty="0">
                <a:solidFill>
                  <a:srgbClr val="FFFFFF"/>
                </a:solidFill>
                <a:latin typeface="Nunito 1 Bold"/>
              </a:rPr>
              <a:t> </a:t>
            </a:r>
            <a:r>
              <a:rPr lang="en-US" sz="3600" dirty="0" err="1">
                <a:solidFill>
                  <a:srgbClr val="FFFFFF"/>
                </a:solidFill>
                <a:latin typeface="Nunito 1 Bold"/>
              </a:rPr>
              <a:t>hợp</a:t>
            </a:r>
            <a:r>
              <a:rPr lang="en-US" sz="3600" dirty="0">
                <a:solidFill>
                  <a:srgbClr val="FFFFFF"/>
                </a:solidFill>
                <a:latin typeface="Nunito 1 Bold"/>
              </a:rPr>
              <a:t> </a:t>
            </a:r>
            <a:r>
              <a:rPr lang="en-US" sz="3600" dirty="0" err="1">
                <a:solidFill>
                  <a:srgbClr val="FFFFFF"/>
                </a:solidFill>
                <a:latin typeface="Nunito 1 Bold"/>
              </a:rPr>
              <a:t>đồng</a:t>
            </a:r>
            <a:endParaRPr lang="en-US" sz="3600" dirty="0">
              <a:solidFill>
                <a:srgbClr val="FFFFFF"/>
              </a:solidFill>
              <a:latin typeface="Nunito 1 Bold"/>
            </a:endParaRPr>
          </a:p>
          <a:p>
            <a:pPr marL="342900" lvl="0" indent="-342900">
              <a:buFontTx/>
              <a:buChar char="-"/>
            </a:pPr>
            <a:r>
              <a:rPr lang="en-US" sz="3600" dirty="0" err="1">
                <a:solidFill>
                  <a:srgbClr val="FFFFFF"/>
                </a:solidFill>
                <a:latin typeface="Nunito 1 Bold"/>
              </a:rPr>
              <a:t>Tuyển</a:t>
            </a:r>
            <a:r>
              <a:rPr lang="en-US" sz="3600" dirty="0">
                <a:solidFill>
                  <a:srgbClr val="FFFFFF"/>
                </a:solidFill>
                <a:latin typeface="Nunito 1 Bold"/>
              </a:rPr>
              <a:t> </a:t>
            </a:r>
            <a:r>
              <a:rPr lang="en-US" sz="3600" dirty="0" err="1">
                <a:solidFill>
                  <a:srgbClr val="FFFFFF"/>
                </a:solidFill>
                <a:latin typeface="Nunito 1 Bold"/>
              </a:rPr>
              <a:t>dụng</a:t>
            </a:r>
            <a:r>
              <a:rPr lang="en-US" sz="3600" dirty="0">
                <a:solidFill>
                  <a:srgbClr val="FFFFFF"/>
                </a:solidFill>
                <a:latin typeface="Nunito 1 Bold"/>
              </a:rPr>
              <a:t>, </a:t>
            </a:r>
            <a:r>
              <a:rPr lang="en-US" sz="3600" dirty="0" err="1">
                <a:solidFill>
                  <a:srgbClr val="FFFFFF"/>
                </a:solidFill>
                <a:latin typeface="Nunito 1 Bold"/>
              </a:rPr>
              <a:t>thuê</a:t>
            </a:r>
            <a:r>
              <a:rPr lang="en-US" sz="3600" dirty="0">
                <a:solidFill>
                  <a:srgbClr val="FFFFFF"/>
                </a:solidFill>
                <a:latin typeface="Nunito 1 Bold"/>
              </a:rPr>
              <a:t> lao </a:t>
            </a:r>
            <a:r>
              <a:rPr lang="en-US" sz="3600" dirty="0" err="1">
                <a:solidFill>
                  <a:srgbClr val="FFFFFF"/>
                </a:solidFill>
                <a:latin typeface="Nunito 1 Bold"/>
              </a:rPr>
              <a:t>động</a:t>
            </a:r>
            <a:r>
              <a:rPr lang="en-US" sz="3600" dirty="0">
                <a:solidFill>
                  <a:srgbClr val="FFFFFF"/>
                </a:solidFill>
                <a:latin typeface="Nunito 1 Bold"/>
              </a:rPr>
              <a:t>..</a:t>
            </a:r>
            <a:endParaRPr lang="en-US" sz="3600" u="none" strike="noStrike" dirty="0">
              <a:solidFill>
                <a:srgbClr val="FFFFFF"/>
              </a:solidFill>
              <a:latin typeface="Nunito 1 Bold"/>
            </a:endParaRPr>
          </a:p>
        </p:txBody>
      </p:sp>
      <p:sp>
        <p:nvSpPr>
          <p:cNvPr id="18" name="TextBox 18"/>
          <p:cNvSpPr txBox="1"/>
          <p:nvPr/>
        </p:nvSpPr>
        <p:spPr>
          <a:xfrm>
            <a:off x="10915593" y="3464312"/>
            <a:ext cx="7047094" cy="6569747"/>
          </a:xfrm>
          <a:prstGeom prst="rect">
            <a:avLst/>
          </a:prstGeom>
        </p:spPr>
        <p:txBody>
          <a:bodyPr wrap="square" lIns="0" tIns="0" rIns="0" bIns="0" rtlCol="0" anchor="t">
            <a:spAutoFit/>
          </a:bodyPr>
          <a:lstStyle/>
          <a:p>
            <a:pPr marL="342900" lvl="0" indent="-342900">
              <a:lnSpc>
                <a:spcPts val="3359"/>
              </a:lnSpc>
              <a:buFontTx/>
              <a:buChar char="-"/>
            </a:pPr>
            <a:r>
              <a:rPr lang="en-US" sz="3600" u="none" strike="noStrike" dirty="0" err="1">
                <a:solidFill>
                  <a:srgbClr val="FFFFFF"/>
                </a:solidFill>
                <a:latin typeface="Nunito 1 Bold"/>
              </a:rPr>
              <a:t>Tuân</a:t>
            </a:r>
            <a:r>
              <a:rPr lang="en-US" sz="3600" u="none" strike="noStrike" dirty="0">
                <a:solidFill>
                  <a:srgbClr val="FFFFFF"/>
                </a:solidFill>
                <a:latin typeface="Nunito 1 Bold"/>
              </a:rPr>
              <a:t> </a:t>
            </a:r>
            <a:r>
              <a:rPr lang="en-US" sz="3600" u="none" strike="noStrike" dirty="0" err="1">
                <a:solidFill>
                  <a:srgbClr val="FFFFFF"/>
                </a:solidFill>
                <a:latin typeface="Nunito 1 Bold"/>
              </a:rPr>
              <a:t>thủ</a:t>
            </a:r>
            <a:r>
              <a:rPr lang="en-US" sz="3600" u="none" strike="noStrike" dirty="0">
                <a:solidFill>
                  <a:srgbClr val="FFFFFF"/>
                </a:solidFill>
                <a:latin typeface="Nunito 1 Bold"/>
              </a:rPr>
              <a:t> </a:t>
            </a:r>
            <a:r>
              <a:rPr lang="en-US" sz="3600" u="none" strike="noStrike" dirty="0" err="1">
                <a:solidFill>
                  <a:srgbClr val="FFFFFF"/>
                </a:solidFill>
                <a:latin typeface="Nunito 1 Bold"/>
              </a:rPr>
              <a:t>quy</a:t>
            </a:r>
            <a:r>
              <a:rPr lang="en-US" sz="3600" u="none" strike="noStrike" dirty="0">
                <a:solidFill>
                  <a:srgbClr val="FFFFFF"/>
                </a:solidFill>
                <a:latin typeface="Nunito 1 Bold"/>
              </a:rPr>
              <a:t> </a:t>
            </a:r>
            <a:r>
              <a:rPr lang="en-US" sz="3600" u="none" strike="noStrike" dirty="0" err="1">
                <a:solidFill>
                  <a:srgbClr val="FFFFFF"/>
                </a:solidFill>
                <a:latin typeface="Nunito 1 Bold"/>
              </a:rPr>
              <a:t>định</a:t>
            </a:r>
            <a:r>
              <a:rPr lang="en-US" sz="3600" u="none" strike="noStrike" dirty="0">
                <a:solidFill>
                  <a:srgbClr val="FFFFFF"/>
                </a:solidFill>
                <a:latin typeface="Nunito 1 Bold"/>
              </a:rPr>
              <a:t>  </a:t>
            </a:r>
            <a:r>
              <a:rPr lang="en-US" sz="3600" u="none" strike="noStrike" dirty="0" err="1">
                <a:solidFill>
                  <a:srgbClr val="FFFFFF"/>
                </a:solidFill>
                <a:latin typeface="Nunito 1 Bold"/>
              </a:rPr>
              <a:t>của</a:t>
            </a:r>
            <a:r>
              <a:rPr lang="en-US" sz="3600" u="none" strike="noStrike" dirty="0">
                <a:solidFill>
                  <a:srgbClr val="FFFFFF"/>
                </a:solidFill>
                <a:latin typeface="Nunito 1 Bold"/>
              </a:rPr>
              <a:t> </a:t>
            </a:r>
            <a:r>
              <a:rPr lang="en-US" sz="3600" u="none" strike="noStrike" dirty="0" err="1">
                <a:solidFill>
                  <a:srgbClr val="FFFFFF"/>
                </a:solidFill>
                <a:latin typeface="Nunito 1 Bold"/>
              </a:rPr>
              <a:t>Hiến</a:t>
            </a:r>
            <a:r>
              <a:rPr lang="en-US" sz="3600" u="none" strike="noStrike" dirty="0">
                <a:solidFill>
                  <a:srgbClr val="FFFFFF"/>
                </a:solidFill>
                <a:latin typeface="Nunito 1 Bold"/>
              </a:rPr>
              <a:t> </a:t>
            </a:r>
            <a:r>
              <a:rPr lang="en-US" sz="3600" u="none" strike="noStrike" dirty="0" err="1">
                <a:solidFill>
                  <a:srgbClr val="FFFFFF"/>
                </a:solidFill>
                <a:latin typeface="Nunito 1 Bold"/>
              </a:rPr>
              <a:t>pháp</a:t>
            </a:r>
            <a:r>
              <a:rPr lang="en-US" sz="3600" u="none" strike="noStrike" dirty="0">
                <a:solidFill>
                  <a:srgbClr val="FFFFFF"/>
                </a:solidFill>
                <a:latin typeface="Nunito 1 Bold"/>
              </a:rPr>
              <a:t> </a:t>
            </a:r>
            <a:r>
              <a:rPr lang="en-US" sz="3600" u="none" strike="noStrike" dirty="0" err="1">
                <a:solidFill>
                  <a:srgbClr val="FFFFFF"/>
                </a:solidFill>
                <a:latin typeface="Nunito 1 Bold"/>
              </a:rPr>
              <a:t>và</a:t>
            </a:r>
            <a:r>
              <a:rPr lang="en-US" sz="3600" u="none" strike="noStrike" dirty="0">
                <a:solidFill>
                  <a:srgbClr val="FFFFFF"/>
                </a:solidFill>
                <a:latin typeface="Nunito 1 Bold"/>
              </a:rPr>
              <a:t> </a:t>
            </a:r>
            <a:r>
              <a:rPr lang="en-US" sz="3600" u="none" strike="noStrike" dirty="0" err="1">
                <a:solidFill>
                  <a:srgbClr val="FFFFFF"/>
                </a:solidFill>
                <a:latin typeface="Nunito 1 Bold"/>
              </a:rPr>
              <a:t>pháp</a:t>
            </a:r>
            <a:r>
              <a:rPr lang="en-US" sz="3600" u="none" strike="noStrike" dirty="0">
                <a:solidFill>
                  <a:srgbClr val="FFFFFF"/>
                </a:solidFill>
                <a:latin typeface="Nunito 1 Bold"/>
              </a:rPr>
              <a:t> </a:t>
            </a:r>
            <a:r>
              <a:rPr lang="en-US" sz="3600" u="none" strike="noStrike" dirty="0" err="1">
                <a:solidFill>
                  <a:srgbClr val="FFFFFF"/>
                </a:solidFill>
                <a:latin typeface="Nunito 1 Bold"/>
              </a:rPr>
              <a:t>luật</a:t>
            </a:r>
            <a:endParaRPr lang="en-US" sz="3600" u="none" strike="noStrike" dirty="0">
              <a:solidFill>
                <a:srgbClr val="FFFFFF"/>
              </a:solidFill>
              <a:latin typeface="Nunito 1 Bold"/>
            </a:endParaRPr>
          </a:p>
          <a:p>
            <a:pPr marL="342900" lvl="0" indent="-342900">
              <a:lnSpc>
                <a:spcPts val="3359"/>
              </a:lnSpc>
              <a:buFontTx/>
              <a:buChar char="-"/>
            </a:pPr>
            <a:r>
              <a:rPr lang="en-US" sz="3600" dirty="0" err="1">
                <a:solidFill>
                  <a:srgbClr val="FFFFFF"/>
                </a:solidFill>
                <a:latin typeface="Nunito 1 Bold"/>
              </a:rPr>
              <a:t>Tôn</a:t>
            </a:r>
            <a:r>
              <a:rPr lang="en-US" sz="3600" dirty="0">
                <a:solidFill>
                  <a:srgbClr val="FFFFFF"/>
                </a:solidFill>
                <a:latin typeface="Nunito 1 Bold"/>
              </a:rPr>
              <a:t> </a:t>
            </a:r>
            <a:r>
              <a:rPr lang="en-US" sz="3600" dirty="0" err="1">
                <a:solidFill>
                  <a:srgbClr val="FFFFFF"/>
                </a:solidFill>
                <a:latin typeface="Nunito 1 Bold"/>
              </a:rPr>
              <a:t>trọng</a:t>
            </a:r>
            <a:r>
              <a:rPr lang="en-US" sz="3600" dirty="0">
                <a:solidFill>
                  <a:srgbClr val="FFFFFF"/>
                </a:solidFill>
                <a:latin typeface="Nunito 1 Bold"/>
              </a:rPr>
              <a:t> </a:t>
            </a:r>
            <a:r>
              <a:rPr lang="en-US" sz="3600" dirty="0" err="1">
                <a:solidFill>
                  <a:srgbClr val="FFFFFF"/>
                </a:solidFill>
                <a:latin typeface="Nunito 1 Bold"/>
              </a:rPr>
              <a:t>quyền</a:t>
            </a:r>
            <a:r>
              <a:rPr lang="en-US" sz="3600" dirty="0">
                <a:solidFill>
                  <a:srgbClr val="FFFFFF"/>
                </a:solidFill>
                <a:latin typeface="Nunito 1 Bold"/>
              </a:rPr>
              <a:t> </a:t>
            </a:r>
            <a:r>
              <a:rPr lang="en-US" sz="3600" dirty="0" err="1">
                <a:solidFill>
                  <a:srgbClr val="FFFFFF"/>
                </a:solidFill>
                <a:latin typeface="Nunito 1 Bold"/>
              </a:rPr>
              <a:t>kinh</a:t>
            </a:r>
            <a:r>
              <a:rPr lang="en-US" sz="3600" dirty="0">
                <a:solidFill>
                  <a:srgbClr val="FFFFFF"/>
                </a:solidFill>
                <a:latin typeface="Nunito 1 Bold"/>
              </a:rPr>
              <a:t> </a:t>
            </a:r>
            <a:r>
              <a:rPr lang="en-US" sz="3600" dirty="0" err="1">
                <a:solidFill>
                  <a:srgbClr val="FFFFFF"/>
                </a:solidFill>
                <a:latin typeface="Nunito 1 Bold"/>
              </a:rPr>
              <a:t>doanh</a:t>
            </a:r>
            <a:r>
              <a:rPr lang="en-US" sz="3600" dirty="0">
                <a:solidFill>
                  <a:srgbClr val="FFFFFF"/>
                </a:solidFill>
                <a:latin typeface="Nunito 1 Bold"/>
              </a:rPr>
              <a:t> </a:t>
            </a:r>
            <a:r>
              <a:rPr lang="en-US" sz="3600" dirty="0" err="1">
                <a:solidFill>
                  <a:srgbClr val="FFFFFF"/>
                </a:solidFill>
                <a:latin typeface="Nunito 1 Bold"/>
              </a:rPr>
              <a:t>của</a:t>
            </a:r>
            <a:r>
              <a:rPr lang="en-US" sz="3600" dirty="0">
                <a:solidFill>
                  <a:srgbClr val="FFFFFF"/>
                </a:solidFill>
                <a:latin typeface="Nunito 1 Bold"/>
              </a:rPr>
              <a:t> </a:t>
            </a:r>
            <a:r>
              <a:rPr lang="en-US" sz="3600" dirty="0" err="1">
                <a:solidFill>
                  <a:srgbClr val="FFFFFF"/>
                </a:solidFill>
                <a:latin typeface="Nunito 1 Bold"/>
              </a:rPr>
              <a:t>người</a:t>
            </a:r>
            <a:r>
              <a:rPr lang="en-US" sz="3600" dirty="0">
                <a:solidFill>
                  <a:srgbClr val="FFFFFF"/>
                </a:solidFill>
                <a:latin typeface="Nunito 1 Bold"/>
              </a:rPr>
              <a:t> </a:t>
            </a:r>
            <a:r>
              <a:rPr lang="en-US" sz="3600" dirty="0" err="1">
                <a:solidFill>
                  <a:srgbClr val="FFFFFF"/>
                </a:solidFill>
                <a:latin typeface="Nunito 1 Bold"/>
              </a:rPr>
              <a:t>khác</a:t>
            </a:r>
            <a:endParaRPr lang="en-US" sz="3600" dirty="0">
              <a:solidFill>
                <a:srgbClr val="FFFFFF"/>
              </a:solidFill>
              <a:latin typeface="Nunito 1 Bold"/>
            </a:endParaRPr>
          </a:p>
          <a:p>
            <a:pPr marL="342900" lvl="0" indent="-342900">
              <a:lnSpc>
                <a:spcPts val="3359"/>
              </a:lnSpc>
              <a:buFontTx/>
              <a:buChar char="-"/>
            </a:pPr>
            <a:r>
              <a:rPr lang="en-US" sz="3600" u="none" strike="noStrike" dirty="0" err="1">
                <a:solidFill>
                  <a:srgbClr val="FFFFFF"/>
                </a:solidFill>
                <a:latin typeface="Nunito 1 Bold"/>
              </a:rPr>
              <a:t>K</a:t>
            </a:r>
            <a:r>
              <a:rPr lang="en-US" sz="3600" dirty="0" err="1">
                <a:solidFill>
                  <a:srgbClr val="FFFFFF"/>
                </a:solidFill>
                <a:latin typeface="Nunito 1 Bold"/>
              </a:rPr>
              <a:t>ê</a:t>
            </a:r>
            <a:r>
              <a:rPr lang="en-US" sz="3600" dirty="0">
                <a:solidFill>
                  <a:srgbClr val="FFFFFF"/>
                </a:solidFill>
                <a:latin typeface="Nunito 1 Bold"/>
              </a:rPr>
              <a:t> </a:t>
            </a:r>
            <a:r>
              <a:rPr lang="en-US" sz="3600" dirty="0" err="1">
                <a:solidFill>
                  <a:srgbClr val="FFFFFF"/>
                </a:solidFill>
                <a:latin typeface="Nunito 1 Bold"/>
              </a:rPr>
              <a:t>khai</a:t>
            </a:r>
            <a:r>
              <a:rPr lang="en-US" sz="3600" dirty="0">
                <a:solidFill>
                  <a:srgbClr val="FFFFFF"/>
                </a:solidFill>
                <a:latin typeface="Nunito 1 Bold"/>
              </a:rPr>
              <a:t>, </a:t>
            </a:r>
            <a:r>
              <a:rPr lang="en-US" sz="3600" dirty="0" err="1">
                <a:solidFill>
                  <a:srgbClr val="FFFFFF"/>
                </a:solidFill>
                <a:latin typeface="Nunito 1 Bold"/>
              </a:rPr>
              <a:t>nộp</a:t>
            </a:r>
            <a:r>
              <a:rPr lang="en-US" sz="3600" dirty="0">
                <a:solidFill>
                  <a:srgbClr val="FFFFFF"/>
                </a:solidFill>
                <a:latin typeface="Nunito 1 Bold"/>
              </a:rPr>
              <a:t> </a:t>
            </a:r>
            <a:r>
              <a:rPr lang="en-US" sz="3600" dirty="0" err="1">
                <a:solidFill>
                  <a:srgbClr val="FFFFFF"/>
                </a:solidFill>
                <a:latin typeface="Nunito 1 Bold"/>
              </a:rPr>
              <a:t>thuế</a:t>
            </a:r>
            <a:r>
              <a:rPr lang="en-US" sz="3600" dirty="0">
                <a:solidFill>
                  <a:srgbClr val="FFFFFF"/>
                </a:solidFill>
                <a:latin typeface="Nunito 1 Bold"/>
              </a:rPr>
              <a:t> </a:t>
            </a:r>
            <a:r>
              <a:rPr lang="en-US" sz="3600" dirty="0" err="1">
                <a:solidFill>
                  <a:srgbClr val="FFFFFF"/>
                </a:solidFill>
                <a:latin typeface="Nunito 1 Bold"/>
              </a:rPr>
              <a:t>theo</a:t>
            </a:r>
            <a:r>
              <a:rPr lang="en-US" sz="3600" dirty="0">
                <a:solidFill>
                  <a:srgbClr val="FFFFFF"/>
                </a:solidFill>
                <a:latin typeface="Nunito 1 Bold"/>
              </a:rPr>
              <a:t> </a:t>
            </a:r>
            <a:r>
              <a:rPr lang="en-US" sz="3600" dirty="0" err="1">
                <a:solidFill>
                  <a:srgbClr val="FFFFFF"/>
                </a:solidFill>
                <a:latin typeface="Nunito 1 Bold"/>
              </a:rPr>
              <a:t>quy</a:t>
            </a:r>
            <a:r>
              <a:rPr lang="en-US" sz="3600" dirty="0">
                <a:solidFill>
                  <a:srgbClr val="FFFFFF"/>
                </a:solidFill>
                <a:latin typeface="Nunito 1 Bold"/>
              </a:rPr>
              <a:t> </a:t>
            </a:r>
            <a:r>
              <a:rPr lang="en-US" sz="3600" dirty="0" err="1">
                <a:solidFill>
                  <a:srgbClr val="FFFFFF"/>
                </a:solidFill>
                <a:latin typeface="Nunito 1 Bold"/>
              </a:rPr>
              <a:t>định</a:t>
            </a:r>
            <a:r>
              <a:rPr lang="en-US" sz="3600" dirty="0">
                <a:solidFill>
                  <a:srgbClr val="FFFFFF"/>
                </a:solidFill>
                <a:latin typeface="Nunito 1 Bold"/>
              </a:rPr>
              <a:t> </a:t>
            </a:r>
            <a:r>
              <a:rPr lang="en-US" sz="3600" dirty="0" err="1">
                <a:solidFill>
                  <a:srgbClr val="FFFFFF"/>
                </a:solidFill>
                <a:latin typeface="Nunito 1 Bold"/>
              </a:rPr>
              <a:t>của</a:t>
            </a:r>
            <a:r>
              <a:rPr lang="en-US" sz="3600" dirty="0">
                <a:solidFill>
                  <a:srgbClr val="FFFFFF"/>
                </a:solidFill>
                <a:latin typeface="Nunito 1 Bold"/>
              </a:rPr>
              <a:t> </a:t>
            </a:r>
            <a:r>
              <a:rPr lang="en-US" sz="3600" dirty="0" err="1">
                <a:solidFill>
                  <a:srgbClr val="FFFFFF"/>
                </a:solidFill>
                <a:latin typeface="Nunito 1 Bold"/>
              </a:rPr>
              <a:t>pháp</a:t>
            </a:r>
            <a:r>
              <a:rPr lang="en-US" sz="3600" dirty="0">
                <a:solidFill>
                  <a:srgbClr val="FFFFFF"/>
                </a:solidFill>
                <a:latin typeface="Nunito 1 Bold"/>
              </a:rPr>
              <a:t> </a:t>
            </a:r>
            <a:r>
              <a:rPr lang="en-US" sz="3600" dirty="0" err="1">
                <a:solidFill>
                  <a:srgbClr val="FFFFFF"/>
                </a:solidFill>
                <a:latin typeface="Nunito 1 Bold"/>
              </a:rPr>
              <a:t>luật</a:t>
            </a:r>
            <a:endParaRPr lang="en-US" sz="3600" dirty="0">
              <a:solidFill>
                <a:srgbClr val="FFFFFF"/>
              </a:solidFill>
              <a:latin typeface="Nunito 1 Bold"/>
            </a:endParaRPr>
          </a:p>
          <a:p>
            <a:pPr marL="342900" lvl="0" indent="-342900">
              <a:lnSpc>
                <a:spcPts val="3359"/>
              </a:lnSpc>
              <a:buFontTx/>
              <a:buChar char="-"/>
            </a:pPr>
            <a:r>
              <a:rPr lang="en-US" sz="3600" u="none" strike="noStrike" dirty="0" err="1">
                <a:solidFill>
                  <a:srgbClr val="FFFFFF"/>
                </a:solidFill>
                <a:latin typeface="Nunito 1 Bold"/>
              </a:rPr>
              <a:t>B</a:t>
            </a:r>
            <a:r>
              <a:rPr lang="en-US" sz="3600" dirty="0" err="1">
                <a:solidFill>
                  <a:srgbClr val="FFFFFF"/>
                </a:solidFill>
                <a:latin typeface="Nunito 1 Bold"/>
              </a:rPr>
              <a:t>ảo</a:t>
            </a:r>
            <a:r>
              <a:rPr lang="en-US" sz="3600" dirty="0">
                <a:solidFill>
                  <a:srgbClr val="FFFFFF"/>
                </a:solidFill>
                <a:latin typeface="Nunito 1 Bold"/>
              </a:rPr>
              <a:t> </a:t>
            </a:r>
            <a:r>
              <a:rPr lang="en-US" sz="3600" dirty="0" err="1">
                <a:solidFill>
                  <a:srgbClr val="FFFFFF"/>
                </a:solidFill>
                <a:latin typeface="Nunito 1 Bold"/>
              </a:rPr>
              <a:t>vệ</a:t>
            </a:r>
            <a:r>
              <a:rPr lang="en-US" sz="3600" dirty="0">
                <a:solidFill>
                  <a:srgbClr val="FFFFFF"/>
                </a:solidFill>
                <a:latin typeface="Nunito 1 Bold"/>
              </a:rPr>
              <a:t> </a:t>
            </a:r>
            <a:r>
              <a:rPr lang="en-US" sz="3600" dirty="0" err="1">
                <a:solidFill>
                  <a:srgbClr val="FFFFFF"/>
                </a:solidFill>
                <a:latin typeface="Nunito 1 Bold"/>
              </a:rPr>
              <a:t>môi</a:t>
            </a:r>
            <a:r>
              <a:rPr lang="en-US" sz="3600" dirty="0">
                <a:solidFill>
                  <a:srgbClr val="FFFFFF"/>
                </a:solidFill>
                <a:latin typeface="Nunito 1 Bold"/>
              </a:rPr>
              <a:t> </a:t>
            </a:r>
            <a:r>
              <a:rPr lang="en-US" sz="3600" dirty="0" err="1">
                <a:solidFill>
                  <a:srgbClr val="FFFFFF"/>
                </a:solidFill>
                <a:latin typeface="Nunito 1 Bold"/>
              </a:rPr>
              <a:t>trường</a:t>
            </a:r>
            <a:r>
              <a:rPr lang="en-US" sz="3600" dirty="0">
                <a:solidFill>
                  <a:srgbClr val="FFFFFF"/>
                </a:solidFill>
                <a:latin typeface="Nunito 1 Bold"/>
              </a:rPr>
              <a:t> </a:t>
            </a:r>
            <a:r>
              <a:rPr lang="en-US" sz="3600" dirty="0" err="1">
                <a:solidFill>
                  <a:srgbClr val="FFFFFF"/>
                </a:solidFill>
                <a:latin typeface="Nunito 1 Bold"/>
              </a:rPr>
              <a:t>và</a:t>
            </a:r>
            <a:r>
              <a:rPr lang="en-US" sz="3600" dirty="0">
                <a:solidFill>
                  <a:srgbClr val="FFFFFF"/>
                </a:solidFill>
                <a:latin typeface="Nunito 1 Bold"/>
              </a:rPr>
              <a:t> </a:t>
            </a:r>
            <a:r>
              <a:rPr lang="en-US" sz="3600" dirty="0" err="1">
                <a:solidFill>
                  <a:srgbClr val="FFFFFF"/>
                </a:solidFill>
                <a:latin typeface="Nunito 1 Bold"/>
              </a:rPr>
              <a:t>tài</a:t>
            </a:r>
            <a:r>
              <a:rPr lang="en-US" sz="3600" dirty="0">
                <a:solidFill>
                  <a:srgbClr val="FFFFFF"/>
                </a:solidFill>
                <a:latin typeface="Nunito 1 Bold"/>
              </a:rPr>
              <a:t> </a:t>
            </a:r>
            <a:r>
              <a:rPr lang="en-US" sz="3600" dirty="0" err="1">
                <a:solidFill>
                  <a:srgbClr val="FFFFFF"/>
                </a:solidFill>
                <a:latin typeface="Nunito 1 Bold"/>
              </a:rPr>
              <a:t>nguyên</a:t>
            </a:r>
            <a:r>
              <a:rPr lang="en-US" sz="3600" dirty="0">
                <a:solidFill>
                  <a:srgbClr val="FFFFFF"/>
                </a:solidFill>
                <a:latin typeface="Nunito 1 Bold"/>
              </a:rPr>
              <a:t> </a:t>
            </a:r>
            <a:r>
              <a:rPr lang="en-US" sz="3600" dirty="0" err="1">
                <a:solidFill>
                  <a:srgbClr val="FFFFFF"/>
                </a:solidFill>
                <a:latin typeface="Nunito 1 Bold"/>
              </a:rPr>
              <a:t>thiên</a:t>
            </a:r>
            <a:r>
              <a:rPr lang="en-US" sz="3600" dirty="0">
                <a:solidFill>
                  <a:srgbClr val="FFFFFF"/>
                </a:solidFill>
                <a:latin typeface="Nunito 1 Bold"/>
              </a:rPr>
              <a:t> </a:t>
            </a:r>
            <a:r>
              <a:rPr lang="en-US" sz="3600" dirty="0" err="1">
                <a:solidFill>
                  <a:srgbClr val="FFFFFF"/>
                </a:solidFill>
                <a:latin typeface="Nunito 1 Bold"/>
              </a:rPr>
              <a:t>nhiên</a:t>
            </a:r>
            <a:endParaRPr lang="en-US" sz="3600" dirty="0">
              <a:solidFill>
                <a:srgbClr val="FFFFFF"/>
              </a:solidFill>
              <a:latin typeface="Nunito 1 Bold"/>
            </a:endParaRPr>
          </a:p>
          <a:p>
            <a:pPr marL="342900" lvl="0" indent="-342900">
              <a:lnSpc>
                <a:spcPts val="3359"/>
              </a:lnSpc>
              <a:buFontTx/>
              <a:buChar char="-"/>
            </a:pPr>
            <a:r>
              <a:rPr lang="en-US" sz="3600" u="none" strike="noStrike" dirty="0" err="1">
                <a:solidFill>
                  <a:srgbClr val="FFFFFF"/>
                </a:solidFill>
                <a:latin typeface="Nunito 1 Bold"/>
              </a:rPr>
              <a:t>B</a:t>
            </a:r>
            <a:r>
              <a:rPr lang="en-US" sz="3600" dirty="0" err="1">
                <a:solidFill>
                  <a:srgbClr val="FFFFFF"/>
                </a:solidFill>
                <a:latin typeface="Nunito 1 Bold"/>
              </a:rPr>
              <a:t>ảo</a:t>
            </a:r>
            <a:r>
              <a:rPr lang="en-US" sz="3600" dirty="0">
                <a:solidFill>
                  <a:srgbClr val="FFFFFF"/>
                </a:solidFill>
                <a:latin typeface="Nunito 1 Bold"/>
              </a:rPr>
              <a:t> </a:t>
            </a:r>
            <a:r>
              <a:rPr lang="en-US" sz="3600" dirty="0" err="1">
                <a:solidFill>
                  <a:srgbClr val="FFFFFF"/>
                </a:solidFill>
                <a:latin typeface="Nunito 1 Bold"/>
              </a:rPr>
              <a:t>đảm</a:t>
            </a:r>
            <a:r>
              <a:rPr lang="en-US" sz="3600" dirty="0">
                <a:solidFill>
                  <a:srgbClr val="FFFFFF"/>
                </a:solidFill>
                <a:latin typeface="Nunito 1 Bold"/>
              </a:rPr>
              <a:t> </a:t>
            </a:r>
            <a:r>
              <a:rPr lang="en-US" sz="3600" dirty="0" err="1">
                <a:solidFill>
                  <a:srgbClr val="FFFFFF"/>
                </a:solidFill>
                <a:latin typeface="Nunito 1 Bold"/>
              </a:rPr>
              <a:t>quyền</a:t>
            </a:r>
            <a:r>
              <a:rPr lang="en-US" sz="3600" dirty="0">
                <a:solidFill>
                  <a:srgbClr val="FFFFFF"/>
                </a:solidFill>
                <a:latin typeface="Nunito 1 Bold"/>
              </a:rPr>
              <a:t> </a:t>
            </a:r>
            <a:r>
              <a:rPr lang="en-US" sz="3600" dirty="0" err="1">
                <a:solidFill>
                  <a:srgbClr val="FFFFFF"/>
                </a:solidFill>
                <a:latin typeface="Nunito 1 Bold"/>
              </a:rPr>
              <a:t>và</a:t>
            </a:r>
            <a:r>
              <a:rPr lang="en-US" sz="3600" dirty="0">
                <a:solidFill>
                  <a:srgbClr val="FFFFFF"/>
                </a:solidFill>
                <a:latin typeface="Nunito 1 Bold"/>
              </a:rPr>
              <a:t> </a:t>
            </a:r>
            <a:r>
              <a:rPr lang="en-US" sz="3600" dirty="0" err="1">
                <a:solidFill>
                  <a:srgbClr val="FFFFFF"/>
                </a:solidFill>
                <a:latin typeface="Nunito 1 Bold"/>
              </a:rPr>
              <a:t>lợi</a:t>
            </a:r>
            <a:r>
              <a:rPr lang="en-US" sz="3600" dirty="0">
                <a:solidFill>
                  <a:srgbClr val="FFFFFF"/>
                </a:solidFill>
                <a:latin typeface="Nunito 1 Bold"/>
              </a:rPr>
              <a:t> </a:t>
            </a:r>
            <a:r>
              <a:rPr lang="en-US" sz="3600" dirty="0" err="1">
                <a:solidFill>
                  <a:srgbClr val="FFFFFF"/>
                </a:solidFill>
                <a:latin typeface="Nunito 1 Bold"/>
              </a:rPr>
              <a:t>ích</a:t>
            </a:r>
            <a:r>
              <a:rPr lang="en-US" sz="3600" dirty="0">
                <a:solidFill>
                  <a:srgbClr val="FFFFFF"/>
                </a:solidFill>
                <a:latin typeface="Nunito 1 Bold"/>
              </a:rPr>
              <a:t> </a:t>
            </a:r>
            <a:r>
              <a:rPr lang="en-US" sz="3600" dirty="0" err="1">
                <a:solidFill>
                  <a:srgbClr val="FFFFFF"/>
                </a:solidFill>
                <a:latin typeface="Nunito 1 Bold"/>
              </a:rPr>
              <a:t>hợp</a:t>
            </a:r>
            <a:r>
              <a:rPr lang="en-US" sz="3600" dirty="0">
                <a:solidFill>
                  <a:srgbClr val="FFFFFF"/>
                </a:solidFill>
                <a:latin typeface="Nunito 1 Bold"/>
              </a:rPr>
              <a:t> </a:t>
            </a:r>
            <a:r>
              <a:rPr lang="en-US" sz="3600" dirty="0" err="1">
                <a:solidFill>
                  <a:srgbClr val="FFFFFF"/>
                </a:solidFill>
                <a:latin typeface="Nunito 1 Bold"/>
              </a:rPr>
              <a:t>pháp</a:t>
            </a:r>
            <a:r>
              <a:rPr lang="en-US" sz="3600" dirty="0">
                <a:solidFill>
                  <a:srgbClr val="FFFFFF"/>
                </a:solidFill>
                <a:latin typeface="Nunito 1 Bold"/>
              </a:rPr>
              <a:t> </a:t>
            </a:r>
            <a:r>
              <a:rPr lang="en-US" sz="3600" dirty="0" err="1">
                <a:solidFill>
                  <a:srgbClr val="FFFFFF"/>
                </a:solidFill>
                <a:latin typeface="Nunito 1 Bold"/>
              </a:rPr>
              <a:t>của</a:t>
            </a:r>
            <a:r>
              <a:rPr lang="en-US" sz="3600" dirty="0">
                <a:solidFill>
                  <a:srgbClr val="FFFFFF"/>
                </a:solidFill>
                <a:latin typeface="Nunito 1 Bold"/>
              </a:rPr>
              <a:t> </a:t>
            </a:r>
            <a:r>
              <a:rPr lang="en-US" sz="3600" dirty="0" err="1">
                <a:solidFill>
                  <a:srgbClr val="FFFFFF"/>
                </a:solidFill>
                <a:latin typeface="Nunito 1 Bold"/>
              </a:rPr>
              <a:t>người</a:t>
            </a:r>
            <a:r>
              <a:rPr lang="en-US" sz="3600" dirty="0">
                <a:solidFill>
                  <a:srgbClr val="FFFFFF"/>
                </a:solidFill>
                <a:latin typeface="Nunito 1 Bold"/>
              </a:rPr>
              <a:t> lao </a:t>
            </a:r>
            <a:r>
              <a:rPr lang="en-US" sz="3600" dirty="0" err="1">
                <a:solidFill>
                  <a:srgbClr val="FFFFFF"/>
                </a:solidFill>
                <a:latin typeface="Nunito 1 Bold"/>
              </a:rPr>
              <a:t>động</a:t>
            </a:r>
            <a:r>
              <a:rPr lang="en-US" sz="3600" dirty="0">
                <a:solidFill>
                  <a:srgbClr val="FFFFFF"/>
                </a:solidFill>
                <a:latin typeface="Nunito 1 Bold"/>
              </a:rPr>
              <a:t> </a:t>
            </a:r>
            <a:r>
              <a:rPr lang="en-US" sz="3600" dirty="0" err="1">
                <a:solidFill>
                  <a:srgbClr val="FFFFFF"/>
                </a:solidFill>
                <a:latin typeface="Nunito 1 Bold"/>
              </a:rPr>
              <a:t>trong</a:t>
            </a:r>
            <a:r>
              <a:rPr lang="en-US" sz="3600" dirty="0">
                <a:solidFill>
                  <a:srgbClr val="FFFFFF"/>
                </a:solidFill>
                <a:latin typeface="Nunito 1 Bold"/>
              </a:rPr>
              <a:t> </a:t>
            </a:r>
            <a:r>
              <a:rPr lang="en-US" sz="3600" dirty="0" err="1">
                <a:solidFill>
                  <a:srgbClr val="FFFFFF"/>
                </a:solidFill>
                <a:latin typeface="Nunito 1 Bold"/>
              </a:rPr>
              <a:t>doanh</a:t>
            </a:r>
            <a:r>
              <a:rPr lang="en-US" sz="3600" dirty="0">
                <a:solidFill>
                  <a:srgbClr val="FFFFFF"/>
                </a:solidFill>
                <a:latin typeface="Nunito 1 Bold"/>
              </a:rPr>
              <a:t> </a:t>
            </a:r>
            <a:r>
              <a:rPr lang="en-US" sz="3600" dirty="0" err="1">
                <a:solidFill>
                  <a:srgbClr val="FFFFFF"/>
                </a:solidFill>
                <a:latin typeface="Nunito 1 Bold"/>
              </a:rPr>
              <a:t>nghiệp</a:t>
            </a:r>
            <a:r>
              <a:rPr lang="en-US" sz="3600" dirty="0">
                <a:solidFill>
                  <a:srgbClr val="FFFFFF"/>
                </a:solidFill>
                <a:latin typeface="Nunito 1 Bold"/>
              </a:rPr>
              <a:t> </a:t>
            </a:r>
            <a:r>
              <a:rPr lang="en-US" sz="3600" dirty="0" err="1">
                <a:solidFill>
                  <a:srgbClr val="FFFFFF"/>
                </a:solidFill>
                <a:latin typeface="Nunito 1 Bold"/>
              </a:rPr>
              <a:t>và</a:t>
            </a:r>
            <a:r>
              <a:rPr lang="en-US" sz="3600" dirty="0">
                <a:solidFill>
                  <a:srgbClr val="FFFFFF"/>
                </a:solidFill>
                <a:latin typeface="Nunito 1 Bold"/>
              </a:rPr>
              <a:t> </a:t>
            </a:r>
            <a:r>
              <a:rPr lang="en-US" sz="3600" dirty="0" err="1">
                <a:solidFill>
                  <a:srgbClr val="FFFFFF"/>
                </a:solidFill>
                <a:latin typeface="Nunito 1 Bold"/>
              </a:rPr>
              <a:t>người</a:t>
            </a:r>
            <a:r>
              <a:rPr lang="en-US" sz="3600" dirty="0">
                <a:solidFill>
                  <a:srgbClr val="FFFFFF"/>
                </a:solidFill>
                <a:latin typeface="Nunito 1 Bold"/>
              </a:rPr>
              <a:t> </a:t>
            </a:r>
            <a:r>
              <a:rPr lang="en-US" sz="3600" dirty="0" err="1">
                <a:solidFill>
                  <a:srgbClr val="FFFFFF"/>
                </a:solidFill>
                <a:latin typeface="Nunito 1 Bold"/>
              </a:rPr>
              <a:t>tiêu</a:t>
            </a:r>
            <a:r>
              <a:rPr lang="en-US" sz="3600" dirty="0">
                <a:solidFill>
                  <a:srgbClr val="FFFFFF"/>
                </a:solidFill>
                <a:latin typeface="Nunito 1 Bold"/>
              </a:rPr>
              <a:t> </a:t>
            </a:r>
            <a:r>
              <a:rPr lang="en-US" sz="3600" dirty="0" err="1">
                <a:solidFill>
                  <a:srgbClr val="FFFFFF"/>
                </a:solidFill>
                <a:latin typeface="Nunito 1 Bold"/>
              </a:rPr>
              <a:t>dùng</a:t>
            </a:r>
            <a:endParaRPr lang="en-US" sz="3600" dirty="0">
              <a:solidFill>
                <a:srgbClr val="FFFFFF"/>
              </a:solidFill>
              <a:latin typeface="Nunito 1 Bold"/>
            </a:endParaRPr>
          </a:p>
          <a:p>
            <a:pPr marL="342900" lvl="0" indent="-342900">
              <a:lnSpc>
                <a:spcPts val="3359"/>
              </a:lnSpc>
              <a:buFontTx/>
              <a:buChar char="-"/>
            </a:pPr>
            <a:r>
              <a:rPr lang="en-US" sz="3600" u="none" strike="noStrike" dirty="0" err="1">
                <a:solidFill>
                  <a:srgbClr val="FFFFFF"/>
                </a:solidFill>
                <a:latin typeface="Nunito 1 Bold"/>
              </a:rPr>
              <a:t>Thực</a:t>
            </a:r>
            <a:r>
              <a:rPr lang="en-US" sz="3600" u="none" strike="noStrike" dirty="0">
                <a:solidFill>
                  <a:srgbClr val="FFFFFF"/>
                </a:solidFill>
                <a:latin typeface="Nunito 1 Bold"/>
              </a:rPr>
              <a:t> </a:t>
            </a:r>
            <a:r>
              <a:rPr lang="en-US" sz="3600" u="none" strike="noStrike" dirty="0" err="1">
                <a:solidFill>
                  <a:srgbClr val="FFFFFF"/>
                </a:solidFill>
                <a:latin typeface="Nunito 1 Bold"/>
              </a:rPr>
              <a:t>hiện</a:t>
            </a:r>
            <a:r>
              <a:rPr lang="en-US" sz="3600" u="none" strike="noStrike" dirty="0">
                <a:solidFill>
                  <a:srgbClr val="FFFFFF"/>
                </a:solidFill>
                <a:latin typeface="Nunito 1 Bold"/>
              </a:rPr>
              <a:t> </a:t>
            </a:r>
            <a:r>
              <a:rPr lang="en-US" sz="3600" u="none" strike="noStrike" dirty="0" err="1">
                <a:solidFill>
                  <a:srgbClr val="FFFFFF"/>
                </a:solidFill>
                <a:latin typeface="Nunito 1 Bold"/>
              </a:rPr>
              <a:t>quy</a:t>
            </a:r>
            <a:r>
              <a:rPr lang="en-US" sz="3600" u="none" strike="noStrike" dirty="0">
                <a:solidFill>
                  <a:srgbClr val="FFFFFF"/>
                </a:solidFill>
                <a:latin typeface="Nunito 1 Bold"/>
              </a:rPr>
              <a:t> </a:t>
            </a:r>
            <a:r>
              <a:rPr lang="en-US" sz="3600" dirty="0" err="1">
                <a:solidFill>
                  <a:srgbClr val="FFFFFF"/>
                </a:solidFill>
                <a:latin typeface="Nunito 1 Bold"/>
              </a:rPr>
              <a:t>định</a:t>
            </a:r>
            <a:r>
              <a:rPr lang="en-US" sz="3600" dirty="0">
                <a:solidFill>
                  <a:srgbClr val="FFFFFF"/>
                </a:solidFill>
                <a:latin typeface="Nunito 1 Bold"/>
              </a:rPr>
              <a:t> </a:t>
            </a:r>
            <a:r>
              <a:rPr lang="en-US" sz="3600" dirty="0" err="1">
                <a:solidFill>
                  <a:srgbClr val="FFFFFF"/>
                </a:solidFill>
                <a:latin typeface="Nunito 1 Bold"/>
              </a:rPr>
              <a:t>của</a:t>
            </a:r>
            <a:r>
              <a:rPr lang="en-US" sz="3600" dirty="0">
                <a:solidFill>
                  <a:srgbClr val="FFFFFF"/>
                </a:solidFill>
                <a:latin typeface="Nunito 1 Bold"/>
              </a:rPr>
              <a:t> </a:t>
            </a:r>
            <a:r>
              <a:rPr lang="en-US" sz="3600" dirty="0" err="1">
                <a:solidFill>
                  <a:srgbClr val="FFFFFF"/>
                </a:solidFill>
                <a:latin typeface="Nunito 1 Bold"/>
              </a:rPr>
              <a:t>pháp</a:t>
            </a:r>
            <a:r>
              <a:rPr lang="en-US" sz="3600" dirty="0">
                <a:solidFill>
                  <a:srgbClr val="FFFFFF"/>
                </a:solidFill>
                <a:latin typeface="Nunito 1 Bold"/>
              </a:rPr>
              <a:t> </a:t>
            </a:r>
            <a:r>
              <a:rPr lang="en-US" sz="3600" dirty="0" err="1">
                <a:solidFill>
                  <a:srgbClr val="FFFFFF"/>
                </a:solidFill>
                <a:latin typeface="Nunito 1 Bold"/>
              </a:rPr>
              <a:t>luật</a:t>
            </a:r>
            <a:r>
              <a:rPr lang="en-US" sz="3600" dirty="0">
                <a:solidFill>
                  <a:srgbClr val="FFFFFF"/>
                </a:solidFill>
                <a:latin typeface="Nunito 1 Bold"/>
              </a:rPr>
              <a:t> </a:t>
            </a:r>
            <a:r>
              <a:rPr lang="en-US" sz="3600" dirty="0" err="1">
                <a:solidFill>
                  <a:srgbClr val="FFFFFF"/>
                </a:solidFill>
                <a:latin typeface="Nunito 1 Bold"/>
              </a:rPr>
              <a:t>về</a:t>
            </a:r>
            <a:r>
              <a:rPr lang="en-US" sz="3600" dirty="0">
                <a:solidFill>
                  <a:srgbClr val="FFFFFF"/>
                </a:solidFill>
                <a:latin typeface="Nunito 1 Bold"/>
              </a:rPr>
              <a:t> </a:t>
            </a:r>
            <a:r>
              <a:rPr lang="en-US" sz="3600" dirty="0" err="1">
                <a:solidFill>
                  <a:srgbClr val="FFFFFF"/>
                </a:solidFill>
                <a:latin typeface="Nunito 1 Bold"/>
              </a:rPr>
              <a:t>quốc</a:t>
            </a:r>
            <a:r>
              <a:rPr lang="en-US" sz="3600" dirty="0">
                <a:solidFill>
                  <a:srgbClr val="FFFFFF"/>
                </a:solidFill>
                <a:latin typeface="Nunito 1 Bold"/>
              </a:rPr>
              <a:t> </a:t>
            </a:r>
            <a:r>
              <a:rPr lang="en-US" sz="3600" dirty="0" err="1">
                <a:solidFill>
                  <a:srgbClr val="FFFFFF"/>
                </a:solidFill>
                <a:latin typeface="Nunito 1 Bold"/>
              </a:rPr>
              <a:t>phòng</a:t>
            </a:r>
            <a:r>
              <a:rPr lang="en-US" sz="3600" dirty="0">
                <a:solidFill>
                  <a:srgbClr val="FFFFFF"/>
                </a:solidFill>
                <a:latin typeface="Nunito 1 Bold"/>
              </a:rPr>
              <a:t>, an </a:t>
            </a:r>
            <a:r>
              <a:rPr lang="en-US" sz="3600" dirty="0" err="1">
                <a:solidFill>
                  <a:srgbClr val="FFFFFF"/>
                </a:solidFill>
                <a:latin typeface="Nunito 1 Bold"/>
              </a:rPr>
              <a:t>ninh</a:t>
            </a:r>
            <a:r>
              <a:rPr lang="en-US" sz="3600" dirty="0">
                <a:solidFill>
                  <a:srgbClr val="FFFFFF"/>
                </a:solidFill>
                <a:latin typeface="Nunito 1 Bold"/>
              </a:rPr>
              <a:t> </a:t>
            </a:r>
            <a:r>
              <a:rPr lang="en-US" sz="3600" dirty="0" err="1">
                <a:solidFill>
                  <a:srgbClr val="FFFFFF"/>
                </a:solidFill>
                <a:latin typeface="Nunito 1 Bold"/>
              </a:rPr>
              <a:t>trật</a:t>
            </a:r>
            <a:r>
              <a:rPr lang="en-US" sz="3600" dirty="0">
                <a:solidFill>
                  <a:srgbClr val="FFFFFF"/>
                </a:solidFill>
                <a:latin typeface="Nunito 1 Bold"/>
              </a:rPr>
              <a:t> </a:t>
            </a:r>
            <a:r>
              <a:rPr lang="en-US" sz="3600" dirty="0" err="1">
                <a:solidFill>
                  <a:srgbClr val="FFFFFF"/>
                </a:solidFill>
                <a:latin typeface="Nunito 1 Bold"/>
              </a:rPr>
              <a:t>tự</a:t>
            </a:r>
            <a:r>
              <a:rPr lang="en-US" sz="3600" dirty="0">
                <a:solidFill>
                  <a:srgbClr val="FFFFFF"/>
                </a:solidFill>
                <a:latin typeface="Nunito 1 Bold"/>
              </a:rPr>
              <a:t>, ATXH..</a:t>
            </a:r>
            <a:endParaRPr lang="en-US" sz="3600" u="none" strike="noStrike" dirty="0">
              <a:solidFill>
                <a:srgbClr val="FFFFFF"/>
              </a:solidFill>
              <a:latin typeface="Nunito 1 Bold"/>
            </a:endParaRPr>
          </a:p>
        </p:txBody>
      </p:sp>
      <p:pic>
        <p:nvPicPr>
          <p:cNvPr id="22" name="Google Shape;197;p16">
            <a:extLst>
              <a:ext uri="{FF2B5EF4-FFF2-40B4-BE49-F238E27FC236}">
                <a16:creationId xmlns:a16="http://schemas.microsoft.com/office/drawing/2014/main" id="{894D0110-558F-4186-8981-CB51684C8B5E}"/>
              </a:ext>
            </a:extLst>
          </p:cNvPr>
          <p:cNvPicPr preferRelativeResize="0"/>
          <p:nvPr/>
        </p:nvPicPr>
        <p:blipFill>
          <a:blip r:embed="rId12">
            <a:alphaModFix/>
          </a:blip>
          <a:stretch>
            <a:fillRect/>
          </a:stretch>
        </p:blipFill>
        <p:spPr>
          <a:xfrm>
            <a:off x="21072338" y="8853416"/>
            <a:ext cx="6910674" cy="7087529"/>
          </a:xfrm>
          <a:prstGeom prst="rect">
            <a:avLst/>
          </a:prstGeom>
          <a:noFill/>
          <a:ln>
            <a:noFill/>
          </a:ln>
        </p:spPr>
      </p:pic>
      <p:pic>
        <p:nvPicPr>
          <p:cNvPr id="20" name="Google Shape;314;p21">
            <a:extLst>
              <a:ext uri="{FF2B5EF4-FFF2-40B4-BE49-F238E27FC236}">
                <a16:creationId xmlns:a16="http://schemas.microsoft.com/office/drawing/2014/main" id="{3D98B4DA-99A5-40D9-9755-476AAB2F00EE}"/>
              </a:ext>
            </a:extLst>
          </p:cNvPr>
          <p:cNvPicPr preferRelativeResize="0"/>
          <p:nvPr/>
        </p:nvPicPr>
        <p:blipFill>
          <a:blip r:embed="rId13">
            <a:alphaModFix/>
          </a:blip>
          <a:stretch>
            <a:fillRect/>
          </a:stretch>
        </p:blipFill>
        <p:spPr>
          <a:xfrm>
            <a:off x="-7244200" y="-9963830"/>
            <a:ext cx="5371350" cy="13733499"/>
          </a:xfrm>
          <a:prstGeom prst="rect">
            <a:avLst/>
          </a:prstGeom>
          <a:noFill/>
          <a:ln>
            <a:noFill/>
          </a:ln>
        </p:spPr>
      </p:pic>
      <p:sp>
        <p:nvSpPr>
          <p:cNvPr id="21" name="Google Shape;189;p16">
            <a:extLst>
              <a:ext uri="{FF2B5EF4-FFF2-40B4-BE49-F238E27FC236}">
                <a16:creationId xmlns:a16="http://schemas.microsoft.com/office/drawing/2014/main" id="{0AE0D1D6-5B2B-408B-9EA3-57AAE5F4765C}"/>
              </a:ext>
            </a:extLst>
          </p:cNvPr>
          <p:cNvSpPr txBox="1"/>
          <p:nvPr/>
        </p:nvSpPr>
        <p:spPr>
          <a:xfrm>
            <a:off x="2707520" y="-4022614"/>
            <a:ext cx="11450550" cy="158812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8600" b="0" i="0" u="none" strike="noStrike" cap="none" dirty="0" err="1">
                <a:solidFill>
                  <a:srgbClr val="0070C0"/>
                </a:solidFill>
                <a:latin typeface="Nunito 1 Heavy" panose="020B0604020202020204" charset="0"/>
                <a:ea typeface="Notable"/>
                <a:cs typeface="Notable"/>
                <a:sym typeface="Notable"/>
              </a:rPr>
              <a:t>Vòng</a:t>
            </a:r>
            <a:r>
              <a:rPr lang="en-US" sz="8600" b="0" i="0" u="none" strike="noStrike" cap="none" dirty="0">
                <a:solidFill>
                  <a:srgbClr val="0070C0"/>
                </a:solidFill>
                <a:latin typeface="Nunito 1 Heavy" panose="020B0604020202020204" charset="0"/>
                <a:ea typeface="Notable"/>
                <a:cs typeface="Notable"/>
                <a:sym typeface="Notable"/>
              </a:rPr>
              <a:t> 2: </a:t>
            </a:r>
            <a:r>
              <a:rPr lang="en-US" sz="8600" b="0" i="0" u="none" strike="noStrike" cap="none" dirty="0" err="1">
                <a:solidFill>
                  <a:srgbClr val="0070C0"/>
                </a:solidFill>
                <a:latin typeface="Nunito 1 Heavy" panose="020B0604020202020204" charset="0"/>
                <a:ea typeface="Notable"/>
                <a:cs typeface="Notable"/>
                <a:sym typeface="Notable"/>
              </a:rPr>
              <a:t>Tranh</a:t>
            </a:r>
            <a:r>
              <a:rPr lang="en-US" sz="8600" b="0" i="0" u="none" strike="noStrike" cap="none" dirty="0">
                <a:solidFill>
                  <a:srgbClr val="0070C0"/>
                </a:solidFill>
                <a:latin typeface="Nunito 1 Heavy" panose="020B0604020202020204" charset="0"/>
                <a:ea typeface="Notable"/>
                <a:cs typeface="Notable"/>
                <a:sym typeface="Notable"/>
              </a:rPr>
              <a:t> </a:t>
            </a:r>
            <a:r>
              <a:rPr lang="en-US" sz="8600" b="0" i="0" u="none" strike="noStrike" cap="none" dirty="0" err="1">
                <a:solidFill>
                  <a:srgbClr val="0070C0"/>
                </a:solidFill>
                <a:latin typeface="Nunito 1 Heavy" panose="020B0604020202020204" charset="0"/>
                <a:ea typeface="Notable"/>
                <a:cs typeface="Notable"/>
                <a:sym typeface="Notable"/>
              </a:rPr>
              <a:t>tụng</a:t>
            </a:r>
            <a:endParaRPr dirty="0">
              <a:solidFill>
                <a:srgbClr val="0070C0"/>
              </a:solidFill>
              <a:latin typeface="Nunito 1 Heavy" panose="020B060402020202020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6"/>
          <p:cNvPicPr preferRelativeResize="0"/>
          <p:nvPr/>
        </p:nvPicPr>
        <p:blipFill>
          <a:blip r:embed="rId7">
            <a:alphaModFix/>
          </a:blip>
          <a:stretch>
            <a:fillRect/>
          </a:stretch>
        </p:blipFill>
        <p:spPr>
          <a:xfrm>
            <a:off x="15240000" y="-30679"/>
            <a:ext cx="7599424" cy="7940376"/>
          </a:xfrm>
          <a:prstGeom prst="rect">
            <a:avLst/>
          </a:prstGeom>
          <a:noFill/>
          <a:ln>
            <a:noFill/>
          </a:ln>
        </p:spPr>
      </p:pic>
      <p:pic>
        <p:nvPicPr>
          <p:cNvPr id="185" name="Google Shape;185;p16"/>
          <p:cNvPicPr preferRelativeResize="0"/>
          <p:nvPr/>
        </p:nvPicPr>
        <p:blipFill>
          <a:blip r:embed="rId8">
            <a:alphaModFix/>
          </a:blip>
          <a:stretch>
            <a:fillRect/>
          </a:stretch>
        </p:blipFill>
        <p:spPr>
          <a:xfrm>
            <a:off x="-3601416" y="4390760"/>
            <a:ext cx="5979225" cy="6229974"/>
          </a:xfrm>
          <a:prstGeom prst="rect">
            <a:avLst/>
          </a:prstGeom>
          <a:noFill/>
          <a:ln>
            <a:noFill/>
          </a:ln>
        </p:spPr>
      </p:pic>
      <p:grpSp>
        <p:nvGrpSpPr>
          <p:cNvPr id="186" name="Google Shape;186;p16"/>
          <p:cNvGrpSpPr/>
          <p:nvPr/>
        </p:nvGrpSpPr>
        <p:grpSpPr>
          <a:xfrm>
            <a:off x="696438" y="-151509"/>
            <a:ext cx="1544574" cy="1544574"/>
            <a:chOff x="0" y="0"/>
            <a:chExt cx="812800" cy="812800"/>
          </a:xfrm>
        </p:grpSpPr>
        <p:sp>
          <p:nvSpPr>
            <p:cNvPr id="187" name="Google Shape;187;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21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9" name="Google Shape;189;p16"/>
          <p:cNvSpPr txBox="1"/>
          <p:nvPr/>
        </p:nvSpPr>
        <p:spPr>
          <a:xfrm>
            <a:off x="2855550" y="127946"/>
            <a:ext cx="11450550" cy="158812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8600" b="0" i="0" u="none" strike="noStrike" cap="none" dirty="0" err="1">
                <a:solidFill>
                  <a:srgbClr val="0070C0"/>
                </a:solidFill>
                <a:latin typeface="Nunito 1 Heavy" panose="020B0604020202020204" charset="0"/>
                <a:ea typeface="Notable"/>
                <a:cs typeface="Notable"/>
                <a:sym typeface="Notable"/>
              </a:rPr>
              <a:t>Vòng</a:t>
            </a:r>
            <a:r>
              <a:rPr lang="en-US" sz="8600" b="0" i="0" u="none" strike="noStrike" cap="none" dirty="0">
                <a:solidFill>
                  <a:srgbClr val="0070C0"/>
                </a:solidFill>
                <a:latin typeface="Nunito 1 Heavy" panose="020B0604020202020204" charset="0"/>
                <a:ea typeface="Notable"/>
                <a:cs typeface="Notable"/>
                <a:sym typeface="Notable"/>
              </a:rPr>
              <a:t> 2: </a:t>
            </a:r>
            <a:r>
              <a:rPr lang="en-US" sz="8600" b="0" i="0" u="none" strike="noStrike" cap="none" dirty="0" err="1">
                <a:solidFill>
                  <a:srgbClr val="0070C0"/>
                </a:solidFill>
                <a:latin typeface="Nunito 1 Heavy" panose="020B0604020202020204" charset="0"/>
                <a:ea typeface="Notable"/>
                <a:cs typeface="Notable"/>
                <a:sym typeface="Notable"/>
              </a:rPr>
              <a:t>Tranh</a:t>
            </a:r>
            <a:r>
              <a:rPr lang="en-US" sz="8600" b="0" i="0" u="none" strike="noStrike" cap="none" dirty="0">
                <a:solidFill>
                  <a:srgbClr val="0070C0"/>
                </a:solidFill>
                <a:latin typeface="Nunito 1 Heavy" panose="020B0604020202020204" charset="0"/>
                <a:ea typeface="Notable"/>
                <a:cs typeface="Notable"/>
                <a:sym typeface="Notable"/>
              </a:rPr>
              <a:t> </a:t>
            </a:r>
            <a:r>
              <a:rPr lang="en-US" sz="8600" b="0" i="0" u="none" strike="noStrike" cap="none" dirty="0" err="1">
                <a:solidFill>
                  <a:srgbClr val="0070C0"/>
                </a:solidFill>
                <a:latin typeface="Nunito 1 Heavy" panose="020B0604020202020204" charset="0"/>
                <a:ea typeface="Notable"/>
                <a:cs typeface="Notable"/>
                <a:sym typeface="Notable"/>
              </a:rPr>
              <a:t>tụng</a:t>
            </a:r>
            <a:endParaRPr dirty="0">
              <a:solidFill>
                <a:srgbClr val="0070C0"/>
              </a:solidFill>
              <a:latin typeface="Nunito 1 Heavy" panose="020B0604020202020204" charset="0"/>
            </a:endParaRPr>
          </a:p>
        </p:txBody>
      </p:sp>
      <p:sp>
        <p:nvSpPr>
          <p:cNvPr id="190" name="Google Shape;190;p16"/>
          <p:cNvSpPr txBox="1"/>
          <p:nvPr/>
        </p:nvSpPr>
        <p:spPr>
          <a:xfrm>
            <a:off x="2055300" y="1186942"/>
            <a:ext cx="11450550" cy="1103700"/>
          </a:xfrm>
          <a:prstGeom prst="rect">
            <a:avLst/>
          </a:prstGeom>
          <a:noFill/>
          <a:ln>
            <a:noFill/>
          </a:ln>
        </p:spPr>
        <p:txBody>
          <a:bodyPr spcFirstLastPara="1" wrap="square" lIns="0" tIns="0" rIns="0" bIns="0" anchor="t" anchorCtr="0">
            <a:spAutoFit/>
          </a:bodyPr>
          <a:lstStyle/>
          <a:p>
            <a:pPr marL="0" marR="0" lvl="0" indent="0" algn="l" rtl="0">
              <a:lnSpc>
                <a:spcPct val="163333"/>
              </a:lnSpc>
              <a:spcBef>
                <a:spcPts val="0"/>
              </a:spcBef>
              <a:spcAft>
                <a:spcPts val="0"/>
              </a:spcAft>
              <a:buNone/>
            </a:pPr>
            <a:r>
              <a:rPr lang="en-US" sz="4400" b="0" i="0" u="none" strike="noStrike" cap="none" dirty="0">
                <a:solidFill>
                  <a:schemeClr val="dk1"/>
                </a:solidFill>
                <a:latin typeface="Nunito 1 Heavy" panose="020B0604020202020204" charset="0"/>
                <a:ea typeface="Calibri"/>
                <a:cs typeface="Calibri"/>
                <a:sym typeface="Calibri"/>
              </a:rPr>
              <a:t>Video </a:t>
            </a:r>
            <a:r>
              <a:rPr lang="en-US" sz="4400" b="0" i="0" u="none" strike="noStrike" cap="none" dirty="0" err="1">
                <a:solidFill>
                  <a:schemeClr val="dk1"/>
                </a:solidFill>
                <a:latin typeface="Nunito 1 Heavy" panose="020B0604020202020204" charset="0"/>
                <a:ea typeface="Calibri"/>
                <a:cs typeface="Calibri"/>
                <a:sym typeface="Calibri"/>
              </a:rPr>
              <a:t>câu</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chuyện</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pháp</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luật</a:t>
            </a:r>
            <a:endParaRPr sz="4400" dirty="0">
              <a:latin typeface="Nunito 1 Heavy" panose="020B0604020202020204" charset="0"/>
            </a:endParaRPr>
          </a:p>
        </p:txBody>
      </p:sp>
      <p:sp>
        <p:nvSpPr>
          <p:cNvPr id="191" name="Google Shape;191;p16"/>
          <p:cNvSpPr txBox="1"/>
          <p:nvPr/>
        </p:nvSpPr>
        <p:spPr>
          <a:xfrm>
            <a:off x="1157744" y="117707"/>
            <a:ext cx="965077" cy="1099404"/>
          </a:xfrm>
          <a:prstGeom prst="rect">
            <a:avLst/>
          </a:prstGeom>
          <a:noFill/>
          <a:ln>
            <a:noFill/>
          </a:ln>
        </p:spPr>
        <p:txBody>
          <a:bodyPr spcFirstLastPara="1" wrap="square" lIns="0" tIns="0" rIns="0" bIns="0" anchor="t" anchorCtr="0">
            <a:spAutoFit/>
          </a:bodyPr>
          <a:lstStyle/>
          <a:p>
            <a:pPr marL="0" marR="0" lvl="0" indent="0" algn="ctr" rtl="0">
              <a:lnSpc>
                <a:spcPct val="139996"/>
              </a:lnSpc>
              <a:spcBef>
                <a:spcPts val="0"/>
              </a:spcBef>
              <a:spcAft>
                <a:spcPts val="0"/>
              </a:spcAft>
              <a:buNone/>
            </a:pPr>
            <a:r>
              <a:rPr lang="en-US" sz="5103" b="0" i="0" u="none" strike="noStrike" cap="none" dirty="0">
                <a:solidFill>
                  <a:srgbClr val="FFF0DA"/>
                </a:solidFill>
                <a:latin typeface="Notable"/>
                <a:ea typeface="Notable"/>
                <a:cs typeface="Notable"/>
                <a:sym typeface="Notable"/>
              </a:rPr>
              <a:t>02.</a:t>
            </a:r>
            <a:endParaRPr dirty="0"/>
          </a:p>
        </p:txBody>
      </p:sp>
      <p:grpSp>
        <p:nvGrpSpPr>
          <p:cNvPr id="192" name="Google Shape;192;p16"/>
          <p:cNvGrpSpPr/>
          <p:nvPr/>
        </p:nvGrpSpPr>
        <p:grpSpPr>
          <a:xfrm>
            <a:off x="-1088703" y="-422255"/>
            <a:ext cx="3570282" cy="2730579"/>
            <a:chOff x="-401062" y="-169054"/>
            <a:chExt cx="1552591" cy="1143001"/>
          </a:xfrm>
        </p:grpSpPr>
        <p:sp>
          <p:nvSpPr>
            <p:cNvPr id="193" name="Google Shape;193;p16"/>
            <p:cNvSpPr/>
            <p:nvPr/>
          </p:nvSpPr>
          <p:spPr>
            <a:xfrm>
              <a:off x="267368" y="-90947"/>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FFF0DA"/>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txBox="1"/>
            <p:nvPr/>
          </p:nvSpPr>
          <p:spPr>
            <a:xfrm>
              <a:off x="-401062" y="313547"/>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21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6" name="Google Shape;193;p16">
              <a:extLst>
                <a:ext uri="{FF2B5EF4-FFF2-40B4-BE49-F238E27FC236}">
                  <a16:creationId xmlns:a16="http://schemas.microsoft.com/office/drawing/2014/main" id="{EE1BB64C-7761-4FC9-8A9C-C1B2EE73996A}"/>
                </a:ext>
              </a:extLst>
            </p:cNvPr>
            <p:cNvSpPr/>
            <p:nvPr/>
          </p:nvSpPr>
          <p:spPr>
            <a:xfrm>
              <a:off x="338729" y="-169054"/>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FFF0DA"/>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 name="Google Shape;195;p16"/>
          <p:cNvPicPr preferRelativeResize="0"/>
          <p:nvPr/>
        </p:nvPicPr>
        <p:blipFill>
          <a:blip r:embed="rId9">
            <a:alphaModFix/>
          </a:blip>
          <a:stretch>
            <a:fillRect/>
          </a:stretch>
        </p:blipFill>
        <p:spPr>
          <a:xfrm>
            <a:off x="10772312" y="-210447"/>
            <a:ext cx="7315200" cy="877832"/>
          </a:xfrm>
          <a:prstGeom prst="rect">
            <a:avLst/>
          </a:prstGeom>
          <a:noFill/>
          <a:ln>
            <a:noFill/>
          </a:ln>
        </p:spPr>
      </p:pic>
      <p:pic>
        <p:nvPicPr>
          <p:cNvPr id="196" name="Google Shape;196;p16"/>
          <p:cNvPicPr preferRelativeResize="0"/>
          <p:nvPr/>
        </p:nvPicPr>
        <p:blipFill>
          <a:blip r:embed="rId10">
            <a:alphaModFix/>
          </a:blip>
          <a:stretch>
            <a:fillRect/>
          </a:stretch>
        </p:blipFill>
        <p:spPr>
          <a:xfrm>
            <a:off x="6177521" y="8722175"/>
            <a:ext cx="5118075" cy="4575774"/>
          </a:xfrm>
          <a:prstGeom prst="rect">
            <a:avLst/>
          </a:prstGeom>
          <a:noFill/>
          <a:ln>
            <a:noFill/>
          </a:ln>
        </p:spPr>
      </p:pic>
      <p:sp>
        <p:nvSpPr>
          <p:cNvPr id="2" name="TextBox 1">
            <a:extLst>
              <a:ext uri="{FF2B5EF4-FFF2-40B4-BE49-F238E27FC236}">
                <a16:creationId xmlns:a16="http://schemas.microsoft.com/office/drawing/2014/main" id="{D13916F1-A8F3-4F12-8202-CE637C39D34F}"/>
              </a:ext>
            </a:extLst>
          </p:cNvPr>
          <p:cNvSpPr txBox="1"/>
          <p:nvPr/>
        </p:nvSpPr>
        <p:spPr>
          <a:xfrm>
            <a:off x="1212586" y="3064558"/>
            <a:ext cx="11265821" cy="2308324"/>
          </a:xfrm>
          <a:prstGeom prst="rect">
            <a:avLst/>
          </a:prstGeom>
          <a:noFill/>
        </p:spPr>
        <p:txBody>
          <a:bodyPr wrap="square" rtlCol="0">
            <a:spAutoFit/>
          </a:bodyPr>
          <a:lstStyle/>
          <a:p>
            <a:r>
              <a:rPr lang="en-US" sz="3600" b="1" dirty="0" err="1">
                <a:latin typeface="Nunito 1 Bold" panose="020B0604020202020204" charset="0"/>
              </a:rPr>
              <a:t>Câu</a:t>
            </a:r>
            <a:r>
              <a:rPr lang="en-US" sz="3600" b="1" dirty="0">
                <a:latin typeface="Nunito 1 Bold" panose="020B0604020202020204" charset="0"/>
              </a:rPr>
              <a:t> </a:t>
            </a:r>
            <a:r>
              <a:rPr lang="en-US" sz="3600" b="1" dirty="0" err="1">
                <a:latin typeface="Nunito 1 Bold" panose="020B0604020202020204" charset="0"/>
              </a:rPr>
              <a:t>hỏi</a:t>
            </a:r>
            <a:r>
              <a:rPr lang="en-US" sz="3600" dirty="0">
                <a:latin typeface="Nunito 1 Bold" panose="020B0604020202020204" charset="0"/>
              </a:rPr>
              <a:t>: </a:t>
            </a:r>
            <a:r>
              <a:rPr lang="en-US" sz="3600" dirty="0" err="1">
                <a:latin typeface="Nunito 1 Bold" panose="020B0604020202020204" charset="0"/>
              </a:rPr>
              <a:t>Trường</a:t>
            </a:r>
            <a:r>
              <a:rPr lang="en-US" sz="3600" dirty="0">
                <a:latin typeface="Nunito 1 Bold" panose="020B0604020202020204" charset="0"/>
              </a:rPr>
              <a:t> </a:t>
            </a:r>
            <a:r>
              <a:rPr lang="en-US" sz="3600" dirty="0" err="1">
                <a:latin typeface="Nunito 1 Bold" panose="020B0604020202020204" charset="0"/>
              </a:rPr>
              <a:t>hợp</a:t>
            </a:r>
            <a:r>
              <a:rPr lang="en-US" sz="3600" dirty="0">
                <a:latin typeface="Nunito 1 Bold" panose="020B0604020202020204" charset="0"/>
              </a:rPr>
              <a:t> </a:t>
            </a:r>
            <a:r>
              <a:rPr lang="en-US" sz="3600" dirty="0" err="1">
                <a:latin typeface="Nunito 1 Bold" panose="020B0604020202020204" charset="0"/>
              </a:rPr>
              <a:t>trên</a:t>
            </a:r>
            <a:r>
              <a:rPr lang="en-US" sz="3600" dirty="0">
                <a:latin typeface="Nunito 1 Bold" panose="020B0604020202020204" charset="0"/>
              </a:rPr>
              <a:t>, </a:t>
            </a:r>
            <a:r>
              <a:rPr lang="en-US" sz="3600" dirty="0" err="1">
                <a:latin typeface="Nunito 1 Bold" panose="020B0604020202020204" charset="0"/>
              </a:rPr>
              <a:t>vợ</a:t>
            </a:r>
            <a:r>
              <a:rPr lang="en-US" sz="3600" dirty="0">
                <a:latin typeface="Nunito 1 Bold" panose="020B0604020202020204" charset="0"/>
              </a:rPr>
              <a:t> </a:t>
            </a:r>
            <a:r>
              <a:rPr lang="en-US" sz="3600" dirty="0" err="1">
                <a:latin typeface="Nunito 1 Bold" panose="020B0604020202020204" charset="0"/>
              </a:rPr>
              <a:t>chồng</a:t>
            </a:r>
            <a:r>
              <a:rPr lang="en-US" sz="3600" dirty="0">
                <a:latin typeface="Nunito 1 Bold" panose="020B0604020202020204" charset="0"/>
              </a:rPr>
              <a:t> </a:t>
            </a:r>
            <a:r>
              <a:rPr lang="en-US" sz="3600" dirty="0" err="1">
                <a:latin typeface="Nunito 1 Bold" panose="020B0604020202020204" charset="0"/>
              </a:rPr>
              <a:t>ông</a:t>
            </a:r>
            <a:r>
              <a:rPr lang="en-US" sz="3600" dirty="0">
                <a:latin typeface="Nunito 1 Bold" panose="020B0604020202020204" charset="0"/>
              </a:rPr>
              <a:t> M </a:t>
            </a:r>
            <a:r>
              <a:rPr lang="en-US" sz="3600" dirty="0" err="1">
                <a:latin typeface="Nunito 1 Bold" panose="020B0604020202020204" charset="0"/>
              </a:rPr>
              <a:t>đã</a:t>
            </a:r>
            <a:r>
              <a:rPr lang="en-US" sz="3600" dirty="0">
                <a:latin typeface="Nunito 1 Bold" panose="020B0604020202020204" charset="0"/>
              </a:rPr>
              <a:t> vi </a:t>
            </a:r>
            <a:r>
              <a:rPr lang="en-US" sz="3600" dirty="0" err="1">
                <a:latin typeface="Nunito 1 Bold" panose="020B0604020202020204" charset="0"/>
              </a:rPr>
              <a:t>phạm</a:t>
            </a:r>
            <a:r>
              <a:rPr lang="en-US" sz="3600" dirty="0">
                <a:latin typeface="Nunito 1 Bold" panose="020B0604020202020204" charset="0"/>
              </a:rPr>
              <a:t> </a:t>
            </a:r>
            <a:r>
              <a:rPr lang="en-US" sz="3600" dirty="0" err="1">
                <a:latin typeface="Nunito 1 Bold" panose="020B0604020202020204" charset="0"/>
              </a:rPr>
              <a:t>quy</a:t>
            </a:r>
            <a:r>
              <a:rPr lang="en-US" sz="3600" dirty="0">
                <a:latin typeface="Nunito 1 Bold" panose="020B0604020202020204" charset="0"/>
              </a:rPr>
              <a:t> </a:t>
            </a:r>
            <a:r>
              <a:rPr lang="en-US" sz="3600" dirty="0" err="1">
                <a:latin typeface="Nunito 1 Bold" panose="020B0604020202020204" charset="0"/>
              </a:rPr>
              <a:t>định</a:t>
            </a:r>
            <a:r>
              <a:rPr lang="en-US" sz="3600" dirty="0">
                <a:latin typeface="Nunito 1 Bold" panose="020B0604020202020204" charset="0"/>
              </a:rPr>
              <a:t> </a:t>
            </a:r>
            <a:r>
              <a:rPr lang="en-US" sz="3600" dirty="0" err="1">
                <a:latin typeface="Nunito 1 Bold" panose="020B0604020202020204" charset="0"/>
              </a:rPr>
              <a:t>nào</a:t>
            </a:r>
            <a:r>
              <a:rPr lang="en-US" sz="3600" dirty="0">
                <a:latin typeface="Nunito 1 Bold" panose="020B0604020202020204" charset="0"/>
              </a:rPr>
              <a:t> </a:t>
            </a:r>
            <a:r>
              <a:rPr lang="en-US" sz="3600" dirty="0" err="1">
                <a:latin typeface="Nunito 1 Bold" panose="020B0604020202020204" charset="0"/>
              </a:rPr>
              <a:t>của</a:t>
            </a:r>
            <a:r>
              <a:rPr lang="en-US" sz="3600" dirty="0">
                <a:latin typeface="Nunito 1 Bold" panose="020B0604020202020204" charset="0"/>
              </a:rPr>
              <a:t> </a:t>
            </a:r>
            <a:r>
              <a:rPr lang="en-US" sz="3600" dirty="0" err="1">
                <a:latin typeface="Nunito 1 Bold" panose="020B0604020202020204" charset="0"/>
              </a:rPr>
              <a:t>pháp</a:t>
            </a:r>
            <a:r>
              <a:rPr lang="en-US" sz="3600" dirty="0">
                <a:latin typeface="Nunito 1 Bold" panose="020B0604020202020204" charset="0"/>
              </a:rPr>
              <a:t> </a:t>
            </a:r>
            <a:r>
              <a:rPr lang="en-US" sz="3600" dirty="0" err="1">
                <a:latin typeface="Nunito 1 Bold" panose="020B0604020202020204" charset="0"/>
              </a:rPr>
              <a:t>luật</a:t>
            </a:r>
            <a:r>
              <a:rPr lang="en-US" sz="3600" dirty="0">
                <a:latin typeface="Nunito 1 Bold" panose="020B0604020202020204" charset="0"/>
              </a:rPr>
              <a:t> </a:t>
            </a:r>
            <a:r>
              <a:rPr lang="en-US" sz="3600" dirty="0" err="1">
                <a:latin typeface="Nunito 1 Bold" panose="020B0604020202020204" charset="0"/>
              </a:rPr>
              <a:t>về</a:t>
            </a:r>
            <a:r>
              <a:rPr lang="en-US" sz="3600" dirty="0">
                <a:latin typeface="Nunito 1 Bold" panose="020B0604020202020204" charset="0"/>
              </a:rPr>
              <a:t> </a:t>
            </a:r>
            <a:r>
              <a:rPr lang="en-US" sz="3600" dirty="0" err="1">
                <a:latin typeface="Nunito 1 Bold" panose="020B0604020202020204" charset="0"/>
              </a:rPr>
              <a:t>quyền</a:t>
            </a:r>
            <a:r>
              <a:rPr lang="en-US" sz="3600" dirty="0">
                <a:latin typeface="Nunito 1 Bold" panose="020B0604020202020204" charset="0"/>
              </a:rPr>
              <a:t> </a:t>
            </a:r>
            <a:r>
              <a:rPr lang="en-US" sz="3600" dirty="0" err="1">
                <a:latin typeface="Nunito 1 Bold" panose="020B0604020202020204" charset="0"/>
              </a:rPr>
              <a:t>và</a:t>
            </a:r>
            <a:r>
              <a:rPr lang="en-US" sz="3600" dirty="0">
                <a:latin typeface="Nunito 1 Bold" panose="020B0604020202020204" charset="0"/>
              </a:rPr>
              <a:t> </a:t>
            </a:r>
            <a:r>
              <a:rPr lang="en-US" sz="3600" dirty="0" err="1">
                <a:latin typeface="Nunito 1 Bold" panose="020B0604020202020204" charset="0"/>
              </a:rPr>
              <a:t>nghĩa</a:t>
            </a:r>
            <a:r>
              <a:rPr lang="en-US" sz="3600" dirty="0">
                <a:latin typeface="Nunito 1 Bold" panose="020B0604020202020204" charset="0"/>
              </a:rPr>
              <a:t> </a:t>
            </a:r>
            <a:r>
              <a:rPr lang="en-US" sz="3600" dirty="0" err="1">
                <a:latin typeface="Nunito 1 Bold" panose="020B0604020202020204" charset="0"/>
              </a:rPr>
              <a:t>vị</a:t>
            </a:r>
            <a:r>
              <a:rPr lang="en-US" sz="3600" dirty="0">
                <a:latin typeface="Nunito 1 Bold" panose="020B0604020202020204" charset="0"/>
              </a:rPr>
              <a:t> </a:t>
            </a:r>
            <a:r>
              <a:rPr lang="en-US" sz="3600" dirty="0" err="1">
                <a:latin typeface="Nunito 1 Bold" panose="020B0604020202020204" charset="0"/>
              </a:rPr>
              <a:t>của</a:t>
            </a:r>
            <a:r>
              <a:rPr lang="en-US" sz="3600" dirty="0">
                <a:latin typeface="Nunito 1 Bold" panose="020B0604020202020204" charset="0"/>
              </a:rPr>
              <a:t> </a:t>
            </a:r>
            <a:r>
              <a:rPr lang="en-US" sz="3600" dirty="0" err="1">
                <a:latin typeface="Nunito 1 Bold" panose="020B0604020202020204" charset="0"/>
              </a:rPr>
              <a:t>công</a:t>
            </a:r>
            <a:r>
              <a:rPr lang="en-US" sz="3600" dirty="0">
                <a:latin typeface="Nunito 1 Bold" panose="020B0604020202020204" charset="0"/>
              </a:rPr>
              <a:t> </a:t>
            </a:r>
            <a:r>
              <a:rPr lang="en-US" sz="3600" dirty="0" err="1">
                <a:latin typeface="Nunito 1 Bold" panose="020B0604020202020204" charset="0"/>
              </a:rPr>
              <a:t>dân</a:t>
            </a:r>
            <a:r>
              <a:rPr lang="en-US" sz="3600" dirty="0">
                <a:latin typeface="Nunito 1 Bold" panose="020B0604020202020204" charset="0"/>
              </a:rPr>
              <a:t> </a:t>
            </a:r>
            <a:r>
              <a:rPr lang="en-US" sz="3600" dirty="0" err="1">
                <a:latin typeface="Nunito 1 Bold" panose="020B0604020202020204" charset="0"/>
              </a:rPr>
              <a:t>trong</a:t>
            </a:r>
            <a:r>
              <a:rPr lang="en-US" sz="3600" dirty="0">
                <a:latin typeface="Nunito 1 Bold" panose="020B0604020202020204" charset="0"/>
              </a:rPr>
              <a:t> </a:t>
            </a:r>
            <a:r>
              <a:rPr lang="en-US" sz="3600" dirty="0" err="1">
                <a:latin typeface="Nunito 1 Bold" panose="020B0604020202020204" charset="0"/>
              </a:rPr>
              <a:t>kinh</a:t>
            </a:r>
            <a:r>
              <a:rPr lang="en-US" sz="3600" dirty="0">
                <a:latin typeface="Nunito 1 Bold" panose="020B0604020202020204" charset="0"/>
              </a:rPr>
              <a:t> </a:t>
            </a:r>
            <a:r>
              <a:rPr lang="en-US" sz="3600" dirty="0" err="1">
                <a:latin typeface="Nunito 1 Bold" panose="020B0604020202020204" charset="0"/>
              </a:rPr>
              <a:t>doanh</a:t>
            </a:r>
            <a:r>
              <a:rPr lang="en-US" sz="3600" dirty="0">
                <a:latin typeface="Nunito 1 Bold" panose="020B0604020202020204" charset="0"/>
              </a:rPr>
              <a:t>? </a:t>
            </a:r>
            <a:r>
              <a:rPr lang="en-US" sz="3600" dirty="0" err="1">
                <a:latin typeface="Nunito 1 Bold" panose="020B0604020202020204" charset="0"/>
              </a:rPr>
              <a:t>Hành</a:t>
            </a:r>
            <a:r>
              <a:rPr lang="en-US" sz="3600" dirty="0">
                <a:latin typeface="Nunito 1 Bold" panose="020B0604020202020204" charset="0"/>
              </a:rPr>
              <a:t> vi </a:t>
            </a:r>
            <a:r>
              <a:rPr lang="en-US" sz="3600" dirty="0" err="1">
                <a:latin typeface="Nunito 1 Bold" panose="020B0604020202020204" charset="0"/>
              </a:rPr>
              <a:t>vi</a:t>
            </a:r>
            <a:r>
              <a:rPr lang="en-US" sz="3600" dirty="0">
                <a:latin typeface="Nunito 1 Bold" panose="020B0604020202020204" charset="0"/>
              </a:rPr>
              <a:t> </a:t>
            </a:r>
            <a:r>
              <a:rPr lang="en-US" sz="3600" dirty="0" err="1">
                <a:latin typeface="Nunito 1 Bold" panose="020B0604020202020204" charset="0"/>
              </a:rPr>
              <a:t>phạm</a:t>
            </a:r>
            <a:r>
              <a:rPr lang="en-US" sz="3600" dirty="0">
                <a:latin typeface="Nunito 1 Bold" panose="020B0604020202020204" charset="0"/>
              </a:rPr>
              <a:t> </a:t>
            </a:r>
            <a:r>
              <a:rPr lang="en-US" sz="3600" dirty="0" err="1">
                <a:latin typeface="Nunito 1 Bold" panose="020B0604020202020204" charset="0"/>
              </a:rPr>
              <a:t>đó</a:t>
            </a:r>
            <a:r>
              <a:rPr lang="en-US" sz="3600" dirty="0">
                <a:latin typeface="Nunito 1 Bold" panose="020B0604020202020204" charset="0"/>
              </a:rPr>
              <a:t> </a:t>
            </a:r>
            <a:r>
              <a:rPr lang="en-US" sz="3600" dirty="0" err="1">
                <a:latin typeface="Nunito 1 Bold" panose="020B0604020202020204" charset="0"/>
              </a:rPr>
              <a:t>gây</a:t>
            </a:r>
            <a:r>
              <a:rPr lang="en-US" sz="3600" dirty="0">
                <a:latin typeface="Nunito 1 Bold" panose="020B0604020202020204" charset="0"/>
              </a:rPr>
              <a:t> </a:t>
            </a:r>
            <a:r>
              <a:rPr lang="en-US" sz="3600" dirty="0" err="1">
                <a:latin typeface="Nunito 1 Bold" panose="020B0604020202020204" charset="0"/>
              </a:rPr>
              <a:t>nên</a:t>
            </a:r>
            <a:r>
              <a:rPr lang="en-US" sz="3600" dirty="0">
                <a:latin typeface="Nunito 1 Bold" panose="020B0604020202020204" charset="0"/>
              </a:rPr>
              <a:t> </a:t>
            </a:r>
            <a:r>
              <a:rPr lang="en-US" sz="3600" dirty="0" err="1">
                <a:latin typeface="Nunito 1 Bold" panose="020B0604020202020204" charset="0"/>
              </a:rPr>
              <a:t>những</a:t>
            </a:r>
            <a:r>
              <a:rPr lang="en-US" sz="3600" dirty="0">
                <a:latin typeface="Nunito 1 Bold" panose="020B0604020202020204" charset="0"/>
              </a:rPr>
              <a:t> </a:t>
            </a:r>
            <a:r>
              <a:rPr lang="en-US" sz="3600" dirty="0" err="1">
                <a:latin typeface="Nunito 1 Bold" panose="020B0604020202020204" charset="0"/>
              </a:rPr>
              <a:t>hậu</a:t>
            </a:r>
            <a:r>
              <a:rPr lang="en-US" sz="3600" dirty="0">
                <a:latin typeface="Nunito 1 Bold" panose="020B0604020202020204" charset="0"/>
              </a:rPr>
              <a:t> </a:t>
            </a:r>
            <a:r>
              <a:rPr lang="en-US" sz="3600" dirty="0" err="1">
                <a:latin typeface="Nunito 1 Bold" panose="020B0604020202020204" charset="0"/>
              </a:rPr>
              <a:t>quả</a:t>
            </a:r>
            <a:r>
              <a:rPr lang="en-US" sz="3600" dirty="0">
                <a:latin typeface="Nunito 1 Bold" panose="020B0604020202020204" charset="0"/>
              </a:rPr>
              <a:t> </a:t>
            </a:r>
            <a:r>
              <a:rPr lang="en-US" sz="3600" dirty="0" err="1">
                <a:latin typeface="Nunito 1 Bold" panose="020B0604020202020204" charset="0"/>
              </a:rPr>
              <a:t>gì</a:t>
            </a:r>
            <a:r>
              <a:rPr lang="en-US" sz="3600" dirty="0">
                <a:latin typeface="Nunito 1 Bold" panose="020B0604020202020204" charset="0"/>
              </a:rPr>
              <a:t>?</a:t>
            </a:r>
          </a:p>
        </p:txBody>
      </p:sp>
      <p:pic>
        <p:nvPicPr>
          <p:cNvPr id="19" name="Google Shape;73;p11">
            <a:extLst>
              <a:ext uri="{FF2B5EF4-FFF2-40B4-BE49-F238E27FC236}">
                <a16:creationId xmlns:a16="http://schemas.microsoft.com/office/drawing/2014/main" id="{A849085D-C60C-4373-9B0A-B89D7E6B089A}"/>
              </a:ext>
            </a:extLst>
          </p:cNvPr>
          <p:cNvPicPr preferRelativeResize="0"/>
          <p:nvPr/>
        </p:nvPicPr>
        <p:blipFill>
          <a:blip r:embed="rId11">
            <a:alphaModFix/>
          </a:blip>
          <a:stretch>
            <a:fillRect/>
          </a:stretch>
        </p:blipFill>
        <p:spPr>
          <a:xfrm>
            <a:off x="-11131642" y="-6628418"/>
            <a:ext cx="9585575" cy="9530727"/>
          </a:xfrm>
          <a:prstGeom prst="rect">
            <a:avLst/>
          </a:prstGeom>
          <a:noFill/>
          <a:ln>
            <a:noFill/>
          </a:ln>
        </p:spPr>
      </p:pic>
      <p:pic>
        <p:nvPicPr>
          <p:cNvPr id="20" name="Google Shape;314;p21">
            <a:extLst>
              <a:ext uri="{FF2B5EF4-FFF2-40B4-BE49-F238E27FC236}">
                <a16:creationId xmlns:a16="http://schemas.microsoft.com/office/drawing/2014/main" id="{A33EA872-6EC5-49FC-9D07-6F8FA0316827}"/>
              </a:ext>
            </a:extLst>
          </p:cNvPr>
          <p:cNvPicPr preferRelativeResize="0"/>
          <p:nvPr/>
        </p:nvPicPr>
        <p:blipFill>
          <a:blip r:embed="rId12">
            <a:alphaModFix/>
          </a:blip>
          <a:stretch>
            <a:fillRect/>
          </a:stretch>
        </p:blipFill>
        <p:spPr>
          <a:xfrm>
            <a:off x="13650062" y="-210447"/>
            <a:ext cx="5371350" cy="13733499"/>
          </a:xfrm>
          <a:prstGeom prst="rect">
            <a:avLst/>
          </a:prstGeom>
          <a:noFill/>
          <a:ln>
            <a:noFill/>
          </a:ln>
        </p:spPr>
      </p:pic>
      <p:pic>
        <p:nvPicPr>
          <p:cNvPr id="3" name="Thiết kế chưa có tên">
            <a:hlinkClick r:id="" action="ppaction://media"/>
          </p:cNvPr>
          <p:cNvPicPr>
            <a:picLocks noChangeAspect="1"/>
          </p:cNvPicPr>
          <p:nvPr>
            <a:videoFile r:link="rId2"/>
            <p:extLst>
              <p:ext uri="{DAA4B4D4-6D71-4841-9C94-3DE7FCFB9230}">
                <p14:media xmlns:p14="http://schemas.microsoft.com/office/powerpoint/2010/main" r:embed="rId1">
                  <p14:bmkLst>
                    <p14:bmk name="Bookmark 1" time="0"/>
                  </p14:bmkLst>
                </p14:media>
              </p:ext>
            </p:extLst>
          </p:nvPr>
        </p:nvPicPr>
        <p:blipFill>
          <a:blip r:embed="rId13"/>
          <a:stretch>
            <a:fillRect/>
          </a:stretch>
        </p:blipFill>
        <p:spPr>
          <a:xfrm>
            <a:off x="188083" y="2235630"/>
            <a:ext cx="18191242" cy="7756503"/>
          </a:xfrm>
          <a:prstGeom prst="rect">
            <a:avLst/>
          </a:prstGeom>
        </p:spPr>
      </p:pic>
      <p:pic>
        <p:nvPicPr>
          <p:cNvPr id="4" name="Nhac-nen-quang-cao-doanh-nghiep-www_tiengdong_com">
            <a:hlinkClick r:id="" action="ppaction://media"/>
            <a:extLst>
              <a:ext uri="{FF2B5EF4-FFF2-40B4-BE49-F238E27FC236}">
                <a16:creationId xmlns:a16="http://schemas.microsoft.com/office/drawing/2014/main" id="{74715A3E-DA3A-4BD9-8581-23E270EB10DF}"/>
              </a:ext>
            </a:extLst>
          </p:cNvPr>
          <p:cNvPicPr>
            <a:picLocks noChangeAspect="1"/>
          </p:cNvPicPr>
          <p:nvPr>
            <a:audioFile r:link="rId4"/>
            <p:extLst>
              <p:ext uri="{DAA4B4D4-6D71-4841-9C94-3DE7FCFB9230}">
                <p14:media xmlns:p14="http://schemas.microsoft.com/office/powerpoint/2010/main" r:embed="rId3">
                  <p14:bmkLst>
                    <p14:bmk name="Bookmark 1" time="9221.9529"/>
                  </p14:bmkLst>
                </p14:media>
              </p:ext>
            </p:extLst>
          </p:nvPr>
        </p:nvPicPr>
        <p:blipFill>
          <a:blip r:embed="rId14"/>
          <a:stretch>
            <a:fillRect/>
          </a:stretch>
        </p:blipFill>
        <p:spPr>
          <a:xfrm>
            <a:off x="457200" y="9659702"/>
            <a:ext cx="609600" cy="609600"/>
          </a:xfrm>
          <a:prstGeom prst="rect">
            <a:avLst/>
          </a:prstGeom>
        </p:spPr>
      </p:pic>
    </p:spTree>
    <p:extLst>
      <p:ext uri="{BB962C8B-B14F-4D97-AF65-F5344CB8AC3E}">
        <p14:creationId xmlns:p14="http://schemas.microsoft.com/office/powerpoint/2010/main" val="3848026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3000"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3" presetClass="exit" presetSubtype="32" fill="hold" nodeType="clickEffect">
                                  <p:stCondLst>
                                    <p:cond delay="0"/>
                                  </p:stCondLst>
                                  <p:childTnLst>
                                    <p:animEffect transition="out" filter="plus(out)">
                                      <p:cBhvr>
                                        <p:cTn id="13" dur="2000"/>
                                        <p:tgtEl>
                                          <p:spTgt spid="4"/>
                                        </p:tgtEl>
                                      </p:cBhvr>
                                    </p:animEffect>
                                    <p:set>
                                      <p:cBhvr>
                                        <p:cTn id="14" dur="1" fill="hold">
                                          <p:stCondLst>
                                            <p:cond delay="1999"/>
                                          </p:stCondLst>
                                        </p:cTn>
                                        <p:tgtEl>
                                          <p:spTgt spid="4"/>
                                        </p:tgtEl>
                                        <p:attrNameLst>
                                          <p:attrName>style.visibility</p:attrName>
                                        </p:attrNameLst>
                                      </p:cBhvr>
                                      <p:to>
                                        <p:strVal val="hidden"/>
                                      </p:to>
                                    </p:set>
                                    <p:cmd type="call" cmd="stop">
                                      <p:cBhvr>
                                        <p:cTn id="15" dur="1">
                                          <p:stCondLst>
                                            <p:cond delay="1999"/>
                                          </p:stCondLst>
                                        </p:cTn>
                                        <p:tgtEl>
                                          <p:spTgt spid="4"/>
                                        </p:tgtEl>
                                      </p:cBhvr>
                                    </p:cmd>
                                  </p:childTnLst>
                                </p:cTn>
                              </p:par>
                              <p:par>
                                <p:cTn id="16" presetID="13" presetClass="exit" presetSubtype="32" fill="hold" nodeType="withEffect">
                                  <p:stCondLst>
                                    <p:cond delay="0"/>
                                  </p:stCondLst>
                                  <p:childTnLst>
                                    <p:animEffect transition="out" filter="plus(out)">
                                      <p:cBhvr>
                                        <p:cTn id="17" dur="2000"/>
                                        <p:tgtEl>
                                          <p:spTgt spid="3"/>
                                        </p:tgtEl>
                                      </p:cBhvr>
                                    </p:animEffect>
                                    <p:set>
                                      <p:cBhvr>
                                        <p:cTn id="18" dur="1" fill="hold">
                                          <p:stCondLst>
                                            <p:cond delay="1999"/>
                                          </p:stCondLst>
                                        </p:cTn>
                                        <p:tgtEl>
                                          <p:spTgt spid="3"/>
                                        </p:tgtEl>
                                        <p:attrNameLst>
                                          <p:attrName>style.visibility</p:attrName>
                                        </p:attrNameLst>
                                      </p:cBhvr>
                                      <p:to>
                                        <p:strVal val="hidden"/>
                                      </p:to>
                                    </p:set>
                                    <p:cmd type="call" cmd="stop">
                                      <p:cBhvr>
                                        <p:cTn id="19" dur="1">
                                          <p:stCondLst>
                                            <p:cond delay="1999"/>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879" numSld="999">
                <p:cTn id="20" fill="hold" display="0">
                  <p:stCondLst>
                    <p:cond delay="indefinite"/>
                  </p:stCondLst>
                  <p:endCondLst>
                    <p:cond evt="onStopAudio" delay="0">
                      <p:tgtEl>
                        <p:sldTgt/>
                      </p:tgtEl>
                    </p:cond>
                  </p:endCondLst>
                </p:cTn>
                <p:tgtEl>
                  <p:spTgt spid="4"/>
                </p:tgtEl>
              </p:cMediaNode>
            </p:audio>
            <p:video>
              <p:cMediaNode vol="80000">
                <p:cTn id="21"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6"/>
          <p:cNvPicPr preferRelativeResize="0"/>
          <p:nvPr/>
        </p:nvPicPr>
        <p:blipFill>
          <a:blip r:embed="rId5">
            <a:alphaModFix/>
          </a:blip>
          <a:stretch>
            <a:fillRect/>
          </a:stretch>
        </p:blipFill>
        <p:spPr>
          <a:xfrm>
            <a:off x="15240000" y="-30679"/>
            <a:ext cx="7599424" cy="7940376"/>
          </a:xfrm>
          <a:prstGeom prst="rect">
            <a:avLst/>
          </a:prstGeom>
          <a:noFill/>
          <a:ln>
            <a:noFill/>
          </a:ln>
        </p:spPr>
      </p:pic>
      <p:pic>
        <p:nvPicPr>
          <p:cNvPr id="185" name="Google Shape;185;p16"/>
          <p:cNvPicPr preferRelativeResize="0"/>
          <p:nvPr/>
        </p:nvPicPr>
        <p:blipFill>
          <a:blip r:embed="rId6">
            <a:alphaModFix/>
          </a:blip>
          <a:stretch>
            <a:fillRect/>
          </a:stretch>
        </p:blipFill>
        <p:spPr>
          <a:xfrm>
            <a:off x="-3601416" y="4390760"/>
            <a:ext cx="5979225" cy="6229974"/>
          </a:xfrm>
          <a:prstGeom prst="rect">
            <a:avLst/>
          </a:prstGeom>
          <a:noFill/>
          <a:ln>
            <a:noFill/>
          </a:ln>
        </p:spPr>
      </p:pic>
      <p:grpSp>
        <p:nvGrpSpPr>
          <p:cNvPr id="186" name="Google Shape;186;p16"/>
          <p:cNvGrpSpPr/>
          <p:nvPr/>
        </p:nvGrpSpPr>
        <p:grpSpPr>
          <a:xfrm>
            <a:off x="696438" y="-151509"/>
            <a:ext cx="1544574" cy="1544574"/>
            <a:chOff x="0" y="0"/>
            <a:chExt cx="812800" cy="812800"/>
          </a:xfrm>
        </p:grpSpPr>
        <p:sp>
          <p:nvSpPr>
            <p:cNvPr id="187" name="Google Shape;187;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21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9" name="Google Shape;189;p16"/>
          <p:cNvSpPr txBox="1"/>
          <p:nvPr/>
        </p:nvSpPr>
        <p:spPr>
          <a:xfrm>
            <a:off x="1230978" y="1325562"/>
            <a:ext cx="13551821" cy="158812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8600" b="0" i="0" u="none" strike="noStrike" cap="none" dirty="0" err="1">
                <a:solidFill>
                  <a:srgbClr val="0070C0"/>
                </a:solidFill>
                <a:latin typeface="Nunito 1 Heavy" panose="020B0604020202020204" charset="0"/>
                <a:ea typeface="Notable"/>
                <a:cs typeface="Notable"/>
                <a:sym typeface="Notable"/>
              </a:rPr>
              <a:t>Vòng</a:t>
            </a:r>
            <a:r>
              <a:rPr lang="en-US" sz="8600" b="0" i="0" u="none" strike="noStrike" cap="none" dirty="0">
                <a:solidFill>
                  <a:srgbClr val="0070C0"/>
                </a:solidFill>
                <a:latin typeface="Nunito 1 Heavy" panose="020B0604020202020204" charset="0"/>
                <a:ea typeface="Notable"/>
                <a:cs typeface="Notable"/>
                <a:sym typeface="Notable"/>
              </a:rPr>
              <a:t> 3: </a:t>
            </a:r>
            <a:r>
              <a:rPr lang="en-US" sz="8600" b="0" i="0" u="none" strike="noStrike" cap="none" dirty="0" err="1">
                <a:solidFill>
                  <a:srgbClr val="0070C0"/>
                </a:solidFill>
                <a:latin typeface="Nunito 1 Heavy" panose="020B0604020202020204" charset="0"/>
                <a:ea typeface="Notable"/>
                <a:cs typeface="Notable"/>
                <a:sym typeface="Notable"/>
              </a:rPr>
              <a:t>Bảo</a:t>
            </a:r>
            <a:r>
              <a:rPr lang="en-US" sz="8600" b="0" i="0" u="none" strike="noStrike" cap="none" dirty="0">
                <a:solidFill>
                  <a:srgbClr val="0070C0"/>
                </a:solidFill>
                <a:latin typeface="Nunito 1 Heavy" panose="020B0604020202020204" charset="0"/>
                <a:ea typeface="Notable"/>
                <a:cs typeface="Notable"/>
                <a:sym typeface="Notable"/>
              </a:rPr>
              <a:t> </a:t>
            </a:r>
            <a:r>
              <a:rPr lang="en-US" sz="8600" b="0" i="0" u="none" strike="noStrike" cap="none" dirty="0" err="1">
                <a:solidFill>
                  <a:srgbClr val="0070C0"/>
                </a:solidFill>
                <a:latin typeface="Nunito 1 Heavy" panose="020B0604020202020204" charset="0"/>
                <a:ea typeface="Notable"/>
                <a:cs typeface="Notable"/>
                <a:sym typeface="Notable"/>
              </a:rPr>
              <a:t>vệ</a:t>
            </a:r>
            <a:r>
              <a:rPr lang="en-US" sz="8600" b="0" i="0" u="none" strike="noStrike" cap="none" dirty="0">
                <a:solidFill>
                  <a:srgbClr val="0070C0"/>
                </a:solidFill>
                <a:latin typeface="Nunito 1 Heavy" panose="020B0604020202020204" charset="0"/>
                <a:ea typeface="Notable"/>
                <a:cs typeface="Notable"/>
                <a:sym typeface="Notable"/>
              </a:rPr>
              <a:t> </a:t>
            </a:r>
            <a:r>
              <a:rPr lang="en-US" sz="8600" b="0" i="0" u="none" strike="noStrike" cap="none" dirty="0" err="1">
                <a:solidFill>
                  <a:srgbClr val="0070C0"/>
                </a:solidFill>
                <a:latin typeface="Nunito 1 Heavy" panose="020B0604020202020204" charset="0"/>
                <a:ea typeface="Notable"/>
                <a:cs typeface="Notable"/>
                <a:sym typeface="Notable"/>
              </a:rPr>
              <a:t>thân</a:t>
            </a:r>
            <a:r>
              <a:rPr lang="en-US" sz="8600" b="0" i="0" u="none" strike="noStrike" cap="none" dirty="0">
                <a:solidFill>
                  <a:srgbClr val="0070C0"/>
                </a:solidFill>
                <a:latin typeface="Nunito 1 Heavy" panose="020B0604020202020204" charset="0"/>
                <a:ea typeface="Notable"/>
                <a:cs typeface="Notable"/>
                <a:sym typeface="Notable"/>
              </a:rPr>
              <a:t> </a:t>
            </a:r>
            <a:r>
              <a:rPr lang="en-US" sz="8600" b="0" i="0" u="none" strike="noStrike" cap="none" dirty="0" err="1">
                <a:solidFill>
                  <a:srgbClr val="0070C0"/>
                </a:solidFill>
                <a:latin typeface="Nunito 1 Heavy" panose="020B0604020202020204" charset="0"/>
                <a:ea typeface="Notable"/>
                <a:cs typeface="Notable"/>
                <a:sym typeface="Notable"/>
              </a:rPr>
              <a:t>chủ</a:t>
            </a:r>
            <a:endParaRPr dirty="0">
              <a:solidFill>
                <a:srgbClr val="0070C0"/>
              </a:solidFill>
              <a:latin typeface="Nunito 1 Heavy" panose="020B0604020202020204" charset="0"/>
            </a:endParaRPr>
          </a:p>
        </p:txBody>
      </p:sp>
      <p:sp>
        <p:nvSpPr>
          <p:cNvPr id="190" name="Google Shape;190;p16"/>
          <p:cNvSpPr txBox="1"/>
          <p:nvPr/>
        </p:nvSpPr>
        <p:spPr>
          <a:xfrm>
            <a:off x="1164671" y="3045449"/>
            <a:ext cx="11450550" cy="1103700"/>
          </a:xfrm>
          <a:prstGeom prst="rect">
            <a:avLst/>
          </a:prstGeom>
          <a:noFill/>
          <a:ln>
            <a:noFill/>
          </a:ln>
        </p:spPr>
        <p:txBody>
          <a:bodyPr spcFirstLastPara="1" wrap="square" lIns="0" tIns="0" rIns="0" bIns="0" anchor="t" anchorCtr="0">
            <a:spAutoFit/>
          </a:bodyPr>
          <a:lstStyle/>
          <a:p>
            <a:pPr marL="0" marR="0" lvl="0" indent="0" algn="l" rtl="0">
              <a:lnSpc>
                <a:spcPct val="163333"/>
              </a:lnSpc>
              <a:spcBef>
                <a:spcPts val="0"/>
              </a:spcBef>
              <a:spcAft>
                <a:spcPts val="0"/>
              </a:spcAft>
              <a:buNone/>
            </a:pPr>
            <a:r>
              <a:rPr lang="en-US" sz="4400" b="0" i="0" u="none" strike="noStrike" cap="none" dirty="0" err="1">
                <a:solidFill>
                  <a:schemeClr val="dk1"/>
                </a:solidFill>
                <a:latin typeface="Nunito 1 Heavy" panose="020B0604020202020204" charset="0"/>
                <a:ea typeface="Calibri"/>
                <a:cs typeface="Calibri"/>
                <a:sym typeface="Calibri"/>
              </a:rPr>
              <a:t>Tình</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huống</a:t>
            </a:r>
            <a:r>
              <a:rPr lang="en-US" sz="4400" b="0" i="0" u="none" strike="noStrike" cap="none" dirty="0">
                <a:solidFill>
                  <a:schemeClr val="dk1"/>
                </a:solidFill>
                <a:latin typeface="Nunito 1 Heavy" panose="020B0604020202020204" charset="0"/>
                <a:ea typeface="Calibri"/>
                <a:cs typeface="Calibri"/>
                <a:sym typeface="Calibri"/>
              </a:rPr>
              <a:t>:</a:t>
            </a:r>
            <a:endParaRPr sz="4400" dirty="0">
              <a:latin typeface="Nunito 1 Heavy" panose="020B0604020202020204" charset="0"/>
            </a:endParaRPr>
          </a:p>
        </p:txBody>
      </p:sp>
      <p:sp>
        <p:nvSpPr>
          <p:cNvPr id="191" name="Google Shape;191;p16"/>
          <p:cNvSpPr txBox="1"/>
          <p:nvPr/>
        </p:nvSpPr>
        <p:spPr>
          <a:xfrm>
            <a:off x="1157744" y="117707"/>
            <a:ext cx="965077" cy="1099404"/>
          </a:xfrm>
          <a:prstGeom prst="rect">
            <a:avLst/>
          </a:prstGeom>
          <a:noFill/>
          <a:ln>
            <a:noFill/>
          </a:ln>
        </p:spPr>
        <p:txBody>
          <a:bodyPr spcFirstLastPara="1" wrap="square" lIns="0" tIns="0" rIns="0" bIns="0" anchor="t" anchorCtr="0">
            <a:spAutoFit/>
          </a:bodyPr>
          <a:lstStyle/>
          <a:p>
            <a:pPr marL="0" marR="0" lvl="0" indent="0" algn="ctr" rtl="0">
              <a:lnSpc>
                <a:spcPct val="139996"/>
              </a:lnSpc>
              <a:spcBef>
                <a:spcPts val="0"/>
              </a:spcBef>
              <a:spcAft>
                <a:spcPts val="0"/>
              </a:spcAft>
              <a:buNone/>
            </a:pPr>
            <a:r>
              <a:rPr lang="en-US" sz="5103" b="0" i="0" u="none" strike="noStrike" cap="none" dirty="0">
                <a:solidFill>
                  <a:srgbClr val="FFF0DA"/>
                </a:solidFill>
                <a:latin typeface="Notable"/>
                <a:ea typeface="Notable"/>
                <a:cs typeface="Notable"/>
                <a:sym typeface="Notable"/>
              </a:rPr>
              <a:t>03.</a:t>
            </a:r>
            <a:endParaRPr dirty="0"/>
          </a:p>
        </p:txBody>
      </p:sp>
      <p:grpSp>
        <p:nvGrpSpPr>
          <p:cNvPr id="192" name="Google Shape;192;p16"/>
          <p:cNvGrpSpPr/>
          <p:nvPr/>
        </p:nvGrpSpPr>
        <p:grpSpPr>
          <a:xfrm>
            <a:off x="-999904" y="-423573"/>
            <a:ext cx="3547362" cy="2123650"/>
            <a:chOff x="-401062" y="313547"/>
            <a:chExt cx="1542624" cy="888945"/>
          </a:xfrm>
        </p:grpSpPr>
        <p:sp>
          <p:nvSpPr>
            <p:cNvPr id="193" name="Google Shape;193;p16"/>
            <p:cNvSpPr/>
            <p:nvPr/>
          </p:nvSpPr>
          <p:spPr>
            <a:xfrm>
              <a:off x="287171" y="389692"/>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FFF0DA"/>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94;p16"/>
            <p:cNvSpPr txBox="1"/>
            <p:nvPr/>
          </p:nvSpPr>
          <p:spPr>
            <a:xfrm>
              <a:off x="-401062" y="313547"/>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21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6" name="Google Shape;193;p16">
              <a:extLst>
                <a:ext uri="{FF2B5EF4-FFF2-40B4-BE49-F238E27FC236}">
                  <a16:creationId xmlns:a16="http://schemas.microsoft.com/office/drawing/2014/main" id="{EE1BB64C-7761-4FC9-8A9C-C1B2EE73996A}"/>
                </a:ext>
              </a:extLst>
            </p:cNvPr>
            <p:cNvSpPr/>
            <p:nvPr/>
          </p:nvSpPr>
          <p:spPr>
            <a:xfrm>
              <a:off x="328762" y="334538"/>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FFF0DA"/>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95" name="Google Shape;195;p16"/>
          <p:cNvPicPr preferRelativeResize="0"/>
          <p:nvPr/>
        </p:nvPicPr>
        <p:blipFill>
          <a:blip r:embed="rId7">
            <a:alphaModFix/>
          </a:blip>
          <a:stretch>
            <a:fillRect/>
          </a:stretch>
        </p:blipFill>
        <p:spPr>
          <a:xfrm>
            <a:off x="6798700" y="631531"/>
            <a:ext cx="7315200" cy="877832"/>
          </a:xfrm>
          <a:prstGeom prst="rect">
            <a:avLst/>
          </a:prstGeom>
          <a:noFill/>
          <a:ln>
            <a:noFill/>
          </a:ln>
        </p:spPr>
      </p:pic>
      <p:pic>
        <p:nvPicPr>
          <p:cNvPr id="196" name="Google Shape;196;p16"/>
          <p:cNvPicPr preferRelativeResize="0"/>
          <p:nvPr/>
        </p:nvPicPr>
        <p:blipFill>
          <a:blip r:embed="rId8">
            <a:alphaModFix/>
          </a:blip>
          <a:stretch>
            <a:fillRect/>
          </a:stretch>
        </p:blipFill>
        <p:spPr>
          <a:xfrm>
            <a:off x="6177521" y="8722175"/>
            <a:ext cx="5118075" cy="4575774"/>
          </a:xfrm>
          <a:prstGeom prst="rect">
            <a:avLst/>
          </a:prstGeom>
          <a:noFill/>
          <a:ln>
            <a:noFill/>
          </a:ln>
        </p:spPr>
      </p:pic>
      <p:pic>
        <p:nvPicPr>
          <p:cNvPr id="19" name="Google Shape;73;p11">
            <a:extLst>
              <a:ext uri="{FF2B5EF4-FFF2-40B4-BE49-F238E27FC236}">
                <a16:creationId xmlns:a16="http://schemas.microsoft.com/office/drawing/2014/main" id="{BD416A98-E606-4406-A9AA-D63A551CB32A}"/>
              </a:ext>
            </a:extLst>
          </p:cNvPr>
          <p:cNvPicPr preferRelativeResize="0"/>
          <p:nvPr/>
        </p:nvPicPr>
        <p:blipFill>
          <a:blip r:embed="rId9">
            <a:alphaModFix/>
          </a:blip>
          <a:stretch>
            <a:fillRect/>
          </a:stretch>
        </p:blipFill>
        <p:spPr>
          <a:xfrm>
            <a:off x="12073675" y="973408"/>
            <a:ext cx="9585575" cy="9530727"/>
          </a:xfrm>
          <a:prstGeom prst="rect">
            <a:avLst/>
          </a:prstGeom>
          <a:noFill/>
          <a:ln>
            <a:noFill/>
          </a:ln>
        </p:spPr>
      </p:pic>
      <p:pic>
        <p:nvPicPr>
          <p:cNvPr id="21" name="Google Shape;314;p21">
            <a:extLst>
              <a:ext uri="{FF2B5EF4-FFF2-40B4-BE49-F238E27FC236}">
                <a16:creationId xmlns:a16="http://schemas.microsoft.com/office/drawing/2014/main" id="{C4C76D01-3217-4DEE-9DE0-1EC1815044C6}"/>
              </a:ext>
            </a:extLst>
          </p:cNvPr>
          <p:cNvPicPr preferRelativeResize="0"/>
          <p:nvPr/>
        </p:nvPicPr>
        <p:blipFill>
          <a:blip r:embed="rId10">
            <a:alphaModFix/>
          </a:blip>
          <a:stretch>
            <a:fillRect/>
          </a:stretch>
        </p:blipFill>
        <p:spPr>
          <a:xfrm>
            <a:off x="26005749" y="4390760"/>
            <a:ext cx="5371350" cy="13733499"/>
          </a:xfrm>
          <a:prstGeom prst="rect">
            <a:avLst/>
          </a:prstGeom>
          <a:noFill/>
          <a:ln>
            <a:noFill/>
          </a:ln>
        </p:spPr>
      </p:pic>
      <p:pic>
        <p:nvPicPr>
          <p:cNvPr id="3" name="Untitled_video">
            <a:hlinkClick r:id="" action="ppaction://media"/>
            <a:extLst>
              <a:ext uri="{FF2B5EF4-FFF2-40B4-BE49-F238E27FC236}">
                <a16:creationId xmlns:a16="http://schemas.microsoft.com/office/drawing/2014/main" id="{B0A40502-8A53-47C4-BA92-49C83F4758B9}"/>
              </a:ext>
            </a:extLst>
          </p:cNvPr>
          <p:cNvPicPr>
            <a:picLocks noChangeAspect="1"/>
          </p:cNvPicPr>
          <p:nvPr>
            <a:videoFile r:link="rId1"/>
            <p:extLst>
              <p:ext uri="{DAA4B4D4-6D71-4841-9C94-3DE7FCFB9230}">
                <p14:media xmlns:p14="http://schemas.microsoft.com/office/powerpoint/2010/main" r:embed="rId2">
                  <p14:trim end="5251"/>
                </p14:media>
              </p:ext>
            </p:extLst>
          </p:nvPr>
        </p:nvPicPr>
        <p:blipFill>
          <a:blip r:embed="rId11"/>
          <a:stretch>
            <a:fillRect/>
          </a:stretch>
        </p:blipFill>
        <p:spPr>
          <a:xfrm>
            <a:off x="1514321" y="2815489"/>
            <a:ext cx="14267226" cy="7471511"/>
          </a:xfrm>
          <a:prstGeom prst="rect">
            <a:avLst/>
          </a:prstGeom>
        </p:spPr>
      </p:pic>
    </p:spTree>
    <p:extLst>
      <p:ext uri="{BB962C8B-B14F-4D97-AF65-F5344CB8AC3E}">
        <p14:creationId xmlns:p14="http://schemas.microsoft.com/office/powerpoint/2010/main" val="2157343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6"/>
          <p:cNvPicPr preferRelativeResize="0"/>
          <p:nvPr/>
        </p:nvPicPr>
        <p:blipFill>
          <a:blip r:embed="rId5">
            <a:alphaModFix/>
          </a:blip>
          <a:stretch>
            <a:fillRect/>
          </a:stretch>
        </p:blipFill>
        <p:spPr>
          <a:xfrm>
            <a:off x="15240000" y="-30679"/>
            <a:ext cx="7599424" cy="7940376"/>
          </a:xfrm>
          <a:prstGeom prst="rect">
            <a:avLst/>
          </a:prstGeom>
          <a:noFill/>
          <a:ln>
            <a:noFill/>
          </a:ln>
        </p:spPr>
      </p:pic>
      <p:pic>
        <p:nvPicPr>
          <p:cNvPr id="185" name="Google Shape;185;p16"/>
          <p:cNvPicPr preferRelativeResize="0"/>
          <p:nvPr/>
        </p:nvPicPr>
        <p:blipFill>
          <a:blip r:embed="rId6">
            <a:alphaModFix/>
          </a:blip>
          <a:stretch>
            <a:fillRect/>
          </a:stretch>
        </p:blipFill>
        <p:spPr>
          <a:xfrm>
            <a:off x="-5277840" y="4188938"/>
            <a:ext cx="5979225" cy="6229974"/>
          </a:xfrm>
          <a:prstGeom prst="rect">
            <a:avLst/>
          </a:prstGeom>
          <a:noFill/>
          <a:ln>
            <a:noFill/>
          </a:ln>
        </p:spPr>
      </p:pic>
      <p:grpSp>
        <p:nvGrpSpPr>
          <p:cNvPr id="186" name="Google Shape;186;p16"/>
          <p:cNvGrpSpPr/>
          <p:nvPr/>
        </p:nvGrpSpPr>
        <p:grpSpPr>
          <a:xfrm>
            <a:off x="696438" y="-151509"/>
            <a:ext cx="1544574" cy="1544574"/>
            <a:chOff x="0" y="0"/>
            <a:chExt cx="812800" cy="812800"/>
          </a:xfrm>
        </p:grpSpPr>
        <p:sp>
          <p:nvSpPr>
            <p:cNvPr id="187" name="Google Shape;187;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21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9" name="Google Shape;189;p16"/>
          <p:cNvSpPr txBox="1"/>
          <p:nvPr/>
        </p:nvSpPr>
        <p:spPr>
          <a:xfrm>
            <a:off x="2469882" y="531468"/>
            <a:ext cx="13551821" cy="158812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8600" b="0" i="0" u="none" strike="noStrike" cap="none" dirty="0" err="1">
                <a:solidFill>
                  <a:srgbClr val="0070C0"/>
                </a:solidFill>
                <a:latin typeface="Nunito 1 Heavy" panose="020B0604020202020204" charset="0"/>
                <a:ea typeface="Notable"/>
                <a:cs typeface="Notable"/>
                <a:sym typeface="Notable"/>
              </a:rPr>
              <a:t>Vòng</a:t>
            </a:r>
            <a:r>
              <a:rPr lang="en-US" sz="8600" b="0" i="0" u="none" strike="noStrike" cap="none" dirty="0">
                <a:solidFill>
                  <a:srgbClr val="0070C0"/>
                </a:solidFill>
                <a:latin typeface="Nunito 1 Heavy" panose="020B0604020202020204" charset="0"/>
                <a:ea typeface="Notable"/>
                <a:cs typeface="Notable"/>
                <a:sym typeface="Notable"/>
              </a:rPr>
              <a:t> 3: </a:t>
            </a:r>
            <a:r>
              <a:rPr lang="en-US" sz="8600" b="0" i="0" u="none" strike="noStrike" cap="none" dirty="0" err="1">
                <a:solidFill>
                  <a:srgbClr val="0070C0"/>
                </a:solidFill>
                <a:latin typeface="Nunito 1 Heavy" panose="020B0604020202020204" charset="0"/>
                <a:ea typeface="Notable"/>
                <a:cs typeface="Notable"/>
                <a:sym typeface="Notable"/>
              </a:rPr>
              <a:t>Bảo</a:t>
            </a:r>
            <a:r>
              <a:rPr lang="en-US" sz="8600" b="0" i="0" u="none" strike="noStrike" cap="none" dirty="0">
                <a:solidFill>
                  <a:srgbClr val="0070C0"/>
                </a:solidFill>
                <a:latin typeface="Nunito 1 Heavy" panose="020B0604020202020204" charset="0"/>
                <a:ea typeface="Notable"/>
                <a:cs typeface="Notable"/>
                <a:sym typeface="Notable"/>
              </a:rPr>
              <a:t> </a:t>
            </a:r>
            <a:r>
              <a:rPr lang="en-US" sz="8600" b="0" i="0" u="none" strike="noStrike" cap="none" dirty="0" err="1">
                <a:solidFill>
                  <a:srgbClr val="0070C0"/>
                </a:solidFill>
                <a:latin typeface="Nunito 1 Heavy" panose="020B0604020202020204" charset="0"/>
                <a:ea typeface="Notable"/>
                <a:cs typeface="Notable"/>
                <a:sym typeface="Notable"/>
              </a:rPr>
              <a:t>vệ</a:t>
            </a:r>
            <a:r>
              <a:rPr lang="en-US" sz="8600" b="0" i="0" u="none" strike="noStrike" cap="none" dirty="0">
                <a:solidFill>
                  <a:srgbClr val="0070C0"/>
                </a:solidFill>
                <a:latin typeface="Nunito 1 Heavy" panose="020B0604020202020204" charset="0"/>
                <a:ea typeface="Notable"/>
                <a:cs typeface="Notable"/>
                <a:sym typeface="Notable"/>
              </a:rPr>
              <a:t> </a:t>
            </a:r>
            <a:r>
              <a:rPr lang="en-US" sz="8600" b="0" i="0" u="none" strike="noStrike" cap="none" dirty="0" err="1">
                <a:solidFill>
                  <a:srgbClr val="0070C0"/>
                </a:solidFill>
                <a:latin typeface="Nunito 1 Heavy" panose="020B0604020202020204" charset="0"/>
                <a:ea typeface="Notable"/>
                <a:cs typeface="Notable"/>
                <a:sym typeface="Notable"/>
              </a:rPr>
              <a:t>thân</a:t>
            </a:r>
            <a:r>
              <a:rPr lang="en-US" sz="8600" b="0" i="0" u="none" strike="noStrike" cap="none" dirty="0">
                <a:solidFill>
                  <a:srgbClr val="0070C0"/>
                </a:solidFill>
                <a:latin typeface="Nunito 1 Heavy" panose="020B0604020202020204" charset="0"/>
                <a:ea typeface="Notable"/>
                <a:cs typeface="Notable"/>
                <a:sym typeface="Notable"/>
              </a:rPr>
              <a:t> </a:t>
            </a:r>
            <a:r>
              <a:rPr lang="en-US" sz="8600" b="0" i="0" u="none" strike="noStrike" cap="none" dirty="0" err="1">
                <a:solidFill>
                  <a:srgbClr val="0070C0"/>
                </a:solidFill>
                <a:latin typeface="Nunito 1 Heavy" panose="020B0604020202020204" charset="0"/>
                <a:ea typeface="Notable"/>
                <a:cs typeface="Notable"/>
                <a:sym typeface="Notable"/>
              </a:rPr>
              <a:t>chủ</a:t>
            </a:r>
            <a:endParaRPr dirty="0">
              <a:solidFill>
                <a:srgbClr val="0070C0"/>
              </a:solidFill>
              <a:latin typeface="Nunito 1 Heavy" panose="020B0604020202020204" charset="0"/>
            </a:endParaRPr>
          </a:p>
        </p:txBody>
      </p:sp>
      <p:sp>
        <p:nvSpPr>
          <p:cNvPr id="190" name="Google Shape;190;p16"/>
          <p:cNvSpPr txBox="1"/>
          <p:nvPr/>
        </p:nvSpPr>
        <p:spPr>
          <a:xfrm>
            <a:off x="518728" y="2130769"/>
            <a:ext cx="11450550" cy="1103700"/>
          </a:xfrm>
          <a:prstGeom prst="rect">
            <a:avLst/>
          </a:prstGeom>
          <a:noFill/>
          <a:ln>
            <a:noFill/>
          </a:ln>
        </p:spPr>
        <p:txBody>
          <a:bodyPr spcFirstLastPara="1" wrap="square" lIns="0" tIns="0" rIns="0" bIns="0" anchor="t" anchorCtr="0">
            <a:spAutoFit/>
          </a:bodyPr>
          <a:lstStyle/>
          <a:p>
            <a:pPr marL="0" marR="0" lvl="0" indent="0" algn="l" rtl="0">
              <a:lnSpc>
                <a:spcPct val="163333"/>
              </a:lnSpc>
              <a:spcBef>
                <a:spcPts val="0"/>
              </a:spcBef>
              <a:spcAft>
                <a:spcPts val="0"/>
              </a:spcAft>
              <a:buNone/>
            </a:pPr>
            <a:r>
              <a:rPr lang="en-US" sz="4400" b="0" i="0" u="none" strike="noStrike" cap="none" dirty="0" err="1">
                <a:solidFill>
                  <a:schemeClr val="dk1"/>
                </a:solidFill>
                <a:latin typeface="Nunito 1 Heavy" panose="020B0604020202020204" charset="0"/>
                <a:ea typeface="Calibri"/>
                <a:cs typeface="Calibri"/>
                <a:sym typeface="Calibri"/>
              </a:rPr>
              <a:t>Câu</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hỏi</a:t>
            </a:r>
            <a:r>
              <a:rPr lang="en-US" sz="4400" b="0" i="0" u="none" strike="noStrike" cap="none" dirty="0">
                <a:solidFill>
                  <a:schemeClr val="dk1"/>
                </a:solidFill>
                <a:latin typeface="Nunito 1 Heavy" panose="020B0604020202020204" charset="0"/>
                <a:ea typeface="Calibri"/>
                <a:cs typeface="Calibri"/>
                <a:sym typeface="Calibri"/>
              </a:rPr>
              <a:t>:</a:t>
            </a:r>
            <a:endParaRPr sz="4400" dirty="0">
              <a:latin typeface="Nunito 1 Heavy" panose="020B0604020202020204" charset="0"/>
            </a:endParaRPr>
          </a:p>
        </p:txBody>
      </p:sp>
      <p:sp>
        <p:nvSpPr>
          <p:cNvPr id="191" name="Google Shape;191;p16"/>
          <p:cNvSpPr txBox="1"/>
          <p:nvPr/>
        </p:nvSpPr>
        <p:spPr>
          <a:xfrm>
            <a:off x="1157744" y="117707"/>
            <a:ext cx="965077" cy="1099404"/>
          </a:xfrm>
          <a:prstGeom prst="rect">
            <a:avLst/>
          </a:prstGeom>
          <a:noFill/>
          <a:ln>
            <a:noFill/>
          </a:ln>
        </p:spPr>
        <p:txBody>
          <a:bodyPr spcFirstLastPara="1" wrap="square" lIns="0" tIns="0" rIns="0" bIns="0" anchor="t" anchorCtr="0">
            <a:spAutoFit/>
          </a:bodyPr>
          <a:lstStyle/>
          <a:p>
            <a:pPr marL="0" marR="0" lvl="0" indent="0" algn="ctr" rtl="0">
              <a:lnSpc>
                <a:spcPct val="139996"/>
              </a:lnSpc>
              <a:spcBef>
                <a:spcPts val="0"/>
              </a:spcBef>
              <a:spcAft>
                <a:spcPts val="0"/>
              </a:spcAft>
              <a:buNone/>
            </a:pPr>
            <a:r>
              <a:rPr lang="en-US" sz="5103" b="0" i="0" u="none" strike="noStrike" cap="none" dirty="0">
                <a:solidFill>
                  <a:srgbClr val="FFF0DA"/>
                </a:solidFill>
                <a:latin typeface="Notable"/>
                <a:ea typeface="Notable"/>
                <a:cs typeface="Notable"/>
                <a:sym typeface="Notable"/>
              </a:rPr>
              <a:t>03.</a:t>
            </a:r>
            <a:endParaRPr dirty="0"/>
          </a:p>
        </p:txBody>
      </p:sp>
      <p:grpSp>
        <p:nvGrpSpPr>
          <p:cNvPr id="192" name="Google Shape;192;p16"/>
          <p:cNvGrpSpPr/>
          <p:nvPr/>
        </p:nvGrpSpPr>
        <p:grpSpPr>
          <a:xfrm>
            <a:off x="-999904" y="-423573"/>
            <a:ext cx="3547362" cy="2123650"/>
            <a:chOff x="-401062" y="313547"/>
            <a:chExt cx="1542624" cy="888945"/>
          </a:xfrm>
        </p:grpSpPr>
        <p:sp>
          <p:nvSpPr>
            <p:cNvPr id="193" name="Google Shape;193;p16"/>
            <p:cNvSpPr/>
            <p:nvPr/>
          </p:nvSpPr>
          <p:spPr>
            <a:xfrm>
              <a:off x="287171" y="389692"/>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FFF0DA"/>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94;p16"/>
            <p:cNvSpPr txBox="1"/>
            <p:nvPr/>
          </p:nvSpPr>
          <p:spPr>
            <a:xfrm>
              <a:off x="-401062" y="313547"/>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21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6" name="Google Shape;193;p16">
              <a:extLst>
                <a:ext uri="{FF2B5EF4-FFF2-40B4-BE49-F238E27FC236}">
                  <a16:creationId xmlns:a16="http://schemas.microsoft.com/office/drawing/2014/main" id="{EE1BB64C-7761-4FC9-8A9C-C1B2EE73996A}"/>
                </a:ext>
              </a:extLst>
            </p:cNvPr>
            <p:cNvSpPr/>
            <p:nvPr/>
          </p:nvSpPr>
          <p:spPr>
            <a:xfrm>
              <a:off x="328762" y="334538"/>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FFF0DA"/>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95" name="Google Shape;195;p16"/>
          <p:cNvPicPr preferRelativeResize="0"/>
          <p:nvPr/>
        </p:nvPicPr>
        <p:blipFill>
          <a:blip r:embed="rId7">
            <a:alphaModFix/>
          </a:blip>
          <a:stretch>
            <a:fillRect/>
          </a:stretch>
        </p:blipFill>
        <p:spPr>
          <a:xfrm>
            <a:off x="6977035" y="-241666"/>
            <a:ext cx="7315200" cy="877832"/>
          </a:xfrm>
          <a:prstGeom prst="rect">
            <a:avLst/>
          </a:prstGeom>
          <a:noFill/>
          <a:ln>
            <a:noFill/>
          </a:ln>
        </p:spPr>
      </p:pic>
      <p:pic>
        <p:nvPicPr>
          <p:cNvPr id="196" name="Google Shape;196;p16"/>
          <p:cNvPicPr preferRelativeResize="0"/>
          <p:nvPr/>
        </p:nvPicPr>
        <p:blipFill>
          <a:blip r:embed="rId8">
            <a:alphaModFix/>
          </a:blip>
          <a:stretch>
            <a:fillRect/>
          </a:stretch>
        </p:blipFill>
        <p:spPr>
          <a:xfrm>
            <a:off x="15641404" y="8302189"/>
            <a:ext cx="5118075" cy="4575774"/>
          </a:xfrm>
          <a:prstGeom prst="rect">
            <a:avLst/>
          </a:prstGeom>
          <a:noFill/>
          <a:ln>
            <a:noFill/>
          </a:ln>
        </p:spPr>
      </p:pic>
      <p:pic>
        <p:nvPicPr>
          <p:cNvPr id="19" name="Google Shape;73;p11">
            <a:extLst>
              <a:ext uri="{FF2B5EF4-FFF2-40B4-BE49-F238E27FC236}">
                <a16:creationId xmlns:a16="http://schemas.microsoft.com/office/drawing/2014/main" id="{BD416A98-E606-4406-A9AA-D63A551CB32A}"/>
              </a:ext>
            </a:extLst>
          </p:cNvPr>
          <p:cNvPicPr preferRelativeResize="0"/>
          <p:nvPr/>
        </p:nvPicPr>
        <p:blipFill>
          <a:blip r:embed="rId9">
            <a:alphaModFix/>
          </a:blip>
          <a:stretch>
            <a:fillRect/>
          </a:stretch>
        </p:blipFill>
        <p:spPr>
          <a:xfrm>
            <a:off x="-3152506" y="11559259"/>
            <a:ext cx="9585575" cy="9530727"/>
          </a:xfrm>
          <a:prstGeom prst="rect">
            <a:avLst/>
          </a:prstGeom>
          <a:noFill/>
          <a:ln>
            <a:noFill/>
          </a:ln>
        </p:spPr>
      </p:pic>
      <p:pic>
        <p:nvPicPr>
          <p:cNvPr id="21" name="Google Shape;314;p21">
            <a:extLst>
              <a:ext uri="{FF2B5EF4-FFF2-40B4-BE49-F238E27FC236}">
                <a16:creationId xmlns:a16="http://schemas.microsoft.com/office/drawing/2014/main" id="{C4C76D01-3217-4DEE-9DE0-1EC1815044C6}"/>
              </a:ext>
            </a:extLst>
          </p:cNvPr>
          <p:cNvPicPr preferRelativeResize="0"/>
          <p:nvPr/>
        </p:nvPicPr>
        <p:blipFill>
          <a:blip r:embed="rId10">
            <a:alphaModFix/>
          </a:blip>
          <a:stretch>
            <a:fillRect/>
          </a:stretch>
        </p:blipFill>
        <p:spPr>
          <a:xfrm>
            <a:off x="26005749" y="4390760"/>
            <a:ext cx="5371350" cy="13733499"/>
          </a:xfrm>
          <a:prstGeom prst="rect">
            <a:avLst/>
          </a:prstGeom>
          <a:noFill/>
          <a:ln>
            <a:noFill/>
          </a:ln>
        </p:spPr>
      </p:pic>
      <p:pic>
        <p:nvPicPr>
          <p:cNvPr id="3" name="Untitled_video">
            <a:hlinkClick r:id="" action="ppaction://media"/>
            <a:extLst>
              <a:ext uri="{FF2B5EF4-FFF2-40B4-BE49-F238E27FC236}">
                <a16:creationId xmlns:a16="http://schemas.microsoft.com/office/drawing/2014/main" id="{B0A40502-8A53-47C4-BA92-49C83F4758B9}"/>
              </a:ext>
            </a:extLst>
          </p:cNvPr>
          <p:cNvPicPr>
            <a:picLocks noChangeAspect="1"/>
          </p:cNvPicPr>
          <p:nvPr>
            <a:videoFile r:link="rId1"/>
            <p:extLst>
              <p:ext uri="{DAA4B4D4-6D71-4841-9C94-3DE7FCFB9230}">
                <p14:media xmlns:p14="http://schemas.microsoft.com/office/powerpoint/2010/main" r:embed="rId2">
                  <p14:trim end="5251"/>
                </p14:media>
              </p:ext>
            </p:extLst>
          </p:nvPr>
        </p:nvPicPr>
        <p:blipFill>
          <a:blip r:embed="rId11"/>
          <a:stretch>
            <a:fillRect/>
          </a:stretch>
        </p:blipFill>
        <p:spPr>
          <a:xfrm>
            <a:off x="11295596" y="14135100"/>
            <a:ext cx="14267226" cy="6858000"/>
          </a:xfrm>
          <a:prstGeom prst="rect">
            <a:avLst/>
          </a:prstGeom>
        </p:spPr>
      </p:pic>
      <p:sp>
        <p:nvSpPr>
          <p:cNvPr id="20" name="Google Shape;190;p16">
            <a:extLst>
              <a:ext uri="{FF2B5EF4-FFF2-40B4-BE49-F238E27FC236}">
                <a16:creationId xmlns:a16="http://schemas.microsoft.com/office/drawing/2014/main" id="{02D31281-1302-4C9B-9C73-C67581099D89}"/>
              </a:ext>
            </a:extLst>
          </p:cNvPr>
          <p:cNvSpPr txBox="1"/>
          <p:nvPr/>
        </p:nvSpPr>
        <p:spPr>
          <a:xfrm>
            <a:off x="559977" y="2995368"/>
            <a:ext cx="16589929" cy="3311099"/>
          </a:xfrm>
          <a:prstGeom prst="rect">
            <a:avLst/>
          </a:prstGeom>
          <a:noFill/>
          <a:ln>
            <a:noFill/>
          </a:ln>
        </p:spPr>
        <p:txBody>
          <a:bodyPr spcFirstLastPara="1" wrap="square" lIns="0" tIns="0" rIns="0" bIns="0" anchor="t" anchorCtr="0">
            <a:spAutoFit/>
          </a:bodyPr>
          <a:lstStyle/>
          <a:p>
            <a:pPr marL="0" marR="0" lvl="0" indent="0" algn="l" rtl="0">
              <a:lnSpc>
                <a:spcPct val="163333"/>
              </a:lnSpc>
              <a:spcBef>
                <a:spcPts val="0"/>
              </a:spcBef>
              <a:spcAft>
                <a:spcPts val="0"/>
              </a:spcAft>
              <a:buNone/>
            </a:pPr>
            <a:r>
              <a:rPr lang="en-US" sz="4400" dirty="0">
                <a:solidFill>
                  <a:srgbClr val="FF0000"/>
                </a:solidFill>
                <a:latin typeface="Nunito 1 Heavy" panose="020B0604020202020204" charset="0"/>
                <a:ea typeface="Calibri"/>
                <a:cs typeface="Calibri"/>
                <a:sym typeface="Calibri"/>
              </a:rPr>
              <a:t>LS </a:t>
            </a:r>
            <a:r>
              <a:rPr lang="en-US" sz="4400" dirty="0" err="1">
                <a:solidFill>
                  <a:srgbClr val="FF0000"/>
                </a:solidFill>
                <a:latin typeface="Nunito 1 Heavy" panose="020B0604020202020204" charset="0"/>
                <a:ea typeface="Calibri"/>
                <a:cs typeface="Calibri"/>
                <a:sym typeface="Calibri"/>
              </a:rPr>
              <a:t>số</a:t>
            </a:r>
            <a:r>
              <a:rPr lang="en-US" sz="4400" dirty="0">
                <a:solidFill>
                  <a:srgbClr val="FF0000"/>
                </a:solidFill>
                <a:latin typeface="Nunito 1 Heavy" panose="020B0604020202020204" charset="0"/>
                <a:ea typeface="Calibri"/>
                <a:cs typeface="Calibri"/>
                <a:sym typeface="Calibri"/>
              </a:rPr>
              <a:t> 1 </a:t>
            </a:r>
            <a:r>
              <a:rPr lang="en-US" sz="4400" dirty="0" err="1">
                <a:solidFill>
                  <a:srgbClr val="FF0000"/>
                </a:solidFill>
                <a:latin typeface="Nunito 1 Heavy" panose="020B0604020202020204" charset="0"/>
                <a:ea typeface="Calibri"/>
                <a:cs typeface="Calibri"/>
                <a:sym typeface="Calibri"/>
              </a:rPr>
              <a:t>và</a:t>
            </a:r>
            <a:r>
              <a:rPr lang="en-US" sz="4400" dirty="0">
                <a:solidFill>
                  <a:srgbClr val="FF0000"/>
                </a:solidFill>
                <a:latin typeface="Nunito 1 Heavy" panose="020B0604020202020204" charset="0"/>
                <a:ea typeface="Calibri"/>
                <a:cs typeface="Calibri"/>
                <a:sym typeface="Calibri"/>
              </a:rPr>
              <a:t> 3</a:t>
            </a:r>
            <a:r>
              <a:rPr lang="en-US" sz="4400" b="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Phân</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tích</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hành</a:t>
            </a:r>
            <a:r>
              <a:rPr lang="en-US" sz="4400" i="0" u="none" strike="noStrike" cap="none" dirty="0">
                <a:solidFill>
                  <a:schemeClr val="dk1"/>
                </a:solidFill>
                <a:latin typeface="Nunito 1 Heavy" panose="020B0604020202020204" charset="0"/>
                <a:ea typeface="Calibri"/>
                <a:cs typeface="Calibri"/>
                <a:sym typeface="Calibri"/>
              </a:rPr>
              <a:t> vi </a:t>
            </a:r>
            <a:r>
              <a:rPr lang="en-US" sz="4400" i="0" u="none" strike="noStrike" cap="none" dirty="0" err="1">
                <a:solidFill>
                  <a:schemeClr val="dk1"/>
                </a:solidFill>
                <a:latin typeface="Nunito 1 Heavy" panose="020B0604020202020204" charset="0"/>
                <a:ea typeface="Calibri"/>
                <a:cs typeface="Calibri"/>
                <a:sym typeface="Calibri"/>
              </a:rPr>
              <a:t>vi</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phạm</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quyền</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và</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nghĩa</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vụ</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của</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công</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dân</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trong</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kinh</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doanh</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của</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chủ</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thể</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trong</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tình</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huống</a:t>
            </a:r>
            <a:r>
              <a:rPr lang="en-US" sz="4400" i="0" u="none" strike="noStrike" cap="none" dirty="0">
                <a:solidFill>
                  <a:schemeClr val="dk1"/>
                </a:solidFill>
                <a:latin typeface="Nunito 1 Heavy" panose="020B0604020202020204" charset="0"/>
                <a:ea typeface="Calibri"/>
                <a:cs typeface="Calibri"/>
                <a:sym typeface="Calibri"/>
              </a:rPr>
              <a:t> </a:t>
            </a:r>
            <a:r>
              <a:rPr lang="en-US" sz="4400" i="0" u="none" strike="noStrike" cap="none" dirty="0" err="1">
                <a:solidFill>
                  <a:schemeClr val="dk1"/>
                </a:solidFill>
                <a:latin typeface="Nunito 1 Heavy" panose="020B0604020202020204" charset="0"/>
                <a:ea typeface="Calibri"/>
                <a:cs typeface="Calibri"/>
                <a:sym typeface="Calibri"/>
              </a:rPr>
              <a:t>trên</a:t>
            </a:r>
            <a:r>
              <a:rPr lang="en-US" sz="4400" i="0" u="none" strike="noStrike" cap="none" dirty="0">
                <a:solidFill>
                  <a:schemeClr val="dk1"/>
                </a:solidFill>
                <a:latin typeface="Nunito 1 Heavy" panose="020B0604020202020204" charset="0"/>
                <a:ea typeface="Calibri"/>
                <a:cs typeface="Calibri"/>
                <a:sym typeface="Calibri"/>
              </a:rPr>
              <a:t> ?</a:t>
            </a:r>
            <a:endParaRPr sz="4400" dirty="0">
              <a:latin typeface="Nunito 1 Heavy" panose="020B0604020202020204" charset="0"/>
            </a:endParaRPr>
          </a:p>
        </p:txBody>
      </p:sp>
      <p:sp>
        <p:nvSpPr>
          <p:cNvPr id="22" name="Google Shape;190;p16">
            <a:extLst>
              <a:ext uri="{FF2B5EF4-FFF2-40B4-BE49-F238E27FC236}">
                <a16:creationId xmlns:a16="http://schemas.microsoft.com/office/drawing/2014/main" id="{8FD800FA-3D53-4BE7-A1AE-6E3A7831566F}"/>
              </a:ext>
            </a:extLst>
          </p:cNvPr>
          <p:cNvSpPr txBox="1"/>
          <p:nvPr/>
        </p:nvSpPr>
        <p:spPr>
          <a:xfrm>
            <a:off x="696512" y="6134597"/>
            <a:ext cx="16890774" cy="3311099"/>
          </a:xfrm>
          <a:prstGeom prst="rect">
            <a:avLst/>
          </a:prstGeom>
          <a:noFill/>
          <a:ln>
            <a:noFill/>
          </a:ln>
        </p:spPr>
        <p:txBody>
          <a:bodyPr spcFirstLastPara="1" wrap="square" lIns="0" tIns="0" rIns="0" bIns="0" anchor="t" anchorCtr="0">
            <a:spAutoFit/>
          </a:bodyPr>
          <a:lstStyle/>
          <a:p>
            <a:pPr marL="0" marR="0" lvl="0" indent="0" algn="l" rtl="0">
              <a:lnSpc>
                <a:spcPct val="163333"/>
              </a:lnSpc>
              <a:spcBef>
                <a:spcPts val="0"/>
              </a:spcBef>
              <a:spcAft>
                <a:spcPts val="0"/>
              </a:spcAft>
              <a:buNone/>
            </a:pPr>
            <a:r>
              <a:rPr lang="en-US" sz="4400" b="0" i="0" u="none" strike="noStrike" cap="none" dirty="0">
                <a:solidFill>
                  <a:srgbClr val="FF0000"/>
                </a:solidFill>
                <a:latin typeface="Nunito 1 Heavy" panose="020B0604020202020204" charset="0"/>
                <a:ea typeface="Calibri"/>
                <a:cs typeface="Calibri"/>
                <a:sym typeface="Calibri"/>
              </a:rPr>
              <a:t>LS </a:t>
            </a:r>
            <a:r>
              <a:rPr lang="en-US" sz="4400" b="0" i="0" u="none" strike="noStrike" cap="none" dirty="0" err="1">
                <a:solidFill>
                  <a:srgbClr val="FF0000"/>
                </a:solidFill>
                <a:latin typeface="Nunito 1 Heavy" panose="020B0604020202020204" charset="0"/>
                <a:ea typeface="Calibri"/>
                <a:cs typeface="Calibri"/>
                <a:sym typeface="Calibri"/>
              </a:rPr>
              <a:t>số</a:t>
            </a:r>
            <a:r>
              <a:rPr lang="en-US" sz="4400" b="0" i="0" u="none" strike="noStrike" cap="none" dirty="0">
                <a:solidFill>
                  <a:srgbClr val="FF0000"/>
                </a:solidFill>
                <a:latin typeface="Nunito 1 Heavy" panose="020B0604020202020204" charset="0"/>
                <a:ea typeface="Calibri"/>
                <a:cs typeface="Calibri"/>
                <a:sym typeface="Calibri"/>
              </a:rPr>
              <a:t> 2 </a:t>
            </a:r>
            <a:r>
              <a:rPr lang="en-US" sz="4400" b="0" i="0" u="none" strike="noStrike" cap="none" dirty="0" err="1">
                <a:solidFill>
                  <a:srgbClr val="FF0000"/>
                </a:solidFill>
                <a:latin typeface="Nunito 1 Heavy" panose="020B0604020202020204" charset="0"/>
                <a:ea typeface="Calibri"/>
                <a:cs typeface="Calibri"/>
                <a:sym typeface="Calibri"/>
              </a:rPr>
              <a:t>và</a:t>
            </a:r>
            <a:r>
              <a:rPr lang="en-US" sz="4400" b="0" i="0" u="none" strike="noStrike" cap="none" dirty="0">
                <a:solidFill>
                  <a:srgbClr val="FF0000"/>
                </a:solidFill>
                <a:latin typeface="Nunito 1 Heavy" panose="020B0604020202020204" charset="0"/>
                <a:ea typeface="Calibri"/>
                <a:cs typeface="Calibri"/>
                <a:sym typeface="Calibri"/>
              </a:rPr>
              <a:t> 4</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Hành</a:t>
            </a:r>
            <a:r>
              <a:rPr lang="en-US" sz="4400" b="0" i="0" u="none" strike="noStrike" cap="none" dirty="0">
                <a:solidFill>
                  <a:schemeClr val="dk1"/>
                </a:solidFill>
                <a:latin typeface="Nunito 1 Heavy" panose="020B0604020202020204" charset="0"/>
                <a:ea typeface="Calibri"/>
                <a:cs typeface="Calibri"/>
                <a:sym typeface="Calibri"/>
              </a:rPr>
              <a:t> vi </a:t>
            </a:r>
            <a:r>
              <a:rPr lang="en-US" sz="4400" b="0" i="0" u="none" strike="noStrike" cap="none" dirty="0" err="1">
                <a:solidFill>
                  <a:schemeClr val="dk1"/>
                </a:solidFill>
                <a:latin typeface="Nunito 1 Heavy" panose="020B0604020202020204" charset="0"/>
                <a:ea typeface="Calibri"/>
                <a:cs typeface="Calibri"/>
                <a:sym typeface="Calibri"/>
              </a:rPr>
              <a:t>vi</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phạm</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của</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các</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chủ</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thể</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trong</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tình</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huống</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có</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thể</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làm</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ảnh</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hưởng</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đến</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những</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quyền</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cơ</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bản</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nào</a:t>
            </a:r>
            <a:r>
              <a:rPr lang="en-US" sz="4400" b="0" i="0" u="none" strike="noStrike" cap="none" dirty="0">
                <a:solidFill>
                  <a:schemeClr val="dk1"/>
                </a:solidFill>
                <a:latin typeface="Nunito 1 Heavy" panose="020B0604020202020204" charset="0"/>
                <a:ea typeface="Calibri"/>
                <a:cs typeface="Calibri"/>
                <a:sym typeface="Calibri"/>
              </a:rPr>
              <a:t> </a:t>
            </a:r>
            <a:r>
              <a:rPr lang="en-US" sz="4400" b="0" i="0" u="none" strike="noStrike" cap="none" dirty="0" err="1">
                <a:solidFill>
                  <a:schemeClr val="dk1"/>
                </a:solidFill>
                <a:latin typeface="Nunito 1 Heavy" panose="020B0604020202020204" charset="0"/>
                <a:ea typeface="Calibri"/>
                <a:cs typeface="Calibri"/>
                <a:sym typeface="Calibri"/>
              </a:rPr>
              <a:t>của</a:t>
            </a:r>
            <a:r>
              <a:rPr lang="en-US" sz="4400" b="0" i="0" u="none" strike="noStrike" cap="none" dirty="0">
                <a:solidFill>
                  <a:schemeClr val="dk1"/>
                </a:solidFill>
                <a:latin typeface="Nunito 1 Heavy" panose="020B0604020202020204" charset="0"/>
                <a:ea typeface="Calibri"/>
                <a:cs typeface="Calibri"/>
                <a:sym typeface="Calibri"/>
              </a:rPr>
              <a:t> con </a:t>
            </a:r>
            <a:r>
              <a:rPr lang="en-US" sz="4400" b="0" i="0" u="none" strike="noStrike" cap="none" dirty="0" err="1">
                <a:solidFill>
                  <a:schemeClr val="dk1"/>
                </a:solidFill>
                <a:latin typeface="Nunito 1 Heavy" panose="020B0604020202020204" charset="0"/>
                <a:ea typeface="Calibri"/>
                <a:cs typeface="Calibri"/>
                <a:sym typeface="Calibri"/>
              </a:rPr>
              <a:t>người</a:t>
            </a:r>
            <a:r>
              <a:rPr lang="en-US" sz="4400" b="0" i="0" u="none" strike="noStrike" cap="none" dirty="0">
                <a:solidFill>
                  <a:schemeClr val="dk1"/>
                </a:solidFill>
                <a:latin typeface="Nunito 1 Heavy" panose="020B0604020202020204" charset="0"/>
                <a:ea typeface="Calibri"/>
                <a:cs typeface="Calibri"/>
                <a:sym typeface="Calibri"/>
              </a:rPr>
              <a:t> ?</a:t>
            </a:r>
            <a:endParaRPr sz="4400" dirty="0">
              <a:latin typeface="Nunito 1 Heavy" panose="020B0604020202020204" charset="0"/>
            </a:endParaRPr>
          </a:p>
        </p:txBody>
      </p:sp>
      <p:pic>
        <p:nvPicPr>
          <p:cNvPr id="23" name="Picture 22">
            <a:extLst>
              <a:ext uri="{FF2B5EF4-FFF2-40B4-BE49-F238E27FC236}">
                <a16:creationId xmlns:a16="http://schemas.microsoft.com/office/drawing/2014/main" id="{10B0B243-5280-4B36-9C42-2DC3B90252A1}"/>
              </a:ext>
            </a:extLst>
          </p:cNvPr>
          <p:cNvPicPr>
            <a:picLocks noChangeAspect="1"/>
          </p:cNvPicPr>
          <p:nvPr/>
        </p:nvPicPr>
        <p:blipFill>
          <a:blip r:embed="rId12"/>
          <a:stretch>
            <a:fillRect/>
          </a:stretch>
        </p:blipFill>
        <p:spPr>
          <a:xfrm>
            <a:off x="-14001183" y="-5068278"/>
            <a:ext cx="10855604" cy="6768355"/>
          </a:xfrm>
          <a:prstGeom prst="rect">
            <a:avLst/>
          </a:prstGeom>
        </p:spPr>
      </p:pic>
    </p:spTree>
    <p:extLst>
      <p:ext uri="{BB962C8B-B14F-4D97-AF65-F5344CB8AC3E}">
        <p14:creationId xmlns:p14="http://schemas.microsoft.com/office/powerpoint/2010/main" val="2806443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2" r="-28711" b="-29439"/>
            </a:stretch>
          </a:blipFill>
        </p:spPr>
      </p:sp>
      <p:grpSp>
        <p:nvGrpSpPr>
          <p:cNvPr id="3" name="Group 3"/>
          <p:cNvGrpSpPr/>
          <p:nvPr/>
        </p:nvGrpSpPr>
        <p:grpSpPr>
          <a:xfrm>
            <a:off x="4190999" y="580179"/>
            <a:ext cx="13705403" cy="2740432"/>
            <a:chOff x="0" y="0"/>
            <a:chExt cx="1626240" cy="2762869"/>
          </a:xfrm>
        </p:grpSpPr>
        <p:sp>
          <p:nvSpPr>
            <p:cNvPr id="4" name="Freeform 4"/>
            <p:cNvSpPr/>
            <p:nvPr/>
          </p:nvSpPr>
          <p:spPr>
            <a:xfrm>
              <a:off x="0" y="0"/>
              <a:ext cx="1626240" cy="2762869"/>
            </a:xfrm>
            <a:custGeom>
              <a:avLst/>
              <a:gdLst/>
              <a:ahLst/>
              <a:cxnLst/>
              <a:rect l="l" t="t" r="r" b="b"/>
              <a:pathLst>
                <a:path w="1626240" h="2762869">
                  <a:moveTo>
                    <a:pt x="0" y="0"/>
                  </a:moveTo>
                  <a:lnTo>
                    <a:pt x="1626240" y="0"/>
                  </a:lnTo>
                  <a:lnTo>
                    <a:pt x="1626240" y="2762869"/>
                  </a:lnTo>
                  <a:lnTo>
                    <a:pt x="0" y="2762869"/>
                  </a:lnTo>
                  <a:close/>
                </a:path>
              </a:pathLst>
            </a:custGeom>
            <a:solidFill>
              <a:srgbClr val="6FB429"/>
            </a:solidFill>
          </p:spPr>
        </p:sp>
        <p:sp>
          <p:nvSpPr>
            <p:cNvPr id="5" name="TextBox 5"/>
            <p:cNvSpPr txBox="1"/>
            <p:nvPr/>
          </p:nvSpPr>
          <p:spPr>
            <a:xfrm>
              <a:off x="0" y="-9525"/>
              <a:ext cx="1626240" cy="2772394"/>
            </a:xfrm>
            <a:prstGeom prst="rect">
              <a:avLst/>
            </a:prstGeom>
          </p:spPr>
          <p:txBody>
            <a:bodyPr lIns="50800" tIns="50800" rIns="50800" bIns="50800" rtlCol="0" anchor="ctr"/>
            <a:lstStyle/>
            <a:p>
              <a:pPr algn="ctr">
                <a:lnSpc>
                  <a:spcPts val="2207"/>
                </a:lnSpc>
              </a:pPr>
              <a:endParaRPr/>
            </a:p>
          </p:txBody>
        </p:sp>
      </p:grpSp>
      <p:sp>
        <p:nvSpPr>
          <p:cNvPr id="6" name="Freeform 6"/>
          <p:cNvSpPr/>
          <p:nvPr/>
        </p:nvSpPr>
        <p:spPr>
          <a:xfrm>
            <a:off x="16725690" y="3320611"/>
            <a:ext cx="1178624" cy="1413642"/>
          </a:xfrm>
          <a:custGeom>
            <a:avLst/>
            <a:gdLst/>
            <a:ahLst/>
            <a:cxnLst/>
            <a:rect l="l" t="t" r="r" b="b"/>
            <a:pathLst>
              <a:path w="1178624" h="1413642">
                <a:moveTo>
                  <a:pt x="0" y="0"/>
                </a:moveTo>
                <a:lnTo>
                  <a:pt x="1178624" y="0"/>
                </a:lnTo>
                <a:lnTo>
                  <a:pt x="1178624" y="1413642"/>
                </a:lnTo>
                <a:lnTo>
                  <a:pt x="0" y="1413642"/>
                </a:lnTo>
                <a:lnTo>
                  <a:pt x="0" y="0"/>
                </a:lnTo>
                <a:close/>
              </a:path>
            </a:pathLst>
          </a:custGeom>
          <a:blipFill>
            <a:blip r:embed="rId3"/>
            <a:stretch>
              <a:fillRect/>
            </a:stretch>
          </a:blipFill>
          <a:ln cap="sq">
            <a:noFill/>
            <a:prstDash val="solid"/>
            <a:miter/>
          </a:ln>
        </p:spPr>
      </p:sp>
      <p:sp>
        <p:nvSpPr>
          <p:cNvPr id="7" name="Freeform 7"/>
          <p:cNvSpPr/>
          <p:nvPr/>
        </p:nvSpPr>
        <p:spPr>
          <a:xfrm>
            <a:off x="16151501" y="8627448"/>
            <a:ext cx="1533138" cy="1266755"/>
          </a:xfrm>
          <a:custGeom>
            <a:avLst/>
            <a:gdLst/>
            <a:ahLst/>
            <a:cxnLst/>
            <a:rect l="l" t="t" r="r" b="b"/>
            <a:pathLst>
              <a:path w="1533138" h="1266755">
                <a:moveTo>
                  <a:pt x="0" y="0"/>
                </a:moveTo>
                <a:lnTo>
                  <a:pt x="1533138" y="0"/>
                </a:lnTo>
                <a:lnTo>
                  <a:pt x="1533138" y="1266755"/>
                </a:lnTo>
                <a:lnTo>
                  <a:pt x="0" y="1266755"/>
                </a:lnTo>
                <a:lnTo>
                  <a:pt x="0" y="0"/>
                </a:lnTo>
                <a:close/>
              </a:path>
            </a:pathLst>
          </a:custGeom>
          <a:blipFill>
            <a:blip r:embed="rId4"/>
            <a:stretch>
              <a:fillRect/>
            </a:stretch>
          </a:blipFill>
        </p:spPr>
      </p:sp>
      <p:grpSp>
        <p:nvGrpSpPr>
          <p:cNvPr id="8" name="Group 8"/>
          <p:cNvGrpSpPr/>
          <p:nvPr/>
        </p:nvGrpSpPr>
        <p:grpSpPr>
          <a:xfrm>
            <a:off x="-1504354" y="-529651"/>
            <a:ext cx="20118769" cy="10171270"/>
            <a:chOff x="0" y="-431563"/>
            <a:chExt cx="26825025" cy="13561694"/>
          </a:xfrm>
        </p:grpSpPr>
        <p:sp>
          <p:nvSpPr>
            <p:cNvPr id="9" name="Freeform 9"/>
            <p:cNvSpPr/>
            <p:nvPr/>
          </p:nvSpPr>
          <p:spPr>
            <a:xfrm flipH="1">
              <a:off x="0" y="2372931"/>
              <a:ext cx="9058685" cy="9793173"/>
            </a:xfrm>
            <a:custGeom>
              <a:avLst/>
              <a:gdLst/>
              <a:ahLst/>
              <a:cxnLst/>
              <a:rect l="l" t="t" r="r" b="b"/>
              <a:pathLst>
                <a:path w="9058685" h="9793173">
                  <a:moveTo>
                    <a:pt x="9058685" y="0"/>
                  </a:moveTo>
                  <a:lnTo>
                    <a:pt x="0" y="0"/>
                  </a:lnTo>
                  <a:lnTo>
                    <a:pt x="0" y="9793173"/>
                  </a:lnTo>
                  <a:lnTo>
                    <a:pt x="9058685" y="9793173"/>
                  </a:lnTo>
                  <a:lnTo>
                    <a:pt x="9058685" y="0"/>
                  </a:lnTo>
                  <a:close/>
                </a:path>
              </a:pathLst>
            </a:custGeom>
            <a:blipFill>
              <a:blip r:embed="rId5"/>
              <a:stretch>
                <a:fillRect/>
              </a:stretch>
            </a:blipFill>
            <a:ln cap="sq">
              <a:noFill/>
              <a:prstDash val="solid"/>
              <a:miter/>
            </a:ln>
          </p:spPr>
        </p:sp>
        <p:sp>
          <p:nvSpPr>
            <p:cNvPr id="10" name="Freeform 10"/>
            <p:cNvSpPr/>
            <p:nvPr/>
          </p:nvSpPr>
          <p:spPr>
            <a:xfrm>
              <a:off x="2527934" y="1472836"/>
              <a:ext cx="621340" cy="620564"/>
            </a:xfrm>
            <a:custGeom>
              <a:avLst/>
              <a:gdLst/>
              <a:ahLst/>
              <a:cxnLst/>
              <a:rect l="l" t="t" r="r" b="b"/>
              <a:pathLst>
                <a:path w="621340" h="620564">
                  <a:moveTo>
                    <a:pt x="0" y="0"/>
                  </a:moveTo>
                  <a:lnTo>
                    <a:pt x="621340" y="0"/>
                  </a:lnTo>
                  <a:lnTo>
                    <a:pt x="621340" y="620563"/>
                  </a:lnTo>
                  <a:lnTo>
                    <a:pt x="0" y="620563"/>
                  </a:lnTo>
                  <a:lnTo>
                    <a:pt x="0" y="0"/>
                  </a:lnTo>
                  <a:close/>
                </a:path>
              </a:pathLst>
            </a:custGeom>
            <a:blipFill>
              <a:blip r:embed="rId6"/>
              <a:stretch>
                <a:fillRect/>
              </a:stretch>
            </a:blipFill>
          </p:spPr>
        </p:sp>
        <p:sp>
          <p:nvSpPr>
            <p:cNvPr id="11" name="Freeform 11"/>
            <p:cNvSpPr/>
            <p:nvPr/>
          </p:nvSpPr>
          <p:spPr>
            <a:xfrm>
              <a:off x="8537936" y="6388935"/>
              <a:ext cx="520749" cy="520098"/>
            </a:xfrm>
            <a:custGeom>
              <a:avLst/>
              <a:gdLst/>
              <a:ahLst/>
              <a:cxnLst/>
              <a:rect l="l" t="t" r="r" b="b"/>
              <a:pathLst>
                <a:path w="520749" h="520098">
                  <a:moveTo>
                    <a:pt x="0" y="0"/>
                  </a:moveTo>
                  <a:lnTo>
                    <a:pt x="520749" y="0"/>
                  </a:lnTo>
                  <a:lnTo>
                    <a:pt x="520749" y="520098"/>
                  </a:lnTo>
                  <a:lnTo>
                    <a:pt x="0" y="520098"/>
                  </a:lnTo>
                  <a:lnTo>
                    <a:pt x="0" y="0"/>
                  </a:lnTo>
                  <a:close/>
                </a:path>
              </a:pathLst>
            </a:custGeom>
            <a:blipFill>
              <a:blip r:embed="rId7"/>
              <a:stretch>
                <a:fillRect/>
              </a:stretch>
            </a:blipFill>
            <a:ln cap="sq">
              <a:noFill/>
              <a:prstDash val="solid"/>
              <a:miter/>
            </a:ln>
          </p:spPr>
        </p:sp>
        <p:sp>
          <p:nvSpPr>
            <p:cNvPr id="12" name="Freeform 12"/>
            <p:cNvSpPr/>
            <p:nvPr/>
          </p:nvSpPr>
          <p:spPr>
            <a:xfrm>
              <a:off x="2577968" y="12559539"/>
              <a:ext cx="571306" cy="570592"/>
            </a:xfrm>
            <a:custGeom>
              <a:avLst/>
              <a:gdLst/>
              <a:ahLst/>
              <a:cxnLst/>
              <a:rect l="l" t="t" r="r" b="b"/>
              <a:pathLst>
                <a:path w="571306" h="570592">
                  <a:moveTo>
                    <a:pt x="0" y="0"/>
                  </a:moveTo>
                  <a:lnTo>
                    <a:pt x="571306" y="0"/>
                  </a:lnTo>
                  <a:lnTo>
                    <a:pt x="571306" y="570592"/>
                  </a:lnTo>
                  <a:lnTo>
                    <a:pt x="0" y="570592"/>
                  </a:lnTo>
                  <a:lnTo>
                    <a:pt x="0" y="0"/>
                  </a:lnTo>
                  <a:close/>
                </a:path>
              </a:pathLst>
            </a:custGeom>
            <a:blipFill>
              <a:blip r:embed="rId8"/>
              <a:stretch>
                <a:fillRect/>
              </a:stretch>
            </a:blipFill>
          </p:spPr>
        </p:sp>
        <p:sp>
          <p:nvSpPr>
            <p:cNvPr id="13" name="Freeform 13"/>
            <p:cNvSpPr/>
            <p:nvPr/>
          </p:nvSpPr>
          <p:spPr>
            <a:xfrm>
              <a:off x="24931424" y="-431563"/>
              <a:ext cx="1893601" cy="2185976"/>
            </a:xfrm>
            <a:custGeom>
              <a:avLst/>
              <a:gdLst/>
              <a:ahLst/>
              <a:cxnLst/>
              <a:rect l="l" t="t" r="r" b="b"/>
              <a:pathLst>
                <a:path w="1893601" h="2185976">
                  <a:moveTo>
                    <a:pt x="0" y="0"/>
                  </a:moveTo>
                  <a:lnTo>
                    <a:pt x="1893601" y="0"/>
                  </a:lnTo>
                  <a:lnTo>
                    <a:pt x="1893601" y="2185976"/>
                  </a:lnTo>
                  <a:lnTo>
                    <a:pt x="0" y="2185976"/>
                  </a:lnTo>
                  <a:lnTo>
                    <a:pt x="0" y="0"/>
                  </a:lnTo>
                  <a:close/>
                </a:path>
              </a:pathLst>
            </a:custGeom>
            <a:blipFill>
              <a:blip r:embed="rId9"/>
              <a:stretch>
                <a:fillRect/>
              </a:stretch>
            </a:blipFill>
          </p:spPr>
        </p:sp>
      </p:grpSp>
      <p:sp>
        <p:nvSpPr>
          <p:cNvPr id="14" name="TextBox 14"/>
          <p:cNvSpPr txBox="1"/>
          <p:nvPr/>
        </p:nvSpPr>
        <p:spPr>
          <a:xfrm>
            <a:off x="4610022" y="1020204"/>
            <a:ext cx="12802024" cy="1860381"/>
          </a:xfrm>
          <a:prstGeom prst="rect">
            <a:avLst/>
          </a:prstGeom>
        </p:spPr>
        <p:txBody>
          <a:bodyPr wrap="square" lIns="0" tIns="0" rIns="0" bIns="0" rtlCol="0" anchor="t">
            <a:spAutoFit/>
          </a:bodyPr>
          <a:lstStyle/>
          <a:p>
            <a:pPr>
              <a:lnSpc>
                <a:spcPts val="7149"/>
              </a:lnSpc>
              <a:spcBef>
                <a:spcPct val="0"/>
              </a:spcBef>
            </a:pPr>
            <a:r>
              <a:rPr lang="en-US" sz="5400" dirty="0">
                <a:solidFill>
                  <a:srgbClr val="FFFFFF"/>
                </a:solidFill>
                <a:latin typeface="Nunito 1 Heavy"/>
              </a:rPr>
              <a:t>2. </a:t>
            </a:r>
            <a:r>
              <a:rPr lang="en-US" sz="5400" dirty="0" err="1">
                <a:solidFill>
                  <a:srgbClr val="FFFFFF"/>
                </a:solidFill>
                <a:latin typeface="Nunito 1 Heavy"/>
              </a:rPr>
              <a:t>Quyền</a:t>
            </a:r>
            <a:r>
              <a:rPr lang="en-US" sz="5400" dirty="0">
                <a:solidFill>
                  <a:srgbClr val="FFFFFF"/>
                </a:solidFill>
                <a:latin typeface="Nunito 1 Heavy"/>
              </a:rPr>
              <a:t> </a:t>
            </a:r>
            <a:r>
              <a:rPr lang="en-US" sz="5400" dirty="0" err="1">
                <a:solidFill>
                  <a:srgbClr val="FFFFFF"/>
                </a:solidFill>
                <a:latin typeface="Nunito 1 Heavy"/>
              </a:rPr>
              <a:t>và</a:t>
            </a:r>
            <a:r>
              <a:rPr lang="en-US" sz="5400" dirty="0">
                <a:solidFill>
                  <a:srgbClr val="FFFFFF"/>
                </a:solidFill>
                <a:latin typeface="Nunito 1 Heavy"/>
              </a:rPr>
              <a:t> </a:t>
            </a:r>
            <a:r>
              <a:rPr lang="en-US" sz="5400" dirty="0" err="1">
                <a:solidFill>
                  <a:srgbClr val="FFFFFF"/>
                </a:solidFill>
                <a:latin typeface="Nunito 1 Heavy"/>
              </a:rPr>
              <a:t>nghĩa</a:t>
            </a:r>
            <a:r>
              <a:rPr lang="en-US" sz="5400" dirty="0">
                <a:solidFill>
                  <a:srgbClr val="FFFFFF"/>
                </a:solidFill>
                <a:latin typeface="Nunito 1 Heavy"/>
              </a:rPr>
              <a:t> </a:t>
            </a:r>
            <a:r>
              <a:rPr lang="en-US" sz="5400" dirty="0" err="1">
                <a:solidFill>
                  <a:srgbClr val="FFFFFF"/>
                </a:solidFill>
                <a:latin typeface="Nunito 1 Heavy"/>
              </a:rPr>
              <a:t>vụ</a:t>
            </a:r>
            <a:r>
              <a:rPr lang="en-US" sz="5400" dirty="0">
                <a:solidFill>
                  <a:srgbClr val="FFFFFF"/>
                </a:solidFill>
                <a:latin typeface="Nunito 1 Heavy"/>
              </a:rPr>
              <a:t> </a:t>
            </a:r>
            <a:r>
              <a:rPr lang="en-US" sz="5400" dirty="0" err="1">
                <a:solidFill>
                  <a:srgbClr val="FFFFFF"/>
                </a:solidFill>
                <a:latin typeface="Nunito 1 Heavy"/>
              </a:rPr>
              <a:t>cơ</a:t>
            </a:r>
            <a:r>
              <a:rPr lang="en-US" sz="5400" dirty="0">
                <a:solidFill>
                  <a:srgbClr val="FFFFFF"/>
                </a:solidFill>
                <a:latin typeface="Nunito 1 Heavy"/>
              </a:rPr>
              <a:t> </a:t>
            </a:r>
            <a:r>
              <a:rPr lang="en-US" sz="5400" dirty="0" err="1">
                <a:solidFill>
                  <a:srgbClr val="FFFFFF"/>
                </a:solidFill>
                <a:latin typeface="Nunito 1 Heavy"/>
              </a:rPr>
              <a:t>bản</a:t>
            </a:r>
            <a:r>
              <a:rPr lang="en-US" sz="5400" dirty="0">
                <a:solidFill>
                  <a:srgbClr val="FFFFFF"/>
                </a:solidFill>
                <a:latin typeface="Nunito 1 Heavy"/>
              </a:rPr>
              <a:t> </a:t>
            </a:r>
            <a:r>
              <a:rPr lang="en-US" sz="5400" dirty="0" err="1">
                <a:solidFill>
                  <a:srgbClr val="FFFFFF"/>
                </a:solidFill>
                <a:latin typeface="Nunito 1 Heavy"/>
              </a:rPr>
              <a:t>của</a:t>
            </a:r>
            <a:r>
              <a:rPr lang="en-US" sz="5400" dirty="0">
                <a:solidFill>
                  <a:srgbClr val="FFFFFF"/>
                </a:solidFill>
                <a:latin typeface="Nunito 1 Heavy"/>
              </a:rPr>
              <a:t> </a:t>
            </a:r>
            <a:r>
              <a:rPr lang="en-US" sz="5400" dirty="0" err="1">
                <a:solidFill>
                  <a:srgbClr val="FFFFFF"/>
                </a:solidFill>
                <a:latin typeface="Nunito 1 Heavy"/>
              </a:rPr>
              <a:t>công</a:t>
            </a:r>
            <a:r>
              <a:rPr lang="en-US" sz="5400" dirty="0">
                <a:solidFill>
                  <a:srgbClr val="FFFFFF"/>
                </a:solidFill>
                <a:latin typeface="Nunito 1 Heavy"/>
              </a:rPr>
              <a:t> </a:t>
            </a:r>
            <a:r>
              <a:rPr lang="en-US" sz="5400" dirty="0" err="1">
                <a:solidFill>
                  <a:srgbClr val="FFFFFF"/>
                </a:solidFill>
                <a:latin typeface="Nunito 1 Heavy"/>
              </a:rPr>
              <a:t>dân</a:t>
            </a:r>
            <a:r>
              <a:rPr lang="en-US" sz="5400" dirty="0">
                <a:solidFill>
                  <a:srgbClr val="FFFFFF"/>
                </a:solidFill>
                <a:latin typeface="Nunito 1 Heavy"/>
              </a:rPr>
              <a:t> </a:t>
            </a:r>
            <a:r>
              <a:rPr lang="en-US" sz="5400" dirty="0" err="1">
                <a:solidFill>
                  <a:srgbClr val="FFFFFF"/>
                </a:solidFill>
                <a:latin typeface="Nunito 1 Heavy"/>
              </a:rPr>
              <a:t>về</a:t>
            </a:r>
            <a:r>
              <a:rPr lang="en-US" sz="5400" dirty="0">
                <a:solidFill>
                  <a:srgbClr val="FFFFFF"/>
                </a:solidFill>
                <a:latin typeface="Nunito 1 Heavy"/>
              </a:rPr>
              <a:t> </a:t>
            </a:r>
            <a:r>
              <a:rPr lang="en-US" sz="5400" dirty="0" err="1">
                <a:solidFill>
                  <a:srgbClr val="FFFFFF"/>
                </a:solidFill>
                <a:latin typeface="Nunito 1 Heavy"/>
              </a:rPr>
              <a:t>nộp</a:t>
            </a:r>
            <a:r>
              <a:rPr lang="en-US" sz="5400" dirty="0">
                <a:solidFill>
                  <a:srgbClr val="FFFFFF"/>
                </a:solidFill>
                <a:latin typeface="Nunito 1 Heavy"/>
              </a:rPr>
              <a:t> </a:t>
            </a:r>
            <a:r>
              <a:rPr lang="en-US" sz="5400" dirty="0" err="1">
                <a:solidFill>
                  <a:srgbClr val="FFFFFF"/>
                </a:solidFill>
                <a:latin typeface="Nunito 1 Heavy"/>
              </a:rPr>
              <a:t>thuế</a:t>
            </a:r>
            <a:endParaRPr lang="en-US" sz="5400" dirty="0">
              <a:solidFill>
                <a:srgbClr val="FFFFFF"/>
              </a:solidFill>
              <a:latin typeface="Nunito 1 Heavy"/>
            </a:endParaRPr>
          </a:p>
        </p:txBody>
      </p:sp>
      <p:sp>
        <p:nvSpPr>
          <p:cNvPr id="20" name="TextBox 19">
            <a:extLst>
              <a:ext uri="{FF2B5EF4-FFF2-40B4-BE49-F238E27FC236}">
                <a16:creationId xmlns:a16="http://schemas.microsoft.com/office/drawing/2014/main" id="{577CE551-8A82-4FCA-B2F5-189A7AB1F9A6}"/>
              </a:ext>
            </a:extLst>
          </p:cNvPr>
          <p:cNvSpPr txBox="1"/>
          <p:nvPr/>
        </p:nvSpPr>
        <p:spPr>
          <a:xfrm>
            <a:off x="3721238" y="12280693"/>
            <a:ext cx="9485690" cy="1754326"/>
          </a:xfrm>
          <a:prstGeom prst="rect">
            <a:avLst/>
          </a:prstGeom>
          <a:noFill/>
        </p:spPr>
        <p:txBody>
          <a:bodyPr wrap="square" rtlCol="0">
            <a:spAutoFit/>
          </a:bodyPr>
          <a:lstStyle/>
          <a:p>
            <a:r>
              <a:rPr lang="en-US" sz="5400" b="1" dirty="0"/>
              <a:t>2. </a:t>
            </a:r>
            <a:r>
              <a:rPr lang="en-US" sz="5400" b="1" dirty="0" err="1"/>
              <a:t>Quyền</a:t>
            </a:r>
            <a:r>
              <a:rPr lang="en-US" sz="5400" b="1" dirty="0"/>
              <a:t> </a:t>
            </a:r>
            <a:r>
              <a:rPr lang="en-US" sz="5400" b="1" dirty="0" err="1"/>
              <a:t>và</a:t>
            </a:r>
            <a:r>
              <a:rPr lang="en-US" sz="5400" b="1" dirty="0"/>
              <a:t> </a:t>
            </a:r>
            <a:r>
              <a:rPr lang="en-US" sz="5400" b="1" dirty="0" err="1"/>
              <a:t>nghĩa</a:t>
            </a:r>
            <a:r>
              <a:rPr lang="en-US" sz="5400" b="1" dirty="0"/>
              <a:t> </a:t>
            </a:r>
            <a:r>
              <a:rPr lang="en-US" sz="5400" b="1" dirty="0" err="1"/>
              <a:t>vụ</a:t>
            </a:r>
            <a:r>
              <a:rPr lang="en-US" sz="5400" b="1" dirty="0"/>
              <a:t> </a:t>
            </a:r>
            <a:r>
              <a:rPr lang="en-US" sz="5400" b="1" dirty="0" err="1"/>
              <a:t>của</a:t>
            </a:r>
            <a:r>
              <a:rPr lang="en-US" sz="5400" b="1" dirty="0"/>
              <a:t> </a:t>
            </a:r>
            <a:r>
              <a:rPr lang="en-US" sz="5400" b="1" dirty="0" err="1"/>
              <a:t>công</a:t>
            </a:r>
            <a:r>
              <a:rPr lang="en-US" sz="5400" b="1" dirty="0"/>
              <a:t> </a:t>
            </a:r>
            <a:r>
              <a:rPr lang="en-US" sz="5400" b="1" dirty="0" err="1"/>
              <a:t>dân</a:t>
            </a:r>
            <a:r>
              <a:rPr lang="en-US" sz="5400" b="1" dirty="0"/>
              <a:t> </a:t>
            </a:r>
            <a:r>
              <a:rPr lang="en-US" sz="5400" b="1" dirty="0" err="1"/>
              <a:t>về</a:t>
            </a:r>
            <a:r>
              <a:rPr lang="en-US" sz="5400" b="1" dirty="0"/>
              <a:t> </a:t>
            </a:r>
            <a:r>
              <a:rPr lang="en-US" sz="5400" b="1" dirty="0" err="1"/>
              <a:t>nộp</a:t>
            </a:r>
            <a:r>
              <a:rPr lang="en-US" sz="5400" b="1" dirty="0"/>
              <a:t> </a:t>
            </a:r>
            <a:r>
              <a:rPr lang="en-US" sz="5400" b="1" dirty="0" err="1"/>
              <a:t>thuế</a:t>
            </a:r>
            <a:endParaRPr lang="en-US" sz="5400" b="1" dirty="0"/>
          </a:p>
        </p:txBody>
      </p:sp>
      <p:sp>
        <p:nvSpPr>
          <p:cNvPr id="21" name="Freeform 5">
            <a:extLst>
              <a:ext uri="{FF2B5EF4-FFF2-40B4-BE49-F238E27FC236}">
                <a16:creationId xmlns:a16="http://schemas.microsoft.com/office/drawing/2014/main" id="{143C1D75-823A-49B5-95BE-161FDA9F01B7}"/>
              </a:ext>
            </a:extLst>
          </p:cNvPr>
          <p:cNvSpPr/>
          <p:nvPr/>
        </p:nvSpPr>
        <p:spPr>
          <a:xfrm>
            <a:off x="850675" y="11630028"/>
            <a:ext cx="3041415" cy="2404991"/>
          </a:xfrm>
          <a:custGeom>
            <a:avLst/>
            <a:gdLst/>
            <a:ahLst/>
            <a:cxnLst/>
            <a:rect l="l" t="t" r="r" b="b"/>
            <a:pathLst>
              <a:path w="9976568" h="10557215">
                <a:moveTo>
                  <a:pt x="0" y="0"/>
                </a:moveTo>
                <a:lnTo>
                  <a:pt x="9976568" y="0"/>
                </a:lnTo>
                <a:lnTo>
                  <a:pt x="9976568" y="10557215"/>
                </a:lnTo>
                <a:lnTo>
                  <a:pt x="0" y="10557215"/>
                </a:lnTo>
                <a:lnTo>
                  <a:pt x="0" y="0"/>
                </a:lnTo>
                <a:close/>
              </a:path>
            </a:pathLst>
          </a:custGeom>
          <a:blipFill>
            <a:blip r:embed="rId10"/>
            <a:stretch>
              <a:fillRect/>
            </a:stretch>
          </a:blipFill>
        </p:spPr>
        <p:txBody>
          <a:bodyPr/>
          <a:lstStyle/>
          <a:p>
            <a:endParaRPr lang="en-US" dirty="0"/>
          </a:p>
        </p:txBody>
      </p:sp>
      <p:sp>
        <p:nvSpPr>
          <p:cNvPr id="24" name="TextBox 11">
            <a:extLst>
              <a:ext uri="{FF2B5EF4-FFF2-40B4-BE49-F238E27FC236}">
                <a16:creationId xmlns:a16="http://schemas.microsoft.com/office/drawing/2014/main" id="{EA6D0A32-3F30-414B-ACAF-6F9E655AD419}"/>
              </a:ext>
            </a:extLst>
          </p:cNvPr>
          <p:cNvSpPr txBox="1"/>
          <p:nvPr/>
        </p:nvSpPr>
        <p:spPr>
          <a:xfrm>
            <a:off x="5971253" y="3264937"/>
            <a:ext cx="8435122" cy="1243930"/>
          </a:xfrm>
          <a:prstGeom prst="rect">
            <a:avLst/>
          </a:prstGeom>
        </p:spPr>
        <p:txBody>
          <a:bodyPr wrap="square" lIns="0" tIns="0" rIns="0" bIns="0" rtlCol="0" anchor="t">
            <a:spAutoFit/>
          </a:bodyPr>
          <a:lstStyle/>
          <a:p>
            <a:pPr marL="0" lvl="0" indent="0" algn="l">
              <a:lnSpc>
                <a:spcPts val="9738"/>
              </a:lnSpc>
              <a:spcBef>
                <a:spcPct val="0"/>
              </a:spcBef>
            </a:pPr>
            <a:endParaRPr lang="en-US" sz="8115" u="none" strike="noStrike" dirty="0">
              <a:solidFill>
                <a:srgbClr val="3E3E3E"/>
              </a:solidFill>
              <a:latin typeface="Nunito 1 Heavy"/>
            </a:endParaRPr>
          </a:p>
        </p:txBody>
      </p:sp>
      <p:pic>
        <p:nvPicPr>
          <p:cNvPr id="15" name="Picture 14"/>
          <p:cNvPicPr>
            <a:picLocks noChangeAspect="1"/>
          </p:cNvPicPr>
          <p:nvPr/>
        </p:nvPicPr>
        <p:blipFill>
          <a:blip r:embed="rId11"/>
          <a:stretch>
            <a:fillRect/>
          </a:stretch>
        </p:blipFill>
        <p:spPr>
          <a:xfrm>
            <a:off x="5448300" y="3410236"/>
            <a:ext cx="10855604" cy="6768355"/>
          </a:xfrm>
          <a:prstGeom prst="rect">
            <a:avLst/>
          </a:prstGeom>
        </p:spPr>
      </p:pic>
      <p:grpSp>
        <p:nvGrpSpPr>
          <p:cNvPr id="19" name="Group 11">
            <a:extLst>
              <a:ext uri="{FF2B5EF4-FFF2-40B4-BE49-F238E27FC236}">
                <a16:creationId xmlns:a16="http://schemas.microsoft.com/office/drawing/2014/main" id="{8EE56B13-CA1B-413E-B7EA-1511C19CF821}"/>
              </a:ext>
            </a:extLst>
          </p:cNvPr>
          <p:cNvGrpSpPr/>
          <p:nvPr/>
        </p:nvGrpSpPr>
        <p:grpSpPr>
          <a:xfrm>
            <a:off x="-3540999" y="-1028079"/>
            <a:ext cx="3382359" cy="3002278"/>
            <a:chOff x="0" y="0"/>
            <a:chExt cx="3489374" cy="3170710"/>
          </a:xfrm>
        </p:grpSpPr>
        <p:sp>
          <p:nvSpPr>
            <p:cNvPr id="22" name="Freeform 12">
              <a:extLst>
                <a:ext uri="{FF2B5EF4-FFF2-40B4-BE49-F238E27FC236}">
                  <a16:creationId xmlns:a16="http://schemas.microsoft.com/office/drawing/2014/main" id="{2056AD4E-543F-4C5F-B6F2-CEF620623E3C}"/>
                </a:ext>
              </a:extLst>
            </p:cNvPr>
            <p:cNvSpPr/>
            <p:nvPr/>
          </p:nvSpPr>
          <p:spPr>
            <a:xfrm>
              <a:off x="1059138" y="0"/>
              <a:ext cx="2144192" cy="3170710"/>
            </a:xfrm>
            <a:custGeom>
              <a:avLst/>
              <a:gdLst/>
              <a:ahLst/>
              <a:cxnLst/>
              <a:rect l="l" t="t" r="r" b="b"/>
              <a:pathLst>
                <a:path w="2144192" h="3170710">
                  <a:moveTo>
                    <a:pt x="0" y="0"/>
                  </a:moveTo>
                  <a:lnTo>
                    <a:pt x="2144192" y="0"/>
                  </a:lnTo>
                  <a:lnTo>
                    <a:pt x="2144192" y="3170710"/>
                  </a:lnTo>
                  <a:lnTo>
                    <a:pt x="0" y="3170710"/>
                  </a:lnTo>
                  <a:lnTo>
                    <a:pt x="0" y="0"/>
                  </a:lnTo>
                  <a:close/>
                </a:path>
              </a:pathLst>
            </a:custGeom>
            <a:blipFill>
              <a:blip r:embed="rId12"/>
              <a:stretch>
                <a:fillRect/>
              </a:stretch>
            </a:blipFill>
            <a:ln cap="sq">
              <a:noFill/>
              <a:prstDash val="solid"/>
              <a:miter/>
            </a:ln>
          </p:spPr>
        </p:sp>
        <p:sp>
          <p:nvSpPr>
            <p:cNvPr id="23" name="Freeform 13">
              <a:extLst>
                <a:ext uri="{FF2B5EF4-FFF2-40B4-BE49-F238E27FC236}">
                  <a16:creationId xmlns:a16="http://schemas.microsoft.com/office/drawing/2014/main" id="{5600CF6A-48B8-4C9F-9BD7-0F63275AEB52}"/>
                </a:ext>
              </a:extLst>
            </p:cNvPr>
            <p:cNvSpPr/>
            <p:nvPr/>
          </p:nvSpPr>
          <p:spPr>
            <a:xfrm>
              <a:off x="344028" y="2624893"/>
              <a:ext cx="219601" cy="219326"/>
            </a:xfrm>
            <a:custGeom>
              <a:avLst/>
              <a:gdLst/>
              <a:ahLst/>
              <a:cxnLst/>
              <a:rect l="l" t="t" r="r" b="b"/>
              <a:pathLst>
                <a:path w="219601" h="219326">
                  <a:moveTo>
                    <a:pt x="0" y="0"/>
                  </a:moveTo>
                  <a:lnTo>
                    <a:pt x="219601" y="0"/>
                  </a:lnTo>
                  <a:lnTo>
                    <a:pt x="219601" y="219326"/>
                  </a:lnTo>
                  <a:lnTo>
                    <a:pt x="0" y="219326"/>
                  </a:lnTo>
                  <a:lnTo>
                    <a:pt x="0" y="0"/>
                  </a:lnTo>
                  <a:close/>
                </a:path>
              </a:pathLst>
            </a:custGeom>
            <a:blipFill>
              <a:blip r:embed="rId6"/>
              <a:stretch>
                <a:fillRect/>
              </a:stretch>
            </a:blipFill>
          </p:spPr>
        </p:sp>
        <p:sp>
          <p:nvSpPr>
            <p:cNvPr id="25" name="Freeform 14">
              <a:extLst>
                <a:ext uri="{FF2B5EF4-FFF2-40B4-BE49-F238E27FC236}">
                  <a16:creationId xmlns:a16="http://schemas.microsoft.com/office/drawing/2014/main" id="{F877C892-D8B7-4C41-811B-4371249F9823}"/>
                </a:ext>
              </a:extLst>
            </p:cNvPr>
            <p:cNvSpPr/>
            <p:nvPr/>
          </p:nvSpPr>
          <p:spPr>
            <a:xfrm>
              <a:off x="3203330" y="93700"/>
              <a:ext cx="286044" cy="285686"/>
            </a:xfrm>
            <a:custGeom>
              <a:avLst/>
              <a:gdLst/>
              <a:ahLst/>
              <a:cxnLst/>
              <a:rect l="l" t="t" r="r" b="b"/>
              <a:pathLst>
                <a:path w="286044" h="285686">
                  <a:moveTo>
                    <a:pt x="0" y="0"/>
                  </a:moveTo>
                  <a:lnTo>
                    <a:pt x="286044" y="0"/>
                  </a:lnTo>
                  <a:lnTo>
                    <a:pt x="286044" y="285686"/>
                  </a:lnTo>
                  <a:lnTo>
                    <a:pt x="0" y="285686"/>
                  </a:lnTo>
                  <a:lnTo>
                    <a:pt x="0" y="0"/>
                  </a:lnTo>
                  <a:close/>
                </a:path>
              </a:pathLst>
            </a:custGeom>
            <a:blipFill>
              <a:blip r:embed="rId7"/>
              <a:stretch>
                <a:fillRect/>
              </a:stretch>
            </a:blipFill>
            <a:ln cap="sq">
              <a:noFill/>
              <a:prstDash val="solid"/>
              <a:miter/>
            </a:ln>
          </p:spPr>
        </p:sp>
        <p:sp>
          <p:nvSpPr>
            <p:cNvPr id="26" name="Freeform 15">
              <a:extLst>
                <a:ext uri="{FF2B5EF4-FFF2-40B4-BE49-F238E27FC236}">
                  <a16:creationId xmlns:a16="http://schemas.microsoft.com/office/drawing/2014/main" id="{F67985CD-2E51-4FFF-BD18-BD188DF4C733}"/>
                </a:ext>
              </a:extLst>
            </p:cNvPr>
            <p:cNvSpPr/>
            <p:nvPr/>
          </p:nvSpPr>
          <p:spPr>
            <a:xfrm>
              <a:off x="0" y="637642"/>
              <a:ext cx="401600" cy="401098"/>
            </a:xfrm>
            <a:custGeom>
              <a:avLst/>
              <a:gdLst/>
              <a:ahLst/>
              <a:cxnLst/>
              <a:rect l="l" t="t" r="r" b="b"/>
              <a:pathLst>
                <a:path w="401600" h="401098">
                  <a:moveTo>
                    <a:pt x="0" y="0"/>
                  </a:moveTo>
                  <a:lnTo>
                    <a:pt x="401600" y="0"/>
                  </a:lnTo>
                  <a:lnTo>
                    <a:pt x="401600" y="401098"/>
                  </a:lnTo>
                  <a:lnTo>
                    <a:pt x="0" y="401098"/>
                  </a:lnTo>
                  <a:lnTo>
                    <a:pt x="0" y="0"/>
                  </a:lnTo>
                  <a:close/>
                </a:path>
              </a:pathLst>
            </a:custGeom>
            <a:blipFill>
              <a:blip r:embed="rId8"/>
              <a:stretch>
                <a:fillRect/>
              </a:stretch>
            </a:blipFill>
          </p:spPr>
        </p:sp>
      </p:grpSp>
      <p:pic>
        <p:nvPicPr>
          <p:cNvPr id="27" name="Picture 26">
            <a:extLst>
              <a:ext uri="{FF2B5EF4-FFF2-40B4-BE49-F238E27FC236}">
                <a16:creationId xmlns:a16="http://schemas.microsoft.com/office/drawing/2014/main" id="{3977D652-9754-4E58-B222-E63A51CAD881}"/>
              </a:ext>
            </a:extLst>
          </p:cNvPr>
          <p:cNvPicPr>
            <a:picLocks noChangeAspect="1"/>
          </p:cNvPicPr>
          <p:nvPr/>
        </p:nvPicPr>
        <p:blipFill>
          <a:blip r:embed="rId13"/>
          <a:stretch>
            <a:fillRect/>
          </a:stretch>
        </p:blipFill>
        <p:spPr>
          <a:xfrm>
            <a:off x="19792354" y="4421269"/>
            <a:ext cx="1682044" cy="2257778"/>
          </a:xfrm>
          <a:prstGeom prst="rect">
            <a:avLst/>
          </a:prstGeom>
        </p:spPr>
      </p:pic>
      <p:pic>
        <p:nvPicPr>
          <p:cNvPr id="28" name="Picture 27">
            <a:extLst>
              <a:ext uri="{FF2B5EF4-FFF2-40B4-BE49-F238E27FC236}">
                <a16:creationId xmlns:a16="http://schemas.microsoft.com/office/drawing/2014/main" id="{CE7EABF1-2B4F-4EBC-A96D-A6C9DD23F9C8}"/>
              </a:ext>
            </a:extLst>
          </p:cNvPr>
          <p:cNvPicPr>
            <a:picLocks noChangeAspect="1"/>
          </p:cNvPicPr>
          <p:nvPr/>
        </p:nvPicPr>
        <p:blipFill>
          <a:blip r:embed="rId14"/>
          <a:stretch>
            <a:fillRect/>
          </a:stretch>
        </p:blipFill>
        <p:spPr>
          <a:xfrm>
            <a:off x="19496021" y="5640469"/>
            <a:ext cx="756356" cy="1038578"/>
          </a:xfrm>
          <a:prstGeom prst="rect">
            <a:avLst/>
          </a:prstGeom>
        </p:spPr>
      </p:pic>
      <p:grpSp>
        <p:nvGrpSpPr>
          <p:cNvPr id="29" name="Group 4">
            <a:extLst>
              <a:ext uri="{FF2B5EF4-FFF2-40B4-BE49-F238E27FC236}">
                <a16:creationId xmlns:a16="http://schemas.microsoft.com/office/drawing/2014/main" id="{A09942E8-AE9A-4316-A35E-AF790865CBDD}"/>
              </a:ext>
            </a:extLst>
          </p:cNvPr>
          <p:cNvGrpSpPr/>
          <p:nvPr/>
        </p:nvGrpSpPr>
        <p:grpSpPr>
          <a:xfrm>
            <a:off x="11366084" y="9294811"/>
            <a:ext cx="20772239" cy="7496311"/>
            <a:chOff x="0" y="0"/>
            <a:chExt cx="27696318" cy="9995081"/>
          </a:xfrm>
        </p:grpSpPr>
        <p:sp>
          <p:nvSpPr>
            <p:cNvPr id="30" name="Freeform 5">
              <a:extLst>
                <a:ext uri="{FF2B5EF4-FFF2-40B4-BE49-F238E27FC236}">
                  <a16:creationId xmlns:a16="http://schemas.microsoft.com/office/drawing/2014/main" id="{AEA5FE6E-B932-4251-B5B2-EFF89952435B}"/>
                </a:ext>
              </a:extLst>
            </p:cNvPr>
            <p:cNvSpPr/>
            <p:nvPr/>
          </p:nvSpPr>
          <p:spPr>
            <a:xfrm>
              <a:off x="0" y="1313884"/>
              <a:ext cx="3691872" cy="3691872"/>
            </a:xfrm>
            <a:custGeom>
              <a:avLst/>
              <a:gdLst/>
              <a:ahLst/>
              <a:cxnLst/>
              <a:rect l="l" t="t" r="r" b="b"/>
              <a:pathLst>
                <a:path w="3691872" h="3691872">
                  <a:moveTo>
                    <a:pt x="0" y="0"/>
                  </a:moveTo>
                  <a:lnTo>
                    <a:pt x="3691872" y="0"/>
                  </a:lnTo>
                  <a:lnTo>
                    <a:pt x="3691872" y="3691872"/>
                  </a:lnTo>
                  <a:lnTo>
                    <a:pt x="0" y="3691872"/>
                  </a:lnTo>
                  <a:lnTo>
                    <a:pt x="0" y="0"/>
                  </a:lnTo>
                  <a:close/>
                </a:path>
              </a:pathLst>
            </a:custGeom>
            <a:blipFill>
              <a:blip r:embed="rId15"/>
              <a:stretch>
                <a:fillRect/>
              </a:stretch>
            </a:blipFill>
          </p:spPr>
        </p:sp>
        <p:sp>
          <p:nvSpPr>
            <p:cNvPr id="31" name="Freeform 6">
              <a:extLst>
                <a:ext uri="{FF2B5EF4-FFF2-40B4-BE49-F238E27FC236}">
                  <a16:creationId xmlns:a16="http://schemas.microsoft.com/office/drawing/2014/main" id="{976A2073-A02E-4CDC-8AA4-9F7B1AEF1F96}"/>
                </a:ext>
              </a:extLst>
            </p:cNvPr>
            <p:cNvSpPr/>
            <p:nvPr/>
          </p:nvSpPr>
          <p:spPr>
            <a:xfrm rot="1645162">
              <a:off x="23510703" y="572349"/>
              <a:ext cx="3460242" cy="3994507"/>
            </a:xfrm>
            <a:custGeom>
              <a:avLst/>
              <a:gdLst/>
              <a:ahLst/>
              <a:cxnLst/>
              <a:rect l="l" t="t" r="r" b="b"/>
              <a:pathLst>
                <a:path w="3460242" h="3994507">
                  <a:moveTo>
                    <a:pt x="0" y="0"/>
                  </a:moveTo>
                  <a:lnTo>
                    <a:pt x="3460242" y="0"/>
                  </a:lnTo>
                  <a:lnTo>
                    <a:pt x="3460242" y="3994507"/>
                  </a:lnTo>
                  <a:lnTo>
                    <a:pt x="0" y="3994507"/>
                  </a:lnTo>
                  <a:lnTo>
                    <a:pt x="0" y="0"/>
                  </a:lnTo>
                  <a:close/>
                </a:path>
              </a:pathLst>
            </a:custGeom>
            <a:blipFill>
              <a:blip r:embed="rId9"/>
              <a:stretch>
                <a:fillRect/>
              </a:stretch>
            </a:blipFill>
          </p:spPr>
        </p:sp>
        <p:sp>
          <p:nvSpPr>
            <p:cNvPr id="32" name="Freeform 7">
              <a:extLst>
                <a:ext uri="{FF2B5EF4-FFF2-40B4-BE49-F238E27FC236}">
                  <a16:creationId xmlns:a16="http://schemas.microsoft.com/office/drawing/2014/main" id="{CA09336F-1CA0-4C4C-A20A-7D087DEB75D5}"/>
                </a:ext>
              </a:extLst>
            </p:cNvPr>
            <p:cNvSpPr/>
            <p:nvPr/>
          </p:nvSpPr>
          <p:spPr>
            <a:xfrm>
              <a:off x="23536658" y="6700548"/>
              <a:ext cx="719228" cy="718329"/>
            </a:xfrm>
            <a:custGeom>
              <a:avLst/>
              <a:gdLst/>
              <a:ahLst/>
              <a:cxnLst/>
              <a:rect l="l" t="t" r="r" b="b"/>
              <a:pathLst>
                <a:path w="719228" h="718329">
                  <a:moveTo>
                    <a:pt x="0" y="0"/>
                  </a:moveTo>
                  <a:lnTo>
                    <a:pt x="719229" y="0"/>
                  </a:lnTo>
                  <a:lnTo>
                    <a:pt x="719229" y="718330"/>
                  </a:lnTo>
                  <a:lnTo>
                    <a:pt x="0" y="718330"/>
                  </a:lnTo>
                  <a:lnTo>
                    <a:pt x="0" y="0"/>
                  </a:lnTo>
                  <a:close/>
                </a:path>
              </a:pathLst>
            </a:custGeom>
            <a:blipFill>
              <a:blip r:embed="rId6"/>
              <a:stretch>
                <a:fillRect/>
              </a:stretch>
            </a:blipFill>
          </p:spPr>
        </p:sp>
        <p:sp>
          <p:nvSpPr>
            <p:cNvPr id="33" name="Freeform 8">
              <a:extLst>
                <a:ext uri="{FF2B5EF4-FFF2-40B4-BE49-F238E27FC236}">
                  <a16:creationId xmlns:a16="http://schemas.microsoft.com/office/drawing/2014/main" id="{44D5FA8E-9B6E-4364-9D32-5FC57219467E}"/>
                </a:ext>
              </a:extLst>
            </p:cNvPr>
            <p:cNvSpPr/>
            <p:nvPr/>
          </p:nvSpPr>
          <p:spPr>
            <a:xfrm>
              <a:off x="5511166" y="3159820"/>
              <a:ext cx="693548" cy="692681"/>
            </a:xfrm>
            <a:custGeom>
              <a:avLst/>
              <a:gdLst/>
              <a:ahLst/>
              <a:cxnLst/>
              <a:rect l="l" t="t" r="r" b="b"/>
              <a:pathLst>
                <a:path w="693548" h="692681">
                  <a:moveTo>
                    <a:pt x="0" y="0"/>
                  </a:moveTo>
                  <a:lnTo>
                    <a:pt x="693548" y="0"/>
                  </a:lnTo>
                  <a:lnTo>
                    <a:pt x="693548" y="692681"/>
                  </a:lnTo>
                  <a:lnTo>
                    <a:pt x="0" y="692681"/>
                  </a:lnTo>
                  <a:lnTo>
                    <a:pt x="0" y="0"/>
                  </a:lnTo>
                  <a:close/>
                </a:path>
              </a:pathLst>
            </a:custGeom>
            <a:blipFill>
              <a:blip r:embed="rId6"/>
              <a:stretch>
                <a:fillRect/>
              </a:stretch>
            </a:blipFill>
          </p:spPr>
        </p:sp>
        <p:sp>
          <p:nvSpPr>
            <p:cNvPr id="34" name="Freeform 9">
              <a:extLst>
                <a:ext uri="{FF2B5EF4-FFF2-40B4-BE49-F238E27FC236}">
                  <a16:creationId xmlns:a16="http://schemas.microsoft.com/office/drawing/2014/main" id="{762DFDC2-5FB3-4627-A4FC-2958118DFF63}"/>
                </a:ext>
              </a:extLst>
            </p:cNvPr>
            <p:cNvSpPr/>
            <p:nvPr/>
          </p:nvSpPr>
          <p:spPr>
            <a:xfrm>
              <a:off x="2406229" y="6787844"/>
              <a:ext cx="679627" cy="678778"/>
            </a:xfrm>
            <a:custGeom>
              <a:avLst/>
              <a:gdLst/>
              <a:ahLst/>
              <a:cxnLst/>
              <a:rect l="l" t="t" r="r" b="b"/>
              <a:pathLst>
                <a:path w="679627" h="678778">
                  <a:moveTo>
                    <a:pt x="0" y="0"/>
                  </a:moveTo>
                  <a:lnTo>
                    <a:pt x="679627" y="0"/>
                  </a:lnTo>
                  <a:lnTo>
                    <a:pt x="679627" y="678778"/>
                  </a:lnTo>
                  <a:lnTo>
                    <a:pt x="0" y="678778"/>
                  </a:lnTo>
                  <a:lnTo>
                    <a:pt x="0" y="0"/>
                  </a:lnTo>
                  <a:close/>
                </a:path>
              </a:pathLst>
            </a:custGeom>
            <a:blipFill>
              <a:blip r:embed="rId7"/>
              <a:stretch>
                <a:fillRect/>
              </a:stretch>
            </a:blipFill>
            <a:ln cap="sq">
              <a:noFill/>
              <a:prstDash val="solid"/>
              <a:miter/>
            </a:ln>
          </p:spPr>
        </p:sp>
        <p:sp>
          <p:nvSpPr>
            <p:cNvPr id="35" name="Freeform 10">
              <a:extLst>
                <a:ext uri="{FF2B5EF4-FFF2-40B4-BE49-F238E27FC236}">
                  <a16:creationId xmlns:a16="http://schemas.microsoft.com/office/drawing/2014/main" id="{28593310-B845-413E-ADE3-2F5A5D8474F6}"/>
                </a:ext>
              </a:extLst>
            </p:cNvPr>
            <p:cNvSpPr/>
            <p:nvPr/>
          </p:nvSpPr>
          <p:spPr>
            <a:xfrm>
              <a:off x="6401767" y="5483037"/>
              <a:ext cx="637700" cy="636903"/>
            </a:xfrm>
            <a:custGeom>
              <a:avLst/>
              <a:gdLst/>
              <a:ahLst/>
              <a:cxnLst/>
              <a:rect l="l" t="t" r="r" b="b"/>
              <a:pathLst>
                <a:path w="637700" h="636903">
                  <a:moveTo>
                    <a:pt x="0" y="0"/>
                  </a:moveTo>
                  <a:lnTo>
                    <a:pt x="637700" y="0"/>
                  </a:lnTo>
                  <a:lnTo>
                    <a:pt x="637700" y="636903"/>
                  </a:lnTo>
                  <a:lnTo>
                    <a:pt x="0" y="636903"/>
                  </a:lnTo>
                  <a:lnTo>
                    <a:pt x="0" y="0"/>
                  </a:lnTo>
                  <a:close/>
                </a:path>
              </a:pathLst>
            </a:custGeom>
            <a:blipFill>
              <a:blip r:embed="rId8"/>
              <a:stretch>
                <a:fillRect/>
              </a:stretch>
            </a:blipFill>
          </p:spPr>
        </p:sp>
        <p:sp>
          <p:nvSpPr>
            <p:cNvPr id="36" name="Freeform 11">
              <a:extLst>
                <a:ext uri="{FF2B5EF4-FFF2-40B4-BE49-F238E27FC236}">
                  <a16:creationId xmlns:a16="http://schemas.microsoft.com/office/drawing/2014/main" id="{DC467DAF-832B-486C-B524-261CC77246D0}"/>
                </a:ext>
              </a:extLst>
            </p:cNvPr>
            <p:cNvSpPr/>
            <p:nvPr/>
          </p:nvSpPr>
          <p:spPr>
            <a:xfrm>
              <a:off x="19116674" y="6040063"/>
              <a:ext cx="661312" cy="660485"/>
            </a:xfrm>
            <a:custGeom>
              <a:avLst/>
              <a:gdLst/>
              <a:ahLst/>
              <a:cxnLst/>
              <a:rect l="l" t="t" r="r" b="b"/>
              <a:pathLst>
                <a:path w="661312" h="660485">
                  <a:moveTo>
                    <a:pt x="0" y="0"/>
                  </a:moveTo>
                  <a:lnTo>
                    <a:pt x="661312" y="0"/>
                  </a:lnTo>
                  <a:lnTo>
                    <a:pt x="661312" y="660485"/>
                  </a:lnTo>
                  <a:lnTo>
                    <a:pt x="0" y="660485"/>
                  </a:lnTo>
                  <a:lnTo>
                    <a:pt x="0" y="0"/>
                  </a:lnTo>
                  <a:close/>
                </a:path>
              </a:pathLst>
            </a:custGeom>
            <a:blipFill>
              <a:blip r:embed="rId8"/>
              <a:stretch>
                <a:fillRect/>
              </a:stretch>
            </a:blipFill>
          </p:spPr>
        </p:sp>
        <p:sp>
          <p:nvSpPr>
            <p:cNvPr id="37" name="Freeform 12">
              <a:extLst>
                <a:ext uri="{FF2B5EF4-FFF2-40B4-BE49-F238E27FC236}">
                  <a16:creationId xmlns:a16="http://schemas.microsoft.com/office/drawing/2014/main" id="{548441F5-52B6-4512-9325-209F4B98C357}"/>
                </a:ext>
              </a:extLst>
            </p:cNvPr>
            <p:cNvSpPr/>
            <p:nvPr/>
          </p:nvSpPr>
          <p:spPr>
            <a:xfrm>
              <a:off x="21941897" y="3991830"/>
              <a:ext cx="559148" cy="558449"/>
            </a:xfrm>
            <a:custGeom>
              <a:avLst/>
              <a:gdLst/>
              <a:ahLst/>
              <a:cxnLst/>
              <a:rect l="l" t="t" r="r" b="b"/>
              <a:pathLst>
                <a:path w="559148" h="558449">
                  <a:moveTo>
                    <a:pt x="0" y="0"/>
                  </a:moveTo>
                  <a:lnTo>
                    <a:pt x="559148" y="0"/>
                  </a:lnTo>
                  <a:lnTo>
                    <a:pt x="559148" y="558450"/>
                  </a:lnTo>
                  <a:lnTo>
                    <a:pt x="0" y="558450"/>
                  </a:lnTo>
                  <a:lnTo>
                    <a:pt x="0" y="0"/>
                  </a:lnTo>
                  <a:close/>
                </a:path>
              </a:pathLst>
            </a:custGeom>
            <a:blipFill>
              <a:blip r:embed="rId16"/>
              <a:stretch>
                <a:fillRect/>
              </a:stretch>
            </a:blipFill>
          </p:spPr>
        </p:sp>
        <p:sp>
          <p:nvSpPr>
            <p:cNvPr id="38" name="Freeform 13">
              <a:extLst>
                <a:ext uri="{FF2B5EF4-FFF2-40B4-BE49-F238E27FC236}">
                  <a16:creationId xmlns:a16="http://schemas.microsoft.com/office/drawing/2014/main" id="{C1F2275C-3D5A-4413-9787-4680BF87E631}"/>
                </a:ext>
              </a:extLst>
            </p:cNvPr>
            <p:cNvSpPr/>
            <p:nvPr/>
          </p:nvSpPr>
          <p:spPr>
            <a:xfrm>
              <a:off x="8942112" y="3028227"/>
              <a:ext cx="7928141" cy="6966854"/>
            </a:xfrm>
            <a:custGeom>
              <a:avLst/>
              <a:gdLst/>
              <a:ahLst/>
              <a:cxnLst/>
              <a:rect l="l" t="t" r="r" b="b"/>
              <a:pathLst>
                <a:path w="7928141" h="6966854">
                  <a:moveTo>
                    <a:pt x="0" y="0"/>
                  </a:moveTo>
                  <a:lnTo>
                    <a:pt x="7928141" y="0"/>
                  </a:lnTo>
                  <a:lnTo>
                    <a:pt x="7928141" y="6966854"/>
                  </a:lnTo>
                  <a:lnTo>
                    <a:pt x="0" y="6966854"/>
                  </a:lnTo>
                  <a:lnTo>
                    <a:pt x="0" y="0"/>
                  </a:lnTo>
                  <a:close/>
                </a:path>
              </a:pathLst>
            </a:custGeom>
            <a:blipFill>
              <a:blip r:embed="rId17"/>
              <a:stretch>
                <a:fillRect/>
              </a:stretch>
            </a:blipFill>
          </p:spPr>
        </p:sp>
      </p:grpSp>
    </p:spTree>
    <p:extLst>
      <p:ext uri="{BB962C8B-B14F-4D97-AF65-F5344CB8AC3E}">
        <p14:creationId xmlns:p14="http://schemas.microsoft.com/office/powerpoint/2010/main" val="14010413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45436"/>
            <a:ext cx="18450312"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2" r="-28711" b="-29439"/>
            </a:stretch>
          </a:blipFill>
        </p:spPr>
      </p:sp>
      <p:sp>
        <p:nvSpPr>
          <p:cNvPr id="3" name="TextBox 3"/>
          <p:cNvSpPr txBox="1"/>
          <p:nvPr/>
        </p:nvSpPr>
        <p:spPr>
          <a:xfrm>
            <a:off x="3014324" y="1162050"/>
            <a:ext cx="12259352" cy="1120115"/>
          </a:xfrm>
          <a:prstGeom prst="rect">
            <a:avLst/>
          </a:prstGeom>
        </p:spPr>
        <p:txBody>
          <a:bodyPr lIns="0" tIns="0" rIns="0" bIns="0" rtlCol="0" anchor="t">
            <a:spAutoFit/>
          </a:bodyPr>
          <a:lstStyle/>
          <a:p>
            <a:pPr marL="0" lvl="0" indent="0" algn="ctr">
              <a:lnSpc>
                <a:spcPts val="8359"/>
              </a:lnSpc>
              <a:spcBef>
                <a:spcPct val="0"/>
              </a:spcBef>
            </a:pPr>
            <a:r>
              <a:rPr lang="en-US" sz="8115" dirty="0" err="1">
                <a:solidFill>
                  <a:srgbClr val="3E3E3E"/>
                </a:solidFill>
                <a:latin typeface="Nunito 1 Heavy"/>
              </a:rPr>
              <a:t>Hoạt</a:t>
            </a:r>
            <a:r>
              <a:rPr lang="en-US" sz="8115" dirty="0">
                <a:solidFill>
                  <a:srgbClr val="3E3E3E"/>
                </a:solidFill>
                <a:latin typeface="Nunito 1 Heavy"/>
              </a:rPr>
              <a:t> </a:t>
            </a:r>
            <a:r>
              <a:rPr lang="en-US" sz="8115" dirty="0" err="1">
                <a:solidFill>
                  <a:srgbClr val="3E3E3E"/>
                </a:solidFill>
                <a:latin typeface="Nunito 1 Heavy"/>
              </a:rPr>
              <a:t>động</a:t>
            </a:r>
            <a:r>
              <a:rPr lang="en-US" sz="8115" dirty="0">
                <a:solidFill>
                  <a:srgbClr val="3E3E3E"/>
                </a:solidFill>
                <a:latin typeface="Nunito 1 Heavy"/>
              </a:rPr>
              <a:t> </a:t>
            </a:r>
            <a:r>
              <a:rPr lang="en-US" sz="8115" dirty="0" err="1">
                <a:solidFill>
                  <a:srgbClr val="3E3E3E"/>
                </a:solidFill>
                <a:latin typeface="Nunito 1 Heavy"/>
              </a:rPr>
              <a:t>nhóm</a:t>
            </a:r>
            <a:endParaRPr lang="en-US" sz="8115" dirty="0">
              <a:solidFill>
                <a:srgbClr val="3E3E3E"/>
              </a:solidFill>
              <a:latin typeface="Nunito 1 Heavy"/>
            </a:endParaRPr>
          </a:p>
        </p:txBody>
      </p:sp>
      <p:grpSp>
        <p:nvGrpSpPr>
          <p:cNvPr id="4" name="Group 4"/>
          <p:cNvGrpSpPr/>
          <p:nvPr/>
        </p:nvGrpSpPr>
        <p:grpSpPr>
          <a:xfrm>
            <a:off x="-1382073" y="5890448"/>
            <a:ext cx="20772239" cy="7496311"/>
            <a:chOff x="0" y="0"/>
            <a:chExt cx="27696318" cy="9995081"/>
          </a:xfrm>
        </p:grpSpPr>
        <p:sp>
          <p:nvSpPr>
            <p:cNvPr id="5" name="Freeform 5"/>
            <p:cNvSpPr/>
            <p:nvPr/>
          </p:nvSpPr>
          <p:spPr>
            <a:xfrm>
              <a:off x="0" y="1313884"/>
              <a:ext cx="3691872" cy="3691872"/>
            </a:xfrm>
            <a:custGeom>
              <a:avLst/>
              <a:gdLst/>
              <a:ahLst/>
              <a:cxnLst/>
              <a:rect l="l" t="t" r="r" b="b"/>
              <a:pathLst>
                <a:path w="3691872" h="3691872">
                  <a:moveTo>
                    <a:pt x="0" y="0"/>
                  </a:moveTo>
                  <a:lnTo>
                    <a:pt x="3691872" y="0"/>
                  </a:lnTo>
                  <a:lnTo>
                    <a:pt x="3691872" y="3691872"/>
                  </a:lnTo>
                  <a:lnTo>
                    <a:pt x="0" y="3691872"/>
                  </a:lnTo>
                  <a:lnTo>
                    <a:pt x="0" y="0"/>
                  </a:lnTo>
                  <a:close/>
                </a:path>
              </a:pathLst>
            </a:custGeom>
            <a:blipFill>
              <a:blip r:embed="rId3"/>
              <a:stretch>
                <a:fillRect/>
              </a:stretch>
            </a:blipFill>
          </p:spPr>
        </p:sp>
        <p:sp>
          <p:nvSpPr>
            <p:cNvPr id="6" name="Freeform 6"/>
            <p:cNvSpPr/>
            <p:nvPr/>
          </p:nvSpPr>
          <p:spPr>
            <a:xfrm rot="1645162">
              <a:off x="23510703" y="572349"/>
              <a:ext cx="3460242" cy="3994507"/>
            </a:xfrm>
            <a:custGeom>
              <a:avLst/>
              <a:gdLst/>
              <a:ahLst/>
              <a:cxnLst/>
              <a:rect l="l" t="t" r="r" b="b"/>
              <a:pathLst>
                <a:path w="3460242" h="3994507">
                  <a:moveTo>
                    <a:pt x="0" y="0"/>
                  </a:moveTo>
                  <a:lnTo>
                    <a:pt x="3460242" y="0"/>
                  </a:lnTo>
                  <a:lnTo>
                    <a:pt x="3460242" y="3994507"/>
                  </a:lnTo>
                  <a:lnTo>
                    <a:pt x="0" y="3994507"/>
                  </a:lnTo>
                  <a:lnTo>
                    <a:pt x="0" y="0"/>
                  </a:lnTo>
                  <a:close/>
                </a:path>
              </a:pathLst>
            </a:custGeom>
            <a:blipFill>
              <a:blip r:embed="rId4"/>
              <a:stretch>
                <a:fillRect/>
              </a:stretch>
            </a:blipFill>
          </p:spPr>
        </p:sp>
        <p:sp>
          <p:nvSpPr>
            <p:cNvPr id="7" name="Freeform 7"/>
            <p:cNvSpPr/>
            <p:nvPr/>
          </p:nvSpPr>
          <p:spPr>
            <a:xfrm>
              <a:off x="23536658" y="6700548"/>
              <a:ext cx="719228" cy="718329"/>
            </a:xfrm>
            <a:custGeom>
              <a:avLst/>
              <a:gdLst/>
              <a:ahLst/>
              <a:cxnLst/>
              <a:rect l="l" t="t" r="r" b="b"/>
              <a:pathLst>
                <a:path w="719228" h="718329">
                  <a:moveTo>
                    <a:pt x="0" y="0"/>
                  </a:moveTo>
                  <a:lnTo>
                    <a:pt x="719229" y="0"/>
                  </a:lnTo>
                  <a:lnTo>
                    <a:pt x="719229" y="718330"/>
                  </a:lnTo>
                  <a:lnTo>
                    <a:pt x="0" y="718330"/>
                  </a:lnTo>
                  <a:lnTo>
                    <a:pt x="0" y="0"/>
                  </a:lnTo>
                  <a:close/>
                </a:path>
              </a:pathLst>
            </a:custGeom>
            <a:blipFill>
              <a:blip r:embed="rId5"/>
              <a:stretch>
                <a:fillRect/>
              </a:stretch>
            </a:blipFill>
          </p:spPr>
        </p:sp>
        <p:sp>
          <p:nvSpPr>
            <p:cNvPr id="8" name="Freeform 8"/>
            <p:cNvSpPr/>
            <p:nvPr/>
          </p:nvSpPr>
          <p:spPr>
            <a:xfrm>
              <a:off x="5511166" y="3159820"/>
              <a:ext cx="693548" cy="692681"/>
            </a:xfrm>
            <a:custGeom>
              <a:avLst/>
              <a:gdLst/>
              <a:ahLst/>
              <a:cxnLst/>
              <a:rect l="l" t="t" r="r" b="b"/>
              <a:pathLst>
                <a:path w="693548" h="692681">
                  <a:moveTo>
                    <a:pt x="0" y="0"/>
                  </a:moveTo>
                  <a:lnTo>
                    <a:pt x="693548" y="0"/>
                  </a:lnTo>
                  <a:lnTo>
                    <a:pt x="693548" y="692681"/>
                  </a:lnTo>
                  <a:lnTo>
                    <a:pt x="0" y="692681"/>
                  </a:lnTo>
                  <a:lnTo>
                    <a:pt x="0" y="0"/>
                  </a:lnTo>
                  <a:close/>
                </a:path>
              </a:pathLst>
            </a:custGeom>
            <a:blipFill>
              <a:blip r:embed="rId5"/>
              <a:stretch>
                <a:fillRect/>
              </a:stretch>
            </a:blipFill>
          </p:spPr>
        </p:sp>
        <p:sp>
          <p:nvSpPr>
            <p:cNvPr id="9" name="Freeform 9"/>
            <p:cNvSpPr/>
            <p:nvPr/>
          </p:nvSpPr>
          <p:spPr>
            <a:xfrm>
              <a:off x="2406229" y="6787844"/>
              <a:ext cx="679627" cy="678778"/>
            </a:xfrm>
            <a:custGeom>
              <a:avLst/>
              <a:gdLst/>
              <a:ahLst/>
              <a:cxnLst/>
              <a:rect l="l" t="t" r="r" b="b"/>
              <a:pathLst>
                <a:path w="679627" h="678778">
                  <a:moveTo>
                    <a:pt x="0" y="0"/>
                  </a:moveTo>
                  <a:lnTo>
                    <a:pt x="679627" y="0"/>
                  </a:lnTo>
                  <a:lnTo>
                    <a:pt x="679627" y="678778"/>
                  </a:lnTo>
                  <a:lnTo>
                    <a:pt x="0" y="678778"/>
                  </a:lnTo>
                  <a:lnTo>
                    <a:pt x="0" y="0"/>
                  </a:lnTo>
                  <a:close/>
                </a:path>
              </a:pathLst>
            </a:custGeom>
            <a:blipFill>
              <a:blip r:embed="rId6"/>
              <a:stretch>
                <a:fillRect/>
              </a:stretch>
            </a:blipFill>
            <a:ln cap="sq">
              <a:noFill/>
              <a:prstDash val="solid"/>
              <a:miter/>
            </a:ln>
          </p:spPr>
        </p:sp>
        <p:sp>
          <p:nvSpPr>
            <p:cNvPr id="10" name="Freeform 10"/>
            <p:cNvSpPr/>
            <p:nvPr/>
          </p:nvSpPr>
          <p:spPr>
            <a:xfrm>
              <a:off x="6401767" y="5483037"/>
              <a:ext cx="637700" cy="636903"/>
            </a:xfrm>
            <a:custGeom>
              <a:avLst/>
              <a:gdLst/>
              <a:ahLst/>
              <a:cxnLst/>
              <a:rect l="l" t="t" r="r" b="b"/>
              <a:pathLst>
                <a:path w="637700" h="636903">
                  <a:moveTo>
                    <a:pt x="0" y="0"/>
                  </a:moveTo>
                  <a:lnTo>
                    <a:pt x="637700" y="0"/>
                  </a:lnTo>
                  <a:lnTo>
                    <a:pt x="637700" y="636903"/>
                  </a:lnTo>
                  <a:lnTo>
                    <a:pt x="0" y="636903"/>
                  </a:lnTo>
                  <a:lnTo>
                    <a:pt x="0" y="0"/>
                  </a:lnTo>
                  <a:close/>
                </a:path>
              </a:pathLst>
            </a:custGeom>
            <a:blipFill>
              <a:blip r:embed="rId7"/>
              <a:stretch>
                <a:fillRect/>
              </a:stretch>
            </a:blipFill>
          </p:spPr>
        </p:sp>
        <p:sp>
          <p:nvSpPr>
            <p:cNvPr id="11" name="Freeform 11"/>
            <p:cNvSpPr/>
            <p:nvPr/>
          </p:nvSpPr>
          <p:spPr>
            <a:xfrm>
              <a:off x="19116674" y="6040063"/>
              <a:ext cx="661312" cy="660485"/>
            </a:xfrm>
            <a:custGeom>
              <a:avLst/>
              <a:gdLst/>
              <a:ahLst/>
              <a:cxnLst/>
              <a:rect l="l" t="t" r="r" b="b"/>
              <a:pathLst>
                <a:path w="661312" h="660485">
                  <a:moveTo>
                    <a:pt x="0" y="0"/>
                  </a:moveTo>
                  <a:lnTo>
                    <a:pt x="661312" y="0"/>
                  </a:lnTo>
                  <a:lnTo>
                    <a:pt x="661312" y="660485"/>
                  </a:lnTo>
                  <a:lnTo>
                    <a:pt x="0" y="660485"/>
                  </a:lnTo>
                  <a:lnTo>
                    <a:pt x="0" y="0"/>
                  </a:lnTo>
                  <a:close/>
                </a:path>
              </a:pathLst>
            </a:custGeom>
            <a:blipFill>
              <a:blip r:embed="rId7"/>
              <a:stretch>
                <a:fillRect/>
              </a:stretch>
            </a:blipFill>
          </p:spPr>
        </p:sp>
        <p:sp>
          <p:nvSpPr>
            <p:cNvPr id="12" name="Freeform 12"/>
            <p:cNvSpPr/>
            <p:nvPr/>
          </p:nvSpPr>
          <p:spPr>
            <a:xfrm>
              <a:off x="21941897" y="3991830"/>
              <a:ext cx="559148" cy="558449"/>
            </a:xfrm>
            <a:custGeom>
              <a:avLst/>
              <a:gdLst/>
              <a:ahLst/>
              <a:cxnLst/>
              <a:rect l="l" t="t" r="r" b="b"/>
              <a:pathLst>
                <a:path w="559148" h="558449">
                  <a:moveTo>
                    <a:pt x="0" y="0"/>
                  </a:moveTo>
                  <a:lnTo>
                    <a:pt x="559148" y="0"/>
                  </a:lnTo>
                  <a:lnTo>
                    <a:pt x="559148" y="558450"/>
                  </a:lnTo>
                  <a:lnTo>
                    <a:pt x="0" y="558450"/>
                  </a:lnTo>
                  <a:lnTo>
                    <a:pt x="0" y="0"/>
                  </a:lnTo>
                  <a:close/>
                </a:path>
              </a:pathLst>
            </a:custGeom>
            <a:blipFill>
              <a:blip r:embed="rId8"/>
              <a:stretch>
                <a:fillRect/>
              </a:stretch>
            </a:blipFill>
          </p:spPr>
        </p:sp>
        <p:sp>
          <p:nvSpPr>
            <p:cNvPr id="13" name="Freeform 13"/>
            <p:cNvSpPr/>
            <p:nvPr/>
          </p:nvSpPr>
          <p:spPr>
            <a:xfrm>
              <a:off x="8942112" y="3028227"/>
              <a:ext cx="7928141" cy="6966854"/>
            </a:xfrm>
            <a:custGeom>
              <a:avLst/>
              <a:gdLst/>
              <a:ahLst/>
              <a:cxnLst/>
              <a:rect l="l" t="t" r="r" b="b"/>
              <a:pathLst>
                <a:path w="7928141" h="6966854">
                  <a:moveTo>
                    <a:pt x="0" y="0"/>
                  </a:moveTo>
                  <a:lnTo>
                    <a:pt x="7928141" y="0"/>
                  </a:lnTo>
                  <a:lnTo>
                    <a:pt x="7928141" y="6966854"/>
                  </a:lnTo>
                  <a:lnTo>
                    <a:pt x="0" y="6966854"/>
                  </a:lnTo>
                  <a:lnTo>
                    <a:pt x="0" y="0"/>
                  </a:lnTo>
                  <a:close/>
                </a:path>
              </a:pathLst>
            </a:custGeom>
            <a:blipFill>
              <a:blip r:embed="rId9"/>
              <a:stretch>
                <a:fillRect/>
              </a:stretch>
            </a:blipFill>
          </p:spPr>
        </p:sp>
      </p:grpSp>
      <p:grpSp>
        <p:nvGrpSpPr>
          <p:cNvPr id="15" name="Group 11">
            <a:extLst>
              <a:ext uri="{FF2B5EF4-FFF2-40B4-BE49-F238E27FC236}">
                <a16:creationId xmlns:a16="http://schemas.microsoft.com/office/drawing/2014/main" id="{464B2B59-09CB-415E-9E56-DBE96952331C}"/>
              </a:ext>
            </a:extLst>
          </p:cNvPr>
          <p:cNvGrpSpPr/>
          <p:nvPr/>
        </p:nvGrpSpPr>
        <p:grpSpPr>
          <a:xfrm>
            <a:off x="-799938" y="45436"/>
            <a:ext cx="3382359" cy="3002278"/>
            <a:chOff x="0" y="0"/>
            <a:chExt cx="3489374" cy="3170710"/>
          </a:xfrm>
        </p:grpSpPr>
        <p:sp>
          <p:nvSpPr>
            <p:cNvPr id="16" name="Freeform 12">
              <a:extLst>
                <a:ext uri="{FF2B5EF4-FFF2-40B4-BE49-F238E27FC236}">
                  <a16:creationId xmlns:a16="http://schemas.microsoft.com/office/drawing/2014/main" id="{85A7DFA0-40B9-4428-97F0-02FC097B01A2}"/>
                </a:ext>
              </a:extLst>
            </p:cNvPr>
            <p:cNvSpPr/>
            <p:nvPr/>
          </p:nvSpPr>
          <p:spPr>
            <a:xfrm>
              <a:off x="1059138" y="0"/>
              <a:ext cx="2144192" cy="3170710"/>
            </a:xfrm>
            <a:custGeom>
              <a:avLst/>
              <a:gdLst/>
              <a:ahLst/>
              <a:cxnLst/>
              <a:rect l="l" t="t" r="r" b="b"/>
              <a:pathLst>
                <a:path w="2144192" h="3170710">
                  <a:moveTo>
                    <a:pt x="0" y="0"/>
                  </a:moveTo>
                  <a:lnTo>
                    <a:pt x="2144192" y="0"/>
                  </a:lnTo>
                  <a:lnTo>
                    <a:pt x="2144192" y="3170710"/>
                  </a:lnTo>
                  <a:lnTo>
                    <a:pt x="0" y="3170710"/>
                  </a:lnTo>
                  <a:lnTo>
                    <a:pt x="0" y="0"/>
                  </a:lnTo>
                  <a:close/>
                </a:path>
              </a:pathLst>
            </a:custGeom>
            <a:blipFill>
              <a:blip r:embed="rId10"/>
              <a:stretch>
                <a:fillRect/>
              </a:stretch>
            </a:blipFill>
            <a:ln cap="sq">
              <a:noFill/>
              <a:prstDash val="solid"/>
              <a:miter/>
            </a:ln>
          </p:spPr>
        </p:sp>
        <p:sp>
          <p:nvSpPr>
            <p:cNvPr id="17" name="Freeform 13">
              <a:extLst>
                <a:ext uri="{FF2B5EF4-FFF2-40B4-BE49-F238E27FC236}">
                  <a16:creationId xmlns:a16="http://schemas.microsoft.com/office/drawing/2014/main" id="{085FD242-5A71-40E3-93A6-337229AA7921}"/>
                </a:ext>
              </a:extLst>
            </p:cNvPr>
            <p:cNvSpPr/>
            <p:nvPr/>
          </p:nvSpPr>
          <p:spPr>
            <a:xfrm>
              <a:off x="344028" y="2624893"/>
              <a:ext cx="219601" cy="219326"/>
            </a:xfrm>
            <a:custGeom>
              <a:avLst/>
              <a:gdLst/>
              <a:ahLst/>
              <a:cxnLst/>
              <a:rect l="l" t="t" r="r" b="b"/>
              <a:pathLst>
                <a:path w="219601" h="219326">
                  <a:moveTo>
                    <a:pt x="0" y="0"/>
                  </a:moveTo>
                  <a:lnTo>
                    <a:pt x="219601" y="0"/>
                  </a:lnTo>
                  <a:lnTo>
                    <a:pt x="219601" y="219326"/>
                  </a:lnTo>
                  <a:lnTo>
                    <a:pt x="0" y="219326"/>
                  </a:lnTo>
                  <a:lnTo>
                    <a:pt x="0" y="0"/>
                  </a:lnTo>
                  <a:close/>
                </a:path>
              </a:pathLst>
            </a:custGeom>
            <a:blipFill>
              <a:blip r:embed="rId5"/>
              <a:stretch>
                <a:fillRect/>
              </a:stretch>
            </a:blipFill>
          </p:spPr>
        </p:sp>
        <p:sp>
          <p:nvSpPr>
            <p:cNvPr id="18" name="Freeform 14">
              <a:extLst>
                <a:ext uri="{FF2B5EF4-FFF2-40B4-BE49-F238E27FC236}">
                  <a16:creationId xmlns:a16="http://schemas.microsoft.com/office/drawing/2014/main" id="{97E3E29E-9D52-4A75-91FC-5A36B5CAAC70}"/>
                </a:ext>
              </a:extLst>
            </p:cNvPr>
            <p:cNvSpPr/>
            <p:nvPr/>
          </p:nvSpPr>
          <p:spPr>
            <a:xfrm>
              <a:off x="3203330" y="93700"/>
              <a:ext cx="286044" cy="285686"/>
            </a:xfrm>
            <a:custGeom>
              <a:avLst/>
              <a:gdLst/>
              <a:ahLst/>
              <a:cxnLst/>
              <a:rect l="l" t="t" r="r" b="b"/>
              <a:pathLst>
                <a:path w="286044" h="285686">
                  <a:moveTo>
                    <a:pt x="0" y="0"/>
                  </a:moveTo>
                  <a:lnTo>
                    <a:pt x="286044" y="0"/>
                  </a:lnTo>
                  <a:lnTo>
                    <a:pt x="286044" y="285686"/>
                  </a:lnTo>
                  <a:lnTo>
                    <a:pt x="0" y="285686"/>
                  </a:lnTo>
                  <a:lnTo>
                    <a:pt x="0" y="0"/>
                  </a:lnTo>
                  <a:close/>
                </a:path>
              </a:pathLst>
            </a:custGeom>
            <a:blipFill>
              <a:blip r:embed="rId6"/>
              <a:stretch>
                <a:fillRect/>
              </a:stretch>
            </a:blipFill>
            <a:ln cap="sq">
              <a:noFill/>
              <a:prstDash val="solid"/>
              <a:miter/>
            </a:ln>
          </p:spPr>
        </p:sp>
        <p:sp>
          <p:nvSpPr>
            <p:cNvPr id="19" name="Freeform 15">
              <a:extLst>
                <a:ext uri="{FF2B5EF4-FFF2-40B4-BE49-F238E27FC236}">
                  <a16:creationId xmlns:a16="http://schemas.microsoft.com/office/drawing/2014/main" id="{638AA5A2-57DC-48E8-8094-28966EB8CBD2}"/>
                </a:ext>
              </a:extLst>
            </p:cNvPr>
            <p:cNvSpPr/>
            <p:nvPr/>
          </p:nvSpPr>
          <p:spPr>
            <a:xfrm>
              <a:off x="0" y="637642"/>
              <a:ext cx="401600" cy="401098"/>
            </a:xfrm>
            <a:custGeom>
              <a:avLst/>
              <a:gdLst/>
              <a:ahLst/>
              <a:cxnLst/>
              <a:rect l="l" t="t" r="r" b="b"/>
              <a:pathLst>
                <a:path w="401600" h="401098">
                  <a:moveTo>
                    <a:pt x="0" y="0"/>
                  </a:moveTo>
                  <a:lnTo>
                    <a:pt x="401600" y="0"/>
                  </a:lnTo>
                  <a:lnTo>
                    <a:pt x="401600" y="401098"/>
                  </a:lnTo>
                  <a:lnTo>
                    <a:pt x="0" y="401098"/>
                  </a:lnTo>
                  <a:lnTo>
                    <a:pt x="0" y="0"/>
                  </a:lnTo>
                  <a:close/>
                </a:path>
              </a:pathLst>
            </a:custGeom>
            <a:blipFill>
              <a:blip r:embed="rId7"/>
              <a:stretch>
                <a:fillRect/>
              </a:stretch>
            </a:blipFill>
          </p:spPr>
        </p:sp>
      </p:grpSp>
      <p:pic>
        <p:nvPicPr>
          <p:cNvPr id="20" name="Picture 19">
            <a:extLst>
              <a:ext uri="{FF2B5EF4-FFF2-40B4-BE49-F238E27FC236}">
                <a16:creationId xmlns:a16="http://schemas.microsoft.com/office/drawing/2014/main" id="{1E1664BC-BC73-4779-B3E9-CECB7E486FEE}"/>
              </a:ext>
            </a:extLst>
          </p:cNvPr>
          <p:cNvPicPr>
            <a:picLocks noChangeAspect="1"/>
          </p:cNvPicPr>
          <p:nvPr/>
        </p:nvPicPr>
        <p:blipFill>
          <a:blip r:embed="rId11"/>
          <a:stretch>
            <a:fillRect/>
          </a:stretch>
        </p:blipFill>
        <p:spPr>
          <a:xfrm>
            <a:off x="16172037" y="344364"/>
            <a:ext cx="1682044" cy="2257778"/>
          </a:xfrm>
          <a:prstGeom prst="rect">
            <a:avLst/>
          </a:prstGeom>
        </p:spPr>
      </p:pic>
      <p:pic>
        <p:nvPicPr>
          <p:cNvPr id="21" name="Picture 20">
            <a:extLst>
              <a:ext uri="{FF2B5EF4-FFF2-40B4-BE49-F238E27FC236}">
                <a16:creationId xmlns:a16="http://schemas.microsoft.com/office/drawing/2014/main" id="{DDACAA3D-D443-4B32-A1CF-F5EFB0383C5B}"/>
              </a:ext>
            </a:extLst>
          </p:cNvPr>
          <p:cNvPicPr>
            <a:picLocks noChangeAspect="1"/>
          </p:cNvPicPr>
          <p:nvPr/>
        </p:nvPicPr>
        <p:blipFill>
          <a:blip r:embed="rId12"/>
          <a:stretch>
            <a:fillRect/>
          </a:stretch>
        </p:blipFill>
        <p:spPr>
          <a:xfrm>
            <a:off x="15875704" y="1563564"/>
            <a:ext cx="756356" cy="1038578"/>
          </a:xfrm>
          <a:prstGeom prst="rect">
            <a:avLst/>
          </a:prstGeom>
        </p:spPr>
      </p:pic>
      <p:sp>
        <p:nvSpPr>
          <p:cNvPr id="22" name="TextBox 21">
            <a:extLst>
              <a:ext uri="{FF2B5EF4-FFF2-40B4-BE49-F238E27FC236}">
                <a16:creationId xmlns:a16="http://schemas.microsoft.com/office/drawing/2014/main" id="{DA77029F-8B31-4D1E-BA29-0F17E0FE5ED8}"/>
              </a:ext>
            </a:extLst>
          </p:cNvPr>
          <p:cNvSpPr txBox="1"/>
          <p:nvPr/>
        </p:nvSpPr>
        <p:spPr>
          <a:xfrm>
            <a:off x="10391611" y="4048518"/>
            <a:ext cx="6476818" cy="5170646"/>
          </a:xfrm>
          <a:prstGeom prst="rect">
            <a:avLst/>
          </a:prstGeom>
          <a:noFill/>
        </p:spPr>
        <p:txBody>
          <a:bodyPr wrap="square" rtlCol="0">
            <a:spAutoFit/>
          </a:bodyPr>
          <a:lstStyle/>
          <a:p>
            <a:r>
              <a:rPr lang="en-US" sz="6600" dirty="0"/>
              <a:t>HS </a:t>
            </a:r>
            <a:r>
              <a:rPr lang="en-US" sz="6600" dirty="0" err="1"/>
              <a:t>tự</a:t>
            </a:r>
            <a:r>
              <a:rPr lang="en-US" sz="6600" dirty="0"/>
              <a:t> </a:t>
            </a:r>
            <a:r>
              <a:rPr lang="en-US" sz="6600" dirty="0" err="1"/>
              <a:t>xây</a:t>
            </a:r>
            <a:r>
              <a:rPr lang="en-US" sz="6600" dirty="0"/>
              <a:t> </a:t>
            </a:r>
            <a:r>
              <a:rPr lang="en-US" sz="6600" dirty="0" err="1"/>
              <a:t>dựng</a:t>
            </a:r>
            <a:r>
              <a:rPr lang="en-US" sz="6600" dirty="0"/>
              <a:t> </a:t>
            </a:r>
            <a:r>
              <a:rPr lang="en-US" sz="6600" dirty="0" err="1"/>
              <a:t>kịch</a:t>
            </a:r>
            <a:r>
              <a:rPr lang="en-US" sz="6600" dirty="0"/>
              <a:t> </a:t>
            </a:r>
            <a:r>
              <a:rPr lang="en-US" sz="6600" dirty="0" err="1"/>
              <a:t>bản</a:t>
            </a:r>
            <a:r>
              <a:rPr lang="en-US" sz="6600" dirty="0"/>
              <a:t> </a:t>
            </a:r>
            <a:r>
              <a:rPr lang="en-US" sz="6600" dirty="0" err="1"/>
              <a:t>đóng</a:t>
            </a:r>
            <a:r>
              <a:rPr lang="en-US" sz="6600" dirty="0"/>
              <a:t> </a:t>
            </a:r>
            <a:r>
              <a:rPr lang="en-US" sz="6600" dirty="0" err="1"/>
              <a:t>vai</a:t>
            </a:r>
            <a:r>
              <a:rPr lang="en-US" sz="6600" dirty="0"/>
              <a:t> </a:t>
            </a:r>
            <a:r>
              <a:rPr lang="en-US" sz="6600" dirty="0" err="1"/>
              <a:t>đã</a:t>
            </a:r>
            <a:r>
              <a:rPr lang="en-US" sz="6600" dirty="0"/>
              <a:t> </a:t>
            </a:r>
            <a:r>
              <a:rPr lang="en-US" sz="6600" dirty="0" err="1"/>
              <a:t>chuẩn</a:t>
            </a:r>
            <a:r>
              <a:rPr lang="en-US" sz="6600" dirty="0"/>
              <a:t> </a:t>
            </a:r>
            <a:r>
              <a:rPr lang="en-US" sz="6600" dirty="0" err="1"/>
              <a:t>bị</a:t>
            </a:r>
            <a:r>
              <a:rPr lang="en-US" sz="6600" dirty="0"/>
              <a:t> ở </a:t>
            </a:r>
            <a:r>
              <a:rPr lang="en-US" sz="6600" dirty="0" err="1"/>
              <a:t>tiết</a:t>
            </a:r>
            <a:r>
              <a:rPr lang="en-US" sz="6600" dirty="0"/>
              <a:t> </a:t>
            </a:r>
            <a:r>
              <a:rPr lang="en-US" sz="6600" dirty="0" err="1"/>
              <a:t>trước</a:t>
            </a:r>
            <a:r>
              <a:rPr lang="en-US" sz="6600" dirty="0"/>
              <a:t> </a:t>
            </a:r>
            <a:r>
              <a:rPr lang="en-US" sz="6600" dirty="0" err="1"/>
              <a:t>theo</a:t>
            </a:r>
            <a:r>
              <a:rPr lang="en-US" sz="6600" dirty="0"/>
              <a:t> </a:t>
            </a:r>
            <a:r>
              <a:rPr lang="en-US" sz="6600" dirty="0" err="1"/>
              <a:t>gợi</a:t>
            </a:r>
            <a:r>
              <a:rPr lang="en-US" sz="6600" dirty="0"/>
              <a:t> ý </a:t>
            </a:r>
            <a:r>
              <a:rPr lang="en-US" sz="6600" dirty="0" err="1"/>
              <a:t>của</a:t>
            </a:r>
            <a:r>
              <a:rPr lang="en-US" sz="6600" dirty="0"/>
              <a:t> GV</a:t>
            </a:r>
          </a:p>
        </p:txBody>
      </p:sp>
      <p:pic>
        <p:nvPicPr>
          <p:cNvPr id="26" name="Picture 5">
            <a:extLst>
              <a:ext uri="{FF2B5EF4-FFF2-40B4-BE49-F238E27FC236}">
                <a16:creationId xmlns:a16="http://schemas.microsoft.com/office/drawing/2014/main" id="{946CBA43-2E9C-4873-AF35-E99DE04ED4EB}"/>
              </a:ext>
            </a:extLst>
          </p:cNvPr>
          <p:cNvPicPr>
            <a:picLocks noChangeAspect="1"/>
          </p:cNvPicPr>
          <p:nvPr/>
        </p:nvPicPr>
        <p:blipFill>
          <a:blip r:embed="rId13"/>
          <a:stretch>
            <a:fillRect/>
          </a:stretch>
        </p:blipFill>
        <p:spPr>
          <a:xfrm>
            <a:off x="354440" y="3272836"/>
            <a:ext cx="4062290" cy="871601"/>
          </a:xfrm>
          <a:prstGeom prst="rect">
            <a:avLst/>
          </a:prstGeom>
          <a:solidFill>
            <a:srgbClr val="00B050"/>
          </a:solidFill>
          <a:ln>
            <a:solidFill>
              <a:schemeClr val="bg1"/>
            </a:solidFill>
          </a:ln>
        </p:spPr>
      </p:pic>
      <p:pic>
        <p:nvPicPr>
          <p:cNvPr id="27" name="Picture 6">
            <a:extLst>
              <a:ext uri="{FF2B5EF4-FFF2-40B4-BE49-F238E27FC236}">
                <a16:creationId xmlns:a16="http://schemas.microsoft.com/office/drawing/2014/main" id="{A4069C9F-9090-4CBA-8A26-1D3EAC83FBBA}"/>
              </a:ext>
            </a:extLst>
          </p:cNvPr>
          <p:cNvPicPr>
            <a:picLocks noChangeAspect="1"/>
          </p:cNvPicPr>
          <p:nvPr/>
        </p:nvPicPr>
        <p:blipFill>
          <a:blip r:embed="rId14"/>
          <a:stretch>
            <a:fillRect/>
          </a:stretch>
        </p:blipFill>
        <p:spPr>
          <a:xfrm>
            <a:off x="354440" y="5473910"/>
            <a:ext cx="4062290" cy="858589"/>
          </a:xfrm>
          <a:prstGeom prst="rect">
            <a:avLst/>
          </a:prstGeom>
          <a:solidFill>
            <a:srgbClr val="00B050"/>
          </a:solidFill>
        </p:spPr>
      </p:pic>
      <p:pic>
        <p:nvPicPr>
          <p:cNvPr id="29" name="Picture 8">
            <a:extLst>
              <a:ext uri="{FF2B5EF4-FFF2-40B4-BE49-F238E27FC236}">
                <a16:creationId xmlns:a16="http://schemas.microsoft.com/office/drawing/2014/main" id="{78C712C9-D30D-4C08-BDD8-2D720E302096}"/>
              </a:ext>
            </a:extLst>
          </p:cNvPr>
          <p:cNvPicPr>
            <a:picLocks noChangeAspect="1"/>
          </p:cNvPicPr>
          <p:nvPr/>
        </p:nvPicPr>
        <p:blipFill>
          <a:blip r:embed="rId15"/>
          <a:stretch>
            <a:fillRect/>
          </a:stretch>
        </p:blipFill>
        <p:spPr>
          <a:xfrm>
            <a:off x="5524517" y="3242120"/>
            <a:ext cx="4062290" cy="871601"/>
          </a:xfrm>
          <a:prstGeom prst="rect">
            <a:avLst/>
          </a:prstGeom>
          <a:solidFill>
            <a:srgbClr val="00B050"/>
          </a:solidFill>
        </p:spPr>
      </p:pic>
      <p:pic>
        <p:nvPicPr>
          <p:cNvPr id="30" name="Picture 9">
            <a:extLst>
              <a:ext uri="{FF2B5EF4-FFF2-40B4-BE49-F238E27FC236}">
                <a16:creationId xmlns:a16="http://schemas.microsoft.com/office/drawing/2014/main" id="{C98D3D50-FF52-4375-9410-9E6259B792B5}"/>
              </a:ext>
            </a:extLst>
          </p:cNvPr>
          <p:cNvPicPr>
            <a:picLocks noChangeAspect="1"/>
          </p:cNvPicPr>
          <p:nvPr/>
        </p:nvPicPr>
        <p:blipFill>
          <a:blip r:embed="rId16"/>
          <a:stretch>
            <a:fillRect/>
          </a:stretch>
        </p:blipFill>
        <p:spPr>
          <a:xfrm>
            <a:off x="5549949" y="5418360"/>
            <a:ext cx="4062290" cy="871602"/>
          </a:xfrm>
          <a:prstGeom prst="rect">
            <a:avLst/>
          </a:prstGeom>
          <a:solidFill>
            <a:srgbClr val="00B050"/>
          </a:solidFill>
        </p:spPr>
      </p:pic>
      <p:sp>
        <p:nvSpPr>
          <p:cNvPr id="41" name="Freeform 20">
            <a:extLst>
              <a:ext uri="{FF2B5EF4-FFF2-40B4-BE49-F238E27FC236}">
                <a16:creationId xmlns:a16="http://schemas.microsoft.com/office/drawing/2014/main" id="{6D8BD2CD-8821-4163-8697-B6B9861B180F}"/>
              </a:ext>
            </a:extLst>
          </p:cNvPr>
          <p:cNvSpPr/>
          <p:nvPr/>
        </p:nvSpPr>
        <p:spPr>
          <a:xfrm rot="-8169656">
            <a:off x="14234084" y="968217"/>
            <a:ext cx="1397924" cy="650670"/>
          </a:xfrm>
          <a:custGeom>
            <a:avLst/>
            <a:gdLst/>
            <a:ahLst/>
            <a:cxnLst/>
            <a:rect l="l" t="t" r="r" b="b"/>
            <a:pathLst>
              <a:path w="1397924" h="650670">
                <a:moveTo>
                  <a:pt x="0" y="0"/>
                </a:moveTo>
                <a:lnTo>
                  <a:pt x="1397924" y="0"/>
                </a:lnTo>
                <a:lnTo>
                  <a:pt x="1397924" y="650670"/>
                </a:lnTo>
                <a:lnTo>
                  <a:pt x="0" y="65067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42" name="Freeform 21">
            <a:extLst>
              <a:ext uri="{FF2B5EF4-FFF2-40B4-BE49-F238E27FC236}">
                <a16:creationId xmlns:a16="http://schemas.microsoft.com/office/drawing/2014/main" id="{887E73BC-6A5B-40F6-9023-792A0431C5C1}"/>
              </a:ext>
            </a:extLst>
          </p:cNvPr>
          <p:cNvSpPr/>
          <p:nvPr/>
        </p:nvSpPr>
        <p:spPr>
          <a:xfrm rot="-2137357">
            <a:off x="3549421" y="8710628"/>
            <a:ext cx="1956155" cy="1461781"/>
          </a:xfrm>
          <a:custGeom>
            <a:avLst/>
            <a:gdLst/>
            <a:ahLst/>
            <a:cxnLst/>
            <a:rect l="l" t="t" r="r" b="b"/>
            <a:pathLst>
              <a:path w="1956155" h="1461781">
                <a:moveTo>
                  <a:pt x="0" y="0"/>
                </a:moveTo>
                <a:lnTo>
                  <a:pt x="1956156" y="0"/>
                </a:lnTo>
                <a:lnTo>
                  <a:pt x="1956156" y="1461781"/>
                </a:lnTo>
                <a:lnTo>
                  <a:pt x="0" y="146178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43" name="TextBox 22">
            <a:extLst>
              <a:ext uri="{FF2B5EF4-FFF2-40B4-BE49-F238E27FC236}">
                <a16:creationId xmlns:a16="http://schemas.microsoft.com/office/drawing/2014/main" id="{02EAACBF-7E03-4B6B-9DC0-B6057E12B68A}"/>
              </a:ext>
            </a:extLst>
          </p:cNvPr>
          <p:cNvSpPr txBox="1"/>
          <p:nvPr/>
        </p:nvSpPr>
        <p:spPr>
          <a:xfrm>
            <a:off x="168517" y="4046397"/>
            <a:ext cx="3681763" cy="728213"/>
          </a:xfrm>
          <a:prstGeom prst="rect">
            <a:avLst/>
          </a:prstGeom>
        </p:spPr>
        <p:txBody>
          <a:bodyPr lIns="0" tIns="0" rIns="0" bIns="0" rtlCol="0" anchor="t">
            <a:spAutoFit/>
          </a:bodyPr>
          <a:lstStyle/>
          <a:p>
            <a:pPr marL="0" lvl="0" indent="0" algn="ctr">
              <a:lnSpc>
                <a:spcPts val="6629"/>
              </a:lnSpc>
              <a:spcBef>
                <a:spcPct val="0"/>
              </a:spcBef>
            </a:pPr>
            <a:r>
              <a:rPr lang="en-US" sz="3200" dirty="0" err="1">
                <a:latin typeface="Cabin"/>
                <a:ea typeface="Cabin"/>
                <a:cs typeface="Cabin"/>
                <a:sym typeface="Cabin"/>
              </a:rPr>
              <a:t>Tuân</a:t>
            </a:r>
            <a:r>
              <a:rPr lang="en-US" sz="3200" dirty="0">
                <a:latin typeface="Cabin"/>
                <a:ea typeface="Cabin"/>
                <a:cs typeface="Cabin"/>
                <a:sym typeface="Cabin"/>
              </a:rPr>
              <a:t> </a:t>
            </a:r>
            <a:r>
              <a:rPr lang="en-US" sz="3200" dirty="0" err="1">
                <a:latin typeface="Cabin"/>
                <a:ea typeface="Cabin"/>
                <a:cs typeface="Cabin"/>
                <a:sym typeface="Cabin"/>
              </a:rPr>
              <a:t>thủ</a:t>
            </a:r>
            <a:r>
              <a:rPr lang="en-US" sz="3200" dirty="0">
                <a:latin typeface="Cabin"/>
                <a:ea typeface="Cabin"/>
                <a:cs typeface="Cabin"/>
                <a:sym typeface="Cabin"/>
              </a:rPr>
              <a:t> </a:t>
            </a:r>
            <a:r>
              <a:rPr lang="en-US" sz="3200" dirty="0" err="1">
                <a:latin typeface="Cabin"/>
                <a:ea typeface="Cabin"/>
                <a:cs typeface="Cabin"/>
                <a:sym typeface="Cabin"/>
              </a:rPr>
              <a:t>pháp</a:t>
            </a:r>
            <a:r>
              <a:rPr lang="en-US" sz="3200" dirty="0">
                <a:latin typeface="Cabin"/>
                <a:ea typeface="Cabin"/>
                <a:cs typeface="Cabin"/>
                <a:sym typeface="Cabin"/>
              </a:rPr>
              <a:t> </a:t>
            </a:r>
            <a:r>
              <a:rPr lang="en-US" sz="3200" dirty="0" err="1">
                <a:latin typeface="Cabin"/>
                <a:ea typeface="Cabin"/>
                <a:cs typeface="Cabin"/>
                <a:sym typeface="Cabin"/>
              </a:rPr>
              <a:t>luật</a:t>
            </a:r>
            <a:endParaRPr lang="en-US" sz="3200" dirty="0">
              <a:latin typeface="Cabin"/>
              <a:ea typeface="Cabin"/>
              <a:cs typeface="Cabin"/>
              <a:sym typeface="Cabin"/>
            </a:endParaRPr>
          </a:p>
        </p:txBody>
      </p:sp>
      <p:sp>
        <p:nvSpPr>
          <p:cNvPr id="44" name="TextBox 23">
            <a:extLst>
              <a:ext uri="{FF2B5EF4-FFF2-40B4-BE49-F238E27FC236}">
                <a16:creationId xmlns:a16="http://schemas.microsoft.com/office/drawing/2014/main" id="{C91A4FCE-9D97-42EC-8701-98BE5BF358D1}"/>
              </a:ext>
            </a:extLst>
          </p:cNvPr>
          <p:cNvSpPr txBox="1"/>
          <p:nvPr/>
        </p:nvSpPr>
        <p:spPr>
          <a:xfrm>
            <a:off x="440852" y="6468240"/>
            <a:ext cx="4474095" cy="641651"/>
          </a:xfrm>
          <a:prstGeom prst="rect">
            <a:avLst/>
          </a:prstGeom>
        </p:spPr>
        <p:txBody>
          <a:bodyPr wrap="square" lIns="0" tIns="0" rIns="0" bIns="0" rtlCol="0" anchor="t">
            <a:spAutoFit/>
          </a:bodyPr>
          <a:lstStyle/>
          <a:p>
            <a:pPr marL="0" lvl="0" indent="0">
              <a:lnSpc>
                <a:spcPts val="5719"/>
              </a:lnSpc>
              <a:spcBef>
                <a:spcPct val="0"/>
              </a:spcBef>
            </a:pPr>
            <a:r>
              <a:rPr lang="en-US" sz="3200" dirty="0" err="1">
                <a:latin typeface="Cabin"/>
                <a:ea typeface="Cabin"/>
                <a:cs typeface="Cabin"/>
                <a:sym typeface="Cabin"/>
              </a:rPr>
              <a:t>Kinh</a:t>
            </a:r>
            <a:r>
              <a:rPr lang="en-US" sz="3200" dirty="0">
                <a:latin typeface="Cabin"/>
                <a:ea typeface="Cabin"/>
                <a:cs typeface="Cabin"/>
                <a:sym typeface="Cabin"/>
              </a:rPr>
              <a:t> </a:t>
            </a:r>
            <a:r>
              <a:rPr lang="en-US" sz="3200" dirty="0" err="1">
                <a:latin typeface="Cabin"/>
                <a:ea typeface="Cabin"/>
                <a:cs typeface="Cabin"/>
                <a:sym typeface="Cabin"/>
              </a:rPr>
              <a:t>doanh</a:t>
            </a:r>
            <a:r>
              <a:rPr lang="en-US" sz="3200" dirty="0">
                <a:latin typeface="Cabin"/>
                <a:ea typeface="Cabin"/>
                <a:cs typeface="Cabin"/>
                <a:sym typeface="Cabin"/>
              </a:rPr>
              <a:t> </a:t>
            </a:r>
            <a:r>
              <a:rPr lang="en-US" sz="3200" dirty="0" err="1">
                <a:latin typeface="Cabin"/>
                <a:ea typeface="Cabin"/>
                <a:cs typeface="Cabin"/>
                <a:sym typeface="Cabin"/>
              </a:rPr>
              <a:t>chân</a:t>
            </a:r>
            <a:r>
              <a:rPr lang="en-US" sz="3200" dirty="0">
                <a:latin typeface="Cabin"/>
                <a:ea typeface="Cabin"/>
                <a:cs typeface="Cabin"/>
                <a:sym typeface="Cabin"/>
              </a:rPr>
              <a:t> </a:t>
            </a:r>
            <a:r>
              <a:rPr lang="en-US" sz="3200" dirty="0" err="1">
                <a:latin typeface="Cabin"/>
                <a:ea typeface="Cabin"/>
                <a:cs typeface="Cabin"/>
                <a:sym typeface="Cabin"/>
              </a:rPr>
              <a:t>chính</a:t>
            </a:r>
            <a:endParaRPr lang="en-US" sz="3200" dirty="0">
              <a:latin typeface="Cabin"/>
              <a:ea typeface="Cabin"/>
              <a:cs typeface="Cabin"/>
              <a:sym typeface="Cabin"/>
            </a:endParaRPr>
          </a:p>
        </p:txBody>
      </p:sp>
      <p:sp>
        <p:nvSpPr>
          <p:cNvPr id="45" name="TextBox 24">
            <a:extLst>
              <a:ext uri="{FF2B5EF4-FFF2-40B4-BE49-F238E27FC236}">
                <a16:creationId xmlns:a16="http://schemas.microsoft.com/office/drawing/2014/main" id="{3E77E19A-9B6C-4943-99ED-7FB1DBBF6459}"/>
              </a:ext>
            </a:extLst>
          </p:cNvPr>
          <p:cNvSpPr txBox="1"/>
          <p:nvPr/>
        </p:nvSpPr>
        <p:spPr>
          <a:xfrm>
            <a:off x="5524516" y="4190477"/>
            <a:ext cx="3864525" cy="651269"/>
          </a:xfrm>
          <a:prstGeom prst="rect">
            <a:avLst/>
          </a:prstGeom>
        </p:spPr>
        <p:txBody>
          <a:bodyPr wrap="square" lIns="0" tIns="0" rIns="0" bIns="0" rtlCol="0" anchor="t">
            <a:spAutoFit/>
          </a:bodyPr>
          <a:lstStyle/>
          <a:p>
            <a:pPr marL="0" lvl="0" indent="0" algn="ctr">
              <a:lnSpc>
                <a:spcPts val="5849"/>
              </a:lnSpc>
              <a:spcBef>
                <a:spcPct val="0"/>
              </a:spcBef>
            </a:pPr>
            <a:r>
              <a:rPr lang="en-US" sz="3200" dirty="0" err="1">
                <a:latin typeface="Cabin"/>
                <a:ea typeface="Cabin"/>
                <a:cs typeface="Cabin"/>
                <a:sym typeface="Cabin"/>
              </a:rPr>
              <a:t>Thực</a:t>
            </a:r>
            <a:r>
              <a:rPr lang="en-US" sz="3200" dirty="0">
                <a:latin typeface="Cabin"/>
                <a:ea typeface="Cabin"/>
                <a:cs typeface="Cabin"/>
                <a:sym typeface="Cabin"/>
              </a:rPr>
              <a:t> </a:t>
            </a:r>
            <a:r>
              <a:rPr lang="en-US" sz="3200" dirty="0" err="1">
                <a:latin typeface="Cabin"/>
                <a:ea typeface="Cabin"/>
                <a:cs typeface="Cabin"/>
                <a:sym typeface="Cabin"/>
              </a:rPr>
              <a:t>thi</a:t>
            </a:r>
            <a:r>
              <a:rPr lang="en-US" sz="3200" dirty="0">
                <a:latin typeface="Cabin"/>
                <a:ea typeface="Cabin"/>
                <a:cs typeface="Cabin"/>
                <a:sym typeface="Cabin"/>
              </a:rPr>
              <a:t> </a:t>
            </a:r>
            <a:r>
              <a:rPr lang="en-US" sz="3200" dirty="0" err="1">
                <a:latin typeface="Cabin"/>
                <a:ea typeface="Cabin"/>
                <a:cs typeface="Cabin"/>
                <a:sym typeface="Cabin"/>
              </a:rPr>
              <a:t>công</a:t>
            </a:r>
            <a:r>
              <a:rPr lang="en-US" sz="3200" dirty="0">
                <a:latin typeface="Cabin"/>
                <a:ea typeface="Cabin"/>
                <a:cs typeface="Cabin"/>
                <a:sym typeface="Cabin"/>
              </a:rPr>
              <a:t> </a:t>
            </a:r>
            <a:r>
              <a:rPr lang="en-US" sz="3200" dirty="0" err="1">
                <a:latin typeface="Cabin"/>
                <a:ea typeface="Cabin"/>
                <a:cs typeface="Cabin"/>
                <a:sym typeface="Cabin"/>
              </a:rPr>
              <a:t>lý</a:t>
            </a:r>
            <a:endParaRPr lang="en-US" sz="3200" dirty="0">
              <a:latin typeface="Cabin"/>
              <a:ea typeface="Cabin"/>
              <a:cs typeface="Cabin"/>
              <a:sym typeface="Cabin"/>
            </a:endParaRPr>
          </a:p>
        </p:txBody>
      </p:sp>
      <p:sp>
        <p:nvSpPr>
          <p:cNvPr id="46" name="TextBox 25">
            <a:extLst>
              <a:ext uri="{FF2B5EF4-FFF2-40B4-BE49-F238E27FC236}">
                <a16:creationId xmlns:a16="http://schemas.microsoft.com/office/drawing/2014/main" id="{404D2469-3C56-40C4-943A-24A37A8BD40C}"/>
              </a:ext>
            </a:extLst>
          </p:cNvPr>
          <p:cNvSpPr txBox="1"/>
          <p:nvPr/>
        </p:nvSpPr>
        <p:spPr>
          <a:xfrm>
            <a:off x="5715983" y="6469076"/>
            <a:ext cx="2727713" cy="583942"/>
          </a:xfrm>
          <a:prstGeom prst="rect">
            <a:avLst/>
          </a:prstGeom>
        </p:spPr>
        <p:txBody>
          <a:bodyPr wrap="square" lIns="0" tIns="0" rIns="0" bIns="0" rtlCol="0" anchor="t">
            <a:spAutoFit/>
          </a:bodyPr>
          <a:lstStyle/>
          <a:p>
            <a:pPr marL="0" lvl="0" indent="0" algn="ctr">
              <a:lnSpc>
                <a:spcPts val="5069"/>
              </a:lnSpc>
              <a:spcBef>
                <a:spcPct val="0"/>
              </a:spcBef>
            </a:pPr>
            <a:r>
              <a:rPr lang="en-US" sz="3200" dirty="0" err="1">
                <a:latin typeface="Cabin"/>
                <a:ea typeface="Cabin"/>
                <a:cs typeface="Cabin"/>
                <a:sym typeface="Cabin"/>
              </a:rPr>
              <a:t>Quản</a:t>
            </a:r>
            <a:r>
              <a:rPr lang="en-US" sz="3200" dirty="0">
                <a:latin typeface="Cabin"/>
                <a:ea typeface="Cabin"/>
                <a:cs typeface="Cabin"/>
                <a:sym typeface="Cabin"/>
              </a:rPr>
              <a:t> </a:t>
            </a:r>
            <a:r>
              <a:rPr lang="en-US" sz="3200" dirty="0" err="1">
                <a:latin typeface="Cabin"/>
                <a:ea typeface="Cabin"/>
                <a:cs typeface="Cabin"/>
                <a:sym typeface="Cabin"/>
              </a:rPr>
              <a:t>lý</a:t>
            </a:r>
            <a:r>
              <a:rPr lang="en-US" sz="3200" dirty="0">
                <a:latin typeface="Cabin"/>
                <a:ea typeface="Cabin"/>
                <a:cs typeface="Cabin"/>
                <a:sym typeface="Cabin"/>
              </a:rPr>
              <a:t> </a:t>
            </a:r>
            <a:r>
              <a:rPr lang="en-US" sz="3200" dirty="0" err="1">
                <a:latin typeface="Cabin"/>
                <a:ea typeface="Cabin"/>
                <a:cs typeface="Cabin"/>
                <a:sym typeface="Cabin"/>
              </a:rPr>
              <a:t>thuế</a:t>
            </a:r>
            <a:endParaRPr lang="en-US" sz="3200" dirty="0">
              <a:latin typeface="Cabin"/>
              <a:ea typeface="Cabin"/>
              <a:cs typeface="Cabin"/>
              <a:sym typeface="Cabin"/>
            </a:endParaRPr>
          </a:p>
        </p:txBody>
      </p:sp>
      <p:sp>
        <p:nvSpPr>
          <p:cNvPr id="47" name="TextBox 26">
            <a:extLst>
              <a:ext uri="{FF2B5EF4-FFF2-40B4-BE49-F238E27FC236}">
                <a16:creationId xmlns:a16="http://schemas.microsoft.com/office/drawing/2014/main" id="{CB6BF9A7-BB82-47E3-9F7F-0E01487345B3}"/>
              </a:ext>
            </a:extLst>
          </p:cNvPr>
          <p:cNvSpPr txBox="1"/>
          <p:nvPr/>
        </p:nvSpPr>
        <p:spPr>
          <a:xfrm>
            <a:off x="10822482" y="2987635"/>
            <a:ext cx="5693289" cy="782269"/>
          </a:xfrm>
          <a:prstGeom prst="rect">
            <a:avLst/>
          </a:prstGeom>
          <a:solidFill>
            <a:srgbClr val="FFFF00"/>
          </a:solidFill>
        </p:spPr>
        <p:txBody>
          <a:bodyPr lIns="0" tIns="0" rIns="0" bIns="0" rtlCol="0" anchor="t">
            <a:spAutoFit/>
          </a:bodyPr>
          <a:lstStyle/>
          <a:p>
            <a:pPr marL="0" lvl="0" indent="0" algn="ctr">
              <a:lnSpc>
                <a:spcPts val="6498"/>
              </a:lnSpc>
              <a:spcBef>
                <a:spcPct val="0"/>
              </a:spcBef>
            </a:pPr>
            <a:r>
              <a:rPr lang="en-US" sz="4641" dirty="0" err="1">
                <a:latin typeface="Cabin Bold"/>
                <a:ea typeface="Cabin Bold"/>
                <a:cs typeface="Cabin Bold"/>
                <a:sym typeface="Cabin Bold"/>
              </a:rPr>
              <a:t>Thử</a:t>
            </a:r>
            <a:r>
              <a:rPr lang="en-US" sz="4641" dirty="0">
                <a:latin typeface="Cabin Bold"/>
                <a:ea typeface="Cabin Bold"/>
                <a:cs typeface="Cabin Bold"/>
                <a:sym typeface="Cabin Bold"/>
              </a:rPr>
              <a:t> </a:t>
            </a:r>
            <a:r>
              <a:rPr lang="en-US" sz="4641" dirty="0" err="1">
                <a:latin typeface="Cabin Bold"/>
                <a:ea typeface="Cabin Bold"/>
                <a:cs typeface="Cabin Bold"/>
                <a:sym typeface="Cabin Bold"/>
              </a:rPr>
              <a:t>tài</a:t>
            </a:r>
            <a:r>
              <a:rPr lang="en-US" sz="4641" dirty="0">
                <a:latin typeface="Cabin Bold"/>
                <a:ea typeface="Cabin Bold"/>
                <a:cs typeface="Cabin Bold"/>
                <a:sym typeface="Cabin Bold"/>
              </a:rPr>
              <a:t> </a:t>
            </a:r>
            <a:r>
              <a:rPr lang="en-US" sz="4641" dirty="0" err="1">
                <a:latin typeface="Cabin Bold"/>
                <a:ea typeface="Cabin Bold"/>
                <a:cs typeface="Cabin Bold"/>
                <a:sym typeface="Cabin Bold"/>
              </a:rPr>
              <a:t>đóng</a:t>
            </a:r>
            <a:r>
              <a:rPr lang="en-US" sz="4641" dirty="0">
                <a:latin typeface="Cabin Bold"/>
                <a:ea typeface="Cabin Bold"/>
                <a:cs typeface="Cabin Bold"/>
                <a:sym typeface="Cabin Bold"/>
              </a:rPr>
              <a:t> </a:t>
            </a:r>
            <a:r>
              <a:rPr lang="en-US" sz="4641" dirty="0" err="1">
                <a:latin typeface="Cabin Bold"/>
                <a:ea typeface="Cabin Bold"/>
                <a:cs typeface="Cabin Bold"/>
                <a:sym typeface="Cabin Bold"/>
              </a:rPr>
              <a:t>vai</a:t>
            </a:r>
            <a:endParaRPr lang="en-US" sz="4641" dirty="0">
              <a:latin typeface="Cabin Bold"/>
              <a:ea typeface="Cabin Bold"/>
              <a:cs typeface="Cabin Bold"/>
              <a:sym typeface="Cabin Bold"/>
            </a:endParaRPr>
          </a:p>
        </p:txBody>
      </p:sp>
      <p:sp>
        <p:nvSpPr>
          <p:cNvPr id="50" name="TextBox 49">
            <a:extLst>
              <a:ext uri="{FF2B5EF4-FFF2-40B4-BE49-F238E27FC236}">
                <a16:creationId xmlns:a16="http://schemas.microsoft.com/office/drawing/2014/main" id="{5D09B09B-586E-4B79-ADEC-C2C1610F0145}"/>
              </a:ext>
            </a:extLst>
          </p:cNvPr>
          <p:cNvSpPr txBox="1"/>
          <p:nvPr/>
        </p:nvSpPr>
        <p:spPr>
          <a:xfrm>
            <a:off x="1778304" y="3498830"/>
            <a:ext cx="2032421" cy="369332"/>
          </a:xfrm>
          <a:prstGeom prst="rect">
            <a:avLst/>
          </a:prstGeom>
          <a:noFill/>
        </p:spPr>
        <p:txBody>
          <a:bodyPr wrap="square" rtlCol="0">
            <a:spAutoFit/>
          </a:bodyPr>
          <a:lstStyle/>
          <a:p>
            <a:r>
              <a:rPr lang="en-US" dirty="0" err="1"/>
              <a:t>Nhóm</a:t>
            </a:r>
            <a:r>
              <a:rPr lang="en-US" dirty="0"/>
              <a:t> 1</a:t>
            </a:r>
          </a:p>
        </p:txBody>
      </p:sp>
      <p:sp>
        <p:nvSpPr>
          <p:cNvPr id="51" name="TextBox 50">
            <a:extLst>
              <a:ext uri="{FF2B5EF4-FFF2-40B4-BE49-F238E27FC236}">
                <a16:creationId xmlns:a16="http://schemas.microsoft.com/office/drawing/2014/main" id="{415190DD-7786-4DF1-BA95-E9954BBB05B9}"/>
              </a:ext>
            </a:extLst>
          </p:cNvPr>
          <p:cNvSpPr txBox="1"/>
          <p:nvPr/>
        </p:nvSpPr>
        <p:spPr>
          <a:xfrm>
            <a:off x="7987837" y="3429197"/>
            <a:ext cx="2032421" cy="369332"/>
          </a:xfrm>
          <a:prstGeom prst="rect">
            <a:avLst/>
          </a:prstGeom>
          <a:noFill/>
        </p:spPr>
        <p:txBody>
          <a:bodyPr wrap="square" rtlCol="0">
            <a:spAutoFit/>
          </a:bodyPr>
          <a:lstStyle/>
          <a:p>
            <a:r>
              <a:rPr lang="en-US" dirty="0" err="1"/>
              <a:t>Nhóm</a:t>
            </a:r>
            <a:r>
              <a:rPr lang="en-US" dirty="0"/>
              <a:t> 2</a:t>
            </a:r>
          </a:p>
        </p:txBody>
      </p:sp>
      <p:sp>
        <p:nvSpPr>
          <p:cNvPr id="52" name="TextBox 51">
            <a:extLst>
              <a:ext uri="{FF2B5EF4-FFF2-40B4-BE49-F238E27FC236}">
                <a16:creationId xmlns:a16="http://schemas.microsoft.com/office/drawing/2014/main" id="{F2F26C11-398B-4A28-BDBD-2920D3DE5669}"/>
              </a:ext>
            </a:extLst>
          </p:cNvPr>
          <p:cNvSpPr txBox="1"/>
          <p:nvPr/>
        </p:nvSpPr>
        <p:spPr>
          <a:xfrm>
            <a:off x="1837092" y="5689305"/>
            <a:ext cx="2032421" cy="369332"/>
          </a:xfrm>
          <a:prstGeom prst="rect">
            <a:avLst/>
          </a:prstGeom>
          <a:noFill/>
        </p:spPr>
        <p:txBody>
          <a:bodyPr wrap="square" rtlCol="0">
            <a:spAutoFit/>
          </a:bodyPr>
          <a:lstStyle/>
          <a:p>
            <a:r>
              <a:rPr lang="en-US" dirty="0" err="1"/>
              <a:t>Nhóm</a:t>
            </a:r>
            <a:r>
              <a:rPr lang="en-US" dirty="0"/>
              <a:t> 3</a:t>
            </a:r>
          </a:p>
        </p:txBody>
      </p:sp>
      <p:sp>
        <p:nvSpPr>
          <p:cNvPr id="53" name="TextBox 52">
            <a:extLst>
              <a:ext uri="{FF2B5EF4-FFF2-40B4-BE49-F238E27FC236}">
                <a16:creationId xmlns:a16="http://schemas.microsoft.com/office/drawing/2014/main" id="{19AB5D0F-0F03-4D0B-91DE-1BC51F1E743C}"/>
              </a:ext>
            </a:extLst>
          </p:cNvPr>
          <p:cNvSpPr txBox="1"/>
          <p:nvPr/>
        </p:nvSpPr>
        <p:spPr>
          <a:xfrm>
            <a:off x="6123418" y="5654879"/>
            <a:ext cx="2032421" cy="369332"/>
          </a:xfrm>
          <a:prstGeom prst="rect">
            <a:avLst/>
          </a:prstGeom>
          <a:noFill/>
        </p:spPr>
        <p:txBody>
          <a:bodyPr wrap="square" rtlCol="0">
            <a:spAutoFit/>
          </a:bodyPr>
          <a:lstStyle/>
          <a:p>
            <a:r>
              <a:rPr lang="en-US" dirty="0" err="1"/>
              <a:t>Nhóm</a:t>
            </a:r>
            <a:r>
              <a:rPr lang="en-US" dirty="0"/>
              <a:t> 4</a:t>
            </a:r>
          </a:p>
        </p:txBody>
      </p:sp>
      <p:sp>
        <p:nvSpPr>
          <p:cNvPr id="54" name="Freeform 9">
            <a:extLst>
              <a:ext uri="{FF2B5EF4-FFF2-40B4-BE49-F238E27FC236}">
                <a16:creationId xmlns:a16="http://schemas.microsoft.com/office/drawing/2014/main" id="{4CEF2A5B-CE50-46E3-B3E8-8296D8252083}"/>
              </a:ext>
            </a:extLst>
          </p:cNvPr>
          <p:cNvSpPr/>
          <p:nvPr/>
        </p:nvSpPr>
        <p:spPr>
          <a:xfrm flipH="1">
            <a:off x="24924116" y="3727727"/>
            <a:ext cx="6794014" cy="7344879"/>
          </a:xfrm>
          <a:custGeom>
            <a:avLst/>
            <a:gdLst/>
            <a:ahLst/>
            <a:cxnLst/>
            <a:rect l="l" t="t" r="r" b="b"/>
            <a:pathLst>
              <a:path w="9058685" h="9793173">
                <a:moveTo>
                  <a:pt x="9058685" y="0"/>
                </a:moveTo>
                <a:lnTo>
                  <a:pt x="0" y="0"/>
                </a:lnTo>
                <a:lnTo>
                  <a:pt x="0" y="9793173"/>
                </a:lnTo>
                <a:lnTo>
                  <a:pt x="9058685" y="9793173"/>
                </a:lnTo>
                <a:lnTo>
                  <a:pt x="9058685" y="0"/>
                </a:lnTo>
                <a:close/>
              </a:path>
            </a:pathLst>
          </a:custGeom>
          <a:blipFill>
            <a:blip r:embed="rId21"/>
            <a:stretch>
              <a:fillRect/>
            </a:stretch>
          </a:blipFill>
          <a:ln cap="sq">
            <a:noFill/>
            <a:prstDash val="solid"/>
            <a:miter/>
          </a:ln>
        </p:spPr>
      </p:sp>
      <p:sp>
        <p:nvSpPr>
          <p:cNvPr id="67" name="TextBox 66">
            <a:extLst>
              <a:ext uri="{FF2B5EF4-FFF2-40B4-BE49-F238E27FC236}">
                <a16:creationId xmlns:a16="http://schemas.microsoft.com/office/drawing/2014/main" id="{23012E6C-3426-4B8B-83A9-5D4BA3FEA41E}"/>
              </a:ext>
            </a:extLst>
          </p:cNvPr>
          <p:cNvSpPr txBox="1"/>
          <p:nvPr/>
        </p:nvSpPr>
        <p:spPr>
          <a:xfrm>
            <a:off x="440852" y="3703839"/>
            <a:ext cx="9411295" cy="3785652"/>
          </a:xfrm>
          <a:prstGeom prst="rect">
            <a:avLst/>
          </a:prstGeom>
          <a:solidFill>
            <a:schemeClr val="bg1"/>
          </a:solidFill>
        </p:spPr>
        <p:txBody>
          <a:bodyPr wrap="square" rtlCol="0">
            <a:spAutoFit/>
          </a:bodyPr>
          <a:lstStyle/>
          <a:p>
            <a:r>
              <a:rPr lang="en-US" sz="4800" dirty="0" err="1">
                <a:solidFill>
                  <a:srgbClr val="FF0000"/>
                </a:solidFill>
                <a:latin typeface="Nunito 1 Bold" panose="020B0604020202020204" charset="0"/>
              </a:rPr>
              <a:t>Thời</a:t>
            </a:r>
            <a:r>
              <a:rPr lang="en-US" sz="4800" dirty="0">
                <a:solidFill>
                  <a:srgbClr val="FF0000"/>
                </a:solidFill>
                <a:latin typeface="Nunito 1 Bold" panose="020B0604020202020204" charset="0"/>
              </a:rPr>
              <a:t> </a:t>
            </a:r>
            <a:r>
              <a:rPr lang="en-US" sz="4800" dirty="0" err="1">
                <a:solidFill>
                  <a:srgbClr val="FF0000"/>
                </a:solidFill>
                <a:latin typeface="Nunito 1 Bold" panose="020B0604020202020204" charset="0"/>
              </a:rPr>
              <a:t>gian</a:t>
            </a:r>
            <a:r>
              <a:rPr lang="en-US" sz="4800" dirty="0">
                <a:solidFill>
                  <a:srgbClr val="FF0000"/>
                </a:solidFill>
                <a:latin typeface="Nunito 1 Bold" panose="020B0604020202020204" charset="0"/>
              </a:rPr>
              <a:t>: 3 </a:t>
            </a:r>
            <a:r>
              <a:rPr lang="en-US" sz="4800" dirty="0" err="1">
                <a:solidFill>
                  <a:srgbClr val="FF0000"/>
                </a:solidFill>
                <a:latin typeface="Nunito 1 Bold" panose="020B0604020202020204" charset="0"/>
              </a:rPr>
              <a:t>phút</a:t>
            </a:r>
            <a:r>
              <a:rPr lang="en-US" sz="4800" dirty="0">
                <a:solidFill>
                  <a:srgbClr val="FF0000"/>
                </a:solidFill>
                <a:latin typeface="Nunito 1 Bold" panose="020B0604020202020204" charset="0"/>
              </a:rPr>
              <a:t> </a:t>
            </a:r>
          </a:p>
          <a:p>
            <a:r>
              <a:rPr lang="en-US" sz="4800" dirty="0">
                <a:latin typeface="Nunito 1 Bold" panose="020B0604020202020204" charset="0"/>
              </a:rPr>
              <a:t>- </a:t>
            </a:r>
            <a:r>
              <a:rPr lang="en-US" sz="4800" dirty="0" err="1">
                <a:latin typeface="Nunito 1 Bold" panose="020B0604020202020204" charset="0"/>
              </a:rPr>
              <a:t>Đội</a:t>
            </a:r>
            <a:r>
              <a:rPr lang="en-US" sz="4800" dirty="0">
                <a:latin typeface="Nunito 1 Bold" panose="020B0604020202020204" charset="0"/>
              </a:rPr>
              <a:t> </a:t>
            </a:r>
            <a:r>
              <a:rPr lang="en-US" sz="4800" dirty="0" err="1">
                <a:latin typeface="Nunito 1 Bold" panose="020B0604020202020204" charset="0"/>
              </a:rPr>
              <a:t>xuất</a:t>
            </a:r>
            <a:r>
              <a:rPr lang="en-US" sz="4800" dirty="0">
                <a:latin typeface="Nunito 1 Bold" panose="020B0604020202020204" charset="0"/>
              </a:rPr>
              <a:t> </a:t>
            </a:r>
            <a:r>
              <a:rPr lang="en-US" sz="4800" dirty="0" err="1">
                <a:latin typeface="Nunito 1 Bold" panose="020B0604020202020204" charset="0"/>
              </a:rPr>
              <a:t>sắc</a:t>
            </a:r>
            <a:r>
              <a:rPr lang="en-US" sz="4800" dirty="0">
                <a:latin typeface="Nunito 1 Bold" panose="020B0604020202020204" charset="0"/>
              </a:rPr>
              <a:t> </a:t>
            </a:r>
            <a:r>
              <a:rPr lang="en-US" sz="4800" dirty="0" err="1">
                <a:latin typeface="Nunito 1 Bold" panose="020B0604020202020204" charset="0"/>
              </a:rPr>
              <a:t>nhất</a:t>
            </a:r>
            <a:r>
              <a:rPr lang="en-US" sz="4800" dirty="0">
                <a:latin typeface="Nunito 1 Bold" panose="020B0604020202020204" charset="0"/>
              </a:rPr>
              <a:t>: + 3 </a:t>
            </a:r>
            <a:r>
              <a:rPr lang="en-US" sz="4800" dirty="0" err="1">
                <a:latin typeface="Nunito 1 Bold" panose="020B0604020202020204" charset="0"/>
              </a:rPr>
              <a:t>điểm</a:t>
            </a:r>
            <a:endParaRPr lang="en-US" sz="4800" dirty="0">
              <a:latin typeface="Nunito 1 Bold" panose="020B0604020202020204" charset="0"/>
            </a:endParaRPr>
          </a:p>
          <a:p>
            <a:r>
              <a:rPr lang="en-US" sz="4800" dirty="0">
                <a:latin typeface="Nunito 1 Bold" panose="020B0604020202020204" charset="0"/>
              </a:rPr>
              <a:t>- </a:t>
            </a:r>
            <a:r>
              <a:rPr lang="en-US" sz="4800" dirty="0" err="1">
                <a:latin typeface="Nunito 1 Bold" panose="020B0604020202020204" charset="0"/>
              </a:rPr>
              <a:t>Đội</a:t>
            </a:r>
            <a:r>
              <a:rPr lang="en-US" sz="4800" dirty="0">
                <a:latin typeface="Nunito 1 Bold" panose="020B0604020202020204" charset="0"/>
              </a:rPr>
              <a:t> </a:t>
            </a:r>
            <a:r>
              <a:rPr lang="en-US" sz="4800" dirty="0" err="1">
                <a:latin typeface="Nunito 1 Bold" panose="020B0604020202020204" charset="0"/>
              </a:rPr>
              <a:t>về</a:t>
            </a:r>
            <a:r>
              <a:rPr lang="en-US" sz="4800" dirty="0">
                <a:latin typeface="Nunito 1 Bold" panose="020B0604020202020204" charset="0"/>
              </a:rPr>
              <a:t> </a:t>
            </a:r>
            <a:r>
              <a:rPr lang="en-US" sz="4800" dirty="0" err="1">
                <a:latin typeface="Nunito 1 Bold" panose="020B0604020202020204" charset="0"/>
              </a:rPr>
              <a:t>nhì</a:t>
            </a:r>
            <a:r>
              <a:rPr lang="en-US" sz="4800" dirty="0">
                <a:latin typeface="Nunito 1 Bold" panose="020B0604020202020204" charset="0"/>
              </a:rPr>
              <a:t> : + 2 </a:t>
            </a:r>
            <a:r>
              <a:rPr lang="en-US" sz="4800" dirty="0" err="1">
                <a:latin typeface="Nunito 1 Bold" panose="020B0604020202020204" charset="0"/>
              </a:rPr>
              <a:t>điểm</a:t>
            </a:r>
            <a:endParaRPr lang="en-US" sz="4800" dirty="0">
              <a:latin typeface="Nunito 1 Bold" panose="020B0604020202020204" charset="0"/>
            </a:endParaRPr>
          </a:p>
          <a:p>
            <a:r>
              <a:rPr lang="en-US" sz="4800" dirty="0">
                <a:latin typeface="Nunito 1 Bold" panose="020B0604020202020204" charset="0"/>
              </a:rPr>
              <a:t>- </a:t>
            </a:r>
            <a:r>
              <a:rPr lang="en-US" sz="4800" dirty="0" err="1">
                <a:latin typeface="Nunito 1 Bold" panose="020B0604020202020204" charset="0"/>
              </a:rPr>
              <a:t>Đội</a:t>
            </a:r>
            <a:r>
              <a:rPr lang="en-US" sz="4800" dirty="0">
                <a:latin typeface="Nunito 1 Bold" panose="020B0604020202020204" charset="0"/>
              </a:rPr>
              <a:t> </a:t>
            </a:r>
            <a:r>
              <a:rPr lang="en-US" sz="4800" dirty="0" err="1">
                <a:latin typeface="Nunito 1 Bold" panose="020B0604020202020204" charset="0"/>
              </a:rPr>
              <a:t>về</a:t>
            </a:r>
            <a:r>
              <a:rPr lang="en-US" sz="4800" dirty="0">
                <a:latin typeface="Nunito 1 Bold" panose="020B0604020202020204" charset="0"/>
              </a:rPr>
              <a:t> </a:t>
            </a:r>
            <a:r>
              <a:rPr lang="en-US" sz="4800" dirty="0" err="1">
                <a:latin typeface="Nunito 1 Bold" panose="020B0604020202020204" charset="0"/>
              </a:rPr>
              <a:t>ba</a:t>
            </a:r>
            <a:r>
              <a:rPr lang="en-US" sz="4800" dirty="0">
                <a:latin typeface="Nunito 1 Bold" panose="020B0604020202020204" charset="0"/>
              </a:rPr>
              <a:t>: + 1 </a:t>
            </a:r>
            <a:r>
              <a:rPr lang="en-US" sz="4800" dirty="0" err="1">
                <a:latin typeface="Nunito 1 Bold" panose="020B0604020202020204" charset="0"/>
              </a:rPr>
              <a:t>điểm</a:t>
            </a:r>
            <a:endParaRPr lang="en-US" sz="4800" dirty="0">
              <a:latin typeface="Nunito 1 Bold" panose="020B0604020202020204" charset="0"/>
            </a:endParaRPr>
          </a:p>
          <a:p>
            <a:r>
              <a:rPr lang="en-US" sz="4800" dirty="0">
                <a:latin typeface="Nunito 1 Bold" panose="020B0604020202020204" charset="0"/>
              </a:rPr>
              <a:t>- </a:t>
            </a:r>
            <a:r>
              <a:rPr lang="en-US" sz="4800" dirty="0" err="1">
                <a:latin typeface="Nunito 1 Bold" panose="020B0604020202020204" charset="0"/>
              </a:rPr>
              <a:t>Đội</a:t>
            </a:r>
            <a:r>
              <a:rPr lang="en-US" sz="4800" dirty="0">
                <a:latin typeface="Nunito 1 Bold" panose="020B0604020202020204" charset="0"/>
              </a:rPr>
              <a:t> </a:t>
            </a:r>
            <a:r>
              <a:rPr lang="en-US" sz="4800" dirty="0" err="1">
                <a:latin typeface="Nunito 1 Bold" panose="020B0604020202020204" charset="0"/>
              </a:rPr>
              <a:t>về</a:t>
            </a:r>
            <a:r>
              <a:rPr lang="en-US" sz="4800" dirty="0">
                <a:latin typeface="Nunito 1 Bold" panose="020B0604020202020204" charset="0"/>
              </a:rPr>
              <a:t> </a:t>
            </a:r>
            <a:r>
              <a:rPr lang="en-US" sz="4800" dirty="0" err="1">
                <a:latin typeface="Nunito 1 Bold" panose="020B0604020202020204" charset="0"/>
              </a:rPr>
              <a:t>tư</a:t>
            </a:r>
            <a:r>
              <a:rPr lang="en-US" sz="4800" dirty="0">
                <a:latin typeface="Nunito 1 Bold" panose="020B0604020202020204" charset="0"/>
              </a:rPr>
              <a:t>: + 0,5 </a:t>
            </a:r>
            <a:r>
              <a:rPr lang="en-US" sz="4800" dirty="0" err="1">
                <a:latin typeface="Nunito 1 Bold" panose="020B0604020202020204" charset="0"/>
              </a:rPr>
              <a:t>điểm</a:t>
            </a:r>
            <a:endParaRPr lang="en-US" sz="4800" dirty="0">
              <a:latin typeface="Nunito 1 Bold" panose="020B0604020202020204" charset="0"/>
            </a:endParaRPr>
          </a:p>
        </p:txBody>
      </p:sp>
    </p:spTree>
    <p:extLst>
      <p:ext uri="{BB962C8B-B14F-4D97-AF65-F5344CB8AC3E}">
        <p14:creationId xmlns:p14="http://schemas.microsoft.com/office/powerpoint/2010/main" val="23850095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6"/>
                                        </p:tgtEl>
                                        <p:attrNameLst>
                                          <p:attrName>ppt_x</p:attrName>
                                        </p:attrNameLst>
                                      </p:cBhvr>
                                      <p:tavLst>
                                        <p:tav tm="0">
                                          <p:val>
                                            <p:strVal val="ppt_x"/>
                                          </p:val>
                                        </p:tav>
                                        <p:tav tm="100000">
                                          <p:val>
                                            <p:strVal val="ppt_x"/>
                                          </p:val>
                                        </p:tav>
                                      </p:tavLst>
                                    </p:anim>
                                    <p:anim calcmode="lin" valueType="num">
                                      <p:cBhvr additive="base">
                                        <p:cTn id="7" dur="500"/>
                                        <p:tgtEl>
                                          <p:spTgt spid="26"/>
                                        </p:tgtEl>
                                        <p:attrNameLst>
                                          <p:attrName>ppt_y</p:attrName>
                                        </p:attrNameLst>
                                      </p:cBhvr>
                                      <p:tavLst>
                                        <p:tav tm="0">
                                          <p:val>
                                            <p:strVal val="ppt_y"/>
                                          </p:val>
                                        </p:tav>
                                        <p:tav tm="100000">
                                          <p:val>
                                            <p:strVal val="1+ppt_h/2"/>
                                          </p:val>
                                        </p:tav>
                                      </p:tavLst>
                                    </p:anim>
                                    <p:set>
                                      <p:cBhvr>
                                        <p:cTn id="8" dur="1" fill="hold">
                                          <p:stCondLst>
                                            <p:cond delay="499"/>
                                          </p:stCondLst>
                                        </p:cTn>
                                        <p:tgtEl>
                                          <p:spTgt spid="26"/>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7"/>
                                        </p:tgtEl>
                                        <p:attrNameLst>
                                          <p:attrName>ppt_x</p:attrName>
                                        </p:attrNameLst>
                                      </p:cBhvr>
                                      <p:tavLst>
                                        <p:tav tm="0">
                                          <p:val>
                                            <p:strVal val="ppt_x"/>
                                          </p:val>
                                        </p:tav>
                                        <p:tav tm="100000">
                                          <p:val>
                                            <p:strVal val="ppt_x"/>
                                          </p:val>
                                        </p:tav>
                                      </p:tavLst>
                                    </p:anim>
                                    <p:anim calcmode="lin" valueType="num">
                                      <p:cBhvr additive="base">
                                        <p:cTn id="11" dur="500"/>
                                        <p:tgtEl>
                                          <p:spTgt spid="27"/>
                                        </p:tgtEl>
                                        <p:attrNameLst>
                                          <p:attrName>ppt_y</p:attrName>
                                        </p:attrNameLst>
                                      </p:cBhvr>
                                      <p:tavLst>
                                        <p:tav tm="0">
                                          <p:val>
                                            <p:strVal val="ppt_y"/>
                                          </p:val>
                                        </p:tav>
                                        <p:tav tm="100000">
                                          <p:val>
                                            <p:strVal val="1+ppt_h/2"/>
                                          </p:val>
                                        </p:tav>
                                      </p:tavLst>
                                    </p:anim>
                                    <p:set>
                                      <p:cBhvr>
                                        <p:cTn id="12" dur="1" fill="hold">
                                          <p:stCondLst>
                                            <p:cond delay="499"/>
                                          </p:stCondLst>
                                        </p:cTn>
                                        <p:tgtEl>
                                          <p:spTgt spid="27"/>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9"/>
                                        </p:tgtEl>
                                        <p:attrNameLst>
                                          <p:attrName>ppt_x</p:attrName>
                                        </p:attrNameLst>
                                      </p:cBhvr>
                                      <p:tavLst>
                                        <p:tav tm="0">
                                          <p:val>
                                            <p:strVal val="ppt_x"/>
                                          </p:val>
                                        </p:tav>
                                        <p:tav tm="100000">
                                          <p:val>
                                            <p:strVal val="ppt_x"/>
                                          </p:val>
                                        </p:tav>
                                      </p:tavLst>
                                    </p:anim>
                                    <p:anim calcmode="lin" valueType="num">
                                      <p:cBhvr additive="base">
                                        <p:cTn id="15" dur="500"/>
                                        <p:tgtEl>
                                          <p:spTgt spid="29"/>
                                        </p:tgtEl>
                                        <p:attrNameLst>
                                          <p:attrName>ppt_y</p:attrName>
                                        </p:attrNameLst>
                                      </p:cBhvr>
                                      <p:tavLst>
                                        <p:tav tm="0">
                                          <p:val>
                                            <p:strVal val="ppt_y"/>
                                          </p:val>
                                        </p:tav>
                                        <p:tav tm="100000">
                                          <p:val>
                                            <p:strVal val="1+ppt_h/2"/>
                                          </p:val>
                                        </p:tav>
                                      </p:tavLst>
                                    </p:anim>
                                    <p:set>
                                      <p:cBhvr>
                                        <p:cTn id="16" dur="1" fill="hold">
                                          <p:stCondLst>
                                            <p:cond delay="499"/>
                                          </p:stCondLst>
                                        </p:cTn>
                                        <p:tgtEl>
                                          <p:spTgt spid="29"/>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ppt_x"/>
                                          </p:val>
                                        </p:tav>
                                      </p:tavLst>
                                    </p:anim>
                                    <p:anim calcmode="lin" valueType="num">
                                      <p:cBhvr additive="base">
                                        <p:cTn id="19" dur="500"/>
                                        <p:tgtEl>
                                          <p:spTgt spid="30"/>
                                        </p:tgtEl>
                                        <p:attrNameLst>
                                          <p:attrName>ppt_y</p:attrName>
                                        </p:attrNameLst>
                                      </p:cBhvr>
                                      <p:tavLst>
                                        <p:tav tm="0">
                                          <p:val>
                                            <p:strVal val="ppt_y"/>
                                          </p:val>
                                        </p:tav>
                                        <p:tav tm="100000">
                                          <p:val>
                                            <p:strVal val="1+ppt_h/2"/>
                                          </p:val>
                                        </p:tav>
                                      </p:tavLst>
                                    </p:anim>
                                    <p:set>
                                      <p:cBhvr>
                                        <p:cTn id="20" dur="1" fill="hold">
                                          <p:stCondLst>
                                            <p:cond delay="499"/>
                                          </p:stCondLst>
                                        </p:cTn>
                                        <p:tgtEl>
                                          <p:spTgt spid="30"/>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45"/>
                                        </p:tgtEl>
                                        <p:attrNameLst>
                                          <p:attrName>ppt_x</p:attrName>
                                        </p:attrNameLst>
                                      </p:cBhvr>
                                      <p:tavLst>
                                        <p:tav tm="0">
                                          <p:val>
                                            <p:strVal val="ppt_x"/>
                                          </p:val>
                                        </p:tav>
                                        <p:tav tm="100000">
                                          <p:val>
                                            <p:strVal val="ppt_x"/>
                                          </p:val>
                                        </p:tav>
                                      </p:tavLst>
                                    </p:anim>
                                    <p:anim calcmode="lin" valueType="num">
                                      <p:cBhvr additive="base">
                                        <p:cTn id="27" dur="500"/>
                                        <p:tgtEl>
                                          <p:spTgt spid="45"/>
                                        </p:tgtEl>
                                        <p:attrNameLst>
                                          <p:attrName>ppt_y</p:attrName>
                                        </p:attrNameLst>
                                      </p:cBhvr>
                                      <p:tavLst>
                                        <p:tav tm="0">
                                          <p:val>
                                            <p:strVal val="ppt_y"/>
                                          </p:val>
                                        </p:tav>
                                        <p:tav tm="100000">
                                          <p:val>
                                            <p:strVal val="1+ppt_h/2"/>
                                          </p:val>
                                        </p:tav>
                                      </p:tavLst>
                                    </p:anim>
                                    <p:set>
                                      <p:cBhvr>
                                        <p:cTn id="28" dur="1" fill="hold">
                                          <p:stCondLst>
                                            <p:cond delay="499"/>
                                          </p:stCondLst>
                                        </p:cTn>
                                        <p:tgtEl>
                                          <p:spTgt spid="45"/>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46"/>
                                        </p:tgtEl>
                                        <p:attrNameLst>
                                          <p:attrName>ppt_x</p:attrName>
                                        </p:attrNameLst>
                                      </p:cBhvr>
                                      <p:tavLst>
                                        <p:tav tm="0">
                                          <p:val>
                                            <p:strVal val="ppt_x"/>
                                          </p:val>
                                        </p:tav>
                                        <p:tav tm="100000">
                                          <p:val>
                                            <p:strVal val="ppt_x"/>
                                          </p:val>
                                        </p:tav>
                                      </p:tavLst>
                                    </p:anim>
                                    <p:anim calcmode="lin" valueType="num">
                                      <p:cBhvr additive="base">
                                        <p:cTn id="31" dur="500"/>
                                        <p:tgtEl>
                                          <p:spTgt spid="46"/>
                                        </p:tgtEl>
                                        <p:attrNameLst>
                                          <p:attrName>ppt_y</p:attrName>
                                        </p:attrNameLst>
                                      </p:cBhvr>
                                      <p:tavLst>
                                        <p:tav tm="0">
                                          <p:val>
                                            <p:strVal val="ppt_y"/>
                                          </p:val>
                                        </p:tav>
                                        <p:tav tm="100000">
                                          <p:val>
                                            <p:strVal val="1+ppt_h/2"/>
                                          </p:val>
                                        </p:tav>
                                      </p:tavLst>
                                    </p:anim>
                                    <p:set>
                                      <p:cBhvr>
                                        <p:cTn id="32" dur="1" fill="hold">
                                          <p:stCondLst>
                                            <p:cond delay="499"/>
                                          </p:stCondLst>
                                        </p:cTn>
                                        <p:tgtEl>
                                          <p:spTgt spid="46"/>
                                        </p:tgtEl>
                                        <p:attrNameLst>
                                          <p:attrName>style.visibility</p:attrName>
                                        </p:attrNameLst>
                                      </p:cBhvr>
                                      <p:to>
                                        <p:strVal val="hidden"/>
                                      </p:to>
                                    </p:set>
                                  </p:childTnLst>
                                </p:cTn>
                              </p:par>
                              <p:par>
                                <p:cTn id="33" presetID="2" presetClass="exit" presetSubtype="4" fill="hold" grpId="0" nodeType="withEffect">
                                  <p:stCondLst>
                                    <p:cond delay="0"/>
                                  </p:stCondLst>
                                  <p:childTnLst>
                                    <p:anim calcmode="lin" valueType="num">
                                      <p:cBhvr additive="base">
                                        <p:cTn id="34" dur="500"/>
                                        <p:tgtEl>
                                          <p:spTgt spid="50"/>
                                        </p:tgtEl>
                                        <p:attrNameLst>
                                          <p:attrName>ppt_x</p:attrName>
                                        </p:attrNameLst>
                                      </p:cBhvr>
                                      <p:tavLst>
                                        <p:tav tm="0">
                                          <p:val>
                                            <p:strVal val="ppt_x"/>
                                          </p:val>
                                        </p:tav>
                                        <p:tav tm="100000">
                                          <p:val>
                                            <p:strVal val="ppt_x"/>
                                          </p:val>
                                        </p:tav>
                                      </p:tavLst>
                                    </p:anim>
                                    <p:anim calcmode="lin" valueType="num">
                                      <p:cBhvr additive="base">
                                        <p:cTn id="35" dur="500"/>
                                        <p:tgtEl>
                                          <p:spTgt spid="50"/>
                                        </p:tgtEl>
                                        <p:attrNameLst>
                                          <p:attrName>ppt_y</p:attrName>
                                        </p:attrNameLst>
                                      </p:cBhvr>
                                      <p:tavLst>
                                        <p:tav tm="0">
                                          <p:val>
                                            <p:strVal val="ppt_y"/>
                                          </p:val>
                                        </p:tav>
                                        <p:tav tm="100000">
                                          <p:val>
                                            <p:strVal val="1+ppt_h/2"/>
                                          </p:val>
                                        </p:tav>
                                      </p:tavLst>
                                    </p:anim>
                                    <p:set>
                                      <p:cBhvr>
                                        <p:cTn id="36" dur="1" fill="hold">
                                          <p:stCondLst>
                                            <p:cond delay="499"/>
                                          </p:stCondLst>
                                        </p:cTn>
                                        <p:tgtEl>
                                          <p:spTgt spid="50"/>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1"/>
                                        </p:tgtEl>
                                        <p:attrNameLst>
                                          <p:attrName>ppt_x</p:attrName>
                                        </p:attrNameLst>
                                      </p:cBhvr>
                                      <p:tavLst>
                                        <p:tav tm="0">
                                          <p:val>
                                            <p:strVal val="ppt_x"/>
                                          </p:val>
                                        </p:tav>
                                        <p:tav tm="100000">
                                          <p:val>
                                            <p:strVal val="ppt_x"/>
                                          </p:val>
                                        </p:tav>
                                      </p:tavLst>
                                    </p:anim>
                                    <p:anim calcmode="lin" valueType="num">
                                      <p:cBhvr additive="base">
                                        <p:cTn id="39" dur="500"/>
                                        <p:tgtEl>
                                          <p:spTgt spid="51"/>
                                        </p:tgtEl>
                                        <p:attrNameLst>
                                          <p:attrName>ppt_y</p:attrName>
                                        </p:attrNameLst>
                                      </p:cBhvr>
                                      <p:tavLst>
                                        <p:tav tm="0">
                                          <p:val>
                                            <p:strVal val="ppt_y"/>
                                          </p:val>
                                        </p:tav>
                                        <p:tav tm="100000">
                                          <p:val>
                                            <p:strVal val="1+ppt_h/2"/>
                                          </p:val>
                                        </p:tav>
                                      </p:tavLst>
                                    </p:anim>
                                    <p:set>
                                      <p:cBhvr>
                                        <p:cTn id="40" dur="1" fill="hold">
                                          <p:stCondLst>
                                            <p:cond delay="499"/>
                                          </p:stCondLst>
                                        </p:cTn>
                                        <p:tgtEl>
                                          <p:spTgt spid="51"/>
                                        </p:tgtEl>
                                        <p:attrNameLst>
                                          <p:attrName>style.visibility</p:attrName>
                                        </p:attrNameLst>
                                      </p:cBhvr>
                                      <p:to>
                                        <p:strVal val="hidden"/>
                                      </p:to>
                                    </p:set>
                                  </p:childTnLst>
                                </p:cTn>
                              </p:par>
                              <p:par>
                                <p:cTn id="41" presetID="2" presetClass="exit" presetSubtype="4" fill="hold" grpId="0" nodeType="withEffect">
                                  <p:stCondLst>
                                    <p:cond delay="0"/>
                                  </p:stCondLst>
                                  <p:childTnLst>
                                    <p:anim calcmode="lin" valueType="num">
                                      <p:cBhvr additive="base">
                                        <p:cTn id="42" dur="500"/>
                                        <p:tgtEl>
                                          <p:spTgt spid="52"/>
                                        </p:tgtEl>
                                        <p:attrNameLst>
                                          <p:attrName>ppt_x</p:attrName>
                                        </p:attrNameLst>
                                      </p:cBhvr>
                                      <p:tavLst>
                                        <p:tav tm="0">
                                          <p:val>
                                            <p:strVal val="ppt_x"/>
                                          </p:val>
                                        </p:tav>
                                        <p:tav tm="100000">
                                          <p:val>
                                            <p:strVal val="ppt_x"/>
                                          </p:val>
                                        </p:tav>
                                      </p:tavLst>
                                    </p:anim>
                                    <p:anim calcmode="lin" valueType="num">
                                      <p:cBhvr additive="base">
                                        <p:cTn id="43" dur="500"/>
                                        <p:tgtEl>
                                          <p:spTgt spid="52"/>
                                        </p:tgtEl>
                                        <p:attrNameLst>
                                          <p:attrName>ppt_y</p:attrName>
                                        </p:attrNameLst>
                                      </p:cBhvr>
                                      <p:tavLst>
                                        <p:tav tm="0">
                                          <p:val>
                                            <p:strVal val="ppt_y"/>
                                          </p:val>
                                        </p:tav>
                                        <p:tav tm="100000">
                                          <p:val>
                                            <p:strVal val="1+ppt_h/2"/>
                                          </p:val>
                                        </p:tav>
                                      </p:tavLst>
                                    </p:anim>
                                    <p:set>
                                      <p:cBhvr>
                                        <p:cTn id="44" dur="1" fill="hold">
                                          <p:stCondLst>
                                            <p:cond delay="499"/>
                                          </p:stCondLst>
                                        </p:cTn>
                                        <p:tgtEl>
                                          <p:spTgt spid="52"/>
                                        </p:tgtEl>
                                        <p:attrNameLst>
                                          <p:attrName>style.visibility</p:attrName>
                                        </p:attrNameLst>
                                      </p:cBhvr>
                                      <p:to>
                                        <p:strVal val="hidden"/>
                                      </p:to>
                                    </p:set>
                                  </p:childTnLst>
                                </p:cTn>
                              </p:par>
                              <p:par>
                                <p:cTn id="45" presetID="2" presetClass="exit" presetSubtype="4" fill="hold" grpId="0" nodeType="withEffect">
                                  <p:stCondLst>
                                    <p:cond delay="0"/>
                                  </p:stCondLst>
                                  <p:childTnLst>
                                    <p:anim calcmode="lin" valueType="num">
                                      <p:cBhvr additive="base">
                                        <p:cTn id="46" dur="500"/>
                                        <p:tgtEl>
                                          <p:spTgt spid="53"/>
                                        </p:tgtEl>
                                        <p:attrNameLst>
                                          <p:attrName>ppt_x</p:attrName>
                                        </p:attrNameLst>
                                      </p:cBhvr>
                                      <p:tavLst>
                                        <p:tav tm="0">
                                          <p:val>
                                            <p:strVal val="ppt_x"/>
                                          </p:val>
                                        </p:tav>
                                        <p:tav tm="100000">
                                          <p:val>
                                            <p:strVal val="ppt_x"/>
                                          </p:val>
                                        </p:tav>
                                      </p:tavLst>
                                    </p:anim>
                                    <p:anim calcmode="lin" valueType="num">
                                      <p:cBhvr additive="base">
                                        <p:cTn id="47" dur="500"/>
                                        <p:tgtEl>
                                          <p:spTgt spid="53"/>
                                        </p:tgtEl>
                                        <p:attrNameLst>
                                          <p:attrName>ppt_y</p:attrName>
                                        </p:attrNameLst>
                                      </p:cBhvr>
                                      <p:tavLst>
                                        <p:tav tm="0">
                                          <p:val>
                                            <p:strVal val="ppt_y"/>
                                          </p:val>
                                        </p:tav>
                                        <p:tav tm="100000">
                                          <p:val>
                                            <p:strVal val="1+ppt_h/2"/>
                                          </p:val>
                                        </p:tav>
                                      </p:tavLst>
                                    </p:anim>
                                    <p:set>
                                      <p:cBhvr>
                                        <p:cTn id="48" dur="1" fill="hold">
                                          <p:stCondLst>
                                            <p:cond delay="499"/>
                                          </p:stCondLst>
                                        </p:cTn>
                                        <p:tgtEl>
                                          <p:spTgt spid="53"/>
                                        </p:tgtEl>
                                        <p:attrNameLst>
                                          <p:attrName>style.visibility</p:attrName>
                                        </p:attrNameLst>
                                      </p:cBhvr>
                                      <p:to>
                                        <p:strVal val="hidden"/>
                                      </p:to>
                                    </p:set>
                                  </p:childTnLst>
                                </p:cTn>
                              </p:par>
                              <p:par>
                                <p:cTn id="49" presetID="2" presetClass="exit" presetSubtype="4" fill="hold" grpId="0"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anim calcmode="lin" valueType="num">
                                      <p:cBhvr additive="base">
                                        <p:cTn id="57" dur="500" fill="hold"/>
                                        <p:tgtEl>
                                          <p:spTgt spid="67"/>
                                        </p:tgtEl>
                                        <p:attrNameLst>
                                          <p:attrName>ppt_x</p:attrName>
                                        </p:attrNameLst>
                                      </p:cBhvr>
                                      <p:tavLst>
                                        <p:tav tm="0">
                                          <p:val>
                                            <p:strVal val="#ppt_x"/>
                                          </p:val>
                                        </p:tav>
                                        <p:tav tm="100000">
                                          <p:val>
                                            <p:strVal val="#ppt_x"/>
                                          </p:val>
                                        </p:tav>
                                      </p:tavLst>
                                    </p:anim>
                                    <p:anim calcmode="lin" valueType="num">
                                      <p:cBhvr additive="base">
                                        <p:cTn id="5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50" grpId="0"/>
      <p:bldP spid="51" grpId="0"/>
      <p:bldP spid="52" grpId="0"/>
      <p:bldP spid="53" grpId="0"/>
      <p:bldP spid="6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2" r="-28711" b="-29439"/>
            </a:stretch>
          </a:blipFill>
        </p:spPr>
      </p:sp>
      <p:graphicFrame>
        <p:nvGraphicFramePr>
          <p:cNvPr id="3" name="Table 3"/>
          <p:cNvGraphicFramePr>
            <a:graphicFrameLocks noGrp="1"/>
          </p:cNvGraphicFramePr>
          <p:nvPr>
            <p:extLst>
              <p:ext uri="{D42A27DB-BD31-4B8C-83A1-F6EECF244321}">
                <p14:modId xmlns:p14="http://schemas.microsoft.com/office/powerpoint/2010/main" val="1950017313"/>
              </p:ext>
            </p:extLst>
          </p:nvPr>
        </p:nvGraphicFramePr>
        <p:xfrm>
          <a:off x="1028700" y="3323528"/>
          <a:ext cx="16230600" cy="6481119"/>
        </p:xfrm>
        <a:graphic>
          <a:graphicData uri="http://schemas.openxmlformats.org/drawingml/2006/table">
            <a:tbl>
              <a:tblPr/>
              <a:tblGrid>
                <a:gridCol w="7519600">
                  <a:extLst>
                    <a:ext uri="{9D8B030D-6E8A-4147-A177-3AD203B41FA5}">
                      <a16:colId xmlns:a16="http://schemas.microsoft.com/office/drawing/2014/main" val="20000"/>
                    </a:ext>
                  </a:extLst>
                </a:gridCol>
                <a:gridCol w="1998727">
                  <a:extLst>
                    <a:ext uri="{9D8B030D-6E8A-4147-A177-3AD203B41FA5}">
                      <a16:colId xmlns:a16="http://schemas.microsoft.com/office/drawing/2014/main" val="20001"/>
                    </a:ext>
                  </a:extLst>
                </a:gridCol>
                <a:gridCol w="1998727">
                  <a:extLst>
                    <a:ext uri="{9D8B030D-6E8A-4147-A177-3AD203B41FA5}">
                      <a16:colId xmlns:a16="http://schemas.microsoft.com/office/drawing/2014/main" val="20002"/>
                    </a:ext>
                  </a:extLst>
                </a:gridCol>
                <a:gridCol w="2192149">
                  <a:extLst>
                    <a:ext uri="{9D8B030D-6E8A-4147-A177-3AD203B41FA5}">
                      <a16:colId xmlns:a16="http://schemas.microsoft.com/office/drawing/2014/main" val="20003"/>
                    </a:ext>
                  </a:extLst>
                </a:gridCol>
                <a:gridCol w="2521397">
                  <a:extLst>
                    <a:ext uri="{9D8B030D-6E8A-4147-A177-3AD203B41FA5}">
                      <a16:colId xmlns:a16="http://schemas.microsoft.com/office/drawing/2014/main" val="20004"/>
                    </a:ext>
                  </a:extLst>
                </a:gridCol>
              </a:tblGrid>
              <a:tr h="1651834">
                <a:tc>
                  <a:txBody>
                    <a:bodyPr/>
                    <a:lstStyle/>
                    <a:p>
                      <a:pPr algn="l">
                        <a:lnSpc>
                          <a:spcPts val="6999"/>
                        </a:lnSpc>
                        <a:defRPr/>
                      </a:pPr>
                      <a:r>
                        <a:rPr lang="en-US" sz="4999" dirty="0" err="1">
                          <a:solidFill>
                            <a:srgbClr val="FFFFFF"/>
                          </a:solidFill>
                          <a:latin typeface="Nunito 1 Ultra-Bold"/>
                        </a:rPr>
                        <a:t>Tiêu</a:t>
                      </a:r>
                      <a:r>
                        <a:rPr lang="en-US" sz="4999" dirty="0">
                          <a:solidFill>
                            <a:srgbClr val="FFFFFF"/>
                          </a:solidFill>
                          <a:latin typeface="Nunito 1 Ultra-Bold"/>
                        </a:rPr>
                        <a:t> </a:t>
                      </a:r>
                      <a:r>
                        <a:rPr lang="en-US" sz="4999" dirty="0" err="1">
                          <a:solidFill>
                            <a:srgbClr val="FFFFFF"/>
                          </a:solidFill>
                          <a:latin typeface="Nunito 1 Ultra-Bold"/>
                        </a:rPr>
                        <a:t>chí</a:t>
                      </a:r>
                      <a:r>
                        <a:rPr lang="en-US" sz="4999" dirty="0">
                          <a:solidFill>
                            <a:srgbClr val="FFFFFF"/>
                          </a:solidFill>
                          <a:latin typeface="Nunito 1 Ultra-Bold"/>
                        </a:rPr>
                        <a:t> </a:t>
                      </a:r>
                      <a:r>
                        <a:rPr lang="en-US" sz="4999" dirty="0" err="1">
                          <a:solidFill>
                            <a:srgbClr val="FFFFFF"/>
                          </a:solidFill>
                          <a:latin typeface="Nunito 1 Ultra-Bold"/>
                        </a:rPr>
                        <a:t>chấm</a:t>
                      </a: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53725"/>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53725"/>
                      </a:solidFill>
                      <a:prstDash val="solid"/>
                      <a:round/>
                      <a:headEnd type="none" w="med" len="med"/>
                      <a:tailEnd type="none" w="med" len="med"/>
                    </a:lnB>
                    <a:solidFill>
                      <a:srgbClr val="6FB429"/>
                    </a:solidFill>
                  </a:tcPr>
                </a:tc>
                <a:tc>
                  <a:txBody>
                    <a:bodyPr/>
                    <a:lstStyle/>
                    <a:p>
                      <a:pPr algn="ctr">
                        <a:lnSpc>
                          <a:spcPts val="1926"/>
                        </a:lnSpc>
                        <a:defRPr/>
                      </a:pPr>
                      <a:r>
                        <a:rPr lang="en-US" sz="1800" dirty="0" err="1">
                          <a:solidFill>
                            <a:srgbClr val="FFFFFF"/>
                          </a:solidFill>
                          <a:latin typeface="Nunito 1 Ultra-Bold"/>
                        </a:rPr>
                        <a:t>Đội</a:t>
                      </a:r>
                      <a:r>
                        <a:rPr lang="en-US" sz="1800" dirty="0">
                          <a:solidFill>
                            <a:srgbClr val="FFFFFF"/>
                          </a:solidFill>
                          <a:latin typeface="Nunito 1 Ultra-Bold"/>
                        </a:rPr>
                        <a:t> </a:t>
                      </a:r>
                      <a:r>
                        <a:rPr lang="en-US" sz="1800" dirty="0" err="1">
                          <a:solidFill>
                            <a:srgbClr val="FFFFFF"/>
                          </a:solidFill>
                          <a:latin typeface="Nunito 1 Ultra-Bold"/>
                        </a:rPr>
                        <a:t>tuân</a:t>
                      </a:r>
                      <a:r>
                        <a:rPr lang="en-US" sz="1800" dirty="0">
                          <a:solidFill>
                            <a:srgbClr val="FFFFFF"/>
                          </a:solidFill>
                          <a:latin typeface="Nunito 1 Ultra-Bold"/>
                        </a:rPr>
                        <a:t> </a:t>
                      </a:r>
                      <a:r>
                        <a:rPr lang="en-US" sz="1800" dirty="0" err="1">
                          <a:solidFill>
                            <a:srgbClr val="FFFFFF"/>
                          </a:solidFill>
                          <a:latin typeface="Nunito 1 Ultra-Bold"/>
                        </a:rPr>
                        <a:t>thủ</a:t>
                      </a:r>
                      <a:r>
                        <a:rPr lang="en-US" sz="1800" dirty="0">
                          <a:solidFill>
                            <a:srgbClr val="FFFFFF"/>
                          </a:solidFill>
                          <a:latin typeface="Nunito 1 Ultra-Bold"/>
                        </a:rPr>
                        <a:t> </a:t>
                      </a:r>
                      <a:r>
                        <a:rPr lang="en-US" sz="1800" dirty="0" err="1">
                          <a:solidFill>
                            <a:srgbClr val="FFFFFF"/>
                          </a:solidFill>
                          <a:latin typeface="Nunito 1 Ultra-Bold"/>
                        </a:rPr>
                        <a:t>pháp</a:t>
                      </a:r>
                      <a:r>
                        <a:rPr lang="en-US" sz="1800" dirty="0">
                          <a:solidFill>
                            <a:srgbClr val="FFFFFF"/>
                          </a:solidFill>
                          <a:latin typeface="Nunito 1 Ultra-Bold"/>
                        </a:rPr>
                        <a:t> </a:t>
                      </a:r>
                      <a:r>
                        <a:rPr lang="en-US" sz="1800" dirty="0" err="1">
                          <a:solidFill>
                            <a:srgbClr val="FFFFFF"/>
                          </a:solidFill>
                          <a:latin typeface="Nunito 1 Ultra-Bold"/>
                        </a:rPr>
                        <a:t>luật</a:t>
                      </a: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53725"/>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53725"/>
                      </a:solidFill>
                      <a:prstDash val="solid"/>
                      <a:round/>
                      <a:headEnd type="none" w="med" len="med"/>
                      <a:tailEnd type="none" w="med" len="med"/>
                    </a:lnB>
                    <a:solidFill>
                      <a:srgbClr val="6FB429"/>
                    </a:solidFill>
                  </a:tcPr>
                </a:tc>
                <a:tc>
                  <a:txBody>
                    <a:bodyPr/>
                    <a:lstStyle/>
                    <a:p>
                      <a:pPr algn="ctr">
                        <a:lnSpc>
                          <a:spcPts val="1980"/>
                        </a:lnSpc>
                        <a:defRPr/>
                      </a:pPr>
                      <a:r>
                        <a:rPr lang="en-US" sz="1800" dirty="0" err="1">
                          <a:solidFill>
                            <a:srgbClr val="FFFFFF"/>
                          </a:solidFill>
                          <a:latin typeface="Nunito 1 Ultra-Bold"/>
                        </a:rPr>
                        <a:t>Đội</a:t>
                      </a:r>
                      <a:r>
                        <a:rPr lang="en-US" sz="1800" dirty="0">
                          <a:solidFill>
                            <a:srgbClr val="FFFFFF"/>
                          </a:solidFill>
                          <a:latin typeface="Nunito 1 Ultra-Bold"/>
                        </a:rPr>
                        <a:t> </a:t>
                      </a:r>
                      <a:r>
                        <a:rPr lang="en-US" sz="1800" dirty="0" err="1">
                          <a:solidFill>
                            <a:srgbClr val="FFFFFF"/>
                          </a:solidFill>
                          <a:latin typeface="Nunito 1 Ultra-Bold"/>
                        </a:rPr>
                        <a:t>thực</a:t>
                      </a:r>
                      <a:r>
                        <a:rPr lang="en-US" sz="1800" dirty="0">
                          <a:solidFill>
                            <a:srgbClr val="FFFFFF"/>
                          </a:solidFill>
                          <a:latin typeface="Nunito 1 Ultra-Bold"/>
                        </a:rPr>
                        <a:t> </a:t>
                      </a:r>
                      <a:r>
                        <a:rPr lang="en-US" sz="1800" dirty="0" err="1">
                          <a:solidFill>
                            <a:srgbClr val="FFFFFF"/>
                          </a:solidFill>
                          <a:latin typeface="Nunito 1 Ultra-Bold"/>
                        </a:rPr>
                        <a:t>thi</a:t>
                      </a:r>
                      <a:r>
                        <a:rPr lang="en-US" sz="1800" dirty="0">
                          <a:solidFill>
                            <a:srgbClr val="FFFFFF"/>
                          </a:solidFill>
                          <a:latin typeface="Nunito 1 Ultra-Bold"/>
                        </a:rPr>
                        <a:t> </a:t>
                      </a:r>
                      <a:r>
                        <a:rPr lang="en-US" sz="1800" dirty="0" err="1">
                          <a:solidFill>
                            <a:srgbClr val="FFFFFF"/>
                          </a:solidFill>
                          <a:latin typeface="Nunito 1 Ultra-Bold"/>
                        </a:rPr>
                        <a:t>công</a:t>
                      </a:r>
                      <a:r>
                        <a:rPr lang="en-US" sz="1800" dirty="0">
                          <a:solidFill>
                            <a:srgbClr val="FFFFFF"/>
                          </a:solidFill>
                          <a:latin typeface="Nunito 1 Ultra-Bold"/>
                        </a:rPr>
                        <a:t> </a:t>
                      </a:r>
                      <a:r>
                        <a:rPr lang="en-US" sz="1800" dirty="0" err="1">
                          <a:solidFill>
                            <a:srgbClr val="FFFFFF"/>
                          </a:solidFill>
                          <a:latin typeface="Nunito 1 Ultra-Bold"/>
                        </a:rPr>
                        <a:t>lý</a:t>
                      </a: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53725"/>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53725"/>
                      </a:solidFill>
                      <a:prstDash val="solid"/>
                      <a:round/>
                      <a:headEnd type="none" w="med" len="med"/>
                      <a:tailEnd type="none" w="med" len="med"/>
                    </a:lnB>
                    <a:solidFill>
                      <a:srgbClr val="6FB429"/>
                    </a:solidFill>
                  </a:tcPr>
                </a:tc>
                <a:tc>
                  <a:txBody>
                    <a:bodyPr/>
                    <a:lstStyle/>
                    <a:p>
                      <a:pPr algn="ctr">
                        <a:lnSpc>
                          <a:spcPts val="1980"/>
                        </a:lnSpc>
                        <a:defRPr/>
                      </a:pPr>
                      <a:r>
                        <a:rPr lang="en-US" sz="1800" dirty="0" err="1">
                          <a:solidFill>
                            <a:srgbClr val="FFFFFF"/>
                          </a:solidFill>
                          <a:latin typeface="Nunito 1 Ultra-Bold"/>
                        </a:rPr>
                        <a:t>Đội</a:t>
                      </a:r>
                      <a:r>
                        <a:rPr lang="en-US" sz="1800" dirty="0">
                          <a:solidFill>
                            <a:srgbClr val="FFFFFF"/>
                          </a:solidFill>
                          <a:latin typeface="Nunito 1 Ultra-Bold"/>
                        </a:rPr>
                        <a:t> </a:t>
                      </a:r>
                      <a:r>
                        <a:rPr lang="en-US" sz="1800" dirty="0" err="1">
                          <a:solidFill>
                            <a:srgbClr val="FFFFFF"/>
                          </a:solidFill>
                          <a:latin typeface="Nunito 1 Ultra-Bold"/>
                        </a:rPr>
                        <a:t>kinh</a:t>
                      </a:r>
                      <a:r>
                        <a:rPr lang="en-US" sz="1800" dirty="0">
                          <a:solidFill>
                            <a:srgbClr val="FFFFFF"/>
                          </a:solidFill>
                          <a:latin typeface="Nunito 1 Ultra-Bold"/>
                        </a:rPr>
                        <a:t> </a:t>
                      </a:r>
                      <a:r>
                        <a:rPr lang="en-US" sz="1800" dirty="0" err="1">
                          <a:solidFill>
                            <a:srgbClr val="FFFFFF"/>
                          </a:solidFill>
                          <a:latin typeface="Nunito 1 Ultra-Bold"/>
                        </a:rPr>
                        <a:t>doanh</a:t>
                      </a:r>
                      <a:r>
                        <a:rPr lang="en-US" sz="1800" dirty="0">
                          <a:solidFill>
                            <a:srgbClr val="FFFFFF"/>
                          </a:solidFill>
                          <a:latin typeface="Nunito 1 Ultra-Bold"/>
                        </a:rPr>
                        <a:t> </a:t>
                      </a:r>
                      <a:r>
                        <a:rPr lang="en-US" sz="1800" dirty="0" err="1">
                          <a:solidFill>
                            <a:srgbClr val="FFFFFF"/>
                          </a:solidFill>
                          <a:latin typeface="Nunito 1 Ultra-Bold"/>
                        </a:rPr>
                        <a:t>chân</a:t>
                      </a:r>
                      <a:r>
                        <a:rPr lang="en-US" sz="1800" dirty="0">
                          <a:solidFill>
                            <a:srgbClr val="FFFFFF"/>
                          </a:solidFill>
                          <a:latin typeface="Nunito 1 Ultra-Bold"/>
                        </a:rPr>
                        <a:t> </a:t>
                      </a:r>
                      <a:r>
                        <a:rPr lang="en-US" sz="1800" dirty="0" err="1">
                          <a:solidFill>
                            <a:srgbClr val="FFFFFF"/>
                          </a:solidFill>
                          <a:latin typeface="Nunito 1 Ultra-Bold"/>
                        </a:rPr>
                        <a:t>chính</a:t>
                      </a: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53725"/>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53725"/>
                      </a:solidFill>
                      <a:prstDash val="solid"/>
                      <a:round/>
                      <a:headEnd type="none" w="med" len="med"/>
                      <a:tailEnd type="none" w="med" len="med"/>
                    </a:lnB>
                    <a:solidFill>
                      <a:srgbClr val="6FB429"/>
                    </a:solidFill>
                  </a:tcPr>
                </a:tc>
                <a:tc>
                  <a:txBody>
                    <a:bodyPr/>
                    <a:lstStyle/>
                    <a:p>
                      <a:pPr algn="ctr">
                        <a:lnSpc>
                          <a:spcPts val="1980"/>
                        </a:lnSpc>
                        <a:defRPr/>
                      </a:pPr>
                      <a:r>
                        <a:rPr lang="en-US" sz="1800" dirty="0" err="1">
                          <a:solidFill>
                            <a:srgbClr val="FFFFFF"/>
                          </a:solidFill>
                          <a:latin typeface="Nunito 1 Ultra-Bold"/>
                        </a:rPr>
                        <a:t>Đội</a:t>
                      </a:r>
                      <a:r>
                        <a:rPr lang="en-US" sz="1800" dirty="0">
                          <a:solidFill>
                            <a:srgbClr val="FFFFFF"/>
                          </a:solidFill>
                          <a:latin typeface="Nunito 1 Ultra-Bold"/>
                        </a:rPr>
                        <a:t> </a:t>
                      </a:r>
                      <a:r>
                        <a:rPr lang="en-US" sz="1800" dirty="0" err="1">
                          <a:solidFill>
                            <a:srgbClr val="FFFFFF"/>
                          </a:solidFill>
                          <a:latin typeface="Nunito 1 Ultra-Bold"/>
                        </a:rPr>
                        <a:t>quản</a:t>
                      </a:r>
                      <a:r>
                        <a:rPr lang="en-US" sz="1800" dirty="0">
                          <a:solidFill>
                            <a:srgbClr val="FFFFFF"/>
                          </a:solidFill>
                          <a:latin typeface="Nunito 1 Ultra-Bold"/>
                        </a:rPr>
                        <a:t> </a:t>
                      </a:r>
                      <a:r>
                        <a:rPr lang="en-US" sz="1800" dirty="0" err="1">
                          <a:solidFill>
                            <a:srgbClr val="FFFFFF"/>
                          </a:solidFill>
                          <a:latin typeface="Nunito 1 Ultra-Bold"/>
                        </a:rPr>
                        <a:t>lý</a:t>
                      </a:r>
                      <a:r>
                        <a:rPr lang="en-US" sz="1800" dirty="0">
                          <a:solidFill>
                            <a:srgbClr val="FFFFFF"/>
                          </a:solidFill>
                          <a:latin typeface="Nunito 1 Ultra-Bold"/>
                        </a:rPr>
                        <a:t> </a:t>
                      </a:r>
                      <a:r>
                        <a:rPr lang="en-US" sz="1800" dirty="0" err="1">
                          <a:solidFill>
                            <a:srgbClr val="FFFFFF"/>
                          </a:solidFill>
                          <a:latin typeface="Nunito 1 Ultra-Bold"/>
                        </a:rPr>
                        <a:t>thuế</a:t>
                      </a: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53725"/>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53725"/>
                      </a:solidFill>
                      <a:prstDash val="solid"/>
                      <a:round/>
                      <a:headEnd type="none" w="med" len="med"/>
                      <a:tailEnd type="none" w="med" len="med"/>
                    </a:lnB>
                    <a:solidFill>
                      <a:srgbClr val="6FB429"/>
                    </a:solidFill>
                  </a:tcPr>
                </a:tc>
                <a:extLst>
                  <a:ext uri="{0D108BD9-81ED-4DB2-BD59-A6C34878D82A}">
                    <a16:rowId xmlns:a16="http://schemas.microsoft.com/office/drawing/2014/main" val="10000"/>
                  </a:ext>
                </a:extLst>
              </a:tr>
              <a:tr h="910627">
                <a:tc>
                  <a:txBody>
                    <a:bodyPr/>
                    <a:lstStyle/>
                    <a:p>
                      <a:pPr algn="l">
                        <a:lnSpc>
                          <a:spcPts val="3359"/>
                        </a:lnSpc>
                        <a:defRPr/>
                      </a:pPr>
                      <a:r>
                        <a:rPr lang="en-US" sz="2399" dirty="0" err="1">
                          <a:solidFill>
                            <a:srgbClr val="FFFFFF"/>
                          </a:solidFill>
                          <a:latin typeface="Nunito 1 Ultra-Bold"/>
                        </a:rPr>
                        <a:t>Đúng</a:t>
                      </a:r>
                      <a:r>
                        <a:rPr lang="en-US" sz="2399" dirty="0">
                          <a:solidFill>
                            <a:srgbClr val="FFFFFF"/>
                          </a:solidFill>
                          <a:latin typeface="Nunito 1 Ultra-Bold"/>
                        </a:rPr>
                        <a:t> </a:t>
                      </a:r>
                      <a:r>
                        <a:rPr lang="en-US" sz="2399" dirty="0" err="1">
                          <a:solidFill>
                            <a:srgbClr val="FFFFFF"/>
                          </a:solidFill>
                          <a:latin typeface="Nunito 1 Ultra-Bold"/>
                        </a:rPr>
                        <a:t>thời</a:t>
                      </a:r>
                      <a:r>
                        <a:rPr lang="en-US" sz="2399" dirty="0">
                          <a:solidFill>
                            <a:srgbClr val="FFFFFF"/>
                          </a:solidFill>
                          <a:latin typeface="Nunito 1 Ultra-Bold"/>
                        </a:rPr>
                        <a:t> </a:t>
                      </a:r>
                      <a:r>
                        <a:rPr lang="en-US" sz="2399" dirty="0" err="1">
                          <a:solidFill>
                            <a:srgbClr val="FFFFFF"/>
                          </a:solidFill>
                          <a:latin typeface="Nunito 1 Ultra-Bold"/>
                        </a:rPr>
                        <a:t>gian</a:t>
                      </a:r>
                      <a:r>
                        <a:rPr lang="en-US" sz="2399" dirty="0">
                          <a:solidFill>
                            <a:srgbClr val="FFFFFF"/>
                          </a:solidFill>
                          <a:latin typeface="Nunito 1 Ultra-Bold"/>
                        </a:rPr>
                        <a:t> ( 3 </a:t>
                      </a:r>
                      <a:r>
                        <a:rPr lang="en-US" sz="2399" dirty="0" err="1">
                          <a:solidFill>
                            <a:srgbClr val="FFFFFF"/>
                          </a:solidFill>
                          <a:latin typeface="Nunito 1 Ultra-Bold"/>
                        </a:rPr>
                        <a:t>phút</a:t>
                      </a:r>
                      <a:r>
                        <a:rPr lang="en-US" sz="2399" dirty="0">
                          <a:solidFill>
                            <a:srgbClr val="FFFFFF"/>
                          </a:solidFill>
                          <a:latin typeface="Nunito 1 Ultra-Bold"/>
                        </a:rPr>
                        <a:t>): + 10 </a:t>
                      </a:r>
                      <a:r>
                        <a:rPr lang="en-US" sz="2399" dirty="0" err="1">
                          <a:solidFill>
                            <a:srgbClr val="FFFFFF"/>
                          </a:solidFill>
                          <a:latin typeface="Nunito 1 Ultra-Bold"/>
                        </a:rPr>
                        <a:t>điểm</a:t>
                      </a: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53725"/>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53725"/>
                      </a:solidFill>
                      <a:prstDash val="solid"/>
                      <a:round/>
                      <a:headEnd type="none" w="med" len="med"/>
                      <a:tailEnd type="none" w="med" len="med"/>
                    </a:lnB>
                    <a:solidFill>
                      <a:srgbClr val="6FB429"/>
                    </a:solidFill>
                  </a:tcPr>
                </a:tc>
                <a:tc>
                  <a:txBody>
                    <a:bodyPr/>
                    <a:lstStyle/>
                    <a:p>
                      <a:pPr algn="ctr">
                        <a:lnSpc>
                          <a:spcPts val="2807"/>
                        </a:lnSpc>
                        <a:defRPr/>
                      </a:pP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807"/>
                        </a:lnSpc>
                        <a:defRPr/>
                      </a:pPr>
                      <a:endParaRPr lang="en-US" sz="110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807"/>
                        </a:lnSpc>
                        <a:defRPr/>
                      </a:pPr>
                      <a:endParaRPr lang="en-US" sz="110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807"/>
                        </a:lnSpc>
                        <a:defRPr/>
                      </a:pPr>
                      <a:endParaRPr lang="en-US" sz="110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10627">
                <a:tc>
                  <a:txBody>
                    <a:bodyPr/>
                    <a:lstStyle/>
                    <a:p>
                      <a:pPr algn="l">
                        <a:lnSpc>
                          <a:spcPts val="3359"/>
                        </a:lnSpc>
                        <a:defRPr/>
                      </a:pPr>
                      <a:r>
                        <a:rPr lang="en-US" sz="2399" dirty="0" err="1">
                          <a:solidFill>
                            <a:srgbClr val="FFFFFF"/>
                          </a:solidFill>
                          <a:latin typeface="Nunito 1 Ultra-Bold"/>
                        </a:rPr>
                        <a:t>Diễn</a:t>
                      </a:r>
                      <a:r>
                        <a:rPr lang="en-US" sz="2399" dirty="0">
                          <a:solidFill>
                            <a:srgbClr val="FFFFFF"/>
                          </a:solidFill>
                          <a:latin typeface="Nunito 1 Ultra-Bold"/>
                        </a:rPr>
                        <a:t> </a:t>
                      </a:r>
                      <a:r>
                        <a:rPr lang="en-US" sz="2399" dirty="0" err="1">
                          <a:solidFill>
                            <a:srgbClr val="FFFFFF"/>
                          </a:solidFill>
                          <a:latin typeface="Nunito 1 Ultra-Bold"/>
                        </a:rPr>
                        <a:t>xuất</a:t>
                      </a:r>
                      <a:r>
                        <a:rPr lang="en-US" sz="2399" dirty="0">
                          <a:solidFill>
                            <a:srgbClr val="FFFFFF"/>
                          </a:solidFill>
                          <a:latin typeface="Nunito 1 Ultra-Bold"/>
                        </a:rPr>
                        <a:t> </a:t>
                      </a:r>
                      <a:r>
                        <a:rPr lang="en-US" sz="2399" dirty="0" err="1">
                          <a:solidFill>
                            <a:srgbClr val="FFFFFF"/>
                          </a:solidFill>
                          <a:latin typeface="Nunito 1 Ultra-Bold"/>
                        </a:rPr>
                        <a:t>tốt</a:t>
                      </a:r>
                      <a:r>
                        <a:rPr lang="en-US" sz="2399" dirty="0">
                          <a:solidFill>
                            <a:srgbClr val="FFFFFF"/>
                          </a:solidFill>
                          <a:latin typeface="Nunito 1 Ultra-Bold"/>
                        </a:rPr>
                        <a:t>, </a:t>
                      </a:r>
                      <a:r>
                        <a:rPr lang="en-US" sz="2399" dirty="0" err="1">
                          <a:solidFill>
                            <a:srgbClr val="FFFFFF"/>
                          </a:solidFill>
                          <a:latin typeface="Nunito 1 Ultra-Bold"/>
                        </a:rPr>
                        <a:t>đóng</a:t>
                      </a:r>
                      <a:r>
                        <a:rPr lang="en-US" sz="2399" dirty="0">
                          <a:solidFill>
                            <a:srgbClr val="FFFFFF"/>
                          </a:solidFill>
                          <a:latin typeface="Nunito 1 Ultra-Bold"/>
                        </a:rPr>
                        <a:t> </a:t>
                      </a:r>
                      <a:r>
                        <a:rPr lang="en-US" sz="2399" dirty="0" err="1">
                          <a:solidFill>
                            <a:srgbClr val="FFFFFF"/>
                          </a:solidFill>
                          <a:latin typeface="Nunito 1 Ultra-Bold"/>
                        </a:rPr>
                        <a:t>vai</a:t>
                      </a:r>
                      <a:r>
                        <a:rPr lang="en-US" sz="2399" dirty="0">
                          <a:solidFill>
                            <a:srgbClr val="FFFFFF"/>
                          </a:solidFill>
                          <a:latin typeface="Nunito 1 Ultra-Bold"/>
                        </a:rPr>
                        <a:t> </a:t>
                      </a:r>
                      <a:r>
                        <a:rPr lang="en-US" sz="2399" dirty="0" err="1">
                          <a:solidFill>
                            <a:srgbClr val="FFFFFF"/>
                          </a:solidFill>
                          <a:latin typeface="Nunito 1 Ultra-Bold"/>
                        </a:rPr>
                        <a:t>đạt</a:t>
                      </a:r>
                      <a:r>
                        <a:rPr lang="en-US" sz="2399" dirty="0">
                          <a:solidFill>
                            <a:srgbClr val="FFFFFF"/>
                          </a:solidFill>
                          <a:latin typeface="Nunito 1 Ultra-Bold"/>
                        </a:rPr>
                        <a:t>: + 10 </a:t>
                      </a:r>
                      <a:r>
                        <a:rPr lang="en-US" sz="2399" dirty="0" err="1">
                          <a:solidFill>
                            <a:srgbClr val="FFFFFF"/>
                          </a:solidFill>
                          <a:latin typeface="Nunito 1 Ultra-Bold"/>
                        </a:rPr>
                        <a:t>điểm</a:t>
                      </a: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53725"/>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53725"/>
                      </a:solidFill>
                      <a:prstDash val="solid"/>
                      <a:round/>
                      <a:headEnd type="none" w="med" len="med"/>
                      <a:tailEnd type="none" w="med" len="med"/>
                    </a:lnB>
                    <a:solidFill>
                      <a:srgbClr val="6FB429"/>
                    </a:solidFill>
                  </a:tcPr>
                </a:tc>
                <a:tc>
                  <a:txBody>
                    <a:bodyPr/>
                    <a:lstStyle/>
                    <a:p>
                      <a:pPr algn="ctr">
                        <a:lnSpc>
                          <a:spcPts val="2807"/>
                        </a:lnSpc>
                        <a:defRPr/>
                      </a:pP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807"/>
                        </a:lnSpc>
                        <a:defRPr/>
                      </a:pPr>
                      <a:endParaRPr lang="en-US" sz="1100" dirty="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807"/>
                        </a:lnSpc>
                        <a:defRPr/>
                      </a:pPr>
                      <a:endParaRPr lang="en-US" sz="110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807"/>
                        </a:lnSpc>
                        <a:defRPr/>
                      </a:pPr>
                      <a:endParaRPr lang="en-US" sz="110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10627">
                <a:tc>
                  <a:txBody>
                    <a:bodyPr/>
                    <a:lstStyle/>
                    <a:p>
                      <a:pPr algn="l">
                        <a:lnSpc>
                          <a:spcPts val="3359"/>
                        </a:lnSpc>
                        <a:defRPr/>
                      </a:pPr>
                      <a:r>
                        <a:rPr lang="en-US" sz="2399" dirty="0" err="1">
                          <a:solidFill>
                            <a:srgbClr val="FFFFFF"/>
                          </a:solidFill>
                          <a:latin typeface="Nunito 1 Ultra-Bold"/>
                        </a:rPr>
                        <a:t>Đặt</a:t>
                      </a:r>
                      <a:r>
                        <a:rPr lang="en-US" sz="2399" dirty="0">
                          <a:solidFill>
                            <a:srgbClr val="FFFFFF"/>
                          </a:solidFill>
                          <a:latin typeface="Nunito 1 Ultra-Bold"/>
                        </a:rPr>
                        <a:t> </a:t>
                      </a:r>
                      <a:r>
                        <a:rPr lang="en-US" sz="2399" dirty="0" err="1">
                          <a:solidFill>
                            <a:srgbClr val="FFFFFF"/>
                          </a:solidFill>
                          <a:latin typeface="Nunito 1 Ultra-Bold"/>
                        </a:rPr>
                        <a:t>câu</a:t>
                      </a:r>
                      <a:r>
                        <a:rPr lang="en-US" sz="2399" dirty="0">
                          <a:solidFill>
                            <a:srgbClr val="FFFFFF"/>
                          </a:solidFill>
                          <a:latin typeface="Nunito 1 Ultra-Bold"/>
                        </a:rPr>
                        <a:t> </a:t>
                      </a:r>
                      <a:r>
                        <a:rPr lang="en-US" sz="2399" dirty="0" err="1">
                          <a:solidFill>
                            <a:srgbClr val="FFFFFF"/>
                          </a:solidFill>
                          <a:latin typeface="Nunito 1 Ultra-Bold"/>
                        </a:rPr>
                        <a:t>hỏi</a:t>
                      </a:r>
                      <a:r>
                        <a:rPr lang="en-US" sz="2399" dirty="0">
                          <a:solidFill>
                            <a:srgbClr val="FFFFFF"/>
                          </a:solidFill>
                          <a:latin typeface="Nunito 1 Ultra-Bold"/>
                        </a:rPr>
                        <a:t> </a:t>
                      </a:r>
                      <a:r>
                        <a:rPr lang="en-US" sz="2399" dirty="0" err="1">
                          <a:solidFill>
                            <a:srgbClr val="FFFFFF"/>
                          </a:solidFill>
                          <a:latin typeface="Nunito 1 Ultra-Bold"/>
                        </a:rPr>
                        <a:t>tình</a:t>
                      </a:r>
                      <a:r>
                        <a:rPr lang="en-US" sz="2399" dirty="0">
                          <a:solidFill>
                            <a:srgbClr val="FFFFFF"/>
                          </a:solidFill>
                          <a:latin typeface="Nunito 1 Ultra-Bold"/>
                        </a:rPr>
                        <a:t> </a:t>
                      </a:r>
                      <a:r>
                        <a:rPr lang="en-US" sz="2399" dirty="0" err="1">
                          <a:solidFill>
                            <a:srgbClr val="FFFFFF"/>
                          </a:solidFill>
                          <a:latin typeface="Nunito 1 Ultra-Bold"/>
                        </a:rPr>
                        <a:t>huống</a:t>
                      </a:r>
                      <a:r>
                        <a:rPr lang="en-US" sz="2399" dirty="0">
                          <a:solidFill>
                            <a:srgbClr val="FFFFFF"/>
                          </a:solidFill>
                          <a:latin typeface="Nunito 1 Ultra-Bold"/>
                        </a:rPr>
                        <a:t> </a:t>
                      </a:r>
                      <a:r>
                        <a:rPr lang="en-US" sz="2399" dirty="0" err="1">
                          <a:solidFill>
                            <a:srgbClr val="FFFFFF"/>
                          </a:solidFill>
                          <a:latin typeface="Nunito 1 Ultra-Bold"/>
                        </a:rPr>
                        <a:t>và</a:t>
                      </a:r>
                      <a:r>
                        <a:rPr lang="en-US" sz="2399" dirty="0">
                          <a:solidFill>
                            <a:srgbClr val="FFFFFF"/>
                          </a:solidFill>
                          <a:latin typeface="Nunito 1 Ultra-Bold"/>
                        </a:rPr>
                        <a:t> </a:t>
                      </a:r>
                      <a:r>
                        <a:rPr lang="en-US" sz="2399" dirty="0" err="1">
                          <a:solidFill>
                            <a:srgbClr val="FFFFFF"/>
                          </a:solidFill>
                          <a:latin typeface="Nunito 1 Ultra-Bold"/>
                        </a:rPr>
                        <a:t>trả</a:t>
                      </a:r>
                      <a:r>
                        <a:rPr lang="en-US" sz="2399" dirty="0">
                          <a:solidFill>
                            <a:srgbClr val="FFFFFF"/>
                          </a:solidFill>
                          <a:latin typeface="Nunito 1 Ultra-Bold"/>
                        </a:rPr>
                        <a:t> </a:t>
                      </a:r>
                      <a:r>
                        <a:rPr lang="en-US" sz="2399" dirty="0" err="1">
                          <a:solidFill>
                            <a:srgbClr val="FFFFFF"/>
                          </a:solidFill>
                          <a:latin typeface="Nunito 1 Ultra-Bold"/>
                        </a:rPr>
                        <a:t>lời</a:t>
                      </a:r>
                      <a:r>
                        <a:rPr lang="en-US" sz="2399" dirty="0">
                          <a:solidFill>
                            <a:srgbClr val="FFFFFF"/>
                          </a:solidFill>
                          <a:latin typeface="Nunito 1 Ultra-Bold"/>
                        </a:rPr>
                        <a:t> </a:t>
                      </a:r>
                      <a:r>
                        <a:rPr lang="en-US" sz="2399" dirty="0" err="1">
                          <a:solidFill>
                            <a:srgbClr val="FFFFFF"/>
                          </a:solidFill>
                          <a:latin typeface="Nunito 1 Ultra-Bold"/>
                        </a:rPr>
                        <a:t>xuất</a:t>
                      </a:r>
                      <a:r>
                        <a:rPr lang="en-US" sz="2399" dirty="0">
                          <a:solidFill>
                            <a:srgbClr val="FFFFFF"/>
                          </a:solidFill>
                          <a:latin typeface="Nunito 1 Ultra-Bold"/>
                        </a:rPr>
                        <a:t> </a:t>
                      </a:r>
                      <a:r>
                        <a:rPr lang="en-US" sz="2399" dirty="0" err="1">
                          <a:solidFill>
                            <a:srgbClr val="FFFFFF"/>
                          </a:solidFill>
                          <a:latin typeface="Nunito 1 Ultra-Bold"/>
                        </a:rPr>
                        <a:t>sắc</a:t>
                      </a:r>
                      <a:r>
                        <a:rPr lang="en-US" sz="2399" dirty="0">
                          <a:solidFill>
                            <a:srgbClr val="FFFFFF"/>
                          </a:solidFill>
                          <a:latin typeface="Nunito 1 Ultra-Bold"/>
                        </a:rPr>
                        <a:t> </a:t>
                      </a:r>
                      <a:r>
                        <a:rPr lang="en-US" sz="2399" dirty="0" err="1">
                          <a:solidFill>
                            <a:srgbClr val="FFFFFF"/>
                          </a:solidFill>
                          <a:latin typeface="Nunito 1 Ultra-Bold"/>
                        </a:rPr>
                        <a:t>câu</a:t>
                      </a:r>
                      <a:r>
                        <a:rPr lang="en-US" sz="2399" dirty="0">
                          <a:solidFill>
                            <a:srgbClr val="FFFFFF"/>
                          </a:solidFill>
                          <a:latin typeface="Nunito 1 Ultra-Bold"/>
                        </a:rPr>
                        <a:t> </a:t>
                      </a:r>
                      <a:r>
                        <a:rPr lang="en-US" sz="2399" dirty="0" err="1">
                          <a:solidFill>
                            <a:srgbClr val="FFFFFF"/>
                          </a:solidFill>
                          <a:latin typeface="Nunito 1 Ultra-Bold"/>
                        </a:rPr>
                        <a:t>hỏi</a:t>
                      </a:r>
                      <a:r>
                        <a:rPr lang="en-US" sz="2399" dirty="0">
                          <a:solidFill>
                            <a:srgbClr val="FFFFFF"/>
                          </a:solidFill>
                          <a:latin typeface="Nunito 1 Ultra-Bold"/>
                        </a:rPr>
                        <a:t> </a:t>
                      </a:r>
                      <a:r>
                        <a:rPr lang="en-US" sz="2399" dirty="0" err="1">
                          <a:solidFill>
                            <a:srgbClr val="FFFFFF"/>
                          </a:solidFill>
                          <a:latin typeface="Nunito 1 Ultra-Bold"/>
                        </a:rPr>
                        <a:t>đội</a:t>
                      </a:r>
                      <a:r>
                        <a:rPr lang="en-US" sz="2399" dirty="0">
                          <a:solidFill>
                            <a:srgbClr val="FFFFFF"/>
                          </a:solidFill>
                          <a:latin typeface="Nunito 1 Ultra-Bold"/>
                        </a:rPr>
                        <a:t> </a:t>
                      </a:r>
                      <a:r>
                        <a:rPr lang="en-US" sz="2399" dirty="0" err="1">
                          <a:solidFill>
                            <a:srgbClr val="FFFFFF"/>
                          </a:solidFill>
                          <a:latin typeface="Nunito 1 Ultra-Bold"/>
                        </a:rPr>
                        <a:t>bạn</a:t>
                      </a:r>
                      <a:r>
                        <a:rPr lang="en-US" sz="2399" dirty="0">
                          <a:solidFill>
                            <a:srgbClr val="FFFFFF"/>
                          </a:solidFill>
                          <a:latin typeface="Nunito 1 Ultra-Bold"/>
                        </a:rPr>
                        <a:t> ( 5- 5): + 10 </a:t>
                      </a: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53725"/>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53725"/>
                      </a:solidFill>
                      <a:prstDash val="solid"/>
                      <a:round/>
                      <a:headEnd type="none" w="med" len="med"/>
                      <a:tailEnd type="none" w="med" len="med"/>
                    </a:lnB>
                    <a:solidFill>
                      <a:srgbClr val="6FB429"/>
                    </a:solidFill>
                  </a:tcPr>
                </a:tc>
                <a:tc>
                  <a:txBody>
                    <a:bodyPr/>
                    <a:lstStyle/>
                    <a:p>
                      <a:pPr algn="ctr">
                        <a:lnSpc>
                          <a:spcPts val="2807"/>
                        </a:lnSpc>
                        <a:defRPr/>
                      </a:pP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807"/>
                        </a:lnSpc>
                        <a:defRPr/>
                      </a:pPr>
                      <a:endParaRPr lang="en-US" sz="1100" dirty="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807"/>
                        </a:lnSpc>
                        <a:defRPr/>
                      </a:pPr>
                      <a:endParaRPr lang="en-US" sz="1100" dirty="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807"/>
                        </a:lnSpc>
                        <a:defRPr/>
                      </a:pPr>
                      <a:endParaRPr lang="en-US" sz="110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910627">
                <a:tc>
                  <a:txBody>
                    <a:bodyPr/>
                    <a:lstStyle/>
                    <a:p>
                      <a:pPr algn="l">
                        <a:lnSpc>
                          <a:spcPts val="3359"/>
                        </a:lnSpc>
                        <a:defRPr/>
                      </a:pPr>
                      <a:r>
                        <a:rPr lang="en-US" sz="2399" dirty="0" err="1">
                          <a:solidFill>
                            <a:srgbClr val="FFFFFF"/>
                          </a:solidFill>
                          <a:latin typeface="Nunito 1 Ultra-Bold"/>
                        </a:rPr>
                        <a:t>Tổng</a:t>
                      </a:r>
                      <a:r>
                        <a:rPr lang="en-US" sz="2399" dirty="0">
                          <a:solidFill>
                            <a:srgbClr val="FFFFFF"/>
                          </a:solidFill>
                          <a:latin typeface="Nunito 1 Ultra-Bold"/>
                        </a:rPr>
                        <a:t> </a:t>
                      </a:r>
                      <a:r>
                        <a:rPr lang="en-US" sz="2399" dirty="0" err="1">
                          <a:solidFill>
                            <a:srgbClr val="FFFFFF"/>
                          </a:solidFill>
                          <a:latin typeface="Nunito 1 Ultra-Bold"/>
                        </a:rPr>
                        <a:t>điểm</a:t>
                      </a:r>
                      <a:r>
                        <a:rPr lang="en-US" sz="2399" dirty="0">
                          <a:solidFill>
                            <a:srgbClr val="FFFFFF"/>
                          </a:solidFill>
                          <a:latin typeface="Nunito 1 Ultra-Bold"/>
                        </a:rPr>
                        <a:t>:</a:t>
                      </a: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53725"/>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53725"/>
                      </a:solidFill>
                      <a:prstDash val="solid"/>
                      <a:round/>
                      <a:headEnd type="none" w="med" len="med"/>
                      <a:tailEnd type="none" w="med" len="med"/>
                    </a:lnB>
                    <a:solidFill>
                      <a:srgbClr val="6FB429"/>
                    </a:solidFill>
                  </a:tcPr>
                </a:tc>
                <a:tc>
                  <a:txBody>
                    <a:bodyPr/>
                    <a:lstStyle/>
                    <a:p>
                      <a:pPr algn="ctr">
                        <a:lnSpc>
                          <a:spcPts val="2807"/>
                        </a:lnSpc>
                        <a:defRPr/>
                      </a:pP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807"/>
                        </a:lnSpc>
                        <a:defRPr/>
                      </a:pPr>
                      <a:endParaRPr lang="en-US" sz="1100" dirty="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807"/>
                        </a:lnSpc>
                        <a:defRPr/>
                      </a:pPr>
                      <a:endParaRPr lang="en-US" sz="1100" dirty="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807"/>
                        </a:lnSpc>
                        <a:defRPr/>
                      </a:pPr>
                      <a:endParaRPr lang="en-US" sz="1100" dirty="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909954">
                <a:tc>
                  <a:txBody>
                    <a:bodyPr/>
                    <a:lstStyle/>
                    <a:p>
                      <a:pPr algn="l">
                        <a:lnSpc>
                          <a:spcPts val="3359"/>
                        </a:lnSpc>
                        <a:defRPr/>
                      </a:pP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53725"/>
                      </a:solidFill>
                      <a:prstDash val="solid"/>
                      <a:round/>
                      <a:headEnd type="none" w="med" len="med"/>
                      <a:tailEnd type="none" w="med" len="med"/>
                    </a:lnR>
                    <a:lnT w="0" cap="flat" cmpd="sng" algn="ctr">
                      <a:solidFill>
                        <a:srgbClr val="F53725"/>
                      </a:solidFill>
                      <a:prstDash val="solid"/>
                      <a:round/>
                      <a:headEnd type="none" w="med" len="med"/>
                      <a:tailEnd type="none" w="med" len="med"/>
                    </a:lnT>
                    <a:lnB w="0" cap="flat" cmpd="sng" algn="ctr">
                      <a:solidFill>
                        <a:srgbClr val="F53725"/>
                      </a:solidFill>
                      <a:prstDash val="solid"/>
                      <a:round/>
                      <a:headEnd type="none" w="med" len="med"/>
                      <a:tailEnd type="none" w="med" len="med"/>
                    </a:lnB>
                    <a:solidFill>
                      <a:srgbClr val="6FB429"/>
                    </a:solidFill>
                  </a:tcPr>
                </a:tc>
                <a:tc>
                  <a:txBody>
                    <a:bodyPr/>
                    <a:lstStyle/>
                    <a:p>
                      <a:pPr algn="ctr">
                        <a:lnSpc>
                          <a:spcPts val="2807"/>
                        </a:lnSpc>
                        <a:defRPr/>
                      </a:pPr>
                      <a:endParaRPr lang="en-US" sz="1100" dirty="0"/>
                    </a:p>
                  </a:txBody>
                  <a:tcPr marL="161925" marR="161925" marT="161925" marB="161925" anchor="ctr">
                    <a:lnL w="0" cap="flat" cmpd="sng" algn="ctr">
                      <a:solidFill>
                        <a:srgbClr val="F53725"/>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CCCCCC"/>
                      </a:solidFill>
                      <a:prstDash val="solid"/>
                      <a:round/>
                      <a:headEnd type="none" w="med" len="med"/>
                      <a:tailEnd type="none" w="med" len="med"/>
                    </a:lnB>
                  </a:tcPr>
                </a:tc>
                <a:tc>
                  <a:txBody>
                    <a:bodyPr/>
                    <a:lstStyle/>
                    <a:p>
                      <a:pPr algn="ctr">
                        <a:lnSpc>
                          <a:spcPts val="2807"/>
                        </a:lnSpc>
                        <a:defRPr/>
                      </a:pPr>
                      <a:endParaRPr lang="en-US" sz="1100" dirty="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CCCCCC"/>
                      </a:solidFill>
                      <a:prstDash val="solid"/>
                      <a:round/>
                      <a:headEnd type="none" w="med" len="med"/>
                      <a:tailEnd type="none" w="med" len="med"/>
                    </a:lnB>
                  </a:tcPr>
                </a:tc>
                <a:tc>
                  <a:txBody>
                    <a:bodyPr/>
                    <a:lstStyle/>
                    <a:p>
                      <a:pPr algn="ctr">
                        <a:lnSpc>
                          <a:spcPts val="2807"/>
                        </a:lnSpc>
                        <a:defRPr/>
                      </a:pPr>
                      <a:endParaRPr lang="en-US" sz="1100" dirty="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CCCCCC"/>
                      </a:solidFill>
                      <a:prstDash val="solid"/>
                      <a:round/>
                      <a:headEnd type="none" w="med" len="med"/>
                      <a:tailEnd type="none" w="med" len="med"/>
                    </a:lnB>
                  </a:tcPr>
                </a:tc>
                <a:tc>
                  <a:txBody>
                    <a:bodyPr/>
                    <a:lstStyle/>
                    <a:p>
                      <a:pPr algn="ctr">
                        <a:lnSpc>
                          <a:spcPts val="2807"/>
                        </a:lnSpc>
                        <a:defRPr/>
                      </a:pPr>
                      <a:endParaRPr lang="en-US" sz="1100" dirty="0"/>
                    </a:p>
                  </a:txBody>
                  <a:tcPr marL="161925" marR="161925" marT="161925" marB="161925" anchor="ctr">
                    <a:lnL w="0" cap="flat" cmpd="sng" algn="ctr">
                      <a:solidFill>
                        <a:srgbClr val="FFFFFF"/>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4"/>
          <p:cNvSpPr txBox="1"/>
          <p:nvPr/>
        </p:nvSpPr>
        <p:spPr>
          <a:xfrm>
            <a:off x="1028700" y="1162050"/>
            <a:ext cx="16497300" cy="1120115"/>
          </a:xfrm>
          <a:prstGeom prst="rect">
            <a:avLst/>
          </a:prstGeom>
        </p:spPr>
        <p:txBody>
          <a:bodyPr wrap="square" lIns="0" tIns="0" rIns="0" bIns="0" rtlCol="0" anchor="t">
            <a:spAutoFit/>
          </a:bodyPr>
          <a:lstStyle/>
          <a:p>
            <a:pPr marL="0" lvl="0" indent="0" algn="l">
              <a:lnSpc>
                <a:spcPts val="8359"/>
              </a:lnSpc>
              <a:spcBef>
                <a:spcPct val="0"/>
              </a:spcBef>
            </a:pPr>
            <a:r>
              <a:rPr lang="en-US" sz="8115" dirty="0">
                <a:solidFill>
                  <a:srgbClr val="3E3E3E"/>
                </a:solidFill>
                <a:latin typeface="Nunito 1 Heavy"/>
              </a:rPr>
              <a:t>Thang </a:t>
            </a:r>
            <a:r>
              <a:rPr lang="en-US" sz="8115" dirty="0" err="1">
                <a:solidFill>
                  <a:srgbClr val="3E3E3E"/>
                </a:solidFill>
                <a:latin typeface="Nunito 1 Heavy"/>
              </a:rPr>
              <a:t>điểm</a:t>
            </a:r>
            <a:r>
              <a:rPr lang="en-US" sz="8115" dirty="0">
                <a:solidFill>
                  <a:srgbClr val="3E3E3E"/>
                </a:solidFill>
                <a:latin typeface="Nunito 1 Heavy"/>
              </a:rPr>
              <a:t> </a:t>
            </a:r>
            <a:r>
              <a:rPr lang="en-US" sz="8115" dirty="0" err="1">
                <a:solidFill>
                  <a:srgbClr val="3E3E3E"/>
                </a:solidFill>
                <a:latin typeface="Nunito 1 Heavy"/>
              </a:rPr>
              <a:t>chấm</a:t>
            </a:r>
            <a:r>
              <a:rPr lang="en-US" sz="8115" dirty="0">
                <a:solidFill>
                  <a:srgbClr val="3E3E3E"/>
                </a:solidFill>
                <a:latin typeface="Nunito 1 Heavy"/>
              </a:rPr>
              <a:t> </a:t>
            </a:r>
            <a:r>
              <a:rPr lang="en-US" sz="8115" dirty="0" err="1">
                <a:solidFill>
                  <a:srgbClr val="3E3E3E"/>
                </a:solidFill>
                <a:latin typeface="Nunito 1 Heavy"/>
              </a:rPr>
              <a:t>cho</a:t>
            </a:r>
            <a:r>
              <a:rPr lang="en-US" sz="8115" dirty="0">
                <a:solidFill>
                  <a:srgbClr val="3E3E3E"/>
                </a:solidFill>
                <a:latin typeface="Nunito 1 Heavy"/>
              </a:rPr>
              <a:t> </a:t>
            </a:r>
            <a:r>
              <a:rPr lang="en-US" sz="8115" dirty="0" err="1">
                <a:solidFill>
                  <a:srgbClr val="3E3E3E"/>
                </a:solidFill>
                <a:latin typeface="Nunito 1 Heavy"/>
              </a:rPr>
              <a:t>các</a:t>
            </a:r>
            <a:r>
              <a:rPr lang="en-US" sz="8115" dirty="0">
                <a:solidFill>
                  <a:srgbClr val="3E3E3E"/>
                </a:solidFill>
                <a:latin typeface="Nunito 1 Heavy"/>
              </a:rPr>
              <a:t> </a:t>
            </a:r>
            <a:r>
              <a:rPr lang="en-US" sz="8115" dirty="0" err="1">
                <a:solidFill>
                  <a:srgbClr val="3E3E3E"/>
                </a:solidFill>
                <a:latin typeface="Nunito 1 Heavy"/>
              </a:rPr>
              <a:t>nhóm</a:t>
            </a:r>
            <a:endParaRPr lang="en-US" sz="8115" dirty="0">
              <a:solidFill>
                <a:srgbClr val="3E3E3E"/>
              </a:solidFill>
              <a:latin typeface="Nunito 1 Heavy"/>
            </a:endParaRPr>
          </a:p>
        </p:txBody>
      </p:sp>
    </p:spTree>
    <p:extLst>
      <p:ext uri="{BB962C8B-B14F-4D97-AF65-F5344CB8AC3E}">
        <p14:creationId xmlns:p14="http://schemas.microsoft.com/office/powerpoint/2010/main" val="2303977023"/>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440" b="-65440"/>
            </a:stretch>
          </a:blipFill>
        </p:spPr>
      </p:sp>
      <p:grpSp>
        <p:nvGrpSpPr>
          <p:cNvPr id="3" name="Group 3"/>
          <p:cNvGrpSpPr/>
          <p:nvPr/>
        </p:nvGrpSpPr>
        <p:grpSpPr>
          <a:xfrm rot="-5400000">
            <a:off x="3884781" y="4515725"/>
            <a:ext cx="10289752" cy="18516686"/>
            <a:chOff x="0" y="0"/>
            <a:chExt cx="13719669" cy="24688915"/>
          </a:xfrm>
        </p:grpSpPr>
        <p:sp>
          <p:nvSpPr>
            <p:cNvPr id="4" name="AutoShape 4"/>
            <p:cNvSpPr/>
            <p:nvPr/>
          </p:nvSpPr>
          <p:spPr>
            <a:xfrm>
              <a:off x="310810" y="0"/>
              <a:ext cx="13408859" cy="24544023"/>
            </a:xfrm>
            <a:prstGeom prst="rect">
              <a:avLst/>
            </a:prstGeom>
            <a:solidFill>
              <a:srgbClr val="FDFCF5"/>
            </a:solidFill>
          </p:spPr>
        </p:sp>
        <p:sp>
          <p:nvSpPr>
            <p:cNvPr id="5" name="Freeform 5"/>
            <p:cNvSpPr/>
            <p:nvPr/>
          </p:nvSpPr>
          <p:spPr>
            <a:xfrm rot="5400000">
              <a:off x="-5335427" y="5633819"/>
              <a:ext cx="24390522" cy="13719669"/>
            </a:xfrm>
            <a:custGeom>
              <a:avLst/>
              <a:gdLst/>
              <a:ahLst/>
              <a:cxnLst/>
              <a:rect l="l" t="t" r="r" b="b"/>
              <a:pathLst>
                <a:path w="24390522" h="13719669">
                  <a:moveTo>
                    <a:pt x="0" y="0"/>
                  </a:moveTo>
                  <a:lnTo>
                    <a:pt x="24390522" y="0"/>
                  </a:lnTo>
                  <a:lnTo>
                    <a:pt x="24390522" y="13719669"/>
                  </a:lnTo>
                  <a:lnTo>
                    <a:pt x="0" y="137196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6" name="Group 6"/>
          <p:cNvGrpSpPr/>
          <p:nvPr/>
        </p:nvGrpSpPr>
        <p:grpSpPr>
          <a:xfrm rot="-94728">
            <a:off x="2476482" y="4008799"/>
            <a:ext cx="13335036" cy="2269403"/>
            <a:chOff x="0" y="0"/>
            <a:chExt cx="4258718" cy="724764"/>
          </a:xfrm>
        </p:grpSpPr>
        <p:sp>
          <p:nvSpPr>
            <p:cNvPr id="7" name="Freeform 7"/>
            <p:cNvSpPr/>
            <p:nvPr/>
          </p:nvSpPr>
          <p:spPr>
            <a:xfrm>
              <a:off x="0" y="0"/>
              <a:ext cx="4258718" cy="724763"/>
            </a:xfrm>
            <a:custGeom>
              <a:avLst/>
              <a:gdLst/>
              <a:ahLst/>
              <a:cxnLst/>
              <a:rect l="l" t="t" r="r" b="b"/>
              <a:pathLst>
                <a:path w="4258718" h="724763">
                  <a:moveTo>
                    <a:pt x="0" y="0"/>
                  </a:moveTo>
                  <a:lnTo>
                    <a:pt x="4258718" y="0"/>
                  </a:lnTo>
                  <a:lnTo>
                    <a:pt x="4258718" y="724763"/>
                  </a:lnTo>
                  <a:lnTo>
                    <a:pt x="0" y="724763"/>
                  </a:lnTo>
                  <a:close/>
                </a:path>
              </a:pathLst>
            </a:custGeom>
            <a:solidFill>
              <a:srgbClr val="97A571"/>
            </a:solidFill>
          </p:spPr>
        </p:sp>
      </p:grpSp>
      <p:sp>
        <p:nvSpPr>
          <p:cNvPr id="8" name="TextBox 8"/>
          <p:cNvSpPr txBox="1"/>
          <p:nvPr/>
        </p:nvSpPr>
        <p:spPr>
          <a:xfrm rot="-94728">
            <a:off x="3029974" y="4486275"/>
            <a:ext cx="11999367" cy="1314450"/>
          </a:xfrm>
          <a:prstGeom prst="rect">
            <a:avLst/>
          </a:prstGeom>
        </p:spPr>
        <p:txBody>
          <a:bodyPr lIns="0" tIns="0" rIns="0" bIns="0" rtlCol="0" anchor="t">
            <a:spAutoFit/>
          </a:bodyPr>
          <a:lstStyle/>
          <a:p>
            <a:pPr marL="0" lvl="0" indent="0" algn="ctr">
              <a:lnSpc>
                <a:spcPts val="10390"/>
              </a:lnSpc>
              <a:spcBef>
                <a:spcPct val="0"/>
              </a:spcBef>
            </a:pPr>
            <a:r>
              <a:rPr lang="en-US" sz="8658" dirty="0">
                <a:solidFill>
                  <a:srgbClr val="FDFCF5"/>
                </a:solidFill>
                <a:latin typeface="Cabin Bold"/>
                <a:ea typeface="Cabin Bold"/>
                <a:cs typeface="Cabin Bold"/>
                <a:sym typeface="Cabin Bold"/>
              </a:rPr>
              <a:t>NHIỆM VỤ NHÓM 1</a:t>
            </a:r>
          </a:p>
        </p:txBody>
      </p:sp>
      <p:grpSp>
        <p:nvGrpSpPr>
          <p:cNvPr id="9" name="Group 9"/>
          <p:cNvGrpSpPr/>
          <p:nvPr/>
        </p:nvGrpSpPr>
        <p:grpSpPr>
          <a:xfrm>
            <a:off x="1415795" y="2580524"/>
            <a:ext cx="1178087" cy="1178087"/>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11" name="TextBox 11"/>
          <p:cNvSpPr txBox="1"/>
          <p:nvPr/>
        </p:nvSpPr>
        <p:spPr>
          <a:xfrm>
            <a:off x="1415795" y="2631602"/>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dirty="0">
                <a:solidFill>
                  <a:srgbClr val="404040"/>
                </a:solidFill>
                <a:latin typeface="Cabin Bold"/>
                <a:ea typeface="Cabin Bold"/>
                <a:cs typeface="Cabin Bold"/>
                <a:sym typeface="Cabin Bold"/>
              </a:rPr>
              <a:t>M</a:t>
            </a:r>
          </a:p>
        </p:txBody>
      </p:sp>
      <p:grpSp>
        <p:nvGrpSpPr>
          <p:cNvPr id="12" name="Group 12"/>
          <p:cNvGrpSpPr/>
          <p:nvPr/>
        </p:nvGrpSpPr>
        <p:grpSpPr>
          <a:xfrm>
            <a:off x="4118289" y="2639647"/>
            <a:ext cx="1178087" cy="1178087"/>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14" name="TextBox 14"/>
          <p:cNvSpPr txBox="1"/>
          <p:nvPr/>
        </p:nvSpPr>
        <p:spPr>
          <a:xfrm>
            <a:off x="4118289" y="2684532"/>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i</a:t>
            </a:r>
          </a:p>
        </p:txBody>
      </p:sp>
      <p:grpSp>
        <p:nvGrpSpPr>
          <p:cNvPr id="15" name="Group 15"/>
          <p:cNvGrpSpPr/>
          <p:nvPr/>
        </p:nvGrpSpPr>
        <p:grpSpPr>
          <a:xfrm>
            <a:off x="6336588" y="2694057"/>
            <a:ext cx="1178087" cy="1178087"/>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17" name="TextBox 17"/>
          <p:cNvSpPr txBox="1"/>
          <p:nvPr/>
        </p:nvSpPr>
        <p:spPr>
          <a:xfrm>
            <a:off x="6298475" y="2721558"/>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T</a:t>
            </a:r>
          </a:p>
        </p:txBody>
      </p:sp>
      <p:grpSp>
        <p:nvGrpSpPr>
          <p:cNvPr id="18" name="Group 18"/>
          <p:cNvGrpSpPr/>
          <p:nvPr/>
        </p:nvGrpSpPr>
        <p:grpSpPr>
          <a:xfrm>
            <a:off x="2750528" y="2847860"/>
            <a:ext cx="1178087" cy="117808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20" name="TextBox 20"/>
          <p:cNvSpPr txBox="1"/>
          <p:nvPr/>
        </p:nvSpPr>
        <p:spPr>
          <a:xfrm>
            <a:off x="2750528" y="2892745"/>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dirty="0">
                <a:solidFill>
                  <a:srgbClr val="404040"/>
                </a:solidFill>
                <a:latin typeface="Cabin"/>
                <a:ea typeface="Cabin"/>
                <a:cs typeface="Cabin"/>
                <a:sym typeface="Cabin"/>
              </a:rPr>
              <a:t>Ờ</a:t>
            </a:r>
          </a:p>
        </p:txBody>
      </p:sp>
      <p:grpSp>
        <p:nvGrpSpPr>
          <p:cNvPr id="21" name="Group 21"/>
          <p:cNvGrpSpPr/>
          <p:nvPr/>
        </p:nvGrpSpPr>
        <p:grpSpPr>
          <a:xfrm>
            <a:off x="7220153" y="2538990"/>
            <a:ext cx="1178087" cy="117808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23" name="TextBox 23"/>
          <p:cNvSpPr txBox="1"/>
          <p:nvPr/>
        </p:nvSpPr>
        <p:spPr>
          <a:xfrm>
            <a:off x="7220153" y="2590068"/>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H</a:t>
            </a:r>
          </a:p>
        </p:txBody>
      </p:sp>
      <p:grpSp>
        <p:nvGrpSpPr>
          <p:cNvPr id="24" name="Group 24"/>
          <p:cNvGrpSpPr/>
          <p:nvPr/>
        </p:nvGrpSpPr>
        <p:grpSpPr>
          <a:xfrm>
            <a:off x="9922647" y="2598113"/>
            <a:ext cx="1178087" cy="1178087"/>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26" name="TextBox 26"/>
          <p:cNvSpPr txBox="1"/>
          <p:nvPr/>
        </p:nvSpPr>
        <p:spPr>
          <a:xfrm>
            <a:off x="9922647" y="2642998"/>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O</a:t>
            </a:r>
          </a:p>
        </p:txBody>
      </p:sp>
      <p:grpSp>
        <p:nvGrpSpPr>
          <p:cNvPr id="27" name="Group 27"/>
          <p:cNvGrpSpPr/>
          <p:nvPr/>
        </p:nvGrpSpPr>
        <p:grpSpPr>
          <a:xfrm>
            <a:off x="8554886" y="2806326"/>
            <a:ext cx="1178087" cy="1178087"/>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29" name="TextBox 29"/>
          <p:cNvSpPr txBox="1"/>
          <p:nvPr/>
        </p:nvSpPr>
        <p:spPr>
          <a:xfrm>
            <a:off x="8554886" y="2851211"/>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E</a:t>
            </a:r>
          </a:p>
        </p:txBody>
      </p:sp>
      <p:grpSp>
        <p:nvGrpSpPr>
          <p:cNvPr id="30" name="Group 30"/>
          <p:cNvGrpSpPr/>
          <p:nvPr/>
        </p:nvGrpSpPr>
        <p:grpSpPr>
          <a:xfrm>
            <a:off x="12596694" y="2580524"/>
            <a:ext cx="1178087" cy="1178087"/>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32" name="Group 32"/>
          <p:cNvGrpSpPr/>
          <p:nvPr/>
        </p:nvGrpSpPr>
        <p:grpSpPr>
          <a:xfrm>
            <a:off x="15389736" y="2580524"/>
            <a:ext cx="1178087" cy="1178087"/>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34" name="Group 34"/>
          <p:cNvGrpSpPr/>
          <p:nvPr/>
        </p:nvGrpSpPr>
        <p:grpSpPr>
          <a:xfrm>
            <a:off x="14002099" y="2694057"/>
            <a:ext cx="1178087" cy="1178087"/>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36" name="TextBox 36"/>
          <p:cNvSpPr txBox="1"/>
          <p:nvPr/>
        </p:nvSpPr>
        <p:spPr>
          <a:xfrm>
            <a:off x="2979748" y="7049678"/>
            <a:ext cx="11608541" cy="819263"/>
          </a:xfrm>
          <a:prstGeom prst="rect">
            <a:avLst/>
          </a:prstGeom>
        </p:spPr>
        <p:txBody>
          <a:bodyPr wrap="square" lIns="0" tIns="0" rIns="0" bIns="0" rtlCol="0" anchor="t">
            <a:spAutoFit/>
          </a:bodyPr>
          <a:lstStyle/>
          <a:p>
            <a:pPr marL="0" lvl="0" indent="0" algn="ctr">
              <a:lnSpc>
                <a:spcPts val="7001"/>
              </a:lnSpc>
              <a:spcBef>
                <a:spcPct val="0"/>
              </a:spcBef>
            </a:pPr>
            <a:r>
              <a:rPr lang="en-US" sz="5001" dirty="0" err="1">
                <a:solidFill>
                  <a:srgbClr val="404040"/>
                </a:solidFill>
                <a:latin typeface="Asap"/>
                <a:ea typeface="Asap"/>
                <a:cs typeface="Asap"/>
                <a:sym typeface="Asap"/>
              </a:rPr>
              <a:t>Đóng</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vai</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tình</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huống</a:t>
            </a:r>
            <a:r>
              <a:rPr lang="en-US" sz="5001" dirty="0">
                <a:solidFill>
                  <a:srgbClr val="404040"/>
                </a:solidFill>
                <a:latin typeface="Asap"/>
                <a:ea typeface="Asap"/>
                <a:cs typeface="Asap"/>
                <a:sym typeface="Asap"/>
              </a:rPr>
              <a:t> tr 63 </a:t>
            </a:r>
            <a:r>
              <a:rPr lang="en-US" sz="5001" dirty="0" err="1">
                <a:solidFill>
                  <a:srgbClr val="404040"/>
                </a:solidFill>
                <a:latin typeface="Asap"/>
                <a:ea typeface="Asap"/>
                <a:cs typeface="Asap"/>
                <a:sym typeface="Asap"/>
              </a:rPr>
              <a:t>hoặc</a:t>
            </a:r>
            <a:r>
              <a:rPr lang="en-US" sz="5001" dirty="0">
                <a:solidFill>
                  <a:srgbClr val="404040"/>
                </a:solidFill>
                <a:latin typeface="Asap"/>
                <a:ea typeface="Asap"/>
                <a:cs typeface="Asap"/>
                <a:sym typeface="Asap"/>
              </a:rPr>
              <a:t> tr 64</a:t>
            </a:r>
          </a:p>
        </p:txBody>
      </p:sp>
      <p:sp>
        <p:nvSpPr>
          <p:cNvPr id="37" name="Freeform 37"/>
          <p:cNvSpPr/>
          <p:nvPr/>
        </p:nvSpPr>
        <p:spPr>
          <a:xfrm rot="1245335">
            <a:off x="15101787" y="4892579"/>
            <a:ext cx="1487180" cy="3170345"/>
          </a:xfrm>
          <a:custGeom>
            <a:avLst/>
            <a:gdLst/>
            <a:ahLst/>
            <a:cxnLst/>
            <a:rect l="l" t="t" r="r" b="b"/>
            <a:pathLst>
              <a:path w="1487180" h="3170345">
                <a:moveTo>
                  <a:pt x="0" y="0"/>
                </a:moveTo>
                <a:lnTo>
                  <a:pt x="1487181" y="0"/>
                </a:lnTo>
                <a:lnTo>
                  <a:pt x="1487181" y="3170345"/>
                </a:lnTo>
                <a:lnTo>
                  <a:pt x="0" y="31703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8" name="Freeform 38"/>
          <p:cNvSpPr/>
          <p:nvPr/>
        </p:nvSpPr>
        <p:spPr>
          <a:xfrm rot="-1783584">
            <a:off x="2876789" y="528551"/>
            <a:ext cx="1339647" cy="1581129"/>
          </a:xfrm>
          <a:custGeom>
            <a:avLst/>
            <a:gdLst/>
            <a:ahLst/>
            <a:cxnLst/>
            <a:rect l="l" t="t" r="r" b="b"/>
            <a:pathLst>
              <a:path w="1339647" h="1581129">
                <a:moveTo>
                  <a:pt x="0" y="0"/>
                </a:moveTo>
                <a:lnTo>
                  <a:pt x="1339648" y="0"/>
                </a:lnTo>
                <a:lnTo>
                  <a:pt x="1339648" y="1581129"/>
                </a:lnTo>
                <a:lnTo>
                  <a:pt x="0" y="15811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9" name="Freeform 39"/>
          <p:cNvSpPr/>
          <p:nvPr/>
        </p:nvSpPr>
        <p:spPr>
          <a:xfrm rot="-8529351">
            <a:off x="16720465" y="2212305"/>
            <a:ext cx="2178536" cy="1014009"/>
          </a:xfrm>
          <a:custGeom>
            <a:avLst/>
            <a:gdLst/>
            <a:ahLst/>
            <a:cxnLst/>
            <a:rect l="l" t="t" r="r" b="b"/>
            <a:pathLst>
              <a:path w="2178536" h="1014009">
                <a:moveTo>
                  <a:pt x="0" y="0"/>
                </a:moveTo>
                <a:lnTo>
                  <a:pt x="2178536" y="0"/>
                </a:lnTo>
                <a:lnTo>
                  <a:pt x="2178536" y="1014009"/>
                </a:lnTo>
                <a:lnTo>
                  <a:pt x="0" y="10140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0" name="Freeform 40"/>
          <p:cNvSpPr/>
          <p:nvPr/>
        </p:nvSpPr>
        <p:spPr>
          <a:xfrm rot="2405824">
            <a:off x="506890" y="6349249"/>
            <a:ext cx="2178536" cy="1014009"/>
          </a:xfrm>
          <a:custGeom>
            <a:avLst/>
            <a:gdLst/>
            <a:ahLst/>
            <a:cxnLst/>
            <a:rect l="l" t="t" r="r" b="b"/>
            <a:pathLst>
              <a:path w="2178536" h="1014009">
                <a:moveTo>
                  <a:pt x="0" y="0"/>
                </a:moveTo>
                <a:lnTo>
                  <a:pt x="2178536" y="0"/>
                </a:lnTo>
                <a:lnTo>
                  <a:pt x="2178536" y="1014009"/>
                </a:lnTo>
                <a:lnTo>
                  <a:pt x="0" y="101400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41" name="Group 41"/>
          <p:cNvGrpSpPr>
            <a:grpSpLocks noChangeAspect="1"/>
          </p:cNvGrpSpPr>
          <p:nvPr/>
        </p:nvGrpSpPr>
        <p:grpSpPr>
          <a:xfrm rot="779473">
            <a:off x="6372447" y="865044"/>
            <a:ext cx="874973" cy="757727"/>
            <a:chOff x="0" y="0"/>
            <a:chExt cx="6350000" cy="5499100"/>
          </a:xfrm>
        </p:grpSpPr>
        <p:sp>
          <p:nvSpPr>
            <p:cNvPr id="42" name="Freeform 4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sp>
      </p:grpSp>
      <p:grpSp>
        <p:nvGrpSpPr>
          <p:cNvPr id="43" name="Group 43"/>
          <p:cNvGrpSpPr>
            <a:grpSpLocks noChangeAspect="1"/>
          </p:cNvGrpSpPr>
          <p:nvPr/>
        </p:nvGrpSpPr>
        <p:grpSpPr>
          <a:xfrm rot="-1177462">
            <a:off x="11681075" y="1158789"/>
            <a:ext cx="911144" cy="789051"/>
            <a:chOff x="0" y="0"/>
            <a:chExt cx="6350000" cy="5499100"/>
          </a:xfrm>
        </p:grpSpPr>
        <p:sp>
          <p:nvSpPr>
            <p:cNvPr id="44" name="Freeform 4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BCCB"/>
            </a:solidFill>
          </p:spPr>
        </p:sp>
      </p:grpSp>
      <p:grpSp>
        <p:nvGrpSpPr>
          <p:cNvPr id="45" name="Group 45"/>
          <p:cNvGrpSpPr/>
          <p:nvPr/>
        </p:nvGrpSpPr>
        <p:grpSpPr>
          <a:xfrm>
            <a:off x="14423174" y="406746"/>
            <a:ext cx="1243907" cy="1243907"/>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5C37"/>
            </a:solidFill>
          </p:spPr>
        </p:sp>
      </p:grpSp>
      <p:sp>
        <p:nvSpPr>
          <p:cNvPr id="47" name="Freeform 47"/>
          <p:cNvSpPr/>
          <p:nvPr/>
        </p:nvSpPr>
        <p:spPr>
          <a:xfrm rot="305650">
            <a:off x="7852839" y="5881093"/>
            <a:ext cx="2612405" cy="873968"/>
          </a:xfrm>
          <a:custGeom>
            <a:avLst/>
            <a:gdLst/>
            <a:ahLst/>
            <a:cxnLst/>
            <a:rect l="l" t="t" r="r" b="b"/>
            <a:pathLst>
              <a:path w="2612405" h="873968">
                <a:moveTo>
                  <a:pt x="0" y="0"/>
                </a:moveTo>
                <a:lnTo>
                  <a:pt x="2612404" y="0"/>
                </a:lnTo>
                <a:lnTo>
                  <a:pt x="2612404" y="873968"/>
                </a:lnTo>
                <a:lnTo>
                  <a:pt x="0" y="8739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8" name="TextBox 48"/>
          <p:cNvSpPr txBox="1"/>
          <p:nvPr/>
        </p:nvSpPr>
        <p:spPr>
          <a:xfrm>
            <a:off x="12737795" y="2605009"/>
            <a:ext cx="895884" cy="972185"/>
          </a:xfrm>
          <a:prstGeom prst="rect">
            <a:avLst/>
          </a:prstGeom>
        </p:spPr>
        <p:txBody>
          <a:bodyPr lIns="0" tIns="0" rIns="0" bIns="0" rtlCol="0" anchor="t">
            <a:spAutoFit/>
          </a:bodyPr>
          <a:lstStyle/>
          <a:p>
            <a:pPr algn="ctr">
              <a:lnSpc>
                <a:spcPts val="7839"/>
              </a:lnSpc>
            </a:pPr>
            <a:r>
              <a:rPr lang="en-US" sz="5599">
                <a:solidFill>
                  <a:srgbClr val="000000"/>
                </a:solidFill>
                <a:latin typeface="DejaVu Serif Bold"/>
                <a:ea typeface="DejaVu Serif Bold"/>
                <a:cs typeface="DejaVu Serif Bold"/>
                <a:sym typeface="DejaVu Serif Bold"/>
              </a:rPr>
              <a:t>D</a:t>
            </a:r>
          </a:p>
        </p:txBody>
      </p:sp>
      <p:sp>
        <p:nvSpPr>
          <p:cNvPr id="49" name="TextBox 49"/>
          <p:cNvSpPr txBox="1"/>
          <p:nvPr/>
        </p:nvSpPr>
        <p:spPr>
          <a:xfrm>
            <a:off x="14215095" y="2390024"/>
            <a:ext cx="734326" cy="1668159"/>
          </a:xfrm>
          <a:prstGeom prst="rect">
            <a:avLst/>
          </a:prstGeom>
        </p:spPr>
        <p:txBody>
          <a:bodyPr lIns="0" tIns="0" rIns="0" bIns="0" rtlCol="0" anchor="t">
            <a:spAutoFit/>
          </a:bodyPr>
          <a:lstStyle/>
          <a:p>
            <a:pPr algn="ctr">
              <a:lnSpc>
                <a:spcPts val="13579"/>
              </a:lnSpc>
            </a:pPr>
            <a:r>
              <a:rPr lang="en-US" sz="9699">
                <a:solidFill>
                  <a:srgbClr val="000000"/>
                </a:solidFill>
                <a:latin typeface="DejaVu Serif"/>
                <a:ea typeface="DejaVu Serif"/>
                <a:cs typeface="DejaVu Serif"/>
                <a:sym typeface="DejaVu Serif"/>
              </a:rPr>
              <a:t>õ</a:t>
            </a:r>
          </a:p>
        </p:txBody>
      </p:sp>
      <p:sp>
        <p:nvSpPr>
          <p:cNvPr id="50" name="TextBox 50"/>
          <p:cNvSpPr txBox="1"/>
          <p:nvPr/>
        </p:nvSpPr>
        <p:spPr>
          <a:xfrm>
            <a:off x="15530838" y="2638212"/>
            <a:ext cx="895884" cy="1245871"/>
          </a:xfrm>
          <a:prstGeom prst="rect">
            <a:avLst/>
          </a:prstGeom>
        </p:spPr>
        <p:txBody>
          <a:bodyPr lIns="0" tIns="0" rIns="0" bIns="0" rtlCol="0" anchor="t">
            <a:spAutoFit/>
          </a:bodyPr>
          <a:lstStyle/>
          <a:p>
            <a:pPr algn="ctr">
              <a:lnSpc>
                <a:spcPts val="10079"/>
              </a:lnSpc>
            </a:pPr>
            <a:r>
              <a:rPr lang="en-US" sz="7199">
                <a:solidFill>
                  <a:srgbClr val="000000"/>
                </a:solidFill>
                <a:latin typeface="DejaVu Serif Bold"/>
                <a:ea typeface="DejaVu Serif Bold"/>
                <a:cs typeface="DejaVu Serif Bold"/>
                <a:sym typeface="DejaVu Serif Bold"/>
              </a:rPr>
              <a:t>i</a:t>
            </a:r>
          </a:p>
        </p:txBody>
      </p:sp>
      <p:grpSp>
        <p:nvGrpSpPr>
          <p:cNvPr id="88" name="Group 6">
            <a:extLst>
              <a:ext uri="{FF2B5EF4-FFF2-40B4-BE49-F238E27FC236}">
                <a16:creationId xmlns:a16="http://schemas.microsoft.com/office/drawing/2014/main" id="{64BFAF64-1242-40DC-99FB-A0FCEFF59CA4}"/>
              </a:ext>
            </a:extLst>
          </p:cNvPr>
          <p:cNvGrpSpPr/>
          <p:nvPr/>
        </p:nvGrpSpPr>
        <p:grpSpPr>
          <a:xfrm rot="-94728">
            <a:off x="-8151336" y="-6758266"/>
            <a:ext cx="13335036" cy="2269403"/>
            <a:chOff x="0" y="0"/>
            <a:chExt cx="4258718" cy="724764"/>
          </a:xfrm>
        </p:grpSpPr>
        <p:sp>
          <p:nvSpPr>
            <p:cNvPr id="89" name="Freeform 7">
              <a:extLst>
                <a:ext uri="{FF2B5EF4-FFF2-40B4-BE49-F238E27FC236}">
                  <a16:creationId xmlns:a16="http://schemas.microsoft.com/office/drawing/2014/main" id="{59F4C204-92C1-498E-99C1-AE1466DA1400}"/>
                </a:ext>
              </a:extLst>
            </p:cNvPr>
            <p:cNvSpPr/>
            <p:nvPr/>
          </p:nvSpPr>
          <p:spPr>
            <a:xfrm>
              <a:off x="0" y="0"/>
              <a:ext cx="4258718" cy="724763"/>
            </a:xfrm>
            <a:custGeom>
              <a:avLst/>
              <a:gdLst/>
              <a:ahLst/>
              <a:cxnLst/>
              <a:rect l="l" t="t" r="r" b="b"/>
              <a:pathLst>
                <a:path w="4258718" h="724763">
                  <a:moveTo>
                    <a:pt x="0" y="0"/>
                  </a:moveTo>
                  <a:lnTo>
                    <a:pt x="4258718" y="0"/>
                  </a:lnTo>
                  <a:lnTo>
                    <a:pt x="4258718" y="724763"/>
                  </a:lnTo>
                  <a:lnTo>
                    <a:pt x="0" y="724763"/>
                  </a:lnTo>
                  <a:close/>
                </a:path>
              </a:pathLst>
            </a:custGeom>
            <a:solidFill>
              <a:srgbClr val="97A571"/>
            </a:solidFill>
          </p:spPr>
        </p:sp>
      </p:grpSp>
      <p:sp>
        <p:nvSpPr>
          <p:cNvPr id="90" name="TextBox 8">
            <a:extLst>
              <a:ext uri="{FF2B5EF4-FFF2-40B4-BE49-F238E27FC236}">
                <a16:creationId xmlns:a16="http://schemas.microsoft.com/office/drawing/2014/main" id="{2CACCBB2-C381-4715-A400-48B89BB22E80}"/>
              </a:ext>
            </a:extLst>
          </p:cNvPr>
          <p:cNvSpPr txBox="1"/>
          <p:nvPr/>
        </p:nvSpPr>
        <p:spPr>
          <a:xfrm rot="-94728">
            <a:off x="-7597844" y="-6280790"/>
            <a:ext cx="11999367" cy="1314450"/>
          </a:xfrm>
          <a:prstGeom prst="rect">
            <a:avLst/>
          </a:prstGeom>
        </p:spPr>
        <p:txBody>
          <a:bodyPr lIns="0" tIns="0" rIns="0" bIns="0" rtlCol="0" anchor="t">
            <a:spAutoFit/>
          </a:bodyPr>
          <a:lstStyle/>
          <a:p>
            <a:pPr marL="0" lvl="0" indent="0" algn="ctr">
              <a:lnSpc>
                <a:spcPts val="10390"/>
              </a:lnSpc>
              <a:spcBef>
                <a:spcPct val="0"/>
              </a:spcBef>
            </a:pPr>
            <a:r>
              <a:rPr lang="en-US" sz="8658" dirty="0">
                <a:solidFill>
                  <a:srgbClr val="FDFCF5"/>
                </a:solidFill>
                <a:latin typeface="Cabin Bold"/>
                <a:ea typeface="Cabin Bold"/>
                <a:cs typeface="Cabin Bold"/>
                <a:sym typeface="Cabin Bold"/>
              </a:rPr>
              <a:t>NHIỆM VỤ NHÓM 2</a:t>
            </a:r>
          </a:p>
        </p:txBody>
      </p:sp>
      <p:grpSp>
        <p:nvGrpSpPr>
          <p:cNvPr id="91" name="Group 9">
            <a:extLst>
              <a:ext uri="{FF2B5EF4-FFF2-40B4-BE49-F238E27FC236}">
                <a16:creationId xmlns:a16="http://schemas.microsoft.com/office/drawing/2014/main" id="{B82D7441-8D1F-4386-8687-756CA340D25D}"/>
              </a:ext>
            </a:extLst>
          </p:cNvPr>
          <p:cNvGrpSpPr/>
          <p:nvPr/>
        </p:nvGrpSpPr>
        <p:grpSpPr>
          <a:xfrm>
            <a:off x="-9212023" y="-8186541"/>
            <a:ext cx="1178087" cy="1178087"/>
            <a:chOff x="0" y="0"/>
            <a:chExt cx="6350000" cy="6350000"/>
          </a:xfrm>
        </p:grpSpPr>
        <p:sp>
          <p:nvSpPr>
            <p:cNvPr id="92" name="Freeform 10">
              <a:extLst>
                <a:ext uri="{FF2B5EF4-FFF2-40B4-BE49-F238E27FC236}">
                  <a16:creationId xmlns:a16="http://schemas.microsoft.com/office/drawing/2014/main" id="{2A8AD93D-C14E-433E-ABDA-B6A2246750B7}"/>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93" name="TextBox 11">
            <a:extLst>
              <a:ext uri="{FF2B5EF4-FFF2-40B4-BE49-F238E27FC236}">
                <a16:creationId xmlns:a16="http://schemas.microsoft.com/office/drawing/2014/main" id="{75377289-9D22-4C01-88EC-D4D189A28614}"/>
              </a:ext>
            </a:extLst>
          </p:cNvPr>
          <p:cNvSpPr txBox="1"/>
          <p:nvPr/>
        </p:nvSpPr>
        <p:spPr>
          <a:xfrm>
            <a:off x="-9212023" y="-8135463"/>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M</a:t>
            </a:r>
          </a:p>
        </p:txBody>
      </p:sp>
      <p:grpSp>
        <p:nvGrpSpPr>
          <p:cNvPr id="94" name="Group 12">
            <a:extLst>
              <a:ext uri="{FF2B5EF4-FFF2-40B4-BE49-F238E27FC236}">
                <a16:creationId xmlns:a16="http://schemas.microsoft.com/office/drawing/2014/main" id="{6B64992A-9CEB-4921-9F0F-C2261A277A1F}"/>
              </a:ext>
            </a:extLst>
          </p:cNvPr>
          <p:cNvGrpSpPr/>
          <p:nvPr/>
        </p:nvGrpSpPr>
        <p:grpSpPr>
          <a:xfrm>
            <a:off x="-6509529" y="-8127418"/>
            <a:ext cx="1178087" cy="1178087"/>
            <a:chOff x="0" y="0"/>
            <a:chExt cx="6350000" cy="6350000"/>
          </a:xfrm>
        </p:grpSpPr>
        <p:sp>
          <p:nvSpPr>
            <p:cNvPr id="95" name="Freeform 13">
              <a:extLst>
                <a:ext uri="{FF2B5EF4-FFF2-40B4-BE49-F238E27FC236}">
                  <a16:creationId xmlns:a16="http://schemas.microsoft.com/office/drawing/2014/main" id="{332D138F-78C1-43EF-B0A1-8546D724CDE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96" name="TextBox 14">
            <a:extLst>
              <a:ext uri="{FF2B5EF4-FFF2-40B4-BE49-F238E27FC236}">
                <a16:creationId xmlns:a16="http://schemas.microsoft.com/office/drawing/2014/main" id="{BABFC7C8-42BD-41CC-82B9-D76C303E95BD}"/>
              </a:ext>
            </a:extLst>
          </p:cNvPr>
          <p:cNvSpPr txBox="1"/>
          <p:nvPr/>
        </p:nvSpPr>
        <p:spPr>
          <a:xfrm>
            <a:off x="-6509529" y="-8082533"/>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dirty="0" err="1">
                <a:solidFill>
                  <a:srgbClr val="404040"/>
                </a:solidFill>
                <a:latin typeface="Cabin Bold"/>
                <a:ea typeface="Cabin Bold"/>
                <a:cs typeface="Cabin Bold"/>
                <a:sym typeface="Cabin Bold"/>
              </a:rPr>
              <a:t>i</a:t>
            </a:r>
            <a:endParaRPr lang="en-US" sz="6934" dirty="0">
              <a:solidFill>
                <a:srgbClr val="404040"/>
              </a:solidFill>
              <a:latin typeface="Cabin Bold"/>
              <a:ea typeface="Cabin Bold"/>
              <a:cs typeface="Cabin Bold"/>
              <a:sym typeface="Cabin Bold"/>
            </a:endParaRPr>
          </a:p>
        </p:txBody>
      </p:sp>
      <p:grpSp>
        <p:nvGrpSpPr>
          <p:cNvPr id="97" name="Group 15">
            <a:extLst>
              <a:ext uri="{FF2B5EF4-FFF2-40B4-BE49-F238E27FC236}">
                <a16:creationId xmlns:a16="http://schemas.microsoft.com/office/drawing/2014/main" id="{7221AE11-A5FB-4C83-AC3D-4F81AB4C76F0}"/>
              </a:ext>
            </a:extLst>
          </p:cNvPr>
          <p:cNvGrpSpPr/>
          <p:nvPr/>
        </p:nvGrpSpPr>
        <p:grpSpPr>
          <a:xfrm>
            <a:off x="-4291230" y="-8073008"/>
            <a:ext cx="1178087" cy="1178087"/>
            <a:chOff x="0" y="0"/>
            <a:chExt cx="6350000" cy="6350000"/>
          </a:xfrm>
        </p:grpSpPr>
        <p:sp>
          <p:nvSpPr>
            <p:cNvPr id="98" name="Freeform 16">
              <a:extLst>
                <a:ext uri="{FF2B5EF4-FFF2-40B4-BE49-F238E27FC236}">
                  <a16:creationId xmlns:a16="http://schemas.microsoft.com/office/drawing/2014/main" id="{43F34866-D04A-48E4-9E9C-B7262ADEA2D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99" name="TextBox 17">
            <a:extLst>
              <a:ext uri="{FF2B5EF4-FFF2-40B4-BE49-F238E27FC236}">
                <a16:creationId xmlns:a16="http://schemas.microsoft.com/office/drawing/2014/main" id="{5B7E2884-3449-4245-B945-A5F8F821D523}"/>
              </a:ext>
            </a:extLst>
          </p:cNvPr>
          <p:cNvSpPr txBox="1"/>
          <p:nvPr/>
        </p:nvSpPr>
        <p:spPr>
          <a:xfrm>
            <a:off x="-4329343" y="-8045507"/>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T</a:t>
            </a:r>
          </a:p>
        </p:txBody>
      </p:sp>
      <p:grpSp>
        <p:nvGrpSpPr>
          <p:cNvPr id="100" name="Group 18">
            <a:extLst>
              <a:ext uri="{FF2B5EF4-FFF2-40B4-BE49-F238E27FC236}">
                <a16:creationId xmlns:a16="http://schemas.microsoft.com/office/drawing/2014/main" id="{88C4AC09-EF0D-40D8-8790-8D90D65A635E}"/>
              </a:ext>
            </a:extLst>
          </p:cNvPr>
          <p:cNvGrpSpPr/>
          <p:nvPr/>
        </p:nvGrpSpPr>
        <p:grpSpPr>
          <a:xfrm>
            <a:off x="-7877290" y="-7919205"/>
            <a:ext cx="1178087" cy="1178087"/>
            <a:chOff x="0" y="0"/>
            <a:chExt cx="6350000" cy="6350000"/>
          </a:xfrm>
        </p:grpSpPr>
        <p:sp>
          <p:nvSpPr>
            <p:cNvPr id="101" name="Freeform 19">
              <a:extLst>
                <a:ext uri="{FF2B5EF4-FFF2-40B4-BE49-F238E27FC236}">
                  <a16:creationId xmlns:a16="http://schemas.microsoft.com/office/drawing/2014/main" id="{918F4A3A-3A94-4337-9787-40E10F16EE1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102" name="TextBox 20">
            <a:extLst>
              <a:ext uri="{FF2B5EF4-FFF2-40B4-BE49-F238E27FC236}">
                <a16:creationId xmlns:a16="http://schemas.microsoft.com/office/drawing/2014/main" id="{A428CA5B-C791-4E4E-9D41-17F58DF3B746}"/>
              </a:ext>
            </a:extLst>
          </p:cNvPr>
          <p:cNvSpPr txBox="1"/>
          <p:nvPr/>
        </p:nvSpPr>
        <p:spPr>
          <a:xfrm>
            <a:off x="-7877290" y="-7874320"/>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dirty="0">
                <a:solidFill>
                  <a:srgbClr val="404040"/>
                </a:solidFill>
                <a:latin typeface="Cabin"/>
                <a:ea typeface="Cabin"/>
                <a:cs typeface="Cabin"/>
                <a:sym typeface="Cabin"/>
              </a:rPr>
              <a:t>Ờ</a:t>
            </a:r>
          </a:p>
        </p:txBody>
      </p:sp>
      <p:grpSp>
        <p:nvGrpSpPr>
          <p:cNvPr id="103" name="Group 21">
            <a:extLst>
              <a:ext uri="{FF2B5EF4-FFF2-40B4-BE49-F238E27FC236}">
                <a16:creationId xmlns:a16="http://schemas.microsoft.com/office/drawing/2014/main" id="{73EEF78B-91A6-496B-AD9C-F9C3586D21FB}"/>
              </a:ext>
            </a:extLst>
          </p:cNvPr>
          <p:cNvGrpSpPr/>
          <p:nvPr/>
        </p:nvGrpSpPr>
        <p:grpSpPr>
          <a:xfrm>
            <a:off x="-3407665" y="-8228075"/>
            <a:ext cx="1178087" cy="1178087"/>
            <a:chOff x="0" y="0"/>
            <a:chExt cx="6350000" cy="6350000"/>
          </a:xfrm>
        </p:grpSpPr>
        <p:sp>
          <p:nvSpPr>
            <p:cNvPr id="104" name="Freeform 22">
              <a:extLst>
                <a:ext uri="{FF2B5EF4-FFF2-40B4-BE49-F238E27FC236}">
                  <a16:creationId xmlns:a16="http://schemas.microsoft.com/office/drawing/2014/main" id="{C5A778D3-46FF-4A90-B13D-C7157BBA5E5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105" name="TextBox 23">
            <a:extLst>
              <a:ext uri="{FF2B5EF4-FFF2-40B4-BE49-F238E27FC236}">
                <a16:creationId xmlns:a16="http://schemas.microsoft.com/office/drawing/2014/main" id="{2162D63D-B22F-4E20-BDCD-658E6F3CE588}"/>
              </a:ext>
            </a:extLst>
          </p:cNvPr>
          <p:cNvSpPr txBox="1"/>
          <p:nvPr/>
        </p:nvSpPr>
        <p:spPr>
          <a:xfrm>
            <a:off x="-3407665" y="-8176997"/>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H</a:t>
            </a:r>
          </a:p>
        </p:txBody>
      </p:sp>
      <p:grpSp>
        <p:nvGrpSpPr>
          <p:cNvPr id="106" name="Group 24">
            <a:extLst>
              <a:ext uri="{FF2B5EF4-FFF2-40B4-BE49-F238E27FC236}">
                <a16:creationId xmlns:a16="http://schemas.microsoft.com/office/drawing/2014/main" id="{88A39A8D-19C7-4E35-A265-54E6A1622274}"/>
              </a:ext>
            </a:extLst>
          </p:cNvPr>
          <p:cNvGrpSpPr/>
          <p:nvPr/>
        </p:nvGrpSpPr>
        <p:grpSpPr>
          <a:xfrm>
            <a:off x="-705171" y="-8168952"/>
            <a:ext cx="1178087" cy="1178087"/>
            <a:chOff x="0" y="0"/>
            <a:chExt cx="6350000" cy="6350000"/>
          </a:xfrm>
        </p:grpSpPr>
        <p:sp>
          <p:nvSpPr>
            <p:cNvPr id="107" name="Freeform 25">
              <a:extLst>
                <a:ext uri="{FF2B5EF4-FFF2-40B4-BE49-F238E27FC236}">
                  <a16:creationId xmlns:a16="http://schemas.microsoft.com/office/drawing/2014/main" id="{D5927AC6-C22D-4DE0-B578-8CA1C824C7E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108" name="TextBox 26">
            <a:extLst>
              <a:ext uri="{FF2B5EF4-FFF2-40B4-BE49-F238E27FC236}">
                <a16:creationId xmlns:a16="http://schemas.microsoft.com/office/drawing/2014/main" id="{6BAA8CAF-1C7A-470C-80CF-4F3536987478}"/>
              </a:ext>
            </a:extLst>
          </p:cNvPr>
          <p:cNvSpPr txBox="1"/>
          <p:nvPr/>
        </p:nvSpPr>
        <p:spPr>
          <a:xfrm>
            <a:off x="-705171" y="-8124067"/>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O</a:t>
            </a:r>
          </a:p>
        </p:txBody>
      </p:sp>
      <p:grpSp>
        <p:nvGrpSpPr>
          <p:cNvPr id="109" name="Group 27">
            <a:extLst>
              <a:ext uri="{FF2B5EF4-FFF2-40B4-BE49-F238E27FC236}">
                <a16:creationId xmlns:a16="http://schemas.microsoft.com/office/drawing/2014/main" id="{50D92237-7036-4DC3-A594-308476608399}"/>
              </a:ext>
            </a:extLst>
          </p:cNvPr>
          <p:cNvGrpSpPr/>
          <p:nvPr/>
        </p:nvGrpSpPr>
        <p:grpSpPr>
          <a:xfrm>
            <a:off x="-2072932" y="-7960739"/>
            <a:ext cx="1178087" cy="1178087"/>
            <a:chOff x="0" y="0"/>
            <a:chExt cx="6350000" cy="6350000"/>
          </a:xfrm>
        </p:grpSpPr>
        <p:sp>
          <p:nvSpPr>
            <p:cNvPr id="110" name="Freeform 28">
              <a:extLst>
                <a:ext uri="{FF2B5EF4-FFF2-40B4-BE49-F238E27FC236}">
                  <a16:creationId xmlns:a16="http://schemas.microsoft.com/office/drawing/2014/main" id="{FB9A6481-69C8-4D75-986C-D1F20F7CC1D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111" name="TextBox 29">
            <a:extLst>
              <a:ext uri="{FF2B5EF4-FFF2-40B4-BE49-F238E27FC236}">
                <a16:creationId xmlns:a16="http://schemas.microsoft.com/office/drawing/2014/main" id="{C85E9791-0146-43A6-952F-0EB59EDB7C41}"/>
              </a:ext>
            </a:extLst>
          </p:cNvPr>
          <p:cNvSpPr txBox="1"/>
          <p:nvPr/>
        </p:nvSpPr>
        <p:spPr>
          <a:xfrm>
            <a:off x="-2072932" y="-7915854"/>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E</a:t>
            </a:r>
          </a:p>
        </p:txBody>
      </p:sp>
      <p:grpSp>
        <p:nvGrpSpPr>
          <p:cNvPr id="112" name="Group 30">
            <a:extLst>
              <a:ext uri="{FF2B5EF4-FFF2-40B4-BE49-F238E27FC236}">
                <a16:creationId xmlns:a16="http://schemas.microsoft.com/office/drawing/2014/main" id="{8A286E32-E1BE-4509-BF77-B33AF76390E3}"/>
              </a:ext>
            </a:extLst>
          </p:cNvPr>
          <p:cNvGrpSpPr/>
          <p:nvPr/>
        </p:nvGrpSpPr>
        <p:grpSpPr>
          <a:xfrm>
            <a:off x="1968876" y="-8186541"/>
            <a:ext cx="1178087" cy="1178087"/>
            <a:chOff x="0" y="0"/>
            <a:chExt cx="6350000" cy="6350000"/>
          </a:xfrm>
        </p:grpSpPr>
        <p:sp>
          <p:nvSpPr>
            <p:cNvPr id="113" name="Freeform 31">
              <a:extLst>
                <a:ext uri="{FF2B5EF4-FFF2-40B4-BE49-F238E27FC236}">
                  <a16:creationId xmlns:a16="http://schemas.microsoft.com/office/drawing/2014/main" id="{A49E7D03-623A-4700-9BA0-3774DD33CC0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114" name="Group 32">
            <a:extLst>
              <a:ext uri="{FF2B5EF4-FFF2-40B4-BE49-F238E27FC236}">
                <a16:creationId xmlns:a16="http://schemas.microsoft.com/office/drawing/2014/main" id="{AF4B81E3-5CBA-4C1E-8066-993BB10E31DE}"/>
              </a:ext>
            </a:extLst>
          </p:cNvPr>
          <p:cNvGrpSpPr/>
          <p:nvPr/>
        </p:nvGrpSpPr>
        <p:grpSpPr>
          <a:xfrm>
            <a:off x="4761918" y="-8186541"/>
            <a:ext cx="1178087" cy="1178087"/>
            <a:chOff x="0" y="0"/>
            <a:chExt cx="6350000" cy="6350000"/>
          </a:xfrm>
        </p:grpSpPr>
        <p:sp>
          <p:nvSpPr>
            <p:cNvPr id="115" name="Freeform 33">
              <a:extLst>
                <a:ext uri="{FF2B5EF4-FFF2-40B4-BE49-F238E27FC236}">
                  <a16:creationId xmlns:a16="http://schemas.microsoft.com/office/drawing/2014/main" id="{E414A96D-59FB-4910-B36D-C3944726F4B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116" name="Group 34">
            <a:extLst>
              <a:ext uri="{FF2B5EF4-FFF2-40B4-BE49-F238E27FC236}">
                <a16:creationId xmlns:a16="http://schemas.microsoft.com/office/drawing/2014/main" id="{79E7687E-34EE-43A6-9A70-485546B48CAE}"/>
              </a:ext>
            </a:extLst>
          </p:cNvPr>
          <p:cNvGrpSpPr/>
          <p:nvPr/>
        </p:nvGrpSpPr>
        <p:grpSpPr>
          <a:xfrm>
            <a:off x="3374281" y="-8073008"/>
            <a:ext cx="1178087" cy="1178087"/>
            <a:chOff x="0" y="0"/>
            <a:chExt cx="6350000" cy="6350000"/>
          </a:xfrm>
        </p:grpSpPr>
        <p:sp>
          <p:nvSpPr>
            <p:cNvPr id="117" name="Freeform 35">
              <a:extLst>
                <a:ext uri="{FF2B5EF4-FFF2-40B4-BE49-F238E27FC236}">
                  <a16:creationId xmlns:a16="http://schemas.microsoft.com/office/drawing/2014/main" id="{DF30E600-952F-4FC7-8717-012FD91996A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118" name="TextBox 36">
            <a:extLst>
              <a:ext uri="{FF2B5EF4-FFF2-40B4-BE49-F238E27FC236}">
                <a16:creationId xmlns:a16="http://schemas.microsoft.com/office/drawing/2014/main" id="{6F7F7E6D-29D9-496D-BA98-D1E0EBCF587D}"/>
              </a:ext>
            </a:extLst>
          </p:cNvPr>
          <p:cNvSpPr txBox="1"/>
          <p:nvPr/>
        </p:nvSpPr>
        <p:spPr>
          <a:xfrm>
            <a:off x="-10191455" y="-3717387"/>
            <a:ext cx="17751421" cy="2573718"/>
          </a:xfrm>
          <a:prstGeom prst="rect">
            <a:avLst/>
          </a:prstGeom>
        </p:spPr>
        <p:txBody>
          <a:bodyPr wrap="square" lIns="0" tIns="0" rIns="0" bIns="0" rtlCol="0" anchor="t">
            <a:spAutoFit/>
          </a:bodyPr>
          <a:lstStyle/>
          <a:p>
            <a:pPr marL="0" lvl="0" indent="0">
              <a:lnSpc>
                <a:spcPts val="7001"/>
              </a:lnSpc>
              <a:spcBef>
                <a:spcPct val="0"/>
              </a:spcBef>
            </a:pPr>
            <a:r>
              <a:rPr lang="en-US" sz="3600" dirty="0" err="1">
                <a:solidFill>
                  <a:srgbClr val="404040"/>
                </a:solidFill>
                <a:latin typeface="Asap"/>
                <a:ea typeface="Asap"/>
                <a:cs typeface="Asap"/>
                <a:sym typeface="Asap"/>
              </a:rPr>
              <a:t>Chị</a:t>
            </a:r>
            <a:r>
              <a:rPr lang="en-US" sz="3600" dirty="0">
                <a:solidFill>
                  <a:srgbClr val="404040"/>
                </a:solidFill>
                <a:latin typeface="Asap"/>
                <a:ea typeface="Asap"/>
                <a:cs typeface="Asap"/>
                <a:sym typeface="Asap"/>
              </a:rPr>
              <a:t> T </a:t>
            </a:r>
            <a:r>
              <a:rPr lang="en-US" sz="3600" dirty="0" err="1">
                <a:solidFill>
                  <a:srgbClr val="404040"/>
                </a:solidFill>
                <a:latin typeface="Asap"/>
                <a:ea typeface="Asap"/>
                <a:cs typeface="Asap"/>
                <a:sym typeface="Asap"/>
              </a:rPr>
              <a:t>Kinh</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doanh</a:t>
            </a:r>
            <a:r>
              <a:rPr lang="en-US" sz="3600" dirty="0">
                <a:solidFill>
                  <a:srgbClr val="404040"/>
                </a:solidFill>
                <a:latin typeface="Asap"/>
                <a:ea typeface="Asap"/>
                <a:cs typeface="Asap"/>
                <a:sym typeface="Asap"/>
              </a:rPr>
              <a:t> online </a:t>
            </a:r>
            <a:r>
              <a:rPr lang="en-US" sz="3600" dirty="0" err="1">
                <a:solidFill>
                  <a:srgbClr val="404040"/>
                </a:solidFill>
                <a:latin typeface="Asap"/>
                <a:ea typeface="Asap"/>
                <a:cs typeface="Asap"/>
                <a:sym typeface="Asap"/>
              </a:rPr>
              <a:t>trên</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mạng</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xã</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hội</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chị</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luôn</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ghi</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chép</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đầy</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đủ</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hoạt</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động</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mua</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bán</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của</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mình</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để</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làm</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căn</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cứ</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kê</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khai</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thuế</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với</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cơ</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quan</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chức</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năng</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Đồng</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thời</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chị</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còn</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liên</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hệ</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với</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cán</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bộ</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tại</a:t>
            </a:r>
            <a:r>
              <a:rPr lang="en-US" sz="3600" dirty="0">
                <a:solidFill>
                  <a:srgbClr val="404040"/>
                </a:solidFill>
                <a:latin typeface="Asap"/>
                <a:ea typeface="Asap"/>
                <a:cs typeface="Asap"/>
                <a:sym typeface="Asap"/>
              </a:rPr>
              <a:t> chi </a:t>
            </a:r>
            <a:r>
              <a:rPr lang="en-US" sz="3600" dirty="0" err="1">
                <a:solidFill>
                  <a:srgbClr val="404040"/>
                </a:solidFill>
                <a:latin typeface="Asap"/>
                <a:ea typeface="Asap"/>
                <a:cs typeface="Asap"/>
                <a:sym typeface="Asap"/>
              </a:rPr>
              <a:t>cục</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thuế</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để</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được</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hướng</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dẫn</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cung</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cấp</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các</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thông</a:t>
            </a:r>
            <a:r>
              <a:rPr lang="en-US" sz="3600" dirty="0">
                <a:solidFill>
                  <a:srgbClr val="404040"/>
                </a:solidFill>
                <a:latin typeface="Asap"/>
                <a:ea typeface="Asap"/>
                <a:cs typeface="Asap"/>
                <a:sym typeface="Asap"/>
              </a:rPr>
              <a:t> tin </a:t>
            </a:r>
            <a:r>
              <a:rPr lang="en-US" sz="3600" dirty="0" err="1">
                <a:solidFill>
                  <a:srgbClr val="404040"/>
                </a:solidFill>
                <a:latin typeface="Asap"/>
                <a:ea typeface="Asap"/>
                <a:cs typeface="Asap"/>
                <a:sym typeface="Asap"/>
              </a:rPr>
              <a:t>cần</a:t>
            </a:r>
            <a:r>
              <a:rPr lang="en-US" sz="3600" dirty="0">
                <a:solidFill>
                  <a:srgbClr val="404040"/>
                </a:solidFill>
                <a:latin typeface="Asap"/>
                <a:ea typeface="Asap"/>
                <a:cs typeface="Asap"/>
                <a:sym typeface="Asap"/>
              </a:rPr>
              <a:t> </a:t>
            </a:r>
            <a:r>
              <a:rPr lang="en-US" sz="3600" dirty="0" err="1">
                <a:solidFill>
                  <a:srgbClr val="404040"/>
                </a:solidFill>
                <a:latin typeface="Asap"/>
                <a:ea typeface="Asap"/>
                <a:cs typeface="Asap"/>
                <a:sym typeface="Asap"/>
              </a:rPr>
              <a:t>thiết</a:t>
            </a:r>
            <a:r>
              <a:rPr lang="en-US" sz="3600" dirty="0">
                <a:solidFill>
                  <a:srgbClr val="404040"/>
                </a:solidFill>
                <a:latin typeface="Asap"/>
                <a:ea typeface="Asap"/>
                <a:cs typeface="Asap"/>
                <a:sym typeface="Asap"/>
              </a:rPr>
              <a:t> </a:t>
            </a:r>
          </a:p>
        </p:txBody>
      </p:sp>
      <p:sp>
        <p:nvSpPr>
          <p:cNvPr id="119" name="Freeform 37">
            <a:extLst>
              <a:ext uri="{FF2B5EF4-FFF2-40B4-BE49-F238E27FC236}">
                <a16:creationId xmlns:a16="http://schemas.microsoft.com/office/drawing/2014/main" id="{63774121-CA17-4C46-8413-02D378653397}"/>
              </a:ext>
            </a:extLst>
          </p:cNvPr>
          <p:cNvSpPr/>
          <p:nvPr/>
        </p:nvSpPr>
        <p:spPr>
          <a:xfrm rot="1245335">
            <a:off x="5783959" y="-7367604"/>
            <a:ext cx="1487180" cy="3170345"/>
          </a:xfrm>
          <a:custGeom>
            <a:avLst/>
            <a:gdLst/>
            <a:ahLst/>
            <a:cxnLst/>
            <a:rect l="l" t="t" r="r" b="b"/>
            <a:pathLst>
              <a:path w="1487180" h="3170345">
                <a:moveTo>
                  <a:pt x="0" y="0"/>
                </a:moveTo>
                <a:lnTo>
                  <a:pt x="1487181" y="0"/>
                </a:lnTo>
                <a:lnTo>
                  <a:pt x="1487181" y="3170345"/>
                </a:lnTo>
                <a:lnTo>
                  <a:pt x="0" y="31703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0" name="Freeform 40">
            <a:extLst>
              <a:ext uri="{FF2B5EF4-FFF2-40B4-BE49-F238E27FC236}">
                <a16:creationId xmlns:a16="http://schemas.microsoft.com/office/drawing/2014/main" id="{4F73FEBA-7B76-45A3-88AD-75FE8858EB00}"/>
              </a:ext>
            </a:extLst>
          </p:cNvPr>
          <p:cNvSpPr/>
          <p:nvPr/>
        </p:nvSpPr>
        <p:spPr>
          <a:xfrm rot="2405824">
            <a:off x="-10457077" y="-5825064"/>
            <a:ext cx="2178536" cy="1014009"/>
          </a:xfrm>
          <a:custGeom>
            <a:avLst/>
            <a:gdLst/>
            <a:ahLst/>
            <a:cxnLst/>
            <a:rect l="l" t="t" r="r" b="b"/>
            <a:pathLst>
              <a:path w="2178536" h="1014009">
                <a:moveTo>
                  <a:pt x="0" y="0"/>
                </a:moveTo>
                <a:lnTo>
                  <a:pt x="2178536" y="0"/>
                </a:lnTo>
                <a:lnTo>
                  <a:pt x="2178536" y="1014009"/>
                </a:lnTo>
                <a:lnTo>
                  <a:pt x="0" y="101400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1" name="Freeform 47">
            <a:extLst>
              <a:ext uri="{FF2B5EF4-FFF2-40B4-BE49-F238E27FC236}">
                <a16:creationId xmlns:a16="http://schemas.microsoft.com/office/drawing/2014/main" id="{5FDAAF35-2ECE-4625-BC80-D82D8EABC514}"/>
              </a:ext>
            </a:extLst>
          </p:cNvPr>
          <p:cNvSpPr/>
          <p:nvPr/>
        </p:nvSpPr>
        <p:spPr>
          <a:xfrm rot="305650">
            <a:off x="-2774979" y="-4885972"/>
            <a:ext cx="2612405" cy="873968"/>
          </a:xfrm>
          <a:custGeom>
            <a:avLst/>
            <a:gdLst/>
            <a:ahLst/>
            <a:cxnLst/>
            <a:rect l="l" t="t" r="r" b="b"/>
            <a:pathLst>
              <a:path w="2612405" h="873968">
                <a:moveTo>
                  <a:pt x="0" y="0"/>
                </a:moveTo>
                <a:lnTo>
                  <a:pt x="2612404" y="0"/>
                </a:lnTo>
                <a:lnTo>
                  <a:pt x="2612404" y="873968"/>
                </a:lnTo>
                <a:lnTo>
                  <a:pt x="0" y="8739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2" name="TextBox 48">
            <a:extLst>
              <a:ext uri="{FF2B5EF4-FFF2-40B4-BE49-F238E27FC236}">
                <a16:creationId xmlns:a16="http://schemas.microsoft.com/office/drawing/2014/main" id="{3C6659BF-B150-4831-8ADD-F048A1B16A2D}"/>
              </a:ext>
            </a:extLst>
          </p:cNvPr>
          <p:cNvSpPr txBox="1"/>
          <p:nvPr/>
        </p:nvSpPr>
        <p:spPr>
          <a:xfrm>
            <a:off x="2109977" y="-8162056"/>
            <a:ext cx="895884" cy="972185"/>
          </a:xfrm>
          <a:prstGeom prst="rect">
            <a:avLst/>
          </a:prstGeom>
        </p:spPr>
        <p:txBody>
          <a:bodyPr lIns="0" tIns="0" rIns="0" bIns="0" rtlCol="0" anchor="t">
            <a:spAutoFit/>
          </a:bodyPr>
          <a:lstStyle/>
          <a:p>
            <a:pPr algn="ctr">
              <a:lnSpc>
                <a:spcPts val="7839"/>
              </a:lnSpc>
            </a:pPr>
            <a:r>
              <a:rPr lang="en-US" sz="5599">
                <a:solidFill>
                  <a:srgbClr val="000000"/>
                </a:solidFill>
                <a:latin typeface="DejaVu Serif Bold"/>
                <a:ea typeface="DejaVu Serif Bold"/>
                <a:cs typeface="DejaVu Serif Bold"/>
                <a:sym typeface="DejaVu Serif Bold"/>
              </a:rPr>
              <a:t>D</a:t>
            </a:r>
          </a:p>
        </p:txBody>
      </p:sp>
      <p:sp>
        <p:nvSpPr>
          <p:cNvPr id="123" name="TextBox 49">
            <a:extLst>
              <a:ext uri="{FF2B5EF4-FFF2-40B4-BE49-F238E27FC236}">
                <a16:creationId xmlns:a16="http://schemas.microsoft.com/office/drawing/2014/main" id="{8D45A147-E294-4529-A2AF-43995F48390E}"/>
              </a:ext>
            </a:extLst>
          </p:cNvPr>
          <p:cNvSpPr txBox="1"/>
          <p:nvPr/>
        </p:nvSpPr>
        <p:spPr>
          <a:xfrm>
            <a:off x="3587277" y="-8377041"/>
            <a:ext cx="734326" cy="1668159"/>
          </a:xfrm>
          <a:prstGeom prst="rect">
            <a:avLst/>
          </a:prstGeom>
        </p:spPr>
        <p:txBody>
          <a:bodyPr lIns="0" tIns="0" rIns="0" bIns="0" rtlCol="0" anchor="t">
            <a:spAutoFit/>
          </a:bodyPr>
          <a:lstStyle/>
          <a:p>
            <a:pPr algn="ctr">
              <a:lnSpc>
                <a:spcPts val="13579"/>
              </a:lnSpc>
            </a:pPr>
            <a:r>
              <a:rPr lang="en-US" sz="9699">
                <a:solidFill>
                  <a:srgbClr val="000000"/>
                </a:solidFill>
                <a:latin typeface="DejaVu Serif"/>
                <a:ea typeface="DejaVu Serif"/>
                <a:cs typeface="DejaVu Serif"/>
                <a:sym typeface="DejaVu Serif"/>
              </a:rPr>
              <a:t>õ</a:t>
            </a:r>
          </a:p>
        </p:txBody>
      </p:sp>
      <p:sp>
        <p:nvSpPr>
          <p:cNvPr id="124" name="TextBox 50">
            <a:extLst>
              <a:ext uri="{FF2B5EF4-FFF2-40B4-BE49-F238E27FC236}">
                <a16:creationId xmlns:a16="http://schemas.microsoft.com/office/drawing/2014/main" id="{C63DED9C-9700-4159-99A8-31137F4D8DB3}"/>
              </a:ext>
            </a:extLst>
          </p:cNvPr>
          <p:cNvSpPr txBox="1"/>
          <p:nvPr/>
        </p:nvSpPr>
        <p:spPr>
          <a:xfrm>
            <a:off x="4903020" y="-8128853"/>
            <a:ext cx="895884" cy="1245871"/>
          </a:xfrm>
          <a:prstGeom prst="rect">
            <a:avLst/>
          </a:prstGeom>
        </p:spPr>
        <p:txBody>
          <a:bodyPr lIns="0" tIns="0" rIns="0" bIns="0" rtlCol="0" anchor="t">
            <a:spAutoFit/>
          </a:bodyPr>
          <a:lstStyle/>
          <a:p>
            <a:pPr algn="ctr">
              <a:lnSpc>
                <a:spcPts val="10079"/>
              </a:lnSpc>
            </a:pPr>
            <a:r>
              <a:rPr lang="en-US" sz="7199">
                <a:solidFill>
                  <a:srgbClr val="000000"/>
                </a:solidFill>
                <a:latin typeface="DejaVu Serif Bold"/>
                <a:ea typeface="DejaVu Serif Bold"/>
                <a:cs typeface="DejaVu Serif Bold"/>
                <a:sym typeface="DejaVu Serif Bold"/>
              </a:rPr>
              <a:t>i</a:t>
            </a:r>
          </a:p>
        </p:txBody>
      </p:sp>
    </p:spTree>
    <p:extLst>
      <p:ext uri="{BB962C8B-B14F-4D97-AF65-F5344CB8AC3E}">
        <p14:creationId xmlns:p14="http://schemas.microsoft.com/office/powerpoint/2010/main" val="24676302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09" y="-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440" b="-65440"/>
            </a:stretch>
          </a:blipFill>
        </p:spPr>
      </p:sp>
      <p:grpSp>
        <p:nvGrpSpPr>
          <p:cNvPr id="3" name="Group 3"/>
          <p:cNvGrpSpPr/>
          <p:nvPr/>
        </p:nvGrpSpPr>
        <p:grpSpPr>
          <a:xfrm rot="-5400000">
            <a:off x="4099268" y="6248121"/>
            <a:ext cx="10289752" cy="18516686"/>
            <a:chOff x="0" y="0"/>
            <a:chExt cx="13719669" cy="24688915"/>
          </a:xfrm>
        </p:grpSpPr>
        <p:sp>
          <p:nvSpPr>
            <p:cNvPr id="4" name="AutoShape 4"/>
            <p:cNvSpPr/>
            <p:nvPr/>
          </p:nvSpPr>
          <p:spPr>
            <a:xfrm>
              <a:off x="310810" y="0"/>
              <a:ext cx="13408859" cy="24544023"/>
            </a:xfrm>
            <a:prstGeom prst="rect">
              <a:avLst/>
            </a:prstGeom>
            <a:solidFill>
              <a:srgbClr val="FDFCF5"/>
            </a:solidFill>
          </p:spPr>
        </p:sp>
        <p:sp>
          <p:nvSpPr>
            <p:cNvPr id="5" name="Freeform 5"/>
            <p:cNvSpPr/>
            <p:nvPr/>
          </p:nvSpPr>
          <p:spPr>
            <a:xfrm rot="5400000">
              <a:off x="-5335427" y="5633819"/>
              <a:ext cx="24390522" cy="13719669"/>
            </a:xfrm>
            <a:custGeom>
              <a:avLst/>
              <a:gdLst/>
              <a:ahLst/>
              <a:cxnLst/>
              <a:rect l="l" t="t" r="r" b="b"/>
              <a:pathLst>
                <a:path w="24390522" h="13719669">
                  <a:moveTo>
                    <a:pt x="0" y="0"/>
                  </a:moveTo>
                  <a:lnTo>
                    <a:pt x="24390522" y="0"/>
                  </a:lnTo>
                  <a:lnTo>
                    <a:pt x="24390522" y="13719669"/>
                  </a:lnTo>
                  <a:lnTo>
                    <a:pt x="0" y="137196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6" name="Group 6"/>
          <p:cNvGrpSpPr/>
          <p:nvPr/>
        </p:nvGrpSpPr>
        <p:grpSpPr>
          <a:xfrm rot="-94728">
            <a:off x="2935342" y="4059267"/>
            <a:ext cx="11151221" cy="1881856"/>
            <a:chOff x="0" y="0"/>
            <a:chExt cx="4258718" cy="724764"/>
          </a:xfrm>
        </p:grpSpPr>
        <p:sp>
          <p:nvSpPr>
            <p:cNvPr id="7" name="Freeform 7"/>
            <p:cNvSpPr/>
            <p:nvPr/>
          </p:nvSpPr>
          <p:spPr>
            <a:xfrm>
              <a:off x="0" y="0"/>
              <a:ext cx="4258718" cy="724763"/>
            </a:xfrm>
            <a:custGeom>
              <a:avLst/>
              <a:gdLst/>
              <a:ahLst/>
              <a:cxnLst/>
              <a:rect l="l" t="t" r="r" b="b"/>
              <a:pathLst>
                <a:path w="4258718" h="724763">
                  <a:moveTo>
                    <a:pt x="0" y="0"/>
                  </a:moveTo>
                  <a:lnTo>
                    <a:pt x="4258718" y="0"/>
                  </a:lnTo>
                  <a:lnTo>
                    <a:pt x="4258718" y="724763"/>
                  </a:lnTo>
                  <a:lnTo>
                    <a:pt x="0" y="724763"/>
                  </a:lnTo>
                  <a:close/>
                </a:path>
              </a:pathLst>
            </a:custGeom>
            <a:solidFill>
              <a:srgbClr val="97A571"/>
            </a:solidFill>
          </p:spPr>
        </p:sp>
      </p:grpSp>
      <p:sp>
        <p:nvSpPr>
          <p:cNvPr id="8" name="TextBox 8"/>
          <p:cNvSpPr txBox="1"/>
          <p:nvPr/>
        </p:nvSpPr>
        <p:spPr>
          <a:xfrm rot="-94728">
            <a:off x="2533692" y="4203058"/>
            <a:ext cx="11999367" cy="1157946"/>
          </a:xfrm>
          <a:prstGeom prst="rect">
            <a:avLst/>
          </a:prstGeom>
        </p:spPr>
        <p:txBody>
          <a:bodyPr lIns="0" tIns="0" rIns="0" bIns="0" rtlCol="0" anchor="t">
            <a:spAutoFit/>
          </a:bodyPr>
          <a:lstStyle/>
          <a:p>
            <a:pPr marL="0" lvl="0" indent="0" algn="ctr">
              <a:lnSpc>
                <a:spcPts val="10390"/>
              </a:lnSpc>
              <a:spcBef>
                <a:spcPct val="0"/>
              </a:spcBef>
            </a:pPr>
            <a:r>
              <a:rPr lang="en-US" sz="5400" dirty="0">
                <a:solidFill>
                  <a:srgbClr val="FDFCF5"/>
                </a:solidFill>
                <a:latin typeface="Cabin Bold"/>
                <a:ea typeface="Cabin Bold"/>
                <a:cs typeface="Cabin Bold"/>
                <a:sym typeface="Cabin Bold"/>
              </a:rPr>
              <a:t>NHIỆM VỤ NHÓM 2</a:t>
            </a:r>
          </a:p>
        </p:txBody>
      </p:sp>
      <p:grpSp>
        <p:nvGrpSpPr>
          <p:cNvPr id="9" name="Group 9"/>
          <p:cNvGrpSpPr/>
          <p:nvPr/>
        </p:nvGrpSpPr>
        <p:grpSpPr>
          <a:xfrm>
            <a:off x="1516010" y="2580524"/>
            <a:ext cx="1178087" cy="1178087"/>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11" name="TextBox 11"/>
          <p:cNvSpPr txBox="1"/>
          <p:nvPr/>
        </p:nvSpPr>
        <p:spPr>
          <a:xfrm>
            <a:off x="1516010" y="2631602"/>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M</a:t>
            </a:r>
          </a:p>
        </p:txBody>
      </p:sp>
      <p:grpSp>
        <p:nvGrpSpPr>
          <p:cNvPr id="12" name="Group 12"/>
          <p:cNvGrpSpPr/>
          <p:nvPr/>
        </p:nvGrpSpPr>
        <p:grpSpPr>
          <a:xfrm>
            <a:off x="4218504" y="2639647"/>
            <a:ext cx="1178087" cy="1178087"/>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14" name="TextBox 14"/>
          <p:cNvSpPr txBox="1"/>
          <p:nvPr/>
        </p:nvSpPr>
        <p:spPr>
          <a:xfrm>
            <a:off x="4218504" y="2684532"/>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dirty="0" err="1">
                <a:solidFill>
                  <a:srgbClr val="404040"/>
                </a:solidFill>
                <a:latin typeface="Cabin Bold"/>
                <a:ea typeface="Cabin Bold"/>
                <a:cs typeface="Cabin Bold"/>
                <a:sym typeface="Cabin Bold"/>
              </a:rPr>
              <a:t>i</a:t>
            </a:r>
            <a:endParaRPr lang="en-US" sz="6934" dirty="0">
              <a:solidFill>
                <a:srgbClr val="404040"/>
              </a:solidFill>
              <a:latin typeface="Cabin Bold"/>
              <a:ea typeface="Cabin Bold"/>
              <a:cs typeface="Cabin Bold"/>
              <a:sym typeface="Cabin Bold"/>
            </a:endParaRPr>
          </a:p>
        </p:txBody>
      </p:sp>
      <p:grpSp>
        <p:nvGrpSpPr>
          <p:cNvPr id="15" name="Group 15"/>
          <p:cNvGrpSpPr/>
          <p:nvPr/>
        </p:nvGrpSpPr>
        <p:grpSpPr>
          <a:xfrm>
            <a:off x="6436803" y="2694057"/>
            <a:ext cx="1178087" cy="1178087"/>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17" name="TextBox 17"/>
          <p:cNvSpPr txBox="1"/>
          <p:nvPr/>
        </p:nvSpPr>
        <p:spPr>
          <a:xfrm>
            <a:off x="6398690" y="2721558"/>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T</a:t>
            </a:r>
          </a:p>
        </p:txBody>
      </p:sp>
      <p:grpSp>
        <p:nvGrpSpPr>
          <p:cNvPr id="18" name="Group 18"/>
          <p:cNvGrpSpPr/>
          <p:nvPr/>
        </p:nvGrpSpPr>
        <p:grpSpPr>
          <a:xfrm>
            <a:off x="2850743" y="2847860"/>
            <a:ext cx="1178087" cy="117808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20" name="TextBox 20"/>
          <p:cNvSpPr txBox="1"/>
          <p:nvPr/>
        </p:nvSpPr>
        <p:spPr>
          <a:xfrm>
            <a:off x="2850743" y="2892745"/>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dirty="0">
                <a:solidFill>
                  <a:srgbClr val="404040"/>
                </a:solidFill>
                <a:latin typeface="Cabin"/>
                <a:ea typeface="Cabin"/>
                <a:cs typeface="Cabin"/>
                <a:sym typeface="Cabin"/>
              </a:rPr>
              <a:t>Ờ</a:t>
            </a:r>
          </a:p>
        </p:txBody>
      </p:sp>
      <p:grpSp>
        <p:nvGrpSpPr>
          <p:cNvPr id="21" name="Group 21"/>
          <p:cNvGrpSpPr/>
          <p:nvPr/>
        </p:nvGrpSpPr>
        <p:grpSpPr>
          <a:xfrm>
            <a:off x="7320368" y="2538990"/>
            <a:ext cx="1178087" cy="117808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23" name="TextBox 23"/>
          <p:cNvSpPr txBox="1"/>
          <p:nvPr/>
        </p:nvSpPr>
        <p:spPr>
          <a:xfrm>
            <a:off x="7320368" y="2590068"/>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H</a:t>
            </a:r>
          </a:p>
        </p:txBody>
      </p:sp>
      <p:grpSp>
        <p:nvGrpSpPr>
          <p:cNvPr id="24" name="Group 24"/>
          <p:cNvGrpSpPr/>
          <p:nvPr/>
        </p:nvGrpSpPr>
        <p:grpSpPr>
          <a:xfrm>
            <a:off x="10022862" y="2598113"/>
            <a:ext cx="1178087" cy="1178087"/>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26" name="TextBox 26"/>
          <p:cNvSpPr txBox="1"/>
          <p:nvPr/>
        </p:nvSpPr>
        <p:spPr>
          <a:xfrm>
            <a:off x="10022862" y="2642998"/>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O</a:t>
            </a:r>
          </a:p>
        </p:txBody>
      </p:sp>
      <p:grpSp>
        <p:nvGrpSpPr>
          <p:cNvPr id="27" name="Group 27"/>
          <p:cNvGrpSpPr/>
          <p:nvPr/>
        </p:nvGrpSpPr>
        <p:grpSpPr>
          <a:xfrm>
            <a:off x="8655101" y="2806326"/>
            <a:ext cx="1178087" cy="1178087"/>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29" name="TextBox 29"/>
          <p:cNvSpPr txBox="1"/>
          <p:nvPr/>
        </p:nvSpPr>
        <p:spPr>
          <a:xfrm>
            <a:off x="8655101" y="2851211"/>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E</a:t>
            </a:r>
          </a:p>
        </p:txBody>
      </p:sp>
      <p:grpSp>
        <p:nvGrpSpPr>
          <p:cNvPr id="30" name="Group 30"/>
          <p:cNvGrpSpPr/>
          <p:nvPr/>
        </p:nvGrpSpPr>
        <p:grpSpPr>
          <a:xfrm>
            <a:off x="12696909" y="2580524"/>
            <a:ext cx="1178087" cy="1178087"/>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32" name="Group 32"/>
          <p:cNvGrpSpPr/>
          <p:nvPr/>
        </p:nvGrpSpPr>
        <p:grpSpPr>
          <a:xfrm>
            <a:off x="15489951" y="2580524"/>
            <a:ext cx="1178087" cy="1178087"/>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34" name="Group 34"/>
          <p:cNvGrpSpPr/>
          <p:nvPr/>
        </p:nvGrpSpPr>
        <p:grpSpPr>
          <a:xfrm>
            <a:off x="14102314" y="2694057"/>
            <a:ext cx="1178087" cy="1178087"/>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36" name="TextBox 36"/>
          <p:cNvSpPr txBox="1"/>
          <p:nvPr/>
        </p:nvSpPr>
        <p:spPr>
          <a:xfrm>
            <a:off x="671819" y="6710569"/>
            <a:ext cx="17751421" cy="3494739"/>
          </a:xfrm>
          <a:prstGeom prst="rect">
            <a:avLst/>
          </a:prstGeom>
        </p:spPr>
        <p:txBody>
          <a:bodyPr wrap="square" lIns="0" tIns="0" rIns="0" bIns="0" rtlCol="0" anchor="t">
            <a:spAutoFit/>
          </a:bodyPr>
          <a:lstStyle/>
          <a:p>
            <a:pPr marL="0" lvl="0" indent="0">
              <a:lnSpc>
                <a:spcPts val="7001"/>
              </a:lnSpc>
              <a:spcBef>
                <a:spcPct val="0"/>
              </a:spcBef>
            </a:pPr>
            <a:r>
              <a:rPr lang="en-US" sz="4400" dirty="0" err="1">
                <a:solidFill>
                  <a:srgbClr val="404040"/>
                </a:solidFill>
                <a:latin typeface="Asap"/>
                <a:ea typeface="Asap"/>
                <a:cs typeface="Asap"/>
                <a:sym typeface="Asap"/>
              </a:rPr>
              <a:t>Chị</a:t>
            </a:r>
            <a:r>
              <a:rPr lang="en-US" sz="4400" dirty="0">
                <a:solidFill>
                  <a:srgbClr val="404040"/>
                </a:solidFill>
                <a:latin typeface="Asap"/>
                <a:ea typeface="Asap"/>
                <a:cs typeface="Asap"/>
                <a:sym typeface="Asap"/>
              </a:rPr>
              <a:t> T </a:t>
            </a:r>
            <a:r>
              <a:rPr lang="en-US" sz="4400" dirty="0" err="1">
                <a:solidFill>
                  <a:srgbClr val="404040"/>
                </a:solidFill>
                <a:latin typeface="Asap"/>
                <a:ea typeface="Asap"/>
                <a:cs typeface="Asap"/>
                <a:sym typeface="Asap"/>
              </a:rPr>
              <a:t>Kinh</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doanh</a:t>
            </a:r>
            <a:r>
              <a:rPr lang="en-US" sz="4400" dirty="0">
                <a:solidFill>
                  <a:srgbClr val="404040"/>
                </a:solidFill>
                <a:latin typeface="Asap"/>
                <a:ea typeface="Asap"/>
                <a:cs typeface="Asap"/>
                <a:sym typeface="Asap"/>
              </a:rPr>
              <a:t> online </a:t>
            </a:r>
            <a:r>
              <a:rPr lang="en-US" sz="4400" dirty="0" err="1">
                <a:solidFill>
                  <a:srgbClr val="404040"/>
                </a:solidFill>
                <a:latin typeface="Asap"/>
                <a:ea typeface="Asap"/>
                <a:cs typeface="Asap"/>
                <a:sym typeface="Asap"/>
              </a:rPr>
              <a:t>trên</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mạng</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xã</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hội</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chị</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luôn</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ghi</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chép</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đầy</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đủ</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hoạt</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động</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mua</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bán</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của</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mình</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để</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làm</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căn</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cứ</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kê</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khai</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thuế</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với</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cơ</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quan</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chức</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năng</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Đồng</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thời</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chị</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còn</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liên</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hệ</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với</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cán</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bộ</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tại</a:t>
            </a:r>
            <a:r>
              <a:rPr lang="en-US" sz="4400" dirty="0">
                <a:solidFill>
                  <a:srgbClr val="404040"/>
                </a:solidFill>
                <a:latin typeface="Asap"/>
                <a:ea typeface="Asap"/>
                <a:cs typeface="Asap"/>
                <a:sym typeface="Asap"/>
              </a:rPr>
              <a:t> chi </a:t>
            </a:r>
            <a:r>
              <a:rPr lang="en-US" sz="4400" dirty="0" err="1">
                <a:solidFill>
                  <a:srgbClr val="404040"/>
                </a:solidFill>
                <a:latin typeface="Asap"/>
                <a:ea typeface="Asap"/>
                <a:cs typeface="Asap"/>
                <a:sym typeface="Asap"/>
              </a:rPr>
              <a:t>cục</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thuế</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để</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được</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hướng</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dẫn</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cung</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cấp</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các</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thông</a:t>
            </a:r>
            <a:r>
              <a:rPr lang="en-US" sz="4400" dirty="0">
                <a:solidFill>
                  <a:srgbClr val="404040"/>
                </a:solidFill>
                <a:latin typeface="Asap"/>
                <a:ea typeface="Asap"/>
                <a:cs typeface="Asap"/>
                <a:sym typeface="Asap"/>
              </a:rPr>
              <a:t> tin </a:t>
            </a:r>
            <a:r>
              <a:rPr lang="en-US" sz="4400" dirty="0" err="1">
                <a:solidFill>
                  <a:srgbClr val="404040"/>
                </a:solidFill>
                <a:latin typeface="Asap"/>
                <a:ea typeface="Asap"/>
                <a:cs typeface="Asap"/>
                <a:sym typeface="Asap"/>
              </a:rPr>
              <a:t>cần</a:t>
            </a:r>
            <a:r>
              <a:rPr lang="en-US" sz="4400" dirty="0">
                <a:solidFill>
                  <a:srgbClr val="404040"/>
                </a:solidFill>
                <a:latin typeface="Asap"/>
                <a:ea typeface="Asap"/>
                <a:cs typeface="Asap"/>
                <a:sym typeface="Asap"/>
              </a:rPr>
              <a:t> </a:t>
            </a:r>
            <a:r>
              <a:rPr lang="en-US" sz="4400" dirty="0" err="1">
                <a:solidFill>
                  <a:srgbClr val="404040"/>
                </a:solidFill>
                <a:latin typeface="Asap"/>
                <a:ea typeface="Asap"/>
                <a:cs typeface="Asap"/>
                <a:sym typeface="Asap"/>
              </a:rPr>
              <a:t>thiết</a:t>
            </a:r>
            <a:r>
              <a:rPr lang="en-US" sz="4400" dirty="0">
                <a:solidFill>
                  <a:srgbClr val="404040"/>
                </a:solidFill>
                <a:latin typeface="Asap"/>
                <a:ea typeface="Asap"/>
                <a:cs typeface="Asap"/>
                <a:sym typeface="Asap"/>
              </a:rPr>
              <a:t> </a:t>
            </a:r>
          </a:p>
        </p:txBody>
      </p:sp>
      <p:sp>
        <p:nvSpPr>
          <p:cNvPr id="37" name="Freeform 37"/>
          <p:cNvSpPr/>
          <p:nvPr/>
        </p:nvSpPr>
        <p:spPr>
          <a:xfrm rot="1245335">
            <a:off x="16511992" y="3399461"/>
            <a:ext cx="1487180" cy="3170345"/>
          </a:xfrm>
          <a:custGeom>
            <a:avLst/>
            <a:gdLst/>
            <a:ahLst/>
            <a:cxnLst/>
            <a:rect l="l" t="t" r="r" b="b"/>
            <a:pathLst>
              <a:path w="1487180" h="3170345">
                <a:moveTo>
                  <a:pt x="0" y="0"/>
                </a:moveTo>
                <a:lnTo>
                  <a:pt x="1487181" y="0"/>
                </a:lnTo>
                <a:lnTo>
                  <a:pt x="1487181" y="3170345"/>
                </a:lnTo>
                <a:lnTo>
                  <a:pt x="0" y="31703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8" name="Freeform 38"/>
          <p:cNvSpPr/>
          <p:nvPr/>
        </p:nvSpPr>
        <p:spPr>
          <a:xfrm rot="-1783584">
            <a:off x="2977004" y="528551"/>
            <a:ext cx="1339647" cy="1581129"/>
          </a:xfrm>
          <a:custGeom>
            <a:avLst/>
            <a:gdLst/>
            <a:ahLst/>
            <a:cxnLst/>
            <a:rect l="l" t="t" r="r" b="b"/>
            <a:pathLst>
              <a:path w="1339647" h="1581129">
                <a:moveTo>
                  <a:pt x="0" y="0"/>
                </a:moveTo>
                <a:lnTo>
                  <a:pt x="1339648" y="0"/>
                </a:lnTo>
                <a:lnTo>
                  <a:pt x="1339648" y="1581129"/>
                </a:lnTo>
                <a:lnTo>
                  <a:pt x="0" y="15811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9" name="Freeform 39"/>
          <p:cNvSpPr/>
          <p:nvPr/>
        </p:nvSpPr>
        <p:spPr>
          <a:xfrm rot="-8529351">
            <a:off x="16820680" y="2212305"/>
            <a:ext cx="2178536" cy="1014009"/>
          </a:xfrm>
          <a:custGeom>
            <a:avLst/>
            <a:gdLst/>
            <a:ahLst/>
            <a:cxnLst/>
            <a:rect l="l" t="t" r="r" b="b"/>
            <a:pathLst>
              <a:path w="2178536" h="1014009">
                <a:moveTo>
                  <a:pt x="0" y="0"/>
                </a:moveTo>
                <a:lnTo>
                  <a:pt x="2178536" y="0"/>
                </a:lnTo>
                <a:lnTo>
                  <a:pt x="2178536" y="1014009"/>
                </a:lnTo>
                <a:lnTo>
                  <a:pt x="0" y="10140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0" name="Freeform 40"/>
          <p:cNvSpPr/>
          <p:nvPr/>
        </p:nvSpPr>
        <p:spPr>
          <a:xfrm rot="2405824">
            <a:off x="270956" y="4942001"/>
            <a:ext cx="2178536" cy="1014009"/>
          </a:xfrm>
          <a:custGeom>
            <a:avLst/>
            <a:gdLst/>
            <a:ahLst/>
            <a:cxnLst/>
            <a:rect l="l" t="t" r="r" b="b"/>
            <a:pathLst>
              <a:path w="2178536" h="1014009">
                <a:moveTo>
                  <a:pt x="0" y="0"/>
                </a:moveTo>
                <a:lnTo>
                  <a:pt x="2178536" y="0"/>
                </a:lnTo>
                <a:lnTo>
                  <a:pt x="2178536" y="1014009"/>
                </a:lnTo>
                <a:lnTo>
                  <a:pt x="0" y="101400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41" name="Group 41"/>
          <p:cNvGrpSpPr>
            <a:grpSpLocks noChangeAspect="1"/>
          </p:cNvGrpSpPr>
          <p:nvPr/>
        </p:nvGrpSpPr>
        <p:grpSpPr>
          <a:xfrm rot="779473">
            <a:off x="6472662" y="865044"/>
            <a:ext cx="874973" cy="757727"/>
            <a:chOff x="0" y="0"/>
            <a:chExt cx="6350000" cy="5499100"/>
          </a:xfrm>
        </p:grpSpPr>
        <p:sp>
          <p:nvSpPr>
            <p:cNvPr id="42" name="Freeform 4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sp>
      </p:grpSp>
      <p:grpSp>
        <p:nvGrpSpPr>
          <p:cNvPr id="43" name="Group 43"/>
          <p:cNvGrpSpPr>
            <a:grpSpLocks noChangeAspect="1"/>
          </p:cNvGrpSpPr>
          <p:nvPr/>
        </p:nvGrpSpPr>
        <p:grpSpPr>
          <a:xfrm rot="-1177462">
            <a:off x="11781290" y="1158789"/>
            <a:ext cx="911144" cy="789051"/>
            <a:chOff x="0" y="0"/>
            <a:chExt cx="6350000" cy="5499100"/>
          </a:xfrm>
        </p:grpSpPr>
        <p:sp>
          <p:nvSpPr>
            <p:cNvPr id="44" name="Freeform 4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BCCB"/>
            </a:solidFill>
          </p:spPr>
        </p:sp>
      </p:grpSp>
      <p:grpSp>
        <p:nvGrpSpPr>
          <p:cNvPr id="45" name="Group 45"/>
          <p:cNvGrpSpPr/>
          <p:nvPr/>
        </p:nvGrpSpPr>
        <p:grpSpPr>
          <a:xfrm>
            <a:off x="14523389" y="406746"/>
            <a:ext cx="1243907" cy="1243907"/>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5C37"/>
            </a:solidFill>
          </p:spPr>
        </p:sp>
      </p:grpSp>
      <p:sp>
        <p:nvSpPr>
          <p:cNvPr id="47" name="Freeform 47"/>
          <p:cNvSpPr/>
          <p:nvPr/>
        </p:nvSpPr>
        <p:spPr>
          <a:xfrm rot="305650">
            <a:off x="7609808" y="5773951"/>
            <a:ext cx="2612405" cy="873968"/>
          </a:xfrm>
          <a:custGeom>
            <a:avLst/>
            <a:gdLst/>
            <a:ahLst/>
            <a:cxnLst/>
            <a:rect l="l" t="t" r="r" b="b"/>
            <a:pathLst>
              <a:path w="2612405" h="873968">
                <a:moveTo>
                  <a:pt x="0" y="0"/>
                </a:moveTo>
                <a:lnTo>
                  <a:pt x="2612404" y="0"/>
                </a:lnTo>
                <a:lnTo>
                  <a:pt x="2612404" y="873968"/>
                </a:lnTo>
                <a:lnTo>
                  <a:pt x="0" y="8739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8" name="TextBox 48"/>
          <p:cNvSpPr txBox="1"/>
          <p:nvPr/>
        </p:nvSpPr>
        <p:spPr>
          <a:xfrm>
            <a:off x="12838010" y="2605009"/>
            <a:ext cx="895884" cy="972185"/>
          </a:xfrm>
          <a:prstGeom prst="rect">
            <a:avLst/>
          </a:prstGeom>
        </p:spPr>
        <p:txBody>
          <a:bodyPr lIns="0" tIns="0" rIns="0" bIns="0" rtlCol="0" anchor="t">
            <a:spAutoFit/>
          </a:bodyPr>
          <a:lstStyle/>
          <a:p>
            <a:pPr algn="ctr">
              <a:lnSpc>
                <a:spcPts val="7839"/>
              </a:lnSpc>
            </a:pPr>
            <a:r>
              <a:rPr lang="en-US" sz="5599">
                <a:solidFill>
                  <a:srgbClr val="000000"/>
                </a:solidFill>
                <a:latin typeface="DejaVu Serif Bold"/>
                <a:ea typeface="DejaVu Serif Bold"/>
                <a:cs typeface="DejaVu Serif Bold"/>
                <a:sym typeface="DejaVu Serif Bold"/>
              </a:rPr>
              <a:t>D</a:t>
            </a:r>
          </a:p>
        </p:txBody>
      </p:sp>
      <p:sp>
        <p:nvSpPr>
          <p:cNvPr id="49" name="TextBox 49"/>
          <p:cNvSpPr txBox="1"/>
          <p:nvPr/>
        </p:nvSpPr>
        <p:spPr>
          <a:xfrm>
            <a:off x="14315310" y="2390024"/>
            <a:ext cx="734326" cy="1668159"/>
          </a:xfrm>
          <a:prstGeom prst="rect">
            <a:avLst/>
          </a:prstGeom>
        </p:spPr>
        <p:txBody>
          <a:bodyPr lIns="0" tIns="0" rIns="0" bIns="0" rtlCol="0" anchor="t">
            <a:spAutoFit/>
          </a:bodyPr>
          <a:lstStyle/>
          <a:p>
            <a:pPr algn="ctr">
              <a:lnSpc>
                <a:spcPts val="13579"/>
              </a:lnSpc>
            </a:pPr>
            <a:r>
              <a:rPr lang="en-US" sz="9699">
                <a:solidFill>
                  <a:srgbClr val="000000"/>
                </a:solidFill>
                <a:latin typeface="DejaVu Serif"/>
                <a:ea typeface="DejaVu Serif"/>
                <a:cs typeface="DejaVu Serif"/>
                <a:sym typeface="DejaVu Serif"/>
              </a:rPr>
              <a:t>õ</a:t>
            </a:r>
          </a:p>
        </p:txBody>
      </p:sp>
      <p:sp>
        <p:nvSpPr>
          <p:cNvPr id="50" name="TextBox 50"/>
          <p:cNvSpPr txBox="1"/>
          <p:nvPr/>
        </p:nvSpPr>
        <p:spPr>
          <a:xfrm>
            <a:off x="15631053" y="2638212"/>
            <a:ext cx="895884" cy="1245871"/>
          </a:xfrm>
          <a:prstGeom prst="rect">
            <a:avLst/>
          </a:prstGeom>
        </p:spPr>
        <p:txBody>
          <a:bodyPr lIns="0" tIns="0" rIns="0" bIns="0" rtlCol="0" anchor="t">
            <a:spAutoFit/>
          </a:bodyPr>
          <a:lstStyle/>
          <a:p>
            <a:pPr algn="ctr">
              <a:lnSpc>
                <a:spcPts val="10079"/>
              </a:lnSpc>
            </a:pPr>
            <a:r>
              <a:rPr lang="en-US" sz="7199">
                <a:solidFill>
                  <a:srgbClr val="000000"/>
                </a:solidFill>
                <a:latin typeface="DejaVu Serif Bold"/>
                <a:ea typeface="DejaVu Serif Bold"/>
                <a:cs typeface="DejaVu Serif Bold"/>
                <a:sym typeface="DejaVu Serif Bold"/>
              </a:rPr>
              <a:t>i</a:t>
            </a:r>
          </a:p>
        </p:txBody>
      </p:sp>
    </p:spTree>
    <p:extLst>
      <p:ext uri="{BB962C8B-B14F-4D97-AF65-F5344CB8AC3E}">
        <p14:creationId xmlns:p14="http://schemas.microsoft.com/office/powerpoint/2010/main" val="21036785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2" r="-28711" b="-29439"/>
            </a:stretch>
          </a:blipFill>
        </p:spPr>
      </p:sp>
      <p:sp>
        <p:nvSpPr>
          <p:cNvPr id="3" name="Freeform 3"/>
          <p:cNvSpPr/>
          <p:nvPr/>
        </p:nvSpPr>
        <p:spPr>
          <a:xfrm>
            <a:off x="3147020" y="2248334"/>
            <a:ext cx="12759672" cy="5566092"/>
          </a:xfrm>
          <a:custGeom>
            <a:avLst/>
            <a:gdLst/>
            <a:ahLst/>
            <a:cxnLst/>
            <a:rect l="l" t="t" r="r" b="b"/>
            <a:pathLst>
              <a:path w="12759672" h="2598333">
                <a:moveTo>
                  <a:pt x="0" y="0"/>
                </a:moveTo>
                <a:lnTo>
                  <a:pt x="12759672" y="0"/>
                </a:lnTo>
                <a:lnTo>
                  <a:pt x="12759672" y="2598334"/>
                </a:lnTo>
                <a:lnTo>
                  <a:pt x="0" y="259833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4" name="Freeform 4"/>
          <p:cNvSpPr/>
          <p:nvPr/>
        </p:nvSpPr>
        <p:spPr>
          <a:xfrm>
            <a:off x="-793617" y="1567053"/>
            <a:ext cx="4876103" cy="4498205"/>
          </a:xfrm>
          <a:custGeom>
            <a:avLst/>
            <a:gdLst/>
            <a:ahLst/>
            <a:cxnLst/>
            <a:rect l="l" t="t" r="r" b="b"/>
            <a:pathLst>
              <a:path w="4876103" h="4498205">
                <a:moveTo>
                  <a:pt x="0" y="0"/>
                </a:moveTo>
                <a:lnTo>
                  <a:pt x="4876103" y="0"/>
                </a:lnTo>
                <a:lnTo>
                  <a:pt x="4876103" y="4498206"/>
                </a:lnTo>
                <a:lnTo>
                  <a:pt x="0" y="4498206"/>
                </a:lnTo>
                <a:lnTo>
                  <a:pt x="0" y="0"/>
                </a:lnTo>
                <a:close/>
              </a:path>
            </a:pathLst>
          </a:custGeom>
          <a:blipFill>
            <a:blip r:embed="rId5"/>
            <a:stretch>
              <a:fillRect/>
            </a:stretch>
          </a:blipFill>
          <a:ln cap="sq">
            <a:noFill/>
            <a:prstDash val="solid"/>
            <a:miter/>
          </a:ln>
        </p:spPr>
      </p:sp>
      <p:grpSp>
        <p:nvGrpSpPr>
          <p:cNvPr id="5" name="Group 5"/>
          <p:cNvGrpSpPr/>
          <p:nvPr/>
        </p:nvGrpSpPr>
        <p:grpSpPr>
          <a:xfrm>
            <a:off x="-347729" y="6984115"/>
            <a:ext cx="4974276" cy="3996844"/>
            <a:chOff x="0" y="0"/>
            <a:chExt cx="6632368" cy="5329125"/>
          </a:xfrm>
        </p:grpSpPr>
        <p:sp>
          <p:nvSpPr>
            <p:cNvPr id="6" name="Freeform 6"/>
            <p:cNvSpPr/>
            <p:nvPr/>
          </p:nvSpPr>
          <p:spPr>
            <a:xfrm>
              <a:off x="4703581" y="2979121"/>
              <a:ext cx="782689" cy="781711"/>
            </a:xfrm>
            <a:custGeom>
              <a:avLst/>
              <a:gdLst/>
              <a:ahLst/>
              <a:cxnLst/>
              <a:rect l="l" t="t" r="r" b="b"/>
              <a:pathLst>
                <a:path w="782689" h="781711">
                  <a:moveTo>
                    <a:pt x="0" y="0"/>
                  </a:moveTo>
                  <a:lnTo>
                    <a:pt x="782689" y="0"/>
                  </a:lnTo>
                  <a:lnTo>
                    <a:pt x="782689" y="781711"/>
                  </a:lnTo>
                  <a:lnTo>
                    <a:pt x="0" y="781711"/>
                  </a:lnTo>
                  <a:lnTo>
                    <a:pt x="0" y="0"/>
                  </a:lnTo>
                  <a:close/>
                </a:path>
              </a:pathLst>
            </a:custGeom>
            <a:blipFill>
              <a:blip r:embed="rId6"/>
              <a:stretch>
                <a:fillRect/>
              </a:stretch>
            </a:blipFill>
            <a:ln cap="sq">
              <a:noFill/>
              <a:prstDash val="solid"/>
              <a:miter/>
            </a:ln>
          </p:spPr>
        </p:sp>
        <p:sp>
          <p:nvSpPr>
            <p:cNvPr id="7" name="Freeform 7"/>
            <p:cNvSpPr/>
            <p:nvPr/>
          </p:nvSpPr>
          <p:spPr>
            <a:xfrm>
              <a:off x="0" y="1694199"/>
              <a:ext cx="3634926" cy="3634926"/>
            </a:xfrm>
            <a:custGeom>
              <a:avLst/>
              <a:gdLst/>
              <a:ahLst/>
              <a:cxnLst/>
              <a:rect l="l" t="t" r="r" b="b"/>
              <a:pathLst>
                <a:path w="3634926" h="3634926">
                  <a:moveTo>
                    <a:pt x="0" y="0"/>
                  </a:moveTo>
                  <a:lnTo>
                    <a:pt x="3634926" y="0"/>
                  </a:lnTo>
                  <a:lnTo>
                    <a:pt x="3634926" y="3634926"/>
                  </a:lnTo>
                  <a:lnTo>
                    <a:pt x="0" y="3634926"/>
                  </a:lnTo>
                  <a:lnTo>
                    <a:pt x="0" y="0"/>
                  </a:lnTo>
                  <a:close/>
                </a:path>
              </a:pathLst>
            </a:custGeom>
            <a:blipFill>
              <a:blip r:embed="rId7"/>
              <a:stretch>
                <a:fillRect/>
              </a:stretch>
            </a:blipFill>
          </p:spPr>
        </p:sp>
        <p:sp>
          <p:nvSpPr>
            <p:cNvPr id="8" name="Freeform 8"/>
            <p:cNvSpPr/>
            <p:nvPr/>
          </p:nvSpPr>
          <p:spPr>
            <a:xfrm>
              <a:off x="6009204" y="1267342"/>
              <a:ext cx="623163" cy="622384"/>
            </a:xfrm>
            <a:custGeom>
              <a:avLst/>
              <a:gdLst/>
              <a:ahLst/>
              <a:cxnLst/>
              <a:rect l="l" t="t" r="r" b="b"/>
              <a:pathLst>
                <a:path w="623163" h="622384">
                  <a:moveTo>
                    <a:pt x="0" y="0"/>
                  </a:moveTo>
                  <a:lnTo>
                    <a:pt x="623164" y="0"/>
                  </a:lnTo>
                  <a:lnTo>
                    <a:pt x="623164" y="622385"/>
                  </a:lnTo>
                  <a:lnTo>
                    <a:pt x="0" y="622385"/>
                  </a:lnTo>
                  <a:lnTo>
                    <a:pt x="0" y="0"/>
                  </a:lnTo>
                  <a:close/>
                </a:path>
              </a:pathLst>
            </a:custGeom>
            <a:blipFill>
              <a:blip r:embed="rId8"/>
              <a:stretch>
                <a:fillRect/>
              </a:stretch>
            </a:blipFill>
          </p:spPr>
        </p:sp>
        <p:sp>
          <p:nvSpPr>
            <p:cNvPr id="9" name="Freeform 9"/>
            <p:cNvSpPr/>
            <p:nvPr/>
          </p:nvSpPr>
          <p:spPr>
            <a:xfrm>
              <a:off x="1817463" y="0"/>
              <a:ext cx="861001" cy="859925"/>
            </a:xfrm>
            <a:custGeom>
              <a:avLst/>
              <a:gdLst/>
              <a:ahLst/>
              <a:cxnLst/>
              <a:rect l="l" t="t" r="r" b="b"/>
              <a:pathLst>
                <a:path w="861001" h="859925">
                  <a:moveTo>
                    <a:pt x="0" y="0"/>
                  </a:moveTo>
                  <a:lnTo>
                    <a:pt x="861001" y="0"/>
                  </a:lnTo>
                  <a:lnTo>
                    <a:pt x="861001" y="859925"/>
                  </a:lnTo>
                  <a:lnTo>
                    <a:pt x="0" y="859925"/>
                  </a:lnTo>
                  <a:lnTo>
                    <a:pt x="0" y="0"/>
                  </a:lnTo>
                  <a:close/>
                </a:path>
              </a:pathLst>
            </a:custGeom>
            <a:blipFill>
              <a:blip r:embed="rId9"/>
              <a:stretch>
                <a:fillRect/>
              </a:stretch>
            </a:blipFill>
          </p:spPr>
        </p:sp>
      </p:grpSp>
      <p:grpSp>
        <p:nvGrpSpPr>
          <p:cNvPr id="10" name="Group 10"/>
          <p:cNvGrpSpPr/>
          <p:nvPr/>
        </p:nvGrpSpPr>
        <p:grpSpPr>
          <a:xfrm>
            <a:off x="13820193" y="-650726"/>
            <a:ext cx="4581093" cy="3741584"/>
            <a:chOff x="0" y="0"/>
            <a:chExt cx="6108124" cy="4988779"/>
          </a:xfrm>
        </p:grpSpPr>
        <p:sp>
          <p:nvSpPr>
            <p:cNvPr id="11" name="Freeform 11"/>
            <p:cNvSpPr/>
            <p:nvPr/>
          </p:nvSpPr>
          <p:spPr>
            <a:xfrm>
              <a:off x="1514299" y="4093306"/>
              <a:ext cx="896594" cy="895473"/>
            </a:xfrm>
            <a:custGeom>
              <a:avLst/>
              <a:gdLst/>
              <a:ahLst/>
              <a:cxnLst/>
              <a:rect l="l" t="t" r="r" b="b"/>
              <a:pathLst>
                <a:path w="896594" h="895473">
                  <a:moveTo>
                    <a:pt x="0" y="0"/>
                  </a:moveTo>
                  <a:lnTo>
                    <a:pt x="896595" y="0"/>
                  </a:lnTo>
                  <a:lnTo>
                    <a:pt x="896595" y="895473"/>
                  </a:lnTo>
                  <a:lnTo>
                    <a:pt x="0" y="895473"/>
                  </a:lnTo>
                  <a:lnTo>
                    <a:pt x="0" y="0"/>
                  </a:lnTo>
                  <a:close/>
                </a:path>
              </a:pathLst>
            </a:custGeom>
            <a:blipFill>
              <a:blip r:embed="rId8"/>
              <a:stretch>
                <a:fillRect/>
              </a:stretch>
            </a:blipFill>
          </p:spPr>
        </p:sp>
        <p:sp>
          <p:nvSpPr>
            <p:cNvPr id="12" name="Freeform 12"/>
            <p:cNvSpPr/>
            <p:nvPr/>
          </p:nvSpPr>
          <p:spPr>
            <a:xfrm>
              <a:off x="2025654" y="0"/>
              <a:ext cx="3599423" cy="4155179"/>
            </a:xfrm>
            <a:custGeom>
              <a:avLst/>
              <a:gdLst/>
              <a:ahLst/>
              <a:cxnLst/>
              <a:rect l="l" t="t" r="r" b="b"/>
              <a:pathLst>
                <a:path w="3599423" h="4155179">
                  <a:moveTo>
                    <a:pt x="0" y="0"/>
                  </a:moveTo>
                  <a:lnTo>
                    <a:pt x="3599423" y="0"/>
                  </a:lnTo>
                  <a:lnTo>
                    <a:pt x="3599423" y="4155179"/>
                  </a:lnTo>
                  <a:lnTo>
                    <a:pt x="0" y="4155179"/>
                  </a:lnTo>
                  <a:lnTo>
                    <a:pt x="0" y="0"/>
                  </a:lnTo>
                  <a:close/>
                </a:path>
              </a:pathLst>
            </a:custGeom>
            <a:blipFill>
              <a:blip r:embed="rId10"/>
              <a:stretch>
                <a:fillRect/>
              </a:stretch>
            </a:blipFill>
          </p:spPr>
        </p:sp>
        <p:sp>
          <p:nvSpPr>
            <p:cNvPr id="13" name="Freeform 13"/>
            <p:cNvSpPr/>
            <p:nvPr/>
          </p:nvSpPr>
          <p:spPr>
            <a:xfrm>
              <a:off x="0" y="1615271"/>
              <a:ext cx="713732" cy="712840"/>
            </a:xfrm>
            <a:custGeom>
              <a:avLst/>
              <a:gdLst/>
              <a:ahLst/>
              <a:cxnLst/>
              <a:rect l="l" t="t" r="r" b="b"/>
              <a:pathLst>
                <a:path w="713732" h="712840">
                  <a:moveTo>
                    <a:pt x="0" y="0"/>
                  </a:moveTo>
                  <a:lnTo>
                    <a:pt x="713732" y="0"/>
                  </a:lnTo>
                  <a:lnTo>
                    <a:pt x="713732" y="712840"/>
                  </a:lnTo>
                  <a:lnTo>
                    <a:pt x="0" y="712840"/>
                  </a:lnTo>
                  <a:lnTo>
                    <a:pt x="0" y="0"/>
                  </a:lnTo>
                  <a:close/>
                </a:path>
              </a:pathLst>
            </a:custGeom>
            <a:blipFill>
              <a:blip r:embed="rId6"/>
              <a:stretch>
                <a:fillRect/>
              </a:stretch>
            </a:blipFill>
            <a:ln cap="sq">
              <a:noFill/>
              <a:prstDash val="solid"/>
              <a:miter/>
            </a:ln>
          </p:spPr>
        </p:sp>
        <p:sp>
          <p:nvSpPr>
            <p:cNvPr id="14" name="Freeform 14"/>
            <p:cNvSpPr/>
            <p:nvPr/>
          </p:nvSpPr>
          <p:spPr>
            <a:xfrm>
              <a:off x="5625077" y="3209110"/>
              <a:ext cx="483047" cy="482443"/>
            </a:xfrm>
            <a:custGeom>
              <a:avLst/>
              <a:gdLst/>
              <a:ahLst/>
              <a:cxnLst/>
              <a:rect l="l" t="t" r="r" b="b"/>
              <a:pathLst>
                <a:path w="483047" h="482443">
                  <a:moveTo>
                    <a:pt x="0" y="0"/>
                  </a:moveTo>
                  <a:lnTo>
                    <a:pt x="483047" y="0"/>
                  </a:lnTo>
                  <a:lnTo>
                    <a:pt x="483047" y="482443"/>
                  </a:lnTo>
                  <a:lnTo>
                    <a:pt x="0" y="482443"/>
                  </a:lnTo>
                  <a:lnTo>
                    <a:pt x="0" y="0"/>
                  </a:lnTo>
                  <a:close/>
                </a:path>
              </a:pathLst>
            </a:custGeom>
            <a:blipFill>
              <a:blip r:embed="rId11"/>
              <a:stretch>
                <a:fillRect/>
              </a:stretch>
            </a:blipFill>
          </p:spPr>
        </p:sp>
      </p:grpSp>
      <p:sp>
        <p:nvSpPr>
          <p:cNvPr id="15" name="TextBox 15"/>
          <p:cNvSpPr txBox="1"/>
          <p:nvPr/>
        </p:nvSpPr>
        <p:spPr>
          <a:xfrm>
            <a:off x="4705229" y="3184457"/>
            <a:ext cx="10481597" cy="3194592"/>
          </a:xfrm>
          <a:prstGeom prst="rect">
            <a:avLst/>
          </a:prstGeom>
        </p:spPr>
        <p:txBody>
          <a:bodyPr lIns="0" tIns="0" rIns="0" bIns="0" rtlCol="0" anchor="t">
            <a:spAutoFit/>
          </a:bodyPr>
          <a:lstStyle/>
          <a:p>
            <a:pPr marL="0" lvl="0" indent="0" algn="l">
              <a:lnSpc>
                <a:spcPts val="12228"/>
              </a:lnSpc>
              <a:spcBef>
                <a:spcPct val="0"/>
              </a:spcBef>
            </a:pPr>
            <a:r>
              <a:rPr lang="en-US" sz="11871" dirty="0" err="1">
                <a:solidFill>
                  <a:srgbClr val="FFFFFF"/>
                </a:solidFill>
                <a:latin typeface="Nunito 1 Heavy"/>
              </a:rPr>
              <a:t>Trò</a:t>
            </a:r>
            <a:r>
              <a:rPr lang="en-US" sz="11871" dirty="0">
                <a:solidFill>
                  <a:srgbClr val="FFFFFF"/>
                </a:solidFill>
                <a:latin typeface="Nunito 1 Heavy"/>
              </a:rPr>
              <a:t> </a:t>
            </a:r>
            <a:r>
              <a:rPr lang="en-US" sz="11871" dirty="0" err="1">
                <a:solidFill>
                  <a:srgbClr val="FFFFFF"/>
                </a:solidFill>
                <a:latin typeface="Nunito 1 Heavy"/>
              </a:rPr>
              <a:t>chơi</a:t>
            </a:r>
            <a:r>
              <a:rPr lang="en-US" sz="11871" dirty="0">
                <a:solidFill>
                  <a:srgbClr val="FFFFFF"/>
                </a:solidFill>
                <a:latin typeface="Nunito 1 Heavy"/>
              </a:rPr>
              <a:t> </a:t>
            </a:r>
            <a:r>
              <a:rPr lang="en-US" sz="11871" dirty="0" err="1">
                <a:solidFill>
                  <a:srgbClr val="FFFFFF"/>
                </a:solidFill>
                <a:latin typeface="Nunito 1 Heavy"/>
              </a:rPr>
              <a:t>đoán</a:t>
            </a:r>
            <a:r>
              <a:rPr lang="en-US" sz="11871" dirty="0">
                <a:solidFill>
                  <a:srgbClr val="FFFFFF"/>
                </a:solidFill>
                <a:latin typeface="Nunito 1 Heavy"/>
              </a:rPr>
              <a:t> ý </a:t>
            </a:r>
            <a:r>
              <a:rPr lang="en-US" sz="11871" dirty="0" err="1">
                <a:solidFill>
                  <a:srgbClr val="FFFFFF"/>
                </a:solidFill>
                <a:latin typeface="Nunito 1 Heavy"/>
              </a:rPr>
              <a:t>đồng</a:t>
            </a:r>
            <a:r>
              <a:rPr lang="en-US" sz="11871" dirty="0">
                <a:solidFill>
                  <a:srgbClr val="FFFFFF"/>
                </a:solidFill>
                <a:latin typeface="Nunito 1 Heavy"/>
              </a:rPr>
              <a:t> </a:t>
            </a:r>
            <a:r>
              <a:rPr lang="en-US" sz="11871" dirty="0" err="1">
                <a:solidFill>
                  <a:srgbClr val="FFFFFF"/>
                </a:solidFill>
                <a:latin typeface="Nunito 1 Heavy"/>
              </a:rPr>
              <a:t>đội</a:t>
            </a:r>
            <a:endParaRPr lang="en-US" sz="11871" dirty="0">
              <a:solidFill>
                <a:srgbClr val="FFFFFF"/>
              </a:solidFill>
              <a:latin typeface="Nunito 1 Heavy"/>
            </a:endParaRPr>
          </a:p>
        </p:txBody>
      </p:sp>
      <p:sp>
        <p:nvSpPr>
          <p:cNvPr id="28" name="TextBox 15">
            <a:extLst>
              <a:ext uri="{FF2B5EF4-FFF2-40B4-BE49-F238E27FC236}">
                <a16:creationId xmlns:a16="http://schemas.microsoft.com/office/drawing/2014/main" id="{13007D1A-CD7B-4416-A4FF-5DD81E92DEB0}"/>
              </a:ext>
            </a:extLst>
          </p:cNvPr>
          <p:cNvSpPr txBox="1"/>
          <p:nvPr/>
        </p:nvSpPr>
        <p:spPr>
          <a:xfrm>
            <a:off x="6207620" y="13754100"/>
            <a:ext cx="10481597" cy="1618391"/>
          </a:xfrm>
          <a:prstGeom prst="rect">
            <a:avLst/>
          </a:prstGeom>
        </p:spPr>
        <p:txBody>
          <a:bodyPr lIns="0" tIns="0" rIns="0" bIns="0" rtlCol="0" anchor="t">
            <a:spAutoFit/>
          </a:bodyPr>
          <a:lstStyle/>
          <a:p>
            <a:pPr marL="0" lvl="0" indent="0" algn="l">
              <a:lnSpc>
                <a:spcPts val="12228"/>
              </a:lnSpc>
              <a:spcBef>
                <a:spcPct val="0"/>
              </a:spcBef>
            </a:pPr>
            <a:r>
              <a:rPr lang="en-US" sz="11871" dirty="0" err="1">
                <a:solidFill>
                  <a:srgbClr val="FFFFFF"/>
                </a:solidFill>
                <a:latin typeface="Nunito 1 Heavy"/>
              </a:rPr>
              <a:t>Khởi</a:t>
            </a:r>
            <a:r>
              <a:rPr lang="en-US" sz="11871" dirty="0">
                <a:solidFill>
                  <a:srgbClr val="FFFFFF"/>
                </a:solidFill>
                <a:latin typeface="Nunito 1 Heavy"/>
              </a:rPr>
              <a:t> </a:t>
            </a:r>
            <a:r>
              <a:rPr lang="en-US" sz="11871" dirty="0" err="1">
                <a:solidFill>
                  <a:srgbClr val="FFFFFF"/>
                </a:solidFill>
                <a:latin typeface="Nunito 1 Heavy"/>
              </a:rPr>
              <a:t>động</a:t>
            </a:r>
            <a:endParaRPr lang="en-US" sz="11871" dirty="0">
              <a:solidFill>
                <a:srgbClr val="FFFFFF"/>
              </a:solidFill>
              <a:latin typeface="Nunito 1 Heavy"/>
            </a:endParaRPr>
          </a:p>
        </p:txBody>
      </p:sp>
      <p:pic>
        <p:nvPicPr>
          <p:cNvPr id="29" name="Picture 28">
            <a:extLst>
              <a:ext uri="{FF2B5EF4-FFF2-40B4-BE49-F238E27FC236}">
                <a16:creationId xmlns:a16="http://schemas.microsoft.com/office/drawing/2014/main" id="{F1067C93-6E1D-4057-B388-5CF300D180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10200" y="-8837864"/>
            <a:ext cx="8677642" cy="7092561"/>
          </a:xfrm>
          <a:prstGeom prst="rect">
            <a:avLst/>
          </a:prstGeom>
        </p:spPr>
      </p:pic>
      <p:sp>
        <p:nvSpPr>
          <p:cNvPr id="30" name="Freeform 7">
            <a:extLst>
              <a:ext uri="{FF2B5EF4-FFF2-40B4-BE49-F238E27FC236}">
                <a16:creationId xmlns:a16="http://schemas.microsoft.com/office/drawing/2014/main" id="{7B298A5B-5829-4427-B68D-A8E0CAF66118}"/>
              </a:ext>
            </a:extLst>
          </p:cNvPr>
          <p:cNvSpPr/>
          <p:nvPr/>
        </p:nvSpPr>
        <p:spPr>
          <a:xfrm>
            <a:off x="-2274243" y="-1"/>
            <a:ext cx="392008" cy="391517"/>
          </a:xfrm>
          <a:custGeom>
            <a:avLst/>
            <a:gdLst/>
            <a:ahLst/>
            <a:cxnLst/>
            <a:rect l="l" t="t" r="r" b="b"/>
            <a:pathLst>
              <a:path w="522677" h="522023">
                <a:moveTo>
                  <a:pt x="0" y="0"/>
                </a:moveTo>
                <a:lnTo>
                  <a:pt x="522677" y="0"/>
                </a:lnTo>
                <a:lnTo>
                  <a:pt x="522677" y="522024"/>
                </a:lnTo>
                <a:lnTo>
                  <a:pt x="0" y="522024"/>
                </a:lnTo>
                <a:lnTo>
                  <a:pt x="0" y="0"/>
                </a:lnTo>
                <a:close/>
              </a:path>
            </a:pathLst>
          </a:custGeom>
          <a:blipFill>
            <a:blip r:embed="rId13"/>
            <a:stretch>
              <a:fillRect/>
            </a:stretch>
          </a:blipFill>
        </p:spPr>
      </p:sp>
      <p:sp>
        <p:nvSpPr>
          <p:cNvPr id="31" name="Freeform 8">
            <a:extLst>
              <a:ext uri="{FF2B5EF4-FFF2-40B4-BE49-F238E27FC236}">
                <a16:creationId xmlns:a16="http://schemas.microsoft.com/office/drawing/2014/main" id="{C2407B47-5B0B-46E1-B525-E7BAEFA23A1C}"/>
              </a:ext>
            </a:extLst>
          </p:cNvPr>
          <p:cNvSpPr/>
          <p:nvPr/>
        </p:nvSpPr>
        <p:spPr>
          <a:xfrm rot="2558731">
            <a:off x="-4599196" y="-2009534"/>
            <a:ext cx="1711744" cy="1647554"/>
          </a:xfrm>
          <a:custGeom>
            <a:avLst/>
            <a:gdLst/>
            <a:ahLst/>
            <a:cxnLst/>
            <a:rect l="l" t="t" r="r" b="b"/>
            <a:pathLst>
              <a:path w="2282326" h="2196738">
                <a:moveTo>
                  <a:pt x="0" y="0"/>
                </a:moveTo>
                <a:lnTo>
                  <a:pt x="2282325" y="0"/>
                </a:lnTo>
                <a:lnTo>
                  <a:pt x="2282325" y="2196738"/>
                </a:lnTo>
                <a:lnTo>
                  <a:pt x="0" y="2196738"/>
                </a:lnTo>
                <a:lnTo>
                  <a:pt x="0" y="0"/>
                </a:lnTo>
                <a:close/>
              </a:path>
            </a:pathLst>
          </a:custGeom>
          <a:blipFill>
            <a:blip r:embed="rId14"/>
            <a:stretch>
              <a:fillRect/>
            </a:stretch>
          </a:blipFill>
        </p:spPr>
      </p:sp>
      <p:sp>
        <p:nvSpPr>
          <p:cNvPr id="32" name="Freeform 9">
            <a:extLst>
              <a:ext uri="{FF2B5EF4-FFF2-40B4-BE49-F238E27FC236}">
                <a16:creationId xmlns:a16="http://schemas.microsoft.com/office/drawing/2014/main" id="{D2D02D50-A457-4225-9AC6-30847E03D713}"/>
              </a:ext>
            </a:extLst>
          </p:cNvPr>
          <p:cNvSpPr/>
          <p:nvPr/>
        </p:nvSpPr>
        <p:spPr>
          <a:xfrm rot="2700000">
            <a:off x="21967266" y="-1496184"/>
            <a:ext cx="1882414" cy="1522402"/>
          </a:xfrm>
          <a:custGeom>
            <a:avLst/>
            <a:gdLst/>
            <a:ahLst/>
            <a:cxnLst/>
            <a:rect l="l" t="t" r="r" b="b"/>
            <a:pathLst>
              <a:path w="2509885" h="2029869">
                <a:moveTo>
                  <a:pt x="0" y="0"/>
                </a:moveTo>
                <a:lnTo>
                  <a:pt x="2509885" y="0"/>
                </a:lnTo>
                <a:lnTo>
                  <a:pt x="2509885" y="2029869"/>
                </a:lnTo>
                <a:lnTo>
                  <a:pt x="0" y="2029869"/>
                </a:lnTo>
                <a:lnTo>
                  <a:pt x="0" y="0"/>
                </a:lnTo>
                <a:close/>
              </a:path>
            </a:pathLst>
          </a:custGeom>
          <a:blipFill>
            <a:blip r:embed="rId15"/>
            <a:stretch>
              <a:fillRect/>
            </a:stretch>
          </a:blipFill>
        </p:spPr>
      </p:sp>
      <p:sp>
        <p:nvSpPr>
          <p:cNvPr id="33" name="Freeform 10">
            <a:extLst>
              <a:ext uri="{FF2B5EF4-FFF2-40B4-BE49-F238E27FC236}">
                <a16:creationId xmlns:a16="http://schemas.microsoft.com/office/drawing/2014/main" id="{2AE5CD3C-7DE5-42E2-9D83-CF0226FC16AB}"/>
              </a:ext>
            </a:extLst>
          </p:cNvPr>
          <p:cNvSpPr/>
          <p:nvPr/>
        </p:nvSpPr>
        <p:spPr>
          <a:xfrm>
            <a:off x="-6248400" y="9511597"/>
            <a:ext cx="1782471" cy="1769103"/>
          </a:xfrm>
          <a:custGeom>
            <a:avLst/>
            <a:gdLst/>
            <a:ahLst/>
            <a:cxnLst/>
            <a:rect l="l" t="t" r="r" b="b"/>
            <a:pathLst>
              <a:path w="2376628" h="2358804">
                <a:moveTo>
                  <a:pt x="0" y="0"/>
                </a:moveTo>
                <a:lnTo>
                  <a:pt x="2376629" y="0"/>
                </a:lnTo>
                <a:lnTo>
                  <a:pt x="2376629" y="2358804"/>
                </a:lnTo>
                <a:lnTo>
                  <a:pt x="0" y="2358804"/>
                </a:lnTo>
                <a:lnTo>
                  <a:pt x="0" y="0"/>
                </a:lnTo>
                <a:close/>
              </a:path>
            </a:pathLst>
          </a:custGeom>
          <a:blipFill>
            <a:blip r:embed="rId16"/>
            <a:stretch>
              <a:fillRect/>
            </a:stretch>
          </a:blipFill>
        </p:spPr>
      </p:sp>
      <p:sp>
        <p:nvSpPr>
          <p:cNvPr id="34" name="Freeform 11">
            <a:extLst>
              <a:ext uri="{FF2B5EF4-FFF2-40B4-BE49-F238E27FC236}">
                <a16:creationId xmlns:a16="http://schemas.microsoft.com/office/drawing/2014/main" id="{91F84AC2-BB70-4864-B767-E92C59217F37}"/>
              </a:ext>
            </a:extLst>
          </p:cNvPr>
          <p:cNvSpPr/>
          <p:nvPr/>
        </p:nvSpPr>
        <p:spPr>
          <a:xfrm>
            <a:off x="22250400" y="10942156"/>
            <a:ext cx="2326438" cy="2306081"/>
          </a:xfrm>
          <a:custGeom>
            <a:avLst/>
            <a:gdLst/>
            <a:ahLst/>
            <a:cxnLst/>
            <a:rect l="l" t="t" r="r" b="b"/>
            <a:pathLst>
              <a:path w="3101917" h="3074775">
                <a:moveTo>
                  <a:pt x="0" y="0"/>
                </a:moveTo>
                <a:lnTo>
                  <a:pt x="3101917" y="0"/>
                </a:lnTo>
                <a:lnTo>
                  <a:pt x="3101917" y="3074775"/>
                </a:lnTo>
                <a:lnTo>
                  <a:pt x="0" y="3074775"/>
                </a:lnTo>
                <a:lnTo>
                  <a:pt x="0" y="0"/>
                </a:lnTo>
                <a:close/>
              </a:path>
            </a:pathLst>
          </a:custGeom>
          <a:blipFill>
            <a:blip r:embed="rId17"/>
            <a:stretch>
              <a:fillRect/>
            </a:stretch>
          </a:blipFill>
        </p:spPr>
      </p:sp>
      <p:sp>
        <p:nvSpPr>
          <p:cNvPr id="18" name="Rectangle: Rounded Corners 17">
            <a:extLst>
              <a:ext uri="{FF2B5EF4-FFF2-40B4-BE49-F238E27FC236}">
                <a16:creationId xmlns:a16="http://schemas.microsoft.com/office/drawing/2014/main" id="{C3125B37-ACF3-45BF-BAEA-8ABE2F03614E}"/>
              </a:ext>
            </a:extLst>
          </p:cNvPr>
          <p:cNvSpPr/>
          <p:nvPr/>
        </p:nvSpPr>
        <p:spPr>
          <a:xfrm>
            <a:off x="2581917" y="1161160"/>
            <a:ext cx="14880445" cy="757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cs typeface="Times New Roman" panose="02020603050405020304" pitchFamily="18" charset="0"/>
              </a:rPr>
              <a:t>LUẬT CHƠI: </a:t>
            </a:r>
          </a:p>
          <a:p>
            <a:pPr marL="457200" indent="-457200">
              <a:buFontTx/>
              <a:buChar char="-"/>
            </a:pPr>
            <a:r>
              <a:rPr lang="en-US" sz="4400" dirty="0">
                <a:solidFill>
                  <a:schemeClr val="tx1"/>
                </a:solidFill>
                <a:latin typeface="Times New Roman" panose="02020603050405020304" pitchFamily="18" charset="0"/>
                <a:cs typeface="Times New Roman" panose="02020603050405020304" pitchFamily="18" charset="0"/>
              </a:rPr>
              <a:t>HS </a:t>
            </a:r>
            <a:r>
              <a:rPr lang="en-US" sz="4400" dirty="0" err="1">
                <a:solidFill>
                  <a:schemeClr val="tx1"/>
                </a:solidFill>
                <a:latin typeface="Times New Roman" panose="02020603050405020304" pitchFamily="18" charset="0"/>
                <a:cs typeface="Times New Roman" panose="02020603050405020304" pitchFamily="18" charset="0"/>
              </a:rPr>
              <a:t>quan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từng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cụm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từ</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khóa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tivi</a:t>
            </a:r>
            <a:endParaRPr lang="en-US" sz="4400" dirty="0">
              <a:solidFill>
                <a:schemeClr val="tx1"/>
              </a:solidFill>
              <a:latin typeface="Times New Roman" panose="02020603050405020304" pitchFamily="18" charset="0"/>
              <a:cs typeface="Times New Roman" panose="02020603050405020304" pitchFamily="18" charset="0"/>
            </a:endParaRPr>
          </a:p>
          <a:p>
            <a:pPr marL="457200" indent="-457200">
              <a:buFontTx/>
              <a:buChar char="-"/>
            </a:pPr>
            <a:r>
              <a:rPr lang="en-US" sz="4400" dirty="0">
                <a:solidFill>
                  <a:schemeClr val="tx1"/>
                </a:solidFill>
                <a:latin typeface="Times New Roman" panose="02020603050405020304" pitchFamily="18" charset="0"/>
                <a:cs typeface="Times New Roman" panose="02020603050405020304" pitchFamily="18" charset="0"/>
              </a:rPr>
              <a:t> Hai HS </a:t>
            </a:r>
            <a:r>
              <a:rPr lang="en-US" sz="4400" dirty="0" err="1">
                <a:solidFill>
                  <a:schemeClr val="tx1"/>
                </a:solidFill>
                <a:latin typeface="Times New Roman" panose="02020603050405020304" pitchFamily="18" charset="0"/>
                <a:cs typeface="Times New Roman" panose="02020603050405020304" pitchFamily="18" charset="0"/>
              </a:rPr>
              <a:t>tham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gia</a:t>
            </a:r>
            <a:r>
              <a:rPr lang="en-US" sz="4400" dirty="0">
                <a:solidFill>
                  <a:schemeClr val="tx1"/>
                </a:solidFill>
                <a:latin typeface="Times New Roman" panose="02020603050405020304" pitchFamily="18" charset="0"/>
                <a:cs typeface="Times New Roman" panose="02020603050405020304" pitchFamily="18" charset="0"/>
              </a:rPr>
              <a:t> 1 </a:t>
            </a:r>
            <a:r>
              <a:rPr lang="en-US" sz="4400" dirty="0" err="1">
                <a:solidFill>
                  <a:schemeClr val="tx1"/>
                </a:solidFill>
                <a:latin typeface="Times New Roman" panose="02020603050405020304" pitchFamily="18" charset="0"/>
                <a:cs typeface="Times New Roman" panose="02020603050405020304" pitchFamily="18" charset="0"/>
              </a:rPr>
              <a:t>lượt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chơi</a:t>
            </a:r>
            <a:r>
              <a:rPr lang="en-US" sz="4400" dirty="0">
                <a:solidFill>
                  <a:schemeClr val="tx1"/>
                </a:solidFill>
                <a:latin typeface="Times New Roman" panose="02020603050405020304" pitchFamily="18" charset="0"/>
                <a:cs typeface="Times New Roman" panose="02020603050405020304" pitchFamily="18" charset="0"/>
              </a:rPr>
              <a:t>. Hs </a:t>
            </a:r>
            <a:r>
              <a:rPr lang="en-US" sz="4400" dirty="0" err="1">
                <a:solidFill>
                  <a:schemeClr val="tx1"/>
                </a:solidFill>
                <a:latin typeface="Times New Roman" panose="02020603050405020304" pitchFamily="18" charset="0"/>
                <a:cs typeface="Times New Roman" panose="02020603050405020304" pitchFamily="18" charset="0"/>
              </a:rPr>
              <a:t>tham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lựa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chọn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ngẫu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bằng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cs typeface="Times New Roman" panose="02020603050405020304" pitchFamily="18" charset="0"/>
              </a:rPr>
              <a:t> quay </a:t>
            </a:r>
            <a:r>
              <a:rPr lang="en-US" sz="4400" dirty="0" err="1">
                <a:solidFill>
                  <a:schemeClr val="tx1"/>
                </a:solidFill>
                <a:latin typeface="Times New Roman" panose="02020603050405020304" pitchFamily="18" charset="0"/>
                <a:cs typeface="Times New Roman" panose="02020603050405020304" pitchFamily="18" charset="0"/>
              </a:rPr>
              <a:t>vòng</a:t>
            </a:r>
            <a:r>
              <a:rPr lang="en-US" sz="4400" dirty="0">
                <a:solidFill>
                  <a:schemeClr val="tx1"/>
                </a:solidFill>
                <a:latin typeface="Times New Roman" panose="02020603050405020304" pitchFamily="18" charset="0"/>
                <a:cs typeface="Times New Roman" panose="02020603050405020304" pitchFamily="18" charset="0"/>
              </a:rPr>
              <a:t> quay  Wheel of names</a:t>
            </a:r>
          </a:p>
          <a:p>
            <a:pPr marL="457200" indent="-457200">
              <a:buFontTx/>
              <a:buChar char="-"/>
            </a:pPr>
            <a:r>
              <a:rPr lang="en-US" sz="4400" dirty="0">
                <a:solidFill>
                  <a:schemeClr val="tx1"/>
                </a:solidFill>
                <a:latin typeface="Times New Roman" panose="02020603050405020304" pitchFamily="18" charset="0"/>
                <a:cs typeface="Times New Roman" panose="02020603050405020304" pitchFamily="18" charset="0"/>
              </a:rPr>
              <a:t> Hai HS </a:t>
            </a:r>
            <a:r>
              <a:rPr lang="en-US" sz="4400" dirty="0" err="1">
                <a:solidFill>
                  <a:schemeClr val="tx1"/>
                </a:solidFill>
                <a:latin typeface="Times New Roman" panose="02020603050405020304" pitchFamily="18" charset="0"/>
                <a:cs typeface="Times New Roman" panose="02020603050405020304" pitchFamily="18" charset="0"/>
              </a:rPr>
              <a:t>tự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nhiệm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vụ</a:t>
            </a:r>
            <a:r>
              <a:rPr lang="en-US" sz="4400" dirty="0">
                <a:solidFill>
                  <a:schemeClr val="tx1"/>
                </a:solidFill>
                <a:latin typeface="Times New Roman" panose="02020603050405020304" pitchFamily="18" charset="0"/>
                <a:cs typeface="Times New Roman" panose="02020603050405020304" pitchFamily="18" charset="0"/>
              </a:rPr>
              <a:t>, 1 </a:t>
            </a:r>
            <a:r>
              <a:rPr lang="en-US" sz="4400" dirty="0" err="1">
                <a:solidFill>
                  <a:schemeClr val="tx1"/>
                </a:solidFill>
                <a:latin typeface="Times New Roman" panose="02020603050405020304" pitchFamily="18" charset="0"/>
                <a:cs typeface="Times New Roman" panose="02020603050405020304" pitchFamily="18" charset="0"/>
              </a:rPr>
              <a:t>bạn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bảng</a:t>
            </a:r>
            <a:r>
              <a:rPr lang="en-US" sz="4400" dirty="0">
                <a:solidFill>
                  <a:schemeClr val="tx1"/>
                </a:solidFill>
                <a:latin typeface="Times New Roman" panose="02020603050405020304" pitchFamily="18" charset="0"/>
                <a:cs typeface="Times New Roman" panose="02020603050405020304" pitchFamily="18" charset="0"/>
              </a:rPr>
              <a:t> ( quay </a:t>
            </a:r>
            <a:r>
              <a:rPr lang="en-US" sz="4400" dirty="0" err="1">
                <a:solidFill>
                  <a:schemeClr val="tx1"/>
                </a:solidFill>
                <a:latin typeface="Times New Roman" panose="02020603050405020304" pitchFamily="18" charset="0"/>
                <a:cs typeface="Times New Roman" panose="02020603050405020304" pitchFamily="18" charset="0"/>
              </a:rPr>
              <a:t>mặt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xuống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lớp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đoán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từ</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khóa</a:t>
            </a:r>
            <a:r>
              <a:rPr lang="en-US" sz="4400" dirty="0">
                <a:solidFill>
                  <a:schemeClr val="tx1"/>
                </a:solidFill>
                <a:latin typeface="Times New Roman" panose="02020603050405020304" pitchFamily="18" charset="0"/>
                <a:cs typeface="Times New Roman" panose="02020603050405020304" pitchFamily="18" charset="0"/>
              </a:rPr>
              <a:t>, 1 </a:t>
            </a:r>
            <a:r>
              <a:rPr lang="en-US" sz="4400" dirty="0" err="1">
                <a:solidFill>
                  <a:schemeClr val="tx1"/>
                </a:solidFill>
                <a:latin typeface="Times New Roman" panose="02020603050405020304" pitchFamily="18" charset="0"/>
                <a:cs typeface="Times New Roman" panose="02020603050405020304" pitchFamily="18" charset="0"/>
              </a:rPr>
              <a:t>bạn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đứng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dưới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lớp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diễn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tả</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bằng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hành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động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hoặc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diễn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tả</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bằng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từ</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nhưng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đáp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trên</a:t>
            </a:r>
            <a:r>
              <a:rPr lang="en-US" sz="4400" dirty="0">
                <a:solidFill>
                  <a:schemeClr val="tx1"/>
                </a:solidFill>
                <a:latin typeface="Times New Roman" panose="02020603050405020304" pitchFamily="18" charset="0"/>
                <a:cs typeface="Times New Roman" panose="02020603050405020304" pitchFamily="18" charset="0"/>
              </a:rPr>
              <a:t> slide</a:t>
            </a:r>
          </a:p>
          <a:p>
            <a:pPr marL="457200" indent="-457200">
              <a:buFontTx/>
              <a:buChar char="-"/>
            </a:pPr>
            <a:r>
              <a:rPr lang="en-US" sz="4400" dirty="0" err="1">
                <a:solidFill>
                  <a:schemeClr val="tx1"/>
                </a:solidFill>
                <a:latin typeface="Times New Roman" panose="02020603050405020304" pitchFamily="18" charset="0"/>
                <a:cs typeface="Times New Roman" panose="02020603050405020304" pitchFamily="18" charset="0"/>
              </a:rPr>
              <a:t>Thời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gian</a:t>
            </a:r>
            <a:r>
              <a:rPr lang="en-US" sz="4400" dirty="0">
                <a:solidFill>
                  <a:schemeClr val="tx1"/>
                </a:solidFill>
                <a:latin typeface="Times New Roman" panose="02020603050405020304" pitchFamily="18" charset="0"/>
                <a:cs typeface="Times New Roman" panose="02020603050405020304" pitchFamily="18" charset="0"/>
              </a:rPr>
              <a:t> : 5 </a:t>
            </a:r>
            <a:r>
              <a:rPr lang="en-US" sz="4400" dirty="0" err="1">
                <a:solidFill>
                  <a:schemeClr val="tx1"/>
                </a:solidFill>
                <a:latin typeface="Times New Roman" panose="02020603050405020304" pitchFamily="18" charset="0"/>
                <a:cs typeface="Times New Roman" panose="02020603050405020304" pitchFamily="18" charset="0"/>
              </a:rPr>
              <a:t>phút</a:t>
            </a:r>
            <a:endParaRPr 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7666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440" b="-65440"/>
            </a:stretch>
          </a:blipFill>
        </p:spPr>
      </p:sp>
      <p:grpSp>
        <p:nvGrpSpPr>
          <p:cNvPr id="3" name="Group 3"/>
          <p:cNvGrpSpPr/>
          <p:nvPr/>
        </p:nvGrpSpPr>
        <p:grpSpPr>
          <a:xfrm rot="-5400000">
            <a:off x="3884781" y="5073599"/>
            <a:ext cx="10289752" cy="18516686"/>
            <a:chOff x="0" y="0"/>
            <a:chExt cx="13719669" cy="24688915"/>
          </a:xfrm>
        </p:grpSpPr>
        <p:sp>
          <p:nvSpPr>
            <p:cNvPr id="4" name="AutoShape 4"/>
            <p:cNvSpPr/>
            <p:nvPr/>
          </p:nvSpPr>
          <p:spPr>
            <a:xfrm>
              <a:off x="310810" y="0"/>
              <a:ext cx="13408859" cy="24544023"/>
            </a:xfrm>
            <a:prstGeom prst="rect">
              <a:avLst/>
            </a:prstGeom>
            <a:solidFill>
              <a:srgbClr val="FDFCF5"/>
            </a:solidFill>
          </p:spPr>
        </p:sp>
        <p:sp>
          <p:nvSpPr>
            <p:cNvPr id="5" name="Freeform 5"/>
            <p:cNvSpPr/>
            <p:nvPr/>
          </p:nvSpPr>
          <p:spPr>
            <a:xfrm rot="5400000">
              <a:off x="-5335427" y="5633819"/>
              <a:ext cx="24390522" cy="13719669"/>
            </a:xfrm>
            <a:custGeom>
              <a:avLst/>
              <a:gdLst/>
              <a:ahLst/>
              <a:cxnLst/>
              <a:rect l="l" t="t" r="r" b="b"/>
              <a:pathLst>
                <a:path w="24390522" h="13719669">
                  <a:moveTo>
                    <a:pt x="0" y="0"/>
                  </a:moveTo>
                  <a:lnTo>
                    <a:pt x="24390522" y="0"/>
                  </a:lnTo>
                  <a:lnTo>
                    <a:pt x="24390522" y="13719669"/>
                  </a:lnTo>
                  <a:lnTo>
                    <a:pt x="0" y="137196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6" name="Group 6"/>
          <p:cNvGrpSpPr/>
          <p:nvPr/>
        </p:nvGrpSpPr>
        <p:grpSpPr>
          <a:xfrm rot="-94728">
            <a:off x="2180675" y="2525374"/>
            <a:ext cx="13335036" cy="2269403"/>
            <a:chOff x="0" y="0"/>
            <a:chExt cx="4258718" cy="724764"/>
          </a:xfrm>
        </p:grpSpPr>
        <p:sp>
          <p:nvSpPr>
            <p:cNvPr id="7" name="Freeform 7"/>
            <p:cNvSpPr/>
            <p:nvPr/>
          </p:nvSpPr>
          <p:spPr>
            <a:xfrm>
              <a:off x="0" y="0"/>
              <a:ext cx="4258718" cy="724763"/>
            </a:xfrm>
            <a:custGeom>
              <a:avLst/>
              <a:gdLst/>
              <a:ahLst/>
              <a:cxnLst/>
              <a:rect l="l" t="t" r="r" b="b"/>
              <a:pathLst>
                <a:path w="4258718" h="724763">
                  <a:moveTo>
                    <a:pt x="0" y="0"/>
                  </a:moveTo>
                  <a:lnTo>
                    <a:pt x="4258718" y="0"/>
                  </a:lnTo>
                  <a:lnTo>
                    <a:pt x="4258718" y="724763"/>
                  </a:lnTo>
                  <a:lnTo>
                    <a:pt x="0" y="724763"/>
                  </a:lnTo>
                  <a:close/>
                </a:path>
              </a:pathLst>
            </a:custGeom>
            <a:solidFill>
              <a:srgbClr val="97A571"/>
            </a:solidFill>
          </p:spPr>
        </p:sp>
      </p:grpSp>
      <p:sp>
        <p:nvSpPr>
          <p:cNvPr id="8" name="TextBox 8"/>
          <p:cNvSpPr txBox="1"/>
          <p:nvPr/>
        </p:nvSpPr>
        <p:spPr>
          <a:xfrm rot="-94728">
            <a:off x="2771782" y="3069529"/>
            <a:ext cx="11999367" cy="1314450"/>
          </a:xfrm>
          <a:prstGeom prst="rect">
            <a:avLst/>
          </a:prstGeom>
        </p:spPr>
        <p:txBody>
          <a:bodyPr lIns="0" tIns="0" rIns="0" bIns="0" rtlCol="0" anchor="t">
            <a:spAutoFit/>
          </a:bodyPr>
          <a:lstStyle/>
          <a:p>
            <a:pPr marL="0" lvl="0" indent="0" algn="ctr">
              <a:lnSpc>
                <a:spcPts val="10390"/>
              </a:lnSpc>
              <a:spcBef>
                <a:spcPct val="0"/>
              </a:spcBef>
            </a:pPr>
            <a:r>
              <a:rPr lang="en-US" sz="8658">
                <a:solidFill>
                  <a:srgbClr val="FDFCF5"/>
                </a:solidFill>
                <a:latin typeface="Cabin Bold"/>
                <a:ea typeface="Cabin Bold"/>
                <a:cs typeface="Cabin Bold"/>
                <a:sym typeface="Cabin Bold"/>
              </a:rPr>
              <a:t>NHIỆM VỤ NHÓM 3</a:t>
            </a:r>
          </a:p>
        </p:txBody>
      </p:sp>
      <p:grpSp>
        <p:nvGrpSpPr>
          <p:cNvPr id="9" name="Group 9"/>
          <p:cNvGrpSpPr/>
          <p:nvPr/>
        </p:nvGrpSpPr>
        <p:grpSpPr>
          <a:xfrm>
            <a:off x="1498629" y="1159695"/>
            <a:ext cx="1178087" cy="1178087"/>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11" name="Group 11"/>
          <p:cNvGrpSpPr/>
          <p:nvPr/>
        </p:nvGrpSpPr>
        <p:grpSpPr>
          <a:xfrm>
            <a:off x="4185553" y="1366184"/>
            <a:ext cx="1178087" cy="1178087"/>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13" name="Group 13"/>
          <p:cNvGrpSpPr/>
          <p:nvPr/>
        </p:nvGrpSpPr>
        <p:grpSpPr>
          <a:xfrm>
            <a:off x="6220890" y="1319116"/>
            <a:ext cx="1178087" cy="117808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grpSp>
        <p:nvGrpSpPr>
          <p:cNvPr id="15" name="Group 15"/>
          <p:cNvGrpSpPr/>
          <p:nvPr/>
        </p:nvGrpSpPr>
        <p:grpSpPr>
          <a:xfrm>
            <a:off x="2800674" y="1402437"/>
            <a:ext cx="1178087" cy="1178087"/>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grpSp>
        <p:nvGrpSpPr>
          <p:cNvPr id="17" name="Group 17"/>
          <p:cNvGrpSpPr/>
          <p:nvPr/>
        </p:nvGrpSpPr>
        <p:grpSpPr>
          <a:xfrm>
            <a:off x="7230154" y="1122378"/>
            <a:ext cx="1178087" cy="1178087"/>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19" name="Group 19"/>
          <p:cNvGrpSpPr/>
          <p:nvPr/>
        </p:nvGrpSpPr>
        <p:grpSpPr>
          <a:xfrm>
            <a:off x="9909842" y="1243907"/>
            <a:ext cx="1178087" cy="1178087"/>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21" name="Group 21"/>
          <p:cNvGrpSpPr/>
          <p:nvPr/>
        </p:nvGrpSpPr>
        <p:grpSpPr>
          <a:xfrm>
            <a:off x="8259149" y="1515970"/>
            <a:ext cx="1178087" cy="117808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23" name="TextBox 23"/>
          <p:cNvSpPr txBox="1"/>
          <p:nvPr/>
        </p:nvSpPr>
        <p:spPr>
          <a:xfrm>
            <a:off x="8259149" y="1472583"/>
            <a:ext cx="1178087" cy="1066407"/>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E</a:t>
            </a:r>
          </a:p>
        </p:txBody>
      </p:sp>
      <p:sp>
        <p:nvSpPr>
          <p:cNvPr id="24" name="TextBox 24"/>
          <p:cNvSpPr txBox="1"/>
          <p:nvPr/>
        </p:nvSpPr>
        <p:spPr>
          <a:xfrm>
            <a:off x="2169554" y="5300922"/>
            <a:ext cx="14250029" cy="3512308"/>
          </a:xfrm>
          <a:prstGeom prst="rect">
            <a:avLst/>
          </a:prstGeom>
        </p:spPr>
        <p:txBody>
          <a:bodyPr wrap="square" lIns="0" tIns="0" rIns="0" bIns="0" rtlCol="0" anchor="t">
            <a:spAutoFit/>
          </a:bodyPr>
          <a:lstStyle/>
          <a:p>
            <a:pPr marL="0" lvl="0" indent="0">
              <a:lnSpc>
                <a:spcPts val="7001"/>
              </a:lnSpc>
              <a:spcBef>
                <a:spcPct val="0"/>
              </a:spcBef>
            </a:pPr>
            <a:r>
              <a:rPr lang="en-US" sz="5001" dirty="0" err="1">
                <a:solidFill>
                  <a:srgbClr val="404040"/>
                </a:solidFill>
                <a:latin typeface="Asap"/>
                <a:ea typeface="Asap"/>
                <a:cs typeface="Asap"/>
                <a:sym typeface="Asap"/>
              </a:rPr>
              <a:t>Chị</a:t>
            </a:r>
            <a:r>
              <a:rPr lang="en-US" sz="5001" dirty="0">
                <a:solidFill>
                  <a:srgbClr val="404040"/>
                </a:solidFill>
                <a:latin typeface="Asap"/>
                <a:ea typeface="Asap"/>
                <a:cs typeface="Asap"/>
                <a:sym typeface="Asap"/>
              </a:rPr>
              <a:t> N </a:t>
            </a:r>
            <a:r>
              <a:rPr lang="en-US" sz="5001" dirty="0" err="1">
                <a:solidFill>
                  <a:srgbClr val="404040"/>
                </a:solidFill>
                <a:latin typeface="Asap"/>
                <a:ea typeface="Asap"/>
                <a:cs typeface="Asap"/>
                <a:sym typeface="Asap"/>
              </a:rPr>
              <a:t>biết</a:t>
            </a:r>
            <a:r>
              <a:rPr lang="en-US" sz="5001" dirty="0">
                <a:solidFill>
                  <a:srgbClr val="404040"/>
                </a:solidFill>
                <a:latin typeface="Asap"/>
                <a:ea typeface="Asap"/>
                <a:cs typeface="Asap"/>
                <a:sym typeface="Asap"/>
              </a:rPr>
              <a:t> tin </a:t>
            </a:r>
            <a:r>
              <a:rPr lang="en-US" sz="5001" dirty="0" err="1">
                <a:solidFill>
                  <a:srgbClr val="404040"/>
                </a:solidFill>
                <a:latin typeface="Asap"/>
                <a:ea typeface="Asap"/>
                <a:cs typeface="Asap"/>
                <a:sym typeface="Asap"/>
              </a:rPr>
              <a:t>người</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thân</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trong</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gia</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đình</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có</a:t>
            </a:r>
            <a:r>
              <a:rPr lang="en-US" sz="5001" dirty="0">
                <a:solidFill>
                  <a:srgbClr val="404040"/>
                </a:solidFill>
                <a:latin typeface="Asap"/>
                <a:ea typeface="Asap"/>
                <a:cs typeface="Asap"/>
                <a:sym typeface="Asap"/>
              </a:rPr>
              <a:t> ý </a:t>
            </a:r>
            <a:r>
              <a:rPr lang="en-US" sz="5001" dirty="0" err="1">
                <a:solidFill>
                  <a:srgbClr val="404040"/>
                </a:solidFill>
                <a:latin typeface="Asap"/>
                <a:ea typeface="Asap"/>
                <a:cs typeface="Asap"/>
                <a:sym typeface="Asap"/>
              </a:rPr>
              <a:t>định</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làm</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giả</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sổ</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sách</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kế</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toán</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nhằm</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mục</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đích</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trốn</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thuế</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Chị</a:t>
            </a:r>
            <a:r>
              <a:rPr lang="en-US" sz="5001" dirty="0">
                <a:solidFill>
                  <a:srgbClr val="404040"/>
                </a:solidFill>
                <a:latin typeface="Asap"/>
                <a:ea typeface="Asap"/>
                <a:cs typeface="Asap"/>
                <a:sym typeface="Asap"/>
              </a:rPr>
              <a:t> N </a:t>
            </a:r>
            <a:r>
              <a:rPr lang="en-US" sz="5001" dirty="0" err="1">
                <a:solidFill>
                  <a:srgbClr val="404040"/>
                </a:solidFill>
                <a:latin typeface="Asap"/>
                <a:ea typeface="Asap"/>
                <a:cs typeface="Asap"/>
                <a:sym typeface="Asap"/>
              </a:rPr>
              <a:t>đã</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thuyết</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phục</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người</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thân</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không</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nên</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làm</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vậy</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và</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phải</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kê</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khai</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đầy</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đủ</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trong</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kinh</a:t>
            </a:r>
            <a:r>
              <a:rPr lang="en-US" sz="5001" dirty="0">
                <a:solidFill>
                  <a:srgbClr val="404040"/>
                </a:solidFill>
                <a:latin typeface="Asap"/>
                <a:ea typeface="Asap"/>
                <a:cs typeface="Asap"/>
                <a:sym typeface="Asap"/>
              </a:rPr>
              <a:t> </a:t>
            </a:r>
            <a:r>
              <a:rPr lang="en-US" sz="5001" dirty="0" err="1">
                <a:solidFill>
                  <a:srgbClr val="404040"/>
                </a:solidFill>
                <a:latin typeface="Asap"/>
                <a:ea typeface="Asap"/>
                <a:cs typeface="Asap"/>
                <a:sym typeface="Asap"/>
              </a:rPr>
              <a:t>doanh</a:t>
            </a:r>
            <a:r>
              <a:rPr lang="en-US" sz="5001" dirty="0">
                <a:solidFill>
                  <a:srgbClr val="404040"/>
                </a:solidFill>
                <a:latin typeface="Asap"/>
                <a:ea typeface="Asap"/>
                <a:cs typeface="Asap"/>
                <a:sym typeface="Asap"/>
              </a:rPr>
              <a:t> .</a:t>
            </a:r>
          </a:p>
        </p:txBody>
      </p:sp>
      <p:sp>
        <p:nvSpPr>
          <p:cNvPr id="25" name="Freeform 25"/>
          <p:cNvSpPr/>
          <p:nvPr/>
        </p:nvSpPr>
        <p:spPr>
          <a:xfrm rot="1245335">
            <a:off x="16620478" y="4496659"/>
            <a:ext cx="1487180" cy="3170345"/>
          </a:xfrm>
          <a:custGeom>
            <a:avLst/>
            <a:gdLst/>
            <a:ahLst/>
            <a:cxnLst/>
            <a:rect l="l" t="t" r="r" b="b"/>
            <a:pathLst>
              <a:path w="1487180" h="3170345">
                <a:moveTo>
                  <a:pt x="0" y="0"/>
                </a:moveTo>
                <a:lnTo>
                  <a:pt x="1487180" y="0"/>
                </a:lnTo>
                <a:lnTo>
                  <a:pt x="1487180" y="3170345"/>
                </a:lnTo>
                <a:lnTo>
                  <a:pt x="0" y="31703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6" name="Freeform 26"/>
          <p:cNvSpPr/>
          <p:nvPr/>
        </p:nvSpPr>
        <p:spPr>
          <a:xfrm rot="-1783584">
            <a:off x="2391534" y="-255917"/>
            <a:ext cx="1339647" cy="1581129"/>
          </a:xfrm>
          <a:custGeom>
            <a:avLst/>
            <a:gdLst/>
            <a:ahLst/>
            <a:cxnLst/>
            <a:rect l="l" t="t" r="r" b="b"/>
            <a:pathLst>
              <a:path w="1339647" h="1581129">
                <a:moveTo>
                  <a:pt x="0" y="0"/>
                </a:moveTo>
                <a:lnTo>
                  <a:pt x="1339647" y="0"/>
                </a:lnTo>
                <a:lnTo>
                  <a:pt x="1339647" y="1581129"/>
                </a:lnTo>
                <a:lnTo>
                  <a:pt x="0" y="15811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7" name="Freeform 27"/>
          <p:cNvSpPr/>
          <p:nvPr/>
        </p:nvSpPr>
        <p:spPr>
          <a:xfrm rot="-8529351">
            <a:off x="16720465" y="2212305"/>
            <a:ext cx="2178536" cy="1014009"/>
          </a:xfrm>
          <a:custGeom>
            <a:avLst/>
            <a:gdLst/>
            <a:ahLst/>
            <a:cxnLst/>
            <a:rect l="l" t="t" r="r" b="b"/>
            <a:pathLst>
              <a:path w="2178536" h="1014009">
                <a:moveTo>
                  <a:pt x="0" y="0"/>
                </a:moveTo>
                <a:lnTo>
                  <a:pt x="2178536" y="0"/>
                </a:lnTo>
                <a:lnTo>
                  <a:pt x="2178536" y="1014009"/>
                </a:lnTo>
                <a:lnTo>
                  <a:pt x="0" y="10140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8" name="Freeform 28"/>
          <p:cNvSpPr/>
          <p:nvPr/>
        </p:nvSpPr>
        <p:spPr>
          <a:xfrm rot="2405824">
            <a:off x="-772472" y="5131443"/>
            <a:ext cx="2178536" cy="1014009"/>
          </a:xfrm>
          <a:custGeom>
            <a:avLst/>
            <a:gdLst/>
            <a:ahLst/>
            <a:cxnLst/>
            <a:rect l="l" t="t" r="r" b="b"/>
            <a:pathLst>
              <a:path w="2178536" h="1014009">
                <a:moveTo>
                  <a:pt x="0" y="0"/>
                </a:moveTo>
                <a:lnTo>
                  <a:pt x="2178536" y="0"/>
                </a:lnTo>
                <a:lnTo>
                  <a:pt x="2178536" y="1014009"/>
                </a:lnTo>
                <a:lnTo>
                  <a:pt x="0" y="101400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29" name="Group 29"/>
          <p:cNvGrpSpPr>
            <a:grpSpLocks noChangeAspect="1"/>
          </p:cNvGrpSpPr>
          <p:nvPr/>
        </p:nvGrpSpPr>
        <p:grpSpPr>
          <a:xfrm rot="779473">
            <a:off x="6372447" y="182322"/>
            <a:ext cx="874973" cy="757727"/>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sp>
      </p:grpSp>
      <p:grpSp>
        <p:nvGrpSpPr>
          <p:cNvPr id="31" name="Group 31"/>
          <p:cNvGrpSpPr>
            <a:grpSpLocks noChangeAspect="1"/>
          </p:cNvGrpSpPr>
          <p:nvPr/>
        </p:nvGrpSpPr>
        <p:grpSpPr>
          <a:xfrm rot="-1177462">
            <a:off x="11681075" y="1158789"/>
            <a:ext cx="911144" cy="789051"/>
            <a:chOff x="0" y="0"/>
            <a:chExt cx="6350000" cy="5499100"/>
          </a:xfrm>
        </p:grpSpPr>
        <p:sp>
          <p:nvSpPr>
            <p:cNvPr id="32" name="Freeform 3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BCCB"/>
            </a:solidFill>
          </p:spPr>
        </p:sp>
      </p:grpSp>
      <p:grpSp>
        <p:nvGrpSpPr>
          <p:cNvPr id="33" name="Group 33"/>
          <p:cNvGrpSpPr/>
          <p:nvPr/>
        </p:nvGrpSpPr>
        <p:grpSpPr>
          <a:xfrm>
            <a:off x="13344382" y="-121529"/>
            <a:ext cx="1243907" cy="1243907"/>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5C37"/>
            </a:solidFill>
          </p:spPr>
        </p:sp>
      </p:grpSp>
      <p:sp>
        <p:nvSpPr>
          <p:cNvPr id="35" name="Freeform 35"/>
          <p:cNvSpPr/>
          <p:nvPr/>
        </p:nvSpPr>
        <p:spPr>
          <a:xfrm rot="305650">
            <a:off x="7837798" y="4426998"/>
            <a:ext cx="2612405" cy="873968"/>
          </a:xfrm>
          <a:custGeom>
            <a:avLst/>
            <a:gdLst/>
            <a:ahLst/>
            <a:cxnLst/>
            <a:rect l="l" t="t" r="r" b="b"/>
            <a:pathLst>
              <a:path w="2612405" h="873968">
                <a:moveTo>
                  <a:pt x="0" y="0"/>
                </a:moveTo>
                <a:lnTo>
                  <a:pt x="2612404" y="0"/>
                </a:lnTo>
                <a:lnTo>
                  <a:pt x="2612404" y="873968"/>
                </a:lnTo>
                <a:lnTo>
                  <a:pt x="0" y="8739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36" name="Group 36"/>
          <p:cNvGrpSpPr/>
          <p:nvPr/>
        </p:nvGrpSpPr>
        <p:grpSpPr>
          <a:xfrm>
            <a:off x="1498629" y="1243907"/>
            <a:ext cx="15062057" cy="1477659"/>
            <a:chOff x="0" y="0"/>
            <a:chExt cx="20082743" cy="1970212"/>
          </a:xfrm>
        </p:grpSpPr>
        <p:sp>
          <p:nvSpPr>
            <p:cNvPr id="37" name="TextBox 37"/>
            <p:cNvSpPr txBox="1"/>
            <p:nvPr/>
          </p:nvSpPr>
          <p:spPr>
            <a:xfrm>
              <a:off x="0" y="-9525"/>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M</a:t>
              </a:r>
            </a:p>
          </p:txBody>
        </p:sp>
        <p:sp>
          <p:nvSpPr>
            <p:cNvPr id="38" name="TextBox 38"/>
            <p:cNvSpPr txBox="1"/>
            <p:nvPr/>
          </p:nvSpPr>
          <p:spPr>
            <a:xfrm>
              <a:off x="3483364" y="141851"/>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i</a:t>
              </a:r>
            </a:p>
          </p:txBody>
        </p:sp>
        <p:sp>
          <p:nvSpPr>
            <p:cNvPr id="39" name="TextBox 39"/>
            <p:cNvSpPr txBox="1"/>
            <p:nvPr/>
          </p:nvSpPr>
          <p:spPr>
            <a:xfrm>
              <a:off x="6390278" y="191219"/>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T</a:t>
              </a:r>
            </a:p>
          </p:txBody>
        </p:sp>
        <p:sp>
          <p:nvSpPr>
            <p:cNvPr id="40" name="TextBox 40"/>
            <p:cNvSpPr txBox="1"/>
            <p:nvPr/>
          </p:nvSpPr>
          <p:spPr>
            <a:xfrm>
              <a:off x="1659683" y="419469"/>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a:ea typeface="Cabin"/>
                  <a:cs typeface="Cabin"/>
                  <a:sym typeface="Cabin"/>
                </a:rPr>
                <a:t>Ờ</a:t>
              </a:r>
            </a:p>
          </p:txBody>
        </p:sp>
        <p:sp>
          <p:nvSpPr>
            <p:cNvPr id="41" name="TextBox 41"/>
            <p:cNvSpPr txBox="1"/>
            <p:nvPr/>
          </p:nvSpPr>
          <p:spPr>
            <a:xfrm>
              <a:off x="7619182" y="15899"/>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H</a:t>
              </a:r>
            </a:p>
          </p:txBody>
        </p:sp>
        <p:sp>
          <p:nvSpPr>
            <p:cNvPr id="42" name="TextBox 42"/>
            <p:cNvSpPr txBox="1"/>
            <p:nvPr/>
          </p:nvSpPr>
          <p:spPr>
            <a:xfrm>
              <a:off x="11222507" y="86473"/>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O</a:t>
              </a:r>
            </a:p>
          </p:txBody>
        </p:sp>
        <p:grpSp>
          <p:nvGrpSpPr>
            <p:cNvPr id="43" name="Group 43"/>
            <p:cNvGrpSpPr/>
            <p:nvPr/>
          </p:nvGrpSpPr>
          <p:grpSpPr>
            <a:xfrm>
              <a:off x="14787903" y="0"/>
              <a:ext cx="1570783" cy="1570783"/>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45" name="Group 45"/>
            <p:cNvGrpSpPr/>
            <p:nvPr/>
          </p:nvGrpSpPr>
          <p:grpSpPr>
            <a:xfrm>
              <a:off x="18511960" y="0"/>
              <a:ext cx="1570783" cy="1570783"/>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47" name="Group 47"/>
            <p:cNvGrpSpPr/>
            <p:nvPr/>
          </p:nvGrpSpPr>
          <p:grpSpPr>
            <a:xfrm>
              <a:off x="16661777" y="151376"/>
              <a:ext cx="1570783" cy="1570783"/>
              <a:chOff x="0" y="0"/>
              <a:chExt cx="6350000" cy="6350000"/>
            </a:xfrm>
          </p:grpSpPr>
          <p:sp>
            <p:nvSpPr>
              <p:cNvPr id="48" name="Freeform 4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49" name="TextBox 49"/>
            <p:cNvSpPr txBox="1"/>
            <p:nvPr/>
          </p:nvSpPr>
          <p:spPr>
            <a:xfrm>
              <a:off x="14976038" y="70746"/>
              <a:ext cx="1194512" cy="1258147"/>
            </a:xfrm>
            <a:prstGeom prst="rect">
              <a:avLst/>
            </a:prstGeom>
          </p:spPr>
          <p:txBody>
            <a:bodyPr lIns="0" tIns="0" rIns="0" bIns="0" rtlCol="0" anchor="t">
              <a:spAutoFit/>
            </a:bodyPr>
            <a:lstStyle/>
            <a:p>
              <a:pPr algn="ctr">
                <a:lnSpc>
                  <a:spcPts val="7839"/>
                </a:lnSpc>
              </a:pPr>
              <a:r>
                <a:rPr lang="en-US" sz="5599">
                  <a:solidFill>
                    <a:srgbClr val="000000"/>
                  </a:solidFill>
                  <a:latin typeface="DejaVu Serif Bold"/>
                  <a:ea typeface="DejaVu Serif Bold"/>
                  <a:cs typeface="DejaVu Serif Bold"/>
                  <a:sym typeface="DejaVu Serif Bold"/>
                </a:rPr>
                <a:t>D</a:t>
              </a:r>
            </a:p>
          </p:txBody>
        </p:sp>
        <p:sp>
          <p:nvSpPr>
            <p:cNvPr id="50" name="TextBox 50"/>
            <p:cNvSpPr txBox="1"/>
            <p:nvPr/>
          </p:nvSpPr>
          <p:spPr>
            <a:xfrm>
              <a:off x="16945772" y="-190500"/>
              <a:ext cx="979102" cy="2160712"/>
            </a:xfrm>
            <a:prstGeom prst="rect">
              <a:avLst/>
            </a:prstGeom>
          </p:spPr>
          <p:txBody>
            <a:bodyPr lIns="0" tIns="0" rIns="0" bIns="0" rtlCol="0" anchor="t">
              <a:spAutoFit/>
            </a:bodyPr>
            <a:lstStyle/>
            <a:p>
              <a:pPr algn="ctr">
                <a:lnSpc>
                  <a:spcPts val="13579"/>
                </a:lnSpc>
              </a:pPr>
              <a:r>
                <a:rPr lang="en-US" sz="9699">
                  <a:solidFill>
                    <a:srgbClr val="000000"/>
                  </a:solidFill>
                  <a:latin typeface="DejaVu Serif"/>
                  <a:ea typeface="DejaVu Serif"/>
                  <a:cs typeface="DejaVu Serif"/>
                  <a:sym typeface="DejaVu Serif"/>
                </a:rPr>
                <a:t>õ</a:t>
              </a:r>
            </a:p>
          </p:txBody>
        </p:sp>
        <p:sp>
          <p:nvSpPr>
            <p:cNvPr id="51" name="TextBox 51"/>
            <p:cNvSpPr txBox="1"/>
            <p:nvPr/>
          </p:nvSpPr>
          <p:spPr>
            <a:xfrm>
              <a:off x="18700095" y="127717"/>
              <a:ext cx="1194512" cy="1610362"/>
            </a:xfrm>
            <a:prstGeom prst="rect">
              <a:avLst/>
            </a:prstGeom>
          </p:spPr>
          <p:txBody>
            <a:bodyPr lIns="0" tIns="0" rIns="0" bIns="0" rtlCol="0" anchor="t">
              <a:spAutoFit/>
            </a:bodyPr>
            <a:lstStyle/>
            <a:p>
              <a:pPr algn="ctr">
                <a:lnSpc>
                  <a:spcPts val="10079"/>
                </a:lnSpc>
              </a:pPr>
              <a:r>
                <a:rPr lang="en-US" sz="7199">
                  <a:solidFill>
                    <a:srgbClr val="000000"/>
                  </a:solidFill>
                  <a:latin typeface="DejaVu Serif Bold"/>
                  <a:ea typeface="DejaVu Serif Bold"/>
                  <a:cs typeface="DejaVu Serif Bold"/>
                  <a:sym typeface="DejaVu Serif Bold"/>
                </a:rPr>
                <a:t>i</a:t>
              </a:r>
            </a:p>
          </p:txBody>
        </p:sp>
      </p:grpSp>
    </p:spTree>
    <p:extLst>
      <p:ext uri="{BB962C8B-B14F-4D97-AF65-F5344CB8AC3E}">
        <p14:creationId xmlns:p14="http://schemas.microsoft.com/office/powerpoint/2010/main" val="30863724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335" y="-5015"/>
            <a:ext cx="18288000" cy="986612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440" b="-65440"/>
            </a:stretch>
          </a:blipFill>
        </p:spPr>
      </p:sp>
      <p:grpSp>
        <p:nvGrpSpPr>
          <p:cNvPr id="3" name="Group 3"/>
          <p:cNvGrpSpPr/>
          <p:nvPr/>
        </p:nvGrpSpPr>
        <p:grpSpPr>
          <a:xfrm rot="-5400000">
            <a:off x="4601065" y="5232009"/>
            <a:ext cx="8857184" cy="18516686"/>
            <a:chOff x="0" y="0"/>
            <a:chExt cx="13719669" cy="24688915"/>
          </a:xfrm>
        </p:grpSpPr>
        <p:sp>
          <p:nvSpPr>
            <p:cNvPr id="4" name="AutoShape 4"/>
            <p:cNvSpPr/>
            <p:nvPr/>
          </p:nvSpPr>
          <p:spPr>
            <a:xfrm>
              <a:off x="310810" y="0"/>
              <a:ext cx="13408859" cy="24544023"/>
            </a:xfrm>
            <a:prstGeom prst="rect">
              <a:avLst/>
            </a:prstGeom>
            <a:solidFill>
              <a:srgbClr val="FDFCF5"/>
            </a:solidFill>
          </p:spPr>
        </p:sp>
        <p:sp>
          <p:nvSpPr>
            <p:cNvPr id="5" name="Freeform 5"/>
            <p:cNvSpPr/>
            <p:nvPr/>
          </p:nvSpPr>
          <p:spPr>
            <a:xfrm rot="5400000">
              <a:off x="-5335427" y="5633819"/>
              <a:ext cx="24390522" cy="13719669"/>
            </a:xfrm>
            <a:custGeom>
              <a:avLst/>
              <a:gdLst/>
              <a:ahLst/>
              <a:cxnLst/>
              <a:rect l="l" t="t" r="r" b="b"/>
              <a:pathLst>
                <a:path w="24390522" h="13719669">
                  <a:moveTo>
                    <a:pt x="0" y="0"/>
                  </a:moveTo>
                  <a:lnTo>
                    <a:pt x="24390522" y="0"/>
                  </a:lnTo>
                  <a:lnTo>
                    <a:pt x="24390522" y="13719669"/>
                  </a:lnTo>
                  <a:lnTo>
                    <a:pt x="0" y="137196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6" name="Group 6"/>
          <p:cNvGrpSpPr/>
          <p:nvPr/>
        </p:nvGrpSpPr>
        <p:grpSpPr>
          <a:xfrm rot="-94728">
            <a:off x="2233664" y="1948592"/>
            <a:ext cx="12404664" cy="1857790"/>
            <a:chOff x="0" y="0"/>
            <a:chExt cx="4258718" cy="724764"/>
          </a:xfrm>
        </p:grpSpPr>
        <p:sp>
          <p:nvSpPr>
            <p:cNvPr id="7" name="Freeform 7"/>
            <p:cNvSpPr/>
            <p:nvPr/>
          </p:nvSpPr>
          <p:spPr>
            <a:xfrm>
              <a:off x="0" y="0"/>
              <a:ext cx="4258718" cy="724763"/>
            </a:xfrm>
            <a:custGeom>
              <a:avLst/>
              <a:gdLst/>
              <a:ahLst/>
              <a:cxnLst/>
              <a:rect l="l" t="t" r="r" b="b"/>
              <a:pathLst>
                <a:path w="4258718" h="724763">
                  <a:moveTo>
                    <a:pt x="0" y="0"/>
                  </a:moveTo>
                  <a:lnTo>
                    <a:pt x="4258718" y="0"/>
                  </a:lnTo>
                  <a:lnTo>
                    <a:pt x="4258718" y="724763"/>
                  </a:lnTo>
                  <a:lnTo>
                    <a:pt x="0" y="724763"/>
                  </a:lnTo>
                  <a:close/>
                </a:path>
              </a:pathLst>
            </a:custGeom>
            <a:solidFill>
              <a:srgbClr val="97A571"/>
            </a:solidFill>
          </p:spPr>
        </p:sp>
      </p:grpSp>
      <p:sp>
        <p:nvSpPr>
          <p:cNvPr id="8" name="TextBox 8"/>
          <p:cNvSpPr txBox="1"/>
          <p:nvPr/>
        </p:nvSpPr>
        <p:spPr>
          <a:xfrm rot="-94728">
            <a:off x="1568848" y="2182248"/>
            <a:ext cx="11999367" cy="1175450"/>
          </a:xfrm>
          <a:prstGeom prst="rect">
            <a:avLst/>
          </a:prstGeom>
        </p:spPr>
        <p:txBody>
          <a:bodyPr lIns="0" tIns="0" rIns="0" bIns="0" rtlCol="0" anchor="t">
            <a:spAutoFit/>
          </a:bodyPr>
          <a:lstStyle/>
          <a:p>
            <a:pPr marL="0" lvl="0" indent="0" algn="ctr">
              <a:lnSpc>
                <a:spcPts val="10390"/>
              </a:lnSpc>
              <a:spcBef>
                <a:spcPct val="0"/>
              </a:spcBef>
            </a:pPr>
            <a:r>
              <a:rPr lang="en-US" sz="6000">
                <a:solidFill>
                  <a:srgbClr val="FDFCF5"/>
                </a:solidFill>
                <a:latin typeface="Cabin Bold"/>
                <a:ea typeface="Cabin Bold"/>
                <a:cs typeface="Cabin Bold"/>
                <a:sym typeface="Cabin Bold"/>
              </a:rPr>
              <a:t>NHIỆM VỤ NHÓM 4</a:t>
            </a:r>
          </a:p>
        </p:txBody>
      </p:sp>
      <p:sp>
        <p:nvSpPr>
          <p:cNvPr id="9" name="TextBox 9"/>
          <p:cNvSpPr txBox="1"/>
          <p:nvPr/>
        </p:nvSpPr>
        <p:spPr>
          <a:xfrm>
            <a:off x="152399" y="4887020"/>
            <a:ext cx="17874531" cy="4380751"/>
          </a:xfrm>
          <a:prstGeom prst="rect">
            <a:avLst/>
          </a:prstGeom>
        </p:spPr>
        <p:txBody>
          <a:bodyPr wrap="square" lIns="0" tIns="0" rIns="0" bIns="0" rtlCol="0" anchor="t">
            <a:spAutoFit/>
          </a:bodyPr>
          <a:lstStyle/>
          <a:p>
            <a:pPr marL="0" lvl="0" indent="0" algn="just">
              <a:lnSpc>
                <a:spcPts val="7001"/>
              </a:lnSpc>
              <a:spcBef>
                <a:spcPct val="0"/>
              </a:spcBef>
            </a:pPr>
            <a:r>
              <a:rPr lang="en-US" sz="4000" dirty="0" err="1">
                <a:solidFill>
                  <a:srgbClr val="404040"/>
                </a:solidFill>
                <a:latin typeface="Asap"/>
                <a:ea typeface="Asap"/>
                <a:cs typeface="Asap"/>
                <a:sym typeface="Asap"/>
              </a:rPr>
              <a:t>Ông</a:t>
            </a:r>
            <a:r>
              <a:rPr lang="en-US" sz="4000" dirty="0">
                <a:solidFill>
                  <a:srgbClr val="404040"/>
                </a:solidFill>
                <a:latin typeface="Asap"/>
                <a:ea typeface="Asap"/>
                <a:cs typeface="Asap"/>
                <a:sym typeface="Asap"/>
              </a:rPr>
              <a:t> D </a:t>
            </a:r>
            <a:r>
              <a:rPr lang="en-US" sz="4000" dirty="0" err="1">
                <a:solidFill>
                  <a:srgbClr val="404040"/>
                </a:solidFill>
                <a:latin typeface="Asap"/>
                <a:ea typeface="Asap"/>
                <a:cs typeface="Asap"/>
                <a:sym typeface="Asap"/>
              </a:rPr>
              <a:t>là</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chủ</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hộ</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kinh</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doanh</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Thời</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gian</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đầu</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kinh</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doanh</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ông</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đã</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thực</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hiện</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đúng</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chế</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độ</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kế</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toán</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có</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hóa</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đơn</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mua</a:t>
            </a:r>
            <a:r>
              <a:rPr lang="en-US" sz="4000" dirty="0">
                <a:solidFill>
                  <a:srgbClr val="404040"/>
                </a:solidFill>
                <a:latin typeface="Asap"/>
                <a:ea typeface="Asap"/>
                <a:cs typeface="Asap"/>
                <a:sym typeface="Asap"/>
              </a:rPr>
              <a:t> hang, </a:t>
            </a:r>
            <a:r>
              <a:rPr lang="en-US" sz="4000" dirty="0" err="1">
                <a:solidFill>
                  <a:srgbClr val="404040"/>
                </a:solidFill>
                <a:latin typeface="Asap"/>
                <a:ea typeface="Asap"/>
                <a:cs typeface="Asap"/>
                <a:sym typeface="Asap"/>
              </a:rPr>
              <a:t>kê</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khai</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đầy</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đủ</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doanh</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thu</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và</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nộp</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thuế</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đúng</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hạn</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Nhưng</a:t>
            </a:r>
            <a:r>
              <a:rPr lang="en-US" sz="4000" dirty="0">
                <a:solidFill>
                  <a:srgbClr val="404040"/>
                </a:solidFill>
                <a:latin typeface="Asap"/>
                <a:ea typeface="Asap"/>
                <a:cs typeface="Asap"/>
                <a:sym typeface="Asap"/>
              </a:rPr>
              <a:t> sang </a:t>
            </a:r>
            <a:r>
              <a:rPr lang="en-US" sz="4000" dirty="0" err="1">
                <a:solidFill>
                  <a:srgbClr val="404040"/>
                </a:solidFill>
                <a:latin typeface="Asap"/>
                <a:ea typeface="Asap"/>
                <a:cs typeface="Asap"/>
                <a:sym typeface="Asap"/>
              </a:rPr>
              <a:t>năm</a:t>
            </a:r>
            <a:r>
              <a:rPr lang="en-US" sz="4000" dirty="0">
                <a:solidFill>
                  <a:srgbClr val="404040"/>
                </a:solidFill>
                <a:latin typeface="Asap"/>
                <a:ea typeface="Asap"/>
                <a:cs typeface="Asap"/>
                <a:sym typeface="Asap"/>
              </a:rPr>
              <a:t> nay, </a:t>
            </a:r>
            <a:r>
              <a:rPr lang="en-US" sz="4000" dirty="0" err="1">
                <a:solidFill>
                  <a:srgbClr val="404040"/>
                </a:solidFill>
                <a:latin typeface="Asap"/>
                <a:ea typeface="Asap"/>
                <a:cs typeface="Asap"/>
                <a:sym typeface="Asap"/>
              </a:rPr>
              <a:t>của</a:t>
            </a:r>
            <a:r>
              <a:rPr lang="en-US" sz="4000" dirty="0">
                <a:solidFill>
                  <a:srgbClr val="404040"/>
                </a:solidFill>
                <a:latin typeface="Asap"/>
                <a:ea typeface="Asap"/>
                <a:cs typeface="Asap"/>
                <a:sym typeface="Asap"/>
              </a:rPr>
              <a:t> hang </a:t>
            </a:r>
            <a:r>
              <a:rPr lang="en-US" sz="4000" dirty="0" err="1">
                <a:solidFill>
                  <a:srgbClr val="404040"/>
                </a:solidFill>
                <a:latin typeface="Asap"/>
                <a:ea typeface="Asap"/>
                <a:cs typeface="Asap"/>
                <a:sym typeface="Asap"/>
              </a:rPr>
              <a:t>ông</a:t>
            </a:r>
            <a:r>
              <a:rPr lang="en-US" sz="4000" dirty="0">
                <a:solidFill>
                  <a:srgbClr val="404040"/>
                </a:solidFill>
                <a:latin typeface="Asap"/>
                <a:ea typeface="Asap"/>
                <a:cs typeface="Asap"/>
                <a:sym typeface="Asap"/>
              </a:rPr>
              <a:t> D </a:t>
            </a:r>
            <a:r>
              <a:rPr lang="en-US" sz="4000" dirty="0" err="1">
                <a:solidFill>
                  <a:srgbClr val="404040"/>
                </a:solidFill>
                <a:latin typeface="Asap"/>
                <a:ea typeface="Asap"/>
                <a:cs typeface="Asap"/>
                <a:sym typeface="Asap"/>
              </a:rPr>
              <a:t>bị</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cơ</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quan</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thuế</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kiểm</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tra</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sổ</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sách</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bán</a:t>
            </a:r>
            <a:r>
              <a:rPr lang="en-US" sz="4000" dirty="0">
                <a:solidFill>
                  <a:srgbClr val="404040"/>
                </a:solidFill>
                <a:latin typeface="Asap"/>
                <a:ea typeface="Asap"/>
                <a:cs typeface="Asap"/>
                <a:sym typeface="Asap"/>
              </a:rPr>
              <a:t> hang </a:t>
            </a:r>
            <a:r>
              <a:rPr lang="en-US" sz="4000" dirty="0" err="1">
                <a:solidFill>
                  <a:srgbClr val="404040"/>
                </a:solidFill>
                <a:latin typeface="Asap"/>
                <a:ea typeface="Asap"/>
                <a:cs typeface="Asap"/>
                <a:sym typeface="Asap"/>
              </a:rPr>
              <a:t>lập</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biên</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bản</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xử</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phạt</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vì</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khai</a:t>
            </a:r>
            <a:r>
              <a:rPr lang="en-US" sz="4000" dirty="0">
                <a:solidFill>
                  <a:srgbClr val="404040"/>
                </a:solidFill>
                <a:latin typeface="Asap"/>
                <a:ea typeface="Asap"/>
                <a:cs typeface="Asap"/>
                <a:sym typeface="Asap"/>
              </a:rPr>
              <a:t> man </a:t>
            </a:r>
            <a:r>
              <a:rPr lang="en-US" sz="4000" dirty="0" err="1">
                <a:solidFill>
                  <a:srgbClr val="404040"/>
                </a:solidFill>
                <a:latin typeface="Asap"/>
                <a:ea typeface="Asap"/>
                <a:cs typeface="Asap"/>
                <a:sym typeface="Asap"/>
              </a:rPr>
              <a:t>thuế</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và</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chậm</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nộp</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thuế</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khi</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đã</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quá</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hạn</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từ</a:t>
            </a:r>
            <a:r>
              <a:rPr lang="en-US" sz="4000" dirty="0">
                <a:solidFill>
                  <a:srgbClr val="404040"/>
                </a:solidFill>
                <a:latin typeface="Asap"/>
                <a:ea typeface="Asap"/>
                <a:cs typeface="Asap"/>
                <a:sym typeface="Asap"/>
              </a:rPr>
              <a:t> </a:t>
            </a:r>
            <a:r>
              <a:rPr lang="en-US" sz="4000" dirty="0" err="1">
                <a:solidFill>
                  <a:srgbClr val="404040"/>
                </a:solidFill>
                <a:latin typeface="Asap"/>
                <a:ea typeface="Asap"/>
                <a:cs typeface="Asap"/>
                <a:sym typeface="Asap"/>
              </a:rPr>
              <a:t>lâu</a:t>
            </a:r>
            <a:endParaRPr lang="en-US" sz="4000" dirty="0">
              <a:solidFill>
                <a:srgbClr val="404040"/>
              </a:solidFill>
              <a:latin typeface="Asap"/>
              <a:ea typeface="Asap"/>
              <a:cs typeface="Asap"/>
              <a:sym typeface="Asap"/>
            </a:endParaRPr>
          </a:p>
        </p:txBody>
      </p:sp>
      <p:sp>
        <p:nvSpPr>
          <p:cNvPr id="10" name="Freeform 10"/>
          <p:cNvSpPr/>
          <p:nvPr/>
        </p:nvSpPr>
        <p:spPr>
          <a:xfrm rot="1245335">
            <a:off x="16491206" y="1530359"/>
            <a:ext cx="1487180" cy="3170345"/>
          </a:xfrm>
          <a:custGeom>
            <a:avLst/>
            <a:gdLst/>
            <a:ahLst/>
            <a:cxnLst/>
            <a:rect l="l" t="t" r="r" b="b"/>
            <a:pathLst>
              <a:path w="1487180" h="3170345">
                <a:moveTo>
                  <a:pt x="0" y="0"/>
                </a:moveTo>
                <a:lnTo>
                  <a:pt x="1487180" y="0"/>
                </a:lnTo>
                <a:lnTo>
                  <a:pt x="1487180" y="3170345"/>
                </a:lnTo>
                <a:lnTo>
                  <a:pt x="0" y="31703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1783584">
            <a:off x="2751612" y="-97810"/>
            <a:ext cx="1339647" cy="1581129"/>
          </a:xfrm>
          <a:custGeom>
            <a:avLst/>
            <a:gdLst/>
            <a:ahLst/>
            <a:cxnLst/>
            <a:rect l="l" t="t" r="r" b="b"/>
            <a:pathLst>
              <a:path w="1339647" h="1581129">
                <a:moveTo>
                  <a:pt x="0" y="0"/>
                </a:moveTo>
                <a:lnTo>
                  <a:pt x="1339647" y="0"/>
                </a:lnTo>
                <a:lnTo>
                  <a:pt x="1339647" y="1581129"/>
                </a:lnTo>
                <a:lnTo>
                  <a:pt x="0" y="15811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rot="-8529351">
            <a:off x="16720465" y="2212305"/>
            <a:ext cx="2178536" cy="1014009"/>
          </a:xfrm>
          <a:custGeom>
            <a:avLst/>
            <a:gdLst/>
            <a:ahLst/>
            <a:cxnLst/>
            <a:rect l="l" t="t" r="r" b="b"/>
            <a:pathLst>
              <a:path w="2178536" h="1014009">
                <a:moveTo>
                  <a:pt x="0" y="0"/>
                </a:moveTo>
                <a:lnTo>
                  <a:pt x="2178536" y="0"/>
                </a:lnTo>
                <a:lnTo>
                  <a:pt x="2178536" y="1014009"/>
                </a:lnTo>
                <a:lnTo>
                  <a:pt x="0" y="10140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rot="2405824">
            <a:off x="-197459" y="2293834"/>
            <a:ext cx="2178536" cy="1014009"/>
          </a:xfrm>
          <a:custGeom>
            <a:avLst/>
            <a:gdLst/>
            <a:ahLst/>
            <a:cxnLst/>
            <a:rect l="l" t="t" r="r" b="b"/>
            <a:pathLst>
              <a:path w="2178536" h="1014009">
                <a:moveTo>
                  <a:pt x="0" y="0"/>
                </a:moveTo>
                <a:lnTo>
                  <a:pt x="2178536" y="0"/>
                </a:lnTo>
                <a:lnTo>
                  <a:pt x="2178536" y="1014009"/>
                </a:lnTo>
                <a:lnTo>
                  <a:pt x="0" y="101400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dirty="0"/>
          </a:p>
        </p:txBody>
      </p:sp>
      <p:grpSp>
        <p:nvGrpSpPr>
          <p:cNvPr id="14" name="Group 14"/>
          <p:cNvGrpSpPr>
            <a:grpSpLocks noChangeAspect="1"/>
          </p:cNvGrpSpPr>
          <p:nvPr/>
        </p:nvGrpSpPr>
        <p:grpSpPr>
          <a:xfrm rot="779473">
            <a:off x="6519827" y="313891"/>
            <a:ext cx="874973" cy="757727"/>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sp>
      </p:grpSp>
      <p:grpSp>
        <p:nvGrpSpPr>
          <p:cNvPr id="16" name="Group 16"/>
          <p:cNvGrpSpPr>
            <a:grpSpLocks noChangeAspect="1"/>
          </p:cNvGrpSpPr>
          <p:nvPr/>
        </p:nvGrpSpPr>
        <p:grpSpPr>
          <a:xfrm rot="-1177462">
            <a:off x="11003128" y="298229"/>
            <a:ext cx="911144" cy="789051"/>
            <a:chOff x="0" y="0"/>
            <a:chExt cx="6350000" cy="5499100"/>
          </a:xfrm>
        </p:grpSpPr>
        <p:sp>
          <p:nvSpPr>
            <p:cNvPr id="17" name="Freeform 1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BCCB"/>
            </a:solidFill>
          </p:spPr>
        </p:sp>
      </p:grpSp>
      <p:grpSp>
        <p:nvGrpSpPr>
          <p:cNvPr id="18" name="Group 18"/>
          <p:cNvGrpSpPr/>
          <p:nvPr/>
        </p:nvGrpSpPr>
        <p:grpSpPr>
          <a:xfrm>
            <a:off x="13597847" y="-551153"/>
            <a:ext cx="1243907" cy="124390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5C37"/>
            </a:solidFill>
          </p:spPr>
        </p:sp>
      </p:grpSp>
      <p:sp>
        <p:nvSpPr>
          <p:cNvPr id="20" name="Freeform 20"/>
          <p:cNvSpPr/>
          <p:nvPr/>
        </p:nvSpPr>
        <p:spPr>
          <a:xfrm rot="305650">
            <a:off x="6604965" y="3731791"/>
            <a:ext cx="2612405" cy="873968"/>
          </a:xfrm>
          <a:custGeom>
            <a:avLst/>
            <a:gdLst/>
            <a:ahLst/>
            <a:cxnLst/>
            <a:rect l="l" t="t" r="r" b="b"/>
            <a:pathLst>
              <a:path w="2612405" h="873968">
                <a:moveTo>
                  <a:pt x="0" y="0"/>
                </a:moveTo>
                <a:lnTo>
                  <a:pt x="2612405" y="0"/>
                </a:lnTo>
                <a:lnTo>
                  <a:pt x="2612405" y="873968"/>
                </a:lnTo>
                <a:lnTo>
                  <a:pt x="0" y="8739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1" name="Group 21"/>
          <p:cNvGrpSpPr/>
          <p:nvPr/>
        </p:nvGrpSpPr>
        <p:grpSpPr>
          <a:xfrm>
            <a:off x="1142775" y="447643"/>
            <a:ext cx="15152028" cy="1519193"/>
            <a:chOff x="0" y="0"/>
            <a:chExt cx="20202704" cy="2025591"/>
          </a:xfrm>
        </p:grpSpPr>
        <p:grpSp>
          <p:nvGrpSpPr>
            <p:cNvPr id="22" name="Group 22"/>
            <p:cNvGrpSpPr/>
            <p:nvPr/>
          </p:nvGrpSpPr>
          <p:grpSpPr>
            <a:xfrm>
              <a:off x="0" y="55379"/>
              <a:ext cx="1570783" cy="1570783"/>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24" name="TextBox 24"/>
            <p:cNvSpPr txBox="1"/>
            <p:nvPr/>
          </p:nvSpPr>
          <p:spPr>
            <a:xfrm>
              <a:off x="0" y="126657"/>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M</a:t>
              </a:r>
            </a:p>
          </p:txBody>
        </p:sp>
        <p:grpSp>
          <p:nvGrpSpPr>
            <p:cNvPr id="25" name="Group 25"/>
            <p:cNvGrpSpPr/>
            <p:nvPr/>
          </p:nvGrpSpPr>
          <p:grpSpPr>
            <a:xfrm>
              <a:off x="3603325" y="134209"/>
              <a:ext cx="1570783" cy="1570783"/>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27" name="TextBox 27"/>
            <p:cNvSpPr txBox="1"/>
            <p:nvPr/>
          </p:nvSpPr>
          <p:spPr>
            <a:xfrm>
              <a:off x="3603325" y="197230"/>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i</a:t>
              </a:r>
            </a:p>
          </p:txBody>
        </p:sp>
        <p:grpSp>
          <p:nvGrpSpPr>
            <p:cNvPr id="28" name="Group 28"/>
            <p:cNvGrpSpPr/>
            <p:nvPr/>
          </p:nvGrpSpPr>
          <p:grpSpPr>
            <a:xfrm>
              <a:off x="6561056" y="206755"/>
              <a:ext cx="1570783" cy="1570783"/>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30" name="TextBox 30"/>
            <p:cNvSpPr txBox="1"/>
            <p:nvPr/>
          </p:nvSpPr>
          <p:spPr>
            <a:xfrm>
              <a:off x="6510240" y="246598"/>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T</a:t>
              </a:r>
            </a:p>
          </p:txBody>
        </p:sp>
        <p:grpSp>
          <p:nvGrpSpPr>
            <p:cNvPr id="31" name="Group 31"/>
            <p:cNvGrpSpPr/>
            <p:nvPr/>
          </p:nvGrpSpPr>
          <p:grpSpPr>
            <a:xfrm>
              <a:off x="1779644" y="411826"/>
              <a:ext cx="1570783" cy="1570783"/>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33" name="TextBox 33"/>
            <p:cNvSpPr txBox="1"/>
            <p:nvPr/>
          </p:nvSpPr>
          <p:spPr>
            <a:xfrm>
              <a:off x="1779644" y="474847"/>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a:ea typeface="Cabin"/>
                  <a:cs typeface="Cabin"/>
                  <a:sym typeface="Cabin"/>
                </a:rPr>
                <a:t>Ờ</a:t>
              </a:r>
            </a:p>
          </p:txBody>
        </p:sp>
        <p:grpSp>
          <p:nvGrpSpPr>
            <p:cNvPr id="34" name="Group 34"/>
            <p:cNvGrpSpPr/>
            <p:nvPr/>
          </p:nvGrpSpPr>
          <p:grpSpPr>
            <a:xfrm>
              <a:off x="7739143" y="0"/>
              <a:ext cx="1570783" cy="1570783"/>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36" name="TextBox 36"/>
            <p:cNvSpPr txBox="1"/>
            <p:nvPr/>
          </p:nvSpPr>
          <p:spPr>
            <a:xfrm>
              <a:off x="7739143" y="71278"/>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H</a:t>
              </a:r>
            </a:p>
          </p:txBody>
        </p:sp>
        <p:grpSp>
          <p:nvGrpSpPr>
            <p:cNvPr id="37" name="Group 37"/>
            <p:cNvGrpSpPr/>
            <p:nvPr/>
          </p:nvGrpSpPr>
          <p:grpSpPr>
            <a:xfrm>
              <a:off x="11342468" y="78830"/>
              <a:ext cx="1570783" cy="1570783"/>
              <a:chOff x="0" y="0"/>
              <a:chExt cx="6350000" cy="6350000"/>
            </a:xfrm>
          </p:grpSpPr>
          <p:sp>
            <p:nvSpPr>
              <p:cNvPr id="38" name="Freeform 3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sp>
          <p:nvSpPr>
            <p:cNvPr id="39" name="TextBox 39"/>
            <p:cNvSpPr txBox="1"/>
            <p:nvPr/>
          </p:nvSpPr>
          <p:spPr>
            <a:xfrm>
              <a:off x="11342468" y="141851"/>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O</a:t>
              </a:r>
            </a:p>
          </p:txBody>
        </p:sp>
        <p:grpSp>
          <p:nvGrpSpPr>
            <p:cNvPr id="40" name="Group 40"/>
            <p:cNvGrpSpPr/>
            <p:nvPr/>
          </p:nvGrpSpPr>
          <p:grpSpPr>
            <a:xfrm>
              <a:off x="9518787" y="356447"/>
              <a:ext cx="1570783" cy="1570783"/>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42" name="TextBox 42"/>
            <p:cNvSpPr txBox="1"/>
            <p:nvPr/>
          </p:nvSpPr>
          <p:spPr>
            <a:xfrm>
              <a:off x="9518787" y="419469"/>
              <a:ext cx="1570783" cy="1418701"/>
            </a:xfrm>
            <a:prstGeom prst="rect">
              <a:avLst/>
            </a:prstGeom>
          </p:spPr>
          <p:txBody>
            <a:bodyPr lIns="0" tIns="0" rIns="0" bIns="0" rtlCol="0" anchor="t">
              <a:spAutoFit/>
            </a:bodyPr>
            <a:lstStyle/>
            <a:p>
              <a:pPr marL="0" lvl="0" indent="0" algn="ctr">
                <a:lnSpc>
                  <a:spcPts val="8321"/>
                </a:lnSpc>
                <a:spcBef>
                  <a:spcPct val="0"/>
                </a:spcBef>
              </a:pPr>
              <a:r>
                <a:rPr lang="en-US" sz="6934">
                  <a:solidFill>
                    <a:srgbClr val="404040"/>
                  </a:solidFill>
                  <a:latin typeface="Cabin Bold"/>
                  <a:ea typeface="Cabin Bold"/>
                  <a:cs typeface="Cabin Bold"/>
                  <a:sym typeface="Cabin Bold"/>
                </a:rPr>
                <a:t>E</a:t>
              </a:r>
            </a:p>
          </p:txBody>
        </p:sp>
        <p:grpSp>
          <p:nvGrpSpPr>
            <p:cNvPr id="43" name="Group 43"/>
            <p:cNvGrpSpPr/>
            <p:nvPr/>
          </p:nvGrpSpPr>
          <p:grpSpPr>
            <a:xfrm>
              <a:off x="14907865" y="55379"/>
              <a:ext cx="1570783" cy="1570783"/>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45" name="Group 45"/>
            <p:cNvGrpSpPr/>
            <p:nvPr/>
          </p:nvGrpSpPr>
          <p:grpSpPr>
            <a:xfrm>
              <a:off x="18631921" y="55379"/>
              <a:ext cx="1570783" cy="1570783"/>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DA6A"/>
              </a:solidFill>
            </p:spPr>
          </p:sp>
        </p:grpSp>
        <p:grpSp>
          <p:nvGrpSpPr>
            <p:cNvPr id="47" name="Group 47"/>
            <p:cNvGrpSpPr/>
            <p:nvPr/>
          </p:nvGrpSpPr>
          <p:grpSpPr>
            <a:xfrm>
              <a:off x="16781739" y="206755"/>
              <a:ext cx="1570783" cy="1570783"/>
              <a:chOff x="0" y="0"/>
              <a:chExt cx="6350000" cy="6350000"/>
            </a:xfrm>
          </p:grpSpPr>
          <p:sp>
            <p:nvSpPr>
              <p:cNvPr id="48" name="Freeform 4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ABBA3"/>
              </a:solidFill>
            </p:spPr>
          </p:sp>
        </p:grpSp>
        <p:sp>
          <p:nvSpPr>
            <p:cNvPr id="49" name="TextBox 49"/>
            <p:cNvSpPr txBox="1"/>
            <p:nvPr/>
          </p:nvSpPr>
          <p:spPr>
            <a:xfrm>
              <a:off x="15096000" y="126125"/>
              <a:ext cx="1194512" cy="1258147"/>
            </a:xfrm>
            <a:prstGeom prst="rect">
              <a:avLst/>
            </a:prstGeom>
          </p:spPr>
          <p:txBody>
            <a:bodyPr lIns="0" tIns="0" rIns="0" bIns="0" rtlCol="0" anchor="t">
              <a:spAutoFit/>
            </a:bodyPr>
            <a:lstStyle/>
            <a:p>
              <a:pPr algn="ctr">
                <a:lnSpc>
                  <a:spcPts val="7839"/>
                </a:lnSpc>
              </a:pPr>
              <a:r>
                <a:rPr lang="en-US" sz="5599">
                  <a:solidFill>
                    <a:srgbClr val="000000"/>
                  </a:solidFill>
                  <a:latin typeface="DejaVu Serif Bold"/>
                  <a:ea typeface="DejaVu Serif Bold"/>
                  <a:cs typeface="DejaVu Serif Bold"/>
                  <a:sym typeface="DejaVu Serif Bold"/>
                </a:rPr>
                <a:t>D</a:t>
              </a:r>
            </a:p>
          </p:txBody>
        </p:sp>
        <p:sp>
          <p:nvSpPr>
            <p:cNvPr id="50" name="TextBox 50"/>
            <p:cNvSpPr txBox="1"/>
            <p:nvPr/>
          </p:nvSpPr>
          <p:spPr>
            <a:xfrm>
              <a:off x="17065733" y="-135121"/>
              <a:ext cx="979102" cy="2160712"/>
            </a:xfrm>
            <a:prstGeom prst="rect">
              <a:avLst/>
            </a:prstGeom>
          </p:spPr>
          <p:txBody>
            <a:bodyPr lIns="0" tIns="0" rIns="0" bIns="0" rtlCol="0" anchor="t">
              <a:spAutoFit/>
            </a:bodyPr>
            <a:lstStyle/>
            <a:p>
              <a:pPr algn="ctr">
                <a:lnSpc>
                  <a:spcPts val="13579"/>
                </a:lnSpc>
              </a:pPr>
              <a:r>
                <a:rPr lang="en-US" sz="9699">
                  <a:solidFill>
                    <a:srgbClr val="000000"/>
                  </a:solidFill>
                  <a:latin typeface="DejaVu Serif"/>
                  <a:ea typeface="DejaVu Serif"/>
                  <a:cs typeface="DejaVu Serif"/>
                  <a:sym typeface="DejaVu Serif"/>
                </a:rPr>
                <a:t>õ</a:t>
              </a:r>
            </a:p>
          </p:txBody>
        </p:sp>
        <p:sp>
          <p:nvSpPr>
            <p:cNvPr id="51" name="TextBox 51"/>
            <p:cNvSpPr txBox="1"/>
            <p:nvPr/>
          </p:nvSpPr>
          <p:spPr>
            <a:xfrm>
              <a:off x="18820057" y="183096"/>
              <a:ext cx="1194512" cy="1610362"/>
            </a:xfrm>
            <a:prstGeom prst="rect">
              <a:avLst/>
            </a:prstGeom>
          </p:spPr>
          <p:txBody>
            <a:bodyPr lIns="0" tIns="0" rIns="0" bIns="0" rtlCol="0" anchor="t">
              <a:spAutoFit/>
            </a:bodyPr>
            <a:lstStyle/>
            <a:p>
              <a:pPr algn="ctr">
                <a:lnSpc>
                  <a:spcPts val="10079"/>
                </a:lnSpc>
              </a:pPr>
              <a:r>
                <a:rPr lang="en-US" sz="7199">
                  <a:solidFill>
                    <a:srgbClr val="000000"/>
                  </a:solidFill>
                  <a:latin typeface="DejaVu Serif Bold"/>
                  <a:ea typeface="DejaVu Serif Bold"/>
                  <a:cs typeface="DejaVu Serif Bold"/>
                  <a:sym typeface="DejaVu Serif Bold"/>
                </a:rPr>
                <a:t>i</a:t>
              </a:r>
            </a:p>
          </p:txBody>
        </p:sp>
      </p:grpSp>
    </p:spTree>
    <p:extLst>
      <p:ext uri="{BB962C8B-B14F-4D97-AF65-F5344CB8AC3E}">
        <p14:creationId xmlns:p14="http://schemas.microsoft.com/office/powerpoint/2010/main" val="12515426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463643" y="8637999"/>
            <a:ext cx="326202" cy="326202"/>
          </a:xfrm>
          <a:custGeom>
            <a:avLst/>
            <a:gdLst/>
            <a:ahLst/>
            <a:cxnLst/>
            <a:rect l="l" t="t" r="r" b="b"/>
            <a:pathLst>
              <a:path w="326202" h="326202">
                <a:moveTo>
                  <a:pt x="0" y="0"/>
                </a:moveTo>
                <a:lnTo>
                  <a:pt x="326202" y="0"/>
                </a:lnTo>
                <a:lnTo>
                  <a:pt x="326202" y="326202"/>
                </a:lnTo>
                <a:lnTo>
                  <a:pt x="0" y="3262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TextBox 14"/>
          <p:cNvSpPr txBox="1"/>
          <p:nvPr/>
        </p:nvSpPr>
        <p:spPr>
          <a:xfrm>
            <a:off x="10255418" y="1028700"/>
            <a:ext cx="5943465" cy="1609207"/>
          </a:xfrm>
          <a:prstGeom prst="rect">
            <a:avLst/>
          </a:prstGeom>
        </p:spPr>
        <p:txBody>
          <a:bodyPr lIns="254000" tIns="254000" rIns="254000" bIns="254000" rtlCol="0" anchor="ctr"/>
          <a:lstStyle/>
          <a:p>
            <a:pPr algn="ctr">
              <a:lnSpc>
                <a:spcPts val="2999"/>
              </a:lnSpc>
            </a:pPr>
            <a:endParaRPr lang="en-US" sz="2999" dirty="0">
              <a:solidFill>
                <a:srgbClr val="FF0000"/>
              </a:solidFill>
              <a:latin typeface="Times New Roman Bold"/>
              <a:ea typeface="Times New Roman Bold"/>
              <a:cs typeface="Times New Roman Bold"/>
              <a:sym typeface="Times New Roman Bold"/>
            </a:endParaRPr>
          </a:p>
        </p:txBody>
      </p:sp>
      <p:sp>
        <p:nvSpPr>
          <p:cNvPr id="20" name="TextBox 20"/>
          <p:cNvSpPr txBox="1"/>
          <p:nvPr/>
        </p:nvSpPr>
        <p:spPr>
          <a:xfrm>
            <a:off x="14510538" y="3120753"/>
            <a:ext cx="2447151" cy="2108834"/>
          </a:xfrm>
          <a:prstGeom prst="rect">
            <a:avLst/>
          </a:prstGeom>
        </p:spPr>
        <p:txBody>
          <a:bodyPr lIns="254000" tIns="254000" rIns="254000" bIns="254000" rtlCol="0" anchor="ctr"/>
          <a:lstStyle/>
          <a:p>
            <a:pPr algn="ctr">
              <a:lnSpc>
                <a:spcPts val="2999"/>
              </a:lnSpc>
            </a:pPr>
            <a:endParaRPr lang="en-US" sz="2999">
              <a:solidFill>
                <a:srgbClr val="222221"/>
              </a:solidFill>
              <a:latin typeface="Times New Roman"/>
              <a:ea typeface="Times New Roman"/>
              <a:cs typeface="Times New Roman"/>
              <a:sym typeface="Times New Roman"/>
            </a:endParaRPr>
          </a:p>
        </p:txBody>
      </p:sp>
      <p:sp>
        <p:nvSpPr>
          <p:cNvPr id="23" name="TextBox 23"/>
          <p:cNvSpPr txBox="1"/>
          <p:nvPr/>
        </p:nvSpPr>
        <p:spPr>
          <a:xfrm>
            <a:off x="11506296" y="5528885"/>
            <a:ext cx="4894303" cy="1035050"/>
          </a:xfrm>
          <a:prstGeom prst="rect">
            <a:avLst/>
          </a:prstGeom>
        </p:spPr>
        <p:txBody>
          <a:bodyPr lIns="254000" tIns="254000" rIns="254000" bIns="254000" rtlCol="0" anchor="ctr"/>
          <a:lstStyle/>
          <a:p>
            <a:pPr algn="ctr">
              <a:lnSpc>
                <a:spcPts val="2999"/>
              </a:lnSpc>
            </a:pPr>
            <a:endParaRPr lang="en-US" sz="2999" dirty="0">
              <a:solidFill>
                <a:srgbClr val="222221"/>
              </a:solidFill>
              <a:latin typeface="Times New Roman Bold"/>
              <a:ea typeface="Times New Roman Bold"/>
              <a:cs typeface="Times New Roman Bold"/>
              <a:sym typeface="Times New Roman Bold"/>
            </a:endParaRPr>
          </a:p>
        </p:txBody>
      </p:sp>
      <p:grpSp>
        <p:nvGrpSpPr>
          <p:cNvPr id="24" name="Group 24"/>
          <p:cNvGrpSpPr/>
          <p:nvPr/>
        </p:nvGrpSpPr>
        <p:grpSpPr>
          <a:xfrm>
            <a:off x="7453345" y="8265246"/>
            <a:ext cx="1234352" cy="914400"/>
            <a:chOff x="0" y="0"/>
            <a:chExt cx="325097" cy="240830"/>
          </a:xfrm>
        </p:grpSpPr>
        <p:sp>
          <p:nvSpPr>
            <p:cNvPr id="25" name="Freeform 25"/>
            <p:cNvSpPr/>
            <p:nvPr/>
          </p:nvSpPr>
          <p:spPr>
            <a:xfrm>
              <a:off x="0" y="0"/>
              <a:ext cx="325097" cy="240830"/>
            </a:xfrm>
            <a:custGeom>
              <a:avLst/>
              <a:gdLst/>
              <a:ahLst/>
              <a:cxnLst/>
              <a:rect l="l" t="t" r="r" b="b"/>
              <a:pathLst>
                <a:path w="325097" h="240830">
                  <a:moveTo>
                    <a:pt x="120415" y="0"/>
                  </a:moveTo>
                  <a:lnTo>
                    <a:pt x="204682" y="0"/>
                  </a:lnTo>
                  <a:cubicBezTo>
                    <a:pt x="236618" y="0"/>
                    <a:pt x="267246" y="12687"/>
                    <a:pt x="289828" y="35269"/>
                  </a:cubicBezTo>
                  <a:cubicBezTo>
                    <a:pt x="312410" y="57851"/>
                    <a:pt x="325097" y="88479"/>
                    <a:pt x="325097" y="120415"/>
                  </a:cubicBezTo>
                  <a:lnTo>
                    <a:pt x="325097" y="120415"/>
                  </a:lnTo>
                  <a:cubicBezTo>
                    <a:pt x="325097" y="186918"/>
                    <a:pt x="271185" y="240830"/>
                    <a:pt x="204682" y="240830"/>
                  </a:cubicBezTo>
                  <a:lnTo>
                    <a:pt x="120415" y="240830"/>
                  </a:lnTo>
                  <a:cubicBezTo>
                    <a:pt x="88479" y="240830"/>
                    <a:pt x="57851" y="228143"/>
                    <a:pt x="35269" y="205561"/>
                  </a:cubicBezTo>
                  <a:cubicBezTo>
                    <a:pt x="12687" y="182979"/>
                    <a:pt x="0" y="152351"/>
                    <a:pt x="0" y="120415"/>
                  </a:cubicBezTo>
                  <a:lnTo>
                    <a:pt x="0" y="120415"/>
                  </a:lnTo>
                  <a:cubicBezTo>
                    <a:pt x="0" y="88479"/>
                    <a:pt x="12687" y="57851"/>
                    <a:pt x="35269" y="35269"/>
                  </a:cubicBezTo>
                  <a:cubicBezTo>
                    <a:pt x="57851" y="12687"/>
                    <a:pt x="88479" y="0"/>
                    <a:pt x="120415" y="0"/>
                  </a:cubicBezTo>
                  <a:close/>
                </a:path>
              </a:pathLst>
            </a:custGeom>
            <a:solidFill>
              <a:srgbClr val="222221"/>
            </a:solidFill>
            <a:ln w="19050" cap="rnd">
              <a:solidFill>
                <a:srgbClr val="222221"/>
              </a:solidFill>
              <a:prstDash val="solid"/>
              <a:round/>
            </a:ln>
          </p:spPr>
        </p:sp>
        <p:sp>
          <p:nvSpPr>
            <p:cNvPr id="26" name="TextBox 26"/>
            <p:cNvSpPr txBox="1"/>
            <p:nvPr/>
          </p:nvSpPr>
          <p:spPr>
            <a:xfrm>
              <a:off x="0" y="-19050"/>
              <a:ext cx="325097" cy="259880"/>
            </a:xfrm>
            <a:prstGeom prst="rect">
              <a:avLst/>
            </a:prstGeom>
          </p:spPr>
          <p:txBody>
            <a:bodyPr lIns="50800" tIns="50800" rIns="50800" bIns="50800" rtlCol="0" anchor="ctr"/>
            <a:lstStyle/>
            <a:p>
              <a:pPr marL="0" lvl="0" indent="0" algn="l">
                <a:lnSpc>
                  <a:spcPts val="2599"/>
                </a:lnSpc>
                <a:spcBef>
                  <a:spcPct val="0"/>
                </a:spcBef>
              </a:pPr>
              <a:endParaRPr/>
            </a:p>
          </p:txBody>
        </p:sp>
      </p:grpSp>
      <p:sp>
        <p:nvSpPr>
          <p:cNvPr id="27" name="Freeform 27"/>
          <p:cNvSpPr/>
          <p:nvPr/>
        </p:nvSpPr>
        <p:spPr>
          <a:xfrm>
            <a:off x="8038795" y="8480690"/>
            <a:ext cx="482632" cy="483511"/>
          </a:xfrm>
          <a:custGeom>
            <a:avLst/>
            <a:gdLst/>
            <a:ahLst/>
            <a:cxnLst/>
            <a:rect l="l" t="t" r="r" b="b"/>
            <a:pathLst>
              <a:path w="482632" h="483511">
                <a:moveTo>
                  <a:pt x="0" y="0"/>
                </a:moveTo>
                <a:lnTo>
                  <a:pt x="482632" y="0"/>
                </a:lnTo>
                <a:lnTo>
                  <a:pt x="482632" y="483511"/>
                </a:lnTo>
                <a:lnTo>
                  <a:pt x="0" y="4835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TextBox 28"/>
          <p:cNvSpPr txBox="1"/>
          <p:nvPr/>
        </p:nvSpPr>
        <p:spPr>
          <a:xfrm>
            <a:off x="1028700" y="3194116"/>
            <a:ext cx="7844569" cy="3946843"/>
          </a:xfrm>
          <a:prstGeom prst="rect">
            <a:avLst/>
          </a:prstGeom>
        </p:spPr>
        <p:txBody>
          <a:bodyPr lIns="0" tIns="0" rIns="0" bIns="0" rtlCol="0" anchor="t">
            <a:spAutoFit/>
          </a:bodyPr>
          <a:lstStyle/>
          <a:p>
            <a:pPr algn="l">
              <a:lnSpc>
                <a:spcPts val="7727"/>
              </a:lnSpc>
            </a:pPr>
            <a:r>
              <a:rPr lang="en-US" sz="7025">
                <a:solidFill>
                  <a:srgbClr val="222221"/>
                </a:solidFill>
                <a:latin typeface="Muli Ultra-Bold"/>
                <a:ea typeface="Muli Ultra-Bold"/>
                <a:cs typeface="Muli Ultra-Bold"/>
                <a:sym typeface="Muli Ultra-Bold"/>
              </a:rPr>
              <a:t>NỘP THUẾ LÀ QUYỀN LỢI VÀ NGHĨA VỤ CỦA MỌI CÔNG DÂN</a:t>
            </a:r>
          </a:p>
        </p:txBody>
      </p:sp>
      <p:pic>
        <p:nvPicPr>
          <p:cNvPr id="41" name="Picture 40">
            <a:extLst>
              <a:ext uri="{FF2B5EF4-FFF2-40B4-BE49-F238E27FC236}">
                <a16:creationId xmlns:a16="http://schemas.microsoft.com/office/drawing/2014/main" id="{1655EF7A-8BA8-40F7-9B81-930C84797CBC}"/>
              </a:ext>
            </a:extLst>
          </p:cNvPr>
          <p:cNvPicPr>
            <a:picLocks noChangeAspect="1"/>
          </p:cNvPicPr>
          <p:nvPr/>
        </p:nvPicPr>
        <p:blipFill>
          <a:blip r:embed="rId6"/>
          <a:stretch>
            <a:fillRect/>
          </a:stretch>
        </p:blipFill>
        <p:spPr>
          <a:xfrm>
            <a:off x="3886200" y="777031"/>
            <a:ext cx="1569156" cy="1840089"/>
          </a:xfrm>
          <a:prstGeom prst="rect">
            <a:avLst/>
          </a:prstGeom>
        </p:spPr>
      </p:pic>
      <p:pic>
        <p:nvPicPr>
          <p:cNvPr id="42" name="Picture 41">
            <a:extLst>
              <a:ext uri="{FF2B5EF4-FFF2-40B4-BE49-F238E27FC236}">
                <a16:creationId xmlns:a16="http://schemas.microsoft.com/office/drawing/2014/main" id="{6933B287-7C66-477C-822D-B090B71F1E86}"/>
              </a:ext>
            </a:extLst>
          </p:cNvPr>
          <p:cNvPicPr>
            <a:picLocks noChangeAspect="1"/>
          </p:cNvPicPr>
          <p:nvPr/>
        </p:nvPicPr>
        <p:blipFill>
          <a:blip r:embed="rId7"/>
          <a:stretch>
            <a:fillRect/>
          </a:stretch>
        </p:blipFill>
        <p:spPr>
          <a:xfrm>
            <a:off x="4089937" y="7596847"/>
            <a:ext cx="1682044" cy="2257778"/>
          </a:xfrm>
          <a:prstGeom prst="rect">
            <a:avLst/>
          </a:prstGeom>
        </p:spPr>
      </p:pic>
      <p:pic>
        <p:nvPicPr>
          <p:cNvPr id="43" name="Picture 42">
            <a:extLst>
              <a:ext uri="{FF2B5EF4-FFF2-40B4-BE49-F238E27FC236}">
                <a16:creationId xmlns:a16="http://schemas.microsoft.com/office/drawing/2014/main" id="{E57F7E97-AA2C-452E-89A9-C25166662B4F}"/>
              </a:ext>
            </a:extLst>
          </p:cNvPr>
          <p:cNvPicPr>
            <a:picLocks noChangeAspect="1"/>
          </p:cNvPicPr>
          <p:nvPr/>
        </p:nvPicPr>
        <p:blipFill>
          <a:blip r:embed="rId8"/>
          <a:stretch>
            <a:fillRect/>
          </a:stretch>
        </p:blipFill>
        <p:spPr>
          <a:xfrm>
            <a:off x="3793604" y="8816047"/>
            <a:ext cx="756356" cy="1038578"/>
          </a:xfrm>
          <a:prstGeom prst="rect">
            <a:avLst/>
          </a:prstGeom>
        </p:spPr>
      </p:pic>
      <p:sp>
        <p:nvSpPr>
          <p:cNvPr id="44" name="Freeform 20">
            <a:extLst>
              <a:ext uri="{FF2B5EF4-FFF2-40B4-BE49-F238E27FC236}">
                <a16:creationId xmlns:a16="http://schemas.microsoft.com/office/drawing/2014/main" id="{AC9B82A6-DD67-496E-AD08-81484F03B6FF}"/>
              </a:ext>
            </a:extLst>
          </p:cNvPr>
          <p:cNvSpPr/>
          <p:nvPr/>
        </p:nvSpPr>
        <p:spPr>
          <a:xfrm>
            <a:off x="465825" y="-174433"/>
            <a:ext cx="899287" cy="898163"/>
          </a:xfrm>
          <a:custGeom>
            <a:avLst/>
            <a:gdLst/>
            <a:ahLst/>
            <a:cxnLst/>
            <a:rect l="l" t="t" r="r" b="b"/>
            <a:pathLst>
              <a:path w="899287" h="898163">
                <a:moveTo>
                  <a:pt x="0" y="0"/>
                </a:moveTo>
                <a:lnTo>
                  <a:pt x="899287" y="0"/>
                </a:lnTo>
                <a:lnTo>
                  <a:pt x="899287" y="898164"/>
                </a:lnTo>
                <a:lnTo>
                  <a:pt x="0" y="898164"/>
                </a:lnTo>
                <a:lnTo>
                  <a:pt x="0" y="0"/>
                </a:lnTo>
                <a:close/>
              </a:path>
            </a:pathLst>
          </a:custGeom>
          <a:blipFill>
            <a:blip r:embed="rId9"/>
            <a:stretch>
              <a:fillRect/>
            </a:stretch>
          </a:blipFill>
        </p:spPr>
      </p:sp>
      <p:sp>
        <p:nvSpPr>
          <p:cNvPr id="45" name="Freeform 22">
            <a:extLst>
              <a:ext uri="{FF2B5EF4-FFF2-40B4-BE49-F238E27FC236}">
                <a16:creationId xmlns:a16="http://schemas.microsoft.com/office/drawing/2014/main" id="{3C9507FD-29FB-439B-B198-3CF1CB8B1E2E}"/>
              </a:ext>
            </a:extLst>
          </p:cNvPr>
          <p:cNvSpPr/>
          <p:nvPr/>
        </p:nvSpPr>
        <p:spPr>
          <a:xfrm>
            <a:off x="-760255" y="8925750"/>
            <a:ext cx="1226080" cy="1224548"/>
          </a:xfrm>
          <a:custGeom>
            <a:avLst/>
            <a:gdLst/>
            <a:ahLst/>
            <a:cxnLst/>
            <a:rect l="l" t="t" r="r" b="b"/>
            <a:pathLst>
              <a:path w="1226080" h="1224548">
                <a:moveTo>
                  <a:pt x="0" y="0"/>
                </a:moveTo>
                <a:lnTo>
                  <a:pt x="1226080" y="0"/>
                </a:lnTo>
                <a:lnTo>
                  <a:pt x="1226080" y="1224548"/>
                </a:lnTo>
                <a:lnTo>
                  <a:pt x="0" y="1224548"/>
                </a:lnTo>
                <a:lnTo>
                  <a:pt x="0" y="0"/>
                </a:lnTo>
                <a:close/>
              </a:path>
            </a:pathLst>
          </a:custGeom>
          <a:blipFill>
            <a:blip r:embed="rId10"/>
            <a:stretch>
              <a:fillRect/>
            </a:stretch>
          </a:blipFill>
        </p:spPr>
      </p:sp>
      <p:sp>
        <p:nvSpPr>
          <p:cNvPr id="46" name="Freeform 24">
            <a:extLst>
              <a:ext uri="{FF2B5EF4-FFF2-40B4-BE49-F238E27FC236}">
                <a16:creationId xmlns:a16="http://schemas.microsoft.com/office/drawing/2014/main" id="{C8CD2ACC-D634-4D18-8D73-733FFF0CB65B}"/>
              </a:ext>
            </a:extLst>
          </p:cNvPr>
          <p:cNvSpPr/>
          <p:nvPr/>
        </p:nvSpPr>
        <p:spPr>
          <a:xfrm>
            <a:off x="140882" y="3427701"/>
            <a:ext cx="601621" cy="600869"/>
          </a:xfrm>
          <a:custGeom>
            <a:avLst/>
            <a:gdLst/>
            <a:ahLst/>
            <a:cxnLst/>
            <a:rect l="l" t="t" r="r" b="b"/>
            <a:pathLst>
              <a:path w="601621" h="600869">
                <a:moveTo>
                  <a:pt x="0" y="0"/>
                </a:moveTo>
                <a:lnTo>
                  <a:pt x="601621" y="0"/>
                </a:lnTo>
                <a:lnTo>
                  <a:pt x="601621" y="600869"/>
                </a:lnTo>
                <a:lnTo>
                  <a:pt x="0" y="600869"/>
                </a:lnTo>
                <a:lnTo>
                  <a:pt x="0" y="0"/>
                </a:lnTo>
                <a:close/>
              </a:path>
            </a:pathLst>
          </a:custGeom>
          <a:blipFill>
            <a:blip r:embed="rId11"/>
            <a:stretch>
              <a:fillRect/>
            </a:stretch>
          </a:blipFill>
          <a:ln cap="sq">
            <a:noFill/>
            <a:prstDash val="solid"/>
            <a:miter/>
          </a:ln>
        </p:spPr>
      </p:sp>
      <p:graphicFrame>
        <p:nvGraphicFramePr>
          <p:cNvPr id="47" name="Diagram 46"/>
          <p:cNvGraphicFramePr/>
          <p:nvPr>
            <p:extLst>
              <p:ext uri="{D42A27DB-BD31-4B8C-83A1-F6EECF244321}">
                <p14:modId xmlns:p14="http://schemas.microsoft.com/office/powerpoint/2010/main" val="2019470515"/>
              </p:ext>
            </p:extLst>
          </p:nvPr>
        </p:nvGraphicFramePr>
        <p:xfrm>
          <a:off x="8721225" y="1697075"/>
          <a:ext cx="9296400" cy="7188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1338158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heel(1)">
                                      <p:cBhvr>
                                        <p:cTn id="13"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Graphic spid="47"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463643" y="8637999"/>
            <a:ext cx="326202" cy="326202"/>
          </a:xfrm>
          <a:custGeom>
            <a:avLst/>
            <a:gdLst/>
            <a:ahLst/>
            <a:cxnLst/>
            <a:rect l="l" t="t" r="r" b="b"/>
            <a:pathLst>
              <a:path w="326202" h="326202">
                <a:moveTo>
                  <a:pt x="0" y="0"/>
                </a:moveTo>
                <a:lnTo>
                  <a:pt x="326202" y="0"/>
                </a:lnTo>
                <a:lnTo>
                  <a:pt x="326202" y="326202"/>
                </a:lnTo>
                <a:lnTo>
                  <a:pt x="0" y="3262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2" name="Group 12"/>
          <p:cNvGrpSpPr/>
          <p:nvPr/>
        </p:nvGrpSpPr>
        <p:grpSpPr>
          <a:xfrm>
            <a:off x="10255417" y="558979"/>
            <a:ext cx="5943465" cy="1609207"/>
            <a:chOff x="0" y="0"/>
            <a:chExt cx="1565357" cy="423824"/>
          </a:xfrm>
        </p:grpSpPr>
        <p:sp>
          <p:nvSpPr>
            <p:cNvPr id="13" name="Freeform 13"/>
            <p:cNvSpPr/>
            <p:nvPr/>
          </p:nvSpPr>
          <p:spPr>
            <a:xfrm>
              <a:off x="0" y="0"/>
              <a:ext cx="1565357" cy="423824"/>
            </a:xfrm>
            <a:custGeom>
              <a:avLst/>
              <a:gdLst/>
              <a:ahLst/>
              <a:cxnLst/>
              <a:rect l="l" t="t" r="r" b="b"/>
              <a:pathLst>
                <a:path w="1565357" h="423824">
                  <a:moveTo>
                    <a:pt x="130259" y="0"/>
                  </a:moveTo>
                  <a:lnTo>
                    <a:pt x="1435098" y="0"/>
                  </a:lnTo>
                  <a:cubicBezTo>
                    <a:pt x="1469645" y="0"/>
                    <a:pt x="1502777" y="13724"/>
                    <a:pt x="1527205" y="38152"/>
                  </a:cubicBezTo>
                  <a:cubicBezTo>
                    <a:pt x="1551633" y="62580"/>
                    <a:pt x="1565357" y="95712"/>
                    <a:pt x="1565357" y="130259"/>
                  </a:cubicBezTo>
                  <a:lnTo>
                    <a:pt x="1565357" y="293565"/>
                  </a:lnTo>
                  <a:cubicBezTo>
                    <a:pt x="1565357" y="328112"/>
                    <a:pt x="1551633" y="361244"/>
                    <a:pt x="1527205" y="385672"/>
                  </a:cubicBezTo>
                  <a:cubicBezTo>
                    <a:pt x="1502777" y="410100"/>
                    <a:pt x="1469645" y="423824"/>
                    <a:pt x="1435098" y="423824"/>
                  </a:cubicBezTo>
                  <a:lnTo>
                    <a:pt x="130259" y="423824"/>
                  </a:lnTo>
                  <a:cubicBezTo>
                    <a:pt x="95712" y="423824"/>
                    <a:pt x="62580" y="410100"/>
                    <a:pt x="38152" y="385672"/>
                  </a:cubicBezTo>
                  <a:cubicBezTo>
                    <a:pt x="13724" y="361244"/>
                    <a:pt x="0" y="328112"/>
                    <a:pt x="0" y="293565"/>
                  </a:cubicBezTo>
                  <a:lnTo>
                    <a:pt x="0" y="130259"/>
                  </a:lnTo>
                  <a:cubicBezTo>
                    <a:pt x="0" y="95712"/>
                    <a:pt x="13724" y="62580"/>
                    <a:pt x="38152" y="38152"/>
                  </a:cubicBezTo>
                  <a:cubicBezTo>
                    <a:pt x="62580" y="13724"/>
                    <a:pt x="95712" y="0"/>
                    <a:pt x="130259" y="0"/>
                  </a:cubicBezTo>
                  <a:close/>
                </a:path>
              </a:pathLst>
            </a:custGeom>
            <a:solidFill>
              <a:srgbClr val="FFF8F0"/>
            </a:solidFill>
            <a:ln w="19050" cap="rnd">
              <a:solidFill>
                <a:srgbClr val="222221"/>
              </a:solidFill>
              <a:prstDash val="solid"/>
              <a:round/>
            </a:ln>
          </p:spPr>
        </p:sp>
        <p:sp>
          <p:nvSpPr>
            <p:cNvPr id="14" name="TextBox 14"/>
            <p:cNvSpPr txBox="1"/>
            <p:nvPr/>
          </p:nvSpPr>
          <p:spPr>
            <a:xfrm>
              <a:off x="0" y="0"/>
              <a:ext cx="1565357" cy="423824"/>
            </a:xfrm>
            <a:prstGeom prst="rect">
              <a:avLst/>
            </a:prstGeom>
          </p:spPr>
          <p:txBody>
            <a:bodyPr lIns="254000" tIns="254000" rIns="254000" bIns="254000" rtlCol="0" anchor="ctr"/>
            <a:lstStyle/>
            <a:p>
              <a:pPr algn="ctr">
                <a:lnSpc>
                  <a:spcPts val="2999"/>
                </a:lnSpc>
              </a:pPr>
              <a:r>
                <a:rPr lang="en-US" sz="2999" dirty="0">
                  <a:solidFill>
                    <a:srgbClr val="FF0000"/>
                  </a:solidFill>
                  <a:latin typeface="Times New Roman Bold"/>
                  <a:ea typeface="Times New Roman Bold"/>
                  <a:cs typeface="Times New Roman Bold"/>
                  <a:sym typeface="Times New Roman Bold"/>
                </a:rPr>
                <a:t>NGHĨA VỤ CỦA NGƯỜI NỘP THUẾ</a:t>
              </a:r>
            </a:p>
          </p:txBody>
        </p:sp>
      </p:grpSp>
      <p:grpSp>
        <p:nvGrpSpPr>
          <p:cNvPr id="24" name="Group 24"/>
          <p:cNvGrpSpPr/>
          <p:nvPr/>
        </p:nvGrpSpPr>
        <p:grpSpPr>
          <a:xfrm>
            <a:off x="7453345" y="8265246"/>
            <a:ext cx="1234352" cy="914400"/>
            <a:chOff x="0" y="0"/>
            <a:chExt cx="325097" cy="240830"/>
          </a:xfrm>
        </p:grpSpPr>
        <p:sp>
          <p:nvSpPr>
            <p:cNvPr id="25" name="Freeform 25"/>
            <p:cNvSpPr/>
            <p:nvPr/>
          </p:nvSpPr>
          <p:spPr>
            <a:xfrm>
              <a:off x="0" y="0"/>
              <a:ext cx="325097" cy="240830"/>
            </a:xfrm>
            <a:custGeom>
              <a:avLst/>
              <a:gdLst/>
              <a:ahLst/>
              <a:cxnLst/>
              <a:rect l="l" t="t" r="r" b="b"/>
              <a:pathLst>
                <a:path w="325097" h="240830">
                  <a:moveTo>
                    <a:pt x="120415" y="0"/>
                  </a:moveTo>
                  <a:lnTo>
                    <a:pt x="204682" y="0"/>
                  </a:lnTo>
                  <a:cubicBezTo>
                    <a:pt x="236618" y="0"/>
                    <a:pt x="267246" y="12687"/>
                    <a:pt x="289828" y="35269"/>
                  </a:cubicBezTo>
                  <a:cubicBezTo>
                    <a:pt x="312410" y="57851"/>
                    <a:pt x="325097" y="88479"/>
                    <a:pt x="325097" y="120415"/>
                  </a:cubicBezTo>
                  <a:lnTo>
                    <a:pt x="325097" y="120415"/>
                  </a:lnTo>
                  <a:cubicBezTo>
                    <a:pt x="325097" y="186918"/>
                    <a:pt x="271185" y="240830"/>
                    <a:pt x="204682" y="240830"/>
                  </a:cubicBezTo>
                  <a:lnTo>
                    <a:pt x="120415" y="240830"/>
                  </a:lnTo>
                  <a:cubicBezTo>
                    <a:pt x="88479" y="240830"/>
                    <a:pt x="57851" y="228143"/>
                    <a:pt x="35269" y="205561"/>
                  </a:cubicBezTo>
                  <a:cubicBezTo>
                    <a:pt x="12687" y="182979"/>
                    <a:pt x="0" y="152351"/>
                    <a:pt x="0" y="120415"/>
                  </a:cubicBezTo>
                  <a:lnTo>
                    <a:pt x="0" y="120415"/>
                  </a:lnTo>
                  <a:cubicBezTo>
                    <a:pt x="0" y="88479"/>
                    <a:pt x="12687" y="57851"/>
                    <a:pt x="35269" y="35269"/>
                  </a:cubicBezTo>
                  <a:cubicBezTo>
                    <a:pt x="57851" y="12687"/>
                    <a:pt x="88479" y="0"/>
                    <a:pt x="120415" y="0"/>
                  </a:cubicBezTo>
                  <a:close/>
                </a:path>
              </a:pathLst>
            </a:custGeom>
            <a:solidFill>
              <a:srgbClr val="222221"/>
            </a:solidFill>
            <a:ln w="19050" cap="rnd">
              <a:solidFill>
                <a:srgbClr val="222221"/>
              </a:solidFill>
              <a:prstDash val="solid"/>
              <a:round/>
            </a:ln>
          </p:spPr>
        </p:sp>
        <p:sp>
          <p:nvSpPr>
            <p:cNvPr id="26" name="TextBox 26"/>
            <p:cNvSpPr txBox="1"/>
            <p:nvPr/>
          </p:nvSpPr>
          <p:spPr>
            <a:xfrm>
              <a:off x="0" y="-19050"/>
              <a:ext cx="325097" cy="259880"/>
            </a:xfrm>
            <a:prstGeom prst="rect">
              <a:avLst/>
            </a:prstGeom>
          </p:spPr>
          <p:txBody>
            <a:bodyPr lIns="50800" tIns="50800" rIns="50800" bIns="50800" rtlCol="0" anchor="ctr"/>
            <a:lstStyle/>
            <a:p>
              <a:pPr marL="0" lvl="0" indent="0" algn="l">
                <a:lnSpc>
                  <a:spcPts val="2599"/>
                </a:lnSpc>
                <a:spcBef>
                  <a:spcPct val="0"/>
                </a:spcBef>
              </a:pPr>
              <a:endParaRPr/>
            </a:p>
          </p:txBody>
        </p:sp>
      </p:grpSp>
      <p:sp>
        <p:nvSpPr>
          <p:cNvPr id="27" name="Freeform 27"/>
          <p:cNvSpPr/>
          <p:nvPr/>
        </p:nvSpPr>
        <p:spPr>
          <a:xfrm>
            <a:off x="8038795" y="8480690"/>
            <a:ext cx="482632" cy="483511"/>
          </a:xfrm>
          <a:custGeom>
            <a:avLst/>
            <a:gdLst/>
            <a:ahLst/>
            <a:cxnLst/>
            <a:rect l="l" t="t" r="r" b="b"/>
            <a:pathLst>
              <a:path w="482632" h="483511">
                <a:moveTo>
                  <a:pt x="0" y="0"/>
                </a:moveTo>
                <a:lnTo>
                  <a:pt x="482632" y="0"/>
                </a:lnTo>
                <a:lnTo>
                  <a:pt x="482632" y="483511"/>
                </a:lnTo>
                <a:lnTo>
                  <a:pt x="0" y="4835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TextBox 28"/>
          <p:cNvSpPr txBox="1"/>
          <p:nvPr/>
        </p:nvSpPr>
        <p:spPr>
          <a:xfrm>
            <a:off x="1028700" y="3194116"/>
            <a:ext cx="7844569" cy="3946843"/>
          </a:xfrm>
          <a:prstGeom prst="rect">
            <a:avLst/>
          </a:prstGeom>
        </p:spPr>
        <p:txBody>
          <a:bodyPr lIns="0" tIns="0" rIns="0" bIns="0" rtlCol="0" anchor="t">
            <a:spAutoFit/>
          </a:bodyPr>
          <a:lstStyle/>
          <a:p>
            <a:pPr algn="l">
              <a:lnSpc>
                <a:spcPts val="7727"/>
              </a:lnSpc>
            </a:pPr>
            <a:r>
              <a:rPr lang="en-US" sz="7025" dirty="0">
                <a:solidFill>
                  <a:srgbClr val="222221"/>
                </a:solidFill>
                <a:latin typeface="Muli Ultra-Bold"/>
                <a:ea typeface="Muli Ultra-Bold"/>
                <a:cs typeface="Muli Ultra-Bold"/>
                <a:sym typeface="Muli Ultra-Bold"/>
              </a:rPr>
              <a:t>NỘP THUẾ LÀ QUYỀN LỢI VÀ NGHĨA VỤ CỦA MỌI CÔNG DÂN</a:t>
            </a:r>
          </a:p>
        </p:txBody>
      </p:sp>
      <p:pic>
        <p:nvPicPr>
          <p:cNvPr id="41" name="Picture 40">
            <a:extLst>
              <a:ext uri="{FF2B5EF4-FFF2-40B4-BE49-F238E27FC236}">
                <a16:creationId xmlns:a16="http://schemas.microsoft.com/office/drawing/2014/main" id="{1655EF7A-8BA8-40F7-9B81-930C84797CBC}"/>
              </a:ext>
            </a:extLst>
          </p:cNvPr>
          <p:cNvPicPr>
            <a:picLocks noChangeAspect="1"/>
          </p:cNvPicPr>
          <p:nvPr/>
        </p:nvPicPr>
        <p:blipFill>
          <a:blip r:embed="rId6"/>
          <a:stretch>
            <a:fillRect/>
          </a:stretch>
        </p:blipFill>
        <p:spPr>
          <a:xfrm>
            <a:off x="3886200" y="777031"/>
            <a:ext cx="1569156" cy="1840089"/>
          </a:xfrm>
          <a:prstGeom prst="rect">
            <a:avLst/>
          </a:prstGeom>
        </p:spPr>
      </p:pic>
      <p:pic>
        <p:nvPicPr>
          <p:cNvPr id="42" name="Picture 41">
            <a:extLst>
              <a:ext uri="{FF2B5EF4-FFF2-40B4-BE49-F238E27FC236}">
                <a16:creationId xmlns:a16="http://schemas.microsoft.com/office/drawing/2014/main" id="{6933B287-7C66-477C-822D-B090B71F1E86}"/>
              </a:ext>
            </a:extLst>
          </p:cNvPr>
          <p:cNvPicPr>
            <a:picLocks noChangeAspect="1"/>
          </p:cNvPicPr>
          <p:nvPr/>
        </p:nvPicPr>
        <p:blipFill>
          <a:blip r:embed="rId7"/>
          <a:stretch>
            <a:fillRect/>
          </a:stretch>
        </p:blipFill>
        <p:spPr>
          <a:xfrm>
            <a:off x="4089937" y="7596847"/>
            <a:ext cx="1682044" cy="2257778"/>
          </a:xfrm>
          <a:prstGeom prst="rect">
            <a:avLst/>
          </a:prstGeom>
        </p:spPr>
      </p:pic>
      <p:pic>
        <p:nvPicPr>
          <p:cNvPr id="43" name="Picture 42">
            <a:extLst>
              <a:ext uri="{FF2B5EF4-FFF2-40B4-BE49-F238E27FC236}">
                <a16:creationId xmlns:a16="http://schemas.microsoft.com/office/drawing/2014/main" id="{E57F7E97-AA2C-452E-89A9-C25166662B4F}"/>
              </a:ext>
            </a:extLst>
          </p:cNvPr>
          <p:cNvPicPr>
            <a:picLocks noChangeAspect="1"/>
          </p:cNvPicPr>
          <p:nvPr/>
        </p:nvPicPr>
        <p:blipFill>
          <a:blip r:embed="rId8"/>
          <a:stretch>
            <a:fillRect/>
          </a:stretch>
        </p:blipFill>
        <p:spPr>
          <a:xfrm>
            <a:off x="3793604" y="8816047"/>
            <a:ext cx="756356" cy="1038578"/>
          </a:xfrm>
          <a:prstGeom prst="rect">
            <a:avLst/>
          </a:prstGeom>
        </p:spPr>
      </p:pic>
      <p:sp>
        <p:nvSpPr>
          <p:cNvPr id="44" name="Freeform 20">
            <a:extLst>
              <a:ext uri="{FF2B5EF4-FFF2-40B4-BE49-F238E27FC236}">
                <a16:creationId xmlns:a16="http://schemas.microsoft.com/office/drawing/2014/main" id="{AC9B82A6-DD67-496E-AD08-81484F03B6FF}"/>
              </a:ext>
            </a:extLst>
          </p:cNvPr>
          <p:cNvSpPr/>
          <p:nvPr/>
        </p:nvSpPr>
        <p:spPr>
          <a:xfrm>
            <a:off x="465825" y="-174433"/>
            <a:ext cx="899287" cy="898163"/>
          </a:xfrm>
          <a:custGeom>
            <a:avLst/>
            <a:gdLst/>
            <a:ahLst/>
            <a:cxnLst/>
            <a:rect l="l" t="t" r="r" b="b"/>
            <a:pathLst>
              <a:path w="899287" h="898163">
                <a:moveTo>
                  <a:pt x="0" y="0"/>
                </a:moveTo>
                <a:lnTo>
                  <a:pt x="899287" y="0"/>
                </a:lnTo>
                <a:lnTo>
                  <a:pt x="899287" y="898164"/>
                </a:lnTo>
                <a:lnTo>
                  <a:pt x="0" y="898164"/>
                </a:lnTo>
                <a:lnTo>
                  <a:pt x="0" y="0"/>
                </a:lnTo>
                <a:close/>
              </a:path>
            </a:pathLst>
          </a:custGeom>
          <a:blipFill>
            <a:blip r:embed="rId9"/>
            <a:stretch>
              <a:fillRect/>
            </a:stretch>
          </a:blipFill>
        </p:spPr>
      </p:sp>
      <p:sp>
        <p:nvSpPr>
          <p:cNvPr id="45" name="Freeform 22">
            <a:extLst>
              <a:ext uri="{FF2B5EF4-FFF2-40B4-BE49-F238E27FC236}">
                <a16:creationId xmlns:a16="http://schemas.microsoft.com/office/drawing/2014/main" id="{3C9507FD-29FB-439B-B198-3CF1CB8B1E2E}"/>
              </a:ext>
            </a:extLst>
          </p:cNvPr>
          <p:cNvSpPr/>
          <p:nvPr/>
        </p:nvSpPr>
        <p:spPr>
          <a:xfrm>
            <a:off x="-760255" y="8925750"/>
            <a:ext cx="1226080" cy="1224548"/>
          </a:xfrm>
          <a:custGeom>
            <a:avLst/>
            <a:gdLst/>
            <a:ahLst/>
            <a:cxnLst/>
            <a:rect l="l" t="t" r="r" b="b"/>
            <a:pathLst>
              <a:path w="1226080" h="1224548">
                <a:moveTo>
                  <a:pt x="0" y="0"/>
                </a:moveTo>
                <a:lnTo>
                  <a:pt x="1226080" y="0"/>
                </a:lnTo>
                <a:lnTo>
                  <a:pt x="1226080" y="1224548"/>
                </a:lnTo>
                <a:lnTo>
                  <a:pt x="0" y="1224548"/>
                </a:lnTo>
                <a:lnTo>
                  <a:pt x="0" y="0"/>
                </a:lnTo>
                <a:close/>
              </a:path>
            </a:pathLst>
          </a:custGeom>
          <a:blipFill>
            <a:blip r:embed="rId10"/>
            <a:stretch>
              <a:fillRect/>
            </a:stretch>
          </a:blipFill>
        </p:spPr>
      </p:sp>
      <p:sp>
        <p:nvSpPr>
          <p:cNvPr id="46" name="Freeform 24">
            <a:extLst>
              <a:ext uri="{FF2B5EF4-FFF2-40B4-BE49-F238E27FC236}">
                <a16:creationId xmlns:a16="http://schemas.microsoft.com/office/drawing/2014/main" id="{C8CD2ACC-D634-4D18-8D73-733FFF0CB65B}"/>
              </a:ext>
            </a:extLst>
          </p:cNvPr>
          <p:cNvSpPr/>
          <p:nvPr/>
        </p:nvSpPr>
        <p:spPr>
          <a:xfrm>
            <a:off x="140882" y="3427701"/>
            <a:ext cx="601621" cy="600869"/>
          </a:xfrm>
          <a:custGeom>
            <a:avLst/>
            <a:gdLst/>
            <a:ahLst/>
            <a:cxnLst/>
            <a:rect l="l" t="t" r="r" b="b"/>
            <a:pathLst>
              <a:path w="601621" h="600869">
                <a:moveTo>
                  <a:pt x="0" y="0"/>
                </a:moveTo>
                <a:lnTo>
                  <a:pt x="601621" y="0"/>
                </a:lnTo>
                <a:lnTo>
                  <a:pt x="601621" y="600869"/>
                </a:lnTo>
                <a:lnTo>
                  <a:pt x="0" y="600869"/>
                </a:lnTo>
                <a:lnTo>
                  <a:pt x="0" y="0"/>
                </a:lnTo>
                <a:close/>
              </a:path>
            </a:pathLst>
          </a:custGeom>
          <a:blipFill>
            <a:blip r:embed="rId11"/>
            <a:stretch>
              <a:fillRect/>
            </a:stretch>
          </a:blipFill>
          <a:ln cap="sq">
            <a:noFill/>
            <a:prstDash val="solid"/>
            <a:miter/>
          </a:ln>
        </p:spPr>
      </p:sp>
      <p:graphicFrame>
        <p:nvGraphicFramePr>
          <p:cNvPr id="6" name="Diagram 5"/>
          <p:cNvGraphicFramePr/>
          <p:nvPr>
            <p:extLst>
              <p:ext uri="{D42A27DB-BD31-4B8C-83A1-F6EECF244321}">
                <p14:modId xmlns:p14="http://schemas.microsoft.com/office/powerpoint/2010/main" val="222993000"/>
              </p:ext>
            </p:extLst>
          </p:nvPr>
        </p:nvGraphicFramePr>
        <p:xfrm>
          <a:off x="7131150" y="2168186"/>
          <a:ext cx="12192000" cy="8128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1245481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Graphic spid="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0"/>
            <a:ext cx="18288000" cy="10287000"/>
            <a:chOff x="0" y="0"/>
            <a:chExt cx="3093156" cy="3479800"/>
          </a:xfrm>
          <a:solidFill>
            <a:schemeClr val="bg1"/>
          </a:solidFill>
        </p:grpSpPr>
        <p:sp>
          <p:nvSpPr>
            <p:cNvPr id="3" name="Freeform 4"/>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grpFill/>
          </p:spPr>
        </p:sp>
      </p:grpSp>
      <p:sp>
        <p:nvSpPr>
          <p:cNvPr id="4" name="Right Arrow 3"/>
          <p:cNvSpPr/>
          <p:nvPr/>
        </p:nvSpPr>
        <p:spPr>
          <a:xfrm>
            <a:off x="8001000" y="6057900"/>
            <a:ext cx="9906000" cy="3355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Quan sát các hình ảnh sau, đoán các từ khoá mà cô đang có?</a:t>
            </a:r>
          </a:p>
        </p:txBody>
      </p:sp>
      <p:pic>
        <p:nvPicPr>
          <p:cNvPr id="5" name="Picture 4"/>
          <p:cNvPicPr>
            <a:picLocks noChangeAspect="1"/>
          </p:cNvPicPr>
          <p:nvPr/>
        </p:nvPicPr>
        <p:blipFill>
          <a:blip r:embed="rId2"/>
          <a:stretch>
            <a:fillRect/>
          </a:stretch>
        </p:blipFill>
        <p:spPr>
          <a:xfrm>
            <a:off x="838200" y="-78038"/>
            <a:ext cx="6730567" cy="7242676"/>
          </a:xfrm>
          <a:prstGeom prst="rect">
            <a:avLst/>
          </a:prstGeom>
        </p:spPr>
      </p:pic>
      <p:sp>
        <p:nvSpPr>
          <p:cNvPr id="6" name="Bevel 5"/>
          <p:cNvSpPr/>
          <p:nvPr/>
        </p:nvSpPr>
        <p:spPr>
          <a:xfrm>
            <a:off x="1460283" y="1562100"/>
            <a:ext cx="5486400" cy="53340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t>Kí hợp đồng, làm việc tại cơ quan thuế (HS đoán: đóng thuế, hoàn thuế, kê khai, ….), mã số thuế, hồ sơ thuế, đăng kí thuế, chiếm đoạt, hóa đơn, bán hàng không có hóa đơn, người trốn thuế, cơ quan quản lí thuế</a:t>
            </a:r>
            <a:r>
              <a:rPr lang="en-US" sz="2400"/>
              <a:t>,…</a:t>
            </a:r>
          </a:p>
        </p:txBody>
      </p:sp>
      <p:sp>
        <p:nvSpPr>
          <p:cNvPr id="7" name="Oval 6"/>
          <p:cNvSpPr/>
          <p:nvPr/>
        </p:nvSpPr>
        <p:spPr>
          <a:xfrm>
            <a:off x="2895600" y="646781"/>
            <a:ext cx="3060483" cy="876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Từ khoá</a:t>
            </a:r>
          </a:p>
        </p:txBody>
      </p:sp>
      <p:pic>
        <p:nvPicPr>
          <p:cNvPr id="10" name="Picture 9"/>
          <p:cNvPicPr>
            <a:picLocks noChangeAspect="1"/>
          </p:cNvPicPr>
          <p:nvPr/>
        </p:nvPicPr>
        <p:blipFill>
          <a:blip r:embed="rId3"/>
          <a:stretch>
            <a:fillRect/>
          </a:stretch>
        </p:blipFill>
        <p:spPr>
          <a:xfrm>
            <a:off x="10668000" y="3047081"/>
            <a:ext cx="3149017" cy="2971800"/>
          </a:xfrm>
          <a:prstGeom prst="rect">
            <a:avLst/>
          </a:prstGeom>
        </p:spPr>
      </p:pic>
      <p:pic>
        <p:nvPicPr>
          <p:cNvPr id="11" name="Picture 10"/>
          <p:cNvPicPr>
            <a:picLocks noChangeAspect="1"/>
          </p:cNvPicPr>
          <p:nvPr/>
        </p:nvPicPr>
        <p:blipFill>
          <a:blip r:embed="rId4"/>
          <a:stretch>
            <a:fillRect/>
          </a:stretch>
        </p:blipFill>
        <p:spPr>
          <a:xfrm>
            <a:off x="1981200" y="2169862"/>
            <a:ext cx="4267200" cy="4040438"/>
          </a:xfrm>
          <a:prstGeom prst="rect">
            <a:avLst/>
          </a:prstGeom>
        </p:spPr>
      </p:pic>
      <p:sp>
        <p:nvSpPr>
          <p:cNvPr id="12" name="Cloud Callout 11"/>
          <p:cNvSpPr/>
          <p:nvPr/>
        </p:nvSpPr>
        <p:spPr>
          <a:xfrm>
            <a:off x="11493717" y="342900"/>
            <a:ext cx="4876800" cy="2895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Bạn nào đoán đúng nhanh, nhiều nhất được thưởng nha</a:t>
            </a:r>
          </a:p>
        </p:txBody>
      </p:sp>
    </p:spTree>
    <p:extLst>
      <p:ext uri="{BB962C8B-B14F-4D97-AF65-F5344CB8AC3E}">
        <p14:creationId xmlns:p14="http://schemas.microsoft.com/office/powerpoint/2010/main" val="1885723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4592"/>
            <a:ext cx="6546179" cy="5600700"/>
          </a:xfrm>
          <a:prstGeom prst="rect">
            <a:avLst/>
          </a:prstGeom>
        </p:spPr>
      </p:pic>
      <p:pic>
        <p:nvPicPr>
          <p:cNvPr id="3" name="Picture 2"/>
          <p:cNvPicPr>
            <a:picLocks noChangeAspect="1"/>
          </p:cNvPicPr>
          <p:nvPr/>
        </p:nvPicPr>
        <p:blipFill>
          <a:blip r:embed="rId3"/>
          <a:stretch>
            <a:fillRect/>
          </a:stretch>
        </p:blipFill>
        <p:spPr>
          <a:xfrm>
            <a:off x="12192000" y="-214592"/>
            <a:ext cx="6096000" cy="5817533"/>
          </a:xfrm>
          <a:prstGeom prst="rect">
            <a:avLst/>
          </a:prstGeom>
        </p:spPr>
      </p:pic>
      <p:pic>
        <p:nvPicPr>
          <p:cNvPr id="4" name="Picture 3"/>
          <p:cNvPicPr>
            <a:picLocks noChangeAspect="1"/>
          </p:cNvPicPr>
          <p:nvPr/>
        </p:nvPicPr>
        <p:blipFill>
          <a:blip r:embed="rId4"/>
          <a:stretch>
            <a:fillRect/>
          </a:stretch>
        </p:blipFill>
        <p:spPr>
          <a:xfrm>
            <a:off x="-275621" y="5386108"/>
            <a:ext cx="4542822" cy="4900892"/>
          </a:xfrm>
          <a:prstGeom prst="rect">
            <a:avLst/>
          </a:prstGeom>
        </p:spPr>
      </p:pic>
      <p:pic>
        <p:nvPicPr>
          <p:cNvPr id="5" name="Picture 4"/>
          <p:cNvPicPr>
            <a:picLocks noChangeAspect="1"/>
          </p:cNvPicPr>
          <p:nvPr/>
        </p:nvPicPr>
        <p:blipFill>
          <a:blip r:embed="rId5"/>
          <a:stretch>
            <a:fillRect/>
          </a:stretch>
        </p:blipFill>
        <p:spPr>
          <a:xfrm>
            <a:off x="4196116" y="5415243"/>
            <a:ext cx="5597583" cy="4905375"/>
          </a:xfrm>
          <a:prstGeom prst="rect">
            <a:avLst/>
          </a:prstGeom>
        </p:spPr>
      </p:pic>
      <p:pic>
        <p:nvPicPr>
          <p:cNvPr id="6" name="Picture 5"/>
          <p:cNvPicPr>
            <a:picLocks noChangeAspect="1"/>
          </p:cNvPicPr>
          <p:nvPr/>
        </p:nvPicPr>
        <p:blipFill>
          <a:blip r:embed="rId6"/>
          <a:stretch>
            <a:fillRect/>
          </a:stretch>
        </p:blipFill>
        <p:spPr>
          <a:xfrm>
            <a:off x="6546180" y="-214592"/>
            <a:ext cx="5645820" cy="5631797"/>
          </a:xfrm>
          <a:prstGeom prst="rect">
            <a:avLst/>
          </a:prstGeom>
        </p:spPr>
      </p:pic>
      <p:pic>
        <p:nvPicPr>
          <p:cNvPr id="7" name="Picture 6"/>
          <p:cNvPicPr>
            <a:picLocks noChangeAspect="1"/>
          </p:cNvPicPr>
          <p:nvPr/>
        </p:nvPicPr>
        <p:blipFill>
          <a:blip r:embed="rId7"/>
          <a:stretch>
            <a:fillRect/>
          </a:stretch>
        </p:blipFill>
        <p:spPr>
          <a:xfrm>
            <a:off x="9769984" y="5446340"/>
            <a:ext cx="4690638" cy="4933647"/>
          </a:xfrm>
          <a:prstGeom prst="rect">
            <a:avLst/>
          </a:prstGeom>
        </p:spPr>
      </p:pic>
      <p:pic>
        <p:nvPicPr>
          <p:cNvPr id="8" name="Picture 7"/>
          <p:cNvPicPr>
            <a:picLocks noChangeAspect="1"/>
          </p:cNvPicPr>
          <p:nvPr/>
        </p:nvPicPr>
        <p:blipFill>
          <a:blip r:embed="rId8"/>
          <a:stretch>
            <a:fillRect/>
          </a:stretch>
        </p:blipFill>
        <p:spPr>
          <a:xfrm>
            <a:off x="14513604" y="5448300"/>
            <a:ext cx="3774396" cy="4872317"/>
          </a:xfrm>
          <a:prstGeom prst="rect">
            <a:avLst/>
          </a:prstGeom>
        </p:spPr>
      </p:pic>
      <p:sp>
        <p:nvSpPr>
          <p:cNvPr id="9" name="Freeform 5">
            <a:extLst>
              <a:ext uri="{FF2B5EF4-FFF2-40B4-BE49-F238E27FC236}">
                <a16:creationId xmlns:a16="http://schemas.microsoft.com/office/drawing/2014/main" id="{3A508688-B64A-4D2D-9AB6-ED454ADE5B90}"/>
              </a:ext>
            </a:extLst>
          </p:cNvPr>
          <p:cNvSpPr/>
          <p:nvPr/>
        </p:nvSpPr>
        <p:spPr>
          <a:xfrm>
            <a:off x="-2673078" y="-5668537"/>
            <a:ext cx="1145287" cy="1373657"/>
          </a:xfrm>
          <a:custGeom>
            <a:avLst/>
            <a:gdLst/>
            <a:ahLst/>
            <a:cxnLst/>
            <a:rect l="l" t="t" r="r" b="b"/>
            <a:pathLst>
              <a:path w="1145287" h="1373657">
                <a:moveTo>
                  <a:pt x="0" y="0"/>
                </a:moveTo>
                <a:lnTo>
                  <a:pt x="1145286" y="0"/>
                </a:lnTo>
                <a:lnTo>
                  <a:pt x="1145286" y="1373657"/>
                </a:lnTo>
                <a:lnTo>
                  <a:pt x="0" y="1373657"/>
                </a:lnTo>
                <a:lnTo>
                  <a:pt x="0" y="0"/>
                </a:lnTo>
                <a:close/>
              </a:path>
            </a:pathLst>
          </a:custGeom>
          <a:blipFill>
            <a:blip r:embed="rId9"/>
            <a:stretch>
              <a:fillRect/>
            </a:stretch>
          </a:blipFill>
          <a:ln cap="sq">
            <a:noFill/>
            <a:prstDash val="solid"/>
            <a:miter/>
          </a:ln>
        </p:spPr>
      </p:sp>
      <p:sp>
        <p:nvSpPr>
          <p:cNvPr id="10" name="Freeform 6">
            <a:extLst>
              <a:ext uri="{FF2B5EF4-FFF2-40B4-BE49-F238E27FC236}">
                <a16:creationId xmlns:a16="http://schemas.microsoft.com/office/drawing/2014/main" id="{9E530884-216C-48E5-8E21-92127DECAB9F}"/>
              </a:ext>
            </a:extLst>
          </p:cNvPr>
          <p:cNvSpPr/>
          <p:nvPr/>
        </p:nvSpPr>
        <p:spPr>
          <a:xfrm>
            <a:off x="-3220055" y="-13197864"/>
            <a:ext cx="1405910" cy="1372519"/>
          </a:xfrm>
          <a:custGeom>
            <a:avLst/>
            <a:gdLst/>
            <a:ahLst/>
            <a:cxnLst/>
            <a:rect l="l" t="t" r="r" b="b"/>
            <a:pathLst>
              <a:path w="1405910" h="1372519">
                <a:moveTo>
                  <a:pt x="0" y="0"/>
                </a:moveTo>
                <a:lnTo>
                  <a:pt x="1405910" y="0"/>
                </a:lnTo>
                <a:lnTo>
                  <a:pt x="1405910" y="1372519"/>
                </a:lnTo>
                <a:lnTo>
                  <a:pt x="0" y="1372519"/>
                </a:lnTo>
                <a:lnTo>
                  <a:pt x="0" y="0"/>
                </a:lnTo>
                <a:close/>
              </a:path>
            </a:pathLst>
          </a:custGeom>
          <a:blipFill>
            <a:blip r:embed="rId10"/>
            <a:stretch>
              <a:fillRect/>
            </a:stretch>
          </a:blipFill>
        </p:spPr>
      </p:sp>
      <p:sp>
        <p:nvSpPr>
          <p:cNvPr id="11" name="Freeform 7">
            <a:extLst>
              <a:ext uri="{FF2B5EF4-FFF2-40B4-BE49-F238E27FC236}">
                <a16:creationId xmlns:a16="http://schemas.microsoft.com/office/drawing/2014/main" id="{37237628-152E-4953-B13B-4B79BFBCFD46}"/>
              </a:ext>
            </a:extLst>
          </p:cNvPr>
          <p:cNvSpPr/>
          <p:nvPr/>
        </p:nvSpPr>
        <p:spPr>
          <a:xfrm rot="158938">
            <a:off x="-3424522" y="-9017032"/>
            <a:ext cx="1502887" cy="1101467"/>
          </a:xfrm>
          <a:custGeom>
            <a:avLst/>
            <a:gdLst/>
            <a:ahLst/>
            <a:cxnLst/>
            <a:rect l="l" t="t" r="r" b="b"/>
            <a:pathLst>
              <a:path w="1502887" h="1101467">
                <a:moveTo>
                  <a:pt x="0" y="0"/>
                </a:moveTo>
                <a:lnTo>
                  <a:pt x="1502887" y="0"/>
                </a:lnTo>
                <a:lnTo>
                  <a:pt x="1502887" y="1101468"/>
                </a:lnTo>
                <a:lnTo>
                  <a:pt x="0" y="1101468"/>
                </a:lnTo>
                <a:lnTo>
                  <a:pt x="0" y="0"/>
                </a:lnTo>
                <a:close/>
              </a:path>
            </a:pathLst>
          </a:custGeom>
          <a:blipFill>
            <a:blip r:embed="rId11"/>
            <a:stretch>
              <a:fillRect/>
            </a:stretch>
          </a:blipFill>
        </p:spPr>
      </p:sp>
      <p:sp>
        <p:nvSpPr>
          <p:cNvPr id="12" name="Freeform 9">
            <a:extLst>
              <a:ext uri="{FF2B5EF4-FFF2-40B4-BE49-F238E27FC236}">
                <a16:creationId xmlns:a16="http://schemas.microsoft.com/office/drawing/2014/main" id="{412DDECD-FAF6-4BF8-9092-EE90B4FF119E}"/>
              </a:ext>
            </a:extLst>
          </p:cNvPr>
          <p:cNvSpPr/>
          <p:nvPr/>
        </p:nvSpPr>
        <p:spPr>
          <a:xfrm>
            <a:off x="-19587191" y="-13546972"/>
            <a:ext cx="1463663" cy="1350229"/>
          </a:xfrm>
          <a:custGeom>
            <a:avLst/>
            <a:gdLst/>
            <a:ahLst/>
            <a:cxnLst/>
            <a:rect l="l" t="t" r="r" b="b"/>
            <a:pathLst>
              <a:path w="1463663" h="1350229">
                <a:moveTo>
                  <a:pt x="0" y="0"/>
                </a:moveTo>
                <a:lnTo>
                  <a:pt x="1463663" y="0"/>
                </a:lnTo>
                <a:lnTo>
                  <a:pt x="1463663" y="1350229"/>
                </a:lnTo>
                <a:lnTo>
                  <a:pt x="0" y="1350229"/>
                </a:lnTo>
                <a:lnTo>
                  <a:pt x="0" y="0"/>
                </a:lnTo>
                <a:close/>
              </a:path>
            </a:pathLst>
          </a:custGeom>
          <a:blipFill>
            <a:blip r:embed="rId12"/>
            <a:stretch>
              <a:fillRect/>
            </a:stretch>
          </a:blipFill>
          <a:ln cap="sq">
            <a:noFill/>
            <a:prstDash val="solid"/>
            <a:miter/>
          </a:ln>
        </p:spPr>
      </p:sp>
      <p:pic>
        <p:nvPicPr>
          <p:cNvPr id="13" name="Picture 12">
            <a:extLst>
              <a:ext uri="{FF2B5EF4-FFF2-40B4-BE49-F238E27FC236}">
                <a16:creationId xmlns:a16="http://schemas.microsoft.com/office/drawing/2014/main" id="{22E75197-7575-44FA-A1A2-861DC86825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507200" y="-6057900"/>
            <a:ext cx="2533333" cy="2152381"/>
          </a:xfrm>
          <a:prstGeom prst="rect">
            <a:avLst/>
          </a:prstGeom>
        </p:spPr>
      </p:pic>
      <p:pic>
        <p:nvPicPr>
          <p:cNvPr id="14" name="Picture 13">
            <a:extLst>
              <a:ext uri="{FF2B5EF4-FFF2-40B4-BE49-F238E27FC236}">
                <a16:creationId xmlns:a16="http://schemas.microsoft.com/office/drawing/2014/main" id="{AF29CDC0-11BB-43D8-85A9-D6B2AC3833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44204" y="-9792843"/>
            <a:ext cx="13095031" cy="5610019"/>
          </a:xfrm>
          <a:prstGeom prst="rect">
            <a:avLst/>
          </a:prstGeom>
        </p:spPr>
      </p:pic>
      <p:sp>
        <p:nvSpPr>
          <p:cNvPr id="15" name="TextBox 3">
            <a:extLst>
              <a:ext uri="{FF2B5EF4-FFF2-40B4-BE49-F238E27FC236}">
                <a16:creationId xmlns:a16="http://schemas.microsoft.com/office/drawing/2014/main" id="{1C79E35E-0DCB-432C-B6C2-EEDFACF797D1}"/>
              </a:ext>
            </a:extLst>
          </p:cNvPr>
          <p:cNvSpPr txBox="1"/>
          <p:nvPr/>
        </p:nvSpPr>
        <p:spPr>
          <a:xfrm>
            <a:off x="4184393" y="-8249632"/>
            <a:ext cx="13870982" cy="3131627"/>
          </a:xfrm>
          <a:prstGeom prst="rect">
            <a:avLst/>
          </a:prstGeom>
        </p:spPr>
        <p:txBody>
          <a:bodyPr wrap="square" lIns="0" tIns="0" rIns="0" bIns="0" rtlCol="0" anchor="t">
            <a:spAutoFit/>
          </a:bodyPr>
          <a:lstStyle/>
          <a:p>
            <a:pPr marL="0" lvl="0" indent="0" algn="ctr">
              <a:lnSpc>
                <a:spcPts val="8359"/>
              </a:lnSpc>
              <a:spcBef>
                <a:spcPct val="0"/>
              </a:spcBef>
            </a:pPr>
            <a:r>
              <a:rPr lang="en-US" sz="4400" u="none" strike="noStrike" dirty="0" err="1">
                <a:solidFill>
                  <a:srgbClr val="3E3E3E"/>
                </a:solidFill>
                <a:latin typeface="Nunito 1 Heavy"/>
              </a:rPr>
              <a:t>Những</a:t>
            </a:r>
            <a:r>
              <a:rPr lang="en-US" sz="4400" u="none" strike="noStrike" dirty="0">
                <a:solidFill>
                  <a:srgbClr val="3E3E3E"/>
                </a:solidFill>
                <a:latin typeface="Nunito 1 Heavy"/>
              </a:rPr>
              <a:t> </a:t>
            </a:r>
            <a:r>
              <a:rPr lang="en-US" sz="4400" u="none" strike="noStrike" dirty="0" err="1">
                <a:solidFill>
                  <a:srgbClr val="3E3E3E"/>
                </a:solidFill>
                <a:latin typeface="Nunito 1 Heavy"/>
              </a:rPr>
              <a:t>hình</a:t>
            </a:r>
            <a:r>
              <a:rPr lang="en-US" sz="4400" u="none" strike="noStrike" dirty="0">
                <a:solidFill>
                  <a:srgbClr val="3E3E3E"/>
                </a:solidFill>
                <a:latin typeface="Nunito 1 Heavy"/>
              </a:rPr>
              <a:t> </a:t>
            </a:r>
            <a:r>
              <a:rPr lang="en-US" sz="4400" u="none" strike="noStrike" dirty="0" err="1">
                <a:solidFill>
                  <a:srgbClr val="3E3E3E"/>
                </a:solidFill>
                <a:latin typeface="Nunito 1 Heavy"/>
              </a:rPr>
              <a:t>ảnh</a:t>
            </a:r>
            <a:r>
              <a:rPr lang="en-US" sz="4400" u="none" strike="noStrike" dirty="0">
                <a:solidFill>
                  <a:srgbClr val="3E3E3E"/>
                </a:solidFill>
                <a:latin typeface="Nunito 1 Heavy"/>
              </a:rPr>
              <a:t>, </a:t>
            </a:r>
            <a:r>
              <a:rPr lang="en-US" sz="4400" u="none" strike="noStrike" dirty="0" err="1">
                <a:solidFill>
                  <a:srgbClr val="3E3E3E"/>
                </a:solidFill>
                <a:latin typeface="Nunito 1 Heavy"/>
              </a:rPr>
              <a:t>từ</a:t>
            </a:r>
            <a:r>
              <a:rPr lang="en-US" sz="4400" u="none" strike="noStrike" dirty="0">
                <a:solidFill>
                  <a:srgbClr val="3E3E3E"/>
                </a:solidFill>
                <a:latin typeface="Nunito 1 Heavy"/>
              </a:rPr>
              <a:t> </a:t>
            </a:r>
            <a:r>
              <a:rPr lang="en-US" sz="4400" u="none" strike="noStrike" dirty="0" err="1">
                <a:solidFill>
                  <a:srgbClr val="3E3E3E"/>
                </a:solidFill>
                <a:latin typeface="Nunito 1 Heavy"/>
              </a:rPr>
              <a:t>khóa</a:t>
            </a:r>
            <a:r>
              <a:rPr lang="en-US" sz="4400" u="none" strike="noStrike" dirty="0">
                <a:solidFill>
                  <a:srgbClr val="3E3E3E"/>
                </a:solidFill>
                <a:latin typeface="Nunito 1 Heavy"/>
              </a:rPr>
              <a:t> </a:t>
            </a:r>
            <a:r>
              <a:rPr lang="en-US" sz="4400" u="none" strike="noStrike" dirty="0" err="1">
                <a:solidFill>
                  <a:srgbClr val="3E3E3E"/>
                </a:solidFill>
                <a:latin typeface="Nunito 1 Heavy"/>
              </a:rPr>
              <a:t>vừa</a:t>
            </a:r>
            <a:r>
              <a:rPr lang="en-US" sz="4400" u="none" strike="noStrike" dirty="0">
                <a:solidFill>
                  <a:srgbClr val="3E3E3E"/>
                </a:solidFill>
                <a:latin typeface="Nunito 1 Heavy"/>
              </a:rPr>
              <a:t> </a:t>
            </a:r>
            <a:r>
              <a:rPr lang="en-US" sz="4400" u="none" strike="noStrike" dirty="0" err="1">
                <a:solidFill>
                  <a:srgbClr val="3E3E3E"/>
                </a:solidFill>
                <a:latin typeface="Nunito 1 Heavy"/>
              </a:rPr>
              <a:t>đề</a:t>
            </a:r>
            <a:r>
              <a:rPr lang="en-US" sz="4400" u="none" strike="noStrike" dirty="0">
                <a:solidFill>
                  <a:srgbClr val="3E3E3E"/>
                </a:solidFill>
                <a:latin typeface="Nunito 1 Heavy"/>
              </a:rPr>
              <a:t> </a:t>
            </a:r>
            <a:r>
              <a:rPr lang="en-US" sz="4400" u="none" strike="noStrike" dirty="0" err="1">
                <a:solidFill>
                  <a:srgbClr val="3E3E3E"/>
                </a:solidFill>
                <a:latin typeface="Nunito 1 Heavy"/>
              </a:rPr>
              <a:t>cập</a:t>
            </a:r>
            <a:r>
              <a:rPr lang="en-US" sz="4400" u="none" strike="noStrike" dirty="0">
                <a:solidFill>
                  <a:srgbClr val="3E3E3E"/>
                </a:solidFill>
                <a:latin typeface="Nunito 1 Heavy"/>
              </a:rPr>
              <a:t> </a:t>
            </a:r>
            <a:r>
              <a:rPr lang="en-US" sz="4400" u="none" strike="noStrike" dirty="0" err="1">
                <a:solidFill>
                  <a:srgbClr val="3E3E3E"/>
                </a:solidFill>
                <a:latin typeface="Nunito 1 Heavy"/>
              </a:rPr>
              <a:t>đến</a:t>
            </a:r>
            <a:r>
              <a:rPr lang="en-US" sz="4400" u="none" strike="noStrike" dirty="0">
                <a:solidFill>
                  <a:srgbClr val="3E3E3E"/>
                </a:solidFill>
                <a:latin typeface="Nunito 1 Heavy"/>
              </a:rPr>
              <a:t> </a:t>
            </a:r>
            <a:r>
              <a:rPr lang="en-US" sz="4400" u="none" strike="noStrike" dirty="0" err="1">
                <a:solidFill>
                  <a:srgbClr val="3E3E3E"/>
                </a:solidFill>
                <a:latin typeface="Nunito 1 Heavy"/>
              </a:rPr>
              <a:t>liên</a:t>
            </a:r>
            <a:r>
              <a:rPr lang="en-US" sz="4400" u="none" strike="noStrike" dirty="0">
                <a:solidFill>
                  <a:srgbClr val="3E3E3E"/>
                </a:solidFill>
                <a:latin typeface="Nunito 1 Heavy"/>
              </a:rPr>
              <a:t> </a:t>
            </a:r>
            <a:r>
              <a:rPr lang="en-US" sz="4400" u="none" strike="noStrike" dirty="0" err="1">
                <a:solidFill>
                  <a:srgbClr val="3E3E3E"/>
                </a:solidFill>
                <a:latin typeface="Nunito 1 Heavy"/>
              </a:rPr>
              <a:t>quan</a:t>
            </a:r>
            <a:r>
              <a:rPr lang="en-US" sz="4400" u="none" strike="noStrike" dirty="0">
                <a:solidFill>
                  <a:srgbClr val="3E3E3E"/>
                </a:solidFill>
                <a:latin typeface="Nunito 1 Heavy"/>
              </a:rPr>
              <a:t> </a:t>
            </a:r>
            <a:r>
              <a:rPr lang="en-US" sz="4400" u="none" strike="noStrike" dirty="0" err="1">
                <a:solidFill>
                  <a:srgbClr val="3E3E3E"/>
                </a:solidFill>
                <a:latin typeface="Nunito 1 Heavy"/>
              </a:rPr>
              <a:t>đến</a:t>
            </a:r>
            <a:r>
              <a:rPr lang="en-US" sz="4400" u="none" strike="noStrike" dirty="0">
                <a:solidFill>
                  <a:srgbClr val="3E3E3E"/>
                </a:solidFill>
                <a:latin typeface="Nunito 1 Heavy"/>
              </a:rPr>
              <a:t> </a:t>
            </a:r>
            <a:r>
              <a:rPr lang="en-US" sz="4400" u="none" strike="noStrike" dirty="0" err="1">
                <a:solidFill>
                  <a:srgbClr val="3E3E3E"/>
                </a:solidFill>
                <a:latin typeface="Nunito 1 Heavy"/>
              </a:rPr>
              <a:t>điều</a:t>
            </a:r>
            <a:r>
              <a:rPr lang="en-US" sz="4400" u="none" strike="noStrike" dirty="0">
                <a:solidFill>
                  <a:srgbClr val="3E3E3E"/>
                </a:solidFill>
                <a:latin typeface="Nunito 1 Heavy"/>
              </a:rPr>
              <a:t> </a:t>
            </a:r>
            <a:r>
              <a:rPr lang="en-US" sz="4400" u="none" strike="noStrike" dirty="0" err="1">
                <a:solidFill>
                  <a:srgbClr val="3E3E3E"/>
                </a:solidFill>
                <a:latin typeface="Nunito 1 Heavy"/>
              </a:rPr>
              <a:t>luật</a:t>
            </a:r>
            <a:r>
              <a:rPr lang="en-US" sz="4400" u="none" strike="noStrike" dirty="0">
                <a:solidFill>
                  <a:srgbClr val="3E3E3E"/>
                </a:solidFill>
                <a:latin typeface="Nunito 1 Heavy"/>
              </a:rPr>
              <a:t> </a:t>
            </a:r>
            <a:r>
              <a:rPr lang="en-US" sz="4400" u="none" strike="noStrike" dirty="0" err="1">
                <a:solidFill>
                  <a:srgbClr val="3E3E3E"/>
                </a:solidFill>
                <a:latin typeface="Nunito 1 Heavy"/>
              </a:rPr>
              <a:t>nào</a:t>
            </a:r>
            <a:r>
              <a:rPr lang="en-US" sz="4400" u="none" strike="noStrike" dirty="0">
                <a:solidFill>
                  <a:srgbClr val="3E3E3E"/>
                </a:solidFill>
                <a:latin typeface="Nunito 1 Heavy"/>
              </a:rPr>
              <a:t> </a:t>
            </a:r>
            <a:r>
              <a:rPr lang="en-US" sz="4400" u="none" strike="noStrike" dirty="0" err="1">
                <a:solidFill>
                  <a:srgbClr val="3E3E3E"/>
                </a:solidFill>
                <a:latin typeface="Nunito 1 Heavy"/>
              </a:rPr>
              <a:t>trong</a:t>
            </a:r>
            <a:r>
              <a:rPr lang="en-US" sz="4400" u="none" strike="noStrike" dirty="0">
                <a:solidFill>
                  <a:srgbClr val="3E3E3E"/>
                </a:solidFill>
                <a:latin typeface="Nunito 1 Heavy"/>
              </a:rPr>
              <a:t> </a:t>
            </a:r>
            <a:r>
              <a:rPr lang="en-US" sz="4400" u="none" strike="noStrike" dirty="0" err="1">
                <a:solidFill>
                  <a:srgbClr val="3E3E3E"/>
                </a:solidFill>
                <a:latin typeface="Nunito 1 Heavy"/>
              </a:rPr>
              <a:t>luật</a:t>
            </a:r>
            <a:r>
              <a:rPr lang="en-US" sz="4400" u="none" strike="noStrike" dirty="0">
                <a:solidFill>
                  <a:srgbClr val="3E3E3E"/>
                </a:solidFill>
                <a:latin typeface="Nunito 1 Heavy"/>
              </a:rPr>
              <a:t> </a:t>
            </a:r>
            <a:r>
              <a:rPr lang="en-US" sz="4400" u="none" strike="noStrike" dirty="0" err="1">
                <a:solidFill>
                  <a:srgbClr val="3E3E3E"/>
                </a:solidFill>
                <a:latin typeface="Nunito 1 Heavy"/>
              </a:rPr>
              <a:t>quản</a:t>
            </a:r>
            <a:r>
              <a:rPr lang="en-US" sz="4400" u="none" strike="noStrike" dirty="0">
                <a:solidFill>
                  <a:srgbClr val="3E3E3E"/>
                </a:solidFill>
                <a:latin typeface="Nunito 1 Heavy"/>
              </a:rPr>
              <a:t> </a:t>
            </a:r>
            <a:r>
              <a:rPr lang="en-US" sz="4400" u="none" strike="noStrike" dirty="0" err="1">
                <a:solidFill>
                  <a:srgbClr val="3E3E3E"/>
                </a:solidFill>
                <a:latin typeface="Nunito 1 Heavy"/>
              </a:rPr>
              <a:t>lý</a:t>
            </a:r>
            <a:r>
              <a:rPr lang="en-US" sz="4400" u="none" strike="noStrike" dirty="0">
                <a:solidFill>
                  <a:srgbClr val="3E3E3E"/>
                </a:solidFill>
                <a:latin typeface="Nunito 1 Heavy"/>
              </a:rPr>
              <a:t> </a:t>
            </a:r>
            <a:r>
              <a:rPr lang="en-US" sz="4400" u="none" strike="noStrike" dirty="0" err="1">
                <a:solidFill>
                  <a:srgbClr val="3E3E3E"/>
                </a:solidFill>
                <a:latin typeface="Nunito 1 Heavy"/>
              </a:rPr>
              <a:t>thuế</a:t>
            </a:r>
            <a:r>
              <a:rPr lang="en-US" sz="4400" u="none" strike="noStrike" dirty="0">
                <a:solidFill>
                  <a:srgbClr val="3E3E3E"/>
                </a:solidFill>
                <a:latin typeface="Nunito 1 Heavy"/>
              </a:rPr>
              <a:t> </a:t>
            </a:r>
          </a:p>
          <a:p>
            <a:pPr marL="0" lvl="0" indent="0" algn="ctr">
              <a:lnSpc>
                <a:spcPts val="8359"/>
              </a:lnSpc>
              <a:spcBef>
                <a:spcPct val="0"/>
              </a:spcBef>
            </a:pPr>
            <a:r>
              <a:rPr lang="en-US" sz="4400" u="none" strike="noStrike" dirty="0" err="1">
                <a:solidFill>
                  <a:srgbClr val="3E3E3E"/>
                </a:solidFill>
                <a:latin typeface="Nunito 1 Heavy"/>
              </a:rPr>
              <a:t>năm</a:t>
            </a:r>
            <a:r>
              <a:rPr lang="en-US" sz="4400" u="none" strike="noStrike" dirty="0">
                <a:solidFill>
                  <a:srgbClr val="3E3E3E"/>
                </a:solidFill>
                <a:latin typeface="Nunito 1 Heavy"/>
              </a:rPr>
              <a:t> 2019?</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2" r="-28711" b="-29439"/>
            </a:stretch>
          </a:blipFill>
        </p:spPr>
      </p:sp>
      <p:sp>
        <p:nvSpPr>
          <p:cNvPr id="3" name="TextBox 3"/>
          <p:cNvSpPr txBox="1"/>
          <p:nvPr/>
        </p:nvSpPr>
        <p:spPr>
          <a:xfrm>
            <a:off x="2495636" y="342900"/>
            <a:ext cx="13870982" cy="3131627"/>
          </a:xfrm>
          <a:prstGeom prst="rect">
            <a:avLst/>
          </a:prstGeom>
        </p:spPr>
        <p:txBody>
          <a:bodyPr wrap="square" lIns="0" tIns="0" rIns="0" bIns="0" rtlCol="0" anchor="t">
            <a:spAutoFit/>
          </a:bodyPr>
          <a:lstStyle/>
          <a:p>
            <a:pPr marL="0" lvl="0" indent="0" algn="ctr">
              <a:lnSpc>
                <a:spcPts val="8359"/>
              </a:lnSpc>
              <a:spcBef>
                <a:spcPct val="0"/>
              </a:spcBef>
            </a:pPr>
            <a:r>
              <a:rPr lang="en-US" sz="4400" u="none" strike="noStrike" dirty="0" err="1">
                <a:solidFill>
                  <a:srgbClr val="3E3E3E"/>
                </a:solidFill>
                <a:latin typeface="Nunito 1 Heavy"/>
              </a:rPr>
              <a:t>Những</a:t>
            </a:r>
            <a:r>
              <a:rPr lang="en-US" sz="4400" u="none" strike="noStrike" dirty="0">
                <a:solidFill>
                  <a:srgbClr val="3E3E3E"/>
                </a:solidFill>
                <a:latin typeface="Nunito 1 Heavy"/>
              </a:rPr>
              <a:t> </a:t>
            </a:r>
            <a:r>
              <a:rPr lang="en-US" sz="4400" u="none" strike="noStrike" dirty="0" err="1">
                <a:solidFill>
                  <a:srgbClr val="3E3E3E"/>
                </a:solidFill>
                <a:latin typeface="Nunito 1 Heavy"/>
              </a:rPr>
              <a:t>hình</a:t>
            </a:r>
            <a:r>
              <a:rPr lang="en-US" sz="4400" u="none" strike="noStrike" dirty="0">
                <a:solidFill>
                  <a:srgbClr val="3E3E3E"/>
                </a:solidFill>
                <a:latin typeface="Nunito 1 Heavy"/>
              </a:rPr>
              <a:t> </a:t>
            </a:r>
            <a:r>
              <a:rPr lang="en-US" sz="4400" u="none" strike="noStrike" dirty="0" err="1">
                <a:solidFill>
                  <a:srgbClr val="3E3E3E"/>
                </a:solidFill>
                <a:latin typeface="Nunito 1 Heavy"/>
              </a:rPr>
              <a:t>ảnh</a:t>
            </a:r>
            <a:r>
              <a:rPr lang="en-US" sz="4400" u="none" strike="noStrike" dirty="0">
                <a:solidFill>
                  <a:srgbClr val="3E3E3E"/>
                </a:solidFill>
                <a:latin typeface="Nunito 1 Heavy"/>
              </a:rPr>
              <a:t>, </a:t>
            </a:r>
            <a:r>
              <a:rPr lang="en-US" sz="4400" u="none" strike="noStrike" dirty="0" err="1">
                <a:solidFill>
                  <a:srgbClr val="3E3E3E"/>
                </a:solidFill>
                <a:latin typeface="Nunito 1 Heavy"/>
              </a:rPr>
              <a:t>từ</a:t>
            </a:r>
            <a:r>
              <a:rPr lang="en-US" sz="4400" u="none" strike="noStrike" dirty="0">
                <a:solidFill>
                  <a:srgbClr val="3E3E3E"/>
                </a:solidFill>
                <a:latin typeface="Nunito 1 Heavy"/>
              </a:rPr>
              <a:t> </a:t>
            </a:r>
            <a:r>
              <a:rPr lang="en-US" sz="4400" u="none" strike="noStrike" dirty="0" err="1">
                <a:solidFill>
                  <a:srgbClr val="3E3E3E"/>
                </a:solidFill>
                <a:latin typeface="Nunito 1 Heavy"/>
              </a:rPr>
              <a:t>khóa</a:t>
            </a:r>
            <a:r>
              <a:rPr lang="en-US" sz="4400" u="none" strike="noStrike" dirty="0">
                <a:solidFill>
                  <a:srgbClr val="3E3E3E"/>
                </a:solidFill>
                <a:latin typeface="Nunito 1 Heavy"/>
              </a:rPr>
              <a:t> </a:t>
            </a:r>
            <a:r>
              <a:rPr lang="en-US" sz="4400" u="none" strike="noStrike" dirty="0" err="1">
                <a:solidFill>
                  <a:srgbClr val="3E3E3E"/>
                </a:solidFill>
                <a:latin typeface="Nunito 1 Heavy"/>
              </a:rPr>
              <a:t>vừa</a:t>
            </a:r>
            <a:r>
              <a:rPr lang="en-US" sz="4400" u="none" strike="noStrike" dirty="0">
                <a:solidFill>
                  <a:srgbClr val="3E3E3E"/>
                </a:solidFill>
                <a:latin typeface="Nunito 1 Heavy"/>
              </a:rPr>
              <a:t> </a:t>
            </a:r>
            <a:r>
              <a:rPr lang="en-US" sz="4400" u="none" strike="noStrike" dirty="0" err="1">
                <a:solidFill>
                  <a:srgbClr val="3E3E3E"/>
                </a:solidFill>
                <a:latin typeface="Nunito 1 Heavy"/>
              </a:rPr>
              <a:t>đề</a:t>
            </a:r>
            <a:r>
              <a:rPr lang="en-US" sz="4400" u="none" strike="noStrike" dirty="0">
                <a:solidFill>
                  <a:srgbClr val="3E3E3E"/>
                </a:solidFill>
                <a:latin typeface="Nunito 1 Heavy"/>
              </a:rPr>
              <a:t> </a:t>
            </a:r>
            <a:r>
              <a:rPr lang="en-US" sz="4400" u="none" strike="noStrike" dirty="0" err="1">
                <a:solidFill>
                  <a:srgbClr val="3E3E3E"/>
                </a:solidFill>
                <a:latin typeface="Nunito 1 Heavy"/>
              </a:rPr>
              <a:t>cập</a:t>
            </a:r>
            <a:r>
              <a:rPr lang="en-US" sz="4400" u="none" strike="noStrike" dirty="0">
                <a:solidFill>
                  <a:srgbClr val="3E3E3E"/>
                </a:solidFill>
                <a:latin typeface="Nunito 1 Heavy"/>
              </a:rPr>
              <a:t> </a:t>
            </a:r>
            <a:r>
              <a:rPr lang="en-US" sz="4400" u="none" strike="noStrike" dirty="0" err="1">
                <a:solidFill>
                  <a:srgbClr val="3E3E3E"/>
                </a:solidFill>
                <a:latin typeface="Nunito 1 Heavy"/>
              </a:rPr>
              <a:t>đến</a:t>
            </a:r>
            <a:r>
              <a:rPr lang="en-US" sz="4400" u="none" strike="noStrike" dirty="0">
                <a:solidFill>
                  <a:srgbClr val="3E3E3E"/>
                </a:solidFill>
                <a:latin typeface="Nunito 1 Heavy"/>
              </a:rPr>
              <a:t> </a:t>
            </a:r>
            <a:r>
              <a:rPr lang="en-US" sz="4400" u="none" strike="noStrike" dirty="0" err="1">
                <a:solidFill>
                  <a:srgbClr val="3E3E3E"/>
                </a:solidFill>
                <a:latin typeface="Nunito 1 Heavy"/>
              </a:rPr>
              <a:t>liên</a:t>
            </a:r>
            <a:r>
              <a:rPr lang="en-US" sz="4400" u="none" strike="noStrike" dirty="0">
                <a:solidFill>
                  <a:srgbClr val="3E3E3E"/>
                </a:solidFill>
                <a:latin typeface="Nunito 1 Heavy"/>
              </a:rPr>
              <a:t> </a:t>
            </a:r>
            <a:r>
              <a:rPr lang="en-US" sz="4400" u="none" strike="noStrike" dirty="0" err="1">
                <a:solidFill>
                  <a:srgbClr val="3E3E3E"/>
                </a:solidFill>
                <a:latin typeface="Nunito 1 Heavy"/>
              </a:rPr>
              <a:t>quan</a:t>
            </a:r>
            <a:r>
              <a:rPr lang="en-US" sz="4400" u="none" strike="noStrike" dirty="0">
                <a:solidFill>
                  <a:srgbClr val="3E3E3E"/>
                </a:solidFill>
                <a:latin typeface="Nunito 1 Heavy"/>
              </a:rPr>
              <a:t> </a:t>
            </a:r>
            <a:r>
              <a:rPr lang="en-US" sz="4400" u="none" strike="noStrike" dirty="0" err="1">
                <a:solidFill>
                  <a:srgbClr val="3E3E3E"/>
                </a:solidFill>
                <a:latin typeface="Nunito 1 Heavy"/>
              </a:rPr>
              <a:t>đến</a:t>
            </a:r>
            <a:r>
              <a:rPr lang="en-US" sz="4400" u="none" strike="noStrike" dirty="0">
                <a:solidFill>
                  <a:srgbClr val="3E3E3E"/>
                </a:solidFill>
                <a:latin typeface="Nunito 1 Heavy"/>
              </a:rPr>
              <a:t> </a:t>
            </a:r>
            <a:r>
              <a:rPr lang="en-US" sz="4400" u="none" strike="noStrike" dirty="0" err="1">
                <a:solidFill>
                  <a:srgbClr val="3E3E3E"/>
                </a:solidFill>
                <a:latin typeface="Nunito 1 Heavy"/>
              </a:rPr>
              <a:t>điều</a:t>
            </a:r>
            <a:r>
              <a:rPr lang="en-US" sz="4400" u="none" strike="noStrike" dirty="0">
                <a:solidFill>
                  <a:srgbClr val="3E3E3E"/>
                </a:solidFill>
                <a:latin typeface="Nunito 1 Heavy"/>
              </a:rPr>
              <a:t> </a:t>
            </a:r>
            <a:r>
              <a:rPr lang="en-US" sz="4400" u="none" strike="noStrike" dirty="0" err="1">
                <a:solidFill>
                  <a:srgbClr val="3E3E3E"/>
                </a:solidFill>
                <a:latin typeface="Nunito 1 Heavy"/>
              </a:rPr>
              <a:t>luật</a:t>
            </a:r>
            <a:r>
              <a:rPr lang="en-US" sz="4400" u="none" strike="noStrike" dirty="0">
                <a:solidFill>
                  <a:srgbClr val="3E3E3E"/>
                </a:solidFill>
                <a:latin typeface="Nunito 1 Heavy"/>
              </a:rPr>
              <a:t> </a:t>
            </a:r>
            <a:r>
              <a:rPr lang="en-US" sz="4400" u="none" strike="noStrike" dirty="0" err="1">
                <a:solidFill>
                  <a:srgbClr val="3E3E3E"/>
                </a:solidFill>
                <a:latin typeface="Nunito 1 Heavy"/>
              </a:rPr>
              <a:t>nào</a:t>
            </a:r>
            <a:r>
              <a:rPr lang="en-US" sz="4400" u="none" strike="noStrike" dirty="0">
                <a:solidFill>
                  <a:srgbClr val="3E3E3E"/>
                </a:solidFill>
                <a:latin typeface="Nunito 1 Heavy"/>
              </a:rPr>
              <a:t> </a:t>
            </a:r>
            <a:r>
              <a:rPr lang="en-US" sz="4400" u="none" strike="noStrike" dirty="0" err="1">
                <a:solidFill>
                  <a:srgbClr val="3E3E3E"/>
                </a:solidFill>
                <a:latin typeface="Nunito 1 Heavy"/>
              </a:rPr>
              <a:t>trong</a:t>
            </a:r>
            <a:r>
              <a:rPr lang="en-US" sz="4400" u="none" strike="noStrike" dirty="0">
                <a:solidFill>
                  <a:srgbClr val="3E3E3E"/>
                </a:solidFill>
                <a:latin typeface="Nunito 1 Heavy"/>
              </a:rPr>
              <a:t> </a:t>
            </a:r>
            <a:r>
              <a:rPr lang="en-US" sz="4400" u="none" strike="noStrike" dirty="0" err="1">
                <a:solidFill>
                  <a:srgbClr val="3E3E3E"/>
                </a:solidFill>
                <a:latin typeface="Nunito 1 Heavy"/>
              </a:rPr>
              <a:t>luật</a:t>
            </a:r>
            <a:r>
              <a:rPr lang="en-US" sz="4400" u="none" strike="noStrike" dirty="0">
                <a:solidFill>
                  <a:srgbClr val="3E3E3E"/>
                </a:solidFill>
                <a:latin typeface="Nunito 1 Heavy"/>
              </a:rPr>
              <a:t> </a:t>
            </a:r>
            <a:r>
              <a:rPr lang="en-US" sz="4400" u="none" strike="noStrike" dirty="0" err="1">
                <a:solidFill>
                  <a:srgbClr val="3E3E3E"/>
                </a:solidFill>
                <a:latin typeface="Nunito 1 Heavy"/>
              </a:rPr>
              <a:t>quản</a:t>
            </a:r>
            <a:r>
              <a:rPr lang="en-US" sz="4400" u="none" strike="noStrike" dirty="0">
                <a:solidFill>
                  <a:srgbClr val="3E3E3E"/>
                </a:solidFill>
                <a:latin typeface="Nunito 1 Heavy"/>
              </a:rPr>
              <a:t> </a:t>
            </a:r>
            <a:r>
              <a:rPr lang="en-US" sz="4400" u="none" strike="noStrike" dirty="0" err="1">
                <a:solidFill>
                  <a:srgbClr val="3E3E3E"/>
                </a:solidFill>
                <a:latin typeface="Nunito 1 Heavy"/>
              </a:rPr>
              <a:t>lý</a:t>
            </a:r>
            <a:r>
              <a:rPr lang="en-US" sz="4400" u="none" strike="noStrike" dirty="0">
                <a:solidFill>
                  <a:srgbClr val="3E3E3E"/>
                </a:solidFill>
                <a:latin typeface="Nunito 1 Heavy"/>
              </a:rPr>
              <a:t> </a:t>
            </a:r>
            <a:r>
              <a:rPr lang="en-US" sz="4400" u="none" strike="noStrike" dirty="0" err="1">
                <a:solidFill>
                  <a:srgbClr val="3E3E3E"/>
                </a:solidFill>
                <a:latin typeface="Nunito 1 Heavy"/>
              </a:rPr>
              <a:t>thuế</a:t>
            </a:r>
            <a:r>
              <a:rPr lang="en-US" sz="4400" u="none" strike="noStrike" dirty="0">
                <a:solidFill>
                  <a:srgbClr val="3E3E3E"/>
                </a:solidFill>
                <a:latin typeface="Nunito 1 Heavy"/>
              </a:rPr>
              <a:t> </a:t>
            </a:r>
          </a:p>
          <a:p>
            <a:pPr marL="0" lvl="0" indent="0" algn="ctr">
              <a:lnSpc>
                <a:spcPts val="8359"/>
              </a:lnSpc>
              <a:spcBef>
                <a:spcPct val="0"/>
              </a:spcBef>
            </a:pPr>
            <a:r>
              <a:rPr lang="en-US" sz="4400" u="none" strike="noStrike" dirty="0" err="1">
                <a:solidFill>
                  <a:srgbClr val="3E3E3E"/>
                </a:solidFill>
                <a:latin typeface="Nunito 1 Heavy"/>
              </a:rPr>
              <a:t>năm</a:t>
            </a:r>
            <a:r>
              <a:rPr lang="en-US" sz="4400" u="none" strike="noStrike" dirty="0">
                <a:solidFill>
                  <a:srgbClr val="3E3E3E"/>
                </a:solidFill>
                <a:latin typeface="Nunito 1 Heavy"/>
              </a:rPr>
              <a:t> 2019?</a:t>
            </a:r>
          </a:p>
        </p:txBody>
      </p:sp>
      <p:sp>
        <p:nvSpPr>
          <p:cNvPr id="4" name="Freeform 4"/>
          <p:cNvSpPr/>
          <p:nvPr/>
        </p:nvSpPr>
        <p:spPr>
          <a:xfrm>
            <a:off x="960431" y="8346335"/>
            <a:ext cx="1234610" cy="1248657"/>
          </a:xfrm>
          <a:custGeom>
            <a:avLst/>
            <a:gdLst/>
            <a:ahLst/>
            <a:cxnLst/>
            <a:rect l="l" t="t" r="r" b="b"/>
            <a:pathLst>
              <a:path w="1234610" h="1248657">
                <a:moveTo>
                  <a:pt x="0" y="0"/>
                </a:moveTo>
                <a:lnTo>
                  <a:pt x="1234610" y="0"/>
                </a:lnTo>
                <a:lnTo>
                  <a:pt x="1234610" y="1248658"/>
                </a:lnTo>
                <a:lnTo>
                  <a:pt x="0" y="1248658"/>
                </a:lnTo>
                <a:lnTo>
                  <a:pt x="0" y="0"/>
                </a:lnTo>
                <a:close/>
              </a:path>
            </a:pathLst>
          </a:custGeom>
          <a:blipFill>
            <a:blip r:embed="rId3"/>
            <a:stretch>
              <a:fillRect/>
            </a:stretch>
          </a:blipFill>
        </p:spPr>
      </p:sp>
      <p:sp>
        <p:nvSpPr>
          <p:cNvPr id="5" name="Freeform 5"/>
          <p:cNvSpPr/>
          <p:nvPr/>
        </p:nvSpPr>
        <p:spPr>
          <a:xfrm>
            <a:off x="17142713" y="8221335"/>
            <a:ext cx="1145287" cy="1373657"/>
          </a:xfrm>
          <a:custGeom>
            <a:avLst/>
            <a:gdLst/>
            <a:ahLst/>
            <a:cxnLst/>
            <a:rect l="l" t="t" r="r" b="b"/>
            <a:pathLst>
              <a:path w="1145287" h="1373657">
                <a:moveTo>
                  <a:pt x="0" y="0"/>
                </a:moveTo>
                <a:lnTo>
                  <a:pt x="1145286" y="0"/>
                </a:lnTo>
                <a:lnTo>
                  <a:pt x="1145286" y="1373657"/>
                </a:lnTo>
                <a:lnTo>
                  <a:pt x="0" y="1373657"/>
                </a:lnTo>
                <a:lnTo>
                  <a:pt x="0" y="0"/>
                </a:lnTo>
                <a:close/>
              </a:path>
            </a:pathLst>
          </a:custGeom>
          <a:blipFill>
            <a:blip r:embed="rId4"/>
            <a:stretch>
              <a:fillRect/>
            </a:stretch>
          </a:blipFill>
          <a:ln cap="sq">
            <a:noFill/>
            <a:prstDash val="solid"/>
            <a:miter/>
          </a:ln>
        </p:spPr>
      </p:sp>
      <p:sp>
        <p:nvSpPr>
          <p:cNvPr id="6" name="Freeform 6"/>
          <p:cNvSpPr/>
          <p:nvPr/>
        </p:nvSpPr>
        <p:spPr>
          <a:xfrm>
            <a:off x="16595736" y="692008"/>
            <a:ext cx="1405910" cy="1372519"/>
          </a:xfrm>
          <a:custGeom>
            <a:avLst/>
            <a:gdLst/>
            <a:ahLst/>
            <a:cxnLst/>
            <a:rect l="l" t="t" r="r" b="b"/>
            <a:pathLst>
              <a:path w="1405910" h="1372519">
                <a:moveTo>
                  <a:pt x="0" y="0"/>
                </a:moveTo>
                <a:lnTo>
                  <a:pt x="1405910" y="0"/>
                </a:lnTo>
                <a:lnTo>
                  <a:pt x="1405910" y="1372519"/>
                </a:lnTo>
                <a:lnTo>
                  <a:pt x="0" y="1372519"/>
                </a:lnTo>
                <a:lnTo>
                  <a:pt x="0" y="0"/>
                </a:lnTo>
                <a:close/>
              </a:path>
            </a:pathLst>
          </a:custGeom>
          <a:blipFill>
            <a:blip r:embed="rId5"/>
            <a:stretch>
              <a:fillRect/>
            </a:stretch>
          </a:blipFill>
        </p:spPr>
      </p:sp>
      <p:sp>
        <p:nvSpPr>
          <p:cNvPr id="7" name="Freeform 7"/>
          <p:cNvSpPr/>
          <p:nvPr/>
        </p:nvSpPr>
        <p:spPr>
          <a:xfrm rot="158938">
            <a:off x="16391269" y="4872840"/>
            <a:ext cx="1502887" cy="1101467"/>
          </a:xfrm>
          <a:custGeom>
            <a:avLst/>
            <a:gdLst/>
            <a:ahLst/>
            <a:cxnLst/>
            <a:rect l="l" t="t" r="r" b="b"/>
            <a:pathLst>
              <a:path w="1502887" h="1101467">
                <a:moveTo>
                  <a:pt x="0" y="0"/>
                </a:moveTo>
                <a:lnTo>
                  <a:pt x="1502887" y="0"/>
                </a:lnTo>
                <a:lnTo>
                  <a:pt x="1502887" y="1101468"/>
                </a:lnTo>
                <a:lnTo>
                  <a:pt x="0" y="1101468"/>
                </a:lnTo>
                <a:lnTo>
                  <a:pt x="0" y="0"/>
                </a:lnTo>
                <a:close/>
              </a:path>
            </a:pathLst>
          </a:custGeom>
          <a:blipFill>
            <a:blip r:embed="rId6"/>
            <a:stretch>
              <a:fillRect/>
            </a:stretch>
          </a:blipFill>
        </p:spPr>
      </p:sp>
      <p:sp>
        <p:nvSpPr>
          <p:cNvPr id="8" name="Freeform 8"/>
          <p:cNvSpPr/>
          <p:nvPr/>
        </p:nvSpPr>
        <p:spPr>
          <a:xfrm rot="-1100670">
            <a:off x="9293892" y="8988778"/>
            <a:ext cx="1275474" cy="1227644"/>
          </a:xfrm>
          <a:custGeom>
            <a:avLst/>
            <a:gdLst/>
            <a:ahLst/>
            <a:cxnLst/>
            <a:rect l="l" t="t" r="r" b="b"/>
            <a:pathLst>
              <a:path w="1275474" h="1227644">
                <a:moveTo>
                  <a:pt x="0" y="0"/>
                </a:moveTo>
                <a:lnTo>
                  <a:pt x="1275474" y="0"/>
                </a:lnTo>
                <a:lnTo>
                  <a:pt x="1275474" y="1227644"/>
                </a:lnTo>
                <a:lnTo>
                  <a:pt x="0" y="1227644"/>
                </a:lnTo>
                <a:lnTo>
                  <a:pt x="0" y="0"/>
                </a:lnTo>
                <a:close/>
              </a:path>
            </a:pathLst>
          </a:custGeom>
          <a:blipFill>
            <a:blip r:embed="rId7"/>
            <a:stretch>
              <a:fillRect/>
            </a:stretch>
          </a:blipFill>
        </p:spPr>
      </p:sp>
      <p:sp>
        <p:nvSpPr>
          <p:cNvPr id="9" name="Freeform 9"/>
          <p:cNvSpPr/>
          <p:nvPr/>
        </p:nvSpPr>
        <p:spPr>
          <a:xfrm>
            <a:off x="228600" y="342900"/>
            <a:ext cx="1463663" cy="1350229"/>
          </a:xfrm>
          <a:custGeom>
            <a:avLst/>
            <a:gdLst/>
            <a:ahLst/>
            <a:cxnLst/>
            <a:rect l="l" t="t" r="r" b="b"/>
            <a:pathLst>
              <a:path w="1463663" h="1350229">
                <a:moveTo>
                  <a:pt x="0" y="0"/>
                </a:moveTo>
                <a:lnTo>
                  <a:pt x="1463663" y="0"/>
                </a:lnTo>
                <a:lnTo>
                  <a:pt x="1463663" y="1350229"/>
                </a:lnTo>
                <a:lnTo>
                  <a:pt x="0" y="1350229"/>
                </a:lnTo>
                <a:lnTo>
                  <a:pt x="0" y="0"/>
                </a:lnTo>
                <a:close/>
              </a:path>
            </a:pathLst>
          </a:custGeom>
          <a:blipFill>
            <a:blip r:embed="rId8"/>
            <a:stretch>
              <a:fillRect/>
            </a:stretch>
          </a:blipFill>
          <a:ln cap="sq">
            <a:noFill/>
            <a:prstDash val="solid"/>
            <a:miter/>
          </a:ln>
        </p:spPr>
      </p:sp>
      <p:pic>
        <p:nvPicPr>
          <p:cNvPr id="17" name="Picture 16">
            <a:extLst>
              <a:ext uri="{FF2B5EF4-FFF2-40B4-BE49-F238E27FC236}">
                <a16:creationId xmlns:a16="http://schemas.microsoft.com/office/drawing/2014/main" id="{65048A57-FEC5-43CA-A381-E6168CD804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591" y="7831972"/>
            <a:ext cx="2533333" cy="2152381"/>
          </a:xfrm>
          <a:prstGeom prst="rect">
            <a:avLst/>
          </a:prstGeom>
        </p:spPr>
      </p:pic>
      <p:pic>
        <p:nvPicPr>
          <p:cNvPr id="19" name="Picture 18">
            <a:extLst>
              <a:ext uri="{FF2B5EF4-FFF2-40B4-BE49-F238E27FC236}">
                <a16:creationId xmlns:a16="http://schemas.microsoft.com/office/drawing/2014/main" id="{7BD3D6E2-87EA-49CB-803C-382AE1066F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1587" y="4097029"/>
            <a:ext cx="13095031" cy="5610019"/>
          </a:xfrm>
          <a:prstGeom prst="rect">
            <a:avLst/>
          </a:prstGeom>
        </p:spPr>
      </p:pic>
    </p:spTree>
    <p:extLst>
      <p:ext uri="{BB962C8B-B14F-4D97-AF65-F5344CB8AC3E}">
        <p14:creationId xmlns:p14="http://schemas.microsoft.com/office/powerpoint/2010/main" val="4018700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97419033"/>
              </p:ext>
            </p:extLst>
          </p:nvPr>
        </p:nvGraphicFramePr>
        <p:xfrm>
          <a:off x="2971800" y="2545612"/>
          <a:ext cx="12268200" cy="777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Horizontal Scroll 2"/>
          <p:cNvSpPr/>
          <p:nvPr/>
        </p:nvSpPr>
        <p:spPr>
          <a:xfrm>
            <a:off x="3429000" y="1409700"/>
            <a:ext cx="8763000" cy="1549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Times New Roman" panose="02020603050405020304" pitchFamily="18" charset="0"/>
                <a:cs typeface="Times New Roman" panose="02020603050405020304" pitchFamily="18" charset="0"/>
              </a:rPr>
              <a:t>Luật quản lý thuế năm 2019</a:t>
            </a:r>
          </a:p>
        </p:txBody>
      </p:sp>
    </p:spTree>
    <p:extLst>
      <p:ext uri="{BB962C8B-B14F-4D97-AF65-F5344CB8AC3E}">
        <p14:creationId xmlns:p14="http://schemas.microsoft.com/office/powerpoint/2010/main" val="147577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 y="643"/>
            <a:ext cx="18820257" cy="10586393"/>
          </a:xfrm>
          <a:prstGeom prst="rect">
            <a:avLst/>
          </a:prstGeom>
        </p:spPr>
      </p:pic>
    </p:spTree>
    <p:extLst>
      <p:ext uri="{BB962C8B-B14F-4D97-AF65-F5344CB8AC3E}">
        <p14:creationId xmlns:p14="http://schemas.microsoft.com/office/powerpoint/2010/main" val="370101478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52688" y="262577"/>
            <a:ext cx="18782133" cy="10764826"/>
            <a:chOff x="442332" y="1425158"/>
            <a:chExt cx="25042845" cy="14353101"/>
          </a:xfrm>
        </p:grpSpPr>
        <p:sp>
          <p:nvSpPr>
            <p:cNvPr id="5" name="Freeform 5"/>
            <p:cNvSpPr/>
            <p:nvPr/>
          </p:nvSpPr>
          <p:spPr>
            <a:xfrm>
              <a:off x="1078278" y="11141281"/>
              <a:ext cx="505216" cy="504585"/>
            </a:xfrm>
            <a:custGeom>
              <a:avLst/>
              <a:gdLst/>
              <a:ahLst/>
              <a:cxnLst/>
              <a:rect l="l" t="t" r="r" b="b"/>
              <a:pathLst>
                <a:path w="505216" h="504585">
                  <a:moveTo>
                    <a:pt x="0" y="0"/>
                  </a:moveTo>
                  <a:lnTo>
                    <a:pt x="505217" y="0"/>
                  </a:lnTo>
                  <a:lnTo>
                    <a:pt x="505217" y="504585"/>
                  </a:lnTo>
                  <a:lnTo>
                    <a:pt x="0" y="504585"/>
                  </a:lnTo>
                  <a:lnTo>
                    <a:pt x="0" y="0"/>
                  </a:lnTo>
                  <a:close/>
                </a:path>
              </a:pathLst>
            </a:custGeom>
            <a:blipFill>
              <a:blip r:embed="rId2"/>
              <a:stretch>
                <a:fillRect/>
              </a:stretch>
            </a:blipFill>
          </p:spPr>
        </p:sp>
        <p:sp>
          <p:nvSpPr>
            <p:cNvPr id="7" name="Freeform 7"/>
            <p:cNvSpPr/>
            <p:nvPr/>
          </p:nvSpPr>
          <p:spPr>
            <a:xfrm>
              <a:off x="3542270" y="4489560"/>
              <a:ext cx="522677" cy="522023"/>
            </a:xfrm>
            <a:custGeom>
              <a:avLst/>
              <a:gdLst/>
              <a:ahLst/>
              <a:cxnLst/>
              <a:rect l="l" t="t" r="r" b="b"/>
              <a:pathLst>
                <a:path w="522677" h="522023">
                  <a:moveTo>
                    <a:pt x="0" y="0"/>
                  </a:moveTo>
                  <a:lnTo>
                    <a:pt x="522677" y="0"/>
                  </a:lnTo>
                  <a:lnTo>
                    <a:pt x="522677" y="522024"/>
                  </a:lnTo>
                  <a:lnTo>
                    <a:pt x="0" y="522024"/>
                  </a:lnTo>
                  <a:lnTo>
                    <a:pt x="0" y="0"/>
                  </a:lnTo>
                  <a:close/>
                </a:path>
              </a:pathLst>
            </a:custGeom>
            <a:blipFill>
              <a:blip r:embed="rId3"/>
              <a:stretch>
                <a:fillRect/>
              </a:stretch>
            </a:blipFill>
          </p:spPr>
        </p:sp>
        <p:sp>
          <p:nvSpPr>
            <p:cNvPr id="8" name="Freeform 8"/>
            <p:cNvSpPr/>
            <p:nvPr/>
          </p:nvSpPr>
          <p:spPr>
            <a:xfrm rot="2558731">
              <a:off x="442332" y="1810183"/>
              <a:ext cx="2282326" cy="2196738"/>
            </a:xfrm>
            <a:custGeom>
              <a:avLst/>
              <a:gdLst/>
              <a:ahLst/>
              <a:cxnLst/>
              <a:rect l="l" t="t" r="r" b="b"/>
              <a:pathLst>
                <a:path w="2282326" h="2196738">
                  <a:moveTo>
                    <a:pt x="0" y="0"/>
                  </a:moveTo>
                  <a:lnTo>
                    <a:pt x="2282325" y="0"/>
                  </a:lnTo>
                  <a:lnTo>
                    <a:pt x="2282325" y="2196738"/>
                  </a:lnTo>
                  <a:lnTo>
                    <a:pt x="0" y="2196738"/>
                  </a:lnTo>
                  <a:lnTo>
                    <a:pt x="0" y="0"/>
                  </a:lnTo>
                  <a:close/>
                </a:path>
              </a:pathLst>
            </a:custGeom>
            <a:blipFill>
              <a:blip r:embed="rId4"/>
              <a:stretch>
                <a:fillRect/>
              </a:stretch>
            </a:blipFill>
          </p:spPr>
        </p:sp>
        <p:sp>
          <p:nvSpPr>
            <p:cNvPr id="9" name="Freeform 9"/>
            <p:cNvSpPr/>
            <p:nvPr/>
          </p:nvSpPr>
          <p:spPr>
            <a:xfrm rot="2700000">
              <a:off x="22413781" y="1665166"/>
              <a:ext cx="2509885" cy="2029869"/>
            </a:xfrm>
            <a:custGeom>
              <a:avLst/>
              <a:gdLst/>
              <a:ahLst/>
              <a:cxnLst/>
              <a:rect l="l" t="t" r="r" b="b"/>
              <a:pathLst>
                <a:path w="2509885" h="2029869">
                  <a:moveTo>
                    <a:pt x="0" y="0"/>
                  </a:moveTo>
                  <a:lnTo>
                    <a:pt x="2509885" y="0"/>
                  </a:lnTo>
                  <a:lnTo>
                    <a:pt x="2509885" y="2029869"/>
                  </a:lnTo>
                  <a:lnTo>
                    <a:pt x="0" y="2029869"/>
                  </a:lnTo>
                  <a:lnTo>
                    <a:pt x="0" y="0"/>
                  </a:lnTo>
                  <a:close/>
                </a:path>
              </a:pathLst>
            </a:custGeom>
            <a:blipFill>
              <a:blip r:embed="rId5"/>
              <a:stretch>
                <a:fillRect/>
              </a:stretch>
            </a:blipFill>
          </p:spPr>
        </p:sp>
        <p:sp>
          <p:nvSpPr>
            <p:cNvPr id="10" name="Freeform 10"/>
            <p:cNvSpPr/>
            <p:nvPr/>
          </p:nvSpPr>
          <p:spPr>
            <a:xfrm>
              <a:off x="1688318" y="13419455"/>
              <a:ext cx="2376628" cy="2358804"/>
            </a:xfrm>
            <a:custGeom>
              <a:avLst/>
              <a:gdLst/>
              <a:ahLst/>
              <a:cxnLst/>
              <a:rect l="l" t="t" r="r" b="b"/>
              <a:pathLst>
                <a:path w="2376628" h="2358804">
                  <a:moveTo>
                    <a:pt x="0" y="0"/>
                  </a:moveTo>
                  <a:lnTo>
                    <a:pt x="2376629" y="0"/>
                  </a:lnTo>
                  <a:lnTo>
                    <a:pt x="2376629" y="2358804"/>
                  </a:lnTo>
                  <a:lnTo>
                    <a:pt x="0" y="2358804"/>
                  </a:lnTo>
                  <a:lnTo>
                    <a:pt x="0" y="0"/>
                  </a:lnTo>
                  <a:close/>
                </a:path>
              </a:pathLst>
            </a:custGeom>
            <a:blipFill>
              <a:blip r:embed="rId6"/>
              <a:stretch>
                <a:fillRect/>
              </a:stretch>
            </a:blipFill>
          </p:spPr>
        </p:sp>
        <p:sp>
          <p:nvSpPr>
            <p:cNvPr id="11" name="Freeform 11"/>
            <p:cNvSpPr/>
            <p:nvPr/>
          </p:nvSpPr>
          <p:spPr>
            <a:xfrm>
              <a:off x="22383260" y="11716280"/>
              <a:ext cx="3101917" cy="3074775"/>
            </a:xfrm>
            <a:custGeom>
              <a:avLst/>
              <a:gdLst/>
              <a:ahLst/>
              <a:cxnLst/>
              <a:rect l="l" t="t" r="r" b="b"/>
              <a:pathLst>
                <a:path w="3101917" h="3074775">
                  <a:moveTo>
                    <a:pt x="0" y="0"/>
                  </a:moveTo>
                  <a:lnTo>
                    <a:pt x="3101917" y="0"/>
                  </a:lnTo>
                  <a:lnTo>
                    <a:pt x="3101917" y="3074775"/>
                  </a:lnTo>
                  <a:lnTo>
                    <a:pt x="0" y="3074775"/>
                  </a:lnTo>
                  <a:lnTo>
                    <a:pt x="0" y="0"/>
                  </a:lnTo>
                  <a:close/>
                </a:path>
              </a:pathLst>
            </a:custGeom>
            <a:blipFill>
              <a:blip r:embed="rId7"/>
              <a:stretch>
                <a:fillRect/>
              </a:stretch>
            </a:blipFill>
          </p:spPr>
        </p:sp>
      </p:grpSp>
      <p:pic>
        <p:nvPicPr>
          <p:cNvPr id="30" name="Picture 29">
            <a:hlinkClick r:id="rId8"/>
            <a:extLst>
              <a:ext uri="{FF2B5EF4-FFF2-40B4-BE49-F238E27FC236}">
                <a16:creationId xmlns:a16="http://schemas.microsoft.com/office/drawing/2014/main" id="{17B2CB8C-37D1-4C4E-8F83-9AB2BD9A3B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8600" y="723900"/>
            <a:ext cx="10363199" cy="8877090"/>
          </a:xfrm>
          <a:prstGeom prst="rect">
            <a:avLst/>
          </a:prstGeom>
        </p:spPr>
      </p:pic>
      <p:sp>
        <p:nvSpPr>
          <p:cNvPr id="31" name="Freeform 4">
            <a:extLst>
              <a:ext uri="{FF2B5EF4-FFF2-40B4-BE49-F238E27FC236}">
                <a16:creationId xmlns:a16="http://schemas.microsoft.com/office/drawing/2014/main" id="{DDC07D7A-4316-4D46-8B47-86137B6EB3FA}"/>
              </a:ext>
            </a:extLst>
          </p:cNvPr>
          <p:cNvSpPr/>
          <p:nvPr/>
        </p:nvSpPr>
        <p:spPr>
          <a:xfrm>
            <a:off x="-6512011" y="9121259"/>
            <a:ext cx="4876103" cy="4498205"/>
          </a:xfrm>
          <a:custGeom>
            <a:avLst/>
            <a:gdLst/>
            <a:ahLst/>
            <a:cxnLst/>
            <a:rect l="l" t="t" r="r" b="b"/>
            <a:pathLst>
              <a:path w="4876103" h="4498205">
                <a:moveTo>
                  <a:pt x="0" y="0"/>
                </a:moveTo>
                <a:lnTo>
                  <a:pt x="4876103" y="0"/>
                </a:lnTo>
                <a:lnTo>
                  <a:pt x="4876103" y="4498206"/>
                </a:lnTo>
                <a:lnTo>
                  <a:pt x="0" y="4498206"/>
                </a:lnTo>
                <a:lnTo>
                  <a:pt x="0" y="0"/>
                </a:lnTo>
                <a:close/>
              </a:path>
            </a:pathLst>
          </a:custGeom>
          <a:blipFill>
            <a:blip r:embed="rId10"/>
            <a:stretch>
              <a:fillRect/>
            </a:stretch>
          </a:blipFill>
          <a:ln cap="sq">
            <a:noFill/>
            <a:prstDash val="solid"/>
            <a:miter/>
          </a:ln>
        </p:spPr>
      </p:sp>
      <p:grpSp>
        <p:nvGrpSpPr>
          <p:cNvPr id="32" name="Group 10">
            <a:extLst>
              <a:ext uri="{FF2B5EF4-FFF2-40B4-BE49-F238E27FC236}">
                <a16:creationId xmlns:a16="http://schemas.microsoft.com/office/drawing/2014/main" id="{BE287109-5C5E-4800-AA34-AC6FB491FC1A}"/>
              </a:ext>
            </a:extLst>
          </p:cNvPr>
          <p:cNvGrpSpPr/>
          <p:nvPr/>
        </p:nvGrpSpPr>
        <p:grpSpPr>
          <a:xfrm>
            <a:off x="20345400" y="11593530"/>
            <a:ext cx="4581093" cy="3741584"/>
            <a:chOff x="0" y="0"/>
            <a:chExt cx="6108124" cy="4988779"/>
          </a:xfrm>
        </p:grpSpPr>
        <p:sp>
          <p:nvSpPr>
            <p:cNvPr id="33" name="Freeform 11">
              <a:extLst>
                <a:ext uri="{FF2B5EF4-FFF2-40B4-BE49-F238E27FC236}">
                  <a16:creationId xmlns:a16="http://schemas.microsoft.com/office/drawing/2014/main" id="{BC14427A-7F4A-4B7B-8AC8-1A46CAB753D7}"/>
                </a:ext>
              </a:extLst>
            </p:cNvPr>
            <p:cNvSpPr/>
            <p:nvPr/>
          </p:nvSpPr>
          <p:spPr>
            <a:xfrm>
              <a:off x="1514299" y="4093306"/>
              <a:ext cx="896594" cy="895473"/>
            </a:xfrm>
            <a:custGeom>
              <a:avLst/>
              <a:gdLst/>
              <a:ahLst/>
              <a:cxnLst/>
              <a:rect l="l" t="t" r="r" b="b"/>
              <a:pathLst>
                <a:path w="896594" h="895473">
                  <a:moveTo>
                    <a:pt x="0" y="0"/>
                  </a:moveTo>
                  <a:lnTo>
                    <a:pt x="896595" y="0"/>
                  </a:lnTo>
                  <a:lnTo>
                    <a:pt x="896595" y="895473"/>
                  </a:lnTo>
                  <a:lnTo>
                    <a:pt x="0" y="895473"/>
                  </a:lnTo>
                  <a:lnTo>
                    <a:pt x="0" y="0"/>
                  </a:lnTo>
                  <a:close/>
                </a:path>
              </a:pathLst>
            </a:custGeom>
            <a:blipFill>
              <a:blip r:embed="rId2"/>
              <a:stretch>
                <a:fillRect/>
              </a:stretch>
            </a:blipFill>
          </p:spPr>
        </p:sp>
        <p:sp>
          <p:nvSpPr>
            <p:cNvPr id="34" name="Freeform 12">
              <a:extLst>
                <a:ext uri="{FF2B5EF4-FFF2-40B4-BE49-F238E27FC236}">
                  <a16:creationId xmlns:a16="http://schemas.microsoft.com/office/drawing/2014/main" id="{9AB0F3E3-ECD3-4676-966D-D280AB0A8E6E}"/>
                </a:ext>
              </a:extLst>
            </p:cNvPr>
            <p:cNvSpPr/>
            <p:nvPr/>
          </p:nvSpPr>
          <p:spPr>
            <a:xfrm>
              <a:off x="2025654" y="0"/>
              <a:ext cx="3599423" cy="4155179"/>
            </a:xfrm>
            <a:custGeom>
              <a:avLst/>
              <a:gdLst/>
              <a:ahLst/>
              <a:cxnLst/>
              <a:rect l="l" t="t" r="r" b="b"/>
              <a:pathLst>
                <a:path w="3599423" h="4155179">
                  <a:moveTo>
                    <a:pt x="0" y="0"/>
                  </a:moveTo>
                  <a:lnTo>
                    <a:pt x="3599423" y="0"/>
                  </a:lnTo>
                  <a:lnTo>
                    <a:pt x="3599423" y="4155179"/>
                  </a:lnTo>
                  <a:lnTo>
                    <a:pt x="0" y="4155179"/>
                  </a:lnTo>
                  <a:lnTo>
                    <a:pt x="0" y="0"/>
                  </a:lnTo>
                  <a:close/>
                </a:path>
              </a:pathLst>
            </a:custGeom>
            <a:blipFill>
              <a:blip r:embed="rId11"/>
              <a:stretch>
                <a:fillRect/>
              </a:stretch>
            </a:blipFill>
          </p:spPr>
        </p:sp>
        <p:sp>
          <p:nvSpPr>
            <p:cNvPr id="35" name="Freeform 13">
              <a:extLst>
                <a:ext uri="{FF2B5EF4-FFF2-40B4-BE49-F238E27FC236}">
                  <a16:creationId xmlns:a16="http://schemas.microsoft.com/office/drawing/2014/main" id="{B392B942-7D8A-4F3F-BEC6-D9006EFA5795}"/>
                </a:ext>
              </a:extLst>
            </p:cNvPr>
            <p:cNvSpPr/>
            <p:nvPr/>
          </p:nvSpPr>
          <p:spPr>
            <a:xfrm>
              <a:off x="0" y="1615271"/>
              <a:ext cx="713732" cy="712840"/>
            </a:xfrm>
            <a:custGeom>
              <a:avLst/>
              <a:gdLst/>
              <a:ahLst/>
              <a:cxnLst/>
              <a:rect l="l" t="t" r="r" b="b"/>
              <a:pathLst>
                <a:path w="713732" h="712840">
                  <a:moveTo>
                    <a:pt x="0" y="0"/>
                  </a:moveTo>
                  <a:lnTo>
                    <a:pt x="713732" y="0"/>
                  </a:lnTo>
                  <a:lnTo>
                    <a:pt x="713732" y="712840"/>
                  </a:lnTo>
                  <a:lnTo>
                    <a:pt x="0" y="712840"/>
                  </a:lnTo>
                  <a:lnTo>
                    <a:pt x="0" y="0"/>
                  </a:lnTo>
                  <a:close/>
                </a:path>
              </a:pathLst>
            </a:custGeom>
            <a:blipFill>
              <a:blip r:embed="rId12"/>
              <a:stretch>
                <a:fillRect/>
              </a:stretch>
            </a:blipFill>
            <a:ln cap="sq">
              <a:noFill/>
              <a:prstDash val="solid"/>
              <a:miter/>
            </a:ln>
          </p:spPr>
        </p:sp>
        <p:sp>
          <p:nvSpPr>
            <p:cNvPr id="36" name="Freeform 14">
              <a:extLst>
                <a:ext uri="{FF2B5EF4-FFF2-40B4-BE49-F238E27FC236}">
                  <a16:creationId xmlns:a16="http://schemas.microsoft.com/office/drawing/2014/main" id="{0A74FB6F-F34E-4D07-A198-BEAA7E356C8B}"/>
                </a:ext>
              </a:extLst>
            </p:cNvPr>
            <p:cNvSpPr/>
            <p:nvPr/>
          </p:nvSpPr>
          <p:spPr>
            <a:xfrm>
              <a:off x="5625077" y="3209110"/>
              <a:ext cx="483047" cy="482443"/>
            </a:xfrm>
            <a:custGeom>
              <a:avLst/>
              <a:gdLst/>
              <a:ahLst/>
              <a:cxnLst/>
              <a:rect l="l" t="t" r="r" b="b"/>
              <a:pathLst>
                <a:path w="483047" h="482443">
                  <a:moveTo>
                    <a:pt x="0" y="0"/>
                  </a:moveTo>
                  <a:lnTo>
                    <a:pt x="483047" y="0"/>
                  </a:lnTo>
                  <a:lnTo>
                    <a:pt x="483047" y="482443"/>
                  </a:lnTo>
                  <a:lnTo>
                    <a:pt x="0" y="482443"/>
                  </a:lnTo>
                  <a:lnTo>
                    <a:pt x="0" y="0"/>
                  </a:lnTo>
                  <a:close/>
                </a:path>
              </a:pathLst>
            </a:custGeom>
            <a:blipFill>
              <a:blip r:embed="rId13"/>
              <a:stretch>
                <a:fillRect/>
              </a:stretch>
            </a:blipFill>
          </p:spPr>
        </p:sp>
      </p:grpSp>
      <p:grpSp>
        <p:nvGrpSpPr>
          <p:cNvPr id="37" name="Group 5">
            <a:extLst>
              <a:ext uri="{FF2B5EF4-FFF2-40B4-BE49-F238E27FC236}">
                <a16:creationId xmlns:a16="http://schemas.microsoft.com/office/drawing/2014/main" id="{FE487966-3498-4BFE-B79B-78F9BFDD848F}"/>
              </a:ext>
            </a:extLst>
          </p:cNvPr>
          <p:cNvGrpSpPr/>
          <p:nvPr/>
        </p:nvGrpSpPr>
        <p:grpSpPr>
          <a:xfrm>
            <a:off x="7627228" y="11707830"/>
            <a:ext cx="4974276" cy="3996844"/>
            <a:chOff x="0" y="0"/>
            <a:chExt cx="6632368" cy="5329125"/>
          </a:xfrm>
        </p:grpSpPr>
        <p:sp>
          <p:nvSpPr>
            <p:cNvPr id="38" name="Freeform 6">
              <a:extLst>
                <a:ext uri="{FF2B5EF4-FFF2-40B4-BE49-F238E27FC236}">
                  <a16:creationId xmlns:a16="http://schemas.microsoft.com/office/drawing/2014/main" id="{CD6140DC-EFBE-4282-864E-CEF31FF203AF}"/>
                </a:ext>
              </a:extLst>
            </p:cNvPr>
            <p:cNvSpPr/>
            <p:nvPr/>
          </p:nvSpPr>
          <p:spPr>
            <a:xfrm>
              <a:off x="4703581" y="2979121"/>
              <a:ext cx="782689" cy="781711"/>
            </a:xfrm>
            <a:custGeom>
              <a:avLst/>
              <a:gdLst/>
              <a:ahLst/>
              <a:cxnLst/>
              <a:rect l="l" t="t" r="r" b="b"/>
              <a:pathLst>
                <a:path w="782689" h="781711">
                  <a:moveTo>
                    <a:pt x="0" y="0"/>
                  </a:moveTo>
                  <a:lnTo>
                    <a:pt x="782689" y="0"/>
                  </a:lnTo>
                  <a:lnTo>
                    <a:pt x="782689" y="781711"/>
                  </a:lnTo>
                  <a:lnTo>
                    <a:pt x="0" y="781711"/>
                  </a:lnTo>
                  <a:lnTo>
                    <a:pt x="0" y="0"/>
                  </a:lnTo>
                  <a:close/>
                </a:path>
              </a:pathLst>
            </a:custGeom>
            <a:blipFill>
              <a:blip r:embed="rId12"/>
              <a:stretch>
                <a:fillRect/>
              </a:stretch>
            </a:blipFill>
            <a:ln cap="sq">
              <a:noFill/>
              <a:prstDash val="solid"/>
              <a:miter/>
            </a:ln>
          </p:spPr>
        </p:sp>
        <p:sp>
          <p:nvSpPr>
            <p:cNvPr id="39" name="Freeform 7">
              <a:extLst>
                <a:ext uri="{FF2B5EF4-FFF2-40B4-BE49-F238E27FC236}">
                  <a16:creationId xmlns:a16="http://schemas.microsoft.com/office/drawing/2014/main" id="{90CB0597-9226-419F-9D79-F65D95ADB726}"/>
                </a:ext>
              </a:extLst>
            </p:cNvPr>
            <p:cNvSpPr/>
            <p:nvPr/>
          </p:nvSpPr>
          <p:spPr>
            <a:xfrm>
              <a:off x="0" y="1694199"/>
              <a:ext cx="3634926" cy="3634926"/>
            </a:xfrm>
            <a:custGeom>
              <a:avLst/>
              <a:gdLst/>
              <a:ahLst/>
              <a:cxnLst/>
              <a:rect l="l" t="t" r="r" b="b"/>
              <a:pathLst>
                <a:path w="3634926" h="3634926">
                  <a:moveTo>
                    <a:pt x="0" y="0"/>
                  </a:moveTo>
                  <a:lnTo>
                    <a:pt x="3634926" y="0"/>
                  </a:lnTo>
                  <a:lnTo>
                    <a:pt x="3634926" y="3634926"/>
                  </a:lnTo>
                  <a:lnTo>
                    <a:pt x="0" y="3634926"/>
                  </a:lnTo>
                  <a:lnTo>
                    <a:pt x="0" y="0"/>
                  </a:lnTo>
                  <a:close/>
                </a:path>
              </a:pathLst>
            </a:custGeom>
            <a:blipFill>
              <a:blip r:embed="rId14"/>
              <a:stretch>
                <a:fillRect/>
              </a:stretch>
            </a:blipFill>
          </p:spPr>
        </p:sp>
        <p:sp>
          <p:nvSpPr>
            <p:cNvPr id="40" name="Freeform 8">
              <a:extLst>
                <a:ext uri="{FF2B5EF4-FFF2-40B4-BE49-F238E27FC236}">
                  <a16:creationId xmlns:a16="http://schemas.microsoft.com/office/drawing/2014/main" id="{CAF45350-551C-47D0-A232-66E28E4DA5F6}"/>
                </a:ext>
              </a:extLst>
            </p:cNvPr>
            <p:cNvSpPr/>
            <p:nvPr/>
          </p:nvSpPr>
          <p:spPr>
            <a:xfrm>
              <a:off x="6009204" y="1267342"/>
              <a:ext cx="623163" cy="622384"/>
            </a:xfrm>
            <a:custGeom>
              <a:avLst/>
              <a:gdLst/>
              <a:ahLst/>
              <a:cxnLst/>
              <a:rect l="l" t="t" r="r" b="b"/>
              <a:pathLst>
                <a:path w="623163" h="622384">
                  <a:moveTo>
                    <a:pt x="0" y="0"/>
                  </a:moveTo>
                  <a:lnTo>
                    <a:pt x="623164" y="0"/>
                  </a:lnTo>
                  <a:lnTo>
                    <a:pt x="623164" y="622385"/>
                  </a:lnTo>
                  <a:lnTo>
                    <a:pt x="0" y="622385"/>
                  </a:lnTo>
                  <a:lnTo>
                    <a:pt x="0" y="0"/>
                  </a:lnTo>
                  <a:close/>
                </a:path>
              </a:pathLst>
            </a:custGeom>
            <a:blipFill>
              <a:blip r:embed="rId2"/>
              <a:stretch>
                <a:fillRect/>
              </a:stretch>
            </a:blipFill>
          </p:spPr>
        </p:sp>
        <p:sp>
          <p:nvSpPr>
            <p:cNvPr id="41" name="Freeform 9">
              <a:extLst>
                <a:ext uri="{FF2B5EF4-FFF2-40B4-BE49-F238E27FC236}">
                  <a16:creationId xmlns:a16="http://schemas.microsoft.com/office/drawing/2014/main" id="{A05D692B-30C5-42D8-8669-3463CE318E0C}"/>
                </a:ext>
              </a:extLst>
            </p:cNvPr>
            <p:cNvSpPr/>
            <p:nvPr/>
          </p:nvSpPr>
          <p:spPr>
            <a:xfrm>
              <a:off x="1817463" y="0"/>
              <a:ext cx="861001" cy="859925"/>
            </a:xfrm>
            <a:custGeom>
              <a:avLst/>
              <a:gdLst/>
              <a:ahLst/>
              <a:cxnLst/>
              <a:rect l="l" t="t" r="r" b="b"/>
              <a:pathLst>
                <a:path w="861001" h="859925">
                  <a:moveTo>
                    <a:pt x="0" y="0"/>
                  </a:moveTo>
                  <a:lnTo>
                    <a:pt x="861001" y="0"/>
                  </a:lnTo>
                  <a:lnTo>
                    <a:pt x="861001" y="859925"/>
                  </a:lnTo>
                  <a:lnTo>
                    <a:pt x="0" y="859925"/>
                  </a:lnTo>
                  <a:lnTo>
                    <a:pt x="0" y="0"/>
                  </a:lnTo>
                  <a:close/>
                </a:path>
              </a:pathLst>
            </a:custGeom>
            <a:blipFill>
              <a:blip r:embed="rId15"/>
              <a:stretch>
                <a:fillRect/>
              </a:stretch>
            </a:blipFill>
          </p:spPr>
        </p:sp>
      </p:grpSp>
      <p:sp>
        <p:nvSpPr>
          <p:cNvPr id="42" name="TextBox 41">
            <a:extLst>
              <a:ext uri="{FF2B5EF4-FFF2-40B4-BE49-F238E27FC236}">
                <a16:creationId xmlns:a16="http://schemas.microsoft.com/office/drawing/2014/main" id="{7D954DDB-109F-465B-BC2C-CACD7C75CF27}"/>
              </a:ext>
            </a:extLst>
          </p:cNvPr>
          <p:cNvSpPr txBox="1"/>
          <p:nvPr/>
        </p:nvSpPr>
        <p:spPr>
          <a:xfrm>
            <a:off x="1351616" y="531427"/>
            <a:ext cx="5702690" cy="769441"/>
          </a:xfrm>
          <a:prstGeom prst="rect">
            <a:avLst/>
          </a:prstGeom>
          <a:noFill/>
        </p:spPr>
        <p:txBody>
          <a:bodyPr wrap="square" rtlCol="0">
            <a:spAutoFit/>
          </a:bodyPr>
          <a:lstStyle/>
          <a:p>
            <a:r>
              <a:rPr lang="en-US" sz="4400" b="1" dirty="0"/>
              <a:t>GỌI TÊN NGẪU NHIÊN</a:t>
            </a:r>
          </a:p>
        </p:txBody>
      </p:sp>
      <p:grpSp>
        <p:nvGrpSpPr>
          <p:cNvPr id="43" name="Group 4">
            <a:extLst>
              <a:ext uri="{FF2B5EF4-FFF2-40B4-BE49-F238E27FC236}">
                <a16:creationId xmlns:a16="http://schemas.microsoft.com/office/drawing/2014/main" id="{6B1E5D8E-F039-4B0C-8D73-B72E5723867C}"/>
              </a:ext>
            </a:extLst>
          </p:cNvPr>
          <p:cNvGrpSpPr/>
          <p:nvPr/>
        </p:nvGrpSpPr>
        <p:grpSpPr>
          <a:xfrm>
            <a:off x="-12148554" y="-2674091"/>
            <a:ext cx="9773136" cy="10412979"/>
            <a:chOff x="0" y="0"/>
            <a:chExt cx="13030848" cy="13883972"/>
          </a:xfrm>
        </p:grpSpPr>
        <p:sp>
          <p:nvSpPr>
            <p:cNvPr id="44" name="Freeform 5">
              <a:extLst>
                <a:ext uri="{FF2B5EF4-FFF2-40B4-BE49-F238E27FC236}">
                  <a16:creationId xmlns:a16="http://schemas.microsoft.com/office/drawing/2014/main" id="{1CEFA90F-63B4-48DF-891A-2FFBE0071D5D}"/>
                </a:ext>
              </a:extLst>
            </p:cNvPr>
            <p:cNvSpPr/>
            <p:nvPr/>
          </p:nvSpPr>
          <p:spPr>
            <a:xfrm>
              <a:off x="3054280" y="0"/>
              <a:ext cx="9976568" cy="10557215"/>
            </a:xfrm>
            <a:custGeom>
              <a:avLst/>
              <a:gdLst/>
              <a:ahLst/>
              <a:cxnLst/>
              <a:rect l="l" t="t" r="r" b="b"/>
              <a:pathLst>
                <a:path w="9976568" h="10557215">
                  <a:moveTo>
                    <a:pt x="0" y="0"/>
                  </a:moveTo>
                  <a:lnTo>
                    <a:pt x="9976568" y="0"/>
                  </a:lnTo>
                  <a:lnTo>
                    <a:pt x="9976568" y="10557215"/>
                  </a:lnTo>
                  <a:lnTo>
                    <a:pt x="0" y="10557215"/>
                  </a:lnTo>
                  <a:lnTo>
                    <a:pt x="0" y="0"/>
                  </a:lnTo>
                  <a:close/>
                </a:path>
              </a:pathLst>
            </a:custGeom>
            <a:blipFill>
              <a:blip r:embed="rId16"/>
              <a:stretch>
                <a:fillRect/>
              </a:stretch>
            </a:blipFill>
          </p:spPr>
        </p:sp>
        <p:sp>
          <p:nvSpPr>
            <p:cNvPr id="45" name="Freeform 6">
              <a:extLst>
                <a:ext uri="{FF2B5EF4-FFF2-40B4-BE49-F238E27FC236}">
                  <a16:creationId xmlns:a16="http://schemas.microsoft.com/office/drawing/2014/main" id="{C50578C0-769D-41A7-9350-18D304E74ACD}"/>
                </a:ext>
              </a:extLst>
            </p:cNvPr>
            <p:cNvSpPr/>
            <p:nvPr/>
          </p:nvSpPr>
          <p:spPr>
            <a:xfrm>
              <a:off x="587546" y="7655228"/>
              <a:ext cx="1583495" cy="1738274"/>
            </a:xfrm>
            <a:custGeom>
              <a:avLst/>
              <a:gdLst/>
              <a:ahLst/>
              <a:cxnLst/>
              <a:rect l="l" t="t" r="r" b="b"/>
              <a:pathLst>
                <a:path w="1583495" h="1738274">
                  <a:moveTo>
                    <a:pt x="0" y="0"/>
                  </a:moveTo>
                  <a:lnTo>
                    <a:pt x="1583495" y="0"/>
                  </a:lnTo>
                  <a:lnTo>
                    <a:pt x="1583495" y="1738274"/>
                  </a:lnTo>
                  <a:lnTo>
                    <a:pt x="0" y="1738274"/>
                  </a:lnTo>
                  <a:lnTo>
                    <a:pt x="0" y="0"/>
                  </a:lnTo>
                  <a:close/>
                </a:path>
              </a:pathLst>
            </a:custGeom>
            <a:blipFill>
              <a:blip r:embed="rId17"/>
              <a:stretch>
                <a:fillRect l="-530034" t="-133257" b="-374081"/>
              </a:stretch>
            </a:blipFill>
            <a:ln cap="sq">
              <a:noFill/>
              <a:prstDash val="solid"/>
              <a:miter/>
            </a:ln>
          </p:spPr>
        </p:sp>
        <p:sp>
          <p:nvSpPr>
            <p:cNvPr id="46" name="Freeform 7">
              <a:extLst>
                <a:ext uri="{FF2B5EF4-FFF2-40B4-BE49-F238E27FC236}">
                  <a16:creationId xmlns:a16="http://schemas.microsoft.com/office/drawing/2014/main" id="{7019853F-718E-4C65-9F62-C5A52C866F27}"/>
                </a:ext>
              </a:extLst>
            </p:cNvPr>
            <p:cNvSpPr/>
            <p:nvPr/>
          </p:nvSpPr>
          <p:spPr>
            <a:xfrm>
              <a:off x="8552701" y="12413005"/>
              <a:ext cx="1458845" cy="1470967"/>
            </a:xfrm>
            <a:custGeom>
              <a:avLst/>
              <a:gdLst/>
              <a:ahLst/>
              <a:cxnLst/>
              <a:rect l="l" t="t" r="r" b="b"/>
              <a:pathLst>
                <a:path w="1458845" h="1470967">
                  <a:moveTo>
                    <a:pt x="0" y="0"/>
                  </a:moveTo>
                  <a:lnTo>
                    <a:pt x="1458846" y="0"/>
                  </a:lnTo>
                  <a:lnTo>
                    <a:pt x="1458846" y="1470967"/>
                  </a:lnTo>
                  <a:lnTo>
                    <a:pt x="0" y="1470967"/>
                  </a:lnTo>
                  <a:lnTo>
                    <a:pt x="0" y="0"/>
                  </a:lnTo>
                  <a:close/>
                </a:path>
              </a:pathLst>
            </a:custGeom>
            <a:blipFill>
              <a:blip r:embed="rId18"/>
              <a:stretch>
                <a:fillRect t="-137512" r="-583867" b="-480192"/>
              </a:stretch>
            </a:blipFill>
          </p:spPr>
        </p:sp>
        <p:sp>
          <p:nvSpPr>
            <p:cNvPr id="47" name="Freeform 8">
              <a:extLst>
                <a:ext uri="{FF2B5EF4-FFF2-40B4-BE49-F238E27FC236}">
                  <a16:creationId xmlns:a16="http://schemas.microsoft.com/office/drawing/2014/main" id="{BCE14497-E6DE-41AE-B45E-BE376925DFE5}"/>
                </a:ext>
              </a:extLst>
            </p:cNvPr>
            <p:cNvSpPr/>
            <p:nvPr/>
          </p:nvSpPr>
          <p:spPr>
            <a:xfrm>
              <a:off x="0" y="5976021"/>
              <a:ext cx="396633" cy="396137"/>
            </a:xfrm>
            <a:custGeom>
              <a:avLst/>
              <a:gdLst/>
              <a:ahLst/>
              <a:cxnLst/>
              <a:rect l="l" t="t" r="r" b="b"/>
              <a:pathLst>
                <a:path w="396633" h="396137">
                  <a:moveTo>
                    <a:pt x="0" y="0"/>
                  </a:moveTo>
                  <a:lnTo>
                    <a:pt x="396633" y="0"/>
                  </a:lnTo>
                  <a:lnTo>
                    <a:pt x="396633" y="396136"/>
                  </a:lnTo>
                  <a:lnTo>
                    <a:pt x="0" y="396136"/>
                  </a:lnTo>
                  <a:lnTo>
                    <a:pt x="0" y="0"/>
                  </a:lnTo>
                  <a:close/>
                </a:path>
              </a:pathLst>
            </a:custGeom>
            <a:blipFill>
              <a:blip r:embed="rId2"/>
              <a:stretch>
                <a:fillRect/>
              </a:stretch>
            </a:blipFill>
          </p:spPr>
        </p:sp>
        <p:sp>
          <p:nvSpPr>
            <p:cNvPr id="48" name="Freeform 9">
              <a:extLst>
                <a:ext uri="{FF2B5EF4-FFF2-40B4-BE49-F238E27FC236}">
                  <a16:creationId xmlns:a16="http://schemas.microsoft.com/office/drawing/2014/main" id="{E706BF92-8BE4-4CC4-91E9-C6CD65EE9A9A}"/>
                </a:ext>
              </a:extLst>
            </p:cNvPr>
            <p:cNvSpPr/>
            <p:nvPr/>
          </p:nvSpPr>
          <p:spPr>
            <a:xfrm>
              <a:off x="2657647" y="6853230"/>
              <a:ext cx="396633" cy="396137"/>
            </a:xfrm>
            <a:custGeom>
              <a:avLst/>
              <a:gdLst/>
              <a:ahLst/>
              <a:cxnLst/>
              <a:rect l="l" t="t" r="r" b="b"/>
              <a:pathLst>
                <a:path w="396633" h="396137">
                  <a:moveTo>
                    <a:pt x="0" y="0"/>
                  </a:moveTo>
                  <a:lnTo>
                    <a:pt x="396633" y="0"/>
                  </a:lnTo>
                  <a:lnTo>
                    <a:pt x="396633" y="396137"/>
                  </a:lnTo>
                  <a:lnTo>
                    <a:pt x="0" y="396137"/>
                  </a:lnTo>
                  <a:lnTo>
                    <a:pt x="0" y="0"/>
                  </a:lnTo>
                  <a:close/>
                </a:path>
              </a:pathLst>
            </a:custGeom>
            <a:blipFill>
              <a:blip r:embed="rId19"/>
              <a:stretch>
                <a:fillRect/>
              </a:stretch>
            </a:blipFill>
          </p:spPr>
        </p:sp>
        <p:sp>
          <p:nvSpPr>
            <p:cNvPr id="49" name="Freeform 10">
              <a:extLst>
                <a:ext uri="{FF2B5EF4-FFF2-40B4-BE49-F238E27FC236}">
                  <a16:creationId xmlns:a16="http://schemas.microsoft.com/office/drawing/2014/main" id="{EC17F79A-047E-4BEE-9A86-D1D3A6103A38}"/>
                </a:ext>
              </a:extLst>
            </p:cNvPr>
            <p:cNvSpPr/>
            <p:nvPr/>
          </p:nvSpPr>
          <p:spPr>
            <a:xfrm>
              <a:off x="7766257" y="11242007"/>
              <a:ext cx="266860" cy="266526"/>
            </a:xfrm>
            <a:custGeom>
              <a:avLst/>
              <a:gdLst/>
              <a:ahLst/>
              <a:cxnLst/>
              <a:rect l="l" t="t" r="r" b="b"/>
              <a:pathLst>
                <a:path w="266860" h="266526">
                  <a:moveTo>
                    <a:pt x="0" y="0"/>
                  </a:moveTo>
                  <a:lnTo>
                    <a:pt x="266860" y="0"/>
                  </a:lnTo>
                  <a:lnTo>
                    <a:pt x="266860" y="266526"/>
                  </a:lnTo>
                  <a:lnTo>
                    <a:pt x="0" y="266526"/>
                  </a:lnTo>
                  <a:lnTo>
                    <a:pt x="0" y="0"/>
                  </a:lnTo>
                  <a:close/>
                </a:path>
              </a:pathLst>
            </a:custGeom>
            <a:blipFill>
              <a:blip r:embed="rId15"/>
              <a:stretch>
                <a:fillRect/>
              </a:stretch>
            </a:blipFill>
          </p:spPr>
        </p:sp>
        <p:sp>
          <p:nvSpPr>
            <p:cNvPr id="50" name="Freeform 11">
              <a:extLst>
                <a:ext uri="{FF2B5EF4-FFF2-40B4-BE49-F238E27FC236}">
                  <a16:creationId xmlns:a16="http://schemas.microsoft.com/office/drawing/2014/main" id="{19150AD1-5D7B-49EB-BFB5-AE2F8417ECC3}"/>
                </a:ext>
              </a:extLst>
            </p:cNvPr>
            <p:cNvSpPr/>
            <p:nvPr/>
          </p:nvSpPr>
          <p:spPr>
            <a:xfrm>
              <a:off x="10251619" y="11393586"/>
              <a:ext cx="485741" cy="485133"/>
            </a:xfrm>
            <a:custGeom>
              <a:avLst/>
              <a:gdLst/>
              <a:ahLst/>
              <a:cxnLst/>
              <a:rect l="l" t="t" r="r" b="b"/>
              <a:pathLst>
                <a:path w="485741" h="485133">
                  <a:moveTo>
                    <a:pt x="0" y="0"/>
                  </a:moveTo>
                  <a:lnTo>
                    <a:pt x="485740" y="0"/>
                  </a:lnTo>
                  <a:lnTo>
                    <a:pt x="485740" y="485134"/>
                  </a:lnTo>
                  <a:lnTo>
                    <a:pt x="0" y="485134"/>
                  </a:lnTo>
                  <a:lnTo>
                    <a:pt x="0" y="0"/>
                  </a:lnTo>
                  <a:close/>
                </a:path>
              </a:pathLst>
            </a:custGeom>
            <a:blipFill>
              <a:blip r:embed="rId12"/>
              <a:stretch>
                <a:fillRect/>
              </a:stretch>
            </a:blipFill>
            <a:ln cap="sq">
              <a:noFill/>
              <a:prstDash val="solid"/>
              <a:miter/>
            </a:ln>
          </p:spPr>
        </p:sp>
      </p:grpSp>
      <p:sp>
        <p:nvSpPr>
          <p:cNvPr id="51" name="TextBox 13">
            <a:extLst>
              <a:ext uri="{FF2B5EF4-FFF2-40B4-BE49-F238E27FC236}">
                <a16:creationId xmlns:a16="http://schemas.microsoft.com/office/drawing/2014/main" id="{D473936C-C2B3-4AA6-A4CA-C1CC50233AF9}"/>
              </a:ext>
            </a:extLst>
          </p:cNvPr>
          <p:cNvSpPr txBox="1"/>
          <p:nvPr/>
        </p:nvSpPr>
        <p:spPr>
          <a:xfrm>
            <a:off x="2064272" y="-3933368"/>
            <a:ext cx="6530545" cy="1504316"/>
          </a:xfrm>
          <a:prstGeom prst="rect">
            <a:avLst/>
          </a:prstGeom>
        </p:spPr>
        <p:txBody>
          <a:bodyPr lIns="0" tIns="0" rIns="0" bIns="0" rtlCol="0" anchor="t">
            <a:spAutoFit/>
          </a:bodyPr>
          <a:lstStyle/>
          <a:p>
            <a:pPr marL="0" lvl="0" indent="0" algn="l">
              <a:lnSpc>
                <a:spcPts val="11330"/>
              </a:lnSpc>
              <a:spcBef>
                <a:spcPct val="0"/>
              </a:spcBef>
            </a:pPr>
            <a:r>
              <a:rPr lang="en-US" sz="11000" dirty="0" err="1">
                <a:solidFill>
                  <a:srgbClr val="3E3E3E"/>
                </a:solidFill>
                <a:latin typeface="Nunito 1 Heavy"/>
              </a:rPr>
              <a:t>Từ</a:t>
            </a:r>
            <a:r>
              <a:rPr lang="en-US" sz="11000" dirty="0">
                <a:solidFill>
                  <a:srgbClr val="3E3E3E"/>
                </a:solidFill>
                <a:latin typeface="Nunito 1 Heavy"/>
              </a:rPr>
              <a:t> </a:t>
            </a:r>
            <a:r>
              <a:rPr lang="en-US" sz="11000" dirty="0" err="1">
                <a:solidFill>
                  <a:srgbClr val="3E3E3E"/>
                </a:solidFill>
                <a:latin typeface="Nunito 1 Heavy"/>
              </a:rPr>
              <a:t>khóa</a:t>
            </a:r>
            <a:endParaRPr lang="en-US" sz="11000" dirty="0">
              <a:solidFill>
                <a:srgbClr val="3E3E3E"/>
              </a:solidFill>
              <a:latin typeface="Nunito 1 Heavy"/>
            </a:endParaRPr>
          </a:p>
        </p:txBody>
      </p:sp>
      <p:sp>
        <p:nvSpPr>
          <p:cNvPr id="60" name="TextBox 13">
            <a:extLst>
              <a:ext uri="{FF2B5EF4-FFF2-40B4-BE49-F238E27FC236}">
                <a16:creationId xmlns:a16="http://schemas.microsoft.com/office/drawing/2014/main" id="{77F004EF-2FC1-476A-9B6E-E89735402B9D}"/>
              </a:ext>
            </a:extLst>
          </p:cNvPr>
          <p:cNvSpPr txBox="1"/>
          <p:nvPr/>
        </p:nvSpPr>
        <p:spPr>
          <a:xfrm>
            <a:off x="1096683" y="-1822804"/>
            <a:ext cx="6530545" cy="1504316"/>
          </a:xfrm>
          <a:prstGeom prst="rect">
            <a:avLst/>
          </a:prstGeom>
        </p:spPr>
        <p:txBody>
          <a:bodyPr lIns="0" tIns="0" rIns="0" bIns="0" rtlCol="0" anchor="t">
            <a:spAutoFit/>
          </a:bodyPr>
          <a:lstStyle/>
          <a:p>
            <a:pPr marL="0" lvl="0" indent="0" algn="l">
              <a:lnSpc>
                <a:spcPts val="11330"/>
              </a:lnSpc>
              <a:spcBef>
                <a:spcPct val="0"/>
              </a:spcBef>
            </a:pPr>
            <a:r>
              <a:rPr lang="en-US" sz="11000" dirty="0" err="1">
                <a:solidFill>
                  <a:srgbClr val="3E3E3E"/>
                </a:solidFill>
                <a:latin typeface="Nunito 1 Heavy"/>
              </a:rPr>
              <a:t>Từ</a:t>
            </a:r>
            <a:r>
              <a:rPr lang="en-US" sz="11000" dirty="0">
                <a:solidFill>
                  <a:srgbClr val="3E3E3E"/>
                </a:solidFill>
                <a:latin typeface="Nunito 1 Heavy"/>
              </a:rPr>
              <a:t> </a:t>
            </a:r>
            <a:r>
              <a:rPr lang="en-US" sz="11000" dirty="0" err="1">
                <a:solidFill>
                  <a:srgbClr val="3E3E3E"/>
                </a:solidFill>
                <a:latin typeface="Nunito 1 Heavy"/>
              </a:rPr>
              <a:t>khóa</a:t>
            </a:r>
            <a:endParaRPr lang="en-US" sz="11000" dirty="0">
              <a:solidFill>
                <a:srgbClr val="3E3E3E"/>
              </a:solidFill>
              <a:latin typeface="Nunito 1 Heavy"/>
            </a:endParaRPr>
          </a:p>
        </p:txBody>
      </p:sp>
      <p:grpSp>
        <p:nvGrpSpPr>
          <p:cNvPr id="61" name="그룹 2">
            <a:extLst>
              <a:ext uri="{FF2B5EF4-FFF2-40B4-BE49-F238E27FC236}">
                <a16:creationId xmlns:a16="http://schemas.microsoft.com/office/drawing/2014/main" id="{CB951FCB-F21D-462C-8474-7087BB8C39BC}"/>
              </a:ext>
            </a:extLst>
          </p:cNvPr>
          <p:cNvGrpSpPr/>
          <p:nvPr/>
        </p:nvGrpSpPr>
        <p:grpSpPr>
          <a:xfrm>
            <a:off x="19146778" y="9718"/>
            <a:ext cx="4276725" cy="5947591"/>
            <a:chOff x="3629121" y="0"/>
            <a:chExt cx="4933141" cy="6860462"/>
          </a:xfrm>
        </p:grpSpPr>
        <p:sp>
          <p:nvSpPr>
            <p:cNvPr id="62" name="자유형: 도형 5">
              <a:extLst>
                <a:ext uri="{FF2B5EF4-FFF2-40B4-BE49-F238E27FC236}">
                  <a16:creationId xmlns:a16="http://schemas.microsoft.com/office/drawing/2014/main" id="{91BBFE3E-21DF-4048-91FB-F84821076523}"/>
                </a:ext>
              </a:extLst>
            </p:cNvPr>
            <p:cNvSpPr/>
            <p:nvPr/>
          </p:nvSpPr>
          <p:spPr>
            <a:xfrm>
              <a:off x="5273039" y="5557135"/>
              <a:ext cx="1187950" cy="689032"/>
            </a:xfrm>
            <a:custGeom>
              <a:avLst/>
              <a:gdLst>
                <a:gd name="connsiteX0" fmla="*/ 1187951 w 1187950"/>
                <a:gd name="connsiteY0" fmla="*/ 344362 h 689032"/>
                <a:gd name="connsiteX1" fmla="*/ 596515 w 1187950"/>
                <a:gd name="connsiteY1" fmla="*/ 689033 h 689032"/>
                <a:gd name="connsiteX2" fmla="*/ 0 w 1187950"/>
                <a:gd name="connsiteY2" fmla="*/ 344671 h 689032"/>
                <a:gd name="connsiteX3" fmla="*/ 591435 w 1187950"/>
                <a:gd name="connsiteY3" fmla="*/ 0 h 689032"/>
              </a:gdLst>
              <a:ahLst/>
              <a:cxnLst>
                <a:cxn ang="0">
                  <a:pos x="connsiteX0" y="connsiteY0"/>
                </a:cxn>
                <a:cxn ang="0">
                  <a:pos x="connsiteX1" y="connsiteY1"/>
                </a:cxn>
                <a:cxn ang="0">
                  <a:pos x="connsiteX2" y="connsiteY2"/>
                </a:cxn>
                <a:cxn ang="0">
                  <a:pos x="connsiteX3" y="connsiteY3"/>
                </a:cxn>
              </a:cxnLst>
              <a:rect l="l" t="t" r="r" b="b"/>
              <a:pathLst>
                <a:path w="1187950" h="689032">
                  <a:moveTo>
                    <a:pt x="1187951" y="344362"/>
                  </a:moveTo>
                  <a:lnTo>
                    <a:pt x="596515" y="689033"/>
                  </a:lnTo>
                  <a:lnTo>
                    <a:pt x="0" y="344671"/>
                  </a:lnTo>
                  <a:lnTo>
                    <a:pt x="591435"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63" name="자유형: 도형 4">
              <a:extLst>
                <a:ext uri="{FF2B5EF4-FFF2-40B4-BE49-F238E27FC236}">
                  <a16:creationId xmlns:a16="http://schemas.microsoft.com/office/drawing/2014/main" id="{3EC59C79-AA05-492D-8023-6F152FEABB5F}"/>
                </a:ext>
              </a:extLst>
            </p:cNvPr>
            <p:cNvSpPr/>
            <p:nvPr/>
          </p:nvSpPr>
          <p:spPr>
            <a:xfrm>
              <a:off x="6335221" y="4964468"/>
              <a:ext cx="1187950" cy="689032"/>
            </a:xfrm>
            <a:custGeom>
              <a:avLst/>
              <a:gdLst>
                <a:gd name="connsiteX0" fmla="*/ 1187951 w 1187950"/>
                <a:gd name="connsiteY0" fmla="*/ 344362 h 689032"/>
                <a:gd name="connsiteX1" fmla="*/ 596515 w 1187950"/>
                <a:gd name="connsiteY1" fmla="*/ 689033 h 689032"/>
                <a:gd name="connsiteX2" fmla="*/ 0 w 1187950"/>
                <a:gd name="connsiteY2" fmla="*/ 344671 h 689032"/>
                <a:gd name="connsiteX3" fmla="*/ 591435 w 1187950"/>
                <a:gd name="connsiteY3" fmla="*/ 0 h 689032"/>
              </a:gdLst>
              <a:ahLst/>
              <a:cxnLst>
                <a:cxn ang="0">
                  <a:pos x="connsiteX0" y="connsiteY0"/>
                </a:cxn>
                <a:cxn ang="0">
                  <a:pos x="connsiteX1" y="connsiteY1"/>
                </a:cxn>
                <a:cxn ang="0">
                  <a:pos x="connsiteX2" y="connsiteY2"/>
                </a:cxn>
                <a:cxn ang="0">
                  <a:pos x="connsiteX3" y="connsiteY3"/>
                </a:cxn>
              </a:cxnLst>
              <a:rect l="l" t="t" r="r" b="b"/>
              <a:pathLst>
                <a:path w="1187950" h="689032">
                  <a:moveTo>
                    <a:pt x="1187951" y="344362"/>
                  </a:moveTo>
                  <a:lnTo>
                    <a:pt x="596515" y="689033"/>
                  </a:lnTo>
                  <a:lnTo>
                    <a:pt x="0" y="344671"/>
                  </a:lnTo>
                  <a:lnTo>
                    <a:pt x="591435"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64" name="자유형: 도형 6">
              <a:extLst>
                <a:ext uri="{FF2B5EF4-FFF2-40B4-BE49-F238E27FC236}">
                  <a16:creationId xmlns:a16="http://schemas.microsoft.com/office/drawing/2014/main" id="{D4CAB964-F67A-41E3-8C19-08690ADFFAE1}"/>
                </a:ext>
              </a:extLst>
            </p:cNvPr>
            <p:cNvSpPr/>
            <p:nvPr/>
          </p:nvSpPr>
          <p:spPr>
            <a:xfrm>
              <a:off x="7374312" y="4356407"/>
              <a:ext cx="1187950" cy="689032"/>
            </a:xfrm>
            <a:custGeom>
              <a:avLst/>
              <a:gdLst>
                <a:gd name="connsiteX0" fmla="*/ 1187950 w 1187950"/>
                <a:gd name="connsiteY0" fmla="*/ 344362 h 689032"/>
                <a:gd name="connsiteX1" fmla="*/ 596515 w 1187950"/>
                <a:gd name="connsiteY1" fmla="*/ 689033 h 689032"/>
                <a:gd name="connsiteX2" fmla="*/ 0 w 1187950"/>
                <a:gd name="connsiteY2" fmla="*/ 344671 h 689032"/>
                <a:gd name="connsiteX3" fmla="*/ 591435 w 1187950"/>
                <a:gd name="connsiteY3" fmla="*/ 0 h 689032"/>
              </a:gdLst>
              <a:ahLst/>
              <a:cxnLst>
                <a:cxn ang="0">
                  <a:pos x="connsiteX0" y="connsiteY0"/>
                </a:cxn>
                <a:cxn ang="0">
                  <a:pos x="connsiteX1" y="connsiteY1"/>
                </a:cxn>
                <a:cxn ang="0">
                  <a:pos x="connsiteX2" y="connsiteY2"/>
                </a:cxn>
                <a:cxn ang="0">
                  <a:pos x="connsiteX3" y="connsiteY3"/>
                </a:cxn>
              </a:cxnLst>
              <a:rect l="l" t="t" r="r" b="b"/>
              <a:pathLst>
                <a:path w="1187950" h="689032">
                  <a:moveTo>
                    <a:pt x="1187950" y="344362"/>
                  </a:moveTo>
                  <a:lnTo>
                    <a:pt x="596515" y="689033"/>
                  </a:lnTo>
                  <a:lnTo>
                    <a:pt x="0" y="344671"/>
                  </a:lnTo>
                  <a:lnTo>
                    <a:pt x="591435"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65" name="자유형: 도형 7">
              <a:extLst>
                <a:ext uri="{FF2B5EF4-FFF2-40B4-BE49-F238E27FC236}">
                  <a16:creationId xmlns:a16="http://schemas.microsoft.com/office/drawing/2014/main" id="{26C7C6FF-83D8-46A4-A73D-87ECC737BD37}"/>
                </a:ext>
              </a:extLst>
            </p:cNvPr>
            <p:cNvSpPr/>
            <p:nvPr/>
          </p:nvSpPr>
          <p:spPr>
            <a:xfrm>
              <a:off x="4429605" y="4446308"/>
              <a:ext cx="3944697" cy="2287231"/>
            </a:xfrm>
            <a:custGeom>
              <a:avLst/>
              <a:gdLst>
                <a:gd name="connsiteX0" fmla="*/ 3944697 w 3944697"/>
                <a:gd name="connsiteY0" fmla="*/ 123613 h 2287231"/>
                <a:gd name="connsiteX1" fmla="*/ 207818 w 3944697"/>
                <a:gd name="connsiteY1" fmla="*/ 2287232 h 2287231"/>
                <a:gd name="connsiteX2" fmla="*/ 0 w 3944697"/>
                <a:gd name="connsiteY2" fmla="*/ 2163619 h 2287231"/>
                <a:gd name="connsiteX3" fmla="*/ 3736879 w 3944697"/>
                <a:gd name="connsiteY3" fmla="*/ 0 h 2287231"/>
              </a:gdLst>
              <a:ahLst/>
              <a:cxnLst>
                <a:cxn ang="0">
                  <a:pos x="connsiteX0" y="connsiteY0"/>
                </a:cxn>
                <a:cxn ang="0">
                  <a:pos x="connsiteX1" y="connsiteY1"/>
                </a:cxn>
                <a:cxn ang="0">
                  <a:pos x="connsiteX2" y="connsiteY2"/>
                </a:cxn>
                <a:cxn ang="0">
                  <a:pos x="connsiteX3" y="connsiteY3"/>
                </a:cxn>
              </a:cxnLst>
              <a:rect l="l" t="t" r="r" b="b"/>
              <a:pathLst>
                <a:path w="3944697" h="2287231">
                  <a:moveTo>
                    <a:pt x="3944697" y="123613"/>
                  </a:moveTo>
                  <a:lnTo>
                    <a:pt x="207818" y="2287232"/>
                  </a:lnTo>
                  <a:lnTo>
                    <a:pt x="0" y="2163619"/>
                  </a:lnTo>
                  <a:lnTo>
                    <a:pt x="3736879"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66" name="자유형: 도형 8">
              <a:extLst>
                <a:ext uri="{FF2B5EF4-FFF2-40B4-BE49-F238E27FC236}">
                  <a16:creationId xmlns:a16="http://schemas.microsoft.com/office/drawing/2014/main" id="{81520B33-2780-4DD6-8281-17045C99273C}"/>
                </a:ext>
              </a:extLst>
            </p:cNvPr>
            <p:cNvSpPr/>
            <p:nvPr/>
          </p:nvSpPr>
          <p:spPr>
            <a:xfrm>
              <a:off x="4254961" y="6171353"/>
              <a:ext cx="1187950" cy="689109"/>
            </a:xfrm>
            <a:custGeom>
              <a:avLst/>
              <a:gdLst>
                <a:gd name="connsiteX0" fmla="*/ 1187950 w 1187950"/>
                <a:gd name="connsiteY0" fmla="*/ 344439 h 689109"/>
                <a:gd name="connsiteX1" fmla="*/ 596515 w 1187950"/>
                <a:gd name="connsiteY1" fmla="*/ 689110 h 689109"/>
                <a:gd name="connsiteX2" fmla="*/ 0 w 1187950"/>
                <a:gd name="connsiteY2" fmla="*/ 344748 h 689109"/>
                <a:gd name="connsiteX3" fmla="*/ 591435 w 1187950"/>
                <a:gd name="connsiteY3" fmla="*/ 0 h 689109"/>
              </a:gdLst>
              <a:ahLst/>
              <a:cxnLst>
                <a:cxn ang="0">
                  <a:pos x="connsiteX0" y="connsiteY0"/>
                </a:cxn>
                <a:cxn ang="0">
                  <a:pos x="connsiteX1" y="connsiteY1"/>
                </a:cxn>
                <a:cxn ang="0">
                  <a:pos x="connsiteX2" y="connsiteY2"/>
                </a:cxn>
                <a:cxn ang="0">
                  <a:pos x="connsiteX3" y="connsiteY3"/>
                </a:cxn>
              </a:cxnLst>
              <a:rect l="l" t="t" r="r" b="b"/>
              <a:pathLst>
                <a:path w="1187950" h="689109">
                  <a:moveTo>
                    <a:pt x="1187950" y="344439"/>
                  </a:moveTo>
                  <a:lnTo>
                    <a:pt x="596515" y="689110"/>
                  </a:lnTo>
                  <a:lnTo>
                    <a:pt x="0" y="344748"/>
                  </a:lnTo>
                  <a:lnTo>
                    <a:pt x="591435"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67" name="자유형: 도형 9">
              <a:extLst>
                <a:ext uri="{FF2B5EF4-FFF2-40B4-BE49-F238E27FC236}">
                  <a16:creationId xmlns:a16="http://schemas.microsoft.com/office/drawing/2014/main" id="{0F9DA5C6-44D3-4718-91F1-119D6ECCD4A0}"/>
                </a:ext>
              </a:extLst>
            </p:cNvPr>
            <p:cNvSpPr/>
            <p:nvPr/>
          </p:nvSpPr>
          <p:spPr>
            <a:xfrm>
              <a:off x="4384963" y="5073842"/>
              <a:ext cx="904394" cy="524625"/>
            </a:xfrm>
            <a:custGeom>
              <a:avLst/>
              <a:gdLst>
                <a:gd name="connsiteX0" fmla="*/ 904394 w 904394"/>
                <a:gd name="connsiteY0" fmla="*/ 262236 h 524625"/>
                <a:gd name="connsiteX1" fmla="*/ 454121 w 904394"/>
                <a:gd name="connsiteY1" fmla="*/ 524625 h 524625"/>
                <a:gd name="connsiteX2" fmla="*/ 0 w 904394"/>
                <a:gd name="connsiteY2" fmla="*/ 262466 h 524625"/>
                <a:gd name="connsiteX3" fmla="*/ 450273 w 904394"/>
                <a:gd name="connsiteY3" fmla="*/ 0 h 524625"/>
              </a:gdLst>
              <a:ahLst/>
              <a:cxnLst>
                <a:cxn ang="0">
                  <a:pos x="connsiteX0" y="connsiteY0"/>
                </a:cxn>
                <a:cxn ang="0">
                  <a:pos x="connsiteX1" y="connsiteY1"/>
                </a:cxn>
                <a:cxn ang="0">
                  <a:pos x="connsiteX2" y="connsiteY2"/>
                </a:cxn>
                <a:cxn ang="0">
                  <a:pos x="connsiteX3" y="connsiteY3"/>
                </a:cxn>
              </a:cxnLst>
              <a:rect l="l" t="t" r="r" b="b"/>
              <a:pathLst>
                <a:path w="904394" h="524625">
                  <a:moveTo>
                    <a:pt x="904394" y="262236"/>
                  </a:moveTo>
                  <a:lnTo>
                    <a:pt x="454121" y="524625"/>
                  </a:lnTo>
                  <a:lnTo>
                    <a:pt x="0" y="262466"/>
                  </a:lnTo>
                  <a:lnTo>
                    <a:pt x="450273" y="0"/>
                  </a:lnTo>
                  <a:close/>
                </a:path>
              </a:pathLst>
            </a:custGeom>
            <a:solidFill>
              <a:schemeClr val="accent4">
                <a:lumMod val="60000"/>
                <a:lumOff val="40000"/>
              </a:schemeClr>
            </a:solidFill>
            <a:ln w="7682" cap="flat">
              <a:noFill/>
              <a:prstDash val="solid"/>
              <a:miter/>
            </a:ln>
          </p:spPr>
          <p:txBody>
            <a:bodyPr rtlCol="0" anchor="ctr"/>
            <a:lstStyle/>
            <a:p>
              <a:endParaRPr lang="ko-KR" altLang="en-US"/>
            </a:p>
          </p:txBody>
        </p:sp>
        <p:sp>
          <p:nvSpPr>
            <p:cNvPr id="68" name="자유형: 도형 10">
              <a:extLst>
                <a:ext uri="{FF2B5EF4-FFF2-40B4-BE49-F238E27FC236}">
                  <a16:creationId xmlns:a16="http://schemas.microsoft.com/office/drawing/2014/main" id="{635E3F00-18D0-47AE-BC19-A247BCAE417D}"/>
                </a:ext>
              </a:extLst>
            </p:cNvPr>
            <p:cNvSpPr/>
            <p:nvPr/>
          </p:nvSpPr>
          <p:spPr>
            <a:xfrm>
              <a:off x="3629121" y="0"/>
              <a:ext cx="4441151" cy="5010727"/>
            </a:xfrm>
            <a:custGeom>
              <a:avLst/>
              <a:gdLst>
                <a:gd name="connsiteX0" fmla="*/ 0 w 4441151"/>
                <a:gd name="connsiteY0" fmla="*/ 4926061 h 5010727"/>
                <a:gd name="connsiteX1" fmla="*/ 257156 w 4441151"/>
                <a:gd name="connsiteY1" fmla="*/ 4772583 h 5010727"/>
                <a:gd name="connsiteX2" fmla="*/ 2795925 w 4441151"/>
                <a:gd name="connsiteY2" fmla="*/ 2717107 h 5010727"/>
                <a:gd name="connsiteX3" fmla="*/ 3728413 w 4441151"/>
                <a:gd name="connsiteY3" fmla="*/ 1465657 h 5010727"/>
                <a:gd name="connsiteX4" fmla="*/ 3885123 w 4441151"/>
                <a:gd name="connsiteY4" fmla="*/ 1136535 h 5010727"/>
                <a:gd name="connsiteX5" fmla="*/ 3870884 w 4441151"/>
                <a:gd name="connsiteY5" fmla="*/ 1094586 h 5010727"/>
                <a:gd name="connsiteX6" fmla="*/ 3616653 w 4441151"/>
                <a:gd name="connsiteY6" fmla="*/ 944880 h 5010727"/>
                <a:gd name="connsiteX7" fmla="*/ 4441152 w 4441151"/>
                <a:gd name="connsiteY7" fmla="*/ 0 h 5010727"/>
                <a:gd name="connsiteX8" fmla="*/ 4394431 w 4441151"/>
                <a:gd name="connsiteY8" fmla="*/ 1403773 h 5010727"/>
                <a:gd name="connsiteX9" fmla="*/ 4079087 w 4441151"/>
                <a:gd name="connsiteY9" fmla="*/ 1217661 h 5010727"/>
                <a:gd name="connsiteX10" fmla="*/ 4031519 w 4441151"/>
                <a:gd name="connsiteY10" fmla="*/ 1243446 h 5010727"/>
                <a:gd name="connsiteX11" fmla="*/ 3591945 w 4441151"/>
                <a:gd name="connsiteY11" fmla="*/ 2026535 h 5010727"/>
                <a:gd name="connsiteX12" fmla="*/ 3173769 w 4441151"/>
                <a:gd name="connsiteY12" fmla="*/ 2565708 h 5010727"/>
                <a:gd name="connsiteX13" fmla="*/ 2701329 w 4441151"/>
                <a:gd name="connsiteY13" fmla="*/ 3070937 h 5010727"/>
                <a:gd name="connsiteX14" fmla="*/ 2106430 w 4441151"/>
                <a:gd name="connsiteY14" fmla="*/ 3621809 h 5010727"/>
                <a:gd name="connsiteX15" fmla="*/ 1285394 w 4441151"/>
                <a:gd name="connsiteY15" fmla="*/ 4271818 h 5010727"/>
                <a:gd name="connsiteX16" fmla="*/ 146242 w 4441151"/>
                <a:gd name="connsiteY16" fmla="*/ 5010728 h 5010727"/>
                <a:gd name="connsiteX17" fmla="*/ 0 w 4441151"/>
                <a:gd name="connsiteY17" fmla="*/ 4926061 h 501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1151" h="5010727">
                  <a:moveTo>
                    <a:pt x="0" y="4926061"/>
                  </a:moveTo>
                  <a:cubicBezTo>
                    <a:pt x="85052" y="4873952"/>
                    <a:pt x="172181" y="4824923"/>
                    <a:pt x="257156" y="4772583"/>
                  </a:cubicBezTo>
                  <a:cubicBezTo>
                    <a:pt x="1192107" y="4197004"/>
                    <a:pt x="2044700" y="3519286"/>
                    <a:pt x="2795925" y="2717107"/>
                  </a:cubicBezTo>
                  <a:cubicBezTo>
                    <a:pt x="3153526" y="2335261"/>
                    <a:pt x="3477260" y="1927244"/>
                    <a:pt x="3728413" y="1465657"/>
                  </a:cubicBezTo>
                  <a:cubicBezTo>
                    <a:pt x="3786525" y="1358823"/>
                    <a:pt x="3838402" y="1248833"/>
                    <a:pt x="3885123" y="1136535"/>
                  </a:cubicBezTo>
                  <a:cubicBezTo>
                    <a:pt x="3893744" y="1115830"/>
                    <a:pt x="3890819" y="1105978"/>
                    <a:pt x="3870884" y="1094586"/>
                  </a:cubicBezTo>
                  <a:cubicBezTo>
                    <a:pt x="3786525" y="1046326"/>
                    <a:pt x="3703244" y="996065"/>
                    <a:pt x="3616653" y="944880"/>
                  </a:cubicBezTo>
                  <a:cubicBezTo>
                    <a:pt x="3890665" y="630921"/>
                    <a:pt x="4169064" y="311727"/>
                    <a:pt x="4441152" y="0"/>
                  </a:cubicBezTo>
                  <a:cubicBezTo>
                    <a:pt x="4439844" y="161790"/>
                    <a:pt x="4410364" y="1031394"/>
                    <a:pt x="4394431" y="1403773"/>
                  </a:cubicBezTo>
                  <a:cubicBezTo>
                    <a:pt x="4296988" y="1346893"/>
                    <a:pt x="4176453" y="1274618"/>
                    <a:pt x="4079087" y="1217661"/>
                  </a:cubicBezTo>
                  <a:cubicBezTo>
                    <a:pt x="4056304" y="1208424"/>
                    <a:pt x="4048607" y="1200727"/>
                    <a:pt x="4031519" y="1243446"/>
                  </a:cubicBezTo>
                  <a:cubicBezTo>
                    <a:pt x="3916604" y="1510761"/>
                    <a:pt x="3759508" y="1789315"/>
                    <a:pt x="3591945" y="2026535"/>
                  </a:cubicBezTo>
                  <a:cubicBezTo>
                    <a:pt x="3461713" y="2210878"/>
                    <a:pt x="3321782" y="2395374"/>
                    <a:pt x="3173769" y="2565708"/>
                  </a:cubicBezTo>
                  <a:cubicBezTo>
                    <a:pt x="3088871" y="2663383"/>
                    <a:pt x="2773065" y="2999586"/>
                    <a:pt x="2701329" y="3070937"/>
                  </a:cubicBezTo>
                  <a:cubicBezTo>
                    <a:pt x="2509674" y="3261668"/>
                    <a:pt x="2310246" y="3444086"/>
                    <a:pt x="2106430" y="3621809"/>
                  </a:cubicBezTo>
                  <a:cubicBezTo>
                    <a:pt x="1843501" y="3850948"/>
                    <a:pt x="1566488" y="4065463"/>
                    <a:pt x="1285394" y="4271818"/>
                  </a:cubicBezTo>
                  <a:cubicBezTo>
                    <a:pt x="969818" y="4502728"/>
                    <a:pt x="338667" y="4910667"/>
                    <a:pt x="146242" y="5010728"/>
                  </a:cubicBezTo>
                  <a:cubicBezTo>
                    <a:pt x="92364" y="4979940"/>
                    <a:pt x="69273" y="4964546"/>
                    <a:pt x="0" y="4926061"/>
                  </a:cubicBezTo>
                  <a:close/>
                </a:path>
              </a:pathLst>
            </a:custGeom>
            <a:solidFill>
              <a:schemeClr val="accent6"/>
            </a:solidFill>
            <a:ln w="7682" cap="flat">
              <a:noFill/>
              <a:prstDash val="solid"/>
              <a:miter/>
            </a:ln>
          </p:spPr>
          <p:txBody>
            <a:bodyPr rtlCol="0" anchor="ctr"/>
            <a:lstStyle/>
            <a:p>
              <a:endParaRPr lang="ko-KR" altLang="en-US"/>
            </a:p>
          </p:txBody>
        </p:sp>
        <p:sp>
          <p:nvSpPr>
            <p:cNvPr id="69" name="자유형: 도형 11">
              <a:extLst>
                <a:ext uri="{FF2B5EF4-FFF2-40B4-BE49-F238E27FC236}">
                  <a16:creationId xmlns:a16="http://schemas.microsoft.com/office/drawing/2014/main" id="{7212A707-6203-4487-86B4-E27DD1296BF9}"/>
                </a:ext>
              </a:extLst>
            </p:cNvPr>
            <p:cNvSpPr/>
            <p:nvPr/>
          </p:nvSpPr>
          <p:spPr>
            <a:xfrm>
              <a:off x="3774978" y="1207296"/>
              <a:ext cx="3956396" cy="3895794"/>
            </a:xfrm>
            <a:custGeom>
              <a:avLst/>
              <a:gdLst>
                <a:gd name="connsiteX0" fmla="*/ 0 w 3956396"/>
                <a:gd name="connsiteY0" fmla="*/ 3804124 h 3895794"/>
                <a:gd name="connsiteX1" fmla="*/ 166947 w 3956396"/>
                <a:gd name="connsiteY1" fmla="*/ 3709528 h 3895794"/>
                <a:gd name="connsiteX2" fmla="*/ 1584498 w 3956396"/>
                <a:gd name="connsiteY2" fmla="*/ 2720237 h 3895794"/>
                <a:gd name="connsiteX3" fmla="*/ 2354195 w 3956396"/>
                <a:gd name="connsiteY3" fmla="*/ 2047598 h 3895794"/>
                <a:gd name="connsiteX4" fmla="*/ 3088794 w 3956396"/>
                <a:gd name="connsiteY4" fmla="*/ 1272052 h 3895794"/>
                <a:gd name="connsiteX5" fmla="*/ 3848331 w 3956396"/>
                <a:gd name="connsiteY5" fmla="*/ 111503 h 3895794"/>
                <a:gd name="connsiteX6" fmla="*/ 3882506 w 3956396"/>
                <a:gd name="connsiteY6" fmla="*/ 30069 h 3895794"/>
                <a:gd name="connsiteX7" fmla="*/ 3936924 w 3956396"/>
                <a:gd name="connsiteY7" fmla="*/ 13597 h 3895794"/>
                <a:gd name="connsiteX8" fmla="*/ 3956397 w 3956396"/>
                <a:gd name="connsiteY8" fmla="*/ 25912 h 3895794"/>
                <a:gd name="connsiteX9" fmla="*/ 3499967 w 3956396"/>
                <a:gd name="connsiteY9" fmla="*/ 842792 h 3895794"/>
                <a:gd name="connsiteX10" fmla="*/ 2380211 w 3956396"/>
                <a:gd name="connsiteY10" fmla="*/ 2117410 h 3895794"/>
                <a:gd name="connsiteX11" fmla="*/ 145396 w 3956396"/>
                <a:gd name="connsiteY11" fmla="*/ 3812052 h 3895794"/>
                <a:gd name="connsiteX12" fmla="*/ 385 w 3956396"/>
                <a:gd name="connsiteY12" fmla="*/ 3895795 h 3895794"/>
                <a:gd name="connsiteX13" fmla="*/ 0 w 3956396"/>
                <a:gd name="connsiteY13" fmla="*/ 3804124 h 389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6396" h="3895794">
                  <a:moveTo>
                    <a:pt x="0" y="3804124"/>
                  </a:moveTo>
                  <a:cubicBezTo>
                    <a:pt x="69658" y="3764946"/>
                    <a:pt x="112145" y="3742471"/>
                    <a:pt x="166947" y="3709528"/>
                  </a:cubicBezTo>
                  <a:cubicBezTo>
                    <a:pt x="662016" y="3412194"/>
                    <a:pt x="1134764" y="3082533"/>
                    <a:pt x="1584498" y="2720237"/>
                  </a:cubicBezTo>
                  <a:cubicBezTo>
                    <a:pt x="1850044" y="2506338"/>
                    <a:pt x="2106122" y="2281663"/>
                    <a:pt x="2354195" y="2047598"/>
                  </a:cubicBezTo>
                  <a:cubicBezTo>
                    <a:pt x="2613737" y="1802758"/>
                    <a:pt x="2859579" y="1545217"/>
                    <a:pt x="3088794" y="1272052"/>
                  </a:cubicBezTo>
                  <a:cubicBezTo>
                    <a:pt x="3387898" y="915528"/>
                    <a:pt x="3656677" y="538607"/>
                    <a:pt x="3848331" y="111503"/>
                  </a:cubicBezTo>
                  <a:cubicBezTo>
                    <a:pt x="3860416" y="84640"/>
                    <a:pt x="3873885" y="58086"/>
                    <a:pt x="3882506" y="30069"/>
                  </a:cubicBezTo>
                  <a:cubicBezTo>
                    <a:pt x="3893435" y="-5337"/>
                    <a:pt x="3910446" y="-7646"/>
                    <a:pt x="3936924" y="13597"/>
                  </a:cubicBezTo>
                  <a:cubicBezTo>
                    <a:pt x="3942850" y="18369"/>
                    <a:pt x="3949854" y="21833"/>
                    <a:pt x="3956397" y="25912"/>
                  </a:cubicBezTo>
                  <a:cubicBezTo>
                    <a:pt x="3834939" y="315395"/>
                    <a:pt x="3679537" y="585867"/>
                    <a:pt x="3499967" y="842792"/>
                  </a:cubicBezTo>
                  <a:cubicBezTo>
                    <a:pt x="3174000" y="1309228"/>
                    <a:pt x="2792307" y="1726866"/>
                    <a:pt x="2380211" y="2117410"/>
                  </a:cubicBezTo>
                  <a:cubicBezTo>
                    <a:pt x="1697567" y="2764263"/>
                    <a:pt x="952577" y="3329298"/>
                    <a:pt x="145396" y="3812052"/>
                  </a:cubicBezTo>
                  <a:cubicBezTo>
                    <a:pt x="100292" y="3838991"/>
                    <a:pt x="45797" y="3869394"/>
                    <a:pt x="385" y="3895795"/>
                  </a:cubicBezTo>
                  <a:cubicBezTo>
                    <a:pt x="385" y="3865007"/>
                    <a:pt x="385" y="3834219"/>
                    <a:pt x="0" y="3804124"/>
                  </a:cubicBezTo>
                  <a:close/>
                </a:path>
              </a:pathLst>
            </a:custGeom>
            <a:solidFill>
              <a:schemeClr val="bg1">
                <a:lumMod val="75000"/>
              </a:schemeClr>
            </a:solidFill>
            <a:ln w="7682" cap="flat">
              <a:noFill/>
              <a:prstDash val="solid"/>
              <a:miter/>
            </a:ln>
          </p:spPr>
          <p:txBody>
            <a:bodyPr rtlCol="0" anchor="ctr"/>
            <a:lstStyle/>
            <a:p>
              <a:endParaRPr lang="ko-KR" altLang="en-US"/>
            </a:p>
          </p:txBody>
        </p:sp>
        <p:sp>
          <p:nvSpPr>
            <p:cNvPr id="70" name="자유형: 도형 12">
              <a:extLst>
                <a:ext uri="{FF2B5EF4-FFF2-40B4-BE49-F238E27FC236}">
                  <a16:creationId xmlns:a16="http://schemas.microsoft.com/office/drawing/2014/main" id="{66C23647-E671-4AF7-9B30-78DFA15A7693}"/>
                </a:ext>
              </a:extLst>
            </p:cNvPr>
            <p:cNvSpPr/>
            <p:nvPr/>
          </p:nvSpPr>
          <p:spPr>
            <a:xfrm>
              <a:off x="8023552" y="0"/>
              <a:ext cx="100599" cy="1422078"/>
            </a:xfrm>
            <a:custGeom>
              <a:avLst/>
              <a:gdLst>
                <a:gd name="connsiteX0" fmla="*/ 0 w 100599"/>
                <a:gd name="connsiteY0" fmla="*/ 1403773 h 1422078"/>
                <a:gd name="connsiteX1" fmla="*/ 46721 w 100599"/>
                <a:gd name="connsiteY1" fmla="*/ 0 h 1422078"/>
                <a:gd name="connsiteX2" fmla="*/ 100599 w 100599"/>
                <a:gd name="connsiteY2" fmla="*/ 0 h 1422078"/>
                <a:gd name="connsiteX3" fmla="*/ 61961 w 100599"/>
                <a:gd name="connsiteY3" fmla="*/ 1377296 h 1422078"/>
                <a:gd name="connsiteX4" fmla="*/ 0 w 100599"/>
                <a:gd name="connsiteY4" fmla="*/ 1403773 h 1422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99" h="1422078">
                  <a:moveTo>
                    <a:pt x="0" y="1403773"/>
                  </a:moveTo>
                  <a:cubicBezTo>
                    <a:pt x="6543" y="1390688"/>
                    <a:pt x="46721" y="130848"/>
                    <a:pt x="46721" y="0"/>
                  </a:cubicBezTo>
                  <a:cubicBezTo>
                    <a:pt x="85206" y="0"/>
                    <a:pt x="77509" y="0"/>
                    <a:pt x="100599" y="0"/>
                  </a:cubicBezTo>
                  <a:cubicBezTo>
                    <a:pt x="92441" y="245533"/>
                    <a:pt x="67964" y="1181639"/>
                    <a:pt x="61961" y="1377296"/>
                  </a:cubicBezTo>
                  <a:cubicBezTo>
                    <a:pt x="60036" y="1440103"/>
                    <a:pt x="61037" y="1424709"/>
                    <a:pt x="0" y="1403773"/>
                  </a:cubicBezTo>
                  <a:close/>
                </a:path>
              </a:pathLst>
            </a:custGeom>
            <a:solidFill>
              <a:schemeClr val="bg1">
                <a:lumMod val="75000"/>
              </a:schemeClr>
            </a:solidFill>
            <a:ln w="7682" cap="flat">
              <a:noFill/>
              <a:prstDash val="solid"/>
              <a:miter/>
            </a:ln>
          </p:spPr>
          <p:txBody>
            <a:bodyPr rtlCol="0" anchor="ctr"/>
            <a:lstStyle/>
            <a:p>
              <a:endParaRPr lang="ko-KR" altLang="en-US"/>
            </a:p>
          </p:txBody>
        </p:sp>
        <p:sp>
          <p:nvSpPr>
            <p:cNvPr id="71" name="자유형: 도형 13">
              <a:extLst>
                <a:ext uri="{FF2B5EF4-FFF2-40B4-BE49-F238E27FC236}">
                  <a16:creationId xmlns:a16="http://schemas.microsoft.com/office/drawing/2014/main" id="{130CDDB7-1813-469B-AA78-49849CF932DF}"/>
                </a:ext>
              </a:extLst>
            </p:cNvPr>
            <p:cNvSpPr/>
            <p:nvPr/>
          </p:nvSpPr>
          <p:spPr>
            <a:xfrm>
              <a:off x="4383424" y="5336924"/>
              <a:ext cx="454121" cy="1423939"/>
            </a:xfrm>
            <a:custGeom>
              <a:avLst/>
              <a:gdLst>
                <a:gd name="connsiteX0" fmla="*/ 454121 w 454121"/>
                <a:gd name="connsiteY0" fmla="*/ 1423939 h 1423939"/>
                <a:gd name="connsiteX1" fmla="*/ 0 w 454121"/>
                <a:gd name="connsiteY1" fmla="*/ 1162242 h 1423939"/>
                <a:gd name="connsiteX2" fmla="*/ 0 w 454121"/>
                <a:gd name="connsiteY2" fmla="*/ 0 h 1423939"/>
                <a:gd name="connsiteX3" fmla="*/ 454121 w 454121"/>
                <a:gd name="connsiteY3" fmla="*/ 261697 h 1423939"/>
              </a:gdLst>
              <a:ahLst/>
              <a:cxnLst>
                <a:cxn ang="0">
                  <a:pos x="connsiteX0" y="connsiteY0"/>
                </a:cxn>
                <a:cxn ang="0">
                  <a:pos x="connsiteX1" y="connsiteY1"/>
                </a:cxn>
                <a:cxn ang="0">
                  <a:pos x="connsiteX2" y="connsiteY2"/>
                </a:cxn>
                <a:cxn ang="0">
                  <a:pos x="connsiteX3" y="connsiteY3"/>
                </a:cxn>
              </a:cxnLst>
              <a:rect l="l" t="t" r="r" b="b"/>
              <a:pathLst>
                <a:path w="454121" h="1423939">
                  <a:moveTo>
                    <a:pt x="454121" y="1423939"/>
                  </a:moveTo>
                  <a:lnTo>
                    <a:pt x="0" y="1162242"/>
                  </a:lnTo>
                  <a:lnTo>
                    <a:pt x="0" y="0"/>
                  </a:lnTo>
                  <a:lnTo>
                    <a:pt x="454121" y="261697"/>
                  </a:lnTo>
                  <a:close/>
                </a:path>
              </a:pathLst>
            </a:custGeom>
            <a:solidFill>
              <a:schemeClr val="accent4">
                <a:lumMod val="75000"/>
              </a:schemeClr>
            </a:solidFill>
            <a:ln w="7682" cap="flat">
              <a:noFill/>
              <a:prstDash val="solid"/>
              <a:miter/>
            </a:ln>
          </p:spPr>
          <p:txBody>
            <a:bodyPr rtlCol="0" anchor="ctr"/>
            <a:lstStyle/>
            <a:p>
              <a:endParaRPr lang="ko-KR" altLang="en-US"/>
            </a:p>
          </p:txBody>
        </p:sp>
        <p:sp>
          <p:nvSpPr>
            <p:cNvPr id="72" name="자유형: 도형 14">
              <a:extLst>
                <a:ext uri="{FF2B5EF4-FFF2-40B4-BE49-F238E27FC236}">
                  <a16:creationId xmlns:a16="http://schemas.microsoft.com/office/drawing/2014/main" id="{05754420-80A6-4344-B783-C27304F13223}"/>
                </a:ext>
              </a:extLst>
            </p:cNvPr>
            <p:cNvSpPr/>
            <p:nvPr/>
          </p:nvSpPr>
          <p:spPr>
            <a:xfrm>
              <a:off x="4837545" y="5336924"/>
              <a:ext cx="454121" cy="1423939"/>
            </a:xfrm>
            <a:custGeom>
              <a:avLst/>
              <a:gdLst>
                <a:gd name="connsiteX0" fmla="*/ 454121 w 454121"/>
                <a:gd name="connsiteY0" fmla="*/ 0 h 1423939"/>
                <a:gd name="connsiteX1" fmla="*/ 0 w 454121"/>
                <a:gd name="connsiteY1" fmla="*/ 261697 h 1423939"/>
                <a:gd name="connsiteX2" fmla="*/ 0 w 454121"/>
                <a:gd name="connsiteY2" fmla="*/ 1423939 h 1423939"/>
                <a:gd name="connsiteX3" fmla="*/ 454121 w 454121"/>
                <a:gd name="connsiteY3" fmla="*/ 1162242 h 1423939"/>
              </a:gdLst>
              <a:ahLst/>
              <a:cxnLst>
                <a:cxn ang="0">
                  <a:pos x="connsiteX0" y="connsiteY0"/>
                </a:cxn>
                <a:cxn ang="0">
                  <a:pos x="connsiteX1" y="connsiteY1"/>
                </a:cxn>
                <a:cxn ang="0">
                  <a:pos x="connsiteX2" y="connsiteY2"/>
                </a:cxn>
                <a:cxn ang="0">
                  <a:pos x="connsiteX3" y="connsiteY3"/>
                </a:cxn>
              </a:cxnLst>
              <a:rect l="l" t="t" r="r" b="b"/>
              <a:pathLst>
                <a:path w="454121" h="1423939">
                  <a:moveTo>
                    <a:pt x="454121" y="0"/>
                  </a:moveTo>
                  <a:lnTo>
                    <a:pt x="0" y="261697"/>
                  </a:lnTo>
                  <a:lnTo>
                    <a:pt x="0" y="1423939"/>
                  </a:lnTo>
                  <a:lnTo>
                    <a:pt x="454121" y="1162242"/>
                  </a:lnTo>
                  <a:close/>
                </a:path>
              </a:pathLst>
            </a:custGeom>
            <a:solidFill>
              <a:schemeClr val="accent4"/>
            </a:solidFill>
            <a:ln w="7682" cap="flat">
              <a:noFill/>
              <a:prstDash val="solid"/>
              <a:miter/>
            </a:ln>
          </p:spPr>
          <p:txBody>
            <a:bodyPr rtlCol="0" anchor="ctr"/>
            <a:lstStyle/>
            <a:p>
              <a:endParaRPr lang="ko-KR" altLang="en-US"/>
            </a:p>
          </p:txBody>
        </p:sp>
        <p:sp>
          <p:nvSpPr>
            <p:cNvPr id="73" name="자유형: 도형 15">
              <a:extLst>
                <a:ext uri="{FF2B5EF4-FFF2-40B4-BE49-F238E27FC236}">
                  <a16:creationId xmlns:a16="http://schemas.microsoft.com/office/drawing/2014/main" id="{249E6D09-5B0D-40D1-8F6F-F9E8E2FB2D0E}"/>
                </a:ext>
              </a:extLst>
            </p:cNvPr>
            <p:cNvSpPr/>
            <p:nvPr/>
          </p:nvSpPr>
          <p:spPr>
            <a:xfrm>
              <a:off x="4494029" y="5134263"/>
              <a:ext cx="658167" cy="386003"/>
            </a:xfrm>
            <a:custGeom>
              <a:avLst/>
              <a:gdLst>
                <a:gd name="connsiteX0" fmla="*/ 658168 w 658167"/>
                <a:gd name="connsiteY0" fmla="*/ 123613 h 386003"/>
                <a:gd name="connsiteX1" fmla="*/ 207895 w 658167"/>
                <a:gd name="connsiteY1" fmla="*/ 386003 h 386003"/>
                <a:gd name="connsiteX2" fmla="*/ 0 w 658167"/>
                <a:gd name="connsiteY2" fmla="*/ 262390 h 386003"/>
                <a:gd name="connsiteX3" fmla="*/ 450273 w 658167"/>
                <a:gd name="connsiteY3" fmla="*/ 0 h 386003"/>
              </a:gdLst>
              <a:ahLst/>
              <a:cxnLst>
                <a:cxn ang="0">
                  <a:pos x="connsiteX0" y="connsiteY0"/>
                </a:cxn>
                <a:cxn ang="0">
                  <a:pos x="connsiteX1" y="connsiteY1"/>
                </a:cxn>
                <a:cxn ang="0">
                  <a:pos x="connsiteX2" y="connsiteY2"/>
                </a:cxn>
                <a:cxn ang="0">
                  <a:pos x="connsiteX3" y="connsiteY3"/>
                </a:cxn>
              </a:cxnLst>
              <a:rect l="l" t="t" r="r" b="b"/>
              <a:pathLst>
                <a:path w="658167" h="386003">
                  <a:moveTo>
                    <a:pt x="658168" y="123613"/>
                  </a:moveTo>
                  <a:lnTo>
                    <a:pt x="207895" y="386003"/>
                  </a:lnTo>
                  <a:lnTo>
                    <a:pt x="0" y="262390"/>
                  </a:lnTo>
                  <a:lnTo>
                    <a:pt x="450273" y="0"/>
                  </a:lnTo>
                  <a:close/>
                </a:path>
              </a:pathLst>
            </a:custGeom>
            <a:solidFill>
              <a:srgbClr val="DBDBDB"/>
            </a:solidFill>
            <a:ln w="7682" cap="flat">
              <a:noFill/>
              <a:prstDash val="solid"/>
              <a:miter/>
            </a:ln>
          </p:spPr>
          <p:txBody>
            <a:bodyPr rtlCol="0" anchor="ctr"/>
            <a:lstStyle/>
            <a:p>
              <a:endParaRPr lang="ko-KR" altLang="en-US"/>
            </a:p>
          </p:txBody>
        </p:sp>
        <p:sp>
          <p:nvSpPr>
            <p:cNvPr id="74" name="자유형: 도형 16">
              <a:extLst>
                <a:ext uri="{FF2B5EF4-FFF2-40B4-BE49-F238E27FC236}">
                  <a16:creationId xmlns:a16="http://schemas.microsoft.com/office/drawing/2014/main" id="{7624774A-1B83-4922-BB65-F8942024BFF0}"/>
                </a:ext>
              </a:extLst>
            </p:cNvPr>
            <p:cNvSpPr/>
            <p:nvPr/>
          </p:nvSpPr>
          <p:spPr>
            <a:xfrm>
              <a:off x="5431751" y="4099867"/>
              <a:ext cx="904394" cy="524625"/>
            </a:xfrm>
            <a:custGeom>
              <a:avLst/>
              <a:gdLst>
                <a:gd name="connsiteX0" fmla="*/ 904394 w 904394"/>
                <a:gd name="connsiteY0" fmla="*/ 262236 h 524625"/>
                <a:gd name="connsiteX1" fmla="*/ 454121 w 904394"/>
                <a:gd name="connsiteY1" fmla="*/ 524626 h 524625"/>
                <a:gd name="connsiteX2" fmla="*/ 0 w 904394"/>
                <a:gd name="connsiteY2" fmla="*/ 262467 h 524625"/>
                <a:gd name="connsiteX3" fmla="*/ 450273 w 904394"/>
                <a:gd name="connsiteY3" fmla="*/ 0 h 524625"/>
              </a:gdLst>
              <a:ahLst/>
              <a:cxnLst>
                <a:cxn ang="0">
                  <a:pos x="connsiteX0" y="connsiteY0"/>
                </a:cxn>
                <a:cxn ang="0">
                  <a:pos x="connsiteX1" y="connsiteY1"/>
                </a:cxn>
                <a:cxn ang="0">
                  <a:pos x="connsiteX2" y="connsiteY2"/>
                </a:cxn>
                <a:cxn ang="0">
                  <a:pos x="connsiteX3" y="connsiteY3"/>
                </a:cxn>
              </a:cxnLst>
              <a:rect l="l" t="t" r="r" b="b"/>
              <a:pathLst>
                <a:path w="904394" h="524625">
                  <a:moveTo>
                    <a:pt x="904394" y="262236"/>
                  </a:moveTo>
                  <a:lnTo>
                    <a:pt x="454121" y="524626"/>
                  </a:lnTo>
                  <a:lnTo>
                    <a:pt x="0" y="262467"/>
                  </a:lnTo>
                  <a:lnTo>
                    <a:pt x="450273" y="0"/>
                  </a:lnTo>
                  <a:close/>
                </a:path>
              </a:pathLst>
            </a:custGeom>
            <a:solidFill>
              <a:schemeClr val="accent3">
                <a:lumMod val="60000"/>
                <a:lumOff val="40000"/>
              </a:schemeClr>
            </a:solidFill>
            <a:ln w="7682" cap="flat">
              <a:noFill/>
              <a:prstDash val="solid"/>
              <a:miter/>
            </a:ln>
          </p:spPr>
          <p:txBody>
            <a:bodyPr rtlCol="0" anchor="ctr"/>
            <a:lstStyle/>
            <a:p>
              <a:endParaRPr lang="ko-KR" altLang="en-US"/>
            </a:p>
          </p:txBody>
        </p:sp>
        <p:sp>
          <p:nvSpPr>
            <p:cNvPr id="75" name="자유형: 도형 17">
              <a:extLst>
                <a:ext uri="{FF2B5EF4-FFF2-40B4-BE49-F238E27FC236}">
                  <a16:creationId xmlns:a16="http://schemas.microsoft.com/office/drawing/2014/main" id="{39044345-71F0-430B-9933-0F00B375E88C}"/>
                </a:ext>
              </a:extLst>
            </p:cNvPr>
            <p:cNvSpPr/>
            <p:nvPr/>
          </p:nvSpPr>
          <p:spPr>
            <a:xfrm>
              <a:off x="5430212" y="4362950"/>
              <a:ext cx="454121" cy="1802322"/>
            </a:xfrm>
            <a:custGeom>
              <a:avLst/>
              <a:gdLst>
                <a:gd name="connsiteX0" fmla="*/ 454121 w 454121"/>
                <a:gd name="connsiteY0" fmla="*/ 1802322 h 1802322"/>
                <a:gd name="connsiteX1" fmla="*/ 0 w 454121"/>
                <a:gd name="connsiteY1" fmla="*/ 1539394 h 1802322"/>
                <a:gd name="connsiteX2" fmla="*/ 0 w 454121"/>
                <a:gd name="connsiteY2" fmla="*/ 0 h 1802322"/>
                <a:gd name="connsiteX3" fmla="*/ 454121 w 454121"/>
                <a:gd name="connsiteY3" fmla="*/ 261697 h 1802322"/>
              </a:gdLst>
              <a:ahLst/>
              <a:cxnLst>
                <a:cxn ang="0">
                  <a:pos x="connsiteX0" y="connsiteY0"/>
                </a:cxn>
                <a:cxn ang="0">
                  <a:pos x="connsiteX1" y="connsiteY1"/>
                </a:cxn>
                <a:cxn ang="0">
                  <a:pos x="connsiteX2" y="connsiteY2"/>
                </a:cxn>
                <a:cxn ang="0">
                  <a:pos x="connsiteX3" y="connsiteY3"/>
                </a:cxn>
              </a:cxnLst>
              <a:rect l="l" t="t" r="r" b="b"/>
              <a:pathLst>
                <a:path w="454121" h="1802322">
                  <a:moveTo>
                    <a:pt x="454121" y="1802322"/>
                  </a:moveTo>
                  <a:lnTo>
                    <a:pt x="0" y="1539394"/>
                  </a:lnTo>
                  <a:lnTo>
                    <a:pt x="0" y="0"/>
                  </a:lnTo>
                  <a:lnTo>
                    <a:pt x="454121" y="261697"/>
                  </a:lnTo>
                  <a:close/>
                </a:path>
              </a:pathLst>
            </a:custGeom>
            <a:solidFill>
              <a:schemeClr val="accent3">
                <a:lumMod val="75000"/>
              </a:schemeClr>
            </a:solidFill>
            <a:ln w="7682" cap="flat">
              <a:noFill/>
              <a:prstDash val="solid"/>
              <a:miter/>
            </a:ln>
          </p:spPr>
          <p:txBody>
            <a:bodyPr rtlCol="0" anchor="ctr"/>
            <a:lstStyle/>
            <a:p>
              <a:endParaRPr lang="ko-KR" altLang="en-US"/>
            </a:p>
          </p:txBody>
        </p:sp>
        <p:sp>
          <p:nvSpPr>
            <p:cNvPr id="76" name="자유형: 도형 18">
              <a:extLst>
                <a:ext uri="{FF2B5EF4-FFF2-40B4-BE49-F238E27FC236}">
                  <a16:creationId xmlns:a16="http://schemas.microsoft.com/office/drawing/2014/main" id="{DBA34052-1C27-4E14-AC01-448D9ABF9170}"/>
                </a:ext>
              </a:extLst>
            </p:cNvPr>
            <p:cNvSpPr/>
            <p:nvPr/>
          </p:nvSpPr>
          <p:spPr>
            <a:xfrm>
              <a:off x="5884333" y="4362950"/>
              <a:ext cx="454121" cy="1801090"/>
            </a:xfrm>
            <a:custGeom>
              <a:avLst/>
              <a:gdLst>
                <a:gd name="connsiteX0" fmla="*/ 454121 w 454121"/>
                <a:gd name="connsiteY0" fmla="*/ 0 h 1801090"/>
                <a:gd name="connsiteX1" fmla="*/ 0 w 454121"/>
                <a:gd name="connsiteY1" fmla="*/ 261697 h 1801090"/>
                <a:gd name="connsiteX2" fmla="*/ 0 w 454121"/>
                <a:gd name="connsiteY2" fmla="*/ 1801091 h 1801090"/>
                <a:gd name="connsiteX3" fmla="*/ 454121 w 454121"/>
                <a:gd name="connsiteY3" fmla="*/ 1539394 h 1801090"/>
              </a:gdLst>
              <a:ahLst/>
              <a:cxnLst>
                <a:cxn ang="0">
                  <a:pos x="connsiteX0" y="connsiteY0"/>
                </a:cxn>
                <a:cxn ang="0">
                  <a:pos x="connsiteX1" y="connsiteY1"/>
                </a:cxn>
                <a:cxn ang="0">
                  <a:pos x="connsiteX2" y="connsiteY2"/>
                </a:cxn>
                <a:cxn ang="0">
                  <a:pos x="connsiteX3" y="connsiteY3"/>
                </a:cxn>
              </a:cxnLst>
              <a:rect l="l" t="t" r="r" b="b"/>
              <a:pathLst>
                <a:path w="454121" h="1801090">
                  <a:moveTo>
                    <a:pt x="454121" y="0"/>
                  </a:moveTo>
                  <a:lnTo>
                    <a:pt x="0" y="261697"/>
                  </a:lnTo>
                  <a:lnTo>
                    <a:pt x="0" y="1801091"/>
                  </a:lnTo>
                  <a:lnTo>
                    <a:pt x="454121" y="1539394"/>
                  </a:lnTo>
                  <a:close/>
                </a:path>
              </a:pathLst>
            </a:custGeom>
            <a:solidFill>
              <a:schemeClr val="accent3"/>
            </a:solidFill>
            <a:ln w="7682" cap="flat">
              <a:noFill/>
              <a:prstDash val="solid"/>
              <a:miter/>
            </a:ln>
          </p:spPr>
          <p:txBody>
            <a:bodyPr rtlCol="0" anchor="ctr"/>
            <a:lstStyle/>
            <a:p>
              <a:endParaRPr lang="ko-KR" altLang="en-US"/>
            </a:p>
          </p:txBody>
        </p:sp>
        <p:sp>
          <p:nvSpPr>
            <p:cNvPr id="77" name="자유형: 도형 19">
              <a:extLst>
                <a:ext uri="{FF2B5EF4-FFF2-40B4-BE49-F238E27FC236}">
                  <a16:creationId xmlns:a16="http://schemas.microsoft.com/office/drawing/2014/main" id="{EA6D9EEB-54EB-4294-857F-63037848153B}"/>
                </a:ext>
              </a:extLst>
            </p:cNvPr>
            <p:cNvSpPr/>
            <p:nvPr/>
          </p:nvSpPr>
          <p:spPr>
            <a:xfrm>
              <a:off x="5540817" y="4160289"/>
              <a:ext cx="658168" cy="386079"/>
            </a:xfrm>
            <a:custGeom>
              <a:avLst/>
              <a:gdLst>
                <a:gd name="connsiteX0" fmla="*/ 658168 w 658168"/>
                <a:gd name="connsiteY0" fmla="*/ 123613 h 386079"/>
                <a:gd name="connsiteX1" fmla="*/ 207895 w 658168"/>
                <a:gd name="connsiteY1" fmla="*/ 386080 h 386079"/>
                <a:gd name="connsiteX2" fmla="*/ 0 w 658168"/>
                <a:gd name="connsiteY2" fmla="*/ 262389 h 386079"/>
                <a:gd name="connsiteX3" fmla="*/ 450273 w 658168"/>
                <a:gd name="connsiteY3" fmla="*/ 0 h 386079"/>
              </a:gdLst>
              <a:ahLst/>
              <a:cxnLst>
                <a:cxn ang="0">
                  <a:pos x="connsiteX0" y="connsiteY0"/>
                </a:cxn>
                <a:cxn ang="0">
                  <a:pos x="connsiteX1" y="connsiteY1"/>
                </a:cxn>
                <a:cxn ang="0">
                  <a:pos x="connsiteX2" y="connsiteY2"/>
                </a:cxn>
                <a:cxn ang="0">
                  <a:pos x="connsiteX3" y="connsiteY3"/>
                </a:cxn>
              </a:cxnLst>
              <a:rect l="l" t="t" r="r" b="b"/>
              <a:pathLst>
                <a:path w="658168" h="386079">
                  <a:moveTo>
                    <a:pt x="658168" y="123613"/>
                  </a:moveTo>
                  <a:lnTo>
                    <a:pt x="207895" y="386080"/>
                  </a:lnTo>
                  <a:lnTo>
                    <a:pt x="0" y="262389"/>
                  </a:lnTo>
                  <a:lnTo>
                    <a:pt x="450273" y="0"/>
                  </a:lnTo>
                  <a:close/>
                </a:path>
              </a:pathLst>
            </a:custGeom>
            <a:solidFill>
              <a:srgbClr val="DBDBDB"/>
            </a:solidFill>
            <a:ln w="7682" cap="flat">
              <a:noFill/>
              <a:prstDash val="solid"/>
              <a:miter/>
            </a:ln>
          </p:spPr>
          <p:txBody>
            <a:bodyPr rtlCol="0" anchor="ctr"/>
            <a:lstStyle/>
            <a:p>
              <a:endParaRPr lang="ko-KR" altLang="en-US"/>
            </a:p>
          </p:txBody>
        </p:sp>
        <p:sp>
          <p:nvSpPr>
            <p:cNvPr id="78" name="자유형: 도형 20">
              <a:extLst>
                <a:ext uri="{FF2B5EF4-FFF2-40B4-BE49-F238E27FC236}">
                  <a16:creationId xmlns:a16="http://schemas.microsoft.com/office/drawing/2014/main" id="{EE85B56B-E8A6-4F88-BCED-877F146CFBA0}"/>
                </a:ext>
              </a:extLst>
            </p:cNvPr>
            <p:cNvSpPr/>
            <p:nvPr/>
          </p:nvSpPr>
          <p:spPr>
            <a:xfrm>
              <a:off x="6470842" y="3134744"/>
              <a:ext cx="904394" cy="524625"/>
            </a:xfrm>
            <a:custGeom>
              <a:avLst/>
              <a:gdLst>
                <a:gd name="connsiteX0" fmla="*/ 904394 w 904394"/>
                <a:gd name="connsiteY0" fmla="*/ 262159 h 524625"/>
                <a:gd name="connsiteX1" fmla="*/ 454121 w 904394"/>
                <a:gd name="connsiteY1" fmla="*/ 524626 h 524625"/>
                <a:gd name="connsiteX2" fmla="*/ 0 w 904394"/>
                <a:gd name="connsiteY2" fmla="*/ 262390 h 524625"/>
                <a:gd name="connsiteX3" fmla="*/ 450273 w 904394"/>
                <a:gd name="connsiteY3" fmla="*/ 0 h 524625"/>
              </a:gdLst>
              <a:ahLst/>
              <a:cxnLst>
                <a:cxn ang="0">
                  <a:pos x="connsiteX0" y="connsiteY0"/>
                </a:cxn>
                <a:cxn ang="0">
                  <a:pos x="connsiteX1" y="connsiteY1"/>
                </a:cxn>
                <a:cxn ang="0">
                  <a:pos x="connsiteX2" y="connsiteY2"/>
                </a:cxn>
                <a:cxn ang="0">
                  <a:pos x="connsiteX3" y="connsiteY3"/>
                </a:cxn>
              </a:cxnLst>
              <a:rect l="l" t="t" r="r" b="b"/>
              <a:pathLst>
                <a:path w="904394" h="524625">
                  <a:moveTo>
                    <a:pt x="904394" y="262159"/>
                  </a:moveTo>
                  <a:lnTo>
                    <a:pt x="454121" y="524626"/>
                  </a:lnTo>
                  <a:lnTo>
                    <a:pt x="0" y="262390"/>
                  </a:lnTo>
                  <a:lnTo>
                    <a:pt x="450273" y="0"/>
                  </a:lnTo>
                  <a:close/>
                </a:path>
              </a:pathLst>
            </a:custGeom>
            <a:solidFill>
              <a:schemeClr val="accent2">
                <a:lumMod val="60000"/>
                <a:lumOff val="40000"/>
              </a:schemeClr>
            </a:solidFill>
            <a:ln w="7682" cap="flat">
              <a:noFill/>
              <a:prstDash val="solid"/>
              <a:miter/>
            </a:ln>
          </p:spPr>
          <p:txBody>
            <a:bodyPr rtlCol="0" anchor="ctr"/>
            <a:lstStyle/>
            <a:p>
              <a:endParaRPr lang="ko-KR" altLang="en-US"/>
            </a:p>
          </p:txBody>
        </p:sp>
        <p:sp>
          <p:nvSpPr>
            <p:cNvPr id="79" name="자유형: 도형 21">
              <a:extLst>
                <a:ext uri="{FF2B5EF4-FFF2-40B4-BE49-F238E27FC236}">
                  <a16:creationId xmlns:a16="http://schemas.microsoft.com/office/drawing/2014/main" id="{259D1BB1-F8B1-47B9-B945-CB480B82BD62}"/>
                </a:ext>
              </a:extLst>
            </p:cNvPr>
            <p:cNvSpPr/>
            <p:nvPr/>
          </p:nvSpPr>
          <p:spPr>
            <a:xfrm>
              <a:off x="6469303" y="3397750"/>
              <a:ext cx="454121" cy="2167158"/>
            </a:xfrm>
            <a:custGeom>
              <a:avLst/>
              <a:gdLst>
                <a:gd name="connsiteX0" fmla="*/ 454121 w 454121"/>
                <a:gd name="connsiteY0" fmla="*/ 2167159 h 2167158"/>
                <a:gd name="connsiteX1" fmla="*/ 0 w 454121"/>
                <a:gd name="connsiteY1" fmla="*/ 1901152 h 2167158"/>
                <a:gd name="connsiteX2" fmla="*/ 0 w 454121"/>
                <a:gd name="connsiteY2" fmla="*/ 0 h 2167158"/>
                <a:gd name="connsiteX3" fmla="*/ 454121 w 454121"/>
                <a:gd name="connsiteY3" fmla="*/ 261697 h 2167158"/>
              </a:gdLst>
              <a:ahLst/>
              <a:cxnLst>
                <a:cxn ang="0">
                  <a:pos x="connsiteX0" y="connsiteY0"/>
                </a:cxn>
                <a:cxn ang="0">
                  <a:pos x="connsiteX1" y="connsiteY1"/>
                </a:cxn>
                <a:cxn ang="0">
                  <a:pos x="connsiteX2" y="connsiteY2"/>
                </a:cxn>
                <a:cxn ang="0">
                  <a:pos x="connsiteX3" y="connsiteY3"/>
                </a:cxn>
              </a:cxnLst>
              <a:rect l="l" t="t" r="r" b="b"/>
              <a:pathLst>
                <a:path w="454121" h="2167158">
                  <a:moveTo>
                    <a:pt x="454121" y="2167159"/>
                  </a:moveTo>
                  <a:lnTo>
                    <a:pt x="0" y="1901152"/>
                  </a:lnTo>
                  <a:lnTo>
                    <a:pt x="0" y="0"/>
                  </a:lnTo>
                  <a:lnTo>
                    <a:pt x="454121" y="261697"/>
                  </a:lnTo>
                  <a:close/>
                </a:path>
              </a:pathLst>
            </a:custGeom>
            <a:solidFill>
              <a:schemeClr val="accent2">
                <a:lumMod val="75000"/>
              </a:schemeClr>
            </a:solidFill>
            <a:ln w="7682" cap="flat">
              <a:noFill/>
              <a:prstDash val="solid"/>
              <a:miter/>
            </a:ln>
          </p:spPr>
          <p:txBody>
            <a:bodyPr rtlCol="0" anchor="ctr"/>
            <a:lstStyle/>
            <a:p>
              <a:endParaRPr lang="ko-KR" altLang="en-US"/>
            </a:p>
          </p:txBody>
        </p:sp>
        <p:sp>
          <p:nvSpPr>
            <p:cNvPr id="80" name="자유형: 도형 22">
              <a:extLst>
                <a:ext uri="{FF2B5EF4-FFF2-40B4-BE49-F238E27FC236}">
                  <a16:creationId xmlns:a16="http://schemas.microsoft.com/office/drawing/2014/main" id="{609D4F1F-0B1D-420E-82AF-2C2C6B811F28}"/>
                </a:ext>
              </a:extLst>
            </p:cNvPr>
            <p:cNvSpPr/>
            <p:nvPr/>
          </p:nvSpPr>
          <p:spPr>
            <a:xfrm>
              <a:off x="6923424" y="3397750"/>
              <a:ext cx="454121" cy="2162848"/>
            </a:xfrm>
            <a:custGeom>
              <a:avLst/>
              <a:gdLst>
                <a:gd name="connsiteX0" fmla="*/ 454121 w 454121"/>
                <a:gd name="connsiteY0" fmla="*/ 0 h 2162848"/>
                <a:gd name="connsiteX1" fmla="*/ 0 w 454121"/>
                <a:gd name="connsiteY1" fmla="*/ 261697 h 2162848"/>
                <a:gd name="connsiteX2" fmla="*/ 0 w 454121"/>
                <a:gd name="connsiteY2" fmla="*/ 2162849 h 2162848"/>
                <a:gd name="connsiteX3" fmla="*/ 454121 w 454121"/>
                <a:gd name="connsiteY3" fmla="*/ 1901152 h 2162848"/>
              </a:gdLst>
              <a:ahLst/>
              <a:cxnLst>
                <a:cxn ang="0">
                  <a:pos x="connsiteX0" y="connsiteY0"/>
                </a:cxn>
                <a:cxn ang="0">
                  <a:pos x="connsiteX1" y="connsiteY1"/>
                </a:cxn>
                <a:cxn ang="0">
                  <a:pos x="connsiteX2" y="connsiteY2"/>
                </a:cxn>
                <a:cxn ang="0">
                  <a:pos x="connsiteX3" y="connsiteY3"/>
                </a:cxn>
              </a:cxnLst>
              <a:rect l="l" t="t" r="r" b="b"/>
              <a:pathLst>
                <a:path w="454121" h="2162848">
                  <a:moveTo>
                    <a:pt x="454121" y="0"/>
                  </a:moveTo>
                  <a:lnTo>
                    <a:pt x="0" y="261697"/>
                  </a:lnTo>
                  <a:lnTo>
                    <a:pt x="0" y="2162849"/>
                  </a:lnTo>
                  <a:lnTo>
                    <a:pt x="454121" y="1901152"/>
                  </a:lnTo>
                  <a:close/>
                </a:path>
              </a:pathLst>
            </a:custGeom>
            <a:solidFill>
              <a:schemeClr val="accent2"/>
            </a:solidFill>
            <a:ln w="7682" cap="flat">
              <a:noFill/>
              <a:prstDash val="solid"/>
              <a:miter/>
            </a:ln>
          </p:spPr>
          <p:txBody>
            <a:bodyPr rtlCol="0" anchor="ctr"/>
            <a:lstStyle/>
            <a:p>
              <a:endParaRPr lang="ko-KR" altLang="en-US"/>
            </a:p>
          </p:txBody>
        </p:sp>
        <p:sp>
          <p:nvSpPr>
            <p:cNvPr id="81" name="자유형: 도형 23">
              <a:extLst>
                <a:ext uri="{FF2B5EF4-FFF2-40B4-BE49-F238E27FC236}">
                  <a16:creationId xmlns:a16="http://schemas.microsoft.com/office/drawing/2014/main" id="{1478A649-A7A0-49B1-862C-A34F568E9DB2}"/>
                </a:ext>
              </a:extLst>
            </p:cNvPr>
            <p:cNvSpPr/>
            <p:nvPr/>
          </p:nvSpPr>
          <p:spPr>
            <a:xfrm>
              <a:off x="6579908" y="3195088"/>
              <a:ext cx="658168" cy="386080"/>
            </a:xfrm>
            <a:custGeom>
              <a:avLst/>
              <a:gdLst>
                <a:gd name="connsiteX0" fmla="*/ 658168 w 658168"/>
                <a:gd name="connsiteY0" fmla="*/ 123690 h 386080"/>
                <a:gd name="connsiteX1" fmla="*/ 207895 w 658168"/>
                <a:gd name="connsiteY1" fmla="*/ 386080 h 386080"/>
                <a:gd name="connsiteX2" fmla="*/ 0 w 658168"/>
                <a:gd name="connsiteY2" fmla="*/ 262467 h 386080"/>
                <a:gd name="connsiteX3" fmla="*/ 450273 w 658168"/>
                <a:gd name="connsiteY3" fmla="*/ 0 h 386080"/>
              </a:gdLst>
              <a:ahLst/>
              <a:cxnLst>
                <a:cxn ang="0">
                  <a:pos x="connsiteX0" y="connsiteY0"/>
                </a:cxn>
                <a:cxn ang="0">
                  <a:pos x="connsiteX1" y="connsiteY1"/>
                </a:cxn>
                <a:cxn ang="0">
                  <a:pos x="connsiteX2" y="connsiteY2"/>
                </a:cxn>
                <a:cxn ang="0">
                  <a:pos x="connsiteX3" y="connsiteY3"/>
                </a:cxn>
              </a:cxnLst>
              <a:rect l="l" t="t" r="r" b="b"/>
              <a:pathLst>
                <a:path w="658168" h="386080">
                  <a:moveTo>
                    <a:pt x="658168" y="123690"/>
                  </a:moveTo>
                  <a:lnTo>
                    <a:pt x="207895" y="386080"/>
                  </a:lnTo>
                  <a:lnTo>
                    <a:pt x="0" y="262467"/>
                  </a:lnTo>
                  <a:lnTo>
                    <a:pt x="450273" y="0"/>
                  </a:lnTo>
                  <a:close/>
                </a:path>
              </a:pathLst>
            </a:custGeom>
            <a:solidFill>
              <a:srgbClr val="DBDBDB"/>
            </a:solidFill>
            <a:ln w="7682" cap="flat">
              <a:noFill/>
              <a:prstDash val="solid"/>
              <a:miter/>
            </a:ln>
          </p:spPr>
          <p:txBody>
            <a:bodyPr rtlCol="0" anchor="ctr"/>
            <a:lstStyle/>
            <a:p>
              <a:endParaRPr lang="ko-KR" altLang="en-US"/>
            </a:p>
          </p:txBody>
        </p:sp>
        <p:sp>
          <p:nvSpPr>
            <p:cNvPr id="82" name="자유형: 도형 24">
              <a:extLst>
                <a:ext uri="{FF2B5EF4-FFF2-40B4-BE49-F238E27FC236}">
                  <a16:creationId xmlns:a16="http://schemas.microsoft.com/office/drawing/2014/main" id="{5C465E71-0138-4FC9-B406-DC7DBAD514A1}"/>
                </a:ext>
              </a:extLst>
            </p:cNvPr>
            <p:cNvSpPr/>
            <p:nvPr/>
          </p:nvSpPr>
          <p:spPr>
            <a:xfrm>
              <a:off x="7517630" y="1797781"/>
              <a:ext cx="904394" cy="524625"/>
            </a:xfrm>
            <a:custGeom>
              <a:avLst/>
              <a:gdLst>
                <a:gd name="connsiteX0" fmla="*/ 904394 w 904394"/>
                <a:gd name="connsiteY0" fmla="*/ 262236 h 524625"/>
                <a:gd name="connsiteX1" fmla="*/ 454121 w 904394"/>
                <a:gd name="connsiteY1" fmla="*/ 524626 h 524625"/>
                <a:gd name="connsiteX2" fmla="*/ 0 w 904394"/>
                <a:gd name="connsiteY2" fmla="*/ 262467 h 524625"/>
                <a:gd name="connsiteX3" fmla="*/ 450273 w 904394"/>
                <a:gd name="connsiteY3" fmla="*/ 0 h 524625"/>
              </a:gdLst>
              <a:ahLst/>
              <a:cxnLst>
                <a:cxn ang="0">
                  <a:pos x="connsiteX0" y="connsiteY0"/>
                </a:cxn>
                <a:cxn ang="0">
                  <a:pos x="connsiteX1" y="connsiteY1"/>
                </a:cxn>
                <a:cxn ang="0">
                  <a:pos x="connsiteX2" y="connsiteY2"/>
                </a:cxn>
                <a:cxn ang="0">
                  <a:pos x="connsiteX3" y="connsiteY3"/>
                </a:cxn>
              </a:cxnLst>
              <a:rect l="l" t="t" r="r" b="b"/>
              <a:pathLst>
                <a:path w="904394" h="524625">
                  <a:moveTo>
                    <a:pt x="904394" y="262236"/>
                  </a:moveTo>
                  <a:lnTo>
                    <a:pt x="454121" y="524626"/>
                  </a:lnTo>
                  <a:lnTo>
                    <a:pt x="0" y="262467"/>
                  </a:lnTo>
                  <a:lnTo>
                    <a:pt x="450273" y="0"/>
                  </a:lnTo>
                  <a:close/>
                </a:path>
              </a:pathLst>
            </a:custGeom>
            <a:solidFill>
              <a:schemeClr val="accent1">
                <a:lumMod val="60000"/>
                <a:lumOff val="40000"/>
              </a:schemeClr>
            </a:solidFill>
            <a:ln w="7682" cap="flat">
              <a:noFill/>
              <a:prstDash val="solid"/>
              <a:miter/>
            </a:ln>
          </p:spPr>
          <p:txBody>
            <a:bodyPr rtlCol="0" anchor="ctr"/>
            <a:lstStyle/>
            <a:p>
              <a:endParaRPr lang="ko-KR" altLang="en-US"/>
            </a:p>
          </p:txBody>
        </p:sp>
        <p:sp>
          <p:nvSpPr>
            <p:cNvPr id="83" name="자유형: 도형 25">
              <a:extLst>
                <a:ext uri="{FF2B5EF4-FFF2-40B4-BE49-F238E27FC236}">
                  <a16:creationId xmlns:a16="http://schemas.microsoft.com/office/drawing/2014/main" id="{AE2C4C35-A60E-4A02-B575-E1AE63BD7CB2}"/>
                </a:ext>
              </a:extLst>
            </p:cNvPr>
            <p:cNvSpPr/>
            <p:nvPr/>
          </p:nvSpPr>
          <p:spPr>
            <a:xfrm>
              <a:off x="7516091" y="2060786"/>
              <a:ext cx="454121" cy="2906067"/>
            </a:xfrm>
            <a:custGeom>
              <a:avLst/>
              <a:gdLst>
                <a:gd name="connsiteX0" fmla="*/ 454121 w 454121"/>
                <a:gd name="connsiteY0" fmla="*/ 2906068 h 2906067"/>
                <a:gd name="connsiteX1" fmla="*/ 0 w 454121"/>
                <a:gd name="connsiteY1" fmla="*/ 2640061 h 2906067"/>
                <a:gd name="connsiteX2" fmla="*/ 0 w 454121"/>
                <a:gd name="connsiteY2" fmla="*/ 0 h 2906067"/>
                <a:gd name="connsiteX3" fmla="*/ 454121 w 454121"/>
                <a:gd name="connsiteY3" fmla="*/ 261697 h 2906067"/>
              </a:gdLst>
              <a:ahLst/>
              <a:cxnLst>
                <a:cxn ang="0">
                  <a:pos x="connsiteX0" y="connsiteY0"/>
                </a:cxn>
                <a:cxn ang="0">
                  <a:pos x="connsiteX1" y="connsiteY1"/>
                </a:cxn>
                <a:cxn ang="0">
                  <a:pos x="connsiteX2" y="connsiteY2"/>
                </a:cxn>
                <a:cxn ang="0">
                  <a:pos x="connsiteX3" y="connsiteY3"/>
                </a:cxn>
              </a:cxnLst>
              <a:rect l="l" t="t" r="r" b="b"/>
              <a:pathLst>
                <a:path w="454121" h="2906067">
                  <a:moveTo>
                    <a:pt x="454121" y="2906068"/>
                  </a:moveTo>
                  <a:lnTo>
                    <a:pt x="0" y="2640061"/>
                  </a:lnTo>
                  <a:lnTo>
                    <a:pt x="0" y="0"/>
                  </a:lnTo>
                  <a:lnTo>
                    <a:pt x="454121" y="261697"/>
                  </a:lnTo>
                  <a:close/>
                </a:path>
              </a:pathLst>
            </a:custGeom>
            <a:solidFill>
              <a:schemeClr val="accent1">
                <a:lumMod val="75000"/>
              </a:schemeClr>
            </a:solidFill>
            <a:ln w="7682" cap="flat">
              <a:noFill/>
              <a:prstDash val="solid"/>
              <a:miter/>
            </a:ln>
          </p:spPr>
          <p:txBody>
            <a:bodyPr rtlCol="0" anchor="ctr"/>
            <a:lstStyle/>
            <a:p>
              <a:endParaRPr lang="ko-KR" altLang="en-US"/>
            </a:p>
          </p:txBody>
        </p:sp>
        <p:sp>
          <p:nvSpPr>
            <p:cNvPr id="84" name="자유형: 도형 26">
              <a:extLst>
                <a:ext uri="{FF2B5EF4-FFF2-40B4-BE49-F238E27FC236}">
                  <a16:creationId xmlns:a16="http://schemas.microsoft.com/office/drawing/2014/main" id="{C6281D47-9C08-4055-A2AB-3CE5CF76E1FA}"/>
                </a:ext>
              </a:extLst>
            </p:cNvPr>
            <p:cNvSpPr/>
            <p:nvPr/>
          </p:nvSpPr>
          <p:spPr>
            <a:xfrm>
              <a:off x="7970212" y="2060786"/>
              <a:ext cx="454121" cy="2911455"/>
            </a:xfrm>
            <a:custGeom>
              <a:avLst/>
              <a:gdLst>
                <a:gd name="connsiteX0" fmla="*/ 454121 w 454121"/>
                <a:gd name="connsiteY0" fmla="*/ 0 h 2911455"/>
                <a:gd name="connsiteX1" fmla="*/ 0 w 454121"/>
                <a:gd name="connsiteY1" fmla="*/ 261697 h 2911455"/>
                <a:gd name="connsiteX2" fmla="*/ 0 w 454121"/>
                <a:gd name="connsiteY2" fmla="*/ 2911456 h 2911455"/>
                <a:gd name="connsiteX3" fmla="*/ 454121 w 454121"/>
                <a:gd name="connsiteY3" fmla="*/ 2640061 h 2911455"/>
              </a:gdLst>
              <a:ahLst/>
              <a:cxnLst>
                <a:cxn ang="0">
                  <a:pos x="connsiteX0" y="connsiteY0"/>
                </a:cxn>
                <a:cxn ang="0">
                  <a:pos x="connsiteX1" y="connsiteY1"/>
                </a:cxn>
                <a:cxn ang="0">
                  <a:pos x="connsiteX2" y="connsiteY2"/>
                </a:cxn>
                <a:cxn ang="0">
                  <a:pos x="connsiteX3" y="connsiteY3"/>
                </a:cxn>
              </a:cxnLst>
              <a:rect l="l" t="t" r="r" b="b"/>
              <a:pathLst>
                <a:path w="454121" h="2911455">
                  <a:moveTo>
                    <a:pt x="454121" y="0"/>
                  </a:moveTo>
                  <a:lnTo>
                    <a:pt x="0" y="261697"/>
                  </a:lnTo>
                  <a:lnTo>
                    <a:pt x="0" y="2911456"/>
                  </a:lnTo>
                  <a:lnTo>
                    <a:pt x="454121" y="2640061"/>
                  </a:lnTo>
                  <a:close/>
                </a:path>
              </a:pathLst>
            </a:custGeom>
            <a:solidFill>
              <a:schemeClr val="accent1"/>
            </a:solidFill>
            <a:ln w="7682" cap="flat">
              <a:noFill/>
              <a:prstDash val="solid"/>
              <a:miter/>
            </a:ln>
          </p:spPr>
          <p:txBody>
            <a:bodyPr rtlCol="0" anchor="ctr"/>
            <a:lstStyle/>
            <a:p>
              <a:endParaRPr lang="ko-KR" altLang="en-US"/>
            </a:p>
          </p:txBody>
        </p:sp>
        <p:sp>
          <p:nvSpPr>
            <p:cNvPr id="85" name="자유형: 도형 27">
              <a:extLst>
                <a:ext uri="{FF2B5EF4-FFF2-40B4-BE49-F238E27FC236}">
                  <a16:creationId xmlns:a16="http://schemas.microsoft.com/office/drawing/2014/main" id="{6BDE5C75-C487-4D23-BF09-A2FDF1A9364F}"/>
                </a:ext>
              </a:extLst>
            </p:cNvPr>
            <p:cNvSpPr/>
            <p:nvPr/>
          </p:nvSpPr>
          <p:spPr>
            <a:xfrm>
              <a:off x="7626696" y="1927475"/>
              <a:ext cx="550410" cy="316730"/>
            </a:xfrm>
            <a:custGeom>
              <a:avLst/>
              <a:gdLst>
                <a:gd name="connsiteX0" fmla="*/ 550410 w 550410"/>
                <a:gd name="connsiteY0" fmla="*/ 123613 h 316730"/>
                <a:gd name="connsiteX1" fmla="*/ 207895 w 550410"/>
                <a:gd name="connsiteY1" fmla="*/ 316730 h 316730"/>
                <a:gd name="connsiteX2" fmla="*/ 0 w 550410"/>
                <a:gd name="connsiteY2" fmla="*/ 193117 h 316730"/>
                <a:gd name="connsiteX3" fmla="*/ 342515 w 550410"/>
                <a:gd name="connsiteY3" fmla="*/ 0 h 316730"/>
              </a:gdLst>
              <a:ahLst/>
              <a:cxnLst>
                <a:cxn ang="0">
                  <a:pos x="connsiteX0" y="connsiteY0"/>
                </a:cxn>
                <a:cxn ang="0">
                  <a:pos x="connsiteX1" y="connsiteY1"/>
                </a:cxn>
                <a:cxn ang="0">
                  <a:pos x="connsiteX2" y="connsiteY2"/>
                </a:cxn>
                <a:cxn ang="0">
                  <a:pos x="connsiteX3" y="connsiteY3"/>
                </a:cxn>
              </a:cxnLst>
              <a:rect l="l" t="t" r="r" b="b"/>
              <a:pathLst>
                <a:path w="550410" h="316730">
                  <a:moveTo>
                    <a:pt x="550410" y="123613"/>
                  </a:moveTo>
                  <a:lnTo>
                    <a:pt x="207895" y="316730"/>
                  </a:lnTo>
                  <a:lnTo>
                    <a:pt x="0" y="193117"/>
                  </a:lnTo>
                  <a:lnTo>
                    <a:pt x="342515" y="0"/>
                  </a:lnTo>
                  <a:close/>
                </a:path>
              </a:pathLst>
            </a:custGeom>
            <a:solidFill>
              <a:srgbClr val="DBDBDB"/>
            </a:solidFill>
            <a:ln w="7682" cap="flat">
              <a:noFill/>
              <a:prstDash val="solid"/>
              <a:miter/>
            </a:ln>
          </p:spPr>
          <p:txBody>
            <a:bodyPr rtlCol="0" anchor="ctr"/>
            <a:lstStyle/>
            <a:p>
              <a:endParaRPr lang="ko-KR" altLang="en-US"/>
            </a:p>
          </p:txBody>
        </p:sp>
        <p:sp>
          <p:nvSpPr>
            <p:cNvPr id="86" name="자유형: 도형 28">
              <a:extLst>
                <a:ext uri="{FF2B5EF4-FFF2-40B4-BE49-F238E27FC236}">
                  <a16:creationId xmlns:a16="http://schemas.microsoft.com/office/drawing/2014/main" id="{F3B75180-DFDD-42DE-89C6-EBC50A220C3D}"/>
                </a:ext>
              </a:extLst>
            </p:cNvPr>
            <p:cNvSpPr/>
            <p:nvPr/>
          </p:nvSpPr>
          <p:spPr>
            <a:xfrm>
              <a:off x="7798338" y="1895147"/>
              <a:ext cx="456353" cy="263467"/>
            </a:xfrm>
            <a:custGeom>
              <a:avLst/>
              <a:gdLst>
                <a:gd name="connsiteX0" fmla="*/ 371995 w 456353"/>
                <a:gd name="connsiteY0" fmla="*/ 29095 h 263467"/>
                <a:gd name="connsiteX1" fmla="*/ 456354 w 456353"/>
                <a:gd name="connsiteY1" fmla="*/ 263467 h 263467"/>
                <a:gd name="connsiteX2" fmla="*/ 0 w 456353"/>
                <a:gd name="connsiteY2" fmla="*/ 0 h 263467"/>
              </a:gdLst>
              <a:ahLst/>
              <a:cxnLst>
                <a:cxn ang="0">
                  <a:pos x="connsiteX0" y="connsiteY0"/>
                </a:cxn>
                <a:cxn ang="0">
                  <a:pos x="connsiteX1" y="connsiteY1"/>
                </a:cxn>
                <a:cxn ang="0">
                  <a:pos x="connsiteX2" y="connsiteY2"/>
                </a:cxn>
              </a:cxnLst>
              <a:rect l="l" t="t" r="r" b="b"/>
              <a:pathLst>
                <a:path w="456353" h="263467">
                  <a:moveTo>
                    <a:pt x="371995" y="29095"/>
                  </a:moveTo>
                  <a:lnTo>
                    <a:pt x="456354" y="263467"/>
                  </a:lnTo>
                  <a:lnTo>
                    <a:pt x="0" y="0"/>
                  </a:lnTo>
                  <a:close/>
                </a:path>
              </a:pathLst>
            </a:custGeom>
            <a:solidFill>
              <a:srgbClr val="DBDBDB"/>
            </a:solidFill>
            <a:ln w="7682" cap="flat">
              <a:noFill/>
              <a:prstDash val="solid"/>
              <a:miter/>
            </a:ln>
          </p:spPr>
          <p:txBody>
            <a:bodyPr rtlCol="0" anchor="ctr"/>
            <a:lstStyle/>
            <a:p>
              <a:endParaRPr lang="ko-KR" altLang="en-US"/>
            </a:p>
          </p:txBody>
        </p:sp>
        <p:sp>
          <p:nvSpPr>
            <p:cNvPr id="87" name="자유형: 도형 29">
              <a:extLst>
                <a:ext uri="{FF2B5EF4-FFF2-40B4-BE49-F238E27FC236}">
                  <a16:creationId xmlns:a16="http://schemas.microsoft.com/office/drawing/2014/main" id="{8B10DB96-F888-4CC6-9459-1CED43C2771D}"/>
                </a:ext>
              </a:extLst>
            </p:cNvPr>
            <p:cNvSpPr/>
            <p:nvPr/>
          </p:nvSpPr>
          <p:spPr>
            <a:xfrm>
              <a:off x="3629121" y="4926060"/>
              <a:ext cx="146242" cy="177030"/>
            </a:xfrm>
            <a:custGeom>
              <a:avLst/>
              <a:gdLst>
                <a:gd name="connsiteX0" fmla="*/ 146242 w 146242"/>
                <a:gd name="connsiteY0" fmla="*/ 177030 h 177030"/>
                <a:gd name="connsiteX1" fmla="*/ 0 w 146242"/>
                <a:gd name="connsiteY1" fmla="*/ 92364 h 177030"/>
                <a:gd name="connsiteX2" fmla="*/ 0 w 146242"/>
                <a:gd name="connsiteY2" fmla="*/ 0 h 177030"/>
                <a:gd name="connsiteX3" fmla="*/ 146242 w 146242"/>
                <a:gd name="connsiteY3" fmla="*/ 84667 h 177030"/>
              </a:gdLst>
              <a:ahLst/>
              <a:cxnLst>
                <a:cxn ang="0">
                  <a:pos x="connsiteX0" y="connsiteY0"/>
                </a:cxn>
                <a:cxn ang="0">
                  <a:pos x="connsiteX1" y="connsiteY1"/>
                </a:cxn>
                <a:cxn ang="0">
                  <a:pos x="connsiteX2" y="connsiteY2"/>
                </a:cxn>
                <a:cxn ang="0">
                  <a:pos x="connsiteX3" y="connsiteY3"/>
                </a:cxn>
              </a:cxnLst>
              <a:rect l="l" t="t" r="r" b="b"/>
              <a:pathLst>
                <a:path w="146242" h="177030">
                  <a:moveTo>
                    <a:pt x="146242" y="177030"/>
                  </a:moveTo>
                  <a:lnTo>
                    <a:pt x="0" y="92364"/>
                  </a:lnTo>
                  <a:lnTo>
                    <a:pt x="0" y="0"/>
                  </a:lnTo>
                  <a:lnTo>
                    <a:pt x="146242" y="84667"/>
                  </a:lnTo>
                  <a:close/>
                </a:path>
              </a:pathLst>
            </a:custGeom>
            <a:solidFill>
              <a:schemeClr val="bg1">
                <a:lumMod val="50000"/>
              </a:schemeClr>
            </a:solidFill>
            <a:ln w="7682" cap="flat">
              <a:noFill/>
              <a:prstDash val="solid"/>
              <a:miter/>
            </a:ln>
          </p:spPr>
          <p:txBody>
            <a:bodyPr rtlCol="0" anchor="ctr"/>
            <a:lstStyle/>
            <a:p>
              <a:endParaRPr lang="ko-KR" altLang="en-US"/>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771520" y="1498999"/>
            <a:ext cx="9773136" cy="10412979"/>
            <a:chOff x="0" y="0"/>
            <a:chExt cx="13030848" cy="13883972"/>
          </a:xfrm>
        </p:grpSpPr>
        <p:sp>
          <p:nvSpPr>
            <p:cNvPr id="5" name="Freeform 5"/>
            <p:cNvSpPr/>
            <p:nvPr/>
          </p:nvSpPr>
          <p:spPr>
            <a:xfrm>
              <a:off x="3054280" y="0"/>
              <a:ext cx="9976568" cy="10557215"/>
            </a:xfrm>
            <a:prstGeom prst="ellipse">
              <a:avLst/>
            </a:prstGeom>
            <a:blipFill>
              <a:blip r:embed="rId2"/>
              <a:stretch>
                <a:fillRect/>
              </a:stretch>
            </a:blipFill>
          </p:spPr>
        </p:sp>
        <p:sp>
          <p:nvSpPr>
            <p:cNvPr id="6" name="Freeform 6"/>
            <p:cNvSpPr/>
            <p:nvPr/>
          </p:nvSpPr>
          <p:spPr>
            <a:xfrm>
              <a:off x="587546" y="7655228"/>
              <a:ext cx="1583495" cy="1738274"/>
            </a:xfrm>
            <a:prstGeom prst="ellipse">
              <a:avLst/>
            </a:prstGeom>
            <a:blipFill>
              <a:blip r:embed="rId3"/>
              <a:stretch>
                <a:fillRect l="-530034" t="-133257" b="-374081"/>
              </a:stretch>
            </a:blipFill>
            <a:ln cap="sq">
              <a:noFill/>
              <a:prstDash val="solid"/>
              <a:miter/>
            </a:ln>
          </p:spPr>
        </p:sp>
        <p:sp>
          <p:nvSpPr>
            <p:cNvPr id="7" name="Freeform 7"/>
            <p:cNvSpPr/>
            <p:nvPr/>
          </p:nvSpPr>
          <p:spPr>
            <a:xfrm>
              <a:off x="8552701" y="12413005"/>
              <a:ext cx="1458845" cy="1470967"/>
            </a:xfrm>
            <a:prstGeom prst="ellipse">
              <a:avLst/>
            </a:prstGeom>
            <a:blipFill>
              <a:blip r:embed="rId4"/>
              <a:stretch>
                <a:fillRect t="-137512" r="-583867" b="-480192"/>
              </a:stretch>
            </a:blipFill>
          </p:spPr>
        </p:sp>
        <p:sp>
          <p:nvSpPr>
            <p:cNvPr id="8" name="Freeform 8"/>
            <p:cNvSpPr/>
            <p:nvPr/>
          </p:nvSpPr>
          <p:spPr>
            <a:xfrm>
              <a:off x="0" y="5976021"/>
              <a:ext cx="396633" cy="396137"/>
            </a:xfrm>
            <a:prstGeom prst="ellipse">
              <a:avLst/>
            </a:prstGeom>
            <a:blipFill>
              <a:blip r:embed="rId5"/>
              <a:stretch>
                <a:fillRect/>
              </a:stretch>
            </a:blipFill>
          </p:spPr>
        </p:sp>
        <p:sp>
          <p:nvSpPr>
            <p:cNvPr id="9" name="Freeform 9"/>
            <p:cNvSpPr/>
            <p:nvPr/>
          </p:nvSpPr>
          <p:spPr>
            <a:xfrm>
              <a:off x="2657647" y="6853230"/>
              <a:ext cx="396633" cy="396137"/>
            </a:xfrm>
            <a:prstGeom prst="ellipse">
              <a:avLst/>
            </a:prstGeom>
            <a:blipFill>
              <a:blip r:embed="rId6"/>
              <a:stretch>
                <a:fillRect/>
              </a:stretch>
            </a:blipFill>
          </p:spPr>
        </p:sp>
        <p:sp>
          <p:nvSpPr>
            <p:cNvPr id="10" name="Freeform 10"/>
            <p:cNvSpPr/>
            <p:nvPr/>
          </p:nvSpPr>
          <p:spPr>
            <a:xfrm>
              <a:off x="7766257" y="11242007"/>
              <a:ext cx="266860" cy="266526"/>
            </a:xfrm>
            <a:prstGeom prst="ellipse">
              <a:avLst/>
            </a:prstGeom>
            <a:blipFill>
              <a:blip r:embed="rId7"/>
              <a:stretch>
                <a:fillRect/>
              </a:stretch>
            </a:blipFill>
          </p:spPr>
        </p:sp>
        <p:sp>
          <p:nvSpPr>
            <p:cNvPr id="11" name="Freeform 11"/>
            <p:cNvSpPr/>
            <p:nvPr/>
          </p:nvSpPr>
          <p:spPr>
            <a:xfrm>
              <a:off x="10251619" y="11393586"/>
              <a:ext cx="485741" cy="485133"/>
            </a:xfrm>
            <a:prstGeom prst="ellipse">
              <a:avLst/>
            </a:prstGeom>
            <a:blipFill>
              <a:blip r:embed="rId8"/>
              <a:stretch>
                <a:fillRect/>
              </a:stretch>
            </a:blipFill>
            <a:ln cap="sq">
              <a:noFill/>
              <a:prstDash val="solid"/>
              <a:miter/>
            </a:ln>
          </p:spPr>
        </p:sp>
      </p:grpSp>
      <p:sp>
        <p:nvSpPr>
          <p:cNvPr id="13" name="TextBox 13"/>
          <p:cNvSpPr txBox="1"/>
          <p:nvPr/>
        </p:nvSpPr>
        <p:spPr>
          <a:xfrm>
            <a:off x="1125437" y="672396"/>
            <a:ext cx="6530545" cy="1504316"/>
          </a:xfrm>
          <a:prstGeom prst="rect">
            <a:avLst/>
          </a:prstGeom>
        </p:spPr>
        <p:txBody>
          <a:bodyPr lIns="0" tIns="0" rIns="0" bIns="0" rtlCol="0" anchor="t">
            <a:spAutoFit/>
          </a:bodyPr>
          <a:lstStyle/>
          <a:p>
            <a:pPr marL="0" lvl="0" indent="0" algn="l">
              <a:lnSpc>
                <a:spcPts val="11330"/>
              </a:lnSpc>
              <a:spcBef>
                <a:spcPct val="0"/>
              </a:spcBef>
            </a:pPr>
            <a:r>
              <a:rPr lang="en-US" sz="11000" dirty="0" err="1">
                <a:solidFill>
                  <a:srgbClr val="3E3E3E"/>
                </a:solidFill>
                <a:latin typeface="Nunito 1 Heavy"/>
              </a:rPr>
              <a:t>Từ</a:t>
            </a:r>
            <a:r>
              <a:rPr lang="en-US" sz="11000" dirty="0">
                <a:solidFill>
                  <a:srgbClr val="3E3E3E"/>
                </a:solidFill>
                <a:latin typeface="Nunito 1 Heavy"/>
              </a:rPr>
              <a:t> </a:t>
            </a:r>
            <a:r>
              <a:rPr lang="en-US" sz="11000" dirty="0" err="1">
                <a:solidFill>
                  <a:srgbClr val="3E3E3E"/>
                </a:solidFill>
                <a:latin typeface="Nunito 1 Heavy"/>
              </a:rPr>
              <a:t>khóa</a:t>
            </a:r>
            <a:endParaRPr lang="en-US" sz="11000" dirty="0">
              <a:solidFill>
                <a:srgbClr val="3E3E3E"/>
              </a:solidFill>
              <a:latin typeface="Nunito 1 Heavy"/>
            </a:endParaRPr>
          </a:p>
        </p:txBody>
      </p:sp>
      <p:sp>
        <p:nvSpPr>
          <p:cNvPr id="30" name="Freeform 3">
            <a:extLst>
              <a:ext uri="{FF2B5EF4-FFF2-40B4-BE49-F238E27FC236}">
                <a16:creationId xmlns:a16="http://schemas.microsoft.com/office/drawing/2014/main" id="{62618BCB-286B-46A6-89EC-396C0D1B90BD}"/>
              </a:ext>
            </a:extLst>
          </p:cNvPr>
          <p:cNvSpPr/>
          <p:nvPr/>
        </p:nvSpPr>
        <p:spPr>
          <a:xfrm>
            <a:off x="8252536" y="38278"/>
            <a:ext cx="10123029" cy="1697078"/>
          </a:xfrm>
          <a:custGeom>
            <a:avLst/>
            <a:gdLst/>
            <a:ahLst/>
            <a:cxnLst/>
            <a:rect l="l" t="t" r="r" b="b"/>
            <a:pathLst>
              <a:path w="12759672" h="2598333">
                <a:moveTo>
                  <a:pt x="0" y="0"/>
                </a:moveTo>
                <a:lnTo>
                  <a:pt x="12759672" y="0"/>
                </a:lnTo>
                <a:lnTo>
                  <a:pt x="12759672" y="2598334"/>
                </a:lnTo>
                <a:lnTo>
                  <a:pt x="0" y="2598334"/>
                </a:lnTo>
                <a:lnTo>
                  <a:pt x="0" y="0"/>
                </a:lnTo>
                <a:close/>
              </a:path>
            </a:pathLst>
          </a:custGeom>
          <a:blipFill>
            <a:blip r:embed="rId9">
              <a:extLst>
                <a:ext uri="{96DAC541-7B7A-43D3-8B79-37D633B846F1}">
                  <asvg:svgBlip xmlns:asvg="http://schemas.microsoft.com/office/drawing/2016/SVG/main" xmlns="" r:embed="rId11"/>
                </a:ext>
              </a:extLst>
            </a:blip>
            <a:stretch>
              <a:fillRect/>
            </a:stretch>
          </a:blipFill>
        </p:spPr>
        <p:txBody>
          <a:bodyPr/>
          <a:lstStyle/>
          <a:p>
            <a:pPr algn="ctr"/>
            <a:endParaRPr lang="en-US" dirty="0"/>
          </a:p>
        </p:txBody>
      </p:sp>
      <p:sp>
        <p:nvSpPr>
          <p:cNvPr id="31" name="Freeform 3">
            <a:extLst>
              <a:ext uri="{FF2B5EF4-FFF2-40B4-BE49-F238E27FC236}">
                <a16:creationId xmlns:a16="http://schemas.microsoft.com/office/drawing/2014/main" id="{AC212D97-BB43-4058-8FFB-29A617E5B653}"/>
              </a:ext>
            </a:extLst>
          </p:cNvPr>
          <p:cNvSpPr/>
          <p:nvPr/>
        </p:nvSpPr>
        <p:spPr>
          <a:xfrm>
            <a:off x="8215771" y="1759773"/>
            <a:ext cx="10123029" cy="1697078"/>
          </a:xfrm>
          <a:custGeom>
            <a:avLst/>
            <a:gdLst/>
            <a:ahLst/>
            <a:cxnLst/>
            <a:rect l="l" t="t" r="r" b="b"/>
            <a:pathLst>
              <a:path w="12759672" h="2598333">
                <a:moveTo>
                  <a:pt x="0" y="0"/>
                </a:moveTo>
                <a:lnTo>
                  <a:pt x="12759672" y="0"/>
                </a:lnTo>
                <a:lnTo>
                  <a:pt x="12759672" y="2598334"/>
                </a:lnTo>
                <a:lnTo>
                  <a:pt x="0" y="2598334"/>
                </a:lnTo>
                <a:lnTo>
                  <a:pt x="0" y="0"/>
                </a:lnTo>
                <a:close/>
              </a:path>
            </a:pathLst>
          </a:custGeom>
          <a:blipFill>
            <a:blip r:embed="rId9">
              <a:extLst>
                <a:ext uri="{96DAC541-7B7A-43D3-8B79-37D633B846F1}">
                  <asvg:svgBlip xmlns:asvg="http://schemas.microsoft.com/office/drawing/2016/SVG/main" xmlns="" r:embed="rId11"/>
                </a:ext>
              </a:extLst>
            </a:blip>
            <a:stretch>
              <a:fillRect/>
            </a:stretch>
          </a:blipFill>
        </p:spPr>
        <p:txBody>
          <a:bodyPr/>
          <a:lstStyle/>
          <a:p>
            <a:endParaRPr lang="en-US" dirty="0"/>
          </a:p>
        </p:txBody>
      </p:sp>
      <p:sp>
        <p:nvSpPr>
          <p:cNvPr id="32" name="Freeform 3">
            <a:extLst>
              <a:ext uri="{FF2B5EF4-FFF2-40B4-BE49-F238E27FC236}">
                <a16:creationId xmlns:a16="http://schemas.microsoft.com/office/drawing/2014/main" id="{02A4ACD8-E000-4783-BD39-B623CAEE4F97}"/>
              </a:ext>
            </a:extLst>
          </p:cNvPr>
          <p:cNvSpPr/>
          <p:nvPr/>
        </p:nvSpPr>
        <p:spPr>
          <a:xfrm>
            <a:off x="8190371" y="3468003"/>
            <a:ext cx="10123029" cy="1697078"/>
          </a:xfrm>
          <a:custGeom>
            <a:avLst/>
            <a:gdLst/>
            <a:ahLst/>
            <a:cxnLst/>
            <a:rect l="l" t="t" r="r" b="b"/>
            <a:pathLst>
              <a:path w="12759672" h="2598333">
                <a:moveTo>
                  <a:pt x="0" y="0"/>
                </a:moveTo>
                <a:lnTo>
                  <a:pt x="12759672" y="0"/>
                </a:lnTo>
                <a:lnTo>
                  <a:pt x="12759672" y="2598334"/>
                </a:lnTo>
                <a:lnTo>
                  <a:pt x="0" y="2598334"/>
                </a:lnTo>
                <a:lnTo>
                  <a:pt x="0" y="0"/>
                </a:lnTo>
                <a:close/>
              </a:path>
            </a:pathLst>
          </a:custGeom>
          <a:blipFill>
            <a:blip r:embed="rId9">
              <a:extLst>
                <a:ext uri="{96DAC541-7B7A-43D3-8B79-37D633B846F1}">
                  <asvg:svgBlip xmlns:asvg="http://schemas.microsoft.com/office/drawing/2016/SVG/main" xmlns="" r:embed="rId11"/>
                </a:ext>
              </a:extLst>
            </a:blip>
            <a:stretch>
              <a:fillRect/>
            </a:stretch>
          </a:blipFill>
        </p:spPr>
        <p:txBody>
          <a:bodyPr/>
          <a:lstStyle/>
          <a:p>
            <a:endParaRPr lang="en-US" dirty="0"/>
          </a:p>
        </p:txBody>
      </p:sp>
      <p:sp>
        <p:nvSpPr>
          <p:cNvPr id="33" name="Freeform 3">
            <a:extLst>
              <a:ext uri="{FF2B5EF4-FFF2-40B4-BE49-F238E27FC236}">
                <a16:creationId xmlns:a16="http://schemas.microsoft.com/office/drawing/2014/main" id="{C2A79919-033D-40BC-92FC-DA3D674CD013}"/>
              </a:ext>
            </a:extLst>
          </p:cNvPr>
          <p:cNvSpPr/>
          <p:nvPr/>
        </p:nvSpPr>
        <p:spPr>
          <a:xfrm>
            <a:off x="8164971" y="5089911"/>
            <a:ext cx="10123029" cy="1697078"/>
          </a:xfrm>
          <a:custGeom>
            <a:avLst/>
            <a:gdLst/>
            <a:ahLst/>
            <a:cxnLst/>
            <a:rect l="l" t="t" r="r" b="b"/>
            <a:pathLst>
              <a:path w="12759672" h="2598333">
                <a:moveTo>
                  <a:pt x="0" y="0"/>
                </a:moveTo>
                <a:lnTo>
                  <a:pt x="12759672" y="0"/>
                </a:lnTo>
                <a:lnTo>
                  <a:pt x="12759672" y="2598334"/>
                </a:lnTo>
                <a:lnTo>
                  <a:pt x="0" y="2598334"/>
                </a:lnTo>
                <a:lnTo>
                  <a:pt x="0" y="0"/>
                </a:lnTo>
                <a:close/>
              </a:path>
            </a:pathLst>
          </a:custGeom>
          <a:blipFill>
            <a:blip r:embed="rId9">
              <a:extLst>
                <a:ext uri="{96DAC541-7B7A-43D3-8B79-37D633B846F1}">
                  <asvg:svgBlip xmlns:asvg="http://schemas.microsoft.com/office/drawing/2016/SVG/main" xmlns="" r:embed="rId11"/>
                </a:ext>
              </a:extLst>
            </a:blip>
            <a:stretch>
              <a:fillRect/>
            </a:stretch>
          </a:blipFill>
        </p:spPr>
        <p:txBody>
          <a:bodyPr/>
          <a:lstStyle/>
          <a:p>
            <a:endParaRPr lang="en-US" dirty="0"/>
          </a:p>
        </p:txBody>
      </p:sp>
      <p:sp>
        <p:nvSpPr>
          <p:cNvPr id="34" name="Freeform 3">
            <a:extLst>
              <a:ext uri="{FF2B5EF4-FFF2-40B4-BE49-F238E27FC236}">
                <a16:creationId xmlns:a16="http://schemas.microsoft.com/office/drawing/2014/main" id="{E8FCDECB-73B4-4356-B5E4-8F156A35F9F9}"/>
              </a:ext>
            </a:extLst>
          </p:cNvPr>
          <p:cNvSpPr/>
          <p:nvPr/>
        </p:nvSpPr>
        <p:spPr>
          <a:xfrm>
            <a:off x="8190371" y="6705489"/>
            <a:ext cx="10123029" cy="1697078"/>
          </a:xfrm>
          <a:custGeom>
            <a:avLst/>
            <a:gdLst/>
            <a:ahLst/>
            <a:cxnLst/>
            <a:rect l="l" t="t" r="r" b="b"/>
            <a:pathLst>
              <a:path w="12759672" h="2598333">
                <a:moveTo>
                  <a:pt x="0" y="0"/>
                </a:moveTo>
                <a:lnTo>
                  <a:pt x="12759672" y="0"/>
                </a:lnTo>
                <a:lnTo>
                  <a:pt x="12759672" y="2598334"/>
                </a:lnTo>
                <a:lnTo>
                  <a:pt x="0" y="2598334"/>
                </a:lnTo>
                <a:lnTo>
                  <a:pt x="0" y="0"/>
                </a:lnTo>
                <a:close/>
              </a:path>
            </a:pathLst>
          </a:custGeom>
          <a:blipFill>
            <a:blip r:embed="rId9">
              <a:extLst>
                <a:ext uri="{96DAC541-7B7A-43D3-8B79-37D633B846F1}">
                  <asvg:svgBlip xmlns:asvg="http://schemas.microsoft.com/office/drawing/2016/SVG/main" xmlns="" r:embed="rId11"/>
                </a:ext>
              </a:extLst>
            </a:blip>
            <a:stretch>
              <a:fillRect/>
            </a:stretch>
          </a:blipFill>
        </p:spPr>
        <p:txBody>
          <a:bodyPr/>
          <a:lstStyle/>
          <a:p>
            <a:endParaRPr lang="en-US" dirty="0"/>
          </a:p>
        </p:txBody>
      </p:sp>
      <p:sp>
        <p:nvSpPr>
          <p:cNvPr id="35" name="Freeform 3">
            <a:extLst>
              <a:ext uri="{FF2B5EF4-FFF2-40B4-BE49-F238E27FC236}">
                <a16:creationId xmlns:a16="http://schemas.microsoft.com/office/drawing/2014/main" id="{12131324-AA66-4D08-927C-36F5BDBC5D44}"/>
              </a:ext>
            </a:extLst>
          </p:cNvPr>
          <p:cNvSpPr/>
          <p:nvPr/>
        </p:nvSpPr>
        <p:spPr>
          <a:xfrm>
            <a:off x="8113349" y="8402567"/>
            <a:ext cx="10123029" cy="1697078"/>
          </a:xfrm>
          <a:custGeom>
            <a:avLst/>
            <a:gdLst/>
            <a:ahLst/>
            <a:cxnLst/>
            <a:rect l="l" t="t" r="r" b="b"/>
            <a:pathLst>
              <a:path w="12759672" h="2598333">
                <a:moveTo>
                  <a:pt x="0" y="0"/>
                </a:moveTo>
                <a:lnTo>
                  <a:pt x="12759672" y="0"/>
                </a:lnTo>
                <a:lnTo>
                  <a:pt x="12759672" y="2598334"/>
                </a:lnTo>
                <a:lnTo>
                  <a:pt x="0" y="2598334"/>
                </a:lnTo>
                <a:lnTo>
                  <a:pt x="0" y="0"/>
                </a:lnTo>
                <a:close/>
              </a:path>
            </a:pathLst>
          </a:custGeom>
          <a:blipFill>
            <a:blip r:embed="rId9">
              <a:extLst>
                <a:ext uri="{96DAC541-7B7A-43D3-8B79-37D633B846F1}">
                  <asvg:svgBlip xmlns:asvg="http://schemas.microsoft.com/office/drawing/2016/SVG/main" xmlns="" r:embed="rId11"/>
                </a:ext>
              </a:extLst>
            </a:blip>
            <a:stretch>
              <a:fillRect/>
            </a:stretch>
          </a:blipFill>
        </p:spPr>
        <p:txBody>
          <a:bodyPr/>
          <a:lstStyle/>
          <a:p>
            <a:endParaRPr lang="en-US" dirty="0"/>
          </a:p>
        </p:txBody>
      </p:sp>
      <p:sp>
        <p:nvSpPr>
          <p:cNvPr id="36" name="TextBox 15">
            <a:extLst>
              <a:ext uri="{FF2B5EF4-FFF2-40B4-BE49-F238E27FC236}">
                <a16:creationId xmlns:a16="http://schemas.microsoft.com/office/drawing/2014/main" id="{DD86A7B2-E8DC-4923-B454-23C22E7F487E}"/>
              </a:ext>
            </a:extLst>
          </p:cNvPr>
          <p:cNvSpPr txBox="1"/>
          <p:nvPr/>
        </p:nvSpPr>
        <p:spPr>
          <a:xfrm>
            <a:off x="9368074" y="6581008"/>
            <a:ext cx="10212950" cy="1358064"/>
          </a:xfrm>
          <a:prstGeom prst="rect">
            <a:avLst/>
          </a:prstGeom>
        </p:spPr>
        <p:txBody>
          <a:bodyPr wrap="square" lIns="0" tIns="0" rIns="0" bIns="0" rtlCol="0" anchor="t">
            <a:spAutoFit/>
          </a:bodyPr>
          <a:lstStyle/>
          <a:p>
            <a:pPr marL="0" lvl="0" indent="0" algn="l">
              <a:lnSpc>
                <a:spcPts val="12228"/>
              </a:lnSpc>
              <a:spcBef>
                <a:spcPct val="0"/>
              </a:spcBef>
            </a:pPr>
            <a:r>
              <a:rPr lang="en-US" sz="4800" dirty="0">
                <a:solidFill>
                  <a:srgbClr val="FFFFFF"/>
                </a:solidFill>
                <a:latin typeface="Nunito 1 Heavy"/>
              </a:rPr>
              <a:t>5. </a:t>
            </a:r>
            <a:r>
              <a:rPr lang="en-US" sz="4800" dirty="0" err="1">
                <a:solidFill>
                  <a:srgbClr val="FFFFFF"/>
                </a:solidFill>
                <a:latin typeface="Nunito 1 Heavy"/>
              </a:rPr>
              <a:t>Pháp</a:t>
            </a:r>
            <a:r>
              <a:rPr lang="en-US" sz="4800" dirty="0">
                <a:solidFill>
                  <a:srgbClr val="FFFFFF"/>
                </a:solidFill>
                <a:latin typeface="Nunito 1 Heavy"/>
              </a:rPr>
              <a:t> </a:t>
            </a:r>
            <a:r>
              <a:rPr lang="en-US" sz="4800" dirty="0" err="1">
                <a:solidFill>
                  <a:srgbClr val="FFFFFF"/>
                </a:solidFill>
                <a:latin typeface="Nunito 1 Heavy"/>
              </a:rPr>
              <a:t>luật</a:t>
            </a:r>
            <a:endParaRPr lang="en-US" sz="4800" dirty="0">
              <a:solidFill>
                <a:srgbClr val="FFFFFF"/>
              </a:solidFill>
              <a:latin typeface="Nunito 1 Heavy"/>
            </a:endParaRPr>
          </a:p>
        </p:txBody>
      </p:sp>
      <p:sp>
        <p:nvSpPr>
          <p:cNvPr id="37" name="TextBox 15">
            <a:extLst>
              <a:ext uri="{FF2B5EF4-FFF2-40B4-BE49-F238E27FC236}">
                <a16:creationId xmlns:a16="http://schemas.microsoft.com/office/drawing/2014/main" id="{BBA7CF4C-03BD-4157-A841-02569E61D221}"/>
              </a:ext>
            </a:extLst>
          </p:cNvPr>
          <p:cNvSpPr txBox="1"/>
          <p:nvPr/>
        </p:nvSpPr>
        <p:spPr>
          <a:xfrm>
            <a:off x="9368074" y="1565849"/>
            <a:ext cx="10212950" cy="1358064"/>
          </a:xfrm>
          <a:prstGeom prst="rect">
            <a:avLst/>
          </a:prstGeom>
        </p:spPr>
        <p:txBody>
          <a:bodyPr wrap="square" lIns="0" tIns="0" rIns="0" bIns="0" rtlCol="0" anchor="t">
            <a:spAutoFit/>
          </a:bodyPr>
          <a:lstStyle/>
          <a:p>
            <a:pPr marL="0" lvl="0" indent="0" algn="l">
              <a:lnSpc>
                <a:spcPts val="12228"/>
              </a:lnSpc>
              <a:spcBef>
                <a:spcPct val="0"/>
              </a:spcBef>
            </a:pPr>
            <a:r>
              <a:rPr lang="en-US" sz="4800" dirty="0">
                <a:solidFill>
                  <a:srgbClr val="FFFFFF"/>
                </a:solidFill>
                <a:latin typeface="Nunito 1 Heavy"/>
              </a:rPr>
              <a:t>2. </a:t>
            </a:r>
            <a:r>
              <a:rPr lang="en-US" sz="4800" dirty="0" err="1">
                <a:solidFill>
                  <a:srgbClr val="FFFFFF"/>
                </a:solidFill>
                <a:latin typeface="Nunito 1 Heavy"/>
              </a:rPr>
              <a:t>Nghĩa</a:t>
            </a:r>
            <a:r>
              <a:rPr lang="en-US" sz="4800" dirty="0">
                <a:solidFill>
                  <a:srgbClr val="FFFFFF"/>
                </a:solidFill>
                <a:latin typeface="Nunito 1 Heavy"/>
              </a:rPr>
              <a:t> </a:t>
            </a:r>
            <a:r>
              <a:rPr lang="en-US" sz="4800" dirty="0" err="1">
                <a:solidFill>
                  <a:srgbClr val="FFFFFF"/>
                </a:solidFill>
                <a:latin typeface="Nunito 1 Heavy"/>
              </a:rPr>
              <a:t>vụ</a:t>
            </a:r>
            <a:endParaRPr lang="en-US" sz="4800" dirty="0">
              <a:solidFill>
                <a:srgbClr val="FFFFFF"/>
              </a:solidFill>
              <a:latin typeface="Nunito 1 Heavy"/>
            </a:endParaRPr>
          </a:p>
        </p:txBody>
      </p:sp>
      <p:sp>
        <p:nvSpPr>
          <p:cNvPr id="38" name="TextBox 15">
            <a:extLst>
              <a:ext uri="{FF2B5EF4-FFF2-40B4-BE49-F238E27FC236}">
                <a16:creationId xmlns:a16="http://schemas.microsoft.com/office/drawing/2014/main" id="{C446F152-C00C-4B12-9814-21031EF7F9E9}"/>
              </a:ext>
            </a:extLst>
          </p:cNvPr>
          <p:cNvSpPr txBox="1"/>
          <p:nvPr/>
        </p:nvSpPr>
        <p:spPr>
          <a:xfrm>
            <a:off x="9441475" y="3386503"/>
            <a:ext cx="10212950" cy="1358064"/>
          </a:xfrm>
          <a:prstGeom prst="rect">
            <a:avLst/>
          </a:prstGeom>
        </p:spPr>
        <p:txBody>
          <a:bodyPr wrap="square" lIns="0" tIns="0" rIns="0" bIns="0" rtlCol="0" anchor="t">
            <a:spAutoFit/>
          </a:bodyPr>
          <a:lstStyle/>
          <a:p>
            <a:pPr marL="0" lvl="0" indent="0" algn="l">
              <a:lnSpc>
                <a:spcPts val="12228"/>
              </a:lnSpc>
              <a:spcBef>
                <a:spcPct val="0"/>
              </a:spcBef>
            </a:pPr>
            <a:r>
              <a:rPr lang="en-US" sz="4800" dirty="0">
                <a:solidFill>
                  <a:srgbClr val="FFFFFF"/>
                </a:solidFill>
                <a:latin typeface="Nunito 1 Heavy"/>
              </a:rPr>
              <a:t>3. </a:t>
            </a:r>
            <a:r>
              <a:rPr lang="en-US" sz="4800" dirty="0" err="1">
                <a:solidFill>
                  <a:srgbClr val="FFFFFF"/>
                </a:solidFill>
                <a:latin typeface="Nunito 1 Heavy"/>
              </a:rPr>
              <a:t>Kinh</a:t>
            </a:r>
            <a:r>
              <a:rPr lang="en-US" sz="4800" dirty="0">
                <a:solidFill>
                  <a:srgbClr val="FFFFFF"/>
                </a:solidFill>
                <a:latin typeface="Nunito 1 Heavy"/>
              </a:rPr>
              <a:t> </a:t>
            </a:r>
            <a:r>
              <a:rPr lang="en-US" sz="4800" dirty="0" err="1">
                <a:solidFill>
                  <a:srgbClr val="FFFFFF"/>
                </a:solidFill>
                <a:latin typeface="Nunito 1 Heavy"/>
              </a:rPr>
              <a:t>doanh</a:t>
            </a:r>
            <a:endParaRPr lang="en-US" sz="4800" dirty="0">
              <a:solidFill>
                <a:srgbClr val="FFFFFF"/>
              </a:solidFill>
              <a:latin typeface="Nunito 1 Heavy"/>
            </a:endParaRPr>
          </a:p>
        </p:txBody>
      </p:sp>
      <p:sp>
        <p:nvSpPr>
          <p:cNvPr id="39" name="TextBox 15">
            <a:extLst>
              <a:ext uri="{FF2B5EF4-FFF2-40B4-BE49-F238E27FC236}">
                <a16:creationId xmlns:a16="http://schemas.microsoft.com/office/drawing/2014/main" id="{861008CF-036C-4AC6-B9A5-2586260DCCE3}"/>
              </a:ext>
            </a:extLst>
          </p:cNvPr>
          <p:cNvSpPr txBox="1"/>
          <p:nvPr/>
        </p:nvSpPr>
        <p:spPr>
          <a:xfrm>
            <a:off x="9441475" y="4954333"/>
            <a:ext cx="10212950" cy="1358064"/>
          </a:xfrm>
          <a:prstGeom prst="rect">
            <a:avLst/>
          </a:prstGeom>
        </p:spPr>
        <p:txBody>
          <a:bodyPr wrap="square" lIns="0" tIns="0" rIns="0" bIns="0" rtlCol="0" anchor="t">
            <a:spAutoFit/>
          </a:bodyPr>
          <a:lstStyle/>
          <a:p>
            <a:pPr marL="0" lvl="0" indent="0" algn="l">
              <a:lnSpc>
                <a:spcPts val="12228"/>
              </a:lnSpc>
              <a:spcBef>
                <a:spcPct val="0"/>
              </a:spcBef>
            </a:pPr>
            <a:r>
              <a:rPr lang="en-US" sz="4800" dirty="0">
                <a:solidFill>
                  <a:srgbClr val="FFFFFF"/>
                </a:solidFill>
                <a:latin typeface="Nunito 1 Heavy"/>
              </a:rPr>
              <a:t>4. </a:t>
            </a:r>
            <a:r>
              <a:rPr lang="en-US" sz="4800" dirty="0" err="1">
                <a:solidFill>
                  <a:srgbClr val="FFFFFF"/>
                </a:solidFill>
                <a:latin typeface="Nunito 1 Heavy"/>
              </a:rPr>
              <a:t>Thuế</a:t>
            </a:r>
            <a:endParaRPr lang="en-US" sz="4800" dirty="0">
              <a:solidFill>
                <a:srgbClr val="FFFFFF"/>
              </a:solidFill>
              <a:latin typeface="Nunito 1 Heavy"/>
            </a:endParaRPr>
          </a:p>
        </p:txBody>
      </p:sp>
      <p:sp>
        <p:nvSpPr>
          <p:cNvPr id="40" name="TextBox 15">
            <a:extLst>
              <a:ext uri="{FF2B5EF4-FFF2-40B4-BE49-F238E27FC236}">
                <a16:creationId xmlns:a16="http://schemas.microsoft.com/office/drawing/2014/main" id="{938FB38B-21E1-41BC-B85F-0D75E9434AB5}"/>
              </a:ext>
            </a:extLst>
          </p:cNvPr>
          <p:cNvSpPr txBox="1"/>
          <p:nvPr/>
        </p:nvSpPr>
        <p:spPr>
          <a:xfrm>
            <a:off x="9368074" y="-156407"/>
            <a:ext cx="10438751" cy="1358064"/>
          </a:xfrm>
          <a:prstGeom prst="rect">
            <a:avLst/>
          </a:prstGeom>
        </p:spPr>
        <p:txBody>
          <a:bodyPr wrap="square" lIns="0" tIns="0" rIns="0" bIns="0" rtlCol="0" anchor="t">
            <a:spAutoFit/>
          </a:bodyPr>
          <a:lstStyle/>
          <a:p>
            <a:pPr marL="0" lvl="0" indent="0" algn="l">
              <a:lnSpc>
                <a:spcPts val="12228"/>
              </a:lnSpc>
              <a:spcBef>
                <a:spcPct val="0"/>
              </a:spcBef>
            </a:pPr>
            <a:r>
              <a:rPr lang="en-US" sz="4800" dirty="0">
                <a:solidFill>
                  <a:srgbClr val="FFFFFF"/>
                </a:solidFill>
                <a:latin typeface="Nunito 1 Heavy"/>
              </a:rPr>
              <a:t>1. </a:t>
            </a:r>
            <a:r>
              <a:rPr lang="en-US" sz="4800" dirty="0" err="1">
                <a:solidFill>
                  <a:srgbClr val="FFFFFF"/>
                </a:solidFill>
                <a:latin typeface="Nunito 1 Heavy"/>
              </a:rPr>
              <a:t>Quyền</a:t>
            </a:r>
            <a:endParaRPr lang="en-US" sz="4800" dirty="0">
              <a:solidFill>
                <a:srgbClr val="FFFFFF"/>
              </a:solidFill>
              <a:latin typeface="Nunito 1 Heavy"/>
            </a:endParaRPr>
          </a:p>
        </p:txBody>
      </p:sp>
      <p:sp>
        <p:nvSpPr>
          <p:cNvPr id="41" name="TextBox 15">
            <a:extLst>
              <a:ext uri="{FF2B5EF4-FFF2-40B4-BE49-F238E27FC236}">
                <a16:creationId xmlns:a16="http://schemas.microsoft.com/office/drawing/2014/main" id="{9A4E70B8-430A-4A48-B54F-7F62034E25A6}"/>
              </a:ext>
            </a:extLst>
          </p:cNvPr>
          <p:cNvSpPr txBox="1"/>
          <p:nvPr/>
        </p:nvSpPr>
        <p:spPr>
          <a:xfrm>
            <a:off x="9368074" y="8363599"/>
            <a:ext cx="10212950" cy="1358064"/>
          </a:xfrm>
          <a:prstGeom prst="rect">
            <a:avLst/>
          </a:prstGeom>
        </p:spPr>
        <p:txBody>
          <a:bodyPr wrap="square" lIns="0" tIns="0" rIns="0" bIns="0" rtlCol="0" anchor="t">
            <a:spAutoFit/>
          </a:bodyPr>
          <a:lstStyle/>
          <a:p>
            <a:pPr marL="0" lvl="0" indent="0" algn="l">
              <a:lnSpc>
                <a:spcPts val="12228"/>
              </a:lnSpc>
              <a:spcBef>
                <a:spcPct val="0"/>
              </a:spcBef>
            </a:pPr>
            <a:r>
              <a:rPr lang="en-US" sz="4800" dirty="0">
                <a:solidFill>
                  <a:srgbClr val="FFFFFF"/>
                </a:solidFill>
                <a:latin typeface="Nunito 1 Heavy"/>
              </a:rPr>
              <a:t>6. </a:t>
            </a:r>
            <a:r>
              <a:rPr lang="en-US" sz="4800" dirty="0" err="1">
                <a:solidFill>
                  <a:srgbClr val="FFFFFF"/>
                </a:solidFill>
                <a:latin typeface="Nunito 1 Heavy"/>
              </a:rPr>
              <a:t>Hiến</a:t>
            </a:r>
            <a:r>
              <a:rPr lang="en-US" sz="4800" dirty="0">
                <a:solidFill>
                  <a:srgbClr val="FFFFFF"/>
                </a:solidFill>
                <a:latin typeface="Nunito 1 Heavy"/>
              </a:rPr>
              <a:t> </a:t>
            </a:r>
            <a:r>
              <a:rPr lang="en-US" sz="4800" dirty="0" err="1">
                <a:solidFill>
                  <a:srgbClr val="FFFFFF"/>
                </a:solidFill>
                <a:latin typeface="Nunito 1 Heavy"/>
              </a:rPr>
              <a:t>pháp</a:t>
            </a:r>
            <a:endParaRPr lang="en-US" sz="4800" dirty="0">
              <a:solidFill>
                <a:srgbClr val="FFFFFF"/>
              </a:solidFill>
              <a:latin typeface="Nunito 1 Heavy"/>
            </a:endParaRPr>
          </a:p>
        </p:txBody>
      </p:sp>
      <p:sp>
        <p:nvSpPr>
          <p:cNvPr id="42" name="TextBox 21">
            <a:extLst>
              <a:ext uri="{FF2B5EF4-FFF2-40B4-BE49-F238E27FC236}">
                <a16:creationId xmlns:a16="http://schemas.microsoft.com/office/drawing/2014/main" id="{29CE65EA-9A58-48B7-B692-EB7CF11DCD81}"/>
              </a:ext>
            </a:extLst>
          </p:cNvPr>
          <p:cNvSpPr txBox="1"/>
          <p:nvPr/>
        </p:nvSpPr>
        <p:spPr>
          <a:xfrm>
            <a:off x="1953425" y="-2857279"/>
            <a:ext cx="14277905" cy="2789866"/>
          </a:xfrm>
          <a:prstGeom prst="rect">
            <a:avLst/>
          </a:prstGeom>
        </p:spPr>
        <p:txBody>
          <a:bodyPr wrap="square" lIns="0" tIns="0" rIns="0" bIns="0" rtlCol="0" anchor="t">
            <a:spAutoFit/>
          </a:bodyPr>
          <a:lstStyle/>
          <a:p>
            <a:pPr marL="0" lvl="0" indent="0" algn="ctr">
              <a:lnSpc>
                <a:spcPts val="11328"/>
              </a:lnSpc>
            </a:pPr>
            <a:r>
              <a:rPr lang="en-US" sz="6600" dirty="0" err="1">
                <a:solidFill>
                  <a:srgbClr val="3E3E3E"/>
                </a:solidFill>
                <a:latin typeface="Nunito 1 Heavy"/>
              </a:rPr>
              <a:t>Chủ</a:t>
            </a:r>
            <a:r>
              <a:rPr lang="en-US" sz="6600" dirty="0">
                <a:solidFill>
                  <a:srgbClr val="3E3E3E"/>
                </a:solidFill>
                <a:latin typeface="Nunito 1 Heavy"/>
              </a:rPr>
              <a:t> </a:t>
            </a:r>
            <a:r>
              <a:rPr lang="en-US" sz="6600" dirty="0" err="1">
                <a:solidFill>
                  <a:srgbClr val="3E3E3E"/>
                </a:solidFill>
                <a:latin typeface="Nunito 1 Heavy"/>
              </a:rPr>
              <a:t>đề</a:t>
            </a:r>
            <a:r>
              <a:rPr lang="en-US" sz="6600" dirty="0">
                <a:solidFill>
                  <a:srgbClr val="3E3E3E"/>
                </a:solidFill>
                <a:latin typeface="Nunito 1 Heavy"/>
              </a:rPr>
              <a:t> 7: </a:t>
            </a:r>
            <a:r>
              <a:rPr lang="en-US" sz="6600" dirty="0" err="1">
                <a:solidFill>
                  <a:srgbClr val="3E3E3E"/>
                </a:solidFill>
                <a:latin typeface="Nunito 1 Heavy"/>
              </a:rPr>
              <a:t>Một</a:t>
            </a:r>
            <a:r>
              <a:rPr lang="en-US" sz="6600" dirty="0">
                <a:solidFill>
                  <a:srgbClr val="3E3E3E"/>
                </a:solidFill>
                <a:latin typeface="Nunito 1 Heavy"/>
              </a:rPr>
              <a:t> </a:t>
            </a:r>
            <a:r>
              <a:rPr lang="en-US" sz="6600" dirty="0" err="1">
                <a:solidFill>
                  <a:srgbClr val="3E3E3E"/>
                </a:solidFill>
                <a:latin typeface="Nunito 1 Heavy"/>
              </a:rPr>
              <a:t>số</a:t>
            </a:r>
            <a:r>
              <a:rPr lang="en-US" sz="6600" dirty="0">
                <a:solidFill>
                  <a:srgbClr val="3E3E3E"/>
                </a:solidFill>
                <a:latin typeface="Nunito 1 Heavy"/>
              </a:rPr>
              <a:t> </a:t>
            </a:r>
            <a:r>
              <a:rPr lang="en-US" sz="6600" dirty="0" err="1">
                <a:solidFill>
                  <a:srgbClr val="3E3E3E"/>
                </a:solidFill>
                <a:latin typeface="Nunito 1 Heavy"/>
              </a:rPr>
              <a:t>quyền</a:t>
            </a:r>
            <a:r>
              <a:rPr lang="en-US" sz="6600" dirty="0">
                <a:solidFill>
                  <a:srgbClr val="3E3E3E"/>
                </a:solidFill>
                <a:latin typeface="Nunito 1 Heavy"/>
              </a:rPr>
              <a:t> </a:t>
            </a:r>
            <a:r>
              <a:rPr lang="en-US" sz="6600" dirty="0" err="1">
                <a:solidFill>
                  <a:srgbClr val="3E3E3E"/>
                </a:solidFill>
                <a:latin typeface="Nunito 1 Heavy"/>
              </a:rPr>
              <a:t>và</a:t>
            </a:r>
            <a:r>
              <a:rPr lang="en-US" sz="6600" dirty="0">
                <a:solidFill>
                  <a:srgbClr val="3E3E3E"/>
                </a:solidFill>
                <a:latin typeface="Nunito 1 Heavy"/>
              </a:rPr>
              <a:t> </a:t>
            </a:r>
            <a:r>
              <a:rPr lang="en-US" sz="6600" dirty="0" err="1">
                <a:solidFill>
                  <a:srgbClr val="3E3E3E"/>
                </a:solidFill>
                <a:latin typeface="Nunito 1 Heavy"/>
              </a:rPr>
              <a:t>nghĩa</a:t>
            </a:r>
            <a:r>
              <a:rPr lang="en-US" sz="6600" dirty="0">
                <a:solidFill>
                  <a:srgbClr val="3E3E3E"/>
                </a:solidFill>
                <a:latin typeface="Nunito 1 Heavy"/>
              </a:rPr>
              <a:t> </a:t>
            </a:r>
            <a:r>
              <a:rPr lang="en-US" sz="6600" dirty="0" err="1">
                <a:solidFill>
                  <a:srgbClr val="3E3E3E"/>
                </a:solidFill>
                <a:latin typeface="Nunito 1 Heavy"/>
              </a:rPr>
              <a:t>vụ</a:t>
            </a:r>
            <a:r>
              <a:rPr lang="en-US" sz="6600" dirty="0">
                <a:solidFill>
                  <a:srgbClr val="3E3E3E"/>
                </a:solidFill>
                <a:latin typeface="Nunito 1 Heavy"/>
              </a:rPr>
              <a:t> </a:t>
            </a:r>
            <a:r>
              <a:rPr lang="en-US" sz="6600" dirty="0" err="1">
                <a:solidFill>
                  <a:srgbClr val="3E3E3E"/>
                </a:solidFill>
                <a:latin typeface="Nunito 1 Heavy"/>
              </a:rPr>
              <a:t>của</a:t>
            </a:r>
            <a:r>
              <a:rPr lang="en-US" sz="6600" dirty="0">
                <a:solidFill>
                  <a:srgbClr val="3E3E3E"/>
                </a:solidFill>
                <a:latin typeface="Nunito 1 Heavy"/>
              </a:rPr>
              <a:t> </a:t>
            </a:r>
            <a:r>
              <a:rPr lang="en-US" sz="6600" dirty="0" err="1">
                <a:solidFill>
                  <a:srgbClr val="3E3E3E"/>
                </a:solidFill>
                <a:latin typeface="Nunito 1 Heavy"/>
              </a:rPr>
              <a:t>công</a:t>
            </a:r>
            <a:r>
              <a:rPr lang="en-US" sz="6600" dirty="0">
                <a:solidFill>
                  <a:srgbClr val="3E3E3E"/>
                </a:solidFill>
                <a:latin typeface="Nunito 1 Heavy"/>
              </a:rPr>
              <a:t> </a:t>
            </a:r>
            <a:r>
              <a:rPr lang="en-US" sz="6600" dirty="0" err="1">
                <a:solidFill>
                  <a:srgbClr val="3E3E3E"/>
                </a:solidFill>
                <a:latin typeface="Nunito 1 Heavy"/>
              </a:rPr>
              <a:t>dân</a:t>
            </a:r>
            <a:r>
              <a:rPr lang="en-US" sz="6600" dirty="0">
                <a:solidFill>
                  <a:srgbClr val="3E3E3E"/>
                </a:solidFill>
                <a:latin typeface="Nunito 1 Heavy"/>
              </a:rPr>
              <a:t> </a:t>
            </a:r>
            <a:r>
              <a:rPr lang="en-US" sz="6600" dirty="0" err="1">
                <a:solidFill>
                  <a:srgbClr val="3E3E3E"/>
                </a:solidFill>
                <a:latin typeface="Nunito 1 Heavy"/>
              </a:rPr>
              <a:t>về</a:t>
            </a:r>
            <a:r>
              <a:rPr lang="en-US" sz="6600" dirty="0">
                <a:solidFill>
                  <a:srgbClr val="3E3E3E"/>
                </a:solidFill>
                <a:latin typeface="Nunito 1 Heavy"/>
              </a:rPr>
              <a:t> </a:t>
            </a:r>
            <a:r>
              <a:rPr lang="en-US" sz="6600" dirty="0" err="1">
                <a:solidFill>
                  <a:srgbClr val="3E3E3E"/>
                </a:solidFill>
                <a:latin typeface="Nunito 1 Heavy"/>
              </a:rPr>
              <a:t>kinh</a:t>
            </a:r>
            <a:r>
              <a:rPr lang="en-US" sz="6600" dirty="0">
                <a:solidFill>
                  <a:srgbClr val="3E3E3E"/>
                </a:solidFill>
                <a:latin typeface="Nunito 1 Heavy"/>
              </a:rPr>
              <a:t> </a:t>
            </a:r>
            <a:r>
              <a:rPr lang="en-US" sz="6600" dirty="0" err="1">
                <a:solidFill>
                  <a:srgbClr val="3E3E3E"/>
                </a:solidFill>
                <a:latin typeface="Nunito 1 Heavy"/>
              </a:rPr>
              <a:t>tế</a:t>
            </a:r>
            <a:endParaRPr lang="en-US" sz="6600" dirty="0">
              <a:solidFill>
                <a:srgbClr val="3E3E3E"/>
              </a:solidFill>
              <a:latin typeface="Nunito 1 Heavy"/>
            </a:endParaRPr>
          </a:p>
        </p:txBody>
      </p:sp>
      <p:grpSp>
        <p:nvGrpSpPr>
          <p:cNvPr id="43" name="Group 3">
            <a:extLst>
              <a:ext uri="{FF2B5EF4-FFF2-40B4-BE49-F238E27FC236}">
                <a16:creationId xmlns:a16="http://schemas.microsoft.com/office/drawing/2014/main" id="{8CA248F8-C93C-4193-AAAF-C7517642F39E}"/>
              </a:ext>
            </a:extLst>
          </p:cNvPr>
          <p:cNvGrpSpPr/>
          <p:nvPr/>
        </p:nvGrpSpPr>
        <p:grpSpPr>
          <a:xfrm>
            <a:off x="0" y="11837837"/>
            <a:ext cx="19092696" cy="10290340"/>
            <a:chOff x="0" y="0"/>
            <a:chExt cx="25456928" cy="13720453"/>
          </a:xfrm>
        </p:grpSpPr>
        <p:sp>
          <p:nvSpPr>
            <p:cNvPr id="44" name="Freeform 4">
              <a:extLst>
                <a:ext uri="{FF2B5EF4-FFF2-40B4-BE49-F238E27FC236}">
                  <a16:creationId xmlns:a16="http://schemas.microsoft.com/office/drawing/2014/main" id="{A7E50626-E74B-4E52-919D-996A2BFCAA61}"/>
                </a:ext>
              </a:extLst>
            </p:cNvPr>
            <p:cNvSpPr/>
            <p:nvPr/>
          </p:nvSpPr>
          <p:spPr>
            <a:xfrm>
              <a:off x="7731799" y="2094750"/>
              <a:ext cx="9707462" cy="11625703"/>
            </a:xfrm>
            <a:custGeom>
              <a:avLst/>
              <a:gdLst/>
              <a:ahLst/>
              <a:cxnLst/>
              <a:rect l="l" t="t" r="r" b="b"/>
              <a:pathLst>
                <a:path w="9707462" h="11625703">
                  <a:moveTo>
                    <a:pt x="0" y="0"/>
                  </a:moveTo>
                  <a:lnTo>
                    <a:pt x="9707462" y="0"/>
                  </a:lnTo>
                  <a:lnTo>
                    <a:pt x="9707462" y="11625703"/>
                  </a:lnTo>
                  <a:lnTo>
                    <a:pt x="0" y="11625703"/>
                  </a:lnTo>
                  <a:lnTo>
                    <a:pt x="0" y="0"/>
                  </a:lnTo>
                  <a:close/>
                </a:path>
              </a:pathLst>
            </a:custGeom>
            <a:blipFill>
              <a:blip r:embed="rId12"/>
              <a:stretch>
                <a:fillRect/>
              </a:stretch>
            </a:blipFill>
          </p:spPr>
        </p:sp>
        <p:sp>
          <p:nvSpPr>
            <p:cNvPr id="45" name="Freeform 5">
              <a:extLst>
                <a:ext uri="{FF2B5EF4-FFF2-40B4-BE49-F238E27FC236}">
                  <a16:creationId xmlns:a16="http://schemas.microsoft.com/office/drawing/2014/main" id="{B29C552C-25F6-462A-89AA-0AD284BD5DCD}"/>
                </a:ext>
              </a:extLst>
            </p:cNvPr>
            <p:cNvSpPr/>
            <p:nvPr/>
          </p:nvSpPr>
          <p:spPr>
            <a:xfrm rot="-1100670">
              <a:off x="2534027" y="6577071"/>
              <a:ext cx="2802372" cy="2697283"/>
            </a:xfrm>
            <a:custGeom>
              <a:avLst/>
              <a:gdLst/>
              <a:ahLst/>
              <a:cxnLst/>
              <a:rect l="l" t="t" r="r" b="b"/>
              <a:pathLst>
                <a:path w="2802372" h="2697283">
                  <a:moveTo>
                    <a:pt x="0" y="0"/>
                  </a:moveTo>
                  <a:lnTo>
                    <a:pt x="2802372" y="0"/>
                  </a:lnTo>
                  <a:lnTo>
                    <a:pt x="2802372" y="2697283"/>
                  </a:lnTo>
                  <a:lnTo>
                    <a:pt x="0" y="2697283"/>
                  </a:lnTo>
                  <a:lnTo>
                    <a:pt x="0" y="0"/>
                  </a:lnTo>
                  <a:close/>
                </a:path>
              </a:pathLst>
            </a:custGeom>
            <a:blipFill>
              <a:blip r:embed="rId13"/>
              <a:stretch>
                <a:fillRect/>
              </a:stretch>
            </a:blipFill>
          </p:spPr>
        </p:sp>
        <p:sp>
          <p:nvSpPr>
            <p:cNvPr id="46" name="Freeform 6">
              <a:extLst>
                <a:ext uri="{FF2B5EF4-FFF2-40B4-BE49-F238E27FC236}">
                  <a16:creationId xmlns:a16="http://schemas.microsoft.com/office/drawing/2014/main" id="{782AF4A7-F71F-4B23-8314-EB673A10BDD1}"/>
                </a:ext>
              </a:extLst>
            </p:cNvPr>
            <p:cNvSpPr/>
            <p:nvPr/>
          </p:nvSpPr>
          <p:spPr>
            <a:xfrm>
              <a:off x="0" y="58872"/>
              <a:ext cx="2712589" cy="2743453"/>
            </a:xfrm>
            <a:custGeom>
              <a:avLst/>
              <a:gdLst/>
              <a:ahLst/>
              <a:cxnLst/>
              <a:rect l="l" t="t" r="r" b="b"/>
              <a:pathLst>
                <a:path w="2712589" h="2743453">
                  <a:moveTo>
                    <a:pt x="0" y="0"/>
                  </a:moveTo>
                  <a:lnTo>
                    <a:pt x="2712589" y="0"/>
                  </a:lnTo>
                  <a:lnTo>
                    <a:pt x="2712589" y="2743452"/>
                  </a:lnTo>
                  <a:lnTo>
                    <a:pt x="0" y="2743452"/>
                  </a:lnTo>
                  <a:lnTo>
                    <a:pt x="0" y="0"/>
                  </a:lnTo>
                  <a:close/>
                </a:path>
              </a:pathLst>
            </a:custGeom>
            <a:blipFill>
              <a:blip r:embed="rId14"/>
              <a:stretch>
                <a:fillRect/>
              </a:stretch>
            </a:blipFill>
          </p:spPr>
        </p:sp>
        <p:sp>
          <p:nvSpPr>
            <p:cNvPr id="47" name="Freeform 7">
              <a:extLst>
                <a:ext uri="{FF2B5EF4-FFF2-40B4-BE49-F238E27FC236}">
                  <a16:creationId xmlns:a16="http://schemas.microsoft.com/office/drawing/2014/main" id="{7351C5E2-AB22-459C-8D22-FAD3C6E7FCFB}"/>
                </a:ext>
              </a:extLst>
            </p:cNvPr>
            <p:cNvSpPr/>
            <p:nvPr/>
          </p:nvSpPr>
          <p:spPr>
            <a:xfrm rot="2301051">
              <a:off x="5193474" y="1454955"/>
              <a:ext cx="2242585" cy="3169731"/>
            </a:xfrm>
            <a:custGeom>
              <a:avLst/>
              <a:gdLst/>
              <a:ahLst/>
              <a:cxnLst/>
              <a:rect l="l" t="t" r="r" b="b"/>
              <a:pathLst>
                <a:path w="2242585" h="3169731">
                  <a:moveTo>
                    <a:pt x="0" y="0"/>
                  </a:moveTo>
                  <a:lnTo>
                    <a:pt x="2242585" y="0"/>
                  </a:lnTo>
                  <a:lnTo>
                    <a:pt x="2242585" y="3169731"/>
                  </a:lnTo>
                  <a:lnTo>
                    <a:pt x="0" y="3169731"/>
                  </a:lnTo>
                  <a:lnTo>
                    <a:pt x="0" y="0"/>
                  </a:lnTo>
                  <a:close/>
                </a:path>
              </a:pathLst>
            </a:custGeom>
            <a:blipFill>
              <a:blip r:embed="rId15"/>
              <a:stretch>
                <a:fillRect/>
              </a:stretch>
            </a:blipFill>
          </p:spPr>
        </p:sp>
        <p:sp>
          <p:nvSpPr>
            <p:cNvPr id="48" name="Freeform 8">
              <a:extLst>
                <a:ext uri="{FF2B5EF4-FFF2-40B4-BE49-F238E27FC236}">
                  <a16:creationId xmlns:a16="http://schemas.microsoft.com/office/drawing/2014/main" id="{36B01470-47A2-4B74-8377-213CBE174227}"/>
                </a:ext>
              </a:extLst>
            </p:cNvPr>
            <p:cNvSpPr/>
            <p:nvPr/>
          </p:nvSpPr>
          <p:spPr>
            <a:xfrm>
              <a:off x="311347" y="4940821"/>
              <a:ext cx="1631053" cy="1631053"/>
            </a:xfrm>
            <a:custGeom>
              <a:avLst/>
              <a:gdLst/>
              <a:ahLst/>
              <a:cxnLst/>
              <a:rect l="l" t="t" r="r" b="b"/>
              <a:pathLst>
                <a:path w="1631053" h="1631053">
                  <a:moveTo>
                    <a:pt x="0" y="0"/>
                  </a:moveTo>
                  <a:lnTo>
                    <a:pt x="1631053" y="0"/>
                  </a:lnTo>
                  <a:lnTo>
                    <a:pt x="1631053" y="1631053"/>
                  </a:lnTo>
                  <a:lnTo>
                    <a:pt x="0" y="1631053"/>
                  </a:lnTo>
                  <a:lnTo>
                    <a:pt x="0" y="0"/>
                  </a:lnTo>
                  <a:close/>
                </a:path>
              </a:pathLst>
            </a:custGeom>
            <a:blipFill>
              <a:blip r:embed="rId16"/>
              <a:stretch>
                <a:fillRect/>
              </a:stretch>
            </a:blipFill>
            <a:ln cap="sq">
              <a:noFill/>
              <a:prstDash val="solid"/>
              <a:miter/>
            </a:ln>
          </p:spPr>
        </p:sp>
        <p:sp>
          <p:nvSpPr>
            <p:cNvPr id="49" name="Freeform 9">
              <a:extLst>
                <a:ext uri="{FF2B5EF4-FFF2-40B4-BE49-F238E27FC236}">
                  <a16:creationId xmlns:a16="http://schemas.microsoft.com/office/drawing/2014/main" id="{DEF4ECEC-1F62-40C0-A286-21DA58970926}"/>
                </a:ext>
              </a:extLst>
            </p:cNvPr>
            <p:cNvSpPr/>
            <p:nvPr/>
          </p:nvSpPr>
          <p:spPr>
            <a:xfrm>
              <a:off x="3935213" y="1618148"/>
              <a:ext cx="483006" cy="482403"/>
            </a:xfrm>
            <a:custGeom>
              <a:avLst/>
              <a:gdLst/>
              <a:ahLst/>
              <a:cxnLst/>
              <a:rect l="l" t="t" r="r" b="b"/>
              <a:pathLst>
                <a:path w="483006" h="482403">
                  <a:moveTo>
                    <a:pt x="0" y="0"/>
                  </a:moveTo>
                  <a:lnTo>
                    <a:pt x="483006" y="0"/>
                  </a:lnTo>
                  <a:lnTo>
                    <a:pt x="483006" y="482403"/>
                  </a:lnTo>
                  <a:lnTo>
                    <a:pt x="0" y="482403"/>
                  </a:lnTo>
                  <a:lnTo>
                    <a:pt x="0" y="0"/>
                  </a:lnTo>
                  <a:close/>
                </a:path>
              </a:pathLst>
            </a:custGeom>
            <a:blipFill>
              <a:blip r:embed="rId5"/>
              <a:stretch>
                <a:fillRect/>
              </a:stretch>
            </a:blipFill>
          </p:spPr>
        </p:sp>
        <p:sp>
          <p:nvSpPr>
            <p:cNvPr id="50" name="Freeform 10">
              <a:extLst>
                <a:ext uri="{FF2B5EF4-FFF2-40B4-BE49-F238E27FC236}">
                  <a16:creationId xmlns:a16="http://schemas.microsoft.com/office/drawing/2014/main" id="{EAED1063-B0A8-444F-A433-BC1A1F7AA54D}"/>
                </a:ext>
              </a:extLst>
            </p:cNvPr>
            <p:cNvSpPr/>
            <p:nvPr/>
          </p:nvSpPr>
          <p:spPr>
            <a:xfrm>
              <a:off x="6350033" y="6348750"/>
              <a:ext cx="483006" cy="482403"/>
            </a:xfrm>
            <a:custGeom>
              <a:avLst/>
              <a:gdLst/>
              <a:ahLst/>
              <a:cxnLst/>
              <a:rect l="l" t="t" r="r" b="b"/>
              <a:pathLst>
                <a:path w="483006" h="482403">
                  <a:moveTo>
                    <a:pt x="0" y="0"/>
                  </a:moveTo>
                  <a:lnTo>
                    <a:pt x="483007" y="0"/>
                  </a:lnTo>
                  <a:lnTo>
                    <a:pt x="483007" y="482402"/>
                  </a:lnTo>
                  <a:lnTo>
                    <a:pt x="0" y="482402"/>
                  </a:lnTo>
                  <a:lnTo>
                    <a:pt x="0" y="0"/>
                  </a:lnTo>
                  <a:close/>
                </a:path>
              </a:pathLst>
            </a:custGeom>
            <a:blipFill>
              <a:blip r:embed="rId8"/>
              <a:stretch>
                <a:fillRect/>
              </a:stretch>
            </a:blipFill>
            <a:ln cap="sq">
              <a:noFill/>
              <a:prstDash val="solid"/>
              <a:miter/>
            </a:ln>
          </p:spPr>
        </p:sp>
        <p:sp>
          <p:nvSpPr>
            <p:cNvPr id="51" name="Freeform 11">
              <a:extLst>
                <a:ext uri="{FF2B5EF4-FFF2-40B4-BE49-F238E27FC236}">
                  <a16:creationId xmlns:a16="http://schemas.microsoft.com/office/drawing/2014/main" id="{2DEAF87E-8A46-4589-A041-0F53B4069165}"/>
                </a:ext>
              </a:extLst>
            </p:cNvPr>
            <p:cNvSpPr/>
            <p:nvPr/>
          </p:nvSpPr>
          <p:spPr>
            <a:xfrm>
              <a:off x="3371864" y="4778538"/>
              <a:ext cx="324973" cy="324567"/>
            </a:xfrm>
            <a:custGeom>
              <a:avLst/>
              <a:gdLst/>
              <a:ahLst/>
              <a:cxnLst/>
              <a:rect l="l" t="t" r="r" b="b"/>
              <a:pathLst>
                <a:path w="324973" h="324567">
                  <a:moveTo>
                    <a:pt x="0" y="0"/>
                  </a:moveTo>
                  <a:lnTo>
                    <a:pt x="324973" y="0"/>
                  </a:lnTo>
                  <a:lnTo>
                    <a:pt x="324973" y="324567"/>
                  </a:lnTo>
                  <a:lnTo>
                    <a:pt x="0" y="324567"/>
                  </a:lnTo>
                  <a:lnTo>
                    <a:pt x="0" y="0"/>
                  </a:lnTo>
                  <a:close/>
                </a:path>
              </a:pathLst>
            </a:custGeom>
            <a:blipFill>
              <a:blip r:embed="rId7"/>
              <a:stretch>
                <a:fillRect/>
              </a:stretch>
            </a:blipFill>
          </p:spPr>
        </p:sp>
        <p:sp>
          <p:nvSpPr>
            <p:cNvPr id="52" name="Freeform 12">
              <a:extLst>
                <a:ext uri="{FF2B5EF4-FFF2-40B4-BE49-F238E27FC236}">
                  <a16:creationId xmlns:a16="http://schemas.microsoft.com/office/drawing/2014/main" id="{52B1167D-B384-49DF-A57C-B49B5AC68177}"/>
                </a:ext>
              </a:extLst>
            </p:cNvPr>
            <p:cNvSpPr/>
            <p:nvPr/>
          </p:nvSpPr>
          <p:spPr>
            <a:xfrm rot="-3599469">
              <a:off x="8097774" y="3707377"/>
              <a:ext cx="776436" cy="803556"/>
            </a:xfrm>
            <a:custGeom>
              <a:avLst/>
              <a:gdLst/>
              <a:ahLst/>
              <a:cxnLst/>
              <a:rect l="l" t="t" r="r" b="b"/>
              <a:pathLst>
                <a:path w="776436" h="803556">
                  <a:moveTo>
                    <a:pt x="0" y="0"/>
                  </a:moveTo>
                  <a:lnTo>
                    <a:pt x="776435" y="0"/>
                  </a:lnTo>
                  <a:lnTo>
                    <a:pt x="776435" y="803556"/>
                  </a:lnTo>
                  <a:lnTo>
                    <a:pt x="0" y="803556"/>
                  </a:lnTo>
                  <a:lnTo>
                    <a:pt x="0" y="0"/>
                  </a:lnTo>
                  <a:close/>
                </a:path>
              </a:pathLst>
            </a:custGeom>
            <a:blipFill>
              <a:blip r:embed="rId17"/>
              <a:stretch>
                <a:fillRect/>
              </a:stretch>
            </a:blipFill>
          </p:spPr>
        </p:sp>
        <p:sp>
          <p:nvSpPr>
            <p:cNvPr id="53" name="Freeform 13">
              <a:extLst>
                <a:ext uri="{FF2B5EF4-FFF2-40B4-BE49-F238E27FC236}">
                  <a16:creationId xmlns:a16="http://schemas.microsoft.com/office/drawing/2014/main" id="{B3D44CE9-2F0A-4220-8B56-2F383A18BFA4}"/>
                </a:ext>
              </a:extLst>
            </p:cNvPr>
            <p:cNvSpPr/>
            <p:nvPr/>
          </p:nvSpPr>
          <p:spPr>
            <a:xfrm>
              <a:off x="23097605" y="0"/>
              <a:ext cx="2359323" cy="2356374"/>
            </a:xfrm>
            <a:custGeom>
              <a:avLst/>
              <a:gdLst/>
              <a:ahLst/>
              <a:cxnLst/>
              <a:rect l="l" t="t" r="r" b="b"/>
              <a:pathLst>
                <a:path w="2359323" h="2356374">
                  <a:moveTo>
                    <a:pt x="0" y="0"/>
                  </a:moveTo>
                  <a:lnTo>
                    <a:pt x="2359323" y="0"/>
                  </a:lnTo>
                  <a:lnTo>
                    <a:pt x="2359323" y="2356374"/>
                  </a:lnTo>
                  <a:lnTo>
                    <a:pt x="0" y="2356374"/>
                  </a:lnTo>
                  <a:lnTo>
                    <a:pt x="0" y="0"/>
                  </a:lnTo>
                  <a:close/>
                </a:path>
              </a:pathLst>
            </a:custGeom>
            <a:blipFill>
              <a:blip r:embed="rId18"/>
              <a:stretch>
                <a:fillRect/>
              </a:stretch>
            </a:blipFill>
          </p:spPr>
        </p:sp>
        <p:sp>
          <p:nvSpPr>
            <p:cNvPr id="54" name="Freeform 17">
              <a:extLst>
                <a:ext uri="{FF2B5EF4-FFF2-40B4-BE49-F238E27FC236}">
                  <a16:creationId xmlns:a16="http://schemas.microsoft.com/office/drawing/2014/main" id="{10AA1A58-C1B4-4047-B7DC-CA774F4B15C6}"/>
                </a:ext>
              </a:extLst>
            </p:cNvPr>
            <p:cNvSpPr/>
            <p:nvPr/>
          </p:nvSpPr>
          <p:spPr>
            <a:xfrm>
              <a:off x="17955830" y="7070949"/>
              <a:ext cx="483006" cy="482403"/>
            </a:xfrm>
            <a:custGeom>
              <a:avLst/>
              <a:gdLst/>
              <a:ahLst/>
              <a:cxnLst/>
              <a:rect l="l" t="t" r="r" b="b"/>
              <a:pathLst>
                <a:path w="483006" h="482403">
                  <a:moveTo>
                    <a:pt x="0" y="0"/>
                  </a:moveTo>
                  <a:lnTo>
                    <a:pt x="483007" y="0"/>
                  </a:lnTo>
                  <a:lnTo>
                    <a:pt x="483007" y="482403"/>
                  </a:lnTo>
                  <a:lnTo>
                    <a:pt x="0" y="482403"/>
                  </a:lnTo>
                  <a:lnTo>
                    <a:pt x="0" y="0"/>
                  </a:lnTo>
                  <a:close/>
                </a:path>
              </a:pathLst>
            </a:custGeom>
            <a:blipFill>
              <a:blip r:embed="rId5"/>
              <a:stretch>
                <a:fillRect/>
              </a:stretch>
            </a:blipFill>
          </p:spPr>
        </p:sp>
        <p:sp>
          <p:nvSpPr>
            <p:cNvPr id="55" name="Freeform 18">
              <a:extLst>
                <a:ext uri="{FF2B5EF4-FFF2-40B4-BE49-F238E27FC236}">
                  <a16:creationId xmlns:a16="http://schemas.microsoft.com/office/drawing/2014/main" id="{11278413-2F53-469C-8EEA-A15170225BFE}"/>
                </a:ext>
              </a:extLst>
            </p:cNvPr>
            <p:cNvSpPr/>
            <p:nvPr/>
          </p:nvSpPr>
          <p:spPr>
            <a:xfrm>
              <a:off x="16630280" y="3538401"/>
              <a:ext cx="483006" cy="482403"/>
            </a:xfrm>
            <a:custGeom>
              <a:avLst/>
              <a:gdLst/>
              <a:ahLst/>
              <a:cxnLst/>
              <a:rect l="l" t="t" r="r" b="b"/>
              <a:pathLst>
                <a:path w="483006" h="482403">
                  <a:moveTo>
                    <a:pt x="0" y="0"/>
                  </a:moveTo>
                  <a:lnTo>
                    <a:pt x="483007" y="0"/>
                  </a:lnTo>
                  <a:lnTo>
                    <a:pt x="483007" y="482402"/>
                  </a:lnTo>
                  <a:lnTo>
                    <a:pt x="0" y="482402"/>
                  </a:lnTo>
                  <a:lnTo>
                    <a:pt x="0" y="0"/>
                  </a:lnTo>
                  <a:close/>
                </a:path>
              </a:pathLst>
            </a:custGeom>
            <a:blipFill>
              <a:blip r:embed="rId8"/>
              <a:stretch>
                <a:fillRect/>
              </a:stretch>
            </a:blipFill>
          </p:spPr>
        </p:sp>
        <p:sp>
          <p:nvSpPr>
            <p:cNvPr id="56" name="Freeform 19">
              <a:extLst>
                <a:ext uri="{FF2B5EF4-FFF2-40B4-BE49-F238E27FC236}">
                  <a16:creationId xmlns:a16="http://schemas.microsoft.com/office/drawing/2014/main" id="{06834796-5117-49C6-9FFE-9DAA1085D35D}"/>
                </a:ext>
              </a:extLst>
            </p:cNvPr>
            <p:cNvSpPr/>
            <p:nvPr/>
          </p:nvSpPr>
          <p:spPr>
            <a:xfrm>
              <a:off x="22707199" y="3538401"/>
              <a:ext cx="499699" cy="499075"/>
            </a:xfrm>
            <a:custGeom>
              <a:avLst/>
              <a:gdLst/>
              <a:ahLst/>
              <a:cxnLst/>
              <a:rect l="l" t="t" r="r" b="b"/>
              <a:pathLst>
                <a:path w="499699" h="499075">
                  <a:moveTo>
                    <a:pt x="0" y="0"/>
                  </a:moveTo>
                  <a:lnTo>
                    <a:pt x="499699" y="0"/>
                  </a:lnTo>
                  <a:lnTo>
                    <a:pt x="499699" y="499074"/>
                  </a:lnTo>
                  <a:lnTo>
                    <a:pt x="0" y="499074"/>
                  </a:lnTo>
                  <a:lnTo>
                    <a:pt x="0" y="0"/>
                  </a:lnTo>
                  <a:close/>
                </a:path>
              </a:pathLst>
            </a:custGeom>
            <a:blipFill>
              <a:blip r:embed="rId7"/>
              <a:stretch>
                <a:fillRect/>
              </a:stretch>
            </a:blipFill>
          </p:spPr>
        </p:sp>
        <p:sp>
          <p:nvSpPr>
            <p:cNvPr id="57" name="Freeform 20">
              <a:extLst>
                <a:ext uri="{FF2B5EF4-FFF2-40B4-BE49-F238E27FC236}">
                  <a16:creationId xmlns:a16="http://schemas.microsoft.com/office/drawing/2014/main" id="{C89FE9E6-7D75-4A52-8F2D-81CF51480522}"/>
                </a:ext>
              </a:extLst>
            </p:cNvPr>
            <p:cNvSpPr/>
            <p:nvPr/>
          </p:nvSpPr>
          <p:spPr>
            <a:xfrm>
              <a:off x="17752068" y="4917104"/>
              <a:ext cx="1216538" cy="976272"/>
            </a:xfrm>
            <a:custGeom>
              <a:avLst/>
              <a:gdLst/>
              <a:ahLst/>
              <a:cxnLst/>
              <a:rect l="l" t="t" r="r" b="b"/>
              <a:pathLst>
                <a:path w="1216538" h="976272">
                  <a:moveTo>
                    <a:pt x="0" y="0"/>
                  </a:moveTo>
                  <a:lnTo>
                    <a:pt x="1216539" y="0"/>
                  </a:lnTo>
                  <a:lnTo>
                    <a:pt x="1216539" y="976272"/>
                  </a:lnTo>
                  <a:lnTo>
                    <a:pt x="0" y="976272"/>
                  </a:lnTo>
                  <a:lnTo>
                    <a:pt x="0" y="0"/>
                  </a:lnTo>
                  <a:close/>
                </a:path>
              </a:pathLst>
            </a:custGeom>
            <a:blipFill>
              <a:blip r:embed="rId19"/>
              <a:stretch>
                <a:fillRect/>
              </a:stretch>
            </a:blipFill>
          </p:spPr>
        </p:sp>
      </p:grpSp>
      <p:pic>
        <p:nvPicPr>
          <p:cNvPr id="58" name="Picture 10"/>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1953425" y="4567301"/>
            <a:ext cx="3872653" cy="212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3328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arn(inVertical)">
                                      <p:cBhvr>
                                        <p:cTn id="47" dur="500"/>
                                        <p:tgtEl>
                                          <p:spTgt spid="4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1000"/>
                                        <p:tgtEl>
                                          <p:spTgt spid="58"/>
                                        </p:tgtEl>
                                      </p:cBhvr>
                                    </p:animEffect>
                                    <p:anim calcmode="lin" valueType="num">
                                      <p:cBhvr>
                                        <p:cTn id="56" dur="1000" fill="hold"/>
                                        <p:tgtEl>
                                          <p:spTgt spid="58"/>
                                        </p:tgtEl>
                                        <p:attrNameLst>
                                          <p:attrName>ppt_x</p:attrName>
                                        </p:attrNameLst>
                                      </p:cBhvr>
                                      <p:tavLst>
                                        <p:tav tm="0">
                                          <p:val>
                                            <p:strVal val="#ppt_x"/>
                                          </p:val>
                                        </p:tav>
                                        <p:tav tm="100000">
                                          <p:val>
                                            <p:strVal val="#ppt_x"/>
                                          </p:val>
                                        </p:tav>
                                      </p:tavLst>
                                    </p:anim>
                                    <p:anim calcmode="lin" valueType="num">
                                      <p:cBhvr>
                                        <p:cTn id="57"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p:bldP spid="37" grpId="0"/>
      <p:bldP spid="38" grpId="0"/>
      <p:bldP spid="39"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2" r="-28711" b="-29439"/>
            </a:stretch>
          </a:blipFill>
        </p:spPr>
      </p:sp>
      <p:grpSp>
        <p:nvGrpSpPr>
          <p:cNvPr id="3" name="Group 3"/>
          <p:cNvGrpSpPr/>
          <p:nvPr/>
        </p:nvGrpSpPr>
        <p:grpSpPr>
          <a:xfrm>
            <a:off x="-288296" y="4385191"/>
            <a:ext cx="19092696" cy="10290340"/>
            <a:chOff x="0" y="0"/>
            <a:chExt cx="25456928" cy="13720453"/>
          </a:xfrm>
        </p:grpSpPr>
        <p:sp>
          <p:nvSpPr>
            <p:cNvPr id="4" name="Freeform 4"/>
            <p:cNvSpPr/>
            <p:nvPr/>
          </p:nvSpPr>
          <p:spPr>
            <a:xfrm>
              <a:off x="7731799" y="2094750"/>
              <a:ext cx="9707462" cy="11625703"/>
            </a:xfrm>
            <a:custGeom>
              <a:avLst/>
              <a:gdLst/>
              <a:ahLst/>
              <a:cxnLst/>
              <a:rect l="l" t="t" r="r" b="b"/>
              <a:pathLst>
                <a:path w="9707462" h="11625703">
                  <a:moveTo>
                    <a:pt x="0" y="0"/>
                  </a:moveTo>
                  <a:lnTo>
                    <a:pt x="9707462" y="0"/>
                  </a:lnTo>
                  <a:lnTo>
                    <a:pt x="9707462" y="11625703"/>
                  </a:lnTo>
                  <a:lnTo>
                    <a:pt x="0" y="11625703"/>
                  </a:lnTo>
                  <a:lnTo>
                    <a:pt x="0" y="0"/>
                  </a:lnTo>
                  <a:close/>
                </a:path>
              </a:pathLst>
            </a:custGeom>
            <a:blipFill>
              <a:blip r:embed="rId3"/>
              <a:stretch>
                <a:fillRect/>
              </a:stretch>
            </a:blipFill>
          </p:spPr>
        </p:sp>
        <p:sp>
          <p:nvSpPr>
            <p:cNvPr id="5" name="Freeform 5"/>
            <p:cNvSpPr/>
            <p:nvPr/>
          </p:nvSpPr>
          <p:spPr>
            <a:xfrm rot="-1100670">
              <a:off x="2534027" y="6577071"/>
              <a:ext cx="2802372" cy="2697283"/>
            </a:xfrm>
            <a:custGeom>
              <a:avLst/>
              <a:gdLst/>
              <a:ahLst/>
              <a:cxnLst/>
              <a:rect l="l" t="t" r="r" b="b"/>
              <a:pathLst>
                <a:path w="2802372" h="2697283">
                  <a:moveTo>
                    <a:pt x="0" y="0"/>
                  </a:moveTo>
                  <a:lnTo>
                    <a:pt x="2802372" y="0"/>
                  </a:lnTo>
                  <a:lnTo>
                    <a:pt x="2802372" y="2697283"/>
                  </a:lnTo>
                  <a:lnTo>
                    <a:pt x="0" y="2697283"/>
                  </a:lnTo>
                  <a:lnTo>
                    <a:pt x="0" y="0"/>
                  </a:lnTo>
                  <a:close/>
                </a:path>
              </a:pathLst>
            </a:custGeom>
            <a:blipFill>
              <a:blip r:embed="rId4"/>
              <a:stretch>
                <a:fillRect/>
              </a:stretch>
            </a:blipFill>
          </p:spPr>
        </p:sp>
        <p:sp>
          <p:nvSpPr>
            <p:cNvPr id="6" name="Freeform 6"/>
            <p:cNvSpPr/>
            <p:nvPr/>
          </p:nvSpPr>
          <p:spPr>
            <a:xfrm>
              <a:off x="0" y="58872"/>
              <a:ext cx="2712589" cy="2743453"/>
            </a:xfrm>
            <a:custGeom>
              <a:avLst/>
              <a:gdLst/>
              <a:ahLst/>
              <a:cxnLst/>
              <a:rect l="l" t="t" r="r" b="b"/>
              <a:pathLst>
                <a:path w="2712589" h="2743453">
                  <a:moveTo>
                    <a:pt x="0" y="0"/>
                  </a:moveTo>
                  <a:lnTo>
                    <a:pt x="2712589" y="0"/>
                  </a:lnTo>
                  <a:lnTo>
                    <a:pt x="2712589" y="2743452"/>
                  </a:lnTo>
                  <a:lnTo>
                    <a:pt x="0" y="2743452"/>
                  </a:lnTo>
                  <a:lnTo>
                    <a:pt x="0" y="0"/>
                  </a:lnTo>
                  <a:close/>
                </a:path>
              </a:pathLst>
            </a:custGeom>
            <a:blipFill>
              <a:blip r:embed="rId5"/>
              <a:stretch>
                <a:fillRect/>
              </a:stretch>
            </a:blipFill>
          </p:spPr>
        </p:sp>
        <p:sp>
          <p:nvSpPr>
            <p:cNvPr id="7" name="Freeform 7"/>
            <p:cNvSpPr/>
            <p:nvPr/>
          </p:nvSpPr>
          <p:spPr>
            <a:xfrm rot="2301051">
              <a:off x="5193474" y="1454955"/>
              <a:ext cx="2242585" cy="3169731"/>
            </a:xfrm>
            <a:custGeom>
              <a:avLst/>
              <a:gdLst/>
              <a:ahLst/>
              <a:cxnLst/>
              <a:rect l="l" t="t" r="r" b="b"/>
              <a:pathLst>
                <a:path w="2242585" h="3169731">
                  <a:moveTo>
                    <a:pt x="0" y="0"/>
                  </a:moveTo>
                  <a:lnTo>
                    <a:pt x="2242585" y="0"/>
                  </a:lnTo>
                  <a:lnTo>
                    <a:pt x="2242585" y="3169731"/>
                  </a:lnTo>
                  <a:lnTo>
                    <a:pt x="0" y="3169731"/>
                  </a:lnTo>
                  <a:lnTo>
                    <a:pt x="0" y="0"/>
                  </a:lnTo>
                  <a:close/>
                </a:path>
              </a:pathLst>
            </a:custGeom>
            <a:blipFill>
              <a:blip r:embed="rId6"/>
              <a:stretch>
                <a:fillRect/>
              </a:stretch>
            </a:blipFill>
          </p:spPr>
        </p:sp>
        <p:sp>
          <p:nvSpPr>
            <p:cNvPr id="8" name="Freeform 8"/>
            <p:cNvSpPr/>
            <p:nvPr/>
          </p:nvSpPr>
          <p:spPr>
            <a:xfrm>
              <a:off x="311347" y="4940821"/>
              <a:ext cx="1631053" cy="1631053"/>
            </a:xfrm>
            <a:custGeom>
              <a:avLst/>
              <a:gdLst/>
              <a:ahLst/>
              <a:cxnLst/>
              <a:rect l="l" t="t" r="r" b="b"/>
              <a:pathLst>
                <a:path w="1631053" h="1631053">
                  <a:moveTo>
                    <a:pt x="0" y="0"/>
                  </a:moveTo>
                  <a:lnTo>
                    <a:pt x="1631053" y="0"/>
                  </a:lnTo>
                  <a:lnTo>
                    <a:pt x="1631053" y="1631053"/>
                  </a:lnTo>
                  <a:lnTo>
                    <a:pt x="0" y="1631053"/>
                  </a:lnTo>
                  <a:lnTo>
                    <a:pt x="0" y="0"/>
                  </a:lnTo>
                  <a:close/>
                </a:path>
              </a:pathLst>
            </a:custGeom>
            <a:blipFill>
              <a:blip r:embed="rId7"/>
              <a:stretch>
                <a:fillRect/>
              </a:stretch>
            </a:blipFill>
            <a:ln cap="sq">
              <a:noFill/>
              <a:prstDash val="solid"/>
              <a:miter/>
            </a:ln>
          </p:spPr>
        </p:sp>
        <p:sp>
          <p:nvSpPr>
            <p:cNvPr id="9" name="Freeform 9"/>
            <p:cNvSpPr/>
            <p:nvPr/>
          </p:nvSpPr>
          <p:spPr>
            <a:xfrm>
              <a:off x="3935213" y="1618148"/>
              <a:ext cx="483006" cy="482403"/>
            </a:xfrm>
            <a:custGeom>
              <a:avLst/>
              <a:gdLst/>
              <a:ahLst/>
              <a:cxnLst/>
              <a:rect l="l" t="t" r="r" b="b"/>
              <a:pathLst>
                <a:path w="483006" h="482403">
                  <a:moveTo>
                    <a:pt x="0" y="0"/>
                  </a:moveTo>
                  <a:lnTo>
                    <a:pt x="483006" y="0"/>
                  </a:lnTo>
                  <a:lnTo>
                    <a:pt x="483006" y="482403"/>
                  </a:lnTo>
                  <a:lnTo>
                    <a:pt x="0" y="482403"/>
                  </a:lnTo>
                  <a:lnTo>
                    <a:pt x="0" y="0"/>
                  </a:lnTo>
                  <a:close/>
                </a:path>
              </a:pathLst>
            </a:custGeom>
            <a:blipFill>
              <a:blip r:embed="rId8"/>
              <a:stretch>
                <a:fillRect/>
              </a:stretch>
            </a:blipFill>
          </p:spPr>
        </p:sp>
        <p:sp>
          <p:nvSpPr>
            <p:cNvPr id="10" name="Freeform 10"/>
            <p:cNvSpPr/>
            <p:nvPr/>
          </p:nvSpPr>
          <p:spPr>
            <a:xfrm>
              <a:off x="6350033" y="6348750"/>
              <a:ext cx="483006" cy="482403"/>
            </a:xfrm>
            <a:custGeom>
              <a:avLst/>
              <a:gdLst/>
              <a:ahLst/>
              <a:cxnLst/>
              <a:rect l="l" t="t" r="r" b="b"/>
              <a:pathLst>
                <a:path w="483006" h="482403">
                  <a:moveTo>
                    <a:pt x="0" y="0"/>
                  </a:moveTo>
                  <a:lnTo>
                    <a:pt x="483007" y="0"/>
                  </a:lnTo>
                  <a:lnTo>
                    <a:pt x="483007" y="482402"/>
                  </a:lnTo>
                  <a:lnTo>
                    <a:pt x="0" y="482402"/>
                  </a:lnTo>
                  <a:lnTo>
                    <a:pt x="0" y="0"/>
                  </a:lnTo>
                  <a:close/>
                </a:path>
              </a:pathLst>
            </a:custGeom>
            <a:blipFill>
              <a:blip r:embed="rId9"/>
              <a:stretch>
                <a:fillRect/>
              </a:stretch>
            </a:blipFill>
            <a:ln cap="sq">
              <a:noFill/>
              <a:prstDash val="solid"/>
              <a:miter/>
            </a:ln>
          </p:spPr>
        </p:sp>
        <p:sp>
          <p:nvSpPr>
            <p:cNvPr id="11" name="Freeform 11"/>
            <p:cNvSpPr/>
            <p:nvPr/>
          </p:nvSpPr>
          <p:spPr>
            <a:xfrm>
              <a:off x="3371864" y="4778538"/>
              <a:ext cx="324973" cy="324567"/>
            </a:xfrm>
            <a:custGeom>
              <a:avLst/>
              <a:gdLst/>
              <a:ahLst/>
              <a:cxnLst/>
              <a:rect l="l" t="t" r="r" b="b"/>
              <a:pathLst>
                <a:path w="324973" h="324567">
                  <a:moveTo>
                    <a:pt x="0" y="0"/>
                  </a:moveTo>
                  <a:lnTo>
                    <a:pt x="324973" y="0"/>
                  </a:lnTo>
                  <a:lnTo>
                    <a:pt x="324973" y="324567"/>
                  </a:lnTo>
                  <a:lnTo>
                    <a:pt x="0" y="324567"/>
                  </a:lnTo>
                  <a:lnTo>
                    <a:pt x="0" y="0"/>
                  </a:lnTo>
                  <a:close/>
                </a:path>
              </a:pathLst>
            </a:custGeom>
            <a:blipFill>
              <a:blip r:embed="rId10"/>
              <a:stretch>
                <a:fillRect/>
              </a:stretch>
            </a:blipFill>
          </p:spPr>
        </p:sp>
        <p:sp>
          <p:nvSpPr>
            <p:cNvPr id="12" name="Freeform 12"/>
            <p:cNvSpPr/>
            <p:nvPr/>
          </p:nvSpPr>
          <p:spPr>
            <a:xfrm rot="-3599469">
              <a:off x="8097774" y="3707377"/>
              <a:ext cx="776436" cy="803556"/>
            </a:xfrm>
            <a:custGeom>
              <a:avLst/>
              <a:gdLst/>
              <a:ahLst/>
              <a:cxnLst/>
              <a:rect l="l" t="t" r="r" b="b"/>
              <a:pathLst>
                <a:path w="776436" h="803556">
                  <a:moveTo>
                    <a:pt x="0" y="0"/>
                  </a:moveTo>
                  <a:lnTo>
                    <a:pt x="776435" y="0"/>
                  </a:lnTo>
                  <a:lnTo>
                    <a:pt x="776435" y="803556"/>
                  </a:lnTo>
                  <a:lnTo>
                    <a:pt x="0" y="803556"/>
                  </a:lnTo>
                  <a:lnTo>
                    <a:pt x="0" y="0"/>
                  </a:lnTo>
                  <a:close/>
                </a:path>
              </a:pathLst>
            </a:custGeom>
            <a:blipFill>
              <a:blip r:embed="rId11"/>
              <a:stretch>
                <a:fillRect/>
              </a:stretch>
            </a:blipFill>
          </p:spPr>
        </p:sp>
        <p:sp>
          <p:nvSpPr>
            <p:cNvPr id="13" name="Freeform 13"/>
            <p:cNvSpPr/>
            <p:nvPr/>
          </p:nvSpPr>
          <p:spPr>
            <a:xfrm>
              <a:off x="23097605" y="0"/>
              <a:ext cx="2359323" cy="2356374"/>
            </a:xfrm>
            <a:custGeom>
              <a:avLst/>
              <a:gdLst/>
              <a:ahLst/>
              <a:cxnLst/>
              <a:rect l="l" t="t" r="r" b="b"/>
              <a:pathLst>
                <a:path w="2359323" h="2356374">
                  <a:moveTo>
                    <a:pt x="0" y="0"/>
                  </a:moveTo>
                  <a:lnTo>
                    <a:pt x="2359323" y="0"/>
                  </a:lnTo>
                  <a:lnTo>
                    <a:pt x="2359323" y="2356374"/>
                  </a:lnTo>
                  <a:lnTo>
                    <a:pt x="0" y="2356374"/>
                  </a:lnTo>
                  <a:lnTo>
                    <a:pt x="0" y="0"/>
                  </a:lnTo>
                  <a:close/>
                </a:path>
              </a:pathLst>
            </a:custGeom>
            <a:blipFill>
              <a:blip r:embed="rId12"/>
              <a:stretch>
                <a:fillRect/>
              </a:stretch>
            </a:blipFill>
          </p:spPr>
        </p:sp>
        <p:sp>
          <p:nvSpPr>
            <p:cNvPr id="17" name="Freeform 17"/>
            <p:cNvSpPr/>
            <p:nvPr/>
          </p:nvSpPr>
          <p:spPr>
            <a:xfrm>
              <a:off x="17955830" y="7070949"/>
              <a:ext cx="483006" cy="482403"/>
            </a:xfrm>
            <a:custGeom>
              <a:avLst/>
              <a:gdLst/>
              <a:ahLst/>
              <a:cxnLst/>
              <a:rect l="l" t="t" r="r" b="b"/>
              <a:pathLst>
                <a:path w="483006" h="482403">
                  <a:moveTo>
                    <a:pt x="0" y="0"/>
                  </a:moveTo>
                  <a:lnTo>
                    <a:pt x="483007" y="0"/>
                  </a:lnTo>
                  <a:lnTo>
                    <a:pt x="483007" y="482403"/>
                  </a:lnTo>
                  <a:lnTo>
                    <a:pt x="0" y="482403"/>
                  </a:lnTo>
                  <a:lnTo>
                    <a:pt x="0" y="0"/>
                  </a:lnTo>
                  <a:close/>
                </a:path>
              </a:pathLst>
            </a:custGeom>
            <a:blipFill>
              <a:blip r:embed="rId8"/>
              <a:stretch>
                <a:fillRect/>
              </a:stretch>
            </a:blipFill>
          </p:spPr>
        </p:sp>
        <p:sp>
          <p:nvSpPr>
            <p:cNvPr id="18" name="Freeform 18"/>
            <p:cNvSpPr/>
            <p:nvPr/>
          </p:nvSpPr>
          <p:spPr>
            <a:xfrm>
              <a:off x="16630280" y="3538401"/>
              <a:ext cx="483006" cy="482403"/>
            </a:xfrm>
            <a:custGeom>
              <a:avLst/>
              <a:gdLst/>
              <a:ahLst/>
              <a:cxnLst/>
              <a:rect l="l" t="t" r="r" b="b"/>
              <a:pathLst>
                <a:path w="483006" h="482403">
                  <a:moveTo>
                    <a:pt x="0" y="0"/>
                  </a:moveTo>
                  <a:lnTo>
                    <a:pt x="483007" y="0"/>
                  </a:lnTo>
                  <a:lnTo>
                    <a:pt x="483007" y="482402"/>
                  </a:lnTo>
                  <a:lnTo>
                    <a:pt x="0" y="482402"/>
                  </a:lnTo>
                  <a:lnTo>
                    <a:pt x="0" y="0"/>
                  </a:lnTo>
                  <a:close/>
                </a:path>
              </a:pathLst>
            </a:custGeom>
            <a:blipFill>
              <a:blip r:embed="rId9"/>
              <a:stretch>
                <a:fillRect/>
              </a:stretch>
            </a:blipFill>
          </p:spPr>
        </p:sp>
        <p:sp>
          <p:nvSpPr>
            <p:cNvPr id="19" name="Freeform 19"/>
            <p:cNvSpPr/>
            <p:nvPr/>
          </p:nvSpPr>
          <p:spPr>
            <a:xfrm>
              <a:off x="22707199" y="3538401"/>
              <a:ext cx="499699" cy="499075"/>
            </a:xfrm>
            <a:custGeom>
              <a:avLst/>
              <a:gdLst/>
              <a:ahLst/>
              <a:cxnLst/>
              <a:rect l="l" t="t" r="r" b="b"/>
              <a:pathLst>
                <a:path w="499699" h="499075">
                  <a:moveTo>
                    <a:pt x="0" y="0"/>
                  </a:moveTo>
                  <a:lnTo>
                    <a:pt x="499699" y="0"/>
                  </a:lnTo>
                  <a:lnTo>
                    <a:pt x="499699" y="499074"/>
                  </a:lnTo>
                  <a:lnTo>
                    <a:pt x="0" y="499074"/>
                  </a:lnTo>
                  <a:lnTo>
                    <a:pt x="0" y="0"/>
                  </a:lnTo>
                  <a:close/>
                </a:path>
              </a:pathLst>
            </a:custGeom>
            <a:blipFill>
              <a:blip r:embed="rId10"/>
              <a:stretch>
                <a:fillRect/>
              </a:stretch>
            </a:blipFill>
          </p:spPr>
        </p:sp>
        <p:sp>
          <p:nvSpPr>
            <p:cNvPr id="20" name="Freeform 20"/>
            <p:cNvSpPr/>
            <p:nvPr/>
          </p:nvSpPr>
          <p:spPr>
            <a:xfrm>
              <a:off x="17752068" y="4917104"/>
              <a:ext cx="1216538" cy="976272"/>
            </a:xfrm>
            <a:custGeom>
              <a:avLst/>
              <a:gdLst/>
              <a:ahLst/>
              <a:cxnLst/>
              <a:rect l="l" t="t" r="r" b="b"/>
              <a:pathLst>
                <a:path w="1216538" h="976272">
                  <a:moveTo>
                    <a:pt x="0" y="0"/>
                  </a:moveTo>
                  <a:lnTo>
                    <a:pt x="1216539" y="0"/>
                  </a:lnTo>
                  <a:lnTo>
                    <a:pt x="1216539" y="976272"/>
                  </a:lnTo>
                  <a:lnTo>
                    <a:pt x="0" y="976272"/>
                  </a:lnTo>
                  <a:lnTo>
                    <a:pt x="0" y="0"/>
                  </a:lnTo>
                  <a:close/>
                </a:path>
              </a:pathLst>
            </a:custGeom>
            <a:blipFill>
              <a:blip r:embed="rId13"/>
              <a:stretch>
                <a:fillRect/>
              </a:stretch>
            </a:blipFill>
          </p:spPr>
        </p:sp>
      </p:grpSp>
      <p:sp>
        <p:nvSpPr>
          <p:cNvPr id="21" name="TextBox 21"/>
          <p:cNvSpPr txBox="1"/>
          <p:nvPr/>
        </p:nvSpPr>
        <p:spPr>
          <a:xfrm>
            <a:off x="2240602" y="310689"/>
            <a:ext cx="14277905" cy="2789866"/>
          </a:xfrm>
          <a:prstGeom prst="rect">
            <a:avLst/>
          </a:prstGeom>
        </p:spPr>
        <p:txBody>
          <a:bodyPr wrap="square" lIns="0" tIns="0" rIns="0" bIns="0" rtlCol="0" anchor="t">
            <a:spAutoFit/>
          </a:bodyPr>
          <a:lstStyle/>
          <a:p>
            <a:pPr marL="0" lvl="0" indent="0" algn="ctr">
              <a:lnSpc>
                <a:spcPts val="11328"/>
              </a:lnSpc>
            </a:pPr>
            <a:r>
              <a:rPr lang="en-US" sz="6600" dirty="0" err="1">
                <a:solidFill>
                  <a:srgbClr val="3E3E3E"/>
                </a:solidFill>
                <a:latin typeface="Nunito 1 Heavy"/>
              </a:rPr>
              <a:t>Chủ</a:t>
            </a:r>
            <a:r>
              <a:rPr lang="en-US" sz="6600" dirty="0">
                <a:solidFill>
                  <a:srgbClr val="3E3E3E"/>
                </a:solidFill>
                <a:latin typeface="Nunito 1 Heavy"/>
              </a:rPr>
              <a:t> </a:t>
            </a:r>
            <a:r>
              <a:rPr lang="en-US" sz="6600" dirty="0" err="1">
                <a:solidFill>
                  <a:srgbClr val="3E3E3E"/>
                </a:solidFill>
                <a:latin typeface="Nunito 1 Heavy"/>
              </a:rPr>
              <a:t>đề</a:t>
            </a:r>
            <a:r>
              <a:rPr lang="en-US" sz="6600" dirty="0">
                <a:solidFill>
                  <a:srgbClr val="3E3E3E"/>
                </a:solidFill>
                <a:latin typeface="Nunito 1 Heavy"/>
              </a:rPr>
              <a:t> 7: </a:t>
            </a:r>
            <a:r>
              <a:rPr lang="en-US" sz="6600" dirty="0" err="1">
                <a:solidFill>
                  <a:srgbClr val="3E3E3E"/>
                </a:solidFill>
                <a:latin typeface="Nunito 1 Heavy"/>
              </a:rPr>
              <a:t>Một</a:t>
            </a:r>
            <a:r>
              <a:rPr lang="en-US" sz="6600" dirty="0">
                <a:solidFill>
                  <a:srgbClr val="3E3E3E"/>
                </a:solidFill>
                <a:latin typeface="Nunito 1 Heavy"/>
              </a:rPr>
              <a:t> </a:t>
            </a:r>
            <a:r>
              <a:rPr lang="en-US" sz="6600" dirty="0" err="1">
                <a:solidFill>
                  <a:srgbClr val="3E3E3E"/>
                </a:solidFill>
                <a:latin typeface="Nunito 1 Heavy"/>
              </a:rPr>
              <a:t>số</a:t>
            </a:r>
            <a:r>
              <a:rPr lang="en-US" sz="6600" dirty="0">
                <a:solidFill>
                  <a:srgbClr val="3E3E3E"/>
                </a:solidFill>
                <a:latin typeface="Nunito 1 Heavy"/>
              </a:rPr>
              <a:t> </a:t>
            </a:r>
            <a:r>
              <a:rPr lang="en-US" sz="6600" dirty="0" err="1">
                <a:solidFill>
                  <a:srgbClr val="3E3E3E"/>
                </a:solidFill>
                <a:latin typeface="Nunito 1 Heavy"/>
              </a:rPr>
              <a:t>quyền</a:t>
            </a:r>
            <a:r>
              <a:rPr lang="en-US" sz="6600" dirty="0">
                <a:solidFill>
                  <a:srgbClr val="3E3E3E"/>
                </a:solidFill>
                <a:latin typeface="Nunito 1 Heavy"/>
              </a:rPr>
              <a:t> </a:t>
            </a:r>
            <a:r>
              <a:rPr lang="en-US" sz="6600" dirty="0" err="1">
                <a:solidFill>
                  <a:srgbClr val="3E3E3E"/>
                </a:solidFill>
                <a:latin typeface="Nunito 1 Heavy"/>
              </a:rPr>
              <a:t>và</a:t>
            </a:r>
            <a:r>
              <a:rPr lang="en-US" sz="6600" dirty="0">
                <a:solidFill>
                  <a:srgbClr val="3E3E3E"/>
                </a:solidFill>
                <a:latin typeface="Nunito 1 Heavy"/>
              </a:rPr>
              <a:t> </a:t>
            </a:r>
            <a:r>
              <a:rPr lang="en-US" sz="6600" dirty="0" err="1">
                <a:solidFill>
                  <a:srgbClr val="3E3E3E"/>
                </a:solidFill>
                <a:latin typeface="Nunito 1 Heavy"/>
              </a:rPr>
              <a:t>nghĩa</a:t>
            </a:r>
            <a:r>
              <a:rPr lang="en-US" sz="6600" dirty="0">
                <a:solidFill>
                  <a:srgbClr val="3E3E3E"/>
                </a:solidFill>
                <a:latin typeface="Nunito 1 Heavy"/>
              </a:rPr>
              <a:t> </a:t>
            </a:r>
            <a:r>
              <a:rPr lang="en-US" sz="6600" dirty="0" err="1">
                <a:solidFill>
                  <a:srgbClr val="3E3E3E"/>
                </a:solidFill>
                <a:latin typeface="Nunito 1 Heavy"/>
              </a:rPr>
              <a:t>vụ</a:t>
            </a:r>
            <a:r>
              <a:rPr lang="en-US" sz="6600" dirty="0">
                <a:solidFill>
                  <a:srgbClr val="3E3E3E"/>
                </a:solidFill>
                <a:latin typeface="Nunito 1 Heavy"/>
              </a:rPr>
              <a:t> </a:t>
            </a:r>
            <a:r>
              <a:rPr lang="en-US" sz="6600" dirty="0" err="1">
                <a:solidFill>
                  <a:srgbClr val="3E3E3E"/>
                </a:solidFill>
                <a:latin typeface="Nunito 1 Heavy"/>
              </a:rPr>
              <a:t>của</a:t>
            </a:r>
            <a:r>
              <a:rPr lang="en-US" sz="6600" dirty="0">
                <a:solidFill>
                  <a:srgbClr val="3E3E3E"/>
                </a:solidFill>
                <a:latin typeface="Nunito 1 Heavy"/>
              </a:rPr>
              <a:t> </a:t>
            </a:r>
            <a:r>
              <a:rPr lang="en-US" sz="6600" dirty="0" err="1">
                <a:solidFill>
                  <a:srgbClr val="3E3E3E"/>
                </a:solidFill>
                <a:latin typeface="Nunito 1 Heavy"/>
              </a:rPr>
              <a:t>công</a:t>
            </a:r>
            <a:r>
              <a:rPr lang="en-US" sz="6600" dirty="0">
                <a:solidFill>
                  <a:srgbClr val="3E3E3E"/>
                </a:solidFill>
                <a:latin typeface="Nunito 1 Heavy"/>
              </a:rPr>
              <a:t> </a:t>
            </a:r>
            <a:r>
              <a:rPr lang="en-US" sz="6600" dirty="0" err="1">
                <a:solidFill>
                  <a:srgbClr val="3E3E3E"/>
                </a:solidFill>
                <a:latin typeface="Nunito 1 Heavy"/>
              </a:rPr>
              <a:t>dân</a:t>
            </a:r>
            <a:r>
              <a:rPr lang="en-US" sz="6600" dirty="0">
                <a:solidFill>
                  <a:srgbClr val="3E3E3E"/>
                </a:solidFill>
                <a:latin typeface="Nunito 1 Heavy"/>
              </a:rPr>
              <a:t> </a:t>
            </a:r>
            <a:r>
              <a:rPr lang="en-US" sz="6600" dirty="0" err="1">
                <a:solidFill>
                  <a:srgbClr val="3E3E3E"/>
                </a:solidFill>
                <a:latin typeface="Nunito 1 Heavy"/>
              </a:rPr>
              <a:t>về</a:t>
            </a:r>
            <a:r>
              <a:rPr lang="en-US" sz="6600" dirty="0">
                <a:solidFill>
                  <a:srgbClr val="3E3E3E"/>
                </a:solidFill>
                <a:latin typeface="Nunito 1 Heavy"/>
              </a:rPr>
              <a:t> </a:t>
            </a:r>
            <a:r>
              <a:rPr lang="en-US" sz="6600" dirty="0" err="1">
                <a:solidFill>
                  <a:srgbClr val="3E3E3E"/>
                </a:solidFill>
                <a:latin typeface="Nunito 1 Heavy"/>
              </a:rPr>
              <a:t>kinh</a:t>
            </a:r>
            <a:r>
              <a:rPr lang="en-US" sz="6600" dirty="0">
                <a:solidFill>
                  <a:srgbClr val="3E3E3E"/>
                </a:solidFill>
                <a:latin typeface="Nunito 1 Heavy"/>
              </a:rPr>
              <a:t> </a:t>
            </a:r>
            <a:r>
              <a:rPr lang="en-US" sz="6600" dirty="0" err="1">
                <a:solidFill>
                  <a:srgbClr val="3E3E3E"/>
                </a:solidFill>
                <a:latin typeface="Nunito 1 Heavy"/>
              </a:rPr>
              <a:t>tế</a:t>
            </a:r>
            <a:endParaRPr lang="en-US" sz="6600" dirty="0">
              <a:solidFill>
                <a:srgbClr val="3E3E3E"/>
              </a:solidFill>
              <a:latin typeface="Nunito 1 Heavy"/>
            </a:endParaRPr>
          </a:p>
        </p:txBody>
      </p:sp>
      <p:sp>
        <p:nvSpPr>
          <p:cNvPr id="22" name="TextBox 22"/>
          <p:cNvSpPr txBox="1"/>
          <p:nvPr/>
        </p:nvSpPr>
        <p:spPr>
          <a:xfrm>
            <a:off x="6199837" y="4821882"/>
            <a:ext cx="5888326" cy="1311834"/>
          </a:xfrm>
          <a:prstGeom prst="rect">
            <a:avLst/>
          </a:prstGeom>
        </p:spPr>
        <p:txBody>
          <a:bodyPr lIns="0" tIns="0" rIns="0" bIns="0" rtlCol="0" anchor="t">
            <a:spAutoFit/>
          </a:bodyPr>
          <a:lstStyle/>
          <a:p>
            <a:pPr algn="ctr">
              <a:lnSpc>
                <a:spcPts val="5131"/>
              </a:lnSpc>
            </a:pPr>
            <a:r>
              <a:rPr lang="en-US" sz="4349" dirty="0">
                <a:solidFill>
                  <a:srgbClr val="6FB429"/>
                </a:solidFill>
                <a:latin typeface="Amsterdam Three"/>
              </a:rPr>
              <a:t>Gd </a:t>
            </a:r>
            <a:r>
              <a:rPr lang="en-US" sz="4349" dirty="0" err="1">
                <a:solidFill>
                  <a:srgbClr val="6FB429"/>
                </a:solidFill>
                <a:latin typeface="Amsterdam Three"/>
              </a:rPr>
              <a:t>Kinh</a:t>
            </a:r>
            <a:r>
              <a:rPr lang="en-US" sz="4349" dirty="0">
                <a:solidFill>
                  <a:srgbClr val="6FB429"/>
                </a:solidFill>
                <a:latin typeface="Amsterdam Three"/>
              </a:rPr>
              <a:t> </a:t>
            </a:r>
            <a:r>
              <a:rPr lang="en-US" sz="4349" dirty="0" err="1">
                <a:solidFill>
                  <a:srgbClr val="6FB429"/>
                </a:solidFill>
                <a:latin typeface="Amsterdam Three"/>
              </a:rPr>
              <a:t>tế</a:t>
            </a:r>
            <a:r>
              <a:rPr lang="en-US" sz="4349" dirty="0">
                <a:solidFill>
                  <a:srgbClr val="6FB429"/>
                </a:solidFill>
                <a:latin typeface="Amsterdam Three"/>
              </a:rPr>
              <a:t> &amp; </a:t>
            </a:r>
            <a:r>
              <a:rPr lang="en-US" sz="4349" dirty="0" err="1">
                <a:solidFill>
                  <a:srgbClr val="6FB429"/>
                </a:solidFill>
                <a:latin typeface="Amsterdam Three"/>
              </a:rPr>
              <a:t>pháp</a:t>
            </a:r>
            <a:r>
              <a:rPr lang="en-US" sz="4349" dirty="0">
                <a:solidFill>
                  <a:srgbClr val="6FB429"/>
                </a:solidFill>
                <a:latin typeface="Amsterdam Three"/>
              </a:rPr>
              <a:t> </a:t>
            </a:r>
            <a:r>
              <a:rPr lang="en-US" sz="4349" dirty="0" err="1">
                <a:solidFill>
                  <a:srgbClr val="6FB429"/>
                </a:solidFill>
                <a:latin typeface="Amsterdam Three"/>
              </a:rPr>
              <a:t>luật</a:t>
            </a:r>
            <a:r>
              <a:rPr lang="en-US" sz="4349" dirty="0">
                <a:solidFill>
                  <a:srgbClr val="6FB429"/>
                </a:solidFill>
                <a:latin typeface="Amsterdam Three"/>
              </a:rPr>
              <a:t> 12</a:t>
            </a:r>
          </a:p>
        </p:txBody>
      </p:sp>
      <p:sp>
        <p:nvSpPr>
          <p:cNvPr id="24" name="Freeform 6">
            <a:extLst>
              <a:ext uri="{FF2B5EF4-FFF2-40B4-BE49-F238E27FC236}">
                <a16:creationId xmlns:a16="http://schemas.microsoft.com/office/drawing/2014/main" id="{AA5D1CB8-31E8-41C2-8EA7-5C614B71704C}"/>
              </a:ext>
            </a:extLst>
          </p:cNvPr>
          <p:cNvSpPr/>
          <p:nvPr/>
        </p:nvSpPr>
        <p:spPr>
          <a:xfrm>
            <a:off x="-3505200" y="1485900"/>
            <a:ext cx="2034442" cy="2057590"/>
          </a:xfrm>
          <a:custGeom>
            <a:avLst/>
            <a:gdLst/>
            <a:ahLst/>
            <a:cxnLst/>
            <a:rect l="l" t="t" r="r" b="b"/>
            <a:pathLst>
              <a:path w="2712589" h="2743453">
                <a:moveTo>
                  <a:pt x="0" y="0"/>
                </a:moveTo>
                <a:lnTo>
                  <a:pt x="2712589" y="0"/>
                </a:lnTo>
                <a:lnTo>
                  <a:pt x="2712589" y="2743452"/>
                </a:lnTo>
                <a:lnTo>
                  <a:pt x="0" y="2743452"/>
                </a:lnTo>
                <a:lnTo>
                  <a:pt x="0" y="0"/>
                </a:lnTo>
                <a:close/>
              </a:path>
            </a:pathLst>
          </a:custGeom>
          <a:blipFill>
            <a:blip r:embed="rId5"/>
            <a:stretch>
              <a:fillRect/>
            </a:stretch>
          </a:blipFill>
        </p:spPr>
      </p:sp>
      <p:pic>
        <p:nvPicPr>
          <p:cNvPr id="25" name="Picture 24">
            <a:extLst>
              <a:ext uri="{FF2B5EF4-FFF2-40B4-BE49-F238E27FC236}">
                <a16:creationId xmlns:a16="http://schemas.microsoft.com/office/drawing/2014/main" id="{185DAE36-90CA-4682-9720-B7C45746B396}"/>
              </a:ext>
            </a:extLst>
          </p:cNvPr>
          <p:cNvPicPr>
            <a:picLocks noChangeAspect="1"/>
          </p:cNvPicPr>
          <p:nvPr/>
        </p:nvPicPr>
        <p:blipFill>
          <a:blip r:embed="rId14"/>
          <a:stretch>
            <a:fillRect/>
          </a:stretch>
        </p:blipFill>
        <p:spPr>
          <a:xfrm>
            <a:off x="-6015044" y="4811071"/>
            <a:ext cx="1633071" cy="2581651"/>
          </a:xfrm>
          <a:prstGeom prst="rect">
            <a:avLst/>
          </a:prstGeom>
        </p:spPr>
      </p:pic>
      <p:pic>
        <p:nvPicPr>
          <p:cNvPr id="26" name="Picture 25">
            <a:extLst>
              <a:ext uri="{FF2B5EF4-FFF2-40B4-BE49-F238E27FC236}">
                <a16:creationId xmlns:a16="http://schemas.microsoft.com/office/drawing/2014/main" id="{F3B21083-6CFC-4169-B5EA-59908DA842AB}"/>
              </a:ext>
            </a:extLst>
          </p:cNvPr>
          <p:cNvPicPr>
            <a:picLocks noChangeAspect="1"/>
          </p:cNvPicPr>
          <p:nvPr/>
        </p:nvPicPr>
        <p:blipFill>
          <a:blip r:embed="rId15"/>
          <a:stretch>
            <a:fillRect/>
          </a:stretch>
        </p:blipFill>
        <p:spPr>
          <a:xfrm>
            <a:off x="-6762602" y="6552339"/>
            <a:ext cx="5068711" cy="2833511"/>
          </a:xfrm>
          <a:prstGeom prst="rect">
            <a:avLst/>
          </a:prstGeom>
        </p:spPr>
      </p:pic>
      <p:pic>
        <p:nvPicPr>
          <p:cNvPr id="27" name="Picture 26">
            <a:extLst>
              <a:ext uri="{FF2B5EF4-FFF2-40B4-BE49-F238E27FC236}">
                <a16:creationId xmlns:a16="http://schemas.microsoft.com/office/drawing/2014/main" id="{723EEFF7-9BEB-4B9F-A107-76B9487AC532}"/>
              </a:ext>
            </a:extLst>
          </p:cNvPr>
          <p:cNvPicPr>
            <a:picLocks noChangeAspect="1"/>
          </p:cNvPicPr>
          <p:nvPr/>
        </p:nvPicPr>
        <p:blipFill>
          <a:blip r:embed="rId16"/>
          <a:stretch>
            <a:fillRect/>
          </a:stretch>
        </p:blipFill>
        <p:spPr>
          <a:xfrm>
            <a:off x="-6111395" y="7129394"/>
            <a:ext cx="2156178" cy="1761067"/>
          </a:xfrm>
          <a:prstGeom prst="rect">
            <a:avLst/>
          </a:prstGeom>
        </p:spPr>
      </p:pic>
      <p:pic>
        <p:nvPicPr>
          <p:cNvPr id="28" name="Picture 27">
            <a:extLst>
              <a:ext uri="{FF2B5EF4-FFF2-40B4-BE49-F238E27FC236}">
                <a16:creationId xmlns:a16="http://schemas.microsoft.com/office/drawing/2014/main" id="{6755DD36-5CAC-45E0-89F5-CDECEE3DC343}"/>
              </a:ext>
            </a:extLst>
          </p:cNvPr>
          <p:cNvPicPr>
            <a:picLocks noChangeAspect="1"/>
          </p:cNvPicPr>
          <p:nvPr/>
        </p:nvPicPr>
        <p:blipFill>
          <a:blip r:embed="rId17"/>
          <a:stretch>
            <a:fillRect/>
          </a:stretch>
        </p:blipFill>
        <p:spPr>
          <a:xfrm>
            <a:off x="-4859995" y="6229193"/>
            <a:ext cx="3454400" cy="2280356"/>
          </a:xfrm>
          <a:prstGeom prst="rect">
            <a:avLst/>
          </a:prstGeom>
        </p:spPr>
      </p:pic>
      <p:grpSp>
        <p:nvGrpSpPr>
          <p:cNvPr id="29" name="Group 4">
            <a:extLst>
              <a:ext uri="{FF2B5EF4-FFF2-40B4-BE49-F238E27FC236}">
                <a16:creationId xmlns:a16="http://schemas.microsoft.com/office/drawing/2014/main" id="{353B2F21-E9D5-4C21-B6E8-B1435D2076BE}"/>
              </a:ext>
            </a:extLst>
          </p:cNvPr>
          <p:cNvGrpSpPr/>
          <p:nvPr/>
        </p:nvGrpSpPr>
        <p:grpSpPr>
          <a:xfrm>
            <a:off x="22098000" y="-6873607"/>
            <a:ext cx="9773136" cy="10412979"/>
            <a:chOff x="0" y="0"/>
            <a:chExt cx="13030848" cy="13883972"/>
          </a:xfrm>
        </p:grpSpPr>
        <p:sp>
          <p:nvSpPr>
            <p:cNvPr id="30" name="Freeform 5">
              <a:extLst>
                <a:ext uri="{FF2B5EF4-FFF2-40B4-BE49-F238E27FC236}">
                  <a16:creationId xmlns:a16="http://schemas.microsoft.com/office/drawing/2014/main" id="{916ED7A6-8059-46AE-8D70-94B4977F7DCB}"/>
                </a:ext>
              </a:extLst>
            </p:cNvPr>
            <p:cNvSpPr/>
            <p:nvPr/>
          </p:nvSpPr>
          <p:spPr>
            <a:xfrm>
              <a:off x="3054280" y="0"/>
              <a:ext cx="9976568" cy="10557215"/>
            </a:xfrm>
            <a:custGeom>
              <a:avLst/>
              <a:gdLst/>
              <a:ahLst/>
              <a:cxnLst/>
              <a:rect l="l" t="t" r="r" b="b"/>
              <a:pathLst>
                <a:path w="9976568" h="10557215">
                  <a:moveTo>
                    <a:pt x="0" y="0"/>
                  </a:moveTo>
                  <a:lnTo>
                    <a:pt x="9976568" y="0"/>
                  </a:lnTo>
                  <a:lnTo>
                    <a:pt x="9976568" y="10557215"/>
                  </a:lnTo>
                  <a:lnTo>
                    <a:pt x="0" y="10557215"/>
                  </a:lnTo>
                  <a:lnTo>
                    <a:pt x="0" y="0"/>
                  </a:lnTo>
                  <a:close/>
                </a:path>
              </a:pathLst>
            </a:custGeom>
            <a:blipFill>
              <a:blip r:embed="rId18"/>
              <a:stretch>
                <a:fillRect/>
              </a:stretch>
            </a:blipFill>
          </p:spPr>
        </p:sp>
        <p:sp>
          <p:nvSpPr>
            <p:cNvPr id="31" name="Freeform 6">
              <a:extLst>
                <a:ext uri="{FF2B5EF4-FFF2-40B4-BE49-F238E27FC236}">
                  <a16:creationId xmlns:a16="http://schemas.microsoft.com/office/drawing/2014/main" id="{8848BBAE-465E-4472-BA32-E695DEA1EB2E}"/>
                </a:ext>
              </a:extLst>
            </p:cNvPr>
            <p:cNvSpPr/>
            <p:nvPr/>
          </p:nvSpPr>
          <p:spPr>
            <a:xfrm>
              <a:off x="587546" y="7655228"/>
              <a:ext cx="1583495" cy="1738274"/>
            </a:xfrm>
            <a:custGeom>
              <a:avLst/>
              <a:gdLst/>
              <a:ahLst/>
              <a:cxnLst/>
              <a:rect l="l" t="t" r="r" b="b"/>
              <a:pathLst>
                <a:path w="1583495" h="1738274">
                  <a:moveTo>
                    <a:pt x="0" y="0"/>
                  </a:moveTo>
                  <a:lnTo>
                    <a:pt x="1583495" y="0"/>
                  </a:lnTo>
                  <a:lnTo>
                    <a:pt x="1583495" y="1738274"/>
                  </a:lnTo>
                  <a:lnTo>
                    <a:pt x="0" y="1738274"/>
                  </a:lnTo>
                  <a:lnTo>
                    <a:pt x="0" y="0"/>
                  </a:lnTo>
                  <a:close/>
                </a:path>
              </a:pathLst>
            </a:custGeom>
            <a:blipFill>
              <a:blip r:embed="rId19"/>
              <a:stretch>
                <a:fillRect l="-530034" t="-133257" b="-374081"/>
              </a:stretch>
            </a:blipFill>
            <a:ln cap="sq">
              <a:noFill/>
              <a:prstDash val="solid"/>
              <a:miter/>
            </a:ln>
          </p:spPr>
        </p:sp>
        <p:sp>
          <p:nvSpPr>
            <p:cNvPr id="32" name="Freeform 7">
              <a:extLst>
                <a:ext uri="{FF2B5EF4-FFF2-40B4-BE49-F238E27FC236}">
                  <a16:creationId xmlns:a16="http://schemas.microsoft.com/office/drawing/2014/main" id="{5D5095D3-15EC-4D75-A16A-EA43C22318E7}"/>
                </a:ext>
              </a:extLst>
            </p:cNvPr>
            <p:cNvSpPr/>
            <p:nvPr/>
          </p:nvSpPr>
          <p:spPr>
            <a:xfrm>
              <a:off x="8552701" y="12413005"/>
              <a:ext cx="1458845" cy="1470967"/>
            </a:xfrm>
            <a:custGeom>
              <a:avLst/>
              <a:gdLst/>
              <a:ahLst/>
              <a:cxnLst/>
              <a:rect l="l" t="t" r="r" b="b"/>
              <a:pathLst>
                <a:path w="1458845" h="1470967">
                  <a:moveTo>
                    <a:pt x="0" y="0"/>
                  </a:moveTo>
                  <a:lnTo>
                    <a:pt x="1458846" y="0"/>
                  </a:lnTo>
                  <a:lnTo>
                    <a:pt x="1458846" y="1470967"/>
                  </a:lnTo>
                  <a:lnTo>
                    <a:pt x="0" y="1470967"/>
                  </a:lnTo>
                  <a:lnTo>
                    <a:pt x="0" y="0"/>
                  </a:lnTo>
                  <a:close/>
                </a:path>
              </a:pathLst>
            </a:custGeom>
            <a:blipFill>
              <a:blip r:embed="rId20"/>
              <a:stretch>
                <a:fillRect t="-137512" r="-583867" b="-480192"/>
              </a:stretch>
            </a:blipFill>
          </p:spPr>
        </p:sp>
        <p:sp>
          <p:nvSpPr>
            <p:cNvPr id="33" name="Freeform 8">
              <a:extLst>
                <a:ext uri="{FF2B5EF4-FFF2-40B4-BE49-F238E27FC236}">
                  <a16:creationId xmlns:a16="http://schemas.microsoft.com/office/drawing/2014/main" id="{D99B52FD-D6A2-47B7-8E15-FE4C0216EF59}"/>
                </a:ext>
              </a:extLst>
            </p:cNvPr>
            <p:cNvSpPr/>
            <p:nvPr/>
          </p:nvSpPr>
          <p:spPr>
            <a:xfrm>
              <a:off x="0" y="5976021"/>
              <a:ext cx="396633" cy="396137"/>
            </a:xfrm>
            <a:custGeom>
              <a:avLst/>
              <a:gdLst/>
              <a:ahLst/>
              <a:cxnLst/>
              <a:rect l="l" t="t" r="r" b="b"/>
              <a:pathLst>
                <a:path w="396633" h="396137">
                  <a:moveTo>
                    <a:pt x="0" y="0"/>
                  </a:moveTo>
                  <a:lnTo>
                    <a:pt x="396633" y="0"/>
                  </a:lnTo>
                  <a:lnTo>
                    <a:pt x="396633" y="396136"/>
                  </a:lnTo>
                  <a:lnTo>
                    <a:pt x="0" y="396136"/>
                  </a:lnTo>
                  <a:lnTo>
                    <a:pt x="0" y="0"/>
                  </a:lnTo>
                  <a:close/>
                </a:path>
              </a:pathLst>
            </a:custGeom>
            <a:blipFill>
              <a:blip r:embed="rId8"/>
              <a:stretch>
                <a:fillRect/>
              </a:stretch>
            </a:blipFill>
          </p:spPr>
        </p:sp>
        <p:sp>
          <p:nvSpPr>
            <p:cNvPr id="34" name="Freeform 9">
              <a:extLst>
                <a:ext uri="{FF2B5EF4-FFF2-40B4-BE49-F238E27FC236}">
                  <a16:creationId xmlns:a16="http://schemas.microsoft.com/office/drawing/2014/main" id="{B3421F10-EA32-4875-99E9-200FC1DCDE5B}"/>
                </a:ext>
              </a:extLst>
            </p:cNvPr>
            <p:cNvSpPr/>
            <p:nvPr/>
          </p:nvSpPr>
          <p:spPr>
            <a:xfrm>
              <a:off x="2657647" y="6853230"/>
              <a:ext cx="396633" cy="396137"/>
            </a:xfrm>
            <a:custGeom>
              <a:avLst/>
              <a:gdLst/>
              <a:ahLst/>
              <a:cxnLst/>
              <a:rect l="l" t="t" r="r" b="b"/>
              <a:pathLst>
                <a:path w="396633" h="396137">
                  <a:moveTo>
                    <a:pt x="0" y="0"/>
                  </a:moveTo>
                  <a:lnTo>
                    <a:pt x="396633" y="0"/>
                  </a:lnTo>
                  <a:lnTo>
                    <a:pt x="396633" y="396137"/>
                  </a:lnTo>
                  <a:lnTo>
                    <a:pt x="0" y="396137"/>
                  </a:lnTo>
                  <a:lnTo>
                    <a:pt x="0" y="0"/>
                  </a:lnTo>
                  <a:close/>
                </a:path>
              </a:pathLst>
            </a:custGeom>
            <a:blipFill>
              <a:blip r:embed="rId21"/>
              <a:stretch>
                <a:fillRect/>
              </a:stretch>
            </a:blipFill>
          </p:spPr>
        </p:sp>
        <p:sp>
          <p:nvSpPr>
            <p:cNvPr id="35" name="Freeform 10">
              <a:extLst>
                <a:ext uri="{FF2B5EF4-FFF2-40B4-BE49-F238E27FC236}">
                  <a16:creationId xmlns:a16="http://schemas.microsoft.com/office/drawing/2014/main" id="{FC67A817-0824-401B-ABD6-4C5878144373}"/>
                </a:ext>
              </a:extLst>
            </p:cNvPr>
            <p:cNvSpPr/>
            <p:nvPr/>
          </p:nvSpPr>
          <p:spPr>
            <a:xfrm>
              <a:off x="7766257" y="11242007"/>
              <a:ext cx="266860" cy="266526"/>
            </a:xfrm>
            <a:custGeom>
              <a:avLst/>
              <a:gdLst/>
              <a:ahLst/>
              <a:cxnLst/>
              <a:rect l="l" t="t" r="r" b="b"/>
              <a:pathLst>
                <a:path w="266860" h="266526">
                  <a:moveTo>
                    <a:pt x="0" y="0"/>
                  </a:moveTo>
                  <a:lnTo>
                    <a:pt x="266860" y="0"/>
                  </a:lnTo>
                  <a:lnTo>
                    <a:pt x="266860" y="266526"/>
                  </a:lnTo>
                  <a:lnTo>
                    <a:pt x="0" y="266526"/>
                  </a:lnTo>
                  <a:lnTo>
                    <a:pt x="0" y="0"/>
                  </a:lnTo>
                  <a:close/>
                </a:path>
              </a:pathLst>
            </a:custGeom>
            <a:blipFill>
              <a:blip r:embed="rId10"/>
              <a:stretch>
                <a:fillRect/>
              </a:stretch>
            </a:blipFill>
          </p:spPr>
        </p:sp>
        <p:sp>
          <p:nvSpPr>
            <p:cNvPr id="36" name="Freeform 11">
              <a:extLst>
                <a:ext uri="{FF2B5EF4-FFF2-40B4-BE49-F238E27FC236}">
                  <a16:creationId xmlns:a16="http://schemas.microsoft.com/office/drawing/2014/main" id="{FC19C353-7ABA-4DDD-8DB8-3CA61DBF8E2A}"/>
                </a:ext>
              </a:extLst>
            </p:cNvPr>
            <p:cNvSpPr/>
            <p:nvPr/>
          </p:nvSpPr>
          <p:spPr>
            <a:xfrm>
              <a:off x="10251619" y="11393586"/>
              <a:ext cx="485741" cy="485133"/>
            </a:xfrm>
            <a:custGeom>
              <a:avLst/>
              <a:gdLst/>
              <a:ahLst/>
              <a:cxnLst/>
              <a:rect l="l" t="t" r="r" b="b"/>
              <a:pathLst>
                <a:path w="485741" h="485133">
                  <a:moveTo>
                    <a:pt x="0" y="0"/>
                  </a:moveTo>
                  <a:lnTo>
                    <a:pt x="485740" y="0"/>
                  </a:lnTo>
                  <a:lnTo>
                    <a:pt x="485740" y="485134"/>
                  </a:lnTo>
                  <a:lnTo>
                    <a:pt x="0" y="485134"/>
                  </a:lnTo>
                  <a:lnTo>
                    <a:pt x="0" y="0"/>
                  </a:lnTo>
                  <a:close/>
                </a:path>
              </a:pathLst>
            </a:custGeom>
            <a:blipFill>
              <a:blip r:embed="rId9"/>
              <a:stretch>
                <a:fillRect/>
              </a:stretch>
            </a:blipFill>
            <a:ln cap="sq">
              <a:noFill/>
              <a:prstDash val="solid"/>
              <a:miter/>
            </a:ln>
          </p:spPr>
        </p:sp>
      </p:grpSp>
      <p:sp>
        <p:nvSpPr>
          <p:cNvPr id="37" name="TextBox 21">
            <a:extLst>
              <a:ext uri="{FF2B5EF4-FFF2-40B4-BE49-F238E27FC236}">
                <a16:creationId xmlns:a16="http://schemas.microsoft.com/office/drawing/2014/main" id="{AD09D3B0-E69E-46ED-B40A-BACE9559986C}"/>
              </a:ext>
            </a:extLst>
          </p:cNvPr>
          <p:cNvSpPr txBox="1"/>
          <p:nvPr/>
        </p:nvSpPr>
        <p:spPr>
          <a:xfrm>
            <a:off x="2348448" y="-3311588"/>
            <a:ext cx="15370731" cy="2812950"/>
          </a:xfrm>
          <a:prstGeom prst="rect">
            <a:avLst/>
          </a:prstGeom>
        </p:spPr>
        <p:txBody>
          <a:bodyPr wrap="square" lIns="0" tIns="0" rIns="0" bIns="0" rtlCol="0" anchor="t">
            <a:spAutoFit/>
          </a:bodyPr>
          <a:lstStyle/>
          <a:p>
            <a:pPr marL="0" lvl="0" indent="0" algn="ctr">
              <a:lnSpc>
                <a:spcPts val="11328"/>
              </a:lnSpc>
            </a:pPr>
            <a:r>
              <a:rPr lang="en-US" sz="7200" dirty="0" err="1">
                <a:solidFill>
                  <a:srgbClr val="3E3E3E"/>
                </a:solidFill>
                <a:latin typeface="Nunito 1 Heavy"/>
              </a:rPr>
              <a:t>Bài</a:t>
            </a:r>
            <a:r>
              <a:rPr lang="en-US" sz="7200" dirty="0">
                <a:solidFill>
                  <a:srgbClr val="3E3E3E"/>
                </a:solidFill>
                <a:latin typeface="Nunito 1 Heavy"/>
              </a:rPr>
              <a:t> 8: </a:t>
            </a:r>
            <a:r>
              <a:rPr lang="en-US" sz="7200" dirty="0" err="1">
                <a:solidFill>
                  <a:srgbClr val="3E3E3E"/>
                </a:solidFill>
                <a:latin typeface="Nunito 1 Heavy"/>
              </a:rPr>
              <a:t>Quyền</a:t>
            </a:r>
            <a:r>
              <a:rPr lang="en-US" sz="7200" dirty="0">
                <a:solidFill>
                  <a:srgbClr val="3E3E3E"/>
                </a:solidFill>
                <a:latin typeface="Nunito 1 Heavy"/>
              </a:rPr>
              <a:t> </a:t>
            </a:r>
            <a:r>
              <a:rPr lang="en-US" sz="7200" dirty="0" err="1">
                <a:solidFill>
                  <a:srgbClr val="3E3E3E"/>
                </a:solidFill>
                <a:latin typeface="Nunito 1 Heavy"/>
              </a:rPr>
              <a:t>và</a:t>
            </a:r>
            <a:r>
              <a:rPr lang="en-US" sz="7200" dirty="0">
                <a:solidFill>
                  <a:srgbClr val="3E3E3E"/>
                </a:solidFill>
                <a:latin typeface="Nunito 1 Heavy"/>
              </a:rPr>
              <a:t> </a:t>
            </a:r>
            <a:r>
              <a:rPr lang="en-US" sz="7200" dirty="0" err="1">
                <a:solidFill>
                  <a:srgbClr val="3E3E3E"/>
                </a:solidFill>
                <a:latin typeface="Nunito 1 Heavy"/>
              </a:rPr>
              <a:t>nghĩa</a:t>
            </a:r>
            <a:r>
              <a:rPr lang="en-US" sz="7200" dirty="0">
                <a:solidFill>
                  <a:srgbClr val="3E3E3E"/>
                </a:solidFill>
                <a:latin typeface="Nunito 1 Heavy"/>
              </a:rPr>
              <a:t> </a:t>
            </a:r>
            <a:r>
              <a:rPr lang="en-US" sz="7200" dirty="0" err="1">
                <a:solidFill>
                  <a:srgbClr val="3E3E3E"/>
                </a:solidFill>
                <a:latin typeface="Nunito 1 Heavy"/>
              </a:rPr>
              <a:t>vụ</a:t>
            </a:r>
            <a:r>
              <a:rPr lang="en-US" sz="7200" dirty="0">
                <a:solidFill>
                  <a:srgbClr val="3E3E3E"/>
                </a:solidFill>
                <a:latin typeface="Nunito 1 Heavy"/>
              </a:rPr>
              <a:t> </a:t>
            </a:r>
            <a:r>
              <a:rPr lang="en-US" sz="7200" dirty="0" err="1">
                <a:solidFill>
                  <a:srgbClr val="3E3E3E"/>
                </a:solidFill>
                <a:latin typeface="Nunito 1 Heavy"/>
              </a:rPr>
              <a:t>của</a:t>
            </a:r>
            <a:r>
              <a:rPr lang="en-US" sz="7200" dirty="0">
                <a:solidFill>
                  <a:srgbClr val="3E3E3E"/>
                </a:solidFill>
                <a:latin typeface="Nunito 1 Heavy"/>
              </a:rPr>
              <a:t> </a:t>
            </a:r>
            <a:r>
              <a:rPr lang="en-US" sz="7200" dirty="0" err="1">
                <a:solidFill>
                  <a:srgbClr val="3E3E3E"/>
                </a:solidFill>
                <a:latin typeface="Nunito 1 Heavy"/>
              </a:rPr>
              <a:t>công</a:t>
            </a:r>
            <a:r>
              <a:rPr lang="en-US" sz="7200" dirty="0">
                <a:solidFill>
                  <a:srgbClr val="3E3E3E"/>
                </a:solidFill>
                <a:latin typeface="Nunito 1 Heavy"/>
              </a:rPr>
              <a:t> </a:t>
            </a:r>
            <a:r>
              <a:rPr lang="en-US" sz="7200" dirty="0" err="1">
                <a:solidFill>
                  <a:srgbClr val="3E3E3E"/>
                </a:solidFill>
                <a:latin typeface="Nunito 1 Heavy"/>
              </a:rPr>
              <a:t>dân</a:t>
            </a:r>
            <a:r>
              <a:rPr lang="en-US" sz="7200" dirty="0">
                <a:solidFill>
                  <a:srgbClr val="3E3E3E"/>
                </a:solidFill>
                <a:latin typeface="Nunito 1 Heavy"/>
              </a:rPr>
              <a:t> </a:t>
            </a:r>
            <a:r>
              <a:rPr lang="en-US" sz="7200" dirty="0" err="1">
                <a:solidFill>
                  <a:srgbClr val="3E3E3E"/>
                </a:solidFill>
                <a:latin typeface="Nunito 1 Heavy"/>
              </a:rPr>
              <a:t>về</a:t>
            </a:r>
            <a:r>
              <a:rPr lang="en-US" sz="7200" dirty="0">
                <a:solidFill>
                  <a:srgbClr val="3E3E3E"/>
                </a:solidFill>
                <a:latin typeface="Nunito 1 Heavy"/>
              </a:rPr>
              <a:t> </a:t>
            </a:r>
            <a:r>
              <a:rPr lang="en-US" sz="7200" dirty="0" err="1">
                <a:solidFill>
                  <a:srgbClr val="3E3E3E"/>
                </a:solidFill>
                <a:latin typeface="Nunito 1 Heavy"/>
              </a:rPr>
              <a:t>kinh</a:t>
            </a:r>
            <a:r>
              <a:rPr lang="en-US" sz="7200" dirty="0">
                <a:solidFill>
                  <a:srgbClr val="3E3E3E"/>
                </a:solidFill>
                <a:latin typeface="Nunito 1 Heavy"/>
              </a:rPr>
              <a:t> </a:t>
            </a:r>
            <a:r>
              <a:rPr lang="en-US" sz="7200" dirty="0" err="1">
                <a:solidFill>
                  <a:srgbClr val="3E3E3E"/>
                </a:solidFill>
                <a:latin typeface="Nunito 1 Heavy"/>
              </a:rPr>
              <a:t>doanh</a:t>
            </a:r>
            <a:r>
              <a:rPr lang="en-US" sz="7200" dirty="0">
                <a:solidFill>
                  <a:srgbClr val="3E3E3E"/>
                </a:solidFill>
                <a:latin typeface="Nunito 1 Heavy"/>
              </a:rPr>
              <a:t> </a:t>
            </a:r>
            <a:r>
              <a:rPr lang="en-US" sz="7200" dirty="0" err="1">
                <a:solidFill>
                  <a:srgbClr val="3E3E3E"/>
                </a:solidFill>
                <a:latin typeface="Nunito 1 Heavy"/>
              </a:rPr>
              <a:t>và</a:t>
            </a:r>
            <a:r>
              <a:rPr lang="en-US" sz="7200" dirty="0">
                <a:solidFill>
                  <a:srgbClr val="3E3E3E"/>
                </a:solidFill>
                <a:latin typeface="Nunito 1 Heavy"/>
              </a:rPr>
              <a:t> </a:t>
            </a:r>
            <a:r>
              <a:rPr lang="en-US" sz="7200" dirty="0" err="1">
                <a:solidFill>
                  <a:srgbClr val="3E3E3E"/>
                </a:solidFill>
                <a:latin typeface="Nunito 1 Heavy"/>
              </a:rPr>
              <a:t>nộp</a:t>
            </a:r>
            <a:r>
              <a:rPr lang="en-US" sz="7200" dirty="0">
                <a:solidFill>
                  <a:srgbClr val="3E3E3E"/>
                </a:solidFill>
                <a:latin typeface="Nunito 1 Heavy"/>
              </a:rPr>
              <a:t> </a:t>
            </a:r>
            <a:r>
              <a:rPr lang="en-US" sz="7200" dirty="0" err="1">
                <a:solidFill>
                  <a:srgbClr val="3E3E3E"/>
                </a:solidFill>
                <a:latin typeface="Nunito 1 Heavy"/>
              </a:rPr>
              <a:t>thuế</a:t>
            </a:r>
            <a:endParaRPr lang="en-US" sz="7200" dirty="0">
              <a:solidFill>
                <a:srgbClr val="3E3E3E"/>
              </a:solidFill>
              <a:latin typeface="Nunito 1 Heavy"/>
            </a:endParaRPr>
          </a:p>
        </p:txBody>
      </p:sp>
      <p:grpSp>
        <p:nvGrpSpPr>
          <p:cNvPr id="39" name="그룹 2">
            <a:extLst>
              <a:ext uri="{FF2B5EF4-FFF2-40B4-BE49-F238E27FC236}">
                <a16:creationId xmlns:a16="http://schemas.microsoft.com/office/drawing/2014/main" id="{B22BD462-6D99-493F-A754-381B1F3DDBD5}"/>
              </a:ext>
            </a:extLst>
          </p:cNvPr>
          <p:cNvGrpSpPr/>
          <p:nvPr/>
        </p:nvGrpSpPr>
        <p:grpSpPr>
          <a:xfrm>
            <a:off x="13370648" y="4279891"/>
            <a:ext cx="4276725" cy="5947591"/>
            <a:chOff x="3629121" y="0"/>
            <a:chExt cx="4933141" cy="6860462"/>
          </a:xfrm>
        </p:grpSpPr>
        <p:sp>
          <p:nvSpPr>
            <p:cNvPr id="40" name="자유형: 도형 5">
              <a:extLst>
                <a:ext uri="{FF2B5EF4-FFF2-40B4-BE49-F238E27FC236}">
                  <a16:creationId xmlns:a16="http://schemas.microsoft.com/office/drawing/2014/main" id="{68C46A87-D1F1-40BB-932B-581CEDB3C566}"/>
                </a:ext>
              </a:extLst>
            </p:cNvPr>
            <p:cNvSpPr/>
            <p:nvPr/>
          </p:nvSpPr>
          <p:spPr>
            <a:xfrm>
              <a:off x="5273039" y="5557135"/>
              <a:ext cx="1187950" cy="689032"/>
            </a:xfrm>
            <a:custGeom>
              <a:avLst/>
              <a:gdLst>
                <a:gd name="connsiteX0" fmla="*/ 1187951 w 1187950"/>
                <a:gd name="connsiteY0" fmla="*/ 344362 h 689032"/>
                <a:gd name="connsiteX1" fmla="*/ 596515 w 1187950"/>
                <a:gd name="connsiteY1" fmla="*/ 689033 h 689032"/>
                <a:gd name="connsiteX2" fmla="*/ 0 w 1187950"/>
                <a:gd name="connsiteY2" fmla="*/ 344671 h 689032"/>
                <a:gd name="connsiteX3" fmla="*/ 591435 w 1187950"/>
                <a:gd name="connsiteY3" fmla="*/ 0 h 689032"/>
              </a:gdLst>
              <a:ahLst/>
              <a:cxnLst>
                <a:cxn ang="0">
                  <a:pos x="connsiteX0" y="connsiteY0"/>
                </a:cxn>
                <a:cxn ang="0">
                  <a:pos x="connsiteX1" y="connsiteY1"/>
                </a:cxn>
                <a:cxn ang="0">
                  <a:pos x="connsiteX2" y="connsiteY2"/>
                </a:cxn>
                <a:cxn ang="0">
                  <a:pos x="connsiteX3" y="connsiteY3"/>
                </a:cxn>
              </a:cxnLst>
              <a:rect l="l" t="t" r="r" b="b"/>
              <a:pathLst>
                <a:path w="1187950" h="689032">
                  <a:moveTo>
                    <a:pt x="1187951" y="344362"/>
                  </a:moveTo>
                  <a:lnTo>
                    <a:pt x="596515" y="689033"/>
                  </a:lnTo>
                  <a:lnTo>
                    <a:pt x="0" y="344671"/>
                  </a:lnTo>
                  <a:lnTo>
                    <a:pt x="591435"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41" name="자유형: 도형 4">
              <a:extLst>
                <a:ext uri="{FF2B5EF4-FFF2-40B4-BE49-F238E27FC236}">
                  <a16:creationId xmlns:a16="http://schemas.microsoft.com/office/drawing/2014/main" id="{FF9AE3F3-5CCD-4327-87A7-6B053D3BB46F}"/>
                </a:ext>
              </a:extLst>
            </p:cNvPr>
            <p:cNvSpPr/>
            <p:nvPr/>
          </p:nvSpPr>
          <p:spPr>
            <a:xfrm>
              <a:off x="6335221" y="4964468"/>
              <a:ext cx="1187950" cy="689032"/>
            </a:xfrm>
            <a:custGeom>
              <a:avLst/>
              <a:gdLst>
                <a:gd name="connsiteX0" fmla="*/ 1187951 w 1187950"/>
                <a:gd name="connsiteY0" fmla="*/ 344362 h 689032"/>
                <a:gd name="connsiteX1" fmla="*/ 596515 w 1187950"/>
                <a:gd name="connsiteY1" fmla="*/ 689033 h 689032"/>
                <a:gd name="connsiteX2" fmla="*/ 0 w 1187950"/>
                <a:gd name="connsiteY2" fmla="*/ 344671 h 689032"/>
                <a:gd name="connsiteX3" fmla="*/ 591435 w 1187950"/>
                <a:gd name="connsiteY3" fmla="*/ 0 h 689032"/>
              </a:gdLst>
              <a:ahLst/>
              <a:cxnLst>
                <a:cxn ang="0">
                  <a:pos x="connsiteX0" y="connsiteY0"/>
                </a:cxn>
                <a:cxn ang="0">
                  <a:pos x="connsiteX1" y="connsiteY1"/>
                </a:cxn>
                <a:cxn ang="0">
                  <a:pos x="connsiteX2" y="connsiteY2"/>
                </a:cxn>
                <a:cxn ang="0">
                  <a:pos x="connsiteX3" y="connsiteY3"/>
                </a:cxn>
              </a:cxnLst>
              <a:rect l="l" t="t" r="r" b="b"/>
              <a:pathLst>
                <a:path w="1187950" h="689032">
                  <a:moveTo>
                    <a:pt x="1187951" y="344362"/>
                  </a:moveTo>
                  <a:lnTo>
                    <a:pt x="596515" y="689033"/>
                  </a:lnTo>
                  <a:lnTo>
                    <a:pt x="0" y="344671"/>
                  </a:lnTo>
                  <a:lnTo>
                    <a:pt x="591435"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42" name="자유형: 도형 6">
              <a:extLst>
                <a:ext uri="{FF2B5EF4-FFF2-40B4-BE49-F238E27FC236}">
                  <a16:creationId xmlns:a16="http://schemas.microsoft.com/office/drawing/2014/main" id="{E1730C29-DF74-4FD5-8951-DCB2AA0F165A}"/>
                </a:ext>
              </a:extLst>
            </p:cNvPr>
            <p:cNvSpPr/>
            <p:nvPr/>
          </p:nvSpPr>
          <p:spPr>
            <a:xfrm>
              <a:off x="7374312" y="4356407"/>
              <a:ext cx="1187950" cy="689032"/>
            </a:xfrm>
            <a:custGeom>
              <a:avLst/>
              <a:gdLst>
                <a:gd name="connsiteX0" fmla="*/ 1187950 w 1187950"/>
                <a:gd name="connsiteY0" fmla="*/ 344362 h 689032"/>
                <a:gd name="connsiteX1" fmla="*/ 596515 w 1187950"/>
                <a:gd name="connsiteY1" fmla="*/ 689033 h 689032"/>
                <a:gd name="connsiteX2" fmla="*/ 0 w 1187950"/>
                <a:gd name="connsiteY2" fmla="*/ 344671 h 689032"/>
                <a:gd name="connsiteX3" fmla="*/ 591435 w 1187950"/>
                <a:gd name="connsiteY3" fmla="*/ 0 h 689032"/>
              </a:gdLst>
              <a:ahLst/>
              <a:cxnLst>
                <a:cxn ang="0">
                  <a:pos x="connsiteX0" y="connsiteY0"/>
                </a:cxn>
                <a:cxn ang="0">
                  <a:pos x="connsiteX1" y="connsiteY1"/>
                </a:cxn>
                <a:cxn ang="0">
                  <a:pos x="connsiteX2" y="connsiteY2"/>
                </a:cxn>
                <a:cxn ang="0">
                  <a:pos x="connsiteX3" y="connsiteY3"/>
                </a:cxn>
              </a:cxnLst>
              <a:rect l="l" t="t" r="r" b="b"/>
              <a:pathLst>
                <a:path w="1187950" h="689032">
                  <a:moveTo>
                    <a:pt x="1187950" y="344362"/>
                  </a:moveTo>
                  <a:lnTo>
                    <a:pt x="596515" y="689033"/>
                  </a:lnTo>
                  <a:lnTo>
                    <a:pt x="0" y="344671"/>
                  </a:lnTo>
                  <a:lnTo>
                    <a:pt x="591435"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43" name="자유형: 도형 7">
              <a:extLst>
                <a:ext uri="{FF2B5EF4-FFF2-40B4-BE49-F238E27FC236}">
                  <a16:creationId xmlns:a16="http://schemas.microsoft.com/office/drawing/2014/main" id="{D816A38D-873D-4B09-A513-0A1870ABB2A7}"/>
                </a:ext>
              </a:extLst>
            </p:cNvPr>
            <p:cNvSpPr/>
            <p:nvPr/>
          </p:nvSpPr>
          <p:spPr>
            <a:xfrm>
              <a:off x="4429605" y="4446308"/>
              <a:ext cx="3944697" cy="2287231"/>
            </a:xfrm>
            <a:custGeom>
              <a:avLst/>
              <a:gdLst>
                <a:gd name="connsiteX0" fmla="*/ 3944697 w 3944697"/>
                <a:gd name="connsiteY0" fmla="*/ 123613 h 2287231"/>
                <a:gd name="connsiteX1" fmla="*/ 207818 w 3944697"/>
                <a:gd name="connsiteY1" fmla="*/ 2287232 h 2287231"/>
                <a:gd name="connsiteX2" fmla="*/ 0 w 3944697"/>
                <a:gd name="connsiteY2" fmla="*/ 2163619 h 2287231"/>
                <a:gd name="connsiteX3" fmla="*/ 3736879 w 3944697"/>
                <a:gd name="connsiteY3" fmla="*/ 0 h 2287231"/>
              </a:gdLst>
              <a:ahLst/>
              <a:cxnLst>
                <a:cxn ang="0">
                  <a:pos x="connsiteX0" y="connsiteY0"/>
                </a:cxn>
                <a:cxn ang="0">
                  <a:pos x="connsiteX1" y="connsiteY1"/>
                </a:cxn>
                <a:cxn ang="0">
                  <a:pos x="connsiteX2" y="connsiteY2"/>
                </a:cxn>
                <a:cxn ang="0">
                  <a:pos x="connsiteX3" y="connsiteY3"/>
                </a:cxn>
              </a:cxnLst>
              <a:rect l="l" t="t" r="r" b="b"/>
              <a:pathLst>
                <a:path w="3944697" h="2287231">
                  <a:moveTo>
                    <a:pt x="3944697" y="123613"/>
                  </a:moveTo>
                  <a:lnTo>
                    <a:pt x="207818" y="2287232"/>
                  </a:lnTo>
                  <a:lnTo>
                    <a:pt x="0" y="2163619"/>
                  </a:lnTo>
                  <a:lnTo>
                    <a:pt x="3736879"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44" name="자유형: 도형 8">
              <a:extLst>
                <a:ext uri="{FF2B5EF4-FFF2-40B4-BE49-F238E27FC236}">
                  <a16:creationId xmlns:a16="http://schemas.microsoft.com/office/drawing/2014/main" id="{DF461A4B-7064-473F-94E6-55969E23B957}"/>
                </a:ext>
              </a:extLst>
            </p:cNvPr>
            <p:cNvSpPr/>
            <p:nvPr/>
          </p:nvSpPr>
          <p:spPr>
            <a:xfrm>
              <a:off x="4254961" y="6171353"/>
              <a:ext cx="1187950" cy="689109"/>
            </a:xfrm>
            <a:custGeom>
              <a:avLst/>
              <a:gdLst>
                <a:gd name="connsiteX0" fmla="*/ 1187950 w 1187950"/>
                <a:gd name="connsiteY0" fmla="*/ 344439 h 689109"/>
                <a:gd name="connsiteX1" fmla="*/ 596515 w 1187950"/>
                <a:gd name="connsiteY1" fmla="*/ 689110 h 689109"/>
                <a:gd name="connsiteX2" fmla="*/ 0 w 1187950"/>
                <a:gd name="connsiteY2" fmla="*/ 344748 h 689109"/>
                <a:gd name="connsiteX3" fmla="*/ 591435 w 1187950"/>
                <a:gd name="connsiteY3" fmla="*/ 0 h 689109"/>
              </a:gdLst>
              <a:ahLst/>
              <a:cxnLst>
                <a:cxn ang="0">
                  <a:pos x="connsiteX0" y="connsiteY0"/>
                </a:cxn>
                <a:cxn ang="0">
                  <a:pos x="connsiteX1" y="connsiteY1"/>
                </a:cxn>
                <a:cxn ang="0">
                  <a:pos x="connsiteX2" y="connsiteY2"/>
                </a:cxn>
                <a:cxn ang="0">
                  <a:pos x="connsiteX3" y="connsiteY3"/>
                </a:cxn>
              </a:cxnLst>
              <a:rect l="l" t="t" r="r" b="b"/>
              <a:pathLst>
                <a:path w="1187950" h="689109">
                  <a:moveTo>
                    <a:pt x="1187950" y="344439"/>
                  </a:moveTo>
                  <a:lnTo>
                    <a:pt x="596515" y="689110"/>
                  </a:lnTo>
                  <a:lnTo>
                    <a:pt x="0" y="344748"/>
                  </a:lnTo>
                  <a:lnTo>
                    <a:pt x="591435"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45" name="자유형: 도형 9">
              <a:extLst>
                <a:ext uri="{FF2B5EF4-FFF2-40B4-BE49-F238E27FC236}">
                  <a16:creationId xmlns:a16="http://schemas.microsoft.com/office/drawing/2014/main" id="{4FBEC445-6EBA-4CF7-8C9B-55CC0BEBFEA5}"/>
                </a:ext>
              </a:extLst>
            </p:cNvPr>
            <p:cNvSpPr/>
            <p:nvPr/>
          </p:nvSpPr>
          <p:spPr>
            <a:xfrm>
              <a:off x="4384963" y="5073842"/>
              <a:ext cx="904394" cy="524625"/>
            </a:xfrm>
            <a:custGeom>
              <a:avLst/>
              <a:gdLst>
                <a:gd name="connsiteX0" fmla="*/ 904394 w 904394"/>
                <a:gd name="connsiteY0" fmla="*/ 262236 h 524625"/>
                <a:gd name="connsiteX1" fmla="*/ 454121 w 904394"/>
                <a:gd name="connsiteY1" fmla="*/ 524625 h 524625"/>
                <a:gd name="connsiteX2" fmla="*/ 0 w 904394"/>
                <a:gd name="connsiteY2" fmla="*/ 262466 h 524625"/>
                <a:gd name="connsiteX3" fmla="*/ 450273 w 904394"/>
                <a:gd name="connsiteY3" fmla="*/ 0 h 524625"/>
              </a:gdLst>
              <a:ahLst/>
              <a:cxnLst>
                <a:cxn ang="0">
                  <a:pos x="connsiteX0" y="connsiteY0"/>
                </a:cxn>
                <a:cxn ang="0">
                  <a:pos x="connsiteX1" y="connsiteY1"/>
                </a:cxn>
                <a:cxn ang="0">
                  <a:pos x="connsiteX2" y="connsiteY2"/>
                </a:cxn>
                <a:cxn ang="0">
                  <a:pos x="connsiteX3" y="connsiteY3"/>
                </a:cxn>
              </a:cxnLst>
              <a:rect l="l" t="t" r="r" b="b"/>
              <a:pathLst>
                <a:path w="904394" h="524625">
                  <a:moveTo>
                    <a:pt x="904394" y="262236"/>
                  </a:moveTo>
                  <a:lnTo>
                    <a:pt x="454121" y="524625"/>
                  </a:lnTo>
                  <a:lnTo>
                    <a:pt x="0" y="262466"/>
                  </a:lnTo>
                  <a:lnTo>
                    <a:pt x="450273" y="0"/>
                  </a:lnTo>
                  <a:close/>
                </a:path>
              </a:pathLst>
            </a:custGeom>
            <a:solidFill>
              <a:schemeClr val="accent4">
                <a:lumMod val="60000"/>
                <a:lumOff val="40000"/>
              </a:schemeClr>
            </a:solidFill>
            <a:ln w="7682" cap="flat">
              <a:noFill/>
              <a:prstDash val="solid"/>
              <a:miter/>
            </a:ln>
          </p:spPr>
          <p:txBody>
            <a:bodyPr rtlCol="0" anchor="ctr"/>
            <a:lstStyle/>
            <a:p>
              <a:endParaRPr lang="ko-KR" altLang="en-US"/>
            </a:p>
          </p:txBody>
        </p:sp>
        <p:sp>
          <p:nvSpPr>
            <p:cNvPr id="46" name="자유형: 도형 10">
              <a:extLst>
                <a:ext uri="{FF2B5EF4-FFF2-40B4-BE49-F238E27FC236}">
                  <a16:creationId xmlns:a16="http://schemas.microsoft.com/office/drawing/2014/main" id="{B2F6D69E-52DB-48D3-BB9D-8BF52606B3F9}"/>
                </a:ext>
              </a:extLst>
            </p:cNvPr>
            <p:cNvSpPr/>
            <p:nvPr/>
          </p:nvSpPr>
          <p:spPr>
            <a:xfrm>
              <a:off x="3629121" y="0"/>
              <a:ext cx="4441151" cy="5010727"/>
            </a:xfrm>
            <a:custGeom>
              <a:avLst/>
              <a:gdLst>
                <a:gd name="connsiteX0" fmla="*/ 0 w 4441151"/>
                <a:gd name="connsiteY0" fmla="*/ 4926061 h 5010727"/>
                <a:gd name="connsiteX1" fmla="*/ 257156 w 4441151"/>
                <a:gd name="connsiteY1" fmla="*/ 4772583 h 5010727"/>
                <a:gd name="connsiteX2" fmla="*/ 2795925 w 4441151"/>
                <a:gd name="connsiteY2" fmla="*/ 2717107 h 5010727"/>
                <a:gd name="connsiteX3" fmla="*/ 3728413 w 4441151"/>
                <a:gd name="connsiteY3" fmla="*/ 1465657 h 5010727"/>
                <a:gd name="connsiteX4" fmla="*/ 3885123 w 4441151"/>
                <a:gd name="connsiteY4" fmla="*/ 1136535 h 5010727"/>
                <a:gd name="connsiteX5" fmla="*/ 3870884 w 4441151"/>
                <a:gd name="connsiteY5" fmla="*/ 1094586 h 5010727"/>
                <a:gd name="connsiteX6" fmla="*/ 3616653 w 4441151"/>
                <a:gd name="connsiteY6" fmla="*/ 944880 h 5010727"/>
                <a:gd name="connsiteX7" fmla="*/ 4441152 w 4441151"/>
                <a:gd name="connsiteY7" fmla="*/ 0 h 5010727"/>
                <a:gd name="connsiteX8" fmla="*/ 4394431 w 4441151"/>
                <a:gd name="connsiteY8" fmla="*/ 1403773 h 5010727"/>
                <a:gd name="connsiteX9" fmla="*/ 4079087 w 4441151"/>
                <a:gd name="connsiteY9" fmla="*/ 1217661 h 5010727"/>
                <a:gd name="connsiteX10" fmla="*/ 4031519 w 4441151"/>
                <a:gd name="connsiteY10" fmla="*/ 1243446 h 5010727"/>
                <a:gd name="connsiteX11" fmla="*/ 3591945 w 4441151"/>
                <a:gd name="connsiteY11" fmla="*/ 2026535 h 5010727"/>
                <a:gd name="connsiteX12" fmla="*/ 3173769 w 4441151"/>
                <a:gd name="connsiteY12" fmla="*/ 2565708 h 5010727"/>
                <a:gd name="connsiteX13" fmla="*/ 2701329 w 4441151"/>
                <a:gd name="connsiteY13" fmla="*/ 3070937 h 5010727"/>
                <a:gd name="connsiteX14" fmla="*/ 2106430 w 4441151"/>
                <a:gd name="connsiteY14" fmla="*/ 3621809 h 5010727"/>
                <a:gd name="connsiteX15" fmla="*/ 1285394 w 4441151"/>
                <a:gd name="connsiteY15" fmla="*/ 4271818 h 5010727"/>
                <a:gd name="connsiteX16" fmla="*/ 146242 w 4441151"/>
                <a:gd name="connsiteY16" fmla="*/ 5010728 h 5010727"/>
                <a:gd name="connsiteX17" fmla="*/ 0 w 4441151"/>
                <a:gd name="connsiteY17" fmla="*/ 4926061 h 501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1151" h="5010727">
                  <a:moveTo>
                    <a:pt x="0" y="4926061"/>
                  </a:moveTo>
                  <a:cubicBezTo>
                    <a:pt x="85052" y="4873952"/>
                    <a:pt x="172181" y="4824923"/>
                    <a:pt x="257156" y="4772583"/>
                  </a:cubicBezTo>
                  <a:cubicBezTo>
                    <a:pt x="1192107" y="4197004"/>
                    <a:pt x="2044700" y="3519286"/>
                    <a:pt x="2795925" y="2717107"/>
                  </a:cubicBezTo>
                  <a:cubicBezTo>
                    <a:pt x="3153526" y="2335261"/>
                    <a:pt x="3477260" y="1927244"/>
                    <a:pt x="3728413" y="1465657"/>
                  </a:cubicBezTo>
                  <a:cubicBezTo>
                    <a:pt x="3786525" y="1358823"/>
                    <a:pt x="3838402" y="1248833"/>
                    <a:pt x="3885123" y="1136535"/>
                  </a:cubicBezTo>
                  <a:cubicBezTo>
                    <a:pt x="3893744" y="1115830"/>
                    <a:pt x="3890819" y="1105978"/>
                    <a:pt x="3870884" y="1094586"/>
                  </a:cubicBezTo>
                  <a:cubicBezTo>
                    <a:pt x="3786525" y="1046326"/>
                    <a:pt x="3703244" y="996065"/>
                    <a:pt x="3616653" y="944880"/>
                  </a:cubicBezTo>
                  <a:cubicBezTo>
                    <a:pt x="3890665" y="630921"/>
                    <a:pt x="4169064" y="311727"/>
                    <a:pt x="4441152" y="0"/>
                  </a:cubicBezTo>
                  <a:cubicBezTo>
                    <a:pt x="4439844" y="161790"/>
                    <a:pt x="4410364" y="1031394"/>
                    <a:pt x="4394431" y="1403773"/>
                  </a:cubicBezTo>
                  <a:cubicBezTo>
                    <a:pt x="4296988" y="1346893"/>
                    <a:pt x="4176453" y="1274618"/>
                    <a:pt x="4079087" y="1217661"/>
                  </a:cubicBezTo>
                  <a:cubicBezTo>
                    <a:pt x="4056304" y="1208424"/>
                    <a:pt x="4048607" y="1200727"/>
                    <a:pt x="4031519" y="1243446"/>
                  </a:cubicBezTo>
                  <a:cubicBezTo>
                    <a:pt x="3916604" y="1510761"/>
                    <a:pt x="3759508" y="1789315"/>
                    <a:pt x="3591945" y="2026535"/>
                  </a:cubicBezTo>
                  <a:cubicBezTo>
                    <a:pt x="3461713" y="2210878"/>
                    <a:pt x="3321782" y="2395374"/>
                    <a:pt x="3173769" y="2565708"/>
                  </a:cubicBezTo>
                  <a:cubicBezTo>
                    <a:pt x="3088871" y="2663383"/>
                    <a:pt x="2773065" y="2999586"/>
                    <a:pt x="2701329" y="3070937"/>
                  </a:cubicBezTo>
                  <a:cubicBezTo>
                    <a:pt x="2509674" y="3261668"/>
                    <a:pt x="2310246" y="3444086"/>
                    <a:pt x="2106430" y="3621809"/>
                  </a:cubicBezTo>
                  <a:cubicBezTo>
                    <a:pt x="1843501" y="3850948"/>
                    <a:pt x="1566488" y="4065463"/>
                    <a:pt x="1285394" y="4271818"/>
                  </a:cubicBezTo>
                  <a:cubicBezTo>
                    <a:pt x="969818" y="4502728"/>
                    <a:pt x="338667" y="4910667"/>
                    <a:pt x="146242" y="5010728"/>
                  </a:cubicBezTo>
                  <a:cubicBezTo>
                    <a:pt x="92364" y="4979940"/>
                    <a:pt x="69273" y="4964546"/>
                    <a:pt x="0" y="4926061"/>
                  </a:cubicBezTo>
                  <a:close/>
                </a:path>
              </a:pathLst>
            </a:custGeom>
            <a:solidFill>
              <a:schemeClr val="accent6"/>
            </a:solidFill>
            <a:ln w="7682" cap="flat">
              <a:noFill/>
              <a:prstDash val="solid"/>
              <a:miter/>
            </a:ln>
          </p:spPr>
          <p:txBody>
            <a:bodyPr rtlCol="0" anchor="ctr"/>
            <a:lstStyle/>
            <a:p>
              <a:endParaRPr lang="ko-KR" altLang="en-US"/>
            </a:p>
          </p:txBody>
        </p:sp>
        <p:sp>
          <p:nvSpPr>
            <p:cNvPr id="47" name="자유형: 도형 11">
              <a:extLst>
                <a:ext uri="{FF2B5EF4-FFF2-40B4-BE49-F238E27FC236}">
                  <a16:creationId xmlns:a16="http://schemas.microsoft.com/office/drawing/2014/main" id="{7E45B509-3156-484C-951D-8B9042EB64A2}"/>
                </a:ext>
              </a:extLst>
            </p:cNvPr>
            <p:cNvSpPr/>
            <p:nvPr/>
          </p:nvSpPr>
          <p:spPr>
            <a:xfrm>
              <a:off x="3774978" y="1207296"/>
              <a:ext cx="3956396" cy="3895794"/>
            </a:xfrm>
            <a:custGeom>
              <a:avLst/>
              <a:gdLst>
                <a:gd name="connsiteX0" fmla="*/ 0 w 3956396"/>
                <a:gd name="connsiteY0" fmla="*/ 3804124 h 3895794"/>
                <a:gd name="connsiteX1" fmla="*/ 166947 w 3956396"/>
                <a:gd name="connsiteY1" fmla="*/ 3709528 h 3895794"/>
                <a:gd name="connsiteX2" fmla="*/ 1584498 w 3956396"/>
                <a:gd name="connsiteY2" fmla="*/ 2720237 h 3895794"/>
                <a:gd name="connsiteX3" fmla="*/ 2354195 w 3956396"/>
                <a:gd name="connsiteY3" fmla="*/ 2047598 h 3895794"/>
                <a:gd name="connsiteX4" fmla="*/ 3088794 w 3956396"/>
                <a:gd name="connsiteY4" fmla="*/ 1272052 h 3895794"/>
                <a:gd name="connsiteX5" fmla="*/ 3848331 w 3956396"/>
                <a:gd name="connsiteY5" fmla="*/ 111503 h 3895794"/>
                <a:gd name="connsiteX6" fmla="*/ 3882506 w 3956396"/>
                <a:gd name="connsiteY6" fmla="*/ 30069 h 3895794"/>
                <a:gd name="connsiteX7" fmla="*/ 3936924 w 3956396"/>
                <a:gd name="connsiteY7" fmla="*/ 13597 h 3895794"/>
                <a:gd name="connsiteX8" fmla="*/ 3956397 w 3956396"/>
                <a:gd name="connsiteY8" fmla="*/ 25912 h 3895794"/>
                <a:gd name="connsiteX9" fmla="*/ 3499967 w 3956396"/>
                <a:gd name="connsiteY9" fmla="*/ 842792 h 3895794"/>
                <a:gd name="connsiteX10" fmla="*/ 2380211 w 3956396"/>
                <a:gd name="connsiteY10" fmla="*/ 2117410 h 3895794"/>
                <a:gd name="connsiteX11" fmla="*/ 145396 w 3956396"/>
                <a:gd name="connsiteY11" fmla="*/ 3812052 h 3895794"/>
                <a:gd name="connsiteX12" fmla="*/ 385 w 3956396"/>
                <a:gd name="connsiteY12" fmla="*/ 3895795 h 3895794"/>
                <a:gd name="connsiteX13" fmla="*/ 0 w 3956396"/>
                <a:gd name="connsiteY13" fmla="*/ 3804124 h 389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6396" h="3895794">
                  <a:moveTo>
                    <a:pt x="0" y="3804124"/>
                  </a:moveTo>
                  <a:cubicBezTo>
                    <a:pt x="69658" y="3764946"/>
                    <a:pt x="112145" y="3742471"/>
                    <a:pt x="166947" y="3709528"/>
                  </a:cubicBezTo>
                  <a:cubicBezTo>
                    <a:pt x="662016" y="3412194"/>
                    <a:pt x="1134764" y="3082533"/>
                    <a:pt x="1584498" y="2720237"/>
                  </a:cubicBezTo>
                  <a:cubicBezTo>
                    <a:pt x="1850044" y="2506338"/>
                    <a:pt x="2106122" y="2281663"/>
                    <a:pt x="2354195" y="2047598"/>
                  </a:cubicBezTo>
                  <a:cubicBezTo>
                    <a:pt x="2613737" y="1802758"/>
                    <a:pt x="2859579" y="1545217"/>
                    <a:pt x="3088794" y="1272052"/>
                  </a:cubicBezTo>
                  <a:cubicBezTo>
                    <a:pt x="3387898" y="915528"/>
                    <a:pt x="3656677" y="538607"/>
                    <a:pt x="3848331" y="111503"/>
                  </a:cubicBezTo>
                  <a:cubicBezTo>
                    <a:pt x="3860416" y="84640"/>
                    <a:pt x="3873885" y="58086"/>
                    <a:pt x="3882506" y="30069"/>
                  </a:cubicBezTo>
                  <a:cubicBezTo>
                    <a:pt x="3893435" y="-5337"/>
                    <a:pt x="3910446" y="-7646"/>
                    <a:pt x="3936924" y="13597"/>
                  </a:cubicBezTo>
                  <a:cubicBezTo>
                    <a:pt x="3942850" y="18369"/>
                    <a:pt x="3949854" y="21833"/>
                    <a:pt x="3956397" y="25912"/>
                  </a:cubicBezTo>
                  <a:cubicBezTo>
                    <a:pt x="3834939" y="315395"/>
                    <a:pt x="3679537" y="585867"/>
                    <a:pt x="3499967" y="842792"/>
                  </a:cubicBezTo>
                  <a:cubicBezTo>
                    <a:pt x="3174000" y="1309228"/>
                    <a:pt x="2792307" y="1726866"/>
                    <a:pt x="2380211" y="2117410"/>
                  </a:cubicBezTo>
                  <a:cubicBezTo>
                    <a:pt x="1697567" y="2764263"/>
                    <a:pt x="952577" y="3329298"/>
                    <a:pt x="145396" y="3812052"/>
                  </a:cubicBezTo>
                  <a:cubicBezTo>
                    <a:pt x="100292" y="3838991"/>
                    <a:pt x="45797" y="3869394"/>
                    <a:pt x="385" y="3895795"/>
                  </a:cubicBezTo>
                  <a:cubicBezTo>
                    <a:pt x="385" y="3865007"/>
                    <a:pt x="385" y="3834219"/>
                    <a:pt x="0" y="3804124"/>
                  </a:cubicBezTo>
                  <a:close/>
                </a:path>
              </a:pathLst>
            </a:custGeom>
            <a:solidFill>
              <a:schemeClr val="bg1">
                <a:lumMod val="75000"/>
              </a:schemeClr>
            </a:solidFill>
            <a:ln w="7682" cap="flat">
              <a:noFill/>
              <a:prstDash val="solid"/>
              <a:miter/>
            </a:ln>
          </p:spPr>
          <p:txBody>
            <a:bodyPr rtlCol="0" anchor="ctr"/>
            <a:lstStyle/>
            <a:p>
              <a:endParaRPr lang="ko-KR" altLang="en-US"/>
            </a:p>
          </p:txBody>
        </p:sp>
        <p:sp>
          <p:nvSpPr>
            <p:cNvPr id="48" name="자유형: 도형 12">
              <a:extLst>
                <a:ext uri="{FF2B5EF4-FFF2-40B4-BE49-F238E27FC236}">
                  <a16:creationId xmlns:a16="http://schemas.microsoft.com/office/drawing/2014/main" id="{8C5D6053-7A0C-48B2-8655-02EE79A99B1C}"/>
                </a:ext>
              </a:extLst>
            </p:cNvPr>
            <p:cNvSpPr/>
            <p:nvPr/>
          </p:nvSpPr>
          <p:spPr>
            <a:xfrm>
              <a:off x="8023552" y="0"/>
              <a:ext cx="100599" cy="1422078"/>
            </a:xfrm>
            <a:custGeom>
              <a:avLst/>
              <a:gdLst>
                <a:gd name="connsiteX0" fmla="*/ 0 w 100599"/>
                <a:gd name="connsiteY0" fmla="*/ 1403773 h 1422078"/>
                <a:gd name="connsiteX1" fmla="*/ 46721 w 100599"/>
                <a:gd name="connsiteY1" fmla="*/ 0 h 1422078"/>
                <a:gd name="connsiteX2" fmla="*/ 100599 w 100599"/>
                <a:gd name="connsiteY2" fmla="*/ 0 h 1422078"/>
                <a:gd name="connsiteX3" fmla="*/ 61961 w 100599"/>
                <a:gd name="connsiteY3" fmla="*/ 1377296 h 1422078"/>
                <a:gd name="connsiteX4" fmla="*/ 0 w 100599"/>
                <a:gd name="connsiteY4" fmla="*/ 1403773 h 1422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99" h="1422078">
                  <a:moveTo>
                    <a:pt x="0" y="1403773"/>
                  </a:moveTo>
                  <a:cubicBezTo>
                    <a:pt x="6543" y="1390688"/>
                    <a:pt x="46721" y="130848"/>
                    <a:pt x="46721" y="0"/>
                  </a:cubicBezTo>
                  <a:cubicBezTo>
                    <a:pt x="85206" y="0"/>
                    <a:pt x="77509" y="0"/>
                    <a:pt x="100599" y="0"/>
                  </a:cubicBezTo>
                  <a:cubicBezTo>
                    <a:pt x="92441" y="245533"/>
                    <a:pt x="67964" y="1181639"/>
                    <a:pt x="61961" y="1377296"/>
                  </a:cubicBezTo>
                  <a:cubicBezTo>
                    <a:pt x="60036" y="1440103"/>
                    <a:pt x="61037" y="1424709"/>
                    <a:pt x="0" y="1403773"/>
                  </a:cubicBezTo>
                  <a:close/>
                </a:path>
              </a:pathLst>
            </a:custGeom>
            <a:solidFill>
              <a:schemeClr val="bg1">
                <a:lumMod val="75000"/>
              </a:schemeClr>
            </a:solidFill>
            <a:ln w="7682" cap="flat">
              <a:noFill/>
              <a:prstDash val="solid"/>
              <a:miter/>
            </a:ln>
          </p:spPr>
          <p:txBody>
            <a:bodyPr rtlCol="0" anchor="ctr"/>
            <a:lstStyle/>
            <a:p>
              <a:endParaRPr lang="ko-KR" altLang="en-US"/>
            </a:p>
          </p:txBody>
        </p:sp>
        <p:sp>
          <p:nvSpPr>
            <p:cNvPr id="49" name="자유형: 도형 13">
              <a:extLst>
                <a:ext uri="{FF2B5EF4-FFF2-40B4-BE49-F238E27FC236}">
                  <a16:creationId xmlns:a16="http://schemas.microsoft.com/office/drawing/2014/main" id="{AE53517D-0ACB-4A74-A3B7-27E326DBE929}"/>
                </a:ext>
              </a:extLst>
            </p:cNvPr>
            <p:cNvSpPr/>
            <p:nvPr/>
          </p:nvSpPr>
          <p:spPr>
            <a:xfrm>
              <a:off x="4383424" y="5336924"/>
              <a:ext cx="454121" cy="1423939"/>
            </a:xfrm>
            <a:custGeom>
              <a:avLst/>
              <a:gdLst>
                <a:gd name="connsiteX0" fmla="*/ 454121 w 454121"/>
                <a:gd name="connsiteY0" fmla="*/ 1423939 h 1423939"/>
                <a:gd name="connsiteX1" fmla="*/ 0 w 454121"/>
                <a:gd name="connsiteY1" fmla="*/ 1162242 h 1423939"/>
                <a:gd name="connsiteX2" fmla="*/ 0 w 454121"/>
                <a:gd name="connsiteY2" fmla="*/ 0 h 1423939"/>
                <a:gd name="connsiteX3" fmla="*/ 454121 w 454121"/>
                <a:gd name="connsiteY3" fmla="*/ 261697 h 1423939"/>
              </a:gdLst>
              <a:ahLst/>
              <a:cxnLst>
                <a:cxn ang="0">
                  <a:pos x="connsiteX0" y="connsiteY0"/>
                </a:cxn>
                <a:cxn ang="0">
                  <a:pos x="connsiteX1" y="connsiteY1"/>
                </a:cxn>
                <a:cxn ang="0">
                  <a:pos x="connsiteX2" y="connsiteY2"/>
                </a:cxn>
                <a:cxn ang="0">
                  <a:pos x="connsiteX3" y="connsiteY3"/>
                </a:cxn>
              </a:cxnLst>
              <a:rect l="l" t="t" r="r" b="b"/>
              <a:pathLst>
                <a:path w="454121" h="1423939">
                  <a:moveTo>
                    <a:pt x="454121" y="1423939"/>
                  </a:moveTo>
                  <a:lnTo>
                    <a:pt x="0" y="1162242"/>
                  </a:lnTo>
                  <a:lnTo>
                    <a:pt x="0" y="0"/>
                  </a:lnTo>
                  <a:lnTo>
                    <a:pt x="454121" y="261697"/>
                  </a:lnTo>
                  <a:close/>
                </a:path>
              </a:pathLst>
            </a:custGeom>
            <a:solidFill>
              <a:schemeClr val="accent4">
                <a:lumMod val="75000"/>
              </a:schemeClr>
            </a:solidFill>
            <a:ln w="7682" cap="flat">
              <a:noFill/>
              <a:prstDash val="solid"/>
              <a:miter/>
            </a:ln>
          </p:spPr>
          <p:txBody>
            <a:bodyPr rtlCol="0" anchor="ctr"/>
            <a:lstStyle/>
            <a:p>
              <a:endParaRPr lang="ko-KR" altLang="en-US"/>
            </a:p>
          </p:txBody>
        </p:sp>
        <p:sp>
          <p:nvSpPr>
            <p:cNvPr id="50" name="자유형: 도형 14">
              <a:extLst>
                <a:ext uri="{FF2B5EF4-FFF2-40B4-BE49-F238E27FC236}">
                  <a16:creationId xmlns:a16="http://schemas.microsoft.com/office/drawing/2014/main" id="{423FF9D9-D63B-48C1-AE5E-2FAF110451F6}"/>
                </a:ext>
              </a:extLst>
            </p:cNvPr>
            <p:cNvSpPr/>
            <p:nvPr/>
          </p:nvSpPr>
          <p:spPr>
            <a:xfrm>
              <a:off x="4837545" y="5336924"/>
              <a:ext cx="454121" cy="1423939"/>
            </a:xfrm>
            <a:custGeom>
              <a:avLst/>
              <a:gdLst>
                <a:gd name="connsiteX0" fmla="*/ 454121 w 454121"/>
                <a:gd name="connsiteY0" fmla="*/ 0 h 1423939"/>
                <a:gd name="connsiteX1" fmla="*/ 0 w 454121"/>
                <a:gd name="connsiteY1" fmla="*/ 261697 h 1423939"/>
                <a:gd name="connsiteX2" fmla="*/ 0 w 454121"/>
                <a:gd name="connsiteY2" fmla="*/ 1423939 h 1423939"/>
                <a:gd name="connsiteX3" fmla="*/ 454121 w 454121"/>
                <a:gd name="connsiteY3" fmla="*/ 1162242 h 1423939"/>
              </a:gdLst>
              <a:ahLst/>
              <a:cxnLst>
                <a:cxn ang="0">
                  <a:pos x="connsiteX0" y="connsiteY0"/>
                </a:cxn>
                <a:cxn ang="0">
                  <a:pos x="connsiteX1" y="connsiteY1"/>
                </a:cxn>
                <a:cxn ang="0">
                  <a:pos x="connsiteX2" y="connsiteY2"/>
                </a:cxn>
                <a:cxn ang="0">
                  <a:pos x="connsiteX3" y="connsiteY3"/>
                </a:cxn>
              </a:cxnLst>
              <a:rect l="l" t="t" r="r" b="b"/>
              <a:pathLst>
                <a:path w="454121" h="1423939">
                  <a:moveTo>
                    <a:pt x="454121" y="0"/>
                  </a:moveTo>
                  <a:lnTo>
                    <a:pt x="0" y="261697"/>
                  </a:lnTo>
                  <a:lnTo>
                    <a:pt x="0" y="1423939"/>
                  </a:lnTo>
                  <a:lnTo>
                    <a:pt x="454121" y="1162242"/>
                  </a:lnTo>
                  <a:close/>
                </a:path>
              </a:pathLst>
            </a:custGeom>
            <a:solidFill>
              <a:schemeClr val="accent4"/>
            </a:solidFill>
            <a:ln w="7682" cap="flat">
              <a:noFill/>
              <a:prstDash val="solid"/>
              <a:miter/>
            </a:ln>
          </p:spPr>
          <p:txBody>
            <a:bodyPr rtlCol="0" anchor="ctr"/>
            <a:lstStyle/>
            <a:p>
              <a:endParaRPr lang="ko-KR" altLang="en-US"/>
            </a:p>
          </p:txBody>
        </p:sp>
        <p:sp>
          <p:nvSpPr>
            <p:cNvPr id="51" name="자유형: 도형 15">
              <a:extLst>
                <a:ext uri="{FF2B5EF4-FFF2-40B4-BE49-F238E27FC236}">
                  <a16:creationId xmlns:a16="http://schemas.microsoft.com/office/drawing/2014/main" id="{C0AEEBCB-2996-4626-92E5-3978D967E1C3}"/>
                </a:ext>
              </a:extLst>
            </p:cNvPr>
            <p:cNvSpPr/>
            <p:nvPr/>
          </p:nvSpPr>
          <p:spPr>
            <a:xfrm>
              <a:off x="4494029" y="5134263"/>
              <a:ext cx="658167" cy="386003"/>
            </a:xfrm>
            <a:custGeom>
              <a:avLst/>
              <a:gdLst>
                <a:gd name="connsiteX0" fmla="*/ 658168 w 658167"/>
                <a:gd name="connsiteY0" fmla="*/ 123613 h 386003"/>
                <a:gd name="connsiteX1" fmla="*/ 207895 w 658167"/>
                <a:gd name="connsiteY1" fmla="*/ 386003 h 386003"/>
                <a:gd name="connsiteX2" fmla="*/ 0 w 658167"/>
                <a:gd name="connsiteY2" fmla="*/ 262390 h 386003"/>
                <a:gd name="connsiteX3" fmla="*/ 450273 w 658167"/>
                <a:gd name="connsiteY3" fmla="*/ 0 h 386003"/>
              </a:gdLst>
              <a:ahLst/>
              <a:cxnLst>
                <a:cxn ang="0">
                  <a:pos x="connsiteX0" y="connsiteY0"/>
                </a:cxn>
                <a:cxn ang="0">
                  <a:pos x="connsiteX1" y="connsiteY1"/>
                </a:cxn>
                <a:cxn ang="0">
                  <a:pos x="connsiteX2" y="connsiteY2"/>
                </a:cxn>
                <a:cxn ang="0">
                  <a:pos x="connsiteX3" y="connsiteY3"/>
                </a:cxn>
              </a:cxnLst>
              <a:rect l="l" t="t" r="r" b="b"/>
              <a:pathLst>
                <a:path w="658167" h="386003">
                  <a:moveTo>
                    <a:pt x="658168" y="123613"/>
                  </a:moveTo>
                  <a:lnTo>
                    <a:pt x="207895" y="386003"/>
                  </a:lnTo>
                  <a:lnTo>
                    <a:pt x="0" y="262390"/>
                  </a:lnTo>
                  <a:lnTo>
                    <a:pt x="450273" y="0"/>
                  </a:lnTo>
                  <a:close/>
                </a:path>
              </a:pathLst>
            </a:custGeom>
            <a:solidFill>
              <a:srgbClr val="DBDBDB"/>
            </a:solidFill>
            <a:ln w="7682" cap="flat">
              <a:noFill/>
              <a:prstDash val="solid"/>
              <a:miter/>
            </a:ln>
          </p:spPr>
          <p:txBody>
            <a:bodyPr rtlCol="0" anchor="ctr"/>
            <a:lstStyle/>
            <a:p>
              <a:endParaRPr lang="ko-KR" altLang="en-US"/>
            </a:p>
          </p:txBody>
        </p:sp>
        <p:sp>
          <p:nvSpPr>
            <p:cNvPr id="52" name="자유형: 도형 16">
              <a:extLst>
                <a:ext uri="{FF2B5EF4-FFF2-40B4-BE49-F238E27FC236}">
                  <a16:creationId xmlns:a16="http://schemas.microsoft.com/office/drawing/2014/main" id="{BF26D36F-5149-4B37-B3E9-3D2F075E7F5A}"/>
                </a:ext>
              </a:extLst>
            </p:cNvPr>
            <p:cNvSpPr/>
            <p:nvPr/>
          </p:nvSpPr>
          <p:spPr>
            <a:xfrm>
              <a:off x="5431751" y="4099867"/>
              <a:ext cx="904394" cy="524625"/>
            </a:xfrm>
            <a:custGeom>
              <a:avLst/>
              <a:gdLst>
                <a:gd name="connsiteX0" fmla="*/ 904394 w 904394"/>
                <a:gd name="connsiteY0" fmla="*/ 262236 h 524625"/>
                <a:gd name="connsiteX1" fmla="*/ 454121 w 904394"/>
                <a:gd name="connsiteY1" fmla="*/ 524626 h 524625"/>
                <a:gd name="connsiteX2" fmla="*/ 0 w 904394"/>
                <a:gd name="connsiteY2" fmla="*/ 262467 h 524625"/>
                <a:gd name="connsiteX3" fmla="*/ 450273 w 904394"/>
                <a:gd name="connsiteY3" fmla="*/ 0 h 524625"/>
              </a:gdLst>
              <a:ahLst/>
              <a:cxnLst>
                <a:cxn ang="0">
                  <a:pos x="connsiteX0" y="connsiteY0"/>
                </a:cxn>
                <a:cxn ang="0">
                  <a:pos x="connsiteX1" y="connsiteY1"/>
                </a:cxn>
                <a:cxn ang="0">
                  <a:pos x="connsiteX2" y="connsiteY2"/>
                </a:cxn>
                <a:cxn ang="0">
                  <a:pos x="connsiteX3" y="connsiteY3"/>
                </a:cxn>
              </a:cxnLst>
              <a:rect l="l" t="t" r="r" b="b"/>
              <a:pathLst>
                <a:path w="904394" h="524625">
                  <a:moveTo>
                    <a:pt x="904394" y="262236"/>
                  </a:moveTo>
                  <a:lnTo>
                    <a:pt x="454121" y="524626"/>
                  </a:lnTo>
                  <a:lnTo>
                    <a:pt x="0" y="262467"/>
                  </a:lnTo>
                  <a:lnTo>
                    <a:pt x="450273" y="0"/>
                  </a:lnTo>
                  <a:close/>
                </a:path>
              </a:pathLst>
            </a:custGeom>
            <a:solidFill>
              <a:schemeClr val="accent3">
                <a:lumMod val="60000"/>
                <a:lumOff val="40000"/>
              </a:schemeClr>
            </a:solidFill>
            <a:ln w="7682" cap="flat">
              <a:noFill/>
              <a:prstDash val="solid"/>
              <a:miter/>
            </a:ln>
          </p:spPr>
          <p:txBody>
            <a:bodyPr rtlCol="0" anchor="ctr"/>
            <a:lstStyle/>
            <a:p>
              <a:endParaRPr lang="ko-KR" altLang="en-US"/>
            </a:p>
          </p:txBody>
        </p:sp>
        <p:sp>
          <p:nvSpPr>
            <p:cNvPr id="53" name="자유형: 도형 17">
              <a:extLst>
                <a:ext uri="{FF2B5EF4-FFF2-40B4-BE49-F238E27FC236}">
                  <a16:creationId xmlns:a16="http://schemas.microsoft.com/office/drawing/2014/main" id="{4251AB15-09A7-4710-992E-53DA1B5160CE}"/>
                </a:ext>
              </a:extLst>
            </p:cNvPr>
            <p:cNvSpPr/>
            <p:nvPr/>
          </p:nvSpPr>
          <p:spPr>
            <a:xfrm>
              <a:off x="5430212" y="4362950"/>
              <a:ext cx="454121" cy="1802322"/>
            </a:xfrm>
            <a:custGeom>
              <a:avLst/>
              <a:gdLst>
                <a:gd name="connsiteX0" fmla="*/ 454121 w 454121"/>
                <a:gd name="connsiteY0" fmla="*/ 1802322 h 1802322"/>
                <a:gd name="connsiteX1" fmla="*/ 0 w 454121"/>
                <a:gd name="connsiteY1" fmla="*/ 1539394 h 1802322"/>
                <a:gd name="connsiteX2" fmla="*/ 0 w 454121"/>
                <a:gd name="connsiteY2" fmla="*/ 0 h 1802322"/>
                <a:gd name="connsiteX3" fmla="*/ 454121 w 454121"/>
                <a:gd name="connsiteY3" fmla="*/ 261697 h 1802322"/>
              </a:gdLst>
              <a:ahLst/>
              <a:cxnLst>
                <a:cxn ang="0">
                  <a:pos x="connsiteX0" y="connsiteY0"/>
                </a:cxn>
                <a:cxn ang="0">
                  <a:pos x="connsiteX1" y="connsiteY1"/>
                </a:cxn>
                <a:cxn ang="0">
                  <a:pos x="connsiteX2" y="connsiteY2"/>
                </a:cxn>
                <a:cxn ang="0">
                  <a:pos x="connsiteX3" y="connsiteY3"/>
                </a:cxn>
              </a:cxnLst>
              <a:rect l="l" t="t" r="r" b="b"/>
              <a:pathLst>
                <a:path w="454121" h="1802322">
                  <a:moveTo>
                    <a:pt x="454121" y="1802322"/>
                  </a:moveTo>
                  <a:lnTo>
                    <a:pt x="0" y="1539394"/>
                  </a:lnTo>
                  <a:lnTo>
                    <a:pt x="0" y="0"/>
                  </a:lnTo>
                  <a:lnTo>
                    <a:pt x="454121" y="261697"/>
                  </a:lnTo>
                  <a:close/>
                </a:path>
              </a:pathLst>
            </a:custGeom>
            <a:solidFill>
              <a:schemeClr val="accent3">
                <a:lumMod val="75000"/>
              </a:schemeClr>
            </a:solidFill>
            <a:ln w="7682" cap="flat">
              <a:noFill/>
              <a:prstDash val="solid"/>
              <a:miter/>
            </a:ln>
          </p:spPr>
          <p:txBody>
            <a:bodyPr rtlCol="0" anchor="ctr"/>
            <a:lstStyle/>
            <a:p>
              <a:endParaRPr lang="ko-KR" altLang="en-US"/>
            </a:p>
          </p:txBody>
        </p:sp>
        <p:sp>
          <p:nvSpPr>
            <p:cNvPr id="54" name="자유형: 도형 18">
              <a:extLst>
                <a:ext uri="{FF2B5EF4-FFF2-40B4-BE49-F238E27FC236}">
                  <a16:creationId xmlns:a16="http://schemas.microsoft.com/office/drawing/2014/main" id="{BF30D7F5-4912-4A8A-A9EA-2246655CAEF2}"/>
                </a:ext>
              </a:extLst>
            </p:cNvPr>
            <p:cNvSpPr/>
            <p:nvPr/>
          </p:nvSpPr>
          <p:spPr>
            <a:xfrm>
              <a:off x="5884333" y="4362950"/>
              <a:ext cx="454121" cy="1801090"/>
            </a:xfrm>
            <a:custGeom>
              <a:avLst/>
              <a:gdLst>
                <a:gd name="connsiteX0" fmla="*/ 454121 w 454121"/>
                <a:gd name="connsiteY0" fmla="*/ 0 h 1801090"/>
                <a:gd name="connsiteX1" fmla="*/ 0 w 454121"/>
                <a:gd name="connsiteY1" fmla="*/ 261697 h 1801090"/>
                <a:gd name="connsiteX2" fmla="*/ 0 w 454121"/>
                <a:gd name="connsiteY2" fmla="*/ 1801091 h 1801090"/>
                <a:gd name="connsiteX3" fmla="*/ 454121 w 454121"/>
                <a:gd name="connsiteY3" fmla="*/ 1539394 h 1801090"/>
              </a:gdLst>
              <a:ahLst/>
              <a:cxnLst>
                <a:cxn ang="0">
                  <a:pos x="connsiteX0" y="connsiteY0"/>
                </a:cxn>
                <a:cxn ang="0">
                  <a:pos x="connsiteX1" y="connsiteY1"/>
                </a:cxn>
                <a:cxn ang="0">
                  <a:pos x="connsiteX2" y="connsiteY2"/>
                </a:cxn>
                <a:cxn ang="0">
                  <a:pos x="connsiteX3" y="connsiteY3"/>
                </a:cxn>
              </a:cxnLst>
              <a:rect l="l" t="t" r="r" b="b"/>
              <a:pathLst>
                <a:path w="454121" h="1801090">
                  <a:moveTo>
                    <a:pt x="454121" y="0"/>
                  </a:moveTo>
                  <a:lnTo>
                    <a:pt x="0" y="261697"/>
                  </a:lnTo>
                  <a:lnTo>
                    <a:pt x="0" y="1801091"/>
                  </a:lnTo>
                  <a:lnTo>
                    <a:pt x="454121" y="1539394"/>
                  </a:lnTo>
                  <a:close/>
                </a:path>
              </a:pathLst>
            </a:custGeom>
            <a:solidFill>
              <a:schemeClr val="accent3"/>
            </a:solidFill>
            <a:ln w="7682" cap="flat">
              <a:noFill/>
              <a:prstDash val="solid"/>
              <a:miter/>
            </a:ln>
          </p:spPr>
          <p:txBody>
            <a:bodyPr rtlCol="0" anchor="ctr"/>
            <a:lstStyle/>
            <a:p>
              <a:endParaRPr lang="ko-KR" altLang="en-US"/>
            </a:p>
          </p:txBody>
        </p:sp>
        <p:sp>
          <p:nvSpPr>
            <p:cNvPr id="55" name="자유형: 도형 19">
              <a:extLst>
                <a:ext uri="{FF2B5EF4-FFF2-40B4-BE49-F238E27FC236}">
                  <a16:creationId xmlns:a16="http://schemas.microsoft.com/office/drawing/2014/main" id="{4DB8AD1E-8A5B-4E61-927B-19E197861E9B}"/>
                </a:ext>
              </a:extLst>
            </p:cNvPr>
            <p:cNvSpPr/>
            <p:nvPr/>
          </p:nvSpPr>
          <p:spPr>
            <a:xfrm>
              <a:off x="5540817" y="4160289"/>
              <a:ext cx="658168" cy="386079"/>
            </a:xfrm>
            <a:custGeom>
              <a:avLst/>
              <a:gdLst>
                <a:gd name="connsiteX0" fmla="*/ 658168 w 658168"/>
                <a:gd name="connsiteY0" fmla="*/ 123613 h 386079"/>
                <a:gd name="connsiteX1" fmla="*/ 207895 w 658168"/>
                <a:gd name="connsiteY1" fmla="*/ 386080 h 386079"/>
                <a:gd name="connsiteX2" fmla="*/ 0 w 658168"/>
                <a:gd name="connsiteY2" fmla="*/ 262389 h 386079"/>
                <a:gd name="connsiteX3" fmla="*/ 450273 w 658168"/>
                <a:gd name="connsiteY3" fmla="*/ 0 h 386079"/>
              </a:gdLst>
              <a:ahLst/>
              <a:cxnLst>
                <a:cxn ang="0">
                  <a:pos x="connsiteX0" y="connsiteY0"/>
                </a:cxn>
                <a:cxn ang="0">
                  <a:pos x="connsiteX1" y="connsiteY1"/>
                </a:cxn>
                <a:cxn ang="0">
                  <a:pos x="connsiteX2" y="connsiteY2"/>
                </a:cxn>
                <a:cxn ang="0">
                  <a:pos x="connsiteX3" y="connsiteY3"/>
                </a:cxn>
              </a:cxnLst>
              <a:rect l="l" t="t" r="r" b="b"/>
              <a:pathLst>
                <a:path w="658168" h="386079">
                  <a:moveTo>
                    <a:pt x="658168" y="123613"/>
                  </a:moveTo>
                  <a:lnTo>
                    <a:pt x="207895" y="386080"/>
                  </a:lnTo>
                  <a:lnTo>
                    <a:pt x="0" y="262389"/>
                  </a:lnTo>
                  <a:lnTo>
                    <a:pt x="450273" y="0"/>
                  </a:lnTo>
                  <a:close/>
                </a:path>
              </a:pathLst>
            </a:custGeom>
            <a:solidFill>
              <a:srgbClr val="DBDBDB"/>
            </a:solidFill>
            <a:ln w="7682" cap="flat">
              <a:noFill/>
              <a:prstDash val="solid"/>
              <a:miter/>
            </a:ln>
          </p:spPr>
          <p:txBody>
            <a:bodyPr rtlCol="0" anchor="ctr"/>
            <a:lstStyle/>
            <a:p>
              <a:endParaRPr lang="ko-KR" altLang="en-US"/>
            </a:p>
          </p:txBody>
        </p:sp>
        <p:sp>
          <p:nvSpPr>
            <p:cNvPr id="56" name="자유형: 도형 20">
              <a:extLst>
                <a:ext uri="{FF2B5EF4-FFF2-40B4-BE49-F238E27FC236}">
                  <a16:creationId xmlns:a16="http://schemas.microsoft.com/office/drawing/2014/main" id="{18BCABFD-8FD0-4E58-BB97-7875B102A5AB}"/>
                </a:ext>
              </a:extLst>
            </p:cNvPr>
            <p:cNvSpPr/>
            <p:nvPr/>
          </p:nvSpPr>
          <p:spPr>
            <a:xfrm>
              <a:off x="6470842" y="3134744"/>
              <a:ext cx="904394" cy="524625"/>
            </a:xfrm>
            <a:custGeom>
              <a:avLst/>
              <a:gdLst>
                <a:gd name="connsiteX0" fmla="*/ 904394 w 904394"/>
                <a:gd name="connsiteY0" fmla="*/ 262159 h 524625"/>
                <a:gd name="connsiteX1" fmla="*/ 454121 w 904394"/>
                <a:gd name="connsiteY1" fmla="*/ 524626 h 524625"/>
                <a:gd name="connsiteX2" fmla="*/ 0 w 904394"/>
                <a:gd name="connsiteY2" fmla="*/ 262390 h 524625"/>
                <a:gd name="connsiteX3" fmla="*/ 450273 w 904394"/>
                <a:gd name="connsiteY3" fmla="*/ 0 h 524625"/>
              </a:gdLst>
              <a:ahLst/>
              <a:cxnLst>
                <a:cxn ang="0">
                  <a:pos x="connsiteX0" y="connsiteY0"/>
                </a:cxn>
                <a:cxn ang="0">
                  <a:pos x="connsiteX1" y="connsiteY1"/>
                </a:cxn>
                <a:cxn ang="0">
                  <a:pos x="connsiteX2" y="connsiteY2"/>
                </a:cxn>
                <a:cxn ang="0">
                  <a:pos x="connsiteX3" y="connsiteY3"/>
                </a:cxn>
              </a:cxnLst>
              <a:rect l="l" t="t" r="r" b="b"/>
              <a:pathLst>
                <a:path w="904394" h="524625">
                  <a:moveTo>
                    <a:pt x="904394" y="262159"/>
                  </a:moveTo>
                  <a:lnTo>
                    <a:pt x="454121" y="524626"/>
                  </a:lnTo>
                  <a:lnTo>
                    <a:pt x="0" y="262390"/>
                  </a:lnTo>
                  <a:lnTo>
                    <a:pt x="450273" y="0"/>
                  </a:lnTo>
                  <a:close/>
                </a:path>
              </a:pathLst>
            </a:custGeom>
            <a:solidFill>
              <a:schemeClr val="accent2">
                <a:lumMod val="60000"/>
                <a:lumOff val="40000"/>
              </a:schemeClr>
            </a:solidFill>
            <a:ln w="7682" cap="flat">
              <a:noFill/>
              <a:prstDash val="solid"/>
              <a:miter/>
            </a:ln>
          </p:spPr>
          <p:txBody>
            <a:bodyPr rtlCol="0" anchor="ctr"/>
            <a:lstStyle/>
            <a:p>
              <a:endParaRPr lang="ko-KR" altLang="en-US"/>
            </a:p>
          </p:txBody>
        </p:sp>
        <p:sp>
          <p:nvSpPr>
            <p:cNvPr id="57" name="자유형: 도형 21">
              <a:extLst>
                <a:ext uri="{FF2B5EF4-FFF2-40B4-BE49-F238E27FC236}">
                  <a16:creationId xmlns:a16="http://schemas.microsoft.com/office/drawing/2014/main" id="{D1C84F4E-750F-41AD-BFE4-5AF2EFBDF06C}"/>
                </a:ext>
              </a:extLst>
            </p:cNvPr>
            <p:cNvSpPr/>
            <p:nvPr/>
          </p:nvSpPr>
          <p:spPr>
            <a:xfrm>
              <a:off x="6469303" y="3397750"/>
              <a:ext cx="454121" cy="2167158"/>
            </a:xfrm>
            <a:custGeom>
              <a:avLst/>
              <a:gdLst>
                <a:gd name="connsiteX0" fmla="*/ 454121 w 454121"/>
                <a:gd name="connsiteY0" fmla="*/ 2167159 h 2167158"/>
                <a:gd name="connsiteX1" fmla="*/ 0 w 454121"/>
                <a:gd name="connsiteY1" fmla="*/ 1901152 h 2167158"/>
                <a:gd name="connsiteX2" fmla="*/ 0 w 454121"/>
                <a:gd name="connsiteY2" fmla="*/ 0 h 2167158"/>
                <a:gd name="connsiteX3" fmla="*/ 454121 w 454121"/>
                <a:gd name="connsiteY3" fmla="*/ 261697 h 2167158"/>
              </a:gdLst>
              <a:ahLst/>
              <a:cxnLst>
                <a:cxn ang="0">
                  <a:pos x="connsiteX0" y="connsiteY0"/>
                </a:cxn>
                <a:cxn ang="0">
                  <a:pos x="connsiteX1" y="connsiteY1"/>
                </a:cxn>
                <a:cxn ang="0">
                  <a:pos x="connsiteX2" y="connsiteY2"/>
                </a:cxn>
                <a:cxn ang="0">
                  <a:pos x="connsiteX3" y="connsiteY3"/>
                </a:cxn>
              </a:cxnLst>
              <a:rect l="l" t="t" r="r" b="b"/>
              <a:pathLst>
                <a:path w="454121" h="2167158">
                  <a:moveTo>
                    <a:pt x="454121" y="2167159"/>
                  </a:moveTo>
                  <a:lnTo>
                    <a:pt x="0" y="1901152"/>
                  </a:lnTo>
                  <a:lnTo>
                    <a:pt x="0" y="0"/>
                  </a:lnTo>
                  <a:lnTo>
                    <a:pt x="454121" y="261697"/>
                  </a:lnTo>
                  <a:close/>
                </a:path>
              </a:pathLst>
            </a:custGeom>
            <a:solidFill>
              <a:schemeClr val="accent2">
                <a:lumMod val="75000"/>
              </a:schemeClr>
            </a:solidFill>
            <a:ln w="7682" cap="flat">
              <a:noFill/>
              <a:prstDash val="solid"/>
              <a:miter/>
            </a:ln>
          </p:spPr>
          <p:txBody>
            <a:bodyPr rtlCol="0" anchor="ctr"/>
            <a:lstStyle/>
            <a:p>
              <a:endParaRPr lang="ko-KR" altLang="en-US"/>
            </a:p>
          </p:txBody>
        </p:sp>
        <p:sp>
          <p:nvSpPr>
            <p:cNvPr id="58" name="자유형: 도형 22">
              <a:extLst>
                <a:ext uri="{FF2B5EF4-FFF2-40B4-BE49-F238E27FC236}">
                  <a16:creationId xmlns:a16="http://schemas.microsoft.com/office/drawing/2014/main" id="{4A0766C9-1756-487A-BA5B-019756B10137}"/>
                </a:ext>
              </a:extLst>
            </p:cNvPr>
            <p:cNvSpPr/>
            <p:nvPr/>
          </p:nvSpPr>
          <p:spPr>
            <a:xfrm>
              <a:off x="6923424" y="3397750"/>
              <a:ext cx="454121" cy="2162848"/>
            </a:xfrm>
            <a:custGeom>
              <a:avLst/>
              <a:gdLst>
                <a:gd name="connsiteX0" fmla="*/ 454121 w 454121"/>
                <a:gd name="connsiteY0" fmla="*/ 0 h 2162848"/>
                <a:gd name="connsiteX1" fmla="*/ 0 w 454121"/>
                <a:gd name="connsiteY1" fmla="*/ 261697 h 2162848"/>
                <a:gd name="connsiteX2" fmla="*/ 0 w 454121"/>
                <a:gd name="connsiteY2" fmla="*/ 2162849 h 2162848"/>
                <a:gd name="connsiteX3" fmla="*/ 454121 w 454121"/>
                <a:gd name="connsiteY3" fmla="*/ 1901152 h 2162848"/>
              </a:gdLst>
              <a:ahLst/>
              <a:cxnLst>
                <a:cxn ang="0">
                  <a:pos x="connsiteX0" y="connsiteY0"/>
                </a:cxn>
                <a:cxn ang="0">
                  <a:pos x="connsiteX1" y="connsiteY1"/>
                </a:cxn>
                <a:cxn ang="0">
                  <a:pos x="connsiteX2" y="connsiteY2"/>
                </a:cxn>
                <a:cxn ang="0">
                  <a:pos x="connsiteX3" y="connsiteY3"/>
                </a:cxn>
              </a:cxnLst>
              <a:rect l="l" t="t" r="r" b="b"/>
              <a:pathLst>
                <a:path w="454121" h="2162848">
                  <a:moveTo>
                    <a:pt x="454121" y="0"/>
                  </a:moveTo>
                  <a:lnTo>
                    <a:pt x="0" y="261697"/>
                  </a:lnTo>
                  <a:lnTo>
                    <a:pt x="0" y="2162849"/>
                  </a:lnTo>
                  <a:lnTo>
                    <a:pt x="454121" y="1901152"/>
                  </a:lnTo>
                  <a:close/>
                </a:path>
              </a:pathLst>
            </a:custGeom>
            <a:solidFill>
              <a:schemeClr val="accent2"/>
            </a:solidFill>
            <a:ln w="7682" cap="flat">
              <a:noFill/>
              <a:prstDash val="solid"/>
              <a:miter/>
            </a:ln>
          </p:spPr>
          <p:txBody>
            <a:bodyPr rtlCol="0" anchor="ctr"/>
            <a:lstStyle/>
            <a:p>
              <a:endParaRPr lang="ko-KR" altLang="en-US"/>
            </a:p>
          </p:txBody>
        </p:sp>
        <p:sp>
          <p:nvSpPr>
            <p:cNvPr id="59" name="자유형: 도형 23">
              <a:extLst>
                <a:ext uri="{FF2B5EF4-FFF2-40B4-BE49-F238E27FC236}">
                  <a16:creationId xmlns:a16="http://schemas.microsoft.com/office/drawing/2014/main" id="{83B12039-BE64-4AF9-A24B-8F4F274F13FD}"/>
                </a:ext>
              </a:extLst>
            </p:cNvPr>
            <p:cNvSpPr/>
            <p:nvPr/>
          </p:nvSpPr>
          <p:spPr>
            <a:xfrm>
              <a:off x="6579908" y="3195088"/>
              <a:ext cx="658168" cy="386080"/>
            </a:xfrm>
            <a:custGeom>
              <a:avLst/>
              <a:gdLst>
                <a:gd name="connsiteX0" fmla="*/ 658168 w 658168"/>
                <a:gd name="connsiteY0" fmla="*/ 123690 h 386080"/>
                <a:gd name="connsiteX1" fmla="*/ 207895 w 658168"/>
                <a:gd name="connsiteY1" fmla="*/ 386080 h 386080"/>
                <a:gd name="connsiteX2" fmla="*/ 0 w 658168"/>
                <a:gd name="connsiteY2" fmla="*/ 262467 h 386080"/>
                <a:gd name="connsiteX3" fmla="*/ 450273 w 658168"/>
                <a:gd name="connsiteY3" fmla="*/ 0 h 386080"/>
              </a:gdLst>
              <a:ahLst/>
              <a:cxnLst>
                <a:cxn ang="0">
                  <a:pos x="connsiteX0" y="connsiteY0"/>
                </a:cxn>
                <a:cxn ang="0">
                  <a:pos x="connsiteX1" y="connsiteY1"/>
                </a:cxn>
                <a:cxn ang="0">
                  <a:pos x="connsiteX2" y="connsiteY2"/>
                </a:cxn>
                <a:cxn ang="0">
                  <a:pos x="connsiteX3" y="connsiteY3"/>
                </a:cxn>
              </a:cxnLst>
              <a:rect l="l" t="t" r="r" b="b"/>
              <a:pathLst>
                <a:path w="658168" h="386080">
                  <a:moveTo>
                    <a:pt x="658168" y="123690"/>
                  </a:moveTo>
                  <a:lnTo>
                    <a:pt x="207895" y="386080"/>
                  </a:lnTo>
                  <a:lnTo>
                    <a:pt x="0" y="262467"/>
                  </a:lnTo>
                  <a:lnTo>
                    <a:pt x="450273" y="0"/>
                  </a:lnTo>
                  <a:close/>
                </a:path>
              </a:pathLst>
            </a:custGeom>
            <a:solidFill>
              <a:srgbClr val="DBDBDB"/>
            </a:solidFill>
            <a:ln w="7682" cap="flat">
              <a:noFill/>
              <a:prstDash val="solid"/>
              <a:miter/>
            </a:ln>
          </p:spPr>
          <p:txBody>
            <a:bodyPr rtlCol="0" anchor="ctr"/>
            <a:lstStyle/>
            <a:p>
              <a:endParaRPr lang="ko-KR" altLang="en-US"/>
            </a:p>
          </p:txBody>
        </p:sp>
        <p:sp>
          <p:nvSpPr>
            <p:cNvPr id="60" name="자유형: 도형 24">
              <a:extLst>
                <a:ext uri="{FF2B5EF4-FFF2-40B4-BE49-F238E27FC236}">
                  <a16:creationId xmlns:a16="http://schemas.microsoft.com/office/drawing/2014/main" id="{8AD4693F-A750-4F64-9F1E-F93DB6740111}"/>
                </a:ext>
              </a:extLst>
            </p:cNvPr>
            <p:cNvSpPr/>
            <p:nvPr/>
          </p:nvSpPr>
          <p:spPr>
            <a:xfrm>
              <a:off x="7517630" y="1797781"/>
              <a:ext cx="904394" cy="524625"/>
            </a:xfrm>
            <a:custGeom>
              <a:avLst/>
              <a:gdLst>
                <a:gd name="connsiteX0" fmla="*/ 904394 w 904394"/>
                <a:gd name="connsiteY0" fmla="*/ 262236 h 524625"/>
                <a:gd name="connsiteX1" fmla="*/ 454121 w 904394"/>
                <a:gd name="connsiteY1" fmla="*/ 524626 h 524625"/>
                <a:gd name="connsiteX2" fmla="*/ 0 w 904394"/>
                <a:gd name="connsiteY2" fmla="*/ 262467 h 524625"/>
                <a:gd name="connsiteX3" fmla="*/ 450273 w 904394"/>
                <a:gd name="connsiteY3" fmla="*/ 0 h 524625"/>
              </a:gdLst>
              <a:ahLst/>
              <a:cxnLst>
                <a:cxn ang="0">
                  <a:pos x="connsiteX0" y="connsiteY0"/>
                </a:cxn>
                <a:cxn ang="0">
                  <a:pos x="connsiteX1" y="connsiteY1"/>
                </a:cxn>
                <a:cxn ang="0">
                  <a:pos x="connsiteX2" y="connsiteY2"/>
                </a:cxn>
                <a:cxn ang="0">
                  <a:pos x="connsiteX3" y="connsiteY3"/>
                </a:cxn>
              </a:cxnLst>
              <a:rect l="l" t="t" r="r" b="b"/>
              <a:pathLst>
                <a:path w="904394" h="524625">
                  <a:moveTo>
                    <a:pt x="904394" y="262236"/>
                  </a:moveTo>
                  <a:lnTo>
                    <a:pt x="454121" y="524626"/>
                  </a:lnTo>
                  <a:lnTo>
                    <a:pt x="0" y="262467"/>
                  </a:lnTo>
                  <a:lnTo>
                    <a:pt x="450273" y="0"/>
                  </a:lnTo>
                  <a:close/>
                </a:path>
              </a:pathLst>
            </a:custGeom>
            <a:solidFill>
              <a:schemeClr val="accent1">
                <a:lumMod val="60000"/>
                <a:lumOff val="40000"/>
              </a:schemeClr>
            </a:solidFill>
            <a:ln w="7682" cap="flat">
              <a:noFill/>
              <a:prstDash val="solid"/>
              <a:miter/>
            </a:ln>
          </p:spPr>
          <p:txBody>
            <a:bodyPr rtlCol="0" anchor="ctr"/>
            <a:lstStyle/>
            <a:p>
              <a:endParaRPr lang="ko-KR" altLang="en-US"/>
            </a:p>
          </p:txBody>
        </p:sp>
        <p:sp>
          <p:nvSpPr>
            <p:cNvPr id="61" name="자유형: 도형 25">
              <a:extLst>
                <a:ext uri="{FF2B5EF4-FFF2-40B4-BE49-F238E27FC236}">
                  <a16:creationId xmlns:a16="http://schemas.microsoft.com/office/drawing/2014/main" id="{D4AC0A30-3DA8-4413-B9ED-51AA4B620206}"/>
                </a:ext>
              </a:extLst>
            </p:cNvPr>
            <p:cNvSpPr/>
            <p:nvPr/>
          </p:nvSpPr>
          <p:spPr>
            <a:xfrm>
              <a:off x="7516091" y="2060786"/>
              <a:ext cx="454121" cy="2906067"/>
            </a:xfrm>
            <a:custGeom>
              <a:avLst/>
              <a:gdLst>
                <a:gd name="connsiteX0" fmla="*/ 454121 w 454121"/>
                <a:gd name="connsiteY0" fmla="*/ 2906068 h 2906067"/>
                <a:gd name="connsiteX1" fmla="*/ 0 w 454121"/>
                <a:gd name="connsiteY1" fmla="*/ 2640061 h 2906067"/>
                <a:gd name="connsiteX2" fmla="*/ 0 w 454121"/>
                <a:gd name="connsiteY2" fmla="*/ 0 h 2906067"/>
                <a:gd name="connsiteX3" fmla="*/ 454121 w 454121"/>
                <a:gd name="connsiteY3" fmla="*/ 261697 h 2906067"/>
              </a:gdLst>
              <a:ahLst/>
              <a:cxnLst>
                <a:cxn ang="0">
                  <a:pos x="connsiteX0" y="connsiteY0"/>
                </a:cxn>
                <a:cxn ang="0">
                  <a:pos x="connsiteX1" y="connsiteY1"/>
                </a:cxn>
                <a:cxn ang="0">
                  <a:pos x="connsiteX2" y="connsiteY2"/>
                </a:cxn>
                <a:cxn ang="0">
                  <a:pos x="connsiteX3" y="connsiteY3"/>
                </a:cxn>
              </a:cxnLst>
              <a:rect l="l" t="t" r="r" b="b"/>
              <a:pathLst>
                <a:path w="454121" h="2906067">
                  <a:moveTo>
                    <a:pt x="454121" y="2906068"/>
                  </a:moveTo>
                  <a:lnTo>
                    <a:pt x="0" y="2640061"/>
                  </a:lnTo>
                  <a:lnTo>
                    <a:pt x="0" y="0"/>
                  </a:lnTo>
                  <a:lnTo>
                    <a:pt x="454121" y="261697"/>
                  </a:lnTo>
                  <a:close/>
                </a:path>
              </a:pathLst>
            </a:custGeom>
            <a:solidFill>
              <a:schemeClr val="accent1">
                <a:lumMod val="75000"/>
              </a:schemeClr>
            </a:solidFill>
            <a:ln w="7682" cap="flat">
              <a:noFill/>
              <a:prstDash val="solid"/>
              <a:miter/>
            </a:ln>
          </p:spPr>
          <p:txBody>
            <a:bodyPr rtlCol="0" anchor="ctr"/>
            <a:lstStyle/>
            <a:p>
              <a:endParaRPr lang="ko-KR" altLang="en-US"/>
            </a:p>
          </p:txBody>
        </p:sp>
        <p:sp>
          <p:nvSpPr>
            <p:cNvPr id="62" name="자유형: 도형 26">
              <a:extLst>
                <a:ext uri="{FF2B5EF4-FFF2-40B4-BE49-F238E27FC236}">
                  <a16:creationId xmlns:a16="http://schemas.microsoft.com/office/drawing/2014/main" id="{59C865D7-5DE8-4EAD-880D-D1FE9F789551}"/>
                </a:ext>
              </a:extLst>
            </p:cNvPr>
            <p:cNvSpPr/>
            <p:nvPr/>
          </p:nvSpPr>
          <p:spPr>
            <a:xfrm>
              <a:off x="7970212" y="2060786"/>
              <a:ext cx="454121" cy="2911455"/>
            </a:xfrm>
            <a:custGeom>
              <a:avLst/>
              <a:gdLst>
                <a:gd name="connsiteX0" fmla="*/ 454121 w 454121"/>
                <a:gd name="connsiteY0" fmla="*/ 0 h 2911455"/>
                <a:gd name="connsiteX1" fmla="*/ 0 w 454121"/>
                <a:gd name="connsiteY1" fmla="*/ 261697 h 2911455"/>
                <a:gd name="connsiteX2" fmla="*/ 0 w 454121"/>
                <a:gd name="connsiteY2" fmla="*/ 2911456 h 2911455"/>
                <a:gd name="connsiteX3" fmla="*/ 454121 w 454121"/>
                <a:gd name="connsiteY3" fmla="*/ 2640061 h 2911455"/>
              </a:gdLst>
              <a:ahLst/>
              <a:cxnLst>
                <a:cxn ang="0">
                  <a:pos x="connsiteX0" y="connsiteY0"/>
                </a:cxn>
                <a:cxn ang="0">
                  <a:pos x="connsiteX1" y="connsiteY1"/>
                </a:cxn>
                <a:cxn ang="0">
                  <a:pos x="connsiteX2" y="connsiteY2"/>
                </a:cxn>
                <a:cxn ang="0">
                  <a:pos x="connsiteX3" y="connsiteY3"/>
                </a:cxn>
              </a:cxnLst>
              <a:rect l="l" t="t" r="r" b="b"/>
              <a:pathLst>
                <a:path w="454121" h="2911455">
                  <a:moveTo>
                    <a:pt x="454121" y="0"/>
                  </a:moveTo>
                  <a:lnTo>
                    <a:pt x="0" y="261697"/>
                  </a:lnTo>
                  <a:lnTo>
                    <a:pt x="0" y="2911456"/>
                  </a:lnTo>
                  <a:lnTo>
                    <a:pt x="454121" y="2640061"/>
                  </a:lnTo>
                  <a:close/>
                </a:path>
              </a:pathLst>
            </a:custGeom>
            <a:solidFill>
              <a:schemeClr val="accent1"/>
            </a:solidFill>
            <a:ln w="7682" cap="flat">
              <a:noFill/>
              <a:prstDash val="solid"/>
              <a:miter/>
            </a:ln>
          </p:spPr>
          <p:txBody>
            <a:bodyPr rtlCol="0" anchor="ctr"/>
            <a:lstStyle/>
            <a:p>
              <a:endParaRPr lang="ko-KR" altLang="en-US"/>
            </a:p>
          </p:txBody>
        </p:sp>
        <p:sp>
          <p:nvSpPr>
            <p:cNvPr id="63" name="자유형: 도형 27">
              <a:extLst>
                <a:ext uri="{FF2B5EF4-FFF2-40B4-BE49-F238E27FC236}">
                  <a16:creationId xmlns:a16="http://schemas.microsoft.com/office/drawing/2014/main" id="{E8D44F03-0E4B-42F2-A692-1466E88901BE}"/>
                </a:ext>
              </a:extLst>
            </p:cNvPr>
            <p:cNvSpPr/>
            <p:nvPr/>
          </p:nvSpPr>
          <p:spPr>
            <a:xfrm>
              <a:off x="7626696" y="1927475"/>
              <a:ext cx="550410" cy="316730"/>
            </a:xfrm>
            <a:custGeom>
              <a:avLst/>
              <a:gdLst>
                <a:gd name="connsiteX0" fmla="*/ 550410 w 550410"/>
                <a:gd name="connsiteY0" fmla="*/ 123613 h 316730"/>
                <a:gd name="connsiteX1" fmla="*/ 207895 w 550410"/>
                <a:gd name="connsiteY1" fmla="*/ 316730 h 316730"/>
                <a:gd name="connsiteX2" fmla="*/ 0 w 550410"/>
                <a:gd name="connsiteY2" fmla="*/ 193117 h 316730"/>
                <a:gd name="connsiteX3" fmla="*/ 342515 w 550410"/>
                <a:gd name="connsiteY3" fmla="*/ 0 h 316730"/>
              </a:gdLst>
              <a:ahLst/>
              <a:cxnLst>
                <a:cxn ang="0">
                  <a:pos x="connsiteX0" y="connsiteY0"/>
                </a:cxn>
                <a:cxn ang="0">
                  <a:pos x="connsiteX1" y="connsiteY1"/>
                </a:cxn>
                <a:cxn ang="0">
                  <a:pos x="connsiteX2" y="connsiteY2"/>
                </a:cxn>
                <a:cxn ang="0">
                  <a:pos x="connsiteX3" y="connsiteY3"/>
                </a:cxn>
              </a:cxnLst>
              <a:rect l="l" t="t" r="r" b="b"/>
              <a:pathLst>
                <a:path w="550410" h="316730">
                  <a:moveTo>
                    <a:pt x="550410" y="123613"/>
                  </a:moveTo>
                  <a:lnTo>
                    <a:pt x="207895" y="316730"/>
                  </a:lnTo>
                  <a:lnTo>
                    <a:pt x="0" y="193117"/>
                  </a:lnTo>
                  <a:lnTo>
                    <a:pt x="342515" y="0"/>
                  </a:lnTo>
                  <a:close/>
                </a:path>
              </a:pathLst>
            </a:custGeom>
            <a:solidFill>
              <a:srgbClr val="DBDBDB"/>
            </a:solidFill>
            <a:ln w="7682" cap="flat">
              <a:noFill/>
              <a:prstDash val="solid"/>
              <a:miter/>
            </a:ln>
          </p:spPr>
          <p:txBody>
            <a:bodyPr rtlCol="0" anchor="ctr"/>
            <a:lstStyle/>
            <a:p>
              <a:endParaRPr lang="ko-KR" altLang="en-US"/>
            </a:p>
          </p:txBody>
        </p:sp>
        <p:sp>
          <p:nvSpPr>
            <p:cNvPr id="64" name="자유형: 도형 28">
              <a:extLst>
                <a:ext uri="{FF2B5EF4-FFF2-40B4-BE49-F238E27FC236}">
                  <a16:creationId xmlns:a16="http://schemas.microsoft.com/office/drawing/2014/main" id="{680C7C1A-6C0F-4373-96BF-4326DBA29CDB}"/>
                </a:ext>
              </a:extLst>
            </p:cNvPr>
            <p:cNvSpPr/>
            <p:nvPr/>
          </p:nvSpPr>
          <p:spPr>
            <a:xfrm>
              <a:off x="7798338" y="1895147"/>
              <a:ext cx="456353" cy="263467"/>
            </a:xfrm>
            <a:custGeom>
              <a:avLst/>
              <a:gdLst>
                <a:gd name="connsiteX0" fmla="*/ 371995 w 456353"/>
                <a:gd name="connsiteY0" fmla="*/ 29095 h 263467"/>
                <a:gd name="connsiteX1" fmla="*/ 456354 w 456353"/>
                <a:gd name="connsiteY1" fmla="*/ 263467 h 263467"/>
                <a:gd name="connsiteX2" fmla="*/ 0 w 456353"/>
                <a:gd name="connsiteY2" fmla="*/ 0 h 263467"/>
              </a:gdLst>
              <a:ahLst/>
              <a:cxnLst>
                <a:cxn ang="0">
                  <a:pos x="connsiteX0" y="connsiteY0"/>
                </a:cxn>
                <a:cxn ang="0">
                  <a:pos x="connsiteX1" y="connsiteY1"/>
                </a:cxn>
                <a:cxn ang="0">
                  <a:pos x="connsiteX2" y="connsiteY2"/>
                </a:cxn>
              </a:cxnLst>
              <a:rect l="l" t="t" r="r" b="b"/>
              <a:pathLst>
                <a:path w="456353" h="263467">
                  <a:moveTo>
                    <a:pt x="371995" y="29095"/>
                  </a:moveTo>
                  <a:lnTo>
                    <a:pt x="456354" y="263467"/>
                  </a:lnTo>
                  <a:lnTo>
                    <a:pt x="0" y="0"/>
                  </a:lnTo>
                  <a:close/>
                </a:path>
              </a:pathLst>
            </a:custGeom>
            <a:solidFill>
              <a:srgbClr val="DBDBDB"/>
            </a:solidFill>
            <a:ln w="7682" cap="flat">
              <a:noFill/>
              <a:prstDash val="solid"/>
              <a:miter/>
            </a:ln>
          </p:spPr>
          <p:txBody>
            <a:bodyPr rtlCol="0" anchor="ctr"/>
            <a:lstStyle/>
            <a:p>
              <a:endParaRPr lang="ko-KR" altLang="en-US"/>
            </a:p>
          </p:txBody>
        </p:sp>
        <p:sp>
          <p:nvSpPr>
            <p:cNvPr id="65" name="자유형: 도형 29">
              <a:extLst>
                <a:ext uri="{FF2B5EF4-FFF2-40B4-BE49-F238E27FC236}">
                  <a16:creationId xmlns:a16="http://schemas.microsoft.com/office/drawing/2014/main" id="{7CD8ED6A-7C11-4627-9010-F31164563D97}"/>
                </a:ext>
              </a:extLst>
            </p:cNvPr>
            <p:cNvSpPr/>
            <p:nvPr/>
          </p:nvSpPr>
          <p:spPr>
            <a:xfrm>
              <a:off x="3629121" y="4926060"/>
              <a:ext cx="146242" cy="177030"/>
            </a:xfrm>
            <a:custGeom>
              <a:avLst/>
              <a:gdLst>
                <a:gd name="connsiteX0" fmla="*/ 146242 w 146242"/>
                <a:gd name="connsiteY0" fmla="*/ 177030 h 177030"/>
                <a:gd name="connsiteX1" fmla="*/ 0 w 146242"/>
                <a:gd name="connsiteY1" fmla="*/ 92364 h 177030"/>
                <a:gd name="connsiteX2" fmla="*/ 0 w 146242"/>
                <a:gd name="connsiteY2" fmla="*/ 0 h 177030"/>
                <a:gd name="connsiteX3" fmla="*/ 146242 w 146242"/>
                <a:gd name="connsiteY3" fmla="*/ 84667 h 177030"/>
              </a:gdLst>
              <a:ahLst/>
              <a:cxnLst>
                <a:cxn ang="0">
                  <a:pos x="connsiteX0" y="connsiteY0"/>
                </a:cxn>
                <a:cxn ang="0">
                  <a:pos x="connsiteX1" y="connsiteY1"/>
                </a:cxn>
                <a:cxn ang="0">
                  <a:pos x="connsiteX2" y="connsiteY2"/>
                </a:cxn>
                <a:cxn ang="0">
                  <a:pos x="connsiteX3" y="connsiteY3"/>
                </a:cxn>
              </a:cxnLst>
              <a:rect l="l" t="t" r="r" b="b"/>
              <a:pathLst>
                <a:path w="146242" h="177030">
                  <a:moveTo>
                    <a:pt x="146242" y="177030"/>
                  </a:moveTo>
                  <a:lnTo>
                    <a:pt x="0" y="92364"/>
                  </a:lnTo>
                  <a:lnTo>
                    <a:pt x="0" y="0"/>
                  </a:lnTo>
                  <a:lnTo>
                    <a:pt x="146242" y="84667"/>
                  </a:lnTo>
                  <a:close/>
                </a:path>
              </a:pathLst>
            </a:custGeom>
            <a:solidFill>
              <a:schemeClr val="bg1">
                <a:lumMod val="50000"/>
              </a:schemeClr>
            </a:solidFill>
            <a:ln w="7682" cap="flat">
              <a:noFill/>
              <a:prstDash val="solid"/>
              <a:miter/>
            </a:ln>
          </p:spPr>
          <p:txBody>
            <a:bodyPr rtlCol="0" anchor="ctr"/>
            <a:lstStyle/>
            <a:p>
              <a:endParaRPr lang="ko-KR" altLang="en-US"/>
            </a:p>
          </p:txBody>
        </p:sp>
      </p:grpSp>
      <p:sp>
        <p:nvSpPr>
          <p:cNvPr id="66" name="Freeform 4">
            <a:extLst>
              <a:ext uri="{FF2B5EF4-FFF2-40B4-BE49-F238E27FC236}">
                <a16:creationId xmlns:a16="http://schemas.microsoft.com/office/drawing/2014/main" id="{F7238F8E-87C9-463E-9FC6-C1DCA7902C0B}"/>
              </a:ext>
            </a:extLst>
          </p:cNvPr>
          <p:cNvSpPr/>
          <p:nvPr/>
        </p:nvSpPr>
        <p:spPr>
          <a:xfrm>
            <a:off x="-7258210" y="-7378160"/>
            <a:ext cx="7280597" cy="8719277"/>
          </a:xfrm>
          <a:custGeom>
            <a:avLst/>
            <a:gdLst/>
            <a:ahLst/>
            <a:cxnLst/>
            <a:rect l="l" t="t" r="r" b="b"/>
            <a:pathLst>
              <a:path w="9707462" h="11625703">
                <a:moveTo>
                  <a:pt x="0" y="0"/>
                </a:moveTo>
                <a:lnTo>
                  <a:pt x="9707462" y="0"/>
                </a:lnTo>
                <a:lnTo>
                  <a:pt x="9707462" y="11625703"/>
                </a:lnTo>
                <a:lnTo>
                  <a:pt x="0" y="11625703"/>
                </a:lnTo>
                <a:lnTo>
                  <a:pt x="0" y="0"/>
                </a:lnTo>
                <a:close/>
              </a:path>
            </a:pathLst>
          </a:custGeom>
          <a:blipFill>
            <a:blip r:embed="rId3"/>
            <a:stretch>
              <a:fillRect/>
            </a:stretch>
          </a:blipFill>
        </p:spPr>
      </p:sp>
      <p:pic>
        <p:nvPicPr>
          <p:cNvPr id="67" name="Picture 66">
            <a:extLst>
              <a:ext uri="{FF2B5EF4-FFF2-40B4-BE49-F238E27FC236}">
                <a16:creationId xmlns:a16="http://schemas.microsoft.com/office/drawing/2014/main" id="{C32059C8-E0A8-4F1D-AEB9-547ACCD839C3}"/>
              </a:ext>
            </a:extLst>
          </p:cNvPr>
          <p:cNvPicPr>
            <a:picLocks noChangeAspect="1"/>
          </p:cNvPicPr>
          <p:nvPr/>
        </p:nvPicPr>
        <p:blipFill>
          <a:blip r:embed="rId22"/>
          <a:stretch>
            <a:fillRect/>
          </a:stretch>
        </p:blipFill>
        <p:spPr>
          <a:xfrm>
            <a:off x="-2482486" y="-5021589"/>
            <a:ext cx="2023456" cy="2003067"/>
          </a:xfrm>
          <a:prstGeom prst="rect">
            <a:avLst/>
          </a:prstGeom>
          <a:ln>
            <a:noFill/>
          </a:ln>
          <a:effectLst>
            <a:softEdge rad="112500"/>
          </a:effectLst>
        </p:spPr>
      </p:pic>
      <p:grpSp>
        <p:nvGrpSpPr>
          <p:cNvPr id="68" name="Group 4">
            <a:extLst>
              <a:ext uri="{FF2B5EF4-FFF2-40B4-BE49-F238E27FC236}">
                <a16:creationId xmlns:a16="http://schemas.microsoft.com/office/drawing/2014/main" id="{25476DCF-1927-477D-A350-2BE0EF5C0FDC}"/>
              </a:ext>
            </a:extLst>
          </p:cNvPr>
          <p:cNvGrpSpPr/>
          <p:nvPr/>
        </p:nvGrpSpPr>
        <p:grpSpPr>
          <a:xfrm>
            <a:off x="-6722394" y="12261262"/>
            <a:ext cx="9773136" cy="10412979"/>
            <a:chOff x="0" y="0"/>
            <a:chExt cx="13030848" cy="13883972"/>
          </a:xfrm>
        </p:grpSpPr>
        <p:sp>
          <p:nvSpPr>
            <p:cNvPr id="69" name="Freeform 5">
              <a:extLst>
                <a:ext uri="{FF2B5EF4-FFF2-40B4-BE49-F238E27FC236}">
                  <a16:creationId xmlns:a16="http://schemas.microsoft.com/office/drawing/2014/main" id="{664363DA-15C0-47BD-8882-2B674556C67B}"/>
                </a:ext>
              </a:extLst>
            </p:cNvPr>
            <p:cNvSpPr/>
            <p:nvPr/>
          </p:nvSpPr>
          <p:spPr>
            <a:xfrm>
              <a:off x="3054280" y="0"/>
              <a:ext cx="9976568" cy="10557215"/>
            </a:xfrm>
            <a:custGeom>
              <a:avLst/>
              <a:gdLst/>
              <a:ahLst/>
              <a:cxnLst/>
              <a:rect l="l" t="t" r="r" b="b"/>
              <a:pathLst>
                <a:path w="9976568" h="10557215">
                  <a:moveTo>
                    <a:pt x="0" y="0"/>
                  </a:moveTo>
                  <a:lnTo>
                    <a:pt x="9976568" y="0"/>
                  </a:lnTo>
                  <a:lnTo>
                    <a:pt x="9976568" y="10557215"/>
                  </a:lnTo>
                  <a:lnTo>
                    <a:pt x="0" y="10557215"/>
                  </a:lnTo>
                  <a:lnTo>
                    <a:pt x="0" y="0"/>
                  </a:lnTo>
                  <a:close/>
                </a:path>
              </a:pathLst>
            </a:custGeom>
            <a:blipFill>
              <a:blip r:embed="rId18"/>
              <a:stretch>
                <a:fillRect/>
              </a:stretch>
            </a:blipFill>
          </p:spPr>
        </p:sp>
        <p:sp>
          <p:nvSpPr>
            <p:cNvPr id="70" name="Freeform 6">
              <a:extLst>
                <a:ext uri="{FF2B5EF4-FFF2-40B4-BE49-F238E27FC236}">
                  <a16:creationId xmlns:a16="http://schemas.microsoft.com/office/drawing/2014/main" id="{08ABF23C-2D41-4B9B-91C4-573ADDE2C900}"/>
                </a:ext>
              </a:extLst>
            </p:cNvPr>
            <p:cNvSpPr/>
            <p:nvPr/>
          </p:nvSpPr>
          <p:spPr>
            <a:xfrm>
              <a:off x="587546" y="7655228"/>
              <a:ext cx="1583495" cy="1738274"/>
            </a:xfrm>
            <a:custGeom>
              <a:avLst/>
              <a:gdLst/>
              <a:ahLst/>
              <a:cxnLst/>
              <a:rect l="l" t="t" r="r" b="b"/>
              <a:pathLst>
                <a:path w="1583495" h="1738274">
                  <a:moveTo>
                    <a:pt x="0" y="0"/>
                  </a:moveTo>
                  <a:lnTo>
                    <a:pt x="1583495" y="0"/>
                  </a:lnTo>
                  <a:lnTo>
                    <a:pt x="1583495" y="1738274"/>
                  </a:lnTo>
                  <a:lnTo>
                    <a:pt x="0" y="1738274"/>
                  </a:lnTo>
                  <a:lnTo>
                    <a:pt x="0" y="0"/>
                  </a:lnTo>
                  <a:close/>
                </a:path>
              </a:pathLst>
            </a:custGeom>
            <a:blipFill>
              <a:blip r:embed="rId19"/>
              <a:stretch>
                <a:fillRect l="-530034" t="-133257" b="-374081"/>
              </a:stretch>
            </a:blipFill>
            <a:ln cap="sq">
              <a:noFill/>
              <a:prstDash val="solid"/>
              <a:miter/>
            </a:ln>
          </p:spPr>
        </p:sp>
        <p:sp>
          <p:nvSpPr>
            <p:cNvPr id="71" name="Freeform 7">
              <a:extLst>
                <a:ext uri="{FF2B5EF4-FFF2-40B4-BE49-F238E27FC236}">
                  <a16:creationId xmlns:a16="http://schemas.microsoft.com/office/drawing/2014/main" id="{117991A1-3577-4AB5-BB9F-B9D0BE67B08F}"/>
                </a:ext>
              </a:extLst>
            </p:cNvPr>
            <p:cNvSpPr/>
            <p:nvPr/>
          </p:nvSpPr>
          <p:spPr>
            <a:xfrm>
              <a:off x="8552701" y="12413005"/>
              <a:ext cx="1458845" cy="1470967"/>
            </a:xfrm>
            <a:custGeom>
              <a:avLst/>
              <a:gdLst/>
              <a:ahLst/>
              <a:cxnLst/>
              <a:rect l="l" t="t" r="r" b="b"/>
              <a:pathLst>
                <a:path w="1458845" h="1470967">
                  <a:moveTo>
                    <a:pt x="0" y="0"/>
                  </a:moveTo>
                  <a:lnTo>
                    <a:pt x="1458846" y="0"/>
                  </a:lnTo>
                  <a:lnTo>
                    <a:pt x="1458846" y="1470967"/>
                  </a:lnTo>
                  <a:lnTo>
                    <a:pt x="0" y="1470967"/>
                  </a:lnTo>
                  <a:lnTo>
                    <a:pt x="0" y="0"/>
                  </a:lnTo>
                  <a:close/>
                </a:path>
              </a:pathLst>
            </a:custGeom>
            <a:blipFill>
              <a:blip r:embed="rId20"/>
              <a:stretch>
                <a:fillRect t="-137512" r="-583867" b="-480192"/>
              </a:stretch>
            </a:blipFill>
          </p:spPr>
        </p:sp>
        <p:sp>
          <p:nvSpPr>
            <p:cNvPr id="72" name="Freeform 8">
              <a:extLst>
                <a:ext uri="{FF2B5EF4-FFF2-40B4-BE49-F238E27FC236}">
                  <a16:creationId xmlns:a16="http://schemas.microsoft.com/office/drawing/2014/main" id="{96FCF7C3-E038-4632-8F38-610AE9805BFC}"/>
                </a:ext>
              </a:extLst>
            </p:cNvPr>
            <p:cNvSpPr/>
            <p:nvPr/>
          </p:nvSpPr>
          <p:spPr>
            <a:xfrm>
              <a:off x="0" y="5976021"/>
              <a:ext cx="396633" cy="396137"/>
            </a:xfrm>
            <a:custGeom>
              <a:avLst/>
              <a:gdLst/>
              <a:ahLst/>
              <a:cxnLst/>
              <a:rect l="l" t="t" r="r" b="b"/>
              <a:pathLst>
                <a:path w="396633" h="396137">
                  <a:moveTo>
                    <a:pt x="0" y="0"/>
                  </a:moveTo>
                  <a:lnTo>
                    <a:pt x="396633" y="0"/>
                  </a:lnTo>
                  <a:lnTo>
                    <a:pt x="396633" y="396136"/>
                  </a:lnTo>
                  <a:lnTo>
                    <a:pt x="0" y="396136"/>
                  </a:lnTo>
                  <a:lnTo>
                    <a:pt x="0" y="0"/>
                  </a:lnTo>
                  <a:close/>
                </a:path>
              </a:pathLst>
            </a:custGeom>
            <a:blipFill>
              <a:blip r:embed="rId8"/>
              <a:stretch>
                <a:fillRect/>
              </a:stretch>
            </a:blipFill>
          </p:spPr>
        </p:sp>
        <p:sp>
          <p:nvSpPr>
            <p:cNvPr id="73" name="Freeform 9">
              <a:extLst>
                <a:ext uri="{FF2B5EF4-FFF2-40B4-BE49-F238E27FC236}">
                  <a16:creationId xmlns:a16="http://schemas.microsoft.com/office/drawing/2014/main" id="{8410DB9A-90DF-40A4-95C0-9C1D33D4E352}"/>
                </a:ext>
              </a:extLst>
            </p:cNvPr>
            <p:cNvSpPr/>
            <p:nvPr/>
          </p:nvSpPr>
          <p:spPr>
            <a:xfrm>
              <a:off x="2657647" y="6853230"/>
              <a:ext cx="396633" cy="396137"/>
            </a:xfrm>
            <a:custGeom>
              <a:avLst/>
              <a:gdLst/>
              <a:ahLst/>
              <a:cxnLst/>
              <a:rect l="l" t="t" r="r" b="b"/>
              <a:pathLst>
                <a:path w="396633" h="396137">
                  <a:moveTo>
                    <a:pt x="0" y="0"/>
                  </a:moveTo>
                  <a:lnTo>
                    <a:pt x="396633" y="0"/>
                  </a:lnTo>
                  <a:lnTo>
                    <a:pt x="396633" y="396137"/>
                  </a:lnTo>
                  <a:lnTo>
                    <a:pt x="0" y="396137"/>
                  </a:lnTo>
                  <a:lnTo>
                    <a:pt x="0" y="0"/>
                  </a:lnTo>
                  <a:close/>
                </a:path>
              </a:pathLst>
            </a:custGeom>
            <a:blipFill>
              <a:blip r:embed="rId21"/>
              <a:stretch>
                <a:fillRect/>
              </a:stretch>
            </a:blipFill>
          </p:spPr>
        </p:sp>
        <p:sp>
          <p:nvSpPr>
            <p:cNvPr id="74" name="Freeform 10">
              <a:extLst>
                <a:ext uri="{FF2B5EF4-FFF2-40B4-BE49-F238E27FC236}">
                  <a16:creationId xmlns:a16="http://schemas.microsoft.com/office/drawing/2014/main" id="{6F792978-3588-458A-A846-DEA492AF4A84}"/>
                </a:ext>
              </a:extLst>
            </p:cNvPr>
            <p:cNvSpPr/>
            <p:nvPr/>
          </p:nvSpPr>
          <p:spPr>
            <a:xfrm>
              <a:off x="7766257" y="11242007"/>
              <a:ext cx="266860" cy="266526"/>
            </a:xfrm>
            <a:custGeom>
              <a:avLst/>
              <a:gdLst/>
              <a:ahLst/>
              <a:cxnLst/>
              <a:rect l="l" t="t" r="r" b="b"/>
              <a:pathLst>
                <a:path w="266860" h="266526">
                  <a:moveTo>
                    <a:pt x="0" y="0"/>
                  </a:moveTo>
                  <a:lnTo>
                    <a:pt x="266860" y="0"/>
                  </a:lnTo>
                  <a:lnTo>
                    <a:pt x="266860" y="266526"/>
                  </a:lnTo>
                  <a:lnTo>
                    <a:pt x="0" y="266526"/>
                  </a:lnTo>
                  <a:lnTo>
                    <a:pt x="0" y="0"/>
                  </a:lnTo>
                  <a:close/>
                </a:path>
              </a:pathLst>
            </a:custGeom>
            <a:blipFill>
              <a:blip r:embed="rId10"/>
              <a:stretch>
                <a:fillRect/>
              </a:stretch>
            </a:blipFill>
          </p:spPr>
        </p:sp>
        <p:sp>
          <p:nvSpPr>
            <p:cNvPr id="75" name="Freeform 11">
              <a:extLst>
                <a:ext uri="{FF2B5EF4-FFF2-40B4-BE49-F238E27FC236}">
                  <a16:creationId xmlns:a16="http://schemas.microsoft.com/office/drawing/2014/main" id="{6C2BA083-238D-4AB4-AE84-8D68F9A676AB}"/>
                </a:ext>
              </a:extLst>
            </p:cNvPr>
            <p:cNvSpPr/>
            <p:nvPr/>
          </p:nvSpPr>
          <p:spPr>
            <a:xfrm>
              <a:off x="10251619" y="11393586"/>
              <a:ext cx="485741" cy="485133"/>
            </a:xfrm>
            <a:custGeom>
              <a:avLst/>
              <a:gdLst/>
              <a:ahLst/>
              <a:cxnLst/>
              <a:rect l="l" t="t" r="r" b="b"/>
              <a:pathLst>
                <a:path w="485741" h="485133">
                  <a:moveTo>
                    <a:pt x="0" y="0"/>
                  </a:moveTo>
                  <a:lnTo>
                    <a:pt x="485740" y="0"/>
                  </a:lnTo>
                  <a:lnTo>
                    <a:pt x="485740" y="485134"/>
                  </a:lnTo>
                  <a:lnTo>
                    <a:pt x="0" y="485134"/>
                  </a:lnTo>
                  <a:lnTo>
                    <a:pt x="0" y="0"/>
                  </a:lnTo>
                  <a:close/>
                </a:path>
              </a:pathLst>
            </a:custGeom>
            <a:blipFill>
              <a:blip r:embed="rId9"/>
              <a:stretch>
                <a:fillRect/>
              </a:stretch>
            </a:blipFill>
            <a:ln cap="sq">
              <a:noFill/>
              <a:prstDash val="solid"/>
              <a:miter/>
            </a:ln>
          </p:spPr>
        </p:sp>
      </p:grpSp>
    </p:spTree>
    <p:extLst>
      <p:ext uri="{BB962C8B-B14F-4D97-AF65-F5344CB8AC3E}">
        <p14:creationId xmlns:p14="http://schemas.microsoft.com/office/powerpoint/2010/main" val="34409345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62" r="-28711" b="-29439"/>
            </a:stretch>
          </a:blipFill>
        </p:spPr>
      </p:sp>
      <p:grpSp>
        <p:nvGrpSpPr>
          <p:cNvPr id="3" name="Group 3"/>
          <p:cNvGrpSpPr/>
          <p:nvPr/>
        </p:nvGrpSpPr>
        <p:grpSpPr>
          <a:xfrm>
            <a:off x="-203254" y="3828398"/>
            <a:ext cx="17405174" cy="5620860"/>
            <a:chOff x="0" y="58872"/>
            <a:chExt cx="23206898" cy="7494480"/>
          </a:xfrm>
        </p:grpSpPr>
        <p:sp>
          <p:nvSpPr>
            <p:cNvPr id="6" name="Freeform 6"/>
            <p:cNvSpPr/>
            <p:nvPr/>
          </p:nvSpPr>
          <p:spPr>
            <a:xfrm>
              <a:off x="0" y="58872"/>
              <a:ext cx="2712589" cy="2743453"/>
            </a:xfrm>
            <a:custGeom>
              <a:avLst/>
              <a:gdLst/>
              <a:ahLst/>
              <a:cxnLst/>
              <a:rect l="l" t="t" r="r" b="b"/>
              <a:pathLst>
                <a:path w="2712589" h="2743453">
                  <a:moveTo>
                    <a:pt x="0" y="0"/>
                  </a:moveTo>
                  <a:lnTo>
                    <a:pt x="2712589" y="0"/>
                  </a:lnTo>
                  <a:lnTo>
                    <a:pt x="2712589" y="2743452"/>
                  </a:lnTo>
                  <a:lnTo>
                    <a:pt x="0" y="2743452"/>
                  </a:lnTo>
                  <a:lnTo>
                    <a:pt x="0" y="0"/>
                  </a:lnTo>
                  <a:close/>
                </a:path>
              </a:pathLst>
            </a:custGeom>
            <a:blipFill>
              <a:blip r:embed="rId4"/>
              <a:stretch>
                <a:fillRect/>
              </a:stretch>
            </a:blipFill>
          </p:spPr>
        </p:sp>
        <p:sp>
          <p:nvSpPr>
            <p:cNvPr id="9" name="Freeform 9"/>
            <p:cNvSpPr/>
            <p:nvPr/>
          </p:nvSpPr>
          <p:spPr>
            <a:xfrm>
              <a:off x="3935213" y="1618148"/>
              <a:ext cx="483006" cy="482403"/>
            </a:xfrm>
            <a:custGeom>
              <a:avLst/>
              <a:gdLst/>
              <a:ahLst/>
              <a:cxnLst/>
              <a:rect l="l" t="t" r="r" b="b"/>
              <a:pathLst>
                <a:path w="483006" h="482403">
                  <a:moveTo>
                    <a:pt x="0" y="0"/>
                  </a:moveTo>
                  <a:lnTo>
                    <a:pt x="483006" y="0"/>
                  </a:lnTo>
                  <a:lnTo>
                    <a:pt x="483006" y="482403"/>
                  </a:lnTo>
                  <a:lnTo>
                    <a:pt x="0" y="482403"/>
                  </a:lnTo>
                  <a:lnTo>
                    <a:pt x="0" y="0"/>
                  </a:lnTo>
                  <a:close/>
                </a:path>
              </a:pathLst>
            </a:custGeom>
            <a:blipFill>
              <a:blip r:embed="rId5"/>
              <a:stretch>
                <a:fillRect/>
              </a:stretch>
            </a:blipFill>
          </p:spPr>
        </p:sp>
        <p:sp>
          <p:nvSpPr>
            <p:cNvPr id="10" name="Freeform 10"/>
            <p:cNvSpPr/>
            <p:nvPr/>
          </p:nvSpPr>
          <p:spPr>
            <a:xfrm>
              <a:off x="6350033" y="6348750"/>
              <a:ext cx="483006" cy="482403"/>
            </a:xfrm>
            <a:custGeom>
              <a:avLst/>
              <a:gdLst/>
              <a:ahLst/>
              <a:cxnLst/>
              <a:rect l="l" t="t" r="r" b="b"/>
              <a:pathLst>
                <a:path w="483006" h="482403">
                  <a:moveTo>
                    <a:pt x="0" y="0"/>
                  </a:moveTo>
                  <a:lnTo>
                    <a:pt x="483007" y="0"/>
                  </a:lnTo>
                  <a:lnTo>
                    <a:pt x="483007" y="482402"/>
                  </a:lnTo>
                  <a:lnTo>
                    <a:pt x="0" y="482402"/>
                  </a:lnTo>
                  <a:lnTo>
                    <a:pt x="0" y="0"/>
                  </a:lnTo>
                  <a:close/>
                </a:path>
              </a:pathLst>
            </a:custGeom>
            <a:blipFill>
              <a:blip r:embed="rId6"/>
              <a:stretch>
                <a:fillRect/>
              </a:stretch>
            </a:blipFill>
            <a:ln cap="sq">
              <a:noFill/>
              <a:prstDash val="solid"/>
              <a:miter/>
            </a:ln>
          </p:spPr>
        </p:sp>
        <p:sp>
          <p:nvSpPr>
            <p:cNvPr id="12" name="Freeform 12"/>
            <p:cNvSpPr/>
            <p:nvPr/>
          </p:nvSpPr>
          <p:spPr>
            <a:xfrm rot="-3599469">
              <a:off x="8097774" y="3707377"/>
              <a:ext cx="776436" cy="803556"/>
            </a:xfrm>
            <a:custGeom>
              <a:avLst/>
              <a:gdLst/>
              <a:ahLst/>
              <a:cxnLst/>
              <a:rect l="l" t="t" r="r" b="b"/>
              <a:pathLst>
                <a:path w="776436" h="803556">
                  <a:moveTo>
                    <a:pt x="0" y="0"/>
                  </a:moveTo>
                  <a:lnTo>
                    <a:pt x="776435" y="0"/>
                  </a:lnTo>
                  <a:lnTo>
                    <a:pt x="776435" y="803556"/>
                  </a:lnTo>
                  <a:lnTo>
                    <a:pt x="0" y="803556"/>
                  </a:lnTo>
                  <a:lnTo>
                    <a:pt x="0" y="0"/>
                  </a:lnTo>
                  <a:close/>
                </a:path>
              </a:pathLst>
            </a:custGeom>
            <a:blipFill>
              <a:blip r:embed="rId7"/>
              <a:stretch>
                <a:fillRect/>
              </a:stretch>
            </a:blipFill>
          </p:spPr>
        </p:sp>
        <p:sp>
          <p:nvSpPr>
            <p:cNvPr id="17" name="Freeform 17"/>
            <p:cNvSpPr/>
            <p:nvPr/>
          </p:nvSpPr>
          <p:spPr>
            <a:xfrm>
              <a:off x="17955830" y="7070949"/>
              <a:ext cx="483006" cy="482403"/>
            </a:xfrm>
            <a:custGeom>
              <a:avLst/>
              <a:gdLst/>
              <a:ahLst/>
              <a:cxnLst/>
              <a:rect l="l" t="t" r="r" b="b"/>
              <a:pathLst>
                <a:path w="483006" h="482403">
                  <a:moveTo>
                    <a:pt x="0" y="0"/>
                  </a:moveTo>
                  <a:lnTo>
                    <a:pt x="483007" y="0"/>
                  </a:lnTo>
                  <a:lnTo>
                    <a:pt x="483007" y="482403"/>
                  </a:lnTo>
                  <a:lnTo>
                    <a:pt x="0" y="482403"/>
                  </a:lnTo>
                  <a:lnTo>
                    <a:pt x="0" y="0"/>
                  </a:lnTo>
                  <a:close/>
                </a:path>
              </a:pathLst>
            </a:custGeom>
            <a:blipFill>
              <a:blip r:embed="rId5"/>
              <a:stretch>
                <a:fillRect/>
              </a:stretch>
            </a:blipFill>
          </p:spPr>
        </p:sp>
        <p:sp>
          <p:nvSpPr>
            <p:cNvPr id="18" name="Freeform 18"/>
            <p:cNvSpPr/>
            <p:nvPr/>
          </p:nvSpPr>
          <p:spPr>
            <a:xfrm>
              <a:off x="16630280" y="3538401"/>
              <a:ext cx="483006" cy="482403"/>
            </a:xfrm>
            <a:custGeom>
              <a:avLst/>
              <a:gdLst/>
              <a:ahLst/>
              <a:cxnLst/>
              <a:rect l="l" t="t" r="r" b="b"/>
              <a:pathLst>
                <a:path w="483006" h="482403">
                  <a:moveTo>
                    <a:pt x="0" y="0"/>
                  </a:moveTo>
                  <a:lnTo>
                    <a:pt x="483007" y="0"/>
                  </a:lnTo>
                  <a:lnTo>
                    <a:pt x="483007" y="482402"/>
                  </a:lnTo>
                  <a:lnTo>
                    <a:pt x="0" y="482402"/>
                  </a:lnTo>
                  <a:lnTo>
                    <a:pt x="0" y="0"/>
                  </a:lnTo>
                  <a:close/>
                </a:path>
              </a:pathLst>
            </a:custGeom>
            <a:blipFill>
              <a:blip r:embed="rId6"/>
              <a:stretch>
                <a:fillRect/>
              </a:stretch>
            </a:blipFill>
          </p:spPr>
        </p:sp>
        <p:sp>
          <p:nvSpPr>
            <p:cNvPr id="19" name="Freeform 19"/>
            <p:cNvSpPr/>
            <p:nvPr/>
          </p:nvSpPr>
          <p:spPr>
            <a:xfrm>
              <a:off x="22707199" y="3538401"/>
              <a:ext cx="499699" cy="499075"/>
            </a:xfrm>
            <a:custGeom>
              <a:avLst/>
              <a:gdLst/>
              <a:ahLst/>
              <a:cxnLst/>
              <a:rect l="l" t="t" r="r" b="b"/>
              <a:pathLst>
                <a:path w="499699" h="499075">
                  <a:moveTo>
                    <a:pt x="0" y="0"/>
                  </a:moveTo>
                  <a:lnTo>
                    <a:pt x="499699" y="0"/>
                  </a:lnTo>
                  <a:lnTo>
                    <a:pt x="499699" y="499074"/>
                  </a:lnTo>
                  <a:lnTo>
                    <a:pt x="0" y="499074"/>
                  </a:lnTo>
                  <a:lnTo>
                    <a:pt x="0" y="0"/>
                  </a:lnTo>
                  <a:close/>
                </a:path>
              </a:pathLst>
            </a:custGeom>
            <a:blipFill>
              <a:blip r:embed="rId8"/>
              <a:stretch>
                <a:fillRect/>
              </a:stretch>
            </a:blipFill>
          </p:spPr>
        </p:sp>
        <p:sp>
          <p:nvSpPr>
            <p:cNvPr id="20" name="Freeform 20"/>
            <p:cNvSpPr/>
            <p:nvPr/>
          </p:nvSpPr>
          <p:spPr>
            <a:xfrm>
              <a:off x="17752068" y="4917104"/>
              <a:ext cx="1216538" cy="976272"/>
            </a:xfrm>
            <a:custGeom>
              <a:avLst/>
              <a:gdLst/>
              <a:ahLst/>
              <a:cxnLst/>
              <a:rect l="l" t="t" r="r" b="b"/>
              <a:pathLst>
                <a:path w="1216538" h="976272">
                  <a:moveTo>
                    <a:pt x="0" y="0"/>
                  </a:moveTo>
                  <a:lnTo>
                    <a:pt x="1216539" y="0"/>
                  </a:lnTo>
                  <a:lnTo>
                    <a:pt x="1216539" y="976272"/>
                  </a:lnTo>
                  <a:lnTo>
                    <a:pt x="0" y="976272"/>
                  </a:lnTo>
                  <a:lnTo>
                    <a:pt x="0" y="0"/>
                  </a:lnTo>
                  <a:close/>
                </a:path>
              </a:pathLst>
            </a:custGeom>
            <a:blipFill>
              <a:blip r:embed="rId9"/>
              <a:stretch>
                <a:fillRect/>
              </a:stretch>
            </a:blipFill>
          </p:spPr>
        </p:sp>
      </p:grpSp>
      <p:sp>
        <p:nvSpPr>
          <p:cNvPr id="21" name="TextBox 21"/>
          <p:cNvSpPr txBox="1"/>
          <p:nvPr/>
        </p:nvSpPr>
        <p:spPr>
          <a:xfrm>
            <a:off x="1689414" y="428529"/>
            <a:ext cx="15370731" cy="2812950"/>
          </a:xfrm>
          <a:prstGeom prst="rect">
            <a:avLst/>
          </a:prstGeom>
        </p:spPr>
        <p:txBody>
          <a:bodyPr wrap="square" lIns="0" tIns="0" rIns="0" bIns="0" rtlCol="0" anchor="t">
            <a:spAutoFit/>
          </a:bodyPr>
          <a:lstStyle/>
          <a:p>
            <a:pPr marL="0" lvl="0" indent="0" algn="ctr">
              <a:lnSpc>
                <a:spcPts val="11328"/>
              </a:lnSpc>
            </a:pPr>
            <a:r>
              <a:rPr lang="en-US" sz="7200" dirty="0" err="1">
                <a:solidFill>
                  <a:srgbClr val="3E3E3E"/>
                </a:solidFill>
                <a:latin typeface="Nunito 1 Heavy"/>
              </a:rPr>
              <a:t>Bài</a:t>
            </a:r>
            <a:r>
              <a:rPr lang="en-US" sz="7200" dirty="0">
                <a:solidFill>
                  <a:srgbClr val="3E3E3E"/>
                </a:solidFill>
                <a:latin typeface="Nunito 1 Heavy"/>
              </a:rPr>
              <a:t> 8: </a:t>
            </a:r>
            <a:r>
              <a:rPr lang="en-US" sz="7200" dirty="0" err="1">
                <a:solidFill>
                  <a:srgbClr val="3E3E3E"/>
                </a:solidFill>
                <a:latin typeface="Nunito 1 Heavy"/>
              </a:rPr>
              <a:t>Quyền</a:t>
            </a:r>
            <a:r>
              <a:rPr lang="en-US" sz="7200" dirty="0">
                <a:solidFill>
                  <a:srgbClr val="3E3E3E"/>
                </a:solidFill>
                <a:latin typeface="Nunito 1 Heavy"/>
              </a:rPr>
              <a:t> </a:t>
            </a:r>
            <a:r>
              <a:rPr lang="en-US" sz="7200" dirty="0" err="1">
                <a:solidFill>
                  <a:srgbClr val="3E3E3E"/>
                </a:solidFill>
                <a:latin typeface="Nunito 1 Heavy"/>
              </a:rPr>
              <a:t>và</a:t>
            </a:r>
            <a:r>
              <a:rPr lang="en-US" sz="7200" dirty="0">
                <a:solidFill>
                  <a:srgbClr val="3E3E3E"/>
                </a:solidFill>
                <a:latin typeface="Nunito 1 Heavy"/>
              </a:rPr>
              <a:t> </a:t>
            </a:r>
            <a:r>
              <a:rPr lang="en-US" sz="7200" dirty="0" err="1">
                <a:solidFill>
                  <a:srgbClr val="3E3E3E"/>
                </a:solidFill>
                <a:latin typeface="Nunito 1 Heavy"/>
              </a:rPr>
              <a:t>nghĩa</a:t>
            </a:r>
            <a:r>
              <a:rPr lang="en-US" sz="7200" dirty="0">
                <a:solidFill>
                  <a:srgbClr val="3E3E3E"/>
                </a:solidFill>
                <a:latin typeface="Nunito 1 Heavy"/>
              </a:rPr>
              <a:t> </a:t>
            </a:r>
            <a:r>
              <a:rPr lang="en-US" sz="7200" dirty="0" err="1">
                <a:solidFill>
                  <a:srgbClr val="3E3E3E"/>
                </a:solidFill>
                <a:latin typeface="Nunito 1 Heavy"/>
              </a:rPr>
              <a:t>vụ</a:t>
            </a:r>
            <a:r>
              <a:rPr lang="en-US" sz="7200" dirty="0">
                <a:solidFill>
                  <a:srgbClr val="3E3E3E"/>
                </a:solidFill>
                <a:latin typeface="Nunito 1 Heavy"/>
              </a:rPr>
              <a:t> </a:t>
            </a:r>
            <a:r>
              <a:rPr lang="en-US" sz="7200" dirty="0" err="1">
                <a:solidFill>
                  <a:srgbClr val="3E3E3E"/>
                </a:solidFill>
                <a:latin typeface="Nunito 1 Heavy"/>
              </a:rPr>
              <a:t>của</a:t>
            </a:r>
            <a:r>
              <a:rPr lang="en-US" sz="7200" dirty="0">
                <a:solidFill>
                  <a:srgbClr val="3E3E3E"/>
                </a:solidFill>
                <a:latin typeface="Nunito 1 Heavy"/>
              </a:rPr>
              <a:t> </a:t>
            </a:r>
            <a:r>
              <a:rPr lang="en-US" sz="7200" dirty="0" err="1">
                <a:solidFill>
                  <a:srgbClr val="3E3E3E"/>
                </a:solidFill>
                <a:latin typeface="Nunito 1 Heavy"/>
              </a:rPr>
              <a:t>công</a:t>
            </a:r>
            <a:r>
              <a:rPr lang="en-US" sz="7200" dirty="0">
                <a:solidFill>
                  <a:srgbClr val="3E3E3E"/>
                </a:solidFill>
                <a:latin typeface="Nunito 1 Heavy"/>
              </a:rPr>
              <a:t> </a:t>
            </a:r>
            <a:r>
              <a:rPr lang="en-US" sz="7200" dirty="0" err="1">
                <a:solidFill>
                  <a:srgbClr val="3E3E3E"/>
                </a:solidFill>
                <a:latin typeface="Nunito 1 Heavy"/>
              </a:rPr>
              <a:t>dân</a:t>
            </a:r>
            <a:r>
              <a:rPr lang="en-US" sz="7200" dirty="0">
                <a:solidFill>
                  <a:srgbClr val="3E3E3E"/>
                </a:solidFill>
                <a:latin typeface="Nunito 1 Heavy"/>
              </a:rPr>
              <a:t> </a:t>
            </a:r>
            <a:r>
              <a:rPr lang="en-US" sz="7200" dirty="0" err="1">
                <a:solidFill>
                  <a:srgbClr val="3E3E3E"/>
                </a:solidFill>
                <a:latin typeface="Nunito 1 Heavy"/>
              </a:rPr>
              <a:t>về</a:t>
            </a:r>
            <a:r>
              <a:rPr lang="en-US" sz="7200" dirty="0">
                <a:solidFill>
                  <a:srgbClr val="3E3E3E"/>
                </a:solidFill>
                <a:latin typeface="Nunito 1 Heavy"/>
              </a:rPr>
              <a:t> </a:t>
            </a:r>
            <a:r>
              <a:rPr lang="en-US" sz="7200" dirty="0" err="1">
                <a:solidFill>
                  <a:srgbClr val="3E3E3E"/>
                </a:solidFill>
                <a:latin typeface="Nunito 1 Heavy"/>
              </a:rPr>
              <a:t>kinh</a:t>
            </a:r>
            <a:r>
              <a:rPr lang="en-US" sz="7200" dirty="0">
                <a:solidFill>
                  <a:srgbClr val="3E3E3E"/>
                </a:solidFill>
                <a:latin typeface="Nunito 1 Heavy"/>
              </a:rPr>
              <a:t> </a:t>
            </a:r>
            <a:r>
              <a:rPr lang="en-US" sz="7200" dirty="0" err="1">
                <a:solidFill>
                  <a:srgbClr val="3E3E3E"/>
                </a:solidFill>
                <a:latin typeface="Nunito 1 Heavy"/>
              </a:rPr>
              <a:t>doanh</a:t>
            </a:r>
            <a:r>
              <a:rPr lang="en-US" sz="7200" dirty="0">
                <a:solidFill>
                  <a:srgbClr val="3E3E3E"/>
                </a:solidFill>
                <a:latin typeface="Nunito 1 Heavy"/>
              </a:rPr>
              <a:t> </a:t>
            </a:r>
            <a:r>
              <a:rPr lang="en-US" sz="7200" dirty="0" err="1">
                <a:solidFill>
                  <a:srgbClr val="3E3E3E"/>
                </a:solidFill>
                <a:latin typeface="Nunito 1 Heavy"/>
              </a:rPr>
              <a:t>và</a:t>
            </a:r>
            <a:r>
              <a:rPr lang="en-US" sz="7200" dirty="0">
                <a:solidFill>
                  <a:srgbClr val="3E3E3E"/>
                </a:solidFill>
                <a:latin typeface="Nunito 1 Heavy"/>
              </a:rPr>
              <a:t> </a:t>
            </a:r>
            <a:r>
              <a:rPr lang="en-US" sz="7200" dirty="0" err="1">
                <a:solidFill>
                  <a:srgbClr val="3E3E3E"/>
                </a:solidFill>
                <a:latin typeface="Nunito 1 Heavy"/>
              </a:rPr>
              <a:t>nộp</a:t>
            </a:r>
            <a:r>
              <a:rPr lang="en-US" sz="7200" dirty="0">
                <a:solidFill>
                  <a:srgbClr val="3E3E3E"/>
                </a:solidFill>
                <a:latin typeface="Nunito 1 Heavy"/>
              </a:rPr>
              <a:t> </a:t>
            </a:r>
            <a:r>
              <a:rPr lang="en-US" sz="7200" dirty="0" err="1">
                <a:solidFill>
                  <a:srgbClr val="3E3E3E"/>
                </a:solidFill>
                <a:latin typeface="Nunito 1 Heavy"/>
              </a:rPr>
              <a:t>thuế</a:t>
            </a:r>
            <a:endParaRPr lang="en-US" sz="7200" dirty="0">
              <a:solidFill>
                <a:srgbClr val="3E3E3E"/>
              </a:solidFill>
              <a:latin typeface="Nunito 1 Heavy"/>
            </a:endParaRPr>
          </a:p>
        </p:txBody>
      </p:sp>
      <p:pic>
        <p:nvPicPr>
          <p:cNvPr id="25" name="Picture 24">
            <a:extLst>
              <a:ext uri="{FF2B5EF4-FFF2-40B4-BE49-F238E27FC236}">
                <a16:creationId xmlns:a16="http://schemas.microsoft.com/office/drawing/2014/main" id="{B748C846-A5FD-45A3-A278-B6D3A6902071}"/>
              </a:ext>
            </a:extLst>
          </p:cNvPr>
          <p:cNvPicPr>
            <a:picLocks noChangeAspect="1"/>
          </p:cNvPicPr>
          <p:nvPr/>
        </p:nvPicPr>
        <p:blipFill>
          <a:blip r:embed="rId10"/>
          <a:stretch>
            <a:fillRect/>
          </a:stretch>
        </p:blipFill>
        <p:spPr>
          <a:xfrm>
            <a:off x="1070230" y="5754696"/>
            <a:ext cx="1633071" cy="2581651"/>
          </a:xfrm>
          <a:prstGeom prst="rect">
            <a:avLst/>
          </a:prstGeom>
        </p:spPr>
      </p:pic>
      <p:pic>
        <p:nvPicPr>
          <p:cNvPr id="27" name="Picture 26">
            <a:extLst>
              <a:ext uri="{FF2B5EF4-FFF2-40B4-BE49-F238E27FC236}">
                <a16:creationId xmlns:a16="http://schemas.microsoft.com/office/drawing/2014/main" id="{9DFFD046-7C57-4675-BBF1-246B8CB65F51}"/>
              </a:ext>
            </a:extLst>
          </p:cNvPr>
          <p:cNvPicPr>
            <a:picLocks noChangeAspect="1"/>
          </p:cNvPicPr>
          <p:nvPr/>
        </p:nvPicPr>
        <p:blipFill>
          <a:blip r:embed="rId11"/>
          <a:stretch>
            <a:fillRect/>
          </a:stretch>
        </p:blipFill>
        <p:spPr>
          <a:xfrm>
            <a:off x="322672" y="7495964"/>
            <a:ext cx="5068711" cy="2833511"/>
          </a:xfrm>
          <a:prstGeom prst="rect">
            <a:avLst/>
          </a:prstGeom>
        </p:spPr>
      </p:pic>
      <p:pic>
        <p:nvPicPr>
          <p:cNvPr id="29" name="Picture 28">
            <a:extLst>
              <a:ext uri="{FF2B5EF4-FFF2-40B4-BE49-F238E27FC236}">
                <a16:creationId xmlns:a16="http://schemas.microsoft.com/office/drawing/2014/main" id="{74AFD700-3334-4641-B696-55431952D513}"/>
              </a:ext>
            </a:extLst>
          </p:cNvPr>
          <p:cNvPicPr>
            <a:picLocks noChangeAspect="1"/>
          </p:cNvPicPr>
          <p:nvPr/>
        </p:nvPicPr>
        <p:blipFill>
          <a:blip r:embed="rId12"/>
          <a:stretch>
            <a:fillRect/>
          </a:stretch>
        </p:blipFill>
        <p:spPr>
          <a:xfrm>
            <a:off x="973879" y="8073019"/>
            <a:ext cx="2156178" cy="1761067"/>
          </a:xfrm>
          <a:prstGeom prst="rect">
            <a:avLst/>
          </a:prstGeom>
        </p:spPr>
      </p:pic>
      <p:pic>
        <p:nvPicPr>
          <p:cNvPr id="31" name="Picture 30">
            <a:extLst>
              <a:ext uri="{FF2B5EF4-FFF2-40B4-BE49-F238E27FC236}">
                <a16:creationId xmlns:a16="http://schemas.microsoft.com/office/drawing/2014/main" id="{C649ECE1-4C10-49D0-8A94-5C376E00D7B7}"/>
              </a:ext>
            </a:extLst>
          </p:cNvPr>
          <p:cNvPicPr>
            <a:picLocks noChangeAspect="1"/>
          </p:cNvPicPr>
          <p:nvPr/>
        </p:nvPicPr>
        <p:blipFill>
          <a:blip r:embed="rId13"/>
          <a:stretch>
            <a:fillRect/>
          </a:stretch>
        </p:blipFill>
        <p:spPr>
          <a:xfrm>
            <a:off x="2225279" y="7172818"/>
            <a:ext cx="3454400" cy="2280356"/>
          </a:xfrm>
          <a:prstGeom prst="rect">
            <a:avLst/>
          </a:prstGeom>
        </p:spPr>
      </p:pic>
      <p:grpSp>
        <p:nvGrpSpPr>
          <p:cNvPr id="32" name="Group 4">
            <a:extLst>
              <a:ext uri="{FF2B5EF4-FFF2-40B4-BE49-F238E27FC236}">
                <a16:creationId xmlns:a16="http://schemas.microsoft.com/office/drawing/2014/main" id="{90612777-730A-4715-8E58-98E1850133AD}"/>
              </a:ext>
            </a:extLst>
          </p:cNvPr>
          <p:cNvGrpSpPr/>
          <p:nvPr/>
        </p:nvGrpSpPr>
        <p:grpSpPr>
          <a:xfrm>
            <a:off x="12276633" y="7895271"/>
            <a:ext cx="5286697" cy="2995692"/>
            <a:chOff x="0" y="5976021"/>
            <a:chExt cx="10737360" cy="7907951"/>
          </a:xfrm>
        </p:grpSpPr>
        <p:sp>
          <p:nvSpPr>
            <p:cNvPr id="34" name="Freeform 6">
              <a:extLst>
                <a:ext uri="{FF2B5EF4-FFF2-40B4-BE49-F238E27FC236}">
                  <a16:creationId xmlns:a16="http://schemas.microsoft.com/office/drawing/2014/main" id="{A2C61A4E-FB1A-4479-BA5F-9E1B95A7B55F}"/>
                </a:ext>
              </a:extLst>
            </p:cNvPr>
            <p:cNvSpPr/>
            <p:nvPr/>
          </p:nvSpPr>
          <p:spPr>
            <a:xfrm>
              <a:off x="587546" y="7655228"/>
              <a:ext cx="1583495" cy="1738274"/>
            </a:xfrm>
            <a:custGeom>
              <a:avLst/>
              <a:gdLst/>
              <a:ahLst/>
              <a:cxnLst/>
              <a:rect l="l" t="t" r="r" b="b"/>
              <a:pathLst>
                <a:path w="1583495" h="1738274">
                  <a:moveTo>
                    <a:pt x="0" y="0"/>
                  </a:moveTo>
                  <a:lnTo>
                    <a:pt x="1583495" y="0"/>
                  </a:lnTo>
                  <a:lnTo>
                    <a:pt x="1583495" y="1738274"/>
                  </a:lnTo>
                  <a:lnTo>
                    <a:pt x="0" y="1738274"/>
                  </a:lnTo>
                  <a:lnTo>
                    <a:pt x="0" y="0"/>
                  </a:lnTo>
                  <a:close/>
                </a:path>
              </a:pathLst>
            </a:custGeom>
            <a:blipFill>
              <a:blip r:embed="rId14"/>
              <a:stretch>
                <a:fillRect l="-530034" t="-133257" b="-374081"/>
              </a:stretch>
            </a:blipFill>
            <a:ln cap="sq">
              <a:noFill/>
              <a:prstDash val="solid"/>
              <a:miter/>
            </a:ln>
          </p:spPr>
        </p:sp>
        <p:sp>
          <p:nvSpPr>
            <p:cNvPr id="35" name="Freeform 7">
              <a:extLst>
                <a:ext uri="{FF2B5EF4-FFF2-40B4-BE49-F238E27FC236}">
                  <a16:creationId xmlns:a16="http://schemas.microsoft.com/office/drawing/2014/main" id="{51E041B2-C377-446B-9218-CDD169B4465D}"/>
                </a:ext>
              </a:extLst>
            </p:cNvPr>
            <p:cNvSpPr/>
            <p:nvPr/>
          </p:nvSpPr>
          <p:spPr>
            <a:xfrm>
              <a:off x="8552701" y="12413005"/>
              <a:ext cx="1458845" cy="1470967"/>
            </a:xfrm>
            <a:custGeom>
              <a:avLst/>
              <a:gdLst/>
              <a:ahLst/>
              <a:cxnLst/>
              <a:rect l="l" t="t" r="r" b="b"/>
              <a:pathLst>
                <a:path w="1458845" h="1470967">
                  <a:moveTo>
                    <a:pt x="0" y="0"/>
                  </a:moveTo>
                  <a:lnTo>
                    <a:pt x="1458846" y="0"/>
                  </a:lnTo>
                  <a:lnTo>
                    <a:pt x="1458846" y="1470967"/>
                  </a:lnTo>
                  <a:lnTo>
                    <a:pt x="0" y="1470967"/>
                  </a:lnTo>
                  <a:lnTo>
                    <a:pt x="0" y="0"/>
                  </a:lnTo>
                  <a:close/>
                </a:path>
              </a:pathLst>
            </a:custGeom>
            <a:blipFill>
              <a:blip r:embed="rId15"/>
              <a:stretch>
                <a:fillRect t="-137512" r="-583867" b="-480192"/>
              </a:stretch>
            </a:blipFill>
          </p:spPr>
        </p:sp>
        <p:sp>
          <p:nvSpPr>
            <p:cNvPr id="36" name="Freeform 8">
              <a:extLst>
                <a:ext uri="{FF2B5EF4-FFF2-40B4-BE49-F238E27FC236}">
                  <a16:creationId xmlns:a16="http://schemas.microsoft.com/office/drawing/2014/main" id="{A02F9FE5-DD86-46D4-B81A-78AFA082D06C}"/>
                </a:ext>
              </a:extLst>
            </p:cNvPr>
            <p:cNvSpPr/>
            <p:nvPr/>
          </p:nvSpPr>
          <p:spPr>
            <a:xfrm>
              <a:off x="0" y="5976021"/>
              <a:ext cx="396633" cy="396137"/>
            </a:xfrm>
            <a:custGeom>
              <a:avLst/>
              <a:gdLst/>
              <a:ahLst/>
              <a:cxnLst/>
              <a:rect l="l" t="t" r="r" b="b"/>
              <a:pathLst>
                <a:path w="396633" h="396137">
                  <a:moveTo>
                    <a:pt x="0" y="0"/>
                  </a:moveTo>
                  <a:lnTo>
                    <a:pt x="396633" y="0"/>
                  </a:lnTo>
                  <a:lnTo>
                    <a:pt x="396633" y="396136"/>
                  </a:lnTo>
                  <a:lnTo>
                    <a:pt x="0" y="396136"/>
                  </a:lnTo>
                  <a:lnTo>
                    <a:pt x="0" y="0"/>
                  </a:lnTo>
                  <a:close/>
                </a:path>
              </a:pathLst>
            </a:custGeom>
            <a:blipFill>
              <a:blip r:embed="rId5"/>
              <a:stretch>
                <a:fillRect/>
              </a:stretch>
            </a:blipFill>
          </p:spPr>
        </p:sp>
        <p:sp>
          <p:nvSpPr>
            <p:cNvPr id="37" name="Freeform 9">
              <a:extLst>
                <a:ext uri="{FF2B5EF4-FFF2-40B4-BE49-F238E27FC236}">
                  <a16:creationId xmlns:a16="http://schemas.microsoft.com/office/drawing/2014/main" id="{D29271B8-2340-42DF-9DE1-7017DE9CB0E4}"/>
                </a:ext>
              </a:extLst>
            </p:cNvPr>
            <p:cNvSpPr/>
            <p:nvPr/>
          </p:nvSpPr>
          <p:spPr>
            <a:xfrm>
              <a:off x="2657647" y="6853230"/>
              <a:ext cx="396633" cy="396137"/>
            </a:xfrm>
            <a:custGeom>
              <a:avLst/>
              <a:gdLst/>
              <a:ahLst/>
              <a:cxnLst/>
              <a:rect l="l" t="t" r="r" b="b"/>
              <a:pathLst>
                <a:path w="396633" h="396137">
                  <a:moveTo>
                    <a:pt x="0" y="0"/>
                  </a:moveTo>
                  <a:lnTo>
                    <a:pt x="396633" y="0"/>
                  </a:lnTo>
                  <a:lnTo>
                    <a:pt x="396633" y="396137"/>
                  </a:lnTo>
                  <a:lnTo>
                    <a:pt x="0" y="396137"/>
                  </a:lnTo>
                  <a:lnTo>
                    <a:pt x="0" y="0"/>
                  </a:lnTo>
                  <a:close/>
                </a:path>
              </a:pathLst>
            </a:custGeom>
            <a:blipFill>
              <a:blip r:embed="rId16"/>
              <a:stretch>
                <a:fillRect/>
              </a:stretch>
            </a:blipFill>
          </p:spPr>
        </p:sp>
        <p:sp>
          <p:nvSpPr>
            <p:cNvPr id="38" name="Freeform 10">
              <a:extLst>
                <a:ext uri="{FF2B5EF4-FFF2-40B4-BE49-F238E27FC236}">
                  <a16:creationId xmlns:a16="http://schemas.microsoft.com/office/drawing/2014/main" id="{2668E1BD-F06E-4EF1-9BC1-06E1E01837BB}"/>
                </a:ext>
              </a:extLst>
            </p:cNvPr>
            <p:cNvSpPr/>
            <p:nvPr/>
          </p:nvSpPr>
          <p:spPr>
            <a:xfrm>
              <a:off x="7766257" y="11242007"/>
              <a:ext cx="266860" cy="266526"/>
            </a:xfrm>
            <a:custGeom>
              <a:avLst/>
              <a:gdLst/>
              <a:ahLst/>
              <a:cxnLst/>
              <a:rect l="l" t="t" r="r" b="b"/>
              <a:pathLst>
                <a:path w="266860" h="266526">
                  <a:moveTo>
                    <a:pt x="0" y="0"/>
                  </a:moveTo>
                  <a:lnTo>
                    <a:pt x="266860" y="0"/>
                  </a:lnTo>
                  <a:lnTo>
                    <a:pt x="266860" y="266526"/>
                  </a:lnTo>
                  <a:lnTo>
                    <a:pt x="0" y="266526"/>
                  </a:lnTo>
                  <a:lnTo>
                    <a:pt x="0" y="0"/>
                  </a:lnTo>
                  <a:close/>
                </a:path>
              </a:pathLst>
            </a:custGeom>
            <a:blipFill>
              <a:blip r:embed="rId8"/>
              <a:stretch>
                <a:fillRect/>
              </a:stretch>
            </a:blipFill>
          </p:spPr>
        </p:sp>
        <p:sp>
          <p:nvSpPr>
            <p:cNvPr id="39" name="Freeform 11">
              <a:extLst>
                <a:ext uri="{FF2B5EF4-FFF2-40B4-BE49-F238E27FC236}">
                  <a16:creationId xmlns:a16="http://schemas.microsoft.com/office/drawing/2014/main" id="{729A6D35-2AB3-4B67-B1E8-46E1BF14B36E}"/>
                </a:ext>
              </a:extLst>
            </p:cNvPr>
            <p:cNvSpPr/>
            <p:nvPr/>
          </p:nvSpPr>
          <p:spPr>
            <a:xfrm>
              <a:off x="10251619" y="11393586"/>
              <a:ext cx="485741" cy="485133"/>
            </a:xfrm>
            <a:custGeom>
              <a:avLst/>
              <a:gdLst/>
              <a:ahLst/>
              <a:cxnLst/>
              <a:rect l="l" t="t" r="r" b="b"/>
              <a:pathLst>
                <a:path w="485741" h="485133">
                  <a:moveTo>
                    <a:pt x="0" y="0"/>
                  </a:moveTo>
                  <a:lnTo>
                    <a:pt x="485740" y="0"/>
                  </a:lnTo>
                  <a:lnTo>
                    <a:pt x="485740" y="485134"/>
                  </a:lnTo>
                  <a:lnTo>
                    <a:pt x="0" y="485134"/>
                  </a:lnTo>
                  <a:lnTo>
                    <a:pt x="0" y="0"/>
                  </a:lnTo>
                  <a:close/>
                </a:path>
              </a:pathLst>
            </a:custGeom>
            <a:blipFill>
              <a:blip r:embed="rId6"/>
              <a:stretch>
                <a:fillRect/>
              </a:stretch>
            </a:blipFill>
            <a:ln cap="sq">
              <a:noFill/>
              <a:prstDash val="solid"/>
              <a:miter/>
            </a:ln>
          </p:spPr>
        </p:sp>
      </p:grpSp>
      <p:sp>
        <p:nvSpPr>
          <p:cNvPr id="41" name="Freeform 13">
            <a:extLst>
              <a:ext uri="{FF2B5EF4-FFF2-40B4-BE49-F238E27FC236}">
                <a16:creationId xmlns:a16="http://schemas.microsoft.com/office/drawing/2014/main" id="{A953089F-5852-461C-8E95-0196E631F19A}"/>
              </a:ext>
            </a:extLst>
          </p:cNvPr>
          <p:cNvSpPr/>
          <p:nvPr/>
        </p:nvSpPr>
        <p:spPr>
          <a:xfrm>
            <a:off x="23068801" y="5143500"/>
            <a:ext cx="1769492" cy="1767281"/>
          </a:xfrm>
          <a:custGeom>
            <a:avLst/>
            <a:gdLst/>
            <a:ahLst/>
            <a:cxnLst/>
            <a:rect l="l" t="t" r="r" b="b"/>
            <a:pathLst>
              <a:path w="2359323" h="2356374">
                <a:moveTo>
                  <a:pt x="0" y="0"/>
                </a:moveTo>
                <a:lnTo>
                  <a:pt x="2359323" y="0"/>
                </a:lnTo>
                <a:lnTo>
                  <a:pt x="2359323" y="2356374"/>
                </a:lnTo>
                <a:lnTo>
                  <a:pt x="0" y="2356374"/>
                </a:lnTo>
                <a:lnTo>
                  <a:pt x="0" y="0"/>
                </a:lnTo>
                <a:close/>
              </a:path>
            </a:pathLst>
          </a:custGeom>
          <a:blipFill>
            <a:blip r:embed="rId17"/>
            <a:stretch>
              <a:fillRect/>
            </a:stretch>
          </a:blipFill>
        </p:spPr>
      </p:sp>
      <p:grpSp>
        <p:nvGrpSpPr>
          <p:cNvPr id="28" name="그룹 2">
            <a:extLst>
              <a:ext uri="{FF2B5EF4-FFF2-40B4-BE49-F238E27FC236}">
                <a16:creationId xmlns:a16="http://schemas.microsoft.com/office/drawing/2014/main" id="{873948F2-E124-40E0-BC76-515FBEA27B09}"/>
              </a:ext>
            </a:extLst>
          </p:cNvPr>
          <p:cNvGrpSpPr/>
          <p:nvPr/>
        </p:nvGrpSpPr>
        <p:grpSpPr>
          <a:xfrm>
            <a:off x="16621154" y="8393132"/>
            <a:ext cx="4276725" cy="5947591"/>
            <a:chOff x="3629121" y="0"/>
            <a:chExt cx="4933141" cy="6860462"/>
          </a:xfrm>
        </p:grpSpPr>
        <p:sp>
          <p:nvSpPr>
            <p:cNvPr id="30" name="자유형: 도형 5">
              <a:extLst>
                <a:ext uri="{FF2B5EF4-FFF2-40B4-BE49-F238E27FC236}">
                  <a16:creationId xmlns:a16="http://schemas.microsoft.com/office/drawing/2014/main" id="{5F0F6546-32BF-4D06-9A5E-F8939300E971}"/>
                </a:ext>
              </a:extLst>
            </p:cNvPr>
            <p:cNvSpPr/>
            <p:nvPr/>
          </p:nvSpPr>
          <p:spPr>
            <a:xfrm>
              <a:off x="5273039" y="5557135"/>
              <a:ext cx="1187950" cy="689032"/>
            </a:xfrm>
            <a:custGeom>
              <a:avLst/>
              <a:gdLst>
                <a:gd name="connsiteX0" fmla="*/ 1187951 w 1187950"/>
                <a:gd name="connsiteY0" fmla="*/ 344362 h 689032"/>
                <a:gd name="connsiteX1" fmla="*/ 596515 w 1187950"/>
                <a:gd name="connsiteY1" fmla="*/ 689033 h 689032"/>
                <a:gd name="connsiteX2" fmla="*/ 0 w 1187950"/>
                <a:gd name="connsiteY2" fmla="*/ 344671 h 689032"/>
                <a:gd name="connsiteX3" fmla="*/ 591435 w 1187950"/>
                <a:gd name="connsiteY3" fmla="*/ 0 h 689032"/>
              </a:gdLst>
              <a:ahLst/>
              <a:cxnLst>
                <a:cxn ang="0">
                  <a:pos x="connsiteX0" y="connsiteY0"/>
                </a:cxn>
                <a:cxn ang="0">
                  <a:pos x="connsiteX1" y="connsiteY1"/>
                </a:cxn>
                <a:cxn ang="0">
                  <a:pos x="connsiteX2" y="connsiteY2"/>
                </a:cxn>
                <a:cxn ang="0">
                  <a:pos x="connsiteX3" y="connsiteY3"/>
                </a:cxn>
              </a:cxnLst>
              <a:rect l="l" t="t" r="r" b="b"/>
              <a:pathLst>
                <a:path w="1187950" h="689032">
                  <a:moveTo>
                    <a:pt x="1187951" y="344362"/>
                  </a:moveTo>
                  <a:lnTo>
                    <a:pt x="596515" y="689033"/>
                  </a:lnTo>
                  <a:lnTo>
                    <a:pt x="0" y="344671"/>
                  </a:lnTo>
                  <a:lnTo>
                    <a:pt x="591435"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42" name="자유형: 도형 4">
              <a:extLst>
                <a:ext uri="{FF2B5EF4-FFF2-40B4-BE49-F238E27FC236}">
                  <a16:creationId xmlns:a16="http://schemas.microsoft.com/office/drawing/2014/main" id="{443094C6-FB7C-46E1-A7B9-5183178DDEF8}"/>
                </a:ext>
              </a:extLst>
            </p:cNvPr>
            <p:cNvSpPr/>
            <p:nvPr/>
          </p:nvSpPr>
          <p:spPr>
            <a:xfrm>
              <a:off x="6335221" y="4964468"/>
              <a:ext cx="1187950" cy="689032"/>
            </a:xfrm>
            <a:custGeom>
              <a:avLst/>
              <a:gdLst>
                <a:gd name="connsiteX0" fmla="*/ 1187951 w 1187950"/>
                <a:gd name="connsiteY0" fmla="*/ 344362 h 689032"/>
                <a:gd name="connsiteX1" fmla="*/ 596515 w 1187950"/>
                <a:gd name="connsiteY1" fmla="*/ 689033 h 689032"/>
                <a:gd name="connsiteX2" fmla="*/ 0 w 1187950"/>
                <a:gd name="connsiteY2" fmla="*/ 344671 h 689032"/>
                <a:gd name="connsiteX3" fmla="*/ 591435 w 1187950"/>
                <a:gd name="connsiteY3" fmla="*/ 0 h 689032"/>
              </a:gdLst>
              <a:ahLst/>
              <a:cxnLst>
                <a:cxn ang="0">
                  <a:pos x="connsiteX0" y="connsiteY0"/>
                </a:cxn>
                <a:cxn ang="0">
                  <a:pos x="connsiteX1" y="connsiteY1"/>
                </a:cxn>
                <a:cxn ang="0">
                  <a:pos x="connsiteX2" y="connsiteY2"/>
                </a:cxn>
                <a:cxn ang="0">
                  <a:pos x="connsiteX3" y="connsiteY3"/>
                </a:cxn>
              </a:cxnLst>
              <a:rect l="l" t="t" r="r" b="b"/>
              <a:pathLst>
                <a:path w="1187950" h="689032">
                  <a:moveTo>
                    <a:pt x="1187951" y="344362"/>
                  </a:moveTo>
                  <a:lnTo>
                    <a:pt x="596515" y="689033"/>
                  </a:lnTo>
                  <a:lnTo>
                    <a:pt x="0" y="344671"/>
                  </a:lnTo>
                  <a:lnTo>
                    <a:pt x="591435"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43" name="자유형: 도형 6">
              <a:extLst>
                <a:ext uri="{FF2B5EF4-FFF2-40B4-BE49-F238E27FC236}">
                  <a16:creationId xmlns:a16="http://schemas.microsoft.com/office/drawing/2014/main" id="{F20CCC26-2173-47FC-AC21-776FB71F2CAE}"/>
                </a:ext>
              </a:extLst>
            </p:cNvPr>
            <p:cNvSpPr/>
            <p:nvPr/>
          </p:nvSpPr>
          <p:spPr>
            <a:xfrm>
              <a:off x="7374312" y="4356407"/>
              <a:ext cx="1187950" cy="689032"/>
            </a:xfrm>
            <a:custGeom>
              <a:avLst/>
              <a:gdLst>
                <a:gd name="connsiteX0" fmla="*/ 1187950 w 1187950"/>
                <a:gd name="connsiteY0" fmla="*/ 344362 h 689032"/>
                <a:gd name="connsiteX1" fmla="*/ 596515 w 1187950"/>
                <a:gd name="connsiteY1" fmla="*/ 689033 h 689032"/>
                <a:gd name="connsiteX2" fmla="*/ 0 w 1187950"/>
                <a:gd name="connsiteY2" fmla="*/ 344671 h 689032"/>
                <a:gd name="connsiteX3" fmla="*/ 591435 w 1187950"/>
                <a:gd name="connsiteY3" fmla="*/ 0 h 689032"/>
              </a:gdLst>
              <a:ahLst/>
              <a:cxnLst>
                <a:cxn ang="0">
                  <a:pos x="connsiteX0" y="connsiteY0"/>
                </a:cxn>
                <a:cxn ang="0">
                  <a:pos x="connsiteX1" y="connsiteY1"/>
                </a:cxn>
                <a:cxn ang="0">
                  <a:pos x="connsiteX2" y="connsiteY2"/>
                </a:cxn>
                <a:cxn ang="0">
                  <a:pos x="connsiteX3" y="connsiteY3"/>
                </a:cxn>
              </a:cxnLst>
              <a:rect l="l" t="t" r="r" b="b"/>
              <a:pathLst>
                <a:path w="1187950" h="689032">
                  <a:moveTo>
                    <a:pt x="1187950" y="344362"/>
                  </a:moveTo>
                  <a:lnTo>
                    <a:pt x="596515" y="689033"/>
                  </a:lnTo>
                  <a:lnTo>
                    <a:pt x="0" y="344671"/>
                  </a:lnTo>
                  <a:lnTo>
                    <a:pt x="591435"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44" name="자유형: 도형 7">
              <a:extLst>
                <a:ext uri="{FF2B5EF4-FFF2-40B4-BE49-F238E27FC236}">
                  <a16:creationId xmlns:a16="http://schemas.microsoft.com/office/drawing/2014/main" id="{243D90EB-C519-4837-8151-C945BE65E3DD}"/>
                </a:ext>
              </a:extLst>
            </p:cNvPr>
            <p:cNvSpPr/>
            <p:nvPr/>
          </p:nvSpPr>
          <p:spPr>
            <a:xfrm>
              <a:off x="4429605" y="4446308"/>
              <a:ext cx="3944697" cy="2287231"/>
            </a:xfrm>
            <a:custGeom>
              <a:avLst/>
              <a:gdLst>
                <a:gd name="connsiteX0" fmla="*/ 3944697 w 3944697"/>
                <a:gd name="connsiteY0" fmla="*/ 123613 h 2287231"/>
                <a:gd name="connsiteX1" fmla="*/ 207818 w 3944697"/>
                <a:gd name="connsiteY1" fmla="*/ 2287232 h 2287231"/>
                <a:gd name="connsiteX2" fmla="*/ 0 w 3944697"/>
                <a:gd name="connsiteY2" fmla="*/ 2163619 h 2287231"/>
                <a:gd name="connsiteX3" fmla="*/ 3736879 w 3944697"/>
                <a:gd name="connsiteY3" fmla="*/ 0 h 2287231"/>
              </a:gdLst>
              <a:ahLst/>
              <a:cxnLst>
                <a:cxn ang="0">
                  <a:pos x="connsiteX0" y="connsiteY0"/>
                </a:cxn>
                <a:cxn ang="0">
                  <a:pos x="connsiteX1" y="connsiteY1"/>
                </a:cxn>
                <a:cxn ang="0">
                  <a:pos x="connsiteX2" y="connsiteY2"/>
                </a:cxn>
                <a:cxn ang="0">
                  <a:pos x="connsiteX3" y="connsiteY3"/>
                </a:cxn>
              </a:cxnLst>
              <a:rect l="l" t="t" r="r" b="b"/>
              <a:pathLst>
                <a:path w="3944697" h="2287231">
                  <a:moveTo>
                    <a:pt x="3944697" y="123613"/>
                  </a:moveTo>
                  <a:lnTo>
                    <a:pt x="207818" y="2287232"/>
                  </a:lnTo>
                  <a:lnTo>
                    <a:pt x="0" y="2163619"/>
                  </a:lnTo>
                  <a:lnTo>
                    <a:pt x="3736879"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45" name="자유형: 도형 8">
              <a:extLst>
                <a:ext uri="{FF2B5EF4-FFF2-40B4-BE49-F238E27FC236}">
                  <a16:creationId xmlns:a16="http://schemas.microsoft.com/office/drawing/2014/main" id="{68851A11-0AD1-4049-A5F3-398A04E5BFF6}"/>
                </a:ext>
              </a:extLst>
            </p:cNvPr>
            <p:cNvSpPr/>
            <p:nvPr/>
          </p:nvSpPr>
          <p:spPr>
            <a:xfrm>
              <a:off x="4254961" y="6171353"/>
              <a:ext cx="1187950" cy="689109"/>
            </a:xfrm>
            <a:custGeom>
              <a:avLst/>
              <a:gdLst>
                <a:gd name="connsiteX0" fmla="*/ 1187950 w 1187950"/>
                <a:gd name="connsiteY0" fmla="*/ 344439 h 689109"/>
                <a:gd name="connsiteX1" fmla="*/ 596515 w 1187950"/>
                <a:gd name="connsiteY1" fmla="*/ 689110 h 689109"/>
                <a:gd name="connsiteX2" fmla="*/ 0 w 1187950"/>
                <a:gd name="connsiteY2" fmla="*/ 344748 h 689109"/>
                <a:gd name="connsiteX3" fmla="*/ 591435 w 1187950"/>
                <a:gd name="connsiteY3" fmla="*/ 0 h 689109"/>
              </a:gdLst>
              <a:ahLst/>
              <a:cxnLst>
                <a:cxn ang="0">
                  <a:pos x="connsiteX0" y="connsiteY0"/>
                </a:cxn>
                <a:cxn ang="0">
                  <a:pos x="connsiteX1" y="connsiteY1"/>
                </a:cxn>
                <a:cxn ang="0">
                  <a:pos x="connsiteX2" y="connsiteY2"/>
                </a:cxn>
                <a:cxn ang="0">
                  <a:pos x="connsiteX3" y="connsiteY3"/>
                </a:cxn>
              </a:cxnLst>
              <a:rect l="l" t="t" r="r" b="b"/>
              <a:pathLst>
                <a:path w="1187950" h="689109">
                  <a:moveTo>
                    <a:pt x="1187950" y="344439"/>
                  </a:moveTo>
                  <a:lnTo>
                    <a:pt x="596515" y="689110"/>
                  </a:lnTo>
                  <a:lnTo>
                    <a:pt x="0" y="344748"/>
                  </a:lnTo>
                  <a:lnTo>
                    <a:pt x="591435" y="0"/>
                  </a:lnTo>
                  <a:close/>
                </a:path>
              </a:pathLst>
            </a:custGeom>
            <a:solidFill>
              <a:schemeClr val="tx1">
                <a:lumMod val="75000"/>
                <a:lumOff val="25000"/>
                <a:alpha val="60000"/>
              </a:schemeClr>
            </a:solidFill>
            <a:ln w="7682" cap="flat">
              <a:noFill/>
              <a:prstDash val="solid"/>
              <a:miter/>
            </a:ln>
          </p:spPr>
          <p:txBody>
            <a:bodyPr rtlCol="0" anchor="ctr"/>
            <a:lstStyle/>
            <a:p>
              <a:endParaRPr lang="ko-KR" altLang="en-US"/>
            </a:p>
          </p:txBody>
        </p:sp>
        <p:sp>
          <p:nvSpPr>
            <p:cNvPr id="46" name="자유형: 도형 9">
              <a:extLst>
                <a:ext uri="{FF2B5EF4-FFF2-40B4-BE49-F238E27FC236}">
                  <a16:creationId xmlns:a16="http://schemas.microsoft.com/office/drawing/2014/main" id="{5D48A6A5-F004-46AC-8C2D-8857DF209A6C}"/>
                </a:ext>
              </a:extLst>
            </p:cNvPr>
            <p:cNvSpPr/>
            <p:nvPr/>
          </p:nvSpPr>
          <p:spPr>
            <a:xfrm>
              <a:off x="4384963" y="5073842"/>
              <a:ext cx="904394" cy="524625"/>
            </a:xfrm>
            <a:custGeom>
              <a:avLst/>
              <a:gdLst>
                <a:gd name="connsiteX0" fmla="*/ 904394 w 904394"/>
                <a:gd name="connsiteY0" fmla="*/ 262236 h 524625"/>
                <a:gd name="connsiteX1" fmla="*/ 454121 w 904394"/>
                <a:gd name="connsiteY1" fmla="*/ 524625 h 524625"/>
                <a:gd name="connsiteX2" fmla="*/ 0 w 904394"/>
                <a:gd name="connsiteY2" fmla="*/ 262466 h 524625"/>
                <a:gd name="connsiteX3" fmla="*/ 450273 w 904394"/>
                <a:gd name="connsiteY3" fmla="*/ 0 h 524625"/>
              </a:gdLst>
              <a:ahLst/>
              <a:cxnLst>
                <a:cxn ang="0">
                  <a:pos x="connsiteX0" y="connsiteY0"/>
                </a:cxn>
                <a:cxn ang="0">
                  <a:pos x="connsiteX1" y="connsiteY1"/>
                </a:cxn>
                <a:cxn ang="0">
                  <a:pos x="connsiteX2" y="connsiteY2"/>
                </a:cxn>
                <a:cxn ang="0">
                  <a:pos x="connsiteX3" y="connsiteY3"/>
                </a:cxn>
              </a:cxnLst>
              <a:rect l="l" t="t" r="r" b="b"/>
              <a:pathLst>
                <a:path w="904394" h="524625">
                  <a:moveTo>
                    <a:pt x="904394" y="262236"/>
                  </a:moveTo>
                  <a:lnTo>
                    <a:pt x="454121" y="524625"/>
                  </a:lnTo>
                  <a:lnTo>
                    <a:pt x="0" y="262466"/>
                  </a:lnTo>
                  <a:lnTo>
                    <a:pt x="450273" y="0"/>
                  </a:lnTo>
                  <a:close/>
                </a:path>
              </a:pathLst>
            </a:custGeom>
            <a:solidFill>
              <a:schemeClr val="accent4">
                <a:lumMod val="60000"/>
                <a:lumOff val="40000"/>
              </a:schemeClr>
            </a:solidFill>
            <a:ln w="7682" cap="flat">
              <a:noFill/>
              <a:prstDash val="solid"/>
              <a:miter/>
            </a:ln>
          </p:spPr>
          <p:txBody>
            <a:bodyPr rtlCol="0" anchor="ctr"/>
            <a:lstStyle/>
            <a:p>
              <a:endParaRPr lang="ko-KR" altLang="en-US"/>
            </a:p>
          </p:txBody>
        </p:sp>
        <p:sp>
          <p:nvSpPr>
            <p:cNvPr id="47" name="자유형: 도형 10">
              <a:extLst>
                <a:ext uri="{FF2B5EF4-FFF2-40B4-BE49-F238E27FC236}">
                  <a16:creationId xmlns:a16="http://schemas.microsoft.com/office/drawing/2014/main" id="{5FCA8D00-F634-4F5F-9E7C-4249E78DFFA9}"/>
                </a:ext>
              </a:extLst>
            </p:cNvPr>
            <p:cNvSpPr/>
            <p:nvPr/>
          </p:nvSpPr>
          <p:spPr>
            <a:xfrm>
              <a:off x="3629121" y="0"/>
              <a:ext cx="4441151" cy="5010727"/>
            </a:xfrm>
            <a:custGeom>
              <a:avLst/>
              <a:gdLst>
                <a:gd name="connsiteX0" fmla="*/ 0 w 4441151"/>
                <a:gd name="connsiteY0" fmla="*/ 4926061 h 5010727"/>
                <a:gd name="connsiteX1" fmla="*/ 257156 w 4441151"/>
                <a:gd name="connsiteY1" fmla="*/ 4772583 h 5010727"/>
                <a:gd name="connsiteX2" fmla="*/ 2795925 w 4441151"/>
                <a:gd name="connsiteY2" fmla="*/ 2717107 h 5010727"/>
                <a:gd name="connsiteX3" fmla="*/ 3728413 w 4441151"/>
                <a:gd name="connsiteY3" fmla="*/ 1465657 h 5010727"/>
                <a:gd name="connsiteX4" fmla="*/ 3885123 w 4441151"/>
                <a:gd name="connsiteY4" fmla="*/ 1136535 h 5010727"/>
                <a:gd name="connsiteX5" fmla="*/ 3870884 w 4441151"/>
                <a:gd name="connsiteY5" fmla="*/ 1094586 h 5010727"/>
                <a:gd name="connsiteX6" fmla="*/ 3616653 w 4441151"/>
                <a:gd name="connsiteY6" fmla="*/ 944880 h 5010727"/>
                <a:gd name="connsiteX7" fmla="*/ 4441152 w 4441151"/>
                <a:gd name="connsiteY7" fmla="*/ 0 h 5010727"/>
                <a:gd name="connsiteX8" fmla="*/ 4394431 w 4441151"/>
                <a:gd name="connsiteY8" fmla="*/ 1403773 h 5010727"/>
                <a:gd name="connsiteX9" fmla="*/ 4079087 w 4441151"/>
                <a:gd name="connsiteY9" fmla="*/ 1217661 h 5010727"/>
                <a:gd name="connsiteX10" fmla="*/ 4031519 w 4441151"/>
                <a:gd name="connsiteY10" fmla="*/ 1243446 h 5010727"/>
                <a:gd name="connsiteX11" fmla="*/ 3591945 w 4441151"/>
                <a:gd name="connsiteY11" fmla="*/ 2026535 h 5010727"/>
                <a:gd name="connsiteX12" fmla="*/ 3173769 w 4441151"/>
                <a:gd name="connsiteY12" fmla="*/ 2565708 h 5010727"/>
                <a:gd name="connsiteX13" fmla="*/ 2701329 w 4441151"/>
                <a:gd name="connsiteY13" fmla="*/ 3070937 h 5010727"/>
                <a:gd name="connsiteX14" fmla="*/ 2106430 w 4441151"/>
                <a:gd name="connsiteY14" fmla="*/ 3621809 h 5010727"/>
                <a:gd name="connsiteX15" fmla="*/ 1285394 w 4441151"/>
                <a:gd name="connsiteY15" fmla="*/ 4271818 h 5010727"/>
                <a:gd name="connsiteX16" fmla="*/ 146242 w 4441151"/>
                <a:gd name="connsiteY16" fmla="*/ 5010728 h 5010727"/>
                <a:gd name="connsiteX17" fmla="*/ 0 w 4441151"/>
                <a:gd name="connsiteY17" fmla="*/ 4926061 h 501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1151" h="5010727">
                  <a:moveTo>
                    <a:pt x="0" y="4926061"/>
                  </a:moveTo>
                  <a:cubicBezTo>
                    <a:pt x="85052" y="4873952"/>
                    <a:pt x="172181" y="4824923"/>
                    <a:pt x="257156" y="4772583"/>
                  </a:cubicBezTo>
                  <a:cubicBezTo>
                    <a:pt x="1192107" y="4197004"/>
                    <a:pt x="2044700" y="3519286"/>
                    <a:pt x="2795925" y="2717107"/>
                  </a:cubicBezTo>
                  <a:cubicBezTo>
                    <a:pt x="3153526" y="2335261"/>
                    <a:pt x="3477260" y="1927244"/>
                    <a:pt x="3728413" y="1465657"/>
                  </a:cubicBezTo>
                  <a:cubicBezTo>
                    <a:pt x="3786525" y="1358823"/>
                    <a:pt x="3838402" y="1248833"/>
                    <a:pt x="3885123" y="1136535"/>
                  </a:cubicBezTo>
                  <a:cubicBezTo>
                    <a:pt x="3893744" y="1115830"/>
                    <a:pt x="3890819" y="1105978"/>
                    <a:pt x="3870884" y="1094586"/>
                  </a:cubicBezTo>
                  <a:cubicBezTo>
                    <a:pt x="3786525" y="1046326"/>
                    <a:pt x="3703244" y="996065"/>
                    <a:pt x="3616653" y="944880"/>
                  </a:cubicBezTo>
                  <a:cubicBezTo>
                    <a:pt x="3890665" y="630921"/>
                    <a:pt x="4169064" y="311727"/>
                    <a:pt x="4441152" y="0"/>
                  </a:cubicBezTo>
                  <a:cubicBezTo>
                    <a:pt x="4439844" y="161790"/>
                    <a:pt x="4410364" y="1031394"/>
                    <a:pt x="4394431" y="1403773"/>
                  </a:cubicBezTo>
                  <a:cubicBezTo>
                    <a:pt x="4296988" y="1346893"/>
                    <a:pt x="4176453" y="1274618"/>
                    <a:pt x="4079087" y="1217661"/>
                  </a:cubicBezTo>
                  <a:cubicBezTo>
                    <a:pt x="4056304" y="1208424"/>
                    <a:pt x="4048607" y="1200727"/>
                    <a:pt x="4031519" y="1243446"/>
                  </a:cubicBezTo>
                  <a:cubicBezTo>
                    <a:pt x="3916604" y="1510761"/>
                    <a:pt x="3759508" y="1789315"/>
                    <a:pt x="3591945" y="2026535"/>
                  </a:cubicBezTo>
                  <a:cubicBezTo>
                    <a:pt x="3461713" y="2210878"/>
                    <a:pt x="3321782" y="2395374"/>
                    <a:pt x="3173769" y="2565708"/>
                  </a:cubicBezTo>
                  <a:cubicBezTo>
                    <a:pt x="3088871" y="2663383"/>
                    <a:pt x="2773065" y="2999586"/>
                    <a:pt x="2701329" y="3070937"/>
                  </a:cubicBezTo>
                  <a:cubicBezTo>
                    <a:pt x="2509674" y="3261668"/>
                    <a:pt x="2310246" y="3444086"/>
                    <a:pt x="2106430" y="3621809"/>
                  </a:cubicBezTo>
                  <a:cubicBezTo>
                    <a:pt x="1843501" y="3850948"/>
                    <a:pt x="1566488" y="4065463"/>
                    <a:pt x="1285394" y="4271818"/>
                  </a:cubicBezTo>
                  <a:cubicBezTo>
                    <a:pt x="969818" y="4502728"/>
                    <a:pt x="338667" y="4910667"/>
                    <a:pt x="146242" y="5010728"/>
                  </a:cubicBezTo>
                  <a:cubicBezTo>
                    <a:pt x="92364" y="4979940"/>
                    <a:pt x="69273" y="4964546"/>
                    <a:pt x="0" y="4926061"/>
                  </a:cubicBezTo>
                  <a:close/>
                </a:path>
              </a:pathLst>
            </a:custGeom>
            <a:solidFill>
              <a:schemeClr val="accent6"/>
            </a:solidFill>
            <a:ln w="7682" cap="flat">
              <a:noFill/>
              <a:prstDash val="solid"/>
              <a:miter/>
            </a:ln>
          </p:spPr>
          <p:txBody>
            <a:bodyPr rtlCol="0" anchor="ctr"/>
            <a:lstStyle/>
            <a:p>
              <a:endParaRPr lang="ko-KR" altLang="en-US"/>
            </a:p>
          </p:txBody>
        </p:sp>
        <p:sp>
          <p:nvSpPr>
            <p:cNvPr id="48" name="자유형: 도형 11">
              <a:extLst>
                <a:ext uri="{FF2B5EF4-FFF2-40B4-BE49-F238E27FC236}">
                  <a16:creationId xmlns:a16="http://schemas.microsoft.com/office/drawing/2014/main" id="{7BA6CFBD-6C4B-40F2-9675-DCB702F41AA0}"/>
                </a:ext>
              </a:extLst>
            </p:cNvPr>
            <p:cNvSpPr/>
            <p:nvPr/>
          </p:nvSpPr>
          <p:spPr>
            <a:xfrm>
              <a:off x="3774978" y="1207296"/>
              <a:ext cx="3956396" cy="3895794"/>
            </a:xfrm>
            <a:custGeom>
              <a:avLst/>
              <a:gdLst>
                <a:gd name="connsiteX0" fmla="*/ 0 w 3956396"/>
                <a:gd name="connsiteY0" fmla="*/ 3804124 h 3895794"/>
                <a:gd name="connsiteX1" fmla="*/ 166947 w 3956396"/>
                <a:gd name="connsiteY1" fmla="*/ 3709528 h 3895794"/>
                <a:gd name="connsiteX2" fmla="*/ 1584498 w 3956396"/>
                <a:gd name="connsiteY2" fmla="*/ 2720237 h 3895794"/>
                <a:gd name="connsiteX3" fmla="*/ 2354195 w 3956396"/>
                <a:gd name="connsiteY3" fmla="*/ 2047598 h 3895794"/>
                <a:gd name="connsiteX4" fmla="*/ 3088794 w 3956396"/>
                <a:gd name="connsiteY4" fmla="*/ 1272052 h 3895794"/>
                <a:gd name="connsiteX5" fmla="*/ 3848331 w 3956396"/>
                <a:gd name="connsiteY5" fmla="*/ 111503 h 3895794"/>
                <a:gd name="connsiteX6" fmla="*/ 3882506 w 3956396"/>
                <a:gd name="connsiteY6" fmla="*/ 30069 h 3895794"/>
                <a:gd name="connsiteX7" fmla="*/ 3936924 w 3956396"/>
                <a:gd name="connsiteY7" fmla="*/ 13597 h 3895794"/>
                <a:gd name="connsiteX8" fmla="*/ 3956397 w 3956396"/>
                <a:gd name="connsiteY8" fmla="*/ 25912 h 3895794"/>
                <a:gd name="connsiteX9" fmla="*/ 3499967 w 3956396"/>
                <a:gd name="connsiteY9" fmla="*/ 842792 h 3895794"/>
                <a:gd name="connsiteX10" fmla="*/ 2380211 w 3956396"/>
                <a:gd name="connsiteY10" fmla="*/ 2117410 h 3895794"/>
                <a:gd name="connsiteX11" fmla="*/ 145396 w 3956396"/>
                <a:gd name="connsiteY11" fmla="*/ 3812052 h 3895794"/>
                <a:gd name="connsiteX12" fmla="*/ 385 w 3956396"/>
                <a:gd name="connsiteY12" fmla="*/ 3895795 h 3895794"/>
                <a:gd name="connsiteX13" fmla="*/ 0 w 3956396"/>
                <a:gd name="connsiteY13" fmla="*/ 3804124 h 389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6396" h="3895794">
                  <a:moveTo>
                    <a:pt x="0" y="3804124"/>
                  </a:moveTo>
                  <a:cubicBezTo>
                    <a:pt x="69658" y="3764946"/>
                    <a:pt x="112145" y="3742471"/>
                    <a:pt x="166947" y="3709528"/>
                  </a:cubicBezTo>
                  <a:cubicBezTo>
                    <a:pt x="662016" y="3412194"/>
                    <a:pt x="1134764" y="3082533"/>
                    <a:pt x="1584498" y="2720237"/>
                  </a:cubicBezTo>
                  <a:cubicBezTo>
                    <a:pt x="1850044" y="2506338"/>
                    <a:pt x="2106122" y="2281663"/>
                    <a:pt x="2354195" y="2047598"/>
                  </a:cubicBezTo>
                  <a:cubicBezTo>
                    <a:pt x="2613737" y="1802758"/>
                    <a:pt x="2859579" y="1545217"/>
                    <a:pt x="3088794" y="1272052"/>
                  </a:cubicBezTo>
                  <a:cubicBezTo>
                    <a:pt x="3387898" y="915528"/>
                    <a:pt x="3656677" y="538607"/>
                    <a:pt x="3848331" y="111503"/>
                  </a:cubicBezTo>
                  <a:cubicBezTo>
                    <a:pt x="3860416" y="84640"/>
                    <a:pt x="3873885" y="58086"/>
                    <a:pt x="3882506" y="30069"/>
                  </a:cubicBezTo>
                  <a:cubicBezTo>
                    <a:pt x="3893435" y="-5337"/>
                    <a:pt x="3910446" y="-7646"/>
                    <a:pt x="3936924" y="13597"/>
                  </a:cubicBezTo>
                  <a:cubicBezTo>
                    <a:pt x="3942850" y="18369"/>
                    <a:pt x="3949854" y="21833"/>
                    <a:pt x="3956397" y="25912"/>
                  </a:cubicBezTo>
                  <a:cubicBezTo>
                    <a:pt x="3834939" y="315395"/>
                    <a:pt x="3679537" y="585867"/>
                    <a:pt x="3499967" y="842792"/>
                  </a:cubicBezTo>
                  <a:cubicBezTo>
                    <a:pt x="3174000" y="1309228"/>
                    <a:pt x="2792307" y="1726866"/>
                    <a:pt x="2380211" y="2117410"/>
                  </a:cubicBezTo>
                  <a:cubicBezTo>
                    <a:pt x="1697567" y="2764263"/>
                    <a:pt x="952577" y="3329298"/>
                    <a:pt x="145396" y="3812052"/>
                  </a:cubicBezTo>
                  <a:cubicBezTo>
                    <a:pt x="100292" y="3838991"/>
                    <a:pt x="45797" y="3869394"/>
                    <a:pt x="385" y="3895795"/>
                  </a:cubicBezTo>
                  <a:cubicBezTo>
                    <a:pt x="385" y="3865007"/>
                    <a:pt x="385" y="3834219"/>
                    <a:pt x="0" y="3804124"/>
                  </a:cubicBezTo>
                  <a:close/>
                </a:path>
              </a:pathLst>
            </a:custGeom>
            <a:solidFill>
              <a:schemeClr val="bg1">
                <a:lumMod val="75000"/>
              </a:schemeClr>
            </a:solidFill>
            <a:ln w="7682" cap="flat">
              <a:noFill/>
              <a:prstDash val="solid"/>
              <a:miter/>
            </a:ln>
          </p:spPr>
          <p:txBody>
            <a:bodyPr rtlCol="0" anchor="ctr"/>
            <a:lstStyle/>
            <a:p>
              <a:endParaRPr lang="ko-KR" altLang="en-US"/>
            </a:p>
          </p:txBody>
        </p:sp>
        <p:sp>
          <p:nvSpPr>
            <p:cNvPr id="49" name="자유형: 도형 12">
              <a:extLst>
                <a:ext uri="{FF2B5EF4-FFF2-40B4-BE49-F238E27FC236}">
                  <a16:creationId xmlns:a16="http://schemas.microsoft.com/office/drawing/2014/main" id="{7DF0B74A-3181-4142-AEE0-5FEE2005AD91}"/>
                </a:ext>
              </a:extLst>
            </p:cNvPr>
            <p:cNvSpPr/>
            <p:nvPr/>
          </p:nvSpPr>
          <p:spPr>
            <a:xfrm>
              <a:off x="8023552" y="0"/>
              <a:ext cx="100599" cy="1422078"/>
            </a:xfrm>
            <a:custGeom>
              <a:avLst/>
              <a:gdLst>
                <a:gd name="connsiteX0" fmla="*/ 0 w 100599"/>
                <a:gd name="connsiteY0" fmla="*/ 1403773 h 1422078"/>
                <a:gd name="connsiteX1" fmla="*/ 46721 w 100599"/>
                <a:gd name="connsiteY1" fmla="*/ 0 h 1422078"/>
                <a:gd name="connsiteX2" fmla="*/ 100599 w 100599"/>
                <a:gd name="connsiteY2" fmla="*/ 0 h 1422078"/>
                <a:gd name="connsiteX3" fmla="*/ 61961 w 100599"/>
                <a:gd name="connsiteY3" fmla="*/ 1377296 h 1422078"/>
                <a:gd name="connsiteX4" fmla="*/ 0 w 100599"/>
                <a:gd name="connsiteY4" fmla="*/ 1403773 h 1422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99" h="1422078">
                  <a:moveTo>
                    <a:pt x="0" y="1403773"/>
                  </a:moveTo>
                  <a:cubicBezTo>
                    <a:pt x="6543" y="1390688"/>
                    <a:pt x="46721" y="130848"/>
                    <a:pt x="46721" y="0"/>
                  </a:cubicBezTo>
                  <a:cubicBezTo>
                    <a:pt x="85206" y="0"/>
                    <a:pt x="77509" y="0"/>
                    <a:pt x="100599" y="0"/>
                  </a:cubicBezTo>
                  <a:cubicBezTo>
                    <a:pt x="92441" y="245533"/>
                    <a:pt x="67964" y="1181639"/>
                    <a:pt x="61961" y="1377296"/>
                  </a:cubicBezTo>
                  <a:cubicBezTo>
                    <a:pt x="60036" y="1440103"/>
                    <a:pt x="61037" y="1424709"/>
                    <a:pt x="0" y="1403773"/>
                  </a:cubicBezTo>
                  <a:close/>
                </a:path>
              </a:pathLst>
            </a:custGeom>
            <a:solidFill>
              <a:schemeClr val="bg1">
                <a:lumMod val="75000"/>
              </a:schemeClr>
            </a:solidFill>
            <a:ln w="7682" cap="flat">
              <a:noFill/>
              <a:prstDash val="solid"/>
              <a:miter/>
            </a:ln>
          </p:spPr>
          <p:txBody>
            <a:bodyPr rtlCol="0" anchor="ctr"/>
            <a:lstStyle/>
            <a:p>
              <a:endParaRPr lang="ko-KR" altLang="en-US"/>
            </a:p>
          </p:txBody>
        </p:sp>
        <p:sp>
          <p:nvSpPr>
            <p:cNvPr id="50" name="자유형: 도형 13">
              <a:extLst>
                <a:ext uri="{FF2B5EF4-FFF2-40B4-BE49-F238E27FC236}">
                  <a16:creationId xmlns:a16="http://schemas.microsoft.com/office/drawing/2014/main" id="{A380E567-2310-4D54-9495-53F564F38AA1}"/>
                </a:ext>
              </a:extLst>
            </p:cNvPr>
            <p:cNvSpPr/>
            <p:nvPr/>
          </p:nvSpPr>
          <p:spPr>
            <a:xfrm>
              <a:off x="4383424" y="5336924"/>
              <a:ext cx="454121" cy="1423939"/>
            </a:xfrm>
            <a:custGeom>
              <a:avLst/>
              <a:gdLst>
                <a:gd name="connsiteX0" fmla="*/ 454121 w 454121"/>
                <a:gd name="connsiteY0" fmla="*/ 1423939 h 1423939"/>
                <a:gd name="connsiteX1" fmla="*/ 0 w 454121"/>
                <a:gd name="connsiteY1" fmla="*/ 1162242 h 1423939"/>
                <a:gd name="connsiteX2" fmla="*/ 0 w 454121"/>
                <a:gd name="connsiteY2" fmla="*/ 0 h 1423939"/>
                <a:gd name="connsiteX3" fmla="*/ 454121 w 454121"/>
                <a:gd name="connsiteY3" fmla="*/ 261697 h 1423939"/>
              </a:gdLst>
              <a:ahLst/>
              <a:cxnLst>
                <a:cxn ang="0">
                  <a:pos x="connsiteX0" y="connsiteY0"/>
                </a:cxn>
                <a:cxn ang="0">
                  <a:pos x="connsiteX1" y="connsiteY1"/>
                </a:cxn>
                <a:cxn ang="0">
                  <a:pos x="connsiteX2" y="connsiteY2"/>
                </a:cxn>
                <a:cxn ang="0">
                  <a:pos x="connsiteX3" y="connsiteY3"/>
                </a:cxn>
              </a:cxnLst>
              <a:rect l="l" t="t" r="r" b="b"/>
              <a:pathLst>
                <a:path w="454121" h="1423939">
                  <a:moveTo>
                    <a:pt x="454121" y="1423939"/>
                  </a:moveTo>
                  <a:lnTo>
                    <a:pt x="0" y="1162242"/>
                  </a:lnTo>
                  <a:lnTo>
                    <a:pt x="0" y="0"/>
                  </a:lnTo>
                  <a:lnTo>
                    <a:pt x="454121" y="261697"/>
                  </a:lnTo>
                  <a:close/>
                </a:path>
              </a:pathLst>
            </a:custGeom>
            <a:solidFill>
              <a:schemeClr val="accent4">
                <a:lumMod val="75000"/>
              </a:schemeClr>
            </a:solidFill>
            <a:ln w="7682" cap="flat">
              <a:noFill/>
              <a:prstDash val="solid"/>
              <a:miter/>
            </a:ln>
          </p:spPr>
          <p:txBody>
            <a:bodyPr rtlCol="0" anchor="ctr"/>
            <a:lstStyle/>
            <a:p>
              <a:endParaRPr lang="ko-KR" altLang="en-US"/>
            </a:p>
          </p:txBody>
        </p:sp>
        <p:sp>
          <p:nvSpPr>
            <p:cNvPr id="51" name="자유형: 도형 14">
              <a:extLst>
                <a:ext uri="{FF2B5EF4-FFF2-40B4-BE49-F238E27FC236}">
                  <a16:creationId xmlns:a16="http://schemas.microsoft.com/office/drawing/2014/main" id="{6A5BA0D0-383A-4310-B2C2-3D22F4F73E84}"/>
                </a:ext>
              </a:extLst>
            </p:cNvPr>
            <p:cNvSpPr/>
            <p:nvPr/>
          </p:nvSpPr>
          <p:spPr>
            <a:xfrm>
              <a:off x="4837545" y="5336924"/>
              <a:ext cx="454121" cy="1423939"/>
            </a:xfrm>
            <a:custGeom>
              <a:avLst/>
              <a:gdLst>
                <a:gd name="connsiteX0" fmla="*/ 454121 w 454121"/>
                <a:gd name="connsiteY0" fmla="*/ 0 h 1423939"/>
                <a:gd name="connsiteX1" fmla="*/ 0 w 454121"/>
                <a:gd name="connsiteY1" fmla="*/ 261697 h 1423939"/>
                <a:gd name="connsiteX2" fmla="*/ 0 w 454121"/>
                <a:gd name="connsiteY2" fmla="*/ 1423939 h 1423939"/>
                <a:gd name="connsiteX3" fmla="*/ 454121 w 454121"/>
                <a:gd name="connsiteY3" fmla="*/ 1162242 h 1423939"/>
              </a:gdLst>
              <a:ahLst/>
              <a:cxnLst>
                <a:cxn ang="0">
                  <a:pos x="connsiteX0" y="connsiteY0"/>
                </a:cxn>
                <a:cxn ang="0">
                  <a:pos x="connsiteX1" y="connsiteY1"/>
                </a:cxn>
                <a:cxn ang="0">
                  <a:pos x="connsiteX2" y="connsiteY2"/>
                </a:cxn>
                <a:cxn ang="0">
                  <a:pos x="connsiteX3" y="connsiteY3"/>
                </a:cxn>
              </a:cxnLst>
              <a:rect l="l" t="t" r="r" b="b"/>
              <a:pathLst>
                <a:path w="454121" h="1423939">
                  <a:moveTo>
                    <a:pt x="454121" y="0"/>
                  </a:moveTo>
                  <a:lnTo>
                    <a:pt x="0" y="261697"/>
                  </a:lnTo>
                  <a:lnTo>
                    <a:pt x="0" y="1423939"/>
                  </a:lnTo>
                  <a:lnTo>
                    <a:pt x="454121" y="1162242"/>
                  </a:lnTo>
                  <a:close/>
                </a:path>
              </a:pathLst>
            </a:custGeom>
            <a:solidFill>
              <a:schemeClr val="accent4"/>
            </a:solidFill>
            <a:ln w="7682" cap="flat">
              <a:noFill/>
              <a:prstDash val="solid"/>
              <a:miter/>
            </a:ln>
          </p:spPr>
          <p:txBody>
            <a:bodyPr rtlCol="0" anchor="ctr"/>
            <a:lstStyle/>
            <a:p>
              <a:endParaRPr lang="ko-KR" altLang="en-US"/>
            </a:p>
          </p:txBody>
        </p:sp>
        <p:sp>
          <p:nvSpPr>
            <p:cNvPr id="52" name="자유형: 도형 15">
              <a:extLst>
                <a:ext uri="{FF2B5EF4-FFF2-40B4-BE49-F238E27FC236}">
                  <a16:creationId xmlns:a16="http://schemas.microsoft.com/office/drawing/2014/main" id="{541C0DCF-5761-4FF2-A0FC-AEE5FBD944BA}"/>
                </a:ext>
              </a:extLst>
            </p:cNvPr>
            <p:cNvSpPr/>
            <p:nvPr/>
          </p:nvSpPr>
          <p:spPr>
            <a:xfrm>
              <a:off x="4494029" y="5134263"/>
              <a:ext cx="658167" cy="386003"/>
            </a:xfrm>
            <a:custGeom>
              <a:avLst/>
              <a:gdLst>
                <a:gd name="connsiteX0" fmla="*/ 658168 w 658167"/>
                <a:gd name="connsiteY0" fmla="*/ 123613 h 386003"/>
                <a:gd name="connsiteX1" fmla="*/ 207895 w 658167"/>
                <a:gd name="connsiteY1" fmla="*/ 386003 h 386003"/>
                <a:gd name="connsiteX2" fmla="*/ 0 w 658167"/>
                <a:gd name="connsiteY2" fmla="*/ 262390 h 386003"/>
                <a:gd name="connsiteX3" fmla="*/ 450273 w 658167"/>
                <a:gd name="connsiteY3" fmla="*/ 0 h 386003"/>
              </a:gdLst>
              <a:ahLst/>
              <a:cxnLst>
                <a:cxn ang="0">
                  <a:pos x="connsiteX0" y="connsiteY0"/>
                </a:cxn>
                <a:cxn ang="0">
                  <a:pos x="connsiteX1" y="connsiteY1"/>
                </a:cxn>
                <a:cxn ang="0">
                  <a:pos x="connsiteX2" y="connsiteY2"/>
                </a:cxn>
                <a:cxn ang="0">
                  <a:pos x="connsiteX3" y="connsiteY3"/>
                </a:cxn>
              </a:cxnLst>
              <a:rect l="l" t="t" r="r" b="b"/>
              <a:pathLst>
                <a:path w="658167" h="386003">
                  <a:moveTo>
                    <a:pt x="658168" y="123613"/>
                  </a:moveTo>
                  <a:lnTo>
                    <a:pt x="207895" y="386003"/>
                  </a:lnTo>
                  <a:lnTo>
                    <a:pt x="0" y="262390"/>
                  </a:lnTo>
                  <a:lnTo>
                    <a:pt x="450273" y="0"/>
                  </a:lnTo>
                  <a:close/>
                </a:path>
              </a:pathLst>
            </a:custGeom>
            <a:solidFill>
              <a:srgbClr val="DBDBDB"/>
            </a:solidFill>
            <a:ln w="7682" cap="flat">
              <a:noFill/>
              <a:prstDash val="solid"/>
              <a:miter/>
            </a:ln>
          </p:spPr>
          <p:txBody>
            <a:bodyPr rtlCol="0" anchor="ctr"/>
            <a:lstStyle/>
            <a:p>
              <a:endParaRPr lang="ko-KR" altLang="en-US"/>
            </a:p>
          </p:txBody>
        </p:sp>
        <p:sp>
          <p:nvSpPr>
            <p:cNvPr id="53" name="자유형: 도형 16">
              <a:extLst>
                <a:ext uri="{FF2B5EF4-FFF2-40B4-BE49-F238E27FC236}">
                  <a16:creationId xmlns:a16="http://schemas.microsoft.com/office/drawing/2014/main" id="{8A606F61-DE5F-49F6-B9F6-F74BF9FE2738}"/>
                </a:ext>
              </a:extLst>
            </p:cNvPr>
            <p:cNvSpPr/>
            <p:nvPr/>
          </p:nvSpPr>
          <p:spPr>
            <a:xfrm>
              <a:off x="5431751" y="4099867"/>
              <a:ext cx="904394" cy="524625"/>
            </a:xfrm>
            <a:custGeom>
              <a:avLst/>
              <a:gdLst>
                <a:gd name="connsiteX0" fmla="*/ 904394 w 904394"/>
                <a:gd name="connsiteY0" fmla="*/ 262236 h 524625"/>
                <a:gd name="connsiteX1" fmla="*/ 454121 w 904394"/>
                <a:gd name="connsiteY1" fmla="*/ 524626 h 524625"/>
                <a:gd name="connsiteX2" fmla="*/ 0 w 904394"/>
                <a:gd name="connsiteY2" fmla="*/ 262467 h 524625"/>
                <a:gd name="connsiteX3" fmla="*/ 450273 w 904394"/>
                <a:gd name="connsiteY3" fmla="*/ 0 h 524625"/>
              </a:gdLst>
              <a:ahLst/>
              <a:cxnLst>
                <a:cxn ang="0">
                  <a:pos x="connsiteX0" y="connsiteY0"/>
                </a:cxn>
                <a:cxn ang="0">
                  <a:pos x="connsiteX1" y="connsiteY1"/>
                </a:cxn>
                <a:cxn ang="0">
                  <a:pos x="connsiteX2" y="connsiteY2"/>
                </a:cxn>
                <a:cxn ang="0">
                  <a:pos x="connsiteX3" y="connsiteY3"/>
                </a:cxn>
              </a:cxnLst>
              <a:rect l="l" t="t" r="r" b="b"/>
              <a:pathLst>
                <a:path w="904394" h="524625">
                  <a:moveTo>
                    <a:pt x="904394" y="262236"/>
                  </a:moveTo>
                  <a:lnTo>
                    <a:pt x="454121" y="524626"/>
                  </a:lnTo>
                  <a:lnTo>
                    <a:pt x="0" y="262467"/>
                  </a:lnTo>
                  <a:lnTo>
                    <a:pt x="450273" y="0"/>
                  </a:lnTo>
                  <a:close/>
                </a:path>
              </a:pathLst>
            </a:custGeom>
            <a:solidFill>
              <a:schemeClr val="accent3">
                <a:lumMod val="60000"/>
                <a:lumOff val="40000"/>
              </a:schemeClr>
            </a:solidFill>
            <a:ln w="7682" cap="flat">
              <a:noFill/>
              <a:prstDash val="solid"/>
              <a:miter/>
            </a:ln>
          </p:spPr>
          <p:txBody>
            <a:bodyPr rtlCol="0" anchor="ctr"/>
            <a:lstStyle/>
            <a:p>
              <a:endParaRPr lang="ko-KR" altLang="en-US"/>
            </a:p>
          </p:txBody>
        </p:sp>
        <p:sp>
          <p:nvSpPr>
            <p:cNvPr id="54" name="자유형: 도형 17">
              <a:extLst>
                <a:ext uri="{FF2B5EF4-FFF2-40B4-BE49-F238E27FC236}">
                  <a16:creationId xmlns:a16="http://schemas.microsoft.com/office/drawing/2014/main" id="{51C21B0B-B5E1-4B19-8047-A174008330D0}"/>
                </a:ext>
              </a:extLst>
            </p:cNvPr>
            <p:cNvSpPr/>
            <p:nvPr/>
          </p:nvSpPr>
          <p:spPr>
            <a:xfrm>
              <a:off x="5430212" y="4362950"/>
              <a:ext cx="454121" cy="1802322"/>
            </a:xfrm>
            <a:custGeom>
              <a:avLst/>
              <a:gdLst>
                <a:gd name="connsiteX0" fmla="*/ 454121 w 454121"/>
                <a:gd name="connsiteY0" fmla="*/ 1802322 h 1802322"/>
                <a:gd name="connsiteX1" fmla="*/ 0 w 454121"/>
                <a:gd name="connsiteY1" fmla="*/ 1539394 h 1802322"/>
                <a:gd name="connsiteX2" fmla="*/ 0 w 454121"/>
                <a:gd name="connsiteY2" fmla="*/ 0 h 1802322"/>
                <a:gd name="connsiteX3" fmla="*/ 454121 w 454121"/>
                <a:gd name="connsiteY3" fmla="*/ 261697 h 1802322"/>
              </a:gdLst>
              <a:ahLst/>
              <a:cxnLst>
                <a:cxn ang="0">
                  <a:pos x="connsiteX0" y="connsiteY0"/>
                </a:cxn>
                <a:cxn ang="0">
                  <a:pos x="connsiteX1" y="connsiteY1"/>
                </a:cxn>
                <a:cxn ang="0">
                  <a:pos x="connsiteX2" y="connsiteY2"/>
                </a:cxn>
                <a:cxn ang="0">
                  <a:pos x="connsiteX3" y="connsiteY3"/>
                </a:cxn>
              </a:cxnLst>
              <a:rect l="l" t="t" r="r" b="b"/>
              <a:pathLst>
                <a:path w="454121" h="1802322">
                  <a:moveTo>
                    <a:pt x="454121" y="1802322"/>
                  </a:moveTo>
                  <a:lnTo>
                    <a:pt x="0" y="1539394"/>
                  </a:lnTo>
                  <a:lnTo>
                    <a:pt x="0" y="0"/>
                  </a:lnTo>
                  <a:lnTo>
                    <a:pt x="454121" y="261697"/>
                  </a:lnTo>
                  <a:close/>
                </a:path>
              </a:pathLst>
            </a:custGeom>
            <a:solidFill>
              <a:schemeClr val="accent3">
                <a:lumMod val="75000"/>
              </a:schemeClr>
            </a:solidFill>
            <a:ln w="7682" cap="flat">
              <a:noFill/>
              <a:prstDash val="solid"/>
              <a:miter/>
            </a:ln>
          </p:spPr>
          <p:txBody>
            <a:bodyPr rtlCol="0" anchor="ctr"/>
            <a:lstStyle/>
            <a:p>
              <a:endParaRPr lang="ko-KR" altLang="en-US"/>
            </a:p>
          </p:txBody>
        </p:sp>
        <p:sp>
          <p:nvSpPr>
            <p:cNvPr id="55" name="자유형: 도형 18">
              <a:extLst>
                <a:ext uri="{FF2B5EF4-FFF2-40B4-BE49-F238E27FC236}">
                  <a16:creationId xmlns:a16="http://schemas.microsoft.com/office/drawing/2014/main" id="{6423EB86-5685-4F78-A6B1-18F100E85F28}"/>
                </a:ext>
              </a:extLst>
            </p:cNvPr>
            <p:cNvSpPr/>
            <p:nvPr/>
          </p:nvSpPr>
          <p:spPr>
            <a:xfrm>
              <a:off x="5884333" y="4362950"/>
              <a:ext cx="454121" cy="1801090"/>
            </a:xfrm>
            <a:custGeom>
              <a:avLst/>
              <a:gdLst>
                <a:gd name="connsiteX0" fmla="*/ 454121 w 454121"/>
                <a:gd name="connsiteY0" fmla="*/ 0 h 1801090"/>
                <a:gd name="connsiteX1" fmla="*/ 0 w 454121"/>
                <a:gd name="connsiteY1" fmla="*/ 261697 h 1801090"/>
                <a:gd name="connsiteX2" fmla="*/ 0 w 454121"/>
                <a:gd name="connsiteY2" fmla="*/ 1801091 h 1801090"/>
                <a:gd name="connsiteX3" fmla="*/ 454121 w 454121"/>
                <a:gd name="connsiteY3" fmla="*/ 1539394 h 1801090"/>
              </a:gdLst>
              <a:ahLst/>
              <a:cxnLst>
                <a:cxn ang="0">
                  <a:pos x="connsiteX0" y="connsiteY0"/>
                </a:cxn>
                <a:cxn ang="0">
                  <a:pos x="connsiteX1" y="connsiteY1"/>
                </a:cxn>
                <a:cxn ang="0">
                  <a:pos x="connsiteX2" y="connsiteY2"/>
                </a:cxn>
                <a:cxn ang="0">
                  <a:pos x="connsiteX3" y="connsiteY3"/>
                </a:cxn>
              </a:cxnLst>
              <a:rect l="l" t="t" r="r" b="b"/>
              <a:pathLst>
                <a:path w="454121" h="1801090">
                  <a:moveTo>
                    <a:pt x="454121" y="0"/>
                  </a:moveTo>
                  <a:lnTo>
                    <a:pt x="0" y="261697"/>
                  </a:lnTo>
                  <a:lnTo>
                    <a:pt x="0" y="1801091"/>
                  </a:lnTo>
                  <a:lnTo>
                    <a:pt x="454121" y="1539394"/>
                  </a:lnTo>
                  <a:close/>
                </a:path>
              </a:pathLst>
            </a:custGeom>
            <a:solidFill>
              <a:schemeClr val="accent3"/>
            </a:solidFill>
            <a:ln w="7682" cap="flat">
              <a:noFill/>
              <a:prstDash val="solid"/>
              <a:miter/>
            </a:ln>
          </p:spPr>
          <p:txBody>
            <a:bodyPr rtlCol="0" anchor="ctr"/>
            <a:lstStyle/>
            <a:p>
              <a:endParaRPr lang="ko-KR" altLang="en-US"/>
            </a:p>
          </p:txBody>
        </p:sp>
        <p:sp>
          <p:nvSpPr>
            <p:cNvPr id="56" name="자유형: 도형 19">
              <a:extLst>
                <a:ext uri="{FF2B5EF4-FFF2-40B4-BE49-F238E27FC236}">
                  <a16:creationId xmlns:a16="http://schemas.microsoft.com/office/drawing/2014/main" id="{B5E138FC-447E-4ED8-960F-E40443DB1271}"/>
                </a:ext>
              </a:extLst>
            </p:cNvPr>
            <p:cNvSpPr/>
            <p:nvPr/>
          </p:nvSpPr>
          <p:spPr>
            <a:xfrm>
              <a:off x="5540817" y="4160289"/>
              <a:ext cx="658168" cy="386079"/>
            </a:xfrm>
            <a:custGeom>
              <a:avLst/>
              <a:gdLst>
                <a:gd name="connsiteX0" fmla="*/ 658168 w 658168"/>
                <a:gd name="connsiteY0" fmla="*/ 123613 h 386079"/>
                <a:gd name="connsiteX1" fmla="*/ 207895 w 658168"/>
                <a:gd name="connsiteY1" fmla="*/ 386080 h 386079"/>
                <a:gd name="connsiteX2" fmla="*/ 0 w 658168"/>
                <a:gd name="connsiteY2" fmla="*/ 262389 h 386079"/>
                <a:gd name="connsiteX3" fmla="*/ 450273 w 658168"/>
                <a:gd name="connsiteY3" fmla="*/ 0 h 386079"/>
              </a:gdLst>
              <a:ahLst/>
              <a:cxnLst>
                <a:cxn ang="0">
                  <a:pos x="connsiteX0" y="connsiteY0"/>
                </a:cxn>
                <a:cxn ang="0">
                  <a:pos x="connsiteX1" y="connsiteY1"/>
                </a:cxn>
                <a:cxn ang="0">
                  <a:pos x="connsiteX2" y="connsiteY2"/>
                </a:cxn>
                <a:cxn ang="0">
                  <a:pos x="connsiteX3" y="connsiteY3"/>
                </a:cxn>
              </a:cxnLst>
              <a:rect l="l" t="t" r="r" b="b"/>
              <a:pathLst>
                <a:path w="658168" h="386079">
                  <a:moveTo>
                    <a:pt x="658168" y="123613"/>
                  </a:moveTo>
                  <a:lnTo>
                    <a:pt x="207895" y="386080"/>
                  </a:lnTo>
                  <a:lnTo>
                    <a:pt x="0" y="262389"/>
                  </a:lnTo>
                  <a:lnTo>
                    <a:pt x="450273" y="0"/>
                  </a:lnTo>
                  <a:close/>
                </a:path>
              </a:pathLst>
            </a:custGeom>
            <a:solidFill>
              <a:srgbClr val="DBDBDB"/>
            </a:solidFill>
            <a:ln w="7682" cap="flat">
              <a:noFill/>
              <a:prstDash val="solid"/>
              <a:miter/>
            </a:ln>
          </p:spPr>
          <p:txBody>
            <a:bodyPr rtlCol="0" anchor="ctr"/>
            <a:lstStyle/>
            <a:p>
              <a:endParaRPr lang="ko-KR" altLang="en-US"/>
            </a:p>
          </p:txBody>
        </p:sp>
        <p:sp>
          <p:nvSpPr>
            <p:cNvPr id="57" name="자유형: 도형 20">
              <a:extLst>
                <a:ext uri="{FF2B5EF4-FFF2-40B4-BE49-F238E27FC236}">
                  <a16:creationId xmlns:a16="http://schemas.microsoft.com/office/drawing/2014/main" id="{9524630E-4FB5-4FFA-A192-B9C04D6ABC7A}"/>
                </a:ext>
              </a:extLst>
            </p:cNvPr>
            <p:cNvSpPr/>
            <p:nvPr/>
          </p:nvSpPr>
          <p:spPr>
            <a:xfrm>
              <a:off x="6470842" y="3134744"/>
              <a:ext cx="904394" cy="524625"/>
            </a:xfrm>
            <a:custGeom>
              <a:avLst/>
              <a:gdLst>
                <a:gd name="connsiteX0" fmla="*/ 904394 w 904394"/>
                <a:gd name="connsiteY0" fmla="*/ 262159 h 524625"/>
                <a:gd name="connsiteX1" fmla="*/ 454121 w 904394"/>
                <a:gd name="connsiteY1" fmla="*/ 524626 h 524625"/>
                <a:gd name="connsiteX2" fmla="*/ 0 w 904394"/>
                <a:gd name="connsiteY2" fmla="*/ 262390 h 524625"/>
                <a:gd name="connsiteX3" fmla="*/ 450273 w 904394"/>
                <a:gd name="connsiteY3" fmla="*/ 0 h 524625"/>
              </a:gdLst>
              <a:ahLst/>
              <a:cxnLst>
                <a:cxn ang="0">
                  <a:pos x="connsiteX0" y="connsiteY0"/>
                </a:cxn>
                <a:cxn ang="0">
                  <a:pos x="connsiteX1" y="connsiteY1"/>
                </a:cxn>
                <a:cxn ang="0">
                  <a:pos x="connsiteX2" y="connsiteY2"/>
                </a:cxn>
                <a:cxn ang="0">
                  <a:pos x="connsiteX3" y="connsiteY3"/>
                </a:cxn>
              </a:cxnLst>
              <a:rect l="l" t="t" r="r" b="b"/>
              <a:pathLst>
                <a:path w="904394" h="524625">
                  <a:moveTo>
                    <a:pt x="904394" y="262159"/>
                  </a:moveTo>
                  <a:lnTo>
                    <a:pt x="454121" y="524626"/>
                  </a:lnTo>
                  <a:lnTo>
                    <a:pt x="0" y="262390"/>
                  </a:lnTo>
                  <a:lnTo>
                    <a:pt x="450273" y="0"/>
                  </a:lnTo>
                  <a:close/>
                </a:path>
              </a:pathLst>
            </a:custGeom>
            <a:solidFill>
              <a:schemeClr val="accent2">
                <a:lumMod val="60000"/>
                <a:lumOff val="40000"/>
              </a:schemeClr>
            </a:solidFill>
            <a:ln w="7682" cap="flat">
              <a:noFill/>
              <a:prstDash val="solid"/>
              <a:miter/>
            </a:ln>
          </p:spPr>
          <p:txBody>
            <a:bodyPr rtlCol="0" anchor="ctr"/>
            <a:lstStyle/>
            <a:p>
              <a:endParaRPr lang="ko-KR" altLang="en-US"/>
            </a:p>
          </p:txBody>
        </p:sp>
        <p:sp>
          <p:nvSpPr>
            <p:cNvPr id="58" name="자유형: 도형 21">
              <a:extLst>
                <a:ext uri="{FF2B5EF4-FFF2-40B4-BE49-F238E27FC236}">
                  <a16:creationId xmlns:a16="http://schemas.microsoft.com/office/drawing/2014/main" id="{96705DD5-E4CE-4901-8967-F976707A3884}"/>
                </a:ext>
              </a:extLst>
            </p:cNvPr>
            <p:cNvSpPr/>
            <p:nvPr/>
          </p:nvSpPr>
          <p:spPr>
            <a:xfrm>
              <a:off x="6469303" y="3397750"/>
              <a:ext cx="454121" cy="2167158"/>
            </a:xfrm>
            <a:custGeom>
              <a:avLst/>
              <a:gdLst>
                <a:gd name="connsiteX0" fmla="*/ 454121 w 454121"/>
                <a:gd name="connsiteY0" fmla="*/ 2167159 h 2167158"/>
                <a:gd name="connsiteX1" fmla="*/ 0 w 454121"/>
                <a:gd name="connsiteY1" fmla="*/ 1901152 h 2167158"/>
                <a:gd name="connsiteX2" fmla="*/ 0 w 454121"/>
                <a:gd name="connsiteY2" fmla="*/ 0 h 2167158"/>
                <a:gd name="connsiteX3" fmla="*/ 454121 w 454121"/>
                <a:gd name="connsiteY3" fmla="*/ 261697 h 2167158"/>
              </a:gdLst>
              <a:ahLst/>
              <a:cxnLst>
                <a:cxn ang="0">
                  <a:pos x="connsiteX0" y="connsiteY0"/>
                </a:cxn>
                <a:cxn ang="0">
                  <a:pos x="connsiteX1" y="connsiteY1"/>
                </a:cxn>
                <a:cxn ang="0">
                  <a:pos x="connsiteX2" y="connsiteY2"/>
                </a:cxn>
                <a:cxn ang="0">
                  <a:pos x="connsiteX3" y="connsiteY3"/>
                </a:cxn>
              </a:cxnLst>
              <a:rect l="l" t="t" r="r" b="b"/>
              <a:pathLst>
                <a:path w="454121" h="2167158">
                  <a:moveTo>
                    <a:pt x="454121" y="2167159"/>
                  </a:moveTo>
                  <a:lnTo>
                    <a:pt x="0" y="1901152"/>
                  </a:lnTo>
                  <a:lnTo>
                    <a:pt x="0" y="0"/>
                  </a:lnTo>
                  <a:lnTo>
                    <a:pt x="454121" y="261697"/>
                  </a:lnTo>
                  <a:close/>
                </a:path>
              </a:pathLst>
            </a:custGeom>
            <a:solidFill>
              <a:schemeClr val="accent2">
                <a:lumMod val="75000"/>
              </a:schemeClr>
            </a:solidFill>
            <a:ln w="7682" cap="flat">
              <a:noFill/>
              <a:prstDash val="solid"/>
              <a:miter/>
            </a:ln>
          </p:spPr>
          <p:txBody>
            <a:bodyPr rtlCol="0" anchor="ctr"/>
            <a:lstStyle/>
            <a:p>
              <a:endParaRPr lang="ko-KR" altLang="en-US"/>
            </a:p>
          </p:txBody>
        </p:sp>
        <p:sp>
          <p:nvSpPr>
            <p:cNvPr id="59" name="자유형: 도형 22">
              <a:extLst>
                <a:ext uri="{FF2B5EF4-FFF2-40B4-BE49-F238E27FC236}">
                  <a16:creationId xmlns:a16="http://schemas.microsoft.com/office/drawing/2014/main" id="{BECCB262-4E9D-4097-84FC-E034D97F6710}"/>
                </a:ext>
              </a:extLst>
            </p:cNvPr>
            <p:cNvSpPr/>
            <p:nvPr/>
          </p:nvSpPr>
          <p:spPr>
            <a:xfrm>
              <a:off x="6923424" y="3397750"/>
              <a:ext cx="454121" cy="2162848"/>
            </a:xfrm>
            <a:custGeom>
              <a:avLst/>
              <a:gdLst>
                <a:gd name="connsiteX0" fmla="*/ 454121 w 454121"/>
                <a:gd name="connsiteY0" fmla="*/ 0 h 2162848"/>
                <a:gd name="connsiteX1" fmla="*/ 0 w 454121"/>
                <a:gd name="connsiteY1" fmla="*/ 261697 h 2162848"/>
                <a:gd name="connsiteX2" fmla="*/ 0 w 454121"/>
                <a:gd name="connsiteY2" fmla="*/ 2162849 h 2162848"/>
                <a:gd name="connsiteX3" fmla="*/ 454121 w 454121"/>
                <a:gd name="connsiteY3" fmla="*/ 1901152 h 2162848"/>
              </a:gdLst>
              <a:ahLst/>
              <a:cxnLst>
                <a:cxn ang="0">
                  <a:pos x="connsiteX0" y="connsiteY0"/>
                </a:cxn>
                <a:cxn ang="0">
                  <a:pos x="connsiteX1" y="connsiteY1"/>
                </a:cxn>
                <a:cxn ang="0">
                  <a:pos x="connsiteX2" y="connsiteY2"/>
                </a:cxn>
                <a:cxn ang="0">
                  <a:pos x="connsiteX3" y="connsiteY3"/>
                </a:cxn>
              </a:cxnLst>
              <a:rect l="l" t="t" r="r" b="b"/>
              <a:pathLst>
                <a:path w="454121" h="2162848">
                  <a:moveTo>
                    <a:pt x="454121" y="0"/>
                  </a:moveTo>
                  <a:lnTo>
                    <a:pt x="0" y="261697"/>
                  </a:lnTo>
                  <a:lnTo>
                    <a:pt x="0" y="2162849"/>
                  </a:lnTo>
                  <a:lnTo>
                    <a:pt x="454121" y="1901152"/>
                  </a:lnTo>
                  <a:close/>
                </a:path>
              </a:pathLst>
            </a:custGeom>
            <a:solidFill>
              <a:schemeClr val="accent2"/>
            </a:solidFill>
            <a:ln w="7682" cap="flat">
              <a:noFill/>
              <a:prstDash val="solid"/>
              <a:miter/>
            </a:ln>
          </p:spPr>
          <p:txBody>
            <a:bodyPr rtlCol="0" anchor="ctr"/>
            <a:lstStyle/>
            <a:p>
              <a:endParaRPr lang="ko-KR" altLang="en-US"/>
            </a:p>
          </p:txBody>
        </p:sp>
        <p:sp>
          <p:nvSpPr>
            <p:cNvPr id="60" name="자유형: 도형 23">
              <a:extLst>
                <a:ext uri="{FF2B5EF4-FFF2-40B4-BE49-F238E27FC236}">
                  <a16:creationId xmlns:a16="http://schemas.microsoft.com/office/drawing/2014/main" id="{30FA7EDB-DE4A-4C40-9243-947AFB62316D}"/>
                </a:ext>
              </a:extLst>
            </p:cNvPr>
            <p:cNvSpPr/>
            <p:nvPr/>
          </p:nvSpPr>
          <p:spPr>
            <a:xfrm>
              <a:off x="6579908" y="3195088"/>
              <a:ext cx="658168" cy="386080"/>
            </a:xfrm>
            <a:custGeom>
              <a:avLst/>
              <a:gdLst>
                <a:gd name="connsiteX0" fmla="*/ 658168 w 658168"/>
                <a:gd name="connsiteY0" fmla="*/ 123690 h 386080"/>
                <a:gd name="connsiteX1" fmla="*/ 207895 w 658168"/>
                <a:gd name="connsiteY1" fmla="*/ 386080 h 386080"/>
                <a:gd name="connsiteX2" fmla="*/ 0 w 658168"/>
                <a:gd name="connsiteY2" fmla="*/ 262467 h 386080"/>
                <a:gd name="connsiteX3" fmla="*/ 450273 w 658168"/>
                <a:gd name="connsiteY3" fmla="*/ 0 h 386080"/>
              </a:gdLst>
              <a:ahLst/>
              <a:cxnLst>
                <a:cxn ang="0">
                  <a:pos x="connsiteX0" y="connsiteY0"/>
                </a:cxn>
                <a:cxn ang="0">
                  <a:pos x="connsiteX1" y="connsiteY1"/>
                </a:cxn>
                <a:cxn ang="0">
                  <a:pos x="connsiteX2" y="connsiteY2"/>
                </a:cxn>
                <a:cxn ang="0">
                  <a:pos x="connsiteX3" y="connsiteY3"/>
                </a:cxn>
              </a:cxnLst>
              <a:rect l="l" t="t" r="r" b="b"/>
              <a:pathLst>
                <a:path w="658168" h="386080">
                  <a:moveTo>
                    <a:pt x="658168" y="123690"/>
                  </a:moveTo>
                  <a:lnTo>
                    <a:pt x="207895" y="386080"/>
                  </a:lnTo>
                  <a:lnTo>
                    <a:pt x="0" y="262467"/>
                  </a:lnTo>
                  <a:lnTo>
                    <a:pt x="450273" y="0"/>
                  </a:lnTo>
                  <a:close/>
                </a:path>
              </a:pathLst>
            </a:custGeom>
            <a:solidFill>
              <a:srgbClr val="DBDBDB"/>
            </a:solidFill>
            <a:ln w="7682" cap="flat">
              <a:noFill/>
              <a:prstDash val="solid"/>
              <a:miter/>
            </a:ln>
          </p:spPr>
          <p:txBody>
            <a:bodyPr rtlCol="0" anchor="ctr"/>
            <a:lstStyle/>
            <a:p>
              <a:endParaRPr lang="ko-KR" altLang="en-US"/>
            </a:p>
          </p:txBody>
        </p:sp>
        <p:sp>
          <p:nvSpPr>
            <p:cNvPr id="61" name="자유형: 도형 24">
              <a:extLst>
                <a:ext uri="{FF2B5EF4-FFF2-40B4-BE49-F238E27FC236}">
                  <a16:creationId xmlns:a16="http://schemas.microsoft.com/office/drawing/2014/main" id="{3183956D-AFB2-498A-8E2E-3886F3AF3B02}"/>
                </a:ext>
              </a:extLst>
            </p:cNvPr>
            <p:cNvSpPr/>
            <p:nvPr/>
          </p:nvSpPr>
          <p:spPr>
            <a:xfrm>
              <a:off x="7517630" y="1797781"/>
              <a:ext cx="904394" cy="524625"/>
            </a:xfrm>
            <a:custGeom>
              <a:avLst/>
              <a:gdLst>
                <a:gd name="connsiteX0" fmla="*/ 904394 w 904394"/>
                <a:gd name="connsiteY0" fmla="*/ 262236 h 524625"/>
                <a:gd name="connsiteX1" fmla="*/ 454121 w 904394"/>
                <a:gd name="connsiteY1" fmla="*/ 524626 h 524625"/>
                <a:gd name="connsiteX2" fmla="*/ 0 w 904394"/>
                <a:gd name="connsiteY2" fmla="*/ 262467 h 524625"/>
                <a:gd name="connsiteX3" fmla="*/ 450273 w 904394"/>
                <a:gd name="connsiteY3" fmla="*/ 0 h 524625"/>
              </a:gdLst>
              <a:ahLst/>
              <a:cxnLst>
                <a:cxn ang="0">
                  <a:pos x="connsiteX0" y="connsiteY0"/>
                </a:cxn>
                <a:cxn ang="0">
                  <a:pos x="connsiteX1" y="connsiteY1"/>
                </a:cxn>
                <a:cxn ang="0">
                  <a:pos x="connsiteX2" y="connsiteY2"/>
                </a:cxn>
                <a:cxn ang="0">
                  <a:pos x="connsiteX3" y="connsiteY3"/>
                </a:cxn>
              </a:cxnLst>
              <a:rect l="l" t="t" r="r" b="b"/>
              <a:pathLst>
                <a:path w="904394" h="524625">
                  <a:moveTo>
                    <a:pt x="904394" y="262236"/>
                  </a:moveTo>
                  <a:lnTo>
                    <a:pt x="454121" y="524626"/>
                  </a:lnTo>
                  <a:lnTo>
                    <a:pt x="0" y="262467"/>
                  </a:lnTo>
                  <a:lnTo>
                    <a:pt x="450273" y="0"/>
                  </a:lnTo>
                  <a:close/>
                </a:path>
              </a:pathLst>
            </a:custGeom>
            <a:solidFill>
              <a:schemeClr val="accent1">
                <a:lumMod val="60000"/>
                <a:lumOff val="40000"/>
              </a:schemeClr>
            </a:solidFill>
            <a:ln w="7682" cap="flat">
              <a:noFill/>
              <a:prstDash val="solid"/>
              <a:miter/>
            </a:ln>
          </p:spPr>
          <p:txBody>
            <a:bodyPr rtlCol="0" anchor="ctr"/>
            <a:lstStyle/>
            <a:p>
              <a:endParaRPr lang="ko-KR" altLang="en-US"/>
            </a:p>
          </p:txBody>
        </p:sp>
        <p:sp>
          <p:nvSpPr>
            <p:cNvPr id="62" name="자유형: 도형 25">
              <a:extLst>
                <a:ext uri="{FF2B5EF4-FFF2-40B4-BE49-F238E27FC236}">
                  <a16:creationId xmlns:a16="http://schemas.microsoft.com/office/drawing/2014/main" id="{8A7EE651-DA09-46C4-B5C2-C190FE0D4D34}"/>
                </a:ext>
              </a:extLst>
            </p:cNvPr>
            <p:cNvSpPr/>
            <p:nvPr/>
          </p:nvSpPr>
          <p:spPr>
            <a:xfrm>
              <a:off x="7516091" y="2060786"/>
              <a:ext cx="454121" cy="2906067"/>
            </a:xfrm>
            <a:custGeom>
              <a:avLst/>
              <a:gdLst>
                <a:gd name="connsiteX0" fmla="*/ 454121 w 454121"/>
                <a:gd name="connsiteY0" fmla="*/ 2906068 h 2906067"/>
                <a:gd name="connsiteX1" fmla="*/ 0 w 454121"/>
                <a:gd name="connsiteY1" fmla="*/ 2640061 h 2906067"/>
                <a:gd name="connsiteX2" fmla="*/ 0 w 454121"/>
                <a:gd name="connsiteY2" fmla="*/ 0 h 2906067"/>
                <a:gd name="connsiteX3" fmla="*/ 454121 w 454121"/>
                <a:gd name="connsiteY3" fmla="*/ 261697 h 2906067"/>
              </a:gdLst>
              <a:ahLst/>
              <a:cxnLst>
                <a:cxn ang="0">
                  <a:pos x="connsiteX0" y="connsiteY0"/>
                </a:cxn>
                <a:cxn ang="0">
                  <a:pos x="connsiteX1" y="connsiteY1"/>
                </a:cxn>
                <a:cxn ang="0">
                  <a:pos x="connsiteX2" y="connsiteY2"/>
                </a:cxn>
                <a:cxn ang="0">
                  <a:pos x="connsiteX3" y="connsiteY3"/>
                </a:cxn>
              </a:cxnLst>
              <a:rect l="l" t="t" r="r" b="b"/>
              <a:pathLst>
                <a:path w="454121" h="2906067">
                  <a:moveTo>
                    <a:pt x="454121" y="2906068"/>
                  </a:moveTo>
                  <a:lnTo>
                    <a:pt x="0" y="2640061"/>
                  </a:lnTo>
                  <a:lnTo>
                    <a:pt x="0" y="0"/>
                  </a:lnTo>
                  <a:lnTo>
                    <a:pt x="454121" y="261697"/>
                  </a:lnTo>
                  <a:close/>
                </a:path>
              </a:pathLst>
            </a:custGeom>
            <a:solidFill>
              <a:schemeClr val="accent1">
                <a:lumMod val="75000"/>
              </a:schemeClr>
            </a:solidFill>
            <a:ln w="7682" cap="flat">
              <a:noFill/>
              <a:prstDash val="solid"/>
              <a:miter/>
            </a:ln>
          </p:spPr>
          <p:txBody>
            <a:bodyPr rtlCol="0" anchor="ctr"/>
            <a:lstStyle/>
            <a:p>
              <a:endParaRPr lang="ko-KR" altLang="en-US"/>
            </a:p>
          </p:txBody>
        </p:sp>
        <p:sp>
          <p:nvSpPr>
            <p:cNvPr id="63" name="자유형: 도형 26">
              <a:extLst>
                <a:ext uri="{FF2B5EF4-FFF2-40B4-BE49-F238E27FC236}">
                  <a16:creationId xmlns:a16="http://schemas.microsoft.com/office/drawing/2014/main" id="{C5A38B84-0774-4CDF-BA0B-1BBA27F19855}"/>
                </a:ext>
              </a:extLst>
            </p:cNvPr>
            <p:cNvSpPr/>
            <p:nvPr/>
          </p:nvSpPr>
          <p:spPr>
            <a:xfrm>
              <a:off x="7970212" y="2060786"/>
              <a:ext cx="454121" cy="2911455"/>
            </a:xfrm>
            <a:custGeom>
              <a:avLst/>
              <a:gdLst>
                <a:gd name="connsiteX0" fmla="*/ 454121 w 454121"/>
                <a:gd name="connsiteY0" fmla="*/ 0 h 2911455"/>
                <a:gd name="connsiteX1" fmla="*/ 0 w 454121"/>
                <a:gd name="connsiteY1" fmla="*/ 261697 h 2911455"/>
                <a:gd name="connsiteX2" fmla="*/ 0 w 454121"/>
                <a:gd name="connsiteY2" fmla="*/ 2911456 h 2911455"/>
                <a:gd name="connsiteX3" fmla="*/ 454121 w 454121"/>
                <a:gd name="connsiteY3" fmla="*/ 2640061 h 2911455"/>
              </a:gdLst>
              <a:ahLst/>
              <a:cxnLst>
                <a:cxn ang="0">
                  <a:pos x="connsiteX0" y="connsiteY0"/>
                </a:cxn>
                <a:cxn ang="0">
                  <a:pos x="connsiteX1" y="connsiteY1"/>
                </a:cxn>
                <a:cxn ang="0">
                  <a:pos x="connsiteX2" y="connsiteY2"/>
                </a:cxn>
                <a:cxn ang="0">
                  <a:pos x="connsiteX3" y="connsiteY3"/>
                </a:cxn>
              </a:cxnLst>
              <a:rect l="l" t="t" r="r" b="b"/>
              <a:pathLst>
                <a:path w="454121" h="2911455">
                  <a:moveTo>
                    <a:pt x="454121" y="0"/>
                  </a:moveTo>
                  <a:lnTo>
                    <a:pt x="0" y="261697"/>
                  </a:lnTo>
                  <a:lnTo>
                    <a:pt x="0" y="2911456"/>
                  </a:lnTo>
                  <a:lnTo>
                    <a:pt x="454121" y="2640061"/>
                  </a:lnTo>
                  <a:close/>
                </a:path>
              </a:pathLst>
            </a:custGeom>
            <a:solidFill>
              <a:schemeClr val="accent1"/>
            </a:solidFill>
            <a:ln w="7682" cap="flat">
              <a:noFill/>
              <a:prstDash val="solid"/>
              <a:miter/>
            </a:ln>
          </p:spPr>
          <p:txBody>
            <a:bodyPr rtlCol="0" anchor="ctr"/>
            <a:lstStyle/>
            <a:p>
              <a:endParaRPr lang="ko-KR" altLang="en-US"/>
            </a:p>
          </p:txBody>
        </p:sp>
        <p:sp>
          <p:nvSpPr>
            <p:cNvPr id="64" name="자유형: 도형 27">
              <a:extLst>
                <a:ext uri="{FF2B5EF4-FFF2-40B4-BE49-F238E27FC236}">
                  <a16:creationId xmlns:a16="http://schemas.microsoft.com/office/drawing/2014/main" id="{9A90F4A0-E06A-410D-81F1-3D6D618C8EA2}"/>
                </a:ext>
              </a:extLst>
            </p:cNvPr>
            <p:cNvSpPr/>
            <p:nvPr/>
          </p:nvSpPr>
          <p:spPr>
            <a:xfrm>
              <a:off x="7626696" y="1927475"/>
              <a:ext cx="550410" cy="316730"/>
            </a:xfrm>
            <a:custGeom>
              <a:avLst/>
              <a:gdLst>
                <a:gd name="connsiteX0" fmla="*/ 550410 w 550410"/>
                <a:gd name="connsiteY0" fmla="*/ 123613 h 316730"/>
                <a:gd name="connsiteX1" fmla="*/ 207895 w 550410"/>
                <a:gd name="connsiteY1" fmla="*/ 316730 h 316730"/>
                <a:gd name="connsiteX2" fmla="*/ 0 w 550410"/>
                <a:gd name="connsiteY2" fmla="*/ 193117 h 316730"/>
                <a:gd name="connsiteX3" fmla="*/ 342515 w 550410"/>
                <a:gd name="connsiteY3" fmla="*/ 0 h 316730"/>
              </a:gdLst>
              <a:ahLst/>
              <a:cxnLst>
                <a:cxn ang="0">
                  <a:pos x="connsiteX0" y="connsiteY0"/>
                </a:cxn>
                <a:cxn ang="0">
                  <a:pos x="connsiteX1" y="connsiteY1"/>
                </a:cxn>
                <a:cxn ang="0">
                  <a:pos x="connsiteX2" y="connsiteY2"/>
                </a:cxn>
                <a:cxn ang="0">
                  <a:pos x="connsiteX3" y="connsiteY3"/>
                </a:cxn>
              </a:cxnLst>
              <a:rect l="l" t="t" r="r" b="b"/>
              <a:pathLst>
                <a:path w="550410" h="316730">
                  <a:moveTo>
                    <a:pt x="550410" y="123613"/>
                  </a:moveTo>
                  <a:lnTo>
                    <a:pt x="207895" y="316730"/>
                  </a:lnTo>
                  <a:lnTo>
                    <a:pt x="0" y="193117"/>
                  </a:lnTo>
                  <a:lnTo>
                    <a:pt x="342515" y="0"/>
                  </a:lnTo>
                  <a:close/>
                </a:path>
              </a:pathLst>
            </a:custGeom>
            <a:solidFill>
              <a:srgbClr val="DBDBDB"/>
            </a:solidFill>
            <a:ln w="7682" cap="flat">
              <a:noFill/>
              <a:prstDash val="solid"/>
              <a:miter/>
            </a:ln>
          </p:spPr>
          <p:txBody>
            <a:bodyPr rtlCol="0" anchor="ctr"/>
            <a:lstStyle/>
            <a:p>
              <a:endParaRPr lang="ko-KR" altLang="en-US"/>
            </a:p>
          </p:txBody>
        </p:sp>
        <p:sp>
          <p:nvSpPr>
            <p:cNvPr id="65" name="자유형: 도형 28">
              <a:extLst>
                <a:ext uri="{FF2B5EF4-FFF2-40B4-BE49-F238E27FC236}">
                  <a16:creationId xmlns:a16="http://schemas.microsoft.com/office/drawing/2014/main" id="{9CDC4FE6-FD21-43D7-8E43-D693C1FDF2CA}"/>
                </a:ext>
              </a:extLst>
            </p:cNvPr>
            <p:cNvSpPr/>
            <p:nvPr/>
          </p:nvSpPr>
          <p:spPr>
            <a:xfrm>
              <a:off x="7798338" y="1895147"/>
              <a:ext cx="456353" cy="263467"/>
            </a:xfrm>
            <a:custGeom>
              <a:avLst/>
              <a:gdLst>
                <a:gd name="connsiteX0" fmla="*/ 371995 w 456353"/>
                <a:gd name="connsiteY0" fmla="*/ 29095 h 263467"/>
                <a:gd name="connsiteX1" fmla="*/ 456354 w 456353"/>
                <a:gd name="connsiteY1" fmla="*/ 263467 h 263467"/>
                <a:gd name="connsiteX2" fmla="*/ 0 w 456353"/>
                <a:gd name="connsiteY2" fmla="*/ 0 h 263467"/>
              </a:gdLst>
              <a:ahLst/>
              <a:cxnLst>
                <a:cxn ang="0">
                  <a:pos x="connsiteX0" y="connsiteY0"/>
                </a:cxn>
                <a:cxn ang="0">
                  <a:pos x="connsiteX1" y="connsiteY1"/>
                </a:cxn>
                <a:cxn ang="0">
                  <a:pos x="connsiteX2" y="connsiteY2"/>
                </a:cxn>
              </a:cxnLst>
              <a:rect l="l" t="t" r="r" b="b"/>
              <a:pathLst>
                <a:path w="456353" h="263467">
                  <a:moveTo>
                    <a:pt x="371995" y="29095"/>
                  </a:moveTo>
                  <a:lnTo>
                    <a:pt x="456354" y="263467"/>
                  </a:lnTo>
                  <a:lnTo>
                    <a:pt x="0" y="0"/>
                  </a:lnTo>
                  <a:close/>
                </a:path>
              </a:pathLst>
            </a:custGeom>
            <a:solidFill>
              <a:srgbClr val="DBDBDB"/>
            </a:solidFill>
            <a:ln w="7682" cap="flat">
              <a:noFill/>
              <a:prstDash val="solid"/>
              <a:miter/>
            </a:ln>
          </p:spPr>
          <p:txBody>
            <a:bodyPr rtlCol="0" anchor="ctr"/>
            <a:lstStyle/>
            <a:p>
              <a:endParaRPr lang="ko-KR" altLang="en-US"/>
            </a:p>
          </p:txBody>
        </p:sp>
        <p:sp>
          <p:nvSpPr>
            <p:cNvPr id="66" name="자유형: 도형 29">
              <a:extLst>
                <a:ext uri="{FF2B5EF4-FFF2-40B4-BE49-F238E27FC236}">
                  <a16:creationId xmlns:a16="http://schemas.microsoft.com/office/drawing/2014/main" id="{37372547-4E31-4432-89D2-C2A825E60844}"/>
                </a:ext>
              </a:extLst>
            </p:cNvPr>
            <p:cNvSpPr/>
            <p:nvPr/>
          </p:nvSpPr>
          <p:spPr>
            <a:xfrm>
              <a:off x="3629121" y="4926060"/>
              <a:ext cx="146242" cy="177030"/>
            </a:xfrm>
            <a:custGeom>
              <a:avLst/>
              <a:gdLst>
                <a:gd name="connsiteX0" fmla="*/ 146242 w 146242"/>
                <a:gd name="connsiteY0" fmla="*/ 177030 h 177030"/>
                <a:gd name="connsiteX1" fmla="*/ 0 w 146242"/>
                <a:gd name="connsiteY1" fmla="*/ 92364 h 177030"/>
                <a:gd name="connsiteX2" fmla="*/ 0 w 146242"/>
                <a:gd name="connsiteY2" fmla="*/ 0 h 177030"/>
                <a:gd name="connsiteX3" fmla="*/ 146242 w 146242"/>
                <a:gd name="connsiteY3" fmla="*/ 84667 h 177030"/>
              </a:gdLst>
              <a:ahLst/>
              <a:cxnLst>
                <a:cxn ang="0">
                  <a:pos x="connsiteX0" y="connsiteY0"/>
                </a:cxn>
                <a:cxn ang="0">
                  <a:pos x="connsiteX1" y="connsiteY1"/>
                </a:cxn>
                <a:cxn ang="0">
                  <a:pos x="connsiteX2" y="connsiteY2"/>
                </a:cxn>
                <a:cxn ang="0">
                  <a:pos x="connsiteX3" y="connsiteY3"/>
                </a:cxn>
              </a:cxnLst>
              <a:rect l="l" t="t" r="r" b="b"/>
              <a:pathLst>
                <a:path w="146242" h="177030">
                  <a:moveTo>
                    <a:pt x="146242" y="177030"/>
                  </a:moveTo>
                  <a:lnTo>
                    <a:pt x="0" y="92364"/>
                  </a:lnTo>
                  <a:lnTo>
                    <a:pt x="0" y="0"/>
                  </a:lnTo>
                  <a:lnTo>
                    <a:pt x="146242" y="84667"/>
                  </a:lnTo>
                  <a:close/>
                </a:path>
              </a:pathLst>
            </a:custGeom>
            <a:solidFill>
              <a:schemeClr val="bg1">
                <a:lumMod val="50000"/>
              </a:schemeClr>
            </a:solidFill>
            <a:ln w="7682" cap="flat">
              <a:noFill/>
              <a:prstDash val="solid"/>
              <a:miter/>
            </a:ln>
          </p:spPr>
          <p:txBody>
            <a:bodyPr rtlCol="0" anchor="ctr"/>
            <a:lstStyle/>
            <a:p>
              <a:endParaRPr lang="ko-KR" altLang="en-US"/>
            </a:p>
          </p:txBody>
        </p:sp>
      </p:grpSp>
      <p:sp>
        <p:nvSpPr>
          <p:cNvPr id="67" name="Freeform 4">
            <a:extLst>
              <a:ext uri="{FF2B5EF4-FFF2-40B4-BE49-F238E27FC236}">
                <a16:creationId xmlns:a16="http://schemas.microsoft.com/office/drawing/2014/main" id="{227C6F79-1308-4671-8081-A574DE40EE85}"/>
              </a:ext>
            </a:extLst>
          </p:cNvPr>
          <p:cNvSpPr/>
          <p:nvPr/>
        </p:nvSpPr>
        <p:spPr>
          <a:xfrm>
            <a:off x="5708088" y="4276412"/>
            <a:ext cx="7280597" cy="8719277"/>
          </a:xfrm>
          <a:custGeom>
            <a:avLst/>
            <a:gdLst/>
            <a:ahLst/>
            <a:cxnLst/>
            <a:rect l="l" t="t" r="r" b="b"/>
            <a:pathLst>
              <a:path w="9707462" h="11625703">
                <a:moveTo>
                  <a:pt x="0" y="0"/>
                </a:moveTo>
                <a:lnTo>
                  <a:pt x="9707462" y="0"/>
                </a:lnTo>
                <a:lnTo>
                  <a:pt x="9707462" y="11625703"/>
                </a:lnTo>
                <a:lnTo>
                  <a:pt x="0" y="11625703"/>
                </a:lnTo>
                <a:lnTo>
                  <a:pt x="0" y="0"/>
                </a:lnTo>
                <a:close/>
              </a:path>
            </a:pathLst>
          </a:custGeom>
          <a:blipFill>
            <a:blip r:embed="rId18"/>
            <a:stretch>
              <a:fillRect/>
            </a:stretch>
          </a:blipFill>
        </p:spPr>
      </p:sp>
      <p:pic>
        <p:nvPicPr>
          <p:cNvPr id="68" name="Picture 67">
            <a:extLst>
              <a:ext uri="{FF2B5EF4-FFF2-40B4-BE49-F238E27FC236}">
                <a16:creationId xmlns:a16="http://schemas.microsoft.com/office/drawing/2014/main" id="{4CA2D3EB-1770-47A3-B24D-DF686AA3CD92}"/>
              </a:ext>
            </a:extLst>
          </p:cNvPr>
          <p:cNvPicPr>
            <a:picLocks noChangeAspect="1"/>
          </p:cNvPicPr>
          <p:nvPr/>
        </p:nvPicPr>
        <p:blipFill>
          <a:blip r:embed="rId19"/>
          <a:stretch>
            <a:fillRect/>
          </a:stretch>
        </p:blipFill>
        <p:spPr>
          <a:xfrm>
            <a:off x="10448465" y="6528322"/>
            <a:ext cx="2023456" cy="2003067"/>
          </a:xfrm>
          <a:prstGeom prst="rect">
            <a:avLst/>
          </a:prstGeom>
          <a:ln>
            <a:noFill/>
          </a:ln>
          <a:effectLst>
            <a:softEdge rad="112500"/>
          </a:effectLst>
        </p:spPr>
      </p:pic>
      <p:grpSp>
        <p:nvGrpSpPr>
          <p:cNvPr id="69" name="Group 3">
            <a:extLst>
              <a:ext uri="{FF2B5EF4-FFF2-40B4-BE49-F238E27FC236}">
                <a16:creationId xmlns:a16="http://schemas.microsoft.com/office/drawing/2014/main" id="{40338654-5F07-4B8B-A8B5-46CE4BFFB53F}"/>
              </a:ext>
            </a:extLst>
          </p:cNvPr>
          <p:cNvGrpSpPr/>
          <p:nvPr/>
        </p:nvGrpSpPr>
        <p:grpSpPr>
          <a:xfrm>
            <a:off x="25298865" y="-294649"/>
            <a:ext cx="8718286" cy="11068469"/>
            <a:chOff x="0" y="0"/>
            <a:chExt cx="11624381" cy="14757958"/>
          </a:xfrm>
        </p:grpSpPr>
        <p:sp>
          <p:nvSpPr>
            <p:cNvPr id="70" name="Freeform 4">
              <a:extLst>
                <a:ext uri="{FF2B5EF4-FFF2-40B4-BE49-F238E27FC236}">
                  <a16:creationId xmlns:a16="http://schemas.microsoft.com/office/drawing/2014/main" id="{F4B3521C-4371-4AD4-8648-060C2712E7A1}"/>
                </a:ext>
              </a:extLst>
            </p:cNvPr>
            <p:cNvSpPr/>
            <p:nvPr/>
          </p:nvSpPr>
          <p:spPr>
            <a:xfrm>
              <a:off x="0" y="8458847"/>
              <a:ext cx="571306" cy="570592"/>
            </a:xfrm>
            <a:custGeom>
              <a:avLst/>
              <a:gdLst/>
              <a:ahLst/>
              <a:cxnLst/>
              <a:rect l="l" t="t" r="r" b="b"/>
              <a:pathLst>
                <a:path w="571306" h="570592">
                  <a:moveTo>
                    <a:pt x="0" y="0"/>
                  </a:moveTo>
                  <a:lnTo>
                    <a:pt x="571306" y="0"/>
                  </a:lnTo>
                  <a:lnTo>
                    <a:pt x="571306" y="570592"/>
                  </a:lnTo>
                  <a:lnTo>
                    <a:pt x="0" y="570592"/>
                  </a:lnTo>
                  <a:lnTo>
                    <a:pt x="0" y="0"/>
                  </a:lnTo>
                  <a:close/>
                </a:path>
              </a:pathLst>
            </a:custGeom>
            <a:blipFill>
              <a:blip r:embed="rId8"/>
              <a:stretch>
                <a:fillRect/>
              </a:stretch>
            </a:blipFill>
          </p:spPr>
        </p:sp>
        <p:sp>
          <p:nvSpPr>
            <p:cNvPr id="71" name="Freeform 5">
              <a:extLst>
                <a:ext uri="{FF2B5EF4-FFF2-40B4-BE49-F238E27FC236}">
                  <a16:creationId xmlns:a16="http://schemas.microsoft.com/office/drawing/2014/main" id="{35F22DC4-BE57-4930-9A60-4798E7E27886}"/>
                </a:ext>
              </a:extLst>
            </p:cNvPr>
            <p:cNvSpPr/>
            <p:nvPr/>
          </p:nvSpPr>
          <p:spPr>
            <a:xfrm flipH="1">
              <a:off x="530565" y="2028099"/>
              <a:ext cx="9314004" cy="11153407"/>
            </a:xfrm>
            <a:custGeom>
              <a:avLst/>
              <a:gdLst/>
              <a:ahLst/>
              <a:cxnLst/>
              <a:rect l="l" t="t" r="r" b="b"/>
              <a:pathLst>
                <a:path w="9314004" h="11153407">
                  <a:moveTo>
                    <a:pt x="9314004" y="0"/>
                  </a:moveTo>
                  <a:lnTo>
                    <a:pt x="0" y="0"/>
                  </a:lnTo>
                  <a:lnTo>
                    <a:pt x="0" y="11153408"/>
                  </a:lnTo>
                  <a:lnTo>
                    <a:pt x="9314004" y="11153408"/>
                  </a:lnTo>
                  <a:lnTo>
                    <a:pt x="9314004" y="0"/>
                  </a:lnTo>
                  <a:close/>
                </a:path>
              </a:pathLst>
            </a:custGeom>
            <a:blipFill>
              <a:blip r:embed="rId18"/>
              <a:stretch>
                <a:fillRect b="-9"/>
              </a:stretch>
            </a:blipFill>
          </p:spPr>
        </p:sp>
        <p:sp>
          <p:nvSpPr>
            <p:cNvPr id="72" name="Freeform 6">
              <a:extLst>
                <a:ext uri="{FF2B5EF4-FFF2-40B4-BE49-F238E27FC236}">
                  <a16:creationId xmlns:a16="http://schemas.microsoft.com/office/drawing/2014/main" id="{96F26640-07DE-4AC1-96D6-2139056A7ED0}"/>
                </a:ext>
              </a:extLst>
            </p:cNvPr>
            <p:cNvSpPr/>
            <p:nvPr/>
          </p:nvSpPr>
          <p:spPr>
            <a:xfrm>
              <a:off x="2316081" y="3151358"/>
              <a:ext cx="520720" cy="520069"/>
            </a:xfrm>
            <a:custGeom>
              <a:avLst/>
              <a:gdLst/>
              <a:ahLst/>
              <a:cxnLst/>
              <a:rect l="l" t="t" r="r" b="b"/>
              <a:pathLst>
                <a:path w="520720" h="520069">
                  <a:moveTo>
                    <a:pt x="0" y="0"/>
                  </a:moveTo>
                  <a:lnTo>
                    <a:pt x="520720" y="0"/>
                  </a:lnTo>
                  <a:lnTo>
                    <a:pt x="520720" y="520069"/>
                  </a:lnTo>
                  <a:lnTo>
                    <a:pt x="0" y="520069"/>
                  </a:lnTo>
                  <a:lnTo>
                    <a:pt x="0" y="0"/>
                  </a:lnTo>
                  <a:close/>
                </a:path>
              </a:pathLst>
            </a:custGeom>
            <a:blipFill>
              <a:blip r:embed="rId5"/>
              <a:stretch>
                <a:fillRect/>
              </a:stretch>
            </a:blipFill>
          </p:spPr>
        </p:sp>
        <p:sp>
          <p:nvSpPr>
            <p:cNvPr id="73" name="Freeform 7">
              <a:extLst>
                <a:ext uri="{FF2B5EF4-FFF2-40B4-BE49-F238E27FC236}">
                  <a16:creationId xmlns:a16="http://schemas.microsoft.com/office/drawing/2014/main" id="{F59561B3-9298-4FFA-8ED9-CDAE281EC8C5}"/>
                </a:ext>
              </a:extLst>
            </p:cNvPr>
            <p:cNvSpPr/>
            <p:nvPr/>
          </p:nvSpPr>
          <p:spPr>
            <a:xfrm>
              <a:off x="2223092" y="13757457"/>
              <a:ext cx="920246" cy="919096"/>
            </a:xfrm>
            <a:custGeom>
              <a:avLst/>
              <a:gdLst/>
              <a:ahLst/>
              <a:cxnLst/>
              <a:rect l="l" t="t" r="r" b="b"/>
              <a:pathLst>
                <a:path w="920246" h="919096">
                  <a:moveTo>
                    <a:pt x="0" y="0"/>
                  </a:moveTo>
                  <a:lnTo>
                    <a:pt x="920246" y="0"/>
                  </a:lnTo>
                  <a:lnTo>
                    <a:pt x="920246" y="919096"/>
                  </a:lnTo>
                  <a:lnTo>
                    <a:pt x="0" y="919096"/>
                  </a:lnTo>
                  <a:lnTo>
                    <a:pt x="0" y="0"/>
                  </a:lnTo>
                  <a:close/>
                </a:path>
              </a:pathLst>
            </a:custGeom>
            <a:blipFill>
              <a:blip r:embed="rId6"/>
              <a:stretch>
                <a:fillRect/>
              </a:stretch>
            </a:blipFill>
            <a:ln cap="sq">
              <a:noFill/>
              <a:prstDash val="solid"/>
              <a:miter/>
            </a:ln>
          </p:spPr>
        </p:sp>
        <p:sp>
          <p:nvSpPr>
            <p:cNvPr id="74" name="Freeform 8">
              <a:extLst>
                <a:ext uri="{FF2B5EF4-FFF2-40B4-BE49-F238E27FC236}">
                  <a16:creationId xmlns:a16="http://schemas.microsoft.com/office/drawing/2014/main" id="{92BC1ABC-F7FA-4A8C-89CB-14FBD49F4422}"/>
                </a:ext>
              </a:extLst>
            </p:cNvPr>
            <p:cNvSpPr/>
            <p:nvPr/>
          </p:nvSpPr>
          <p:spPr>
            <a:xfrm>
              <a:off x="8964940" y="13000899"/>
              <a:ext cx="1759258" cy="1757059"/>
            </a:xfrm>
            <a:custGeom>
              <a:avLst/>
              <a:gdLst/>
              <a:ahLst/>
              <a:cxnLst/>
              <a:rect l="l" t="t" r="r" b="b"/>
              <a:pathLst>
                <a:path w="1759258" h="1757059">
                  <a:moveTo>
                    <a:pt x="0" y="0"/>
                  </a:moveTo>
                  <a:lnTo>
                    <a:pt x="1759258" y="0"/>
                  </a:lnTo>
                  <a:lnTo>
                    <a:pt x="1759258" y="1757059"/>
                  </a:lnTo>
                  <a:lnTo>
                    <a:pt x="0" y="1757059"/>
                  </a:lnTo>
                  <a:lnTo>
                    <a:pt x="0" y="0"/>
                  </a:lnTo>
                  <a:close/>
                </a:path>
              </a:pathLst>
            </a:custGeom>
            <a:blipFill>
              <a:blip r:embed="rId17"/>
              <a:stretch>
                <a:fillRect/>
              </a:stretch>
            </a:blipFill>
            <a:ln cap="sq">
              <a:noFill/>
              <a:prstDash val="solid"/>
              <a:miter/>
            </a:ln>
          </p:spPr>
        </p:sp>
        <p:sp>
          <p:nvSpPr>
            <p:cNvPr id="75" name="Freeform 9">
              <a:extLst>
                <a:ext uri="{FF2B5EF4-FFF2-40B4-BE49-F238E27FC236}">
                  <a16:creationId xmlns:a16="http://schemas.microsoft.com/office/drawing/2014/main" id="{985F2FC9-3BDD-4187-A4E6-E1842ED85FDD}"/>
                </a:ext>
              </a:extLst>
            </p:cNvPr>
            <p:cNvSpPr/>
            <p:nvPr/>
          </p:nvSpPr>
          <p:spPr>
            <a:xfrm rot="-3750179">
              <a:off x="9106153" y="1152461"/>
              <a:ext cx="1977593" cy="2419074"/>
            </a:xfrm>
            <a:custGeom>
              <a:avLst/>
              <a:gdLst/>
              <a:ahLst/>
              <a:cxnLst/>
              <a:rect l="l" t="t" r="r" b="b"/>
              <a:pathLst>
                <a:path w="1977593" h="2419074">
                  <a:moveTo>
                    <a:pt x="0" y="0"/>
                  </a:moveTo>
                  <a:lnTo>
                    <a:pt x="1977594" y="0"/>
                  </a:lnTo>
                  <a:lnTo>
                    <a:pt x="1977594" y="2419074"/>
                  </a:lnTo>
                  <a:lnTo>
                    <a:pt x="0" y="2419074"/>
                  </a:lnTo>
                  <a:lnTo>
                    <a:pt x="0" y="0"/>
                  </a:lnTo>
                  <a:close/>
                </a:path>
              </a:pathLst>
            </a:custGeom>
            <a:blipFill>
              <a:blip r:embed="rId20"/>
              <a:stretch>
                <a:fillRect/>
              </a:stretch>
            </a:blipFill>
            <a:ln cap="sq">
              <a:noFill/>
              <a:prstDash val="solid"/>
              <a:miter/>
            </a:ln>
          </p:spPr>
        </p:sp>
        <p:sp>
          <p:nvSpPr>
            <p:cNvPr id="76" name="Freeform 10">
              <a:extLst>
                <a:ext uri="{FF2B5EF4-FFF2-40B4-BE49-F238E27FC236}">
                  <a16:creationId xmlns:a16="http://schemas.microsoft.com/office/drawing/2014/main" id="{3CE93860-9014-4793-8629-DB13A9255173}"/>
                </a:ext>
              </a:extLst>
            </p:cNvPr>
            <p:cNvSpPr/>
            <p:nvPr/>
          </p:nvSpPr>
          <p:spPr>
            <a:xfrm rot="-152080">
              <a:off x="41676" y="71163"/>
              <a:ext cx="3261561" cy="1956937"/>
            </a:xfrm>
            <a:custGeom>
              <a:avLst/>
              <a:gdLst/>
              <a:ahLst/>
              <a:cxnLst/>
              <a:rect l="l" t="t" r="r" b="b"/>
              <a:pathLst>
                <a:path w="3261561" h="1956937">
                  <a:moveTo>
                    <a:pt x="0" y="0"/>
                  </a:moveTo>
                  <a:lnTo>
                    <a:pt x="3261562" y="0"/>
                  </a:lnTo>
                  <a:lnTo>
                    <a:pt x="3261562" y="1956936"/>
                  </a:lnTo>
                  <a:lnTo>
                    <a:pt x="0" y="1956936"/>
                  </a:lnTo>
                  <a:lnTo>
                    <a:pt x="0" y="0"/>
                  </a:lnTo>
                  <a:close/>
                </a:path>
              </a:pathLst>
            </a:custGeom>
            <a:blipFill>
              <a:blip r:embed="rId21"/>
              <a:stretch>
                <a:fillRect/>
              </a:stretch>
            </a:blipFill>
            <a:ln cap="sq">
              <a:noFill/>
              <a:prstDash val="solid"/>
              <a:miter/>
            </a:ln>
          </p:spPr>
        </p:sp>
      </p:grpSp>
      <p:sp>
        <p:nvSpPr>
          <p:cNvPr id="77" name="Freeform 5">
            <a:extLst>
              <a:ext uri="{FF2B5EF4-FFF2-40B4-BE49-F238E27FC236}">
                <a16:creationId xmlns:a16="http://schemas.microsoft.com/office/drawing/2014/main" id="{9D60BAC0-E4FF-45A4-8DDC-779BAE66A0C6}"/>
              </a:ext>
            </a:extLst>
          </p:cNvPr>
          <p:cNvSpPr/>
          <p:nvPr/>
        </p:nvSpPr>
        <p:spPr>
          <a:xfrm>
            <a:off x="13682809" y="5885573"/>
            <a:ext cx="4912110" cy="3999287"/>
          </a:xfrm>
          <a:custGeom>
            <a:avLst/>
            <a:gdLst/>
            <a:ahLst/>
            <a:cxnLst/>
            <a:rect l="l" t="t" r="r" b="b"/>
            <a:pathLst>
              <a:path w="9976568" h="10557215">
                <a:moveTo>
                  <a:pt x="0" y="0"/>
                </a:moveTo>
                <a:lnTo>
                  <a:pt x="9976568" y="0"/>
                </a:lnTo>
                <a:lnTo>
                  <a:pt x="9976568" y="10557215"/>
                </a:lnTo>
                <a:lnTo>
                  <a:pt x="0" y="10557215"/>
                </a:lnTo>
                <a:lnTo>
                  <a:pt x="0" y="0"/>
                </a:lnTo>
                <a:close/>
              </a:path>
            </a:pathLst>
          </a:custGeom>
          <a:blipFill>
            <a:blip r:embed="rId22"/>
            <a:stretch>
              <a:fillRect/>
            </a:stretch>
          </a:blipFill>
        </p:spPr>
        <p:txBody>
          <a:bodyPr/>
          <a:lstStyle/>
          <a:p>
            <a:endParaRPr lang="en-US" dirty="0"/>
          </a:p>
        </p:txBody>
      </p:sp>
      <p:sp>
        <p:nvSpPr>
          <p:cNvPr id="78" name="Freeform 5">
            <a:extLst>
              <a:ext uri="{FF2B5EF4-FFF2-40B4-BE49-F238E27FC236}">
                <a16:creationId xmlns:a16="http://schemas.microsoft.com/office/drawing/2014/main" id="{4036F418-D091-40B3-ACBE-AFEA0AB501A9}"/>
              </a:ext>
            </a:extLst>
          </p:cNvPr>
          <p:cNvSpPr/>
          <p:nvPr/>
        </p:nvSpPr>
        <p:spPr>
          <a:xfrm>
            <a:off x="-4743290" y="5078317"/>
            <a:ext cx="3041415" cy="3999287"/>
          </a:xfrm>
          <a:custGeom>
            <a:avLst/>
            <a:gdLst/>
            <a:ahLst/>
            <a:cxnLst/>
            <a:rect l="l" t="t" r="r" b="b"/>
            <a:pathLst>
              <a:path w="9976568" h="10557215">
                <a:moveTo>
                  <a:pt x="0" y="0"/>
                </a:moveTo>
                <a:lnTo>
                  <a:pt x="9976568" y="0"/>
                </a:lnTo>
                <a:lnTo>
                  <a:pt x="9976568" y="10557215"/>
                </a:lnTo>
                <a:lnTo>
                  <a:pt x="0" y="10557215"/>
                </a:lnTo>
                <a:lnTo>
                  <a:pt x="0" y="0"/>
                </a:lnTo>
                <a:close/>
              </a:path>
            </a:pathLst>
          </a:custGeom>
          <a:blipFill>
            <a:blip r:embed="rId22"/>
            <a:stretch>
              <a:fillRect/>
            </a:stretch>
          </a:blipFill>
        </p:spPr>
        <p:txBody>
          <a:bodyPr/>
          <a:lstStyle/>
          <a:p>
            <a:endParaRPr lang="en-US" dirty="0"/>
          </a:p>
        </p:txBody>
      </p:sp>
      <p:pic>
        <p:nvPicPr>
          <p:cNvPr id="82" name="Picture 81">
            <a:extLst>
              <a:ext uri="{FF2B5EF4-FFF2-40B4-BE49-F238E27FC236}">
                <a16:creationId xmlns:a16="http://schemas.microsoft.com/office/drawing/2014/main" id="{7363ED29-167A-4FF7-9C24-B131D31EFADF}"/>
              </a:ext>
            </a:extLst>
          </p:cNvPr>
          <p:cNvPicPr>
            <a:picLocks noChangeAspect="1"/>
          </p:cNvPicPr>
          <p:nvPr/>
        </p:nvPicPr>
        <p:blipFill>
          <a:blip r:embed="rId10"/>
          <a:stretch>
            <a:fillRect/>
          </a:stretch>
        </p:blipFill>
        <p:spPr>
          <a:xfrm>
            <a:off x="-4124751" y="3421035"/>
            <a:ext cx="1633071" cy="1576820"/>
          </a:xfrm>
          <a:prstGeom prst="rect">
            <a:avLst/>
          </a:prstGeom>
        </p:spPr>
      </p:pic>
      <p:sp>
        <p:nvSpPr>
          <p:cNvPr id="84" name="TextBox 11">
            <a:extLst>
              <a:ext uri="{FF2B5EF4-FFF2-40B4-BE49-F238E27FC236}">
                <a16:creationId xmlns:a16="http://schemas.microsoft.com/office/drawing/2014/main" id="{70DE44DC-9BA2-4D46-BA96-07A324A95478}"/>
              </a:ext>
            </a:extLst>
          </p:cNvPr>
          <p:cNvSpPr txBox="1"/>
          <p:nvPr/>
        </p:nvSpPr>
        <p:spPr>
          <a:xfrm>
            <a:off x="2225279" y="-2806127"/>
            <a:ext cx="9573347" cy="1120115"/>
          </a:xfrm>
          <a:prstGeom prst="rect">
            <a:avLst/>
          </a:prstGeom>
        </p:spPr>
        <p:txBody>
          <a:bodyPr wrap="square" lIns="0" tIns="0" rIns="0" bIns="0" rtlCol="0" anchor="t">
            <a:spAutoFit/>
          </a:bodyPr>
          <a:lstStyle/>
          <a:p>
            <a:pPr marL="0" lvl="0" indent="0" algn="l">
              <a:lnSpc>
                <a:spcPts val="8359"/>
              </a:lnSpc>
              <a:spcBef>
                <a:spcPct val="0"/>
              </a:spcBef>
            </a:pPr>
            <a:r>
              <a:rPr lang="en-US" sz="8115" dirty="0" err="1">
                <a:solidFill>
                  <a:srgbClr val="3E3E3E"/>
                </a:solidFill>
                <a:latin typeface="Nunito 1 Heavy"/>
              </a:rPr>
              <a:t>Nội</a:t>
            </a:r>
            <a:r>
              <a:rPr lang="en-US" sz="8115" dirty="0">
                <a:solidFill>
                  <a:srgbClr val="3E3E3E"/>
                </a:solidFill>
                <a:latin typeface="Nunito 1 Heavy"/>
              </a:rPr>
              <a:t> dung </a:t>
            </a:r>
            <a:r>
              <a:rPr lang="en-US" sz="8115" dirty="0" err="1">
                <a:solidFill>
                  <a:srgbClr val="3E3E3E"/>
                </a:solidFill>
                <a:latin typeface="Nunito 1 Heavy"/>
              </a:rPr>
              <a:t>bài</a:t>
            </a:r>
            <a:r>
              <a:rPr lang="en-US" sz="8115" dirty="0">
                <a:solidFill>
                  <a:srgbClr val="3E3E3E"/>
                </a:solidFill>
                <a:latin typeface="Nunito 1 Heavy"/>
              </a:rPr>
              <a:t> </a:t>
            </a:r>
            <a:r>
              <a:rPr lang="en-US" sz="8115" dirty="0" err="1">
                <a:solidFill>
                  <a:srgbClr val="3E3E3E"/>
                </a:solidFill>
                <a:latin typeface="Nunito 1 Heavy"/>
              </a:rPr>
              <a:t>học</a:t>
            </a:r>
            <a:endParaRPr lang="en-US" sz="8115" dirty="0">
              <a:solidFill>
                <a:srgbClr val="3E3E3E"/>
              </a:solidFill>
              <a:latin typeface="Nunito 1 Heavy"/>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741" y="-3988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2" r="-28711" b="-29439"/>
            </a:stretch>
          </a:blipFill>
        </p:spPr>
      </p:sp>
      <p:grpSp>
        <p:nvGrpSpPr>
          <p:cNvPr id="3" name="Group 3"/>
          <p:cNvGrpSpPr/>
          <p:nvPr/>
        </p:nvGrpSpPr>
        <p:grpSpPr>
          <a:xfrm>
            <a:off x="11905998" y="-162454"/>
            <a:ext cx="8718286" cy="11068469"/>
            <a:chOff x="0" y="0"/>
            <a:chExt cx="11624381" cy="14757958"/>
          </a:xfrm>
        </p:grpSpPr>
        <p:sp>
          <p:nvSpPr>
            <p:cNvPr id="4" name="Freeform 4"/>
            <p:cNvSpPr/>
            <p:nvPr/>
          </p:nvSpPr>
          <p:spPr>
            <a:xfrm>
              <a:off x="0" y="8458847"/>
              <a:ext cx="571306" cy="570592"/>
            </a:xfrm>
            <a:custGeom>
              <a:avLst/>
              <a:gdLst/>
              <a:ahLst/>
              <a:cxnLst/>
              <a:rect l="l" t="t" r="r" b="b"/>
              <a:pathLst>
                <a:path w="571306" h="570592">
                  <a:moveTo>
                    <a:pt x="0" y="0"/>
                  </a:moveTo>
                  <a:lnTo>
                    <a:pt x="571306" y="0"/>
                  </a:lnTo>
                  <a:lnTo>
                    <a:pt x="571306" y="570592"/>
                  </a:lnTo>
                  <a:lnTo>
                    <a:pt x="0" y="570592"/>
                  </a:lnTo>
                  <a:lnTo>
                    <a:pt x="0" y="0"/>
                  </a:lnTo>
                  <a:close/>
                </a:path>
              </a:pathLst>
            </a:custGeom>
            <a:blipFill>
              <a:blip r:embed="rId3"/>
              <a:stretch>
                <a:fillRect/>
              </a:stretch>
            </a:blipFill>
          </p:spPr>
        </p:sp>
        <p:sp>
          <p:nvSpPr>
            <p:cNvPr id="5" name="Freeform 5"/>
            <p:cNvSpPr/>
            <p:nvPr/>
          </p:nvSpPr>
          <p:spPr>
            <a:xfrm flipH="1">
              <a:off x="530565" y="2028099"/>
              <a:ext cx="9314004" cy="11153407"/>
            </a:xfrm>
            <a:custGeom>
              <a:avLst/>
              <a:gdLst/>
              <a:ahLst/>
              <a:cxnLst/>
              <a:rect l="l" t="t" r="r" b="b"/>
              <a:pathLst>
                <a:path w="9314004" h="11153407">
                  <a:moveTo>
                    <a:pt x="9314004" y="0"/>
                  </a:moveTo>
                  <a:lnTo>
                    <a:pt x="0" y="0"/>
                  </a:lnTo>
                  <a:lnTo>
                    <a:pt x="0" y="11153408"/>
                  </a:lnTo>
                  <a:lnTo>
                    <a:pt x="9314004" y="11153408"/>
                  </a:lnTo>
                  <a:lnTo>
                    <a:pt x="9314004" y="0"/>
                  </a:lnTo>
                  <a:close/>
                </a:path>
              </a:pathLst>
            </a:custGeom>
            <a:blipFill>
              <a:blip r:embed="rId4"/>
              <a:stretch>
                <a:fillRect b="-9"/>
              </a:stretch>
            </a:blipFill>
          </p:spPr>
        </p:sp>
        <p:sp>
          <p:nvSpPr>
            <p:cNvPr id="6" name="Freeform 6"/>
            <p:cNvSpPr/>
            <p:nvPr/>
          </p:nvSpPr>
          <p:spPr>
            <a:xfrm>
              <a:off x="2316081" y="3151358"/>
              <a:ext cx="520720" cy="520069"/>
            </a:xfrm>
            <a:custGeom>
              <a:avLst/>
              <a:gdLst/>
              <a:ahLst/>
              <a:cxnLst/>
              <a:rect l="l" t="t" r="r" b="b"/>
              <a:pathLst>
                <a:path w="520720" h="520069">
                  <a:moveTo>
                    <a:pt x="0" y="0"/>
                  </a:moveTo>
                  <a:lnTo>
                    <a:pt x="520720" y="0"/>
                  </a:lnTo>
                  <a:lnTo>
                    <a:pt x="520720" y="520069"/>
                  </a:lnTo>
                  <a:lnTo>
                    <a:pt x="0" y="520069"/>
                  </a:lnTo>
                  <a:lnTo>
                    <a:pt x="0" y="0"/>
                  </a:lnTo>
                  <a:close/>
                </a:path>
              </a:pathLst>
            </a:custGeom>
            <a:blipFill>
              <a:blip r:embed="rId5"/>
              <a:stretch>
                <a:fillRect/>
              </a:stretch>
            </a:blipFill>
          </p:spPr>
        </p:sp>
        <p:sp>
          <p:nvSpPr>
            <p:cNvPr id="7" name="Freeform 7"/>
            <p:cNvSpPr/>
            <p:nvPr/>
          </p:nvSpPr>
          <p:spPr>
            <a:xfrm>
              <a:off x="2223092" y="13757457"/>
              <a:ext cx="920246" cy="919096"/>
            </a:xfrm>
            <a:custGeom>
              <a:avLst/>
              <a:gdLst/>
              <a:ahLst/>
              <a:cxnLst/>
              <a:rect l="l" t="t" r="r" b="b"/>
              <a:pathLst>
                <a:path w="920246" h="919096">
                  <a:moveTo>
                    <a:pt x="0" y="0"/>
                  </a:moveTo>
                  <a:lnTo>
                    <a:pt x="920246" y="0"/>
                  </a:lnTo>
                  <a:lnTo>
                    <a:pt x="920246" y="919096"/>
                  </a:lnTo>
                  <a:lnTo>
                    <a:pt x="0" y="919096"/>
                  </a:lnTo>
                  <a:lnTo>
                    <a:pt x="0" y="0"/>
                  </a:lnTo>
                  <a:close/>
                </a:path>
              </a:pathLst>
            </a:custGeom>
            <a:blipFill>
              <a:blip r:embed="rId6"/>
              <a:stretch>
                <a:fillRect/>
              </a:stretch>
            </a:blipFill>
            <a:ln cap="sq">
              <a:noFill/>
              <a:prstDash val="solid"/>
              <a:miter/>
            </a:ln>
          </p:spPr>
        </p:sp>
        <p:sp>
          <p:nvSpPr>
            <p:cNvPr id="8" name="Freeform 8"/>
            <p:cNvSpPr/>
            <p:nvPr/>
          </p:nvSpPr>
          <p:spPr>
            <a:xfrm>
              <a:off x="8964940" y="13000899"/>
              <a:ext cx="1759258" cy="1757059"/>
            </a:xfrm>
            <a:custGeom>
              <a:avLst/>
              <a:gdLst/>
              <a:ahLst/>
              <a:cxnLst/>
              <a:rect l="l" t="t" r="r" b="b"/>
              <a:pathLst>
                <a:path w="1759258" h="1757059">
                  <a:moveTo>
                    <a:pt x="0" y="0"/>
                  </a:moveTo>
                  <a:lnTo>
                    <a:pt x="1759258" y="0"/>
                  </a:lnTo>
                  <a:lnTo>
                    <a:pt x="1759258" y="1757059"/>
                  </a:lnTo>
                  <a:lnTo>
                    <a:pt x="0" y="1757059"/>
                  </a:lnTo>
                  <a:lnTo>
                    <a:pt x="0" y="0"/>
                  </a:lnTo>
                  <a:close/>
                </a:path>
              </a:pathLst>
            </a:custGeom>
            <a:blipFill>
              <a:blip r:embed="rId7"/>
              <a:stretch>
                <a:fillRect/>
              </a:stretch>
            </a:blipFill>
            <a:ln cap="sq">
              <a:noFill/>
              <a:prstDash val="solid"/>
              <a:miter/>
            </a:ln>
          </p:spPr>
        </p:sp>
        <p:sp>
          <p:nvSpPr>
            <p:cNvPr id="9" name="Freeform 9"/>
            <p:cNvSpPr/>
            <p:nvPr/>
          </p:nvSpPr>
          <p:spPr>
            <a:xfrm rot="-3750179">
              <a:off x="9106153" y="1152461"/>
              <a:ext cx="1977593" cy="2419074"/>
            </a:xfrm>
            <a:custGeom>
              <a:avLst/>
              <a:gdLst/>
              <a:ahLst/>
              <a:cxnLst/>
              <a:rect l="l" t="t" r="r" b="b"/>
              <a:pathLst>
                <a:path w="1977593" h="2419074">
                  <a:moveTo>
                    <a:pt x="0" y="0"/>
                  </a:moveTo>
                  <a:lnTo>
                    <a:pt x="1977594" y="0"/>
                  </a:lnTo>
                  <a:lnTo>
                    <a:pt x="1977594" y="2419074"/>
                  </a:lnTo>
                  <a:lnTo>
                    <a:pt x="0" y="2419074"/>
                  </a:lnTo>
                  <a:lnTo>
                    <a:pt x="0" y="0"/>
                  </a:lnTo>
                  <a:close/>
                </a:path>
              </a:pathLst>
            </a:custGeom>
            <a:blipFill>
              <a:blip r:embed="rId8"/>
              <a:stretch>
                <a:fillRect/>
              </a:stretch>
            </a:blipFill>
            <a:ln cap="sq">
              <a:noFill/>
              <a:prstDash val="solid"/>
              <a:miter/>
            </a:ln>
          </p:spPr>
        </p:sp>
        <p:sp>
          <p:nvSpPr>
            <p:cNvPr id="10" name="Freeform 10"/>
            <p:cNvSpPr/>
            <p:nvPr/>
          </p:nvSpPr>
          <p:spPr>
            <a:xfrm rot="-152080">
              <a:off x="41676" y="71163"/>
              <a:ext cx="3261561" cy="1956937"/>
            </a:xfrm>
            <a:custGeom>
              <a:avLst/>
              <a:gdLst/>
              <a:ahLst/>
              <a:cxnLst/>
              <a:rect l="l" t="t" r="r" b="b"/>
              <a:pathLst>
                <a:path w="3261561" h="1956937">
                  <a:moveTo>
                    <a:pt x="0" y="0"/>
                  </a:moveTo>
                  <a:lnTo>
                    <a:pt x="3261562" y="0"/>
                  </a:lnTo>
                  <a:lnTo>
                    <a:pt x="3261562" y="1956936"/>
                  </a:lnTo>
                  <a:lnTo>
                    <a:pt x="0" y="1956936"/>
                  </a:lnTo>
                  <a:lnTo>
                    <a:pt x="0" y="0"/>
                  </a:lnTo>
                  <a:close/>
                </a:path>
              </a:pathLst>
            </a:custGeom>
            <a:blipFill>
              <a:blip r:embed="rId9"/>
              <a:stretch>
                <a:fillRect/>
              </a:stretch>
            </a:blipFill>
            <a:ln cap="sq">
              <a:noFill/>
              <a:prstDash val="solid"/>
              <a:miter/>
            </a:ln>
          </p:spPr>
        </p:sp>
      </p:grpSp>
      <p:sp>
        <p:nvSpPr>
          <p:cNvPr id="11" name="TextBox 11"/>
          <p:cNvSpPr txBox="1"/>
          <p:nvPr/>
        </p:nvSpPr>
        <p:spPr>
          <a:xfrm>
            <a:off x="1028699" y="1618209"/>
            <a:ext cx="9573347" cy="1120115"/>
          </a:xfrm>
          <a:prstGeom prst="rect">
            <a:avLst/>
          </a:prstGeom>
        </p:spPr>
        <p:txBody>
          <a:bodyPr wrap="square" lIns="0" tIns="0" rIns="0" bIns="0" rtlCol="0" anchor="t">
            <a:spAutoFit/>
          </a:bodyPr>
          <a:lstStyle/>
          <a:p>
            <a:pPr marL="0" lvl="0" indent="0" algn="l">
              <a:lnSpc>
                <a:spcPts val="8359"/>
              </a:lnSpc>
              <a:spcBef>
                <a:spcPct val="0"/>
              </a:spcBef>
            </a:pPr>
            <a:r>
              <a:rPr lang="en-US" sz="8115" dirty="0" err="1">
                <a:solidFill>
                  <a:srgbClr val="3E3E3E"/>
                </a:solidFill>
                <a:latin typeface="Nunito 1 Heavy"/>
              </a:rPr>
              <a:t>Nội</a:t>
            </a:r>
            <a:r>
              <a:rPr lang="en-US" sz="8115" dirty="0">
                <a:solidFill>
                  <a:srgbClr val="3E3E3E"/>
                </a:solidFill>
                <a:latin typeface="Nunito 1 Heavy"/>
              </a:rPr>
              <a:t> dung </a:t>
            </a:r>
            <a:r>
              <a:rPr lang="en-US" sz="8115" dirty="0" err="1">
                <a:solidFill>
                  <a:srgbClr val="3E3E3E"/>
                </a:solidFill>
                <a:latin typeface="Nunito 1 Heavy"/>
              </a:rPr>
              <a:t>bài</a:t>
            </a:r>
            <a:r>
              <a:rPr lang="en-US" sz="8115" dirty="0">
                <a:solidFill>
                  <a:srgbClr val="3E3E3E"/>
                </a:solidFill>
                <a:latin typeface="Nunito 1 Heavy"/>
              </a:rPr>
              <a:t> </a:t>
            </a:r>
            <a:r>
              <a:rPr lang="en-US" sz="8115" dirty="0" err="1">
                <a:solidFill>
                  <a:srgbClr val="3E3E3E"/>
                </a:solidFill>
                <a:latin typeface="Nunito 1 Heavy"/>
              </a:rPr>
              <a:t>học</a:t>
            </a:r>
            <a:endParaRPr lang="en-US" sz="8115" dirty="0">
              <a:solidFill>
                <a:srgbClr val="3E3E3E"/>
              </a:solidFill>
              <a:latin typeface="Nunito 1 Heavy"/>
            </a:endParaRPr>
          </a:p>
        </p:txBody>
      </p:sp>
      <p:grpSp>
        <p:nvGrpSpPr>
          <p:cNvPr id="16" name="Group 16"/>
          <p:cNvGrpSpPr/>
          <p:nvPr/>
        </p:nvGrpSpPr>
        <p:grpSpPr>
          <a:xfrm>
            <a:off x="609600" y="3197881"/>
            <a:ext cx="1924193" cy="1710703"/>
            <a:chOff x="0" y="0"/>
            <a:chExt cx="1584663" cy="1445879"/>
          </a:xfrm>
        </p:grpSpPr>
        <p:sp>
          <p:nvSpPr>
            <p:cNvPr id="17" name="Freeform 17"/>
            <p:cNvSpPr/>
            <p:nvPr/>
          </p:nvSpPr>
          <p:spPr>
            <a:xfrm>
              <a:off x="0" y="0"/>
              <a:ext cx="1584663" cy="1445879"/>
            </a:xfrm>
            <a:custGeom>
              <a:avLst/>
              <a:gdLst/>
              <a:ahLst/>
              <a:cxnLst/>
              <a:rect l="l" t="t" r="r" b="b"/>
              <a:pathLst>
                <a:path w="1584663" h="1445879">
                  <a:moveTo>
                    <a:pt x="0" y="0"/>
                  </a:moveTo>
                  <a:lnTo>
                    <a:pt x="1584663" y="0"/>
                  </a:lnTo>
                  <a:lnTo>
                    <a:pt x="1584663" y="1445879"/>
                  </a:lnTo>
                  <a:lnTo>
                    <a:pt x="0" y="1445879"/>
                  </a:lnTo>
                  <a:close/>
                </a:path>
              </a:pathLst>
            </a:custGeom>
            <a:solidFill>
              <a:srgbClr val="ABAFFA"/>
            </a:solidFill>
          </p:spPr>
        </p:sp>
        <p:sp>
          <p:nvSpPr>
            <p:cNvPr id="18" name="TextBox 18"/>
            <p:cNvSpPr txBox="1"/>
            <p:nvPr/>
          </p:nvSpPr>
          <p:spPr>
            <a:xfrm>
              <a:off x="0" y="-9525"/>
              <a:ext cx="1584663" cy="1455404"/>
            </a:xfrm>
            <a:prstGeom prst="rect">
              <a:avLst/>
            </a:prstGeom>
          </p:spPr>
          <p:txBody>
            <a:bodyPr lIns="50800" tIns="50800" rIns="50800" bIns="50800" rtlCol="0" anchor="ctr"/>
            <a:lstStyle/>
            <a:p>
              <a:pPr algn="ctr">
                <a:lnSpc>
                  <a:spcPts val="2207"/>
                </a:lnSpc>
              </a:pPr>
              <a:endParaRPr/>
            </a:p>
          </p:txBody>
        </p:sp>
      </p:grpSp>
      <p:grpSp>
        <p:nvGrpSpPr>
          <p:cNvPr id="19" name="Group 19"/>
          <p:cNvGrpSpPr/>
          <p:nvPr/>
        </p:nvGrpSpPr>
        <p:grpSpPr>
          <a:xfrm>
            <a:off x="609600" y="5693131"/>
            <a:ext cx="1924192" cy="1721973"/>
            <a:chOff x="0" y="0"/>
            <a:chExt cx="1584663" cy="1445879"/>
          </a:xfrm>
        </p:grpSpPr>
        <p:sp>
          <p:nvSpPr>
            <p:cNvPr id="20" name="Freeform 20"/>
            <p:cNvSpPr/>
            <p:nvPr/>
          </p:nvSpPr>
          <p:spPr>
            <a:xfrm>
              <a:off x="0" y="0"/>
              <a:ext cx="1584663" cy="1445879"/>
            </a:xfrm>
            <a:custGeom>
              <a:avLst/>
              <a:gdLst/>
              <a:ahLst/>
              <a:cxnLst/>
              <a:rect l="l" t="t" r="r" b="b"/>
              <a:pathLst>
                <a:path w="1584663" h="1445879">
                  <a:moveTo>
                    <a:pt x="0" y="0"/>
                  </a:moveTo>
                  <a:lnTo>
                    <a:pt x="1584663" y="0"/>
                  </a:lnTo>
                  <a:lnTo>
                    <a:pt x="1584663" y="1445879"/>
                  </a:lnTo>
                  <a:lnTo>
                    <a:pt x="0" y="1445879"/>
                  </a:lnTo>
                  <a:close/>
                </a:path>
              </a:pathLst>
            </a:custGeom>
            <a:solidFill>
              <a:srgbClr val="ABAFFA"/>
            </a:solidFill>
          </p:spPr>
        </p:sp>
        <p:sp>
          <p:nvSpPr>
            <p:cNvPr id="21" name="TextBox 21"/>
            <p:cNvSpPr txBox="1"/>
            <p:nvPr/>
          </p:nvSpPr>
          <p:spPr>
            <a:xfrm>
              <a:off x="0" y="-9525"/>
              <a:ext cx="1584663" cy="1455404"/>
            </a:xfrm>
            <a:prstGeom prst="rect">
              <a:avLst/>
            </a:prstGeom>
          </p:spPr>
          <p:txBody>
            <a:bodyPr lIns="50800" tIns="50800" rIns="50800" bIns="50800" rtlCol="0" anchor="ctr"/>
            <a:lstStyle/>
            <a:p>
              <a:pPr algn="ctr">
                <a:lnSpc>
                  <a:spcPts val="2207"/>
                </a:lnSpc>
              </a:pPr>
              <a:endParaRPr/>
            </a:p>
          </p:txBody>
        </p:sp>
      </p:grpSp>
      <p:sp>
        <p:nvSpPr>
          <p:cNvPr id="15" name="TextBox 14">
            <a:extLst>
              <a:ext uri="{FF2B5EF4-FFF2-40B4-BE49-F238E27FC236}">
                <a16:creationId xmlns:a16="http://schemas.microsoft.com/office/drawing/2014/main" id="{76ABCD1F-ED2B-40EA-9D9C-428396062CBC}"/>
              </a:ext>
            </a:extLst>
          </p:cNvPr>
          <p:cNvSpPr txBox="1"/>
          <p:nvPr/>
        </p:nvSpPr>
        <p:spPr>
          <a:xfrm>
            <a:off x="2714904" y="3154258"/>
            <a:ext cx="9847754" cy="1754326"/>
          </a:xfrm>
          <a:prstGeom prst="rect">
            <a:avLst/>
          </a:prstGeom>
          <a:noFill/>
        </p:spPr>
        <p:txBody>
          <a:bodyPr wrap="square" rtlCol="0">
            <a:spAutoFit/>
          </a:bodyPr>
          <a:lstStyle/>
          <a:p>
            <a:r>
              <a:rPr lang="en-US" sz="5400" b="1" dirty="0"/>
              <a:t>1. </a:t>
            </a:r>
            <a:r>
              <a:rPr lang="en-US" sz="5400" b="1" dirty="0" err="1"/>
              <a:t>Quyền</a:t>
            </a:r>
            <a:r>
              <a:rPr lang="en-US" sz="5400" b="1" dirty="0"/>
              <a:t> </a:t>
            </a:r>
            <a:r>
              <a:rPr lang="en-US" sz="5400" b="1" dirty="0" err="1"/>
              <a:t>và</a:t>
            </a:r>
            <a:r>
              <a:rPr lang="en-US" sz="5400" b="1" dirty="0"/>
              <a:t> </a:t>
            </a:r>
            <a:r>
              <a:rPr lang="en-US" sz="5400" b="1" dirty="0" err="1"/>
              <a:t>nghĩa</a:t>
            </a:r>
            <a:r>
              <a:rPr lang="en-US" sz="5400" b="1" dirty="0"/>
              <a:t> </a:t>
            </a:r>
            <a:r>
              <a:rPr lang="en-US" sz="5400" b="1" dirty="0" err="1"/>
              <a:t>vụ</a:t>
            </a:r>
            <a:r>
              <a:rPr lang="en-US" sz="5400" b="1" dirty="0"/>
              <a:t> </a:t>
            </a:r>
            <a:r>
              <a:rPr lang="en-US" sz="5400" b="1" dirty="0" err="1"/>
              <a:t>cơ</a:t>
            </a:r>
            <a:r>
              <a:rPr lang="en-US" sz="5400" b="1" dirty="0"/>
              <a:t> </a:t>
            </a:r>
            <a:r>
              <a:rPr lang="en-US" sz="5400" b="1" dirty="0" err="1"/>
              <a:t>bản</a:t>
            </a:r>
            <a:r>
              <a:rPr lang="en-US" sz="5400" b="1" dirty="0"/>
              <a:t> </a:t>
            </a:r>
            <a:r>
              <a:rPr lang="en-US" sz="5400" b="1" dirty="0" err="1"/>
              <a:t>của</a:t>
            </a:r>
            <a:r>
              <a:rPr lang="en-US" sz="5400" b="1" dirty="0"/>
              <a:t> </a:t>
            </a:r>
            <a:r>
              <a:rPr lang="en-US" sz="5400" b="1" dirty="0" err="1"/>
              <a:t>công</a:t>
            </a:r>
            <a:r>
              <a:rPr lang="en-US" sz="5400" b="1" dirty="0"/>
              <a:t> </a:t>
            </a:r>
            <a:r>
              <a:rPr lang="en-US" sz="5400" b="1" dirty="0" err="1"/>
              <a:t>dân</a:t>
            </a:r>
            <a:r>
              <a:rPr lang="en-US" sz="5400" b="1" dirty="0"/>
              <a:t> </a:t>
            </a:r>
            <a:r>
              <a:rPr lang="en-US" sz="5400" b="1" dirty="0" err="1"/>
              <a:t>về</a:t>
            </a:r>
            <a:r>
              <a:rPr lang="en-US" sz="5400" b="1" dirty="0"/>
              <a:t> </a:t>
            </a:r>
            <a:r>
              <a:rPr lang="en-US" sz="5400" b="1" dirty="0" err="1"/>
              <a:t>kinh</a:t>
            </a:r>
            <a:r>
              <a:rPr lang="en-US" sz="5400" b="1" dirty="0"/>
              <a:t> </a:t>
            </a:r>
            <a:r>
              <a:rPr lang="en-US" sz="5400" b="1" dirty="0" err="1"/>
              <a:t>doanh</a:t>
            </a:r>
            <a:r>
              <a:rPr lang="en-US" sz="5400" b="1" dirty="0"/>
              <a:t> </a:t>
            </a:r>
          </a:p>
        </p:txBody>
      </p:sp>
      <p:sp>
        <p:nvSpPr>
          <p:cNvPr id="29" name="TextBox 28">
            <a:extLst>
              <a:ext uri="{FF2B5EF4-FFF2-40B4-BE49-F238E27FC236}">
                <a16:creationId xmlns:a16="http://schemas.microsoft.com/office/drawing/2014/main" id="{CF2FCCD8-0352-4E4A-8EFD-B42173372401}"/>
              </a:ext>
            </a:extLst>
          </p:cNvPr>
          <p:cNvSpPr txBox="1"/>
          <p:nvPr/>
        </p:nvSpPr>
        <p:spPr>
          <a:xfrm>
            <a:off x="2699712" y="5693132"/>
            <a:ext cx="9485690" cy="1754326"/>
          </a:xfrm>
          <a:prstGeom prst="rect">
            <a:avLst/>
          </a:prstGeom>
          <a:noFill/>
        </p:spPr>
        <p:txBody>
          <a:bodyPr wrap="square" rtlCol="0">
            <a:spAutoFit/>
          </a:bodyPr>
          <a:lstStyle/>
          <a:p>
            <a:r>
              <a:rPr lang="en-US" sz="5400" b="1" dirty="0"/>
              <a:t>2. </a:t>
            </a:r>
            <a:r>
              <a:rPr lang="en-US" sz="5400" b="1" dirty="0" err="1"/>
              <a:t>Quyền</a:t>
            </a:r>
            <a:r>
              <a:rPr lang="en-US" sz="5400" b="1" dirty="0"/>
              <a:t> </a:t>
            </a:r>
            <a:r>
              <a:rPr lang="en-US" sz="5400" b="1" dirty="0" err="1"/>
              <a:t>và</a:t>
            </a:r>
            <a:r>
              <a:rPr lang="en-US" sz="5400" b="1" dirty="0"/>
              <a:t> </a:t>
            </a:r>
            <a:r>
              <a:rPr lang="en-US" sz="5400" b="1" dirty="0" err="1"/>
              <a:t>nghĩa</a:t>
            </a:r>
            <a:r>
              <a:rPr lang="en-US" sz="5400" b="1" dirty="0"/>
              <a:t> </a:t>
            </a:r>
            <a:r>
              <a:rPr lang="en-US" sz="5400" b="1" dirty="0" err="1"/>
              <a:t>vụ</a:t>
            </a:r>
            <a:r>
              <a:rPr lang="en-US" sz="5400" b="1" dirty="0"/>
              <a:t> </a:t>
            </a:r>
            <a:r>
              <a:rPr lang="en-US" sz="5400" b="1" dirty="0" err="1"/>
              <a:t>của</a:t>
            </a:r>
            <a:r>
              <a:rPr lang="en-US" sz="5400" b="1" dirty="0"/>
              <a:t> </a:t>
            </a:r>
            <a:r>
              <a:rPr lang="en-US" sz="5400" b="1" dirty="0" err="1"/>
              <a:t>công</a:t>
            </a:r>
            <a:r>
              <a:rPr lang="en-US" sz="5400" b="1" dirty="0"/>
              <a:t> </a:t>
            </a:r>
            <a:r>
              <a:rPr lang="en-US" sz="5400" b="1" dirty="0" err="1"/>
              <a:t>dân</a:t>
            </a:r>
            <a:r>
              <a:rPr lang="en-US" sz="5400" b="1" dirty="0"/>
              <a:t> </a:t>
            </a:r>
            <a:r>
              <a:rPr lang="en-US" sz="5400" b="1" dirty="0" err="1"/>
              <a:t>về</a:t>
            </a:r>
            <a:r>
              <a:rPr lang="en-US" sz="5400" b="1" dirty="0"/>
              <a:t> </a:t>
            </a:r>
            <a:r>
              <a:rPr lang="en-US" sz="5400" b="1" dirty="0" err="1"/>
              <a:t>nộp</a:t>
            </a:r>
            <a:r>
              <a:rPr lang="en-US" sz="5400" b="1" dirty="0"/>
              <a:t> </a:t>
            </a:r>
            <a:r>
              <a:rPr lang="en-US" sz="5400" b="1" dirty="0" err="1"/>
              <a:t>thuế</a:t>
            </a:r>
            <a:endParaRPr lang="en-US" sz="5400" b="1" dirty="0"/>
          </a:p>
        </p:txBody>
      </p:sp>
      <p:pic>
        <p:nvPicPr>
          <p:cNvPr id="30" name="Picture 29">
            <a:extLst>
              <a:ext uri="{FF2B5EF4-FFF2-40B4-BE49-F238E27FC236}">
                <a16:creationId xmlns:a16="http://schemas.microsoft.com/office/drawing/2014/main" id="{AD56C569-77FD-43AE-BAB0-590640BB57FE}"/>
              </a:ext>
            </a:extLst>
          </p:cNvPr>
          <p:cNvPicPr>
            <a:picLocks noChangeAspect="1"/>
          </p:cNvPicPr>
          <p:nvPr/>
        </p:nvPicPr>
        <p:blipFill>
          <a:blip r:embed="rId10"/>
          <a:stretch>
            <a:fillRect/>
          </a:stretch>
        </p:blipFill>
        <p:spPr>
          <a:xfrm>
            <a:off x="755160" y="3277674"/>
            <a:ext cx="1633071" cy="1576820"/>
          </a:xfrm>
          <a:prstGeom prst="rect">
            <a:avLst/>
          </a:prstGeom>
        </p:spPr>
      </p:pic>
      <p:sp>
        <p:nvSpPr>
          <p:cNvPr id="31" name="Freeform 5">
            <a:extLst>
              <a:ext uri="{FF2B5EF4-FFF2-40B4-BE49-F238E27FC236}">
                <a16:creationId xmlns:a16="http://schemas.microsoft.com/office/drawing/2014/main" id="{57EE7A5A-9CA7-42AC-B121-2A9207E55B6D}"/>
              </a:ext>
            </a:extLst>
          </p:cNvPr>
          <p:cNvSpPr/>
          <p:nvPr/>
        </p:nvSpPr>
        <p:spPr>
          <a:xfrm>
            <a:off x="-170851" y="5042467"/>
            <a:ext cx="3041415" cy="2404991"/>
          </a:xfrm>
          <a:custGeom>
            <a:avLst/>
            <a:gdLst/>
            <a:ahLst/>
            <a:cxnLst/>
            <a:rect l="l" t="t" r="r" b="b"/>
            <a:pathLst>
              <a:path w="9976568" h="10557215">
                <a:moveTo>
                  <a:pt x="0" y="0"/>
                </a:moveTo>
                <a:lnTo>
                  <a:pt x="9976568" y="0"/>
                </a:lnTo>
                <a:lnTo>
                  <a:pt x="9976568" y="10557215"/>
                </a:lnTo>
                <a:lnTo>
                  <a:pt x="0" y="10557215"/>
                </a:lnTo>
                <a:lnTo>
                  <a:pt x="0" y="0"/>
                </a:lnTo>
                <a:close/>
              </a:path>
            </a:pathLst>
          </a:custGeom>
          <a:blipFill>
            <a:blip r:embed="rId11"/>
            <a:stretch>
              <a:fillRect/>
            </a:stretch>
          </a:blipFill>
        </p:spPr>
        <p:txBody>
          <a:bodyPr/>
          <a:lstStyle/>
          <a:p>
            <a:endParaRPr lang="en-US" dirty="0"/>
          </a:p>
        </p:txBody>
      </p:sp>
      <p:grpSp>
        <p:nvGrpSpPr>
          <p:cNvPr id="34" name="Group 5">
            <a:extLst>
              <a:ext uri="{FF2B5EF4-FFF2-40B4-BE49-F238E27FC236}">
                <a16:creationId xmlns:a16="http://schemas.microsoft.com/office/drawing/2014/main" id="{6CF71AB4-CAE0-4F8A-83F6-5FABC5BD1F38}"/>
              </a:ext>
            </a:extLst>
          </p:cNvPr>
          <p:cNvGrpSpPr/>
          <p:nvPr/>
        </p:nvGrpSpPr>
        <p:grpSpPr>
          <a:xfrm>
            <a:off x="-6077301" y="9723676"/>
            <a:ext cx="4974276" cy="3996844"/>
            <a:chOff x="0" y="0"/>
            <a:chExt cx="6632368" cy="5329125"/>
          </a:xfrm>
        </p:grpSpPr>
        <p:sp>
          <p:nvSpPr>
            <p:cNvPr id="35" name="Freeform 6">
              <a:extLst>
                <a:ext uri="{FF2B5EF4-FFF2-40B4-BE49-F238E27FC236}">
                  <a16:creationId xmlns:a16="http://schemas.microsoft.com/office/drawing/2014/main" id="{2F7C9647-F3CA-46D0-A2DA-5A04465F4604}"/>
                </a:ext>
              </a:extLst>
            </p:cNvPr>
            <p:cNvSpPr/>
            <p:nvPr/>
          </p:nvSpPr>
          <p:spPr>
            <a:xfrm>
              <a:off x="4703581" y="2979121"/>
              <a:ext cx="782689" cy="781711"/>
            </a:xfrm>
            <a:custGeom>
              <a:avLst/>
              <a:gdLst/>
              <a:ahLst/>
              <a:cxnLst/>
              <a:rect l="l" t="t" r="r" b="b"/>
              <a:pathLst>
                <a:path w="782689" h="781711">
                  <a:moveTo>
                    <a:pt x="0" y="0"/>
                  </a:moveTo>
                  <a:lnTo>
                    <a:pt x="782689" y="0"/>
                  </a:lnTo>
                  <a:lnTo>
                    <a:pt x="782689" y="781711"/>
                  </a:lnTo>
                  <a:lnTo>
                    <a:pt x="0" y="781711"/>
                  </a:lnTo>
                  <a:lnTo>
                    <a:pt x="0" y="0"/>
                  </a:lnTo>
                  <a:close/>
                </a:path>
              </a:pathLst>
            </a:custGeom>
            <a:blipFill>
              <a:blip r:embed="rId6"/>
              <a:stretch>
                <a:fillRect/>
              </a:stretch>
            </a:blipFill>
            <a:ln cap="sq">
              <a:noFill/>
              <a:prstDash val="solid"/>
              <a:miter/>
            </a:ln>
          </p:spPr>
        </p:sp>
        <p:sp>
          <p:nvSpPr>
            <p:cNvPr id="36" name="Freeform 7">
              <a:extLst>
                <a:ext uri="{FF2B5EF4-FFF2-40B4-BE49-F238E27FC236}">
                  <a16:creationId xmlns:a16="http://schemas.microsoft.com/office/drawing/2014/main" id="{F7EBF60D-6632-4288-BBCD-D18EC20D2515}"/>
                </a:ext>
              </a:extLst>
            </p:cNvPr>
            <p:cNvSpPr/>
            <p:nvPr/>
          </p:nvSpPr>
          <p:spPr>
            <a:xfrm>
              <a:off x="0" y="1694199"/>
              <a:ext cx="3634926" cy="3634926"/>
            </a:xfrm>
            <a:custGeom>
              <a:avLst/>
              <a:gdLst/>
              <a:ahLst/>
              <a:cxnLst/>
              <a:rect l="l" t="t" r="r" b="b"/>
              <a:pathLst>
                <a:path w="3634926" h="3634926">
                  <a:moveTo>
                    <a:pt x="0" y="0"/>
                  </a:moveTo>
                  <a:lnTo>
                    <a:pt x="3634926" y="0"/>
                  </a:lnTo>
                  <a:lnTo>
                    <a:pt x="3634926" y="3634926"/>
                  </a:lnTo>
                  <a:lnTo>
                    <a:pt x="0" y="3634926"/>
                  </a:lnTo>
                  <a:lnTo>
                    <a:pt x="0" y="0"/>
                  </a:lnTo>
                  <a:close/>
                </a:path>
              </a:pathLst>
            </a:custGeom>
            <a:blipFill>
              <a:blip r:embed="rId12"/>
              <a:stretch>
                <a:fillRect/>
              </a:stretch>
            </a:blipFill>
          </p:spPr>
        </p:sp>
        <p:sp>
          <p:nvSpPr>
            <p:cNvPr id="37" name="Freeform 8">
              <a:extLst>
                <a:ext uri="{FF2B5EF4-FFF2-40B4-BE49-F238E27FC236}">
                  <a16:creationId xmlns:a16="http://schemas.microsoft.com/office/drawing/2014/main" id="{D7ADE500-D1E1-4CF3-A7D4-1C5BB84397D2}"/>
                </a:ext>
              </a:extLst>
            </p:cNvPr>
            <p:cNvSpPr/>
            <p:nvPr/>
          </p:nvSpPr>
          <p:spPr>
            <a:xfrm>
              <a:off x="6009204" y="1267342"/>
              <a:ext cx="623163" cy="622384"/>
            </a:xfrm>
            <a:custGeom>
              <a:avLst/>
              <a:gdLst/>
              <a:ahLst/>
              <a:cxnLst/>
              <a:rect l="l" t="t" r="r" b="b"/>
              <a:pathLst>
                <a:path w="623163" h="622384">
                  <a:moveTo>
                    <a:pt x="0" y="0"/>
                  </a:moveTo>
                  <a:lnTo>
                    <a:pt x="623164" y="0"/>
                  </a:lnTo>
                  <a:lnTo>
                    <a:pt x="623164" y="622385"/>
                  </a:lnTo>
                  <a:lnTo>
                    <a:pt x="0" y="622385"/>
                  </a:lnTo>
                  <a:lnTo>
                    <a:pt x="0" y="0"/>
                  </a:lnTo>
                  <a:close/>
                </a:path>
              </a:pathLst>
            </a:custGeom>
            <a:blipFill>
              <a:blip r:embed="rId5"/>
              <a:stretch>
                <a:fillRect/>
              </a:stretch>
            </a:blipFill>
          </p:spPr>
        </p:sp>
        <p:sp>
          <p:nvSpPr>
            <p:cNvPr id="38" name="Freeform 9">
              <a:extLst>
                <a:ext uri="{FF2B5EF4-FFF2-40B4-BE49-F238E27FC236}">
                  <a16:creationId xmlns:a16="http://schemas.microsoft.com/office/drawing/2014/main" id="{AF3140E1-7AB7-4662-8CB5-8FDCC1DB21B5}"/>
                </a:ext>
              </a:extLst>
            </p:cNvPr>
            <p:cNvSpPr/>
            <p:nvPr/>
          </p:nvSpPr>
          <p:spPr>
            <a:xfrm>
              <a:off x="1817463" y="0"/>
              <a:ext cx="861001" cy="859925"/>
            </a:xfrm>
            <a:custGeom>
              <a:avLst/>
              <a:gdLst/>
              <a:ahLst/>
              <a:cxnLst/>
              <a:rect l="l" t="t" r="r" b="b"/>
              <a:pathLst>
                <a:path w="861001" h="859925">
                  <a:moveTo>
                    <a:pt x="0" y="0"/>
                  </a:moveTo>
                  <a:lnTo>
                    <a:pt x="861001" y="0"/>
                  </a:lnTo>
                  <a:lnTo>
                    <a:pt x="861001" y="859925"/>
                  </a:lnTo>
                  <a:lnTo>
                    <a:pt x="0" y="859925"/>
                  </a:lnTo>
                  <a:lnTo>
                    <a:pt x="0" y="0"/>
                  </a:lnTo>
                  <a:close/>
                </a:path>
              </a:pathLst>
            </a:custGeom>
            <a:blipFill>
              <a:blip r:embed="rId3"/>
              <a:stretch>
                <a:fillRect/>
              </a:stretch>
            </a:blipFill>
          </p:spPr>
        </p:sp>
      </p:grpSp>
      <p:grpSp>
        <p:nvGrpSpPr>
          <p:cNvPr id="39" name="Group 10">
            <a:extLst>
              <a:ext uri="{FF2B5EF4-FFF2-40B4-BE49-F238E27FC236}">
                <a16:creationId xmlns:a16="http://schemas.microsoft.com/office/drawing/2014/main" id="{2B1F477E-42FD-4289-90C5-FC3F2E07CA42}"/>
              </a:ext>
            </a:extLst>
          </p:cNvPr>
          <p:cNvGrpSpPr/>
          <p:nvPr/>
        </p:nvGrpSpPr>
        <p:grpSpPr>
          <a:xfrm>
            <a:off x="16339156" y="-5493105"/>
            <a:ext cx="4581093" cy="3741584"/>
            <a:chOff x="0" y="0"/>
            <a:chExt cx="6108124" cy="4988779"/>
          </a:xfrm>
        </p:grpSpPr>
        <p:sp>
          <p:nvSpPr>
            <p:cNvPr id="40" name="Freeform 11">
              <a:extLst>
                <a:ext uri="{FF2B5EF4-FFF2-40B4-BE49-F238E27FC236}">
                  <a16:creationId xmlns:a16="http://schemas.microsoft.com/office/drawing/2014/main" id="{A56C8604-4B21-4774-A52E-35A244D84213}"/>
                </a:ext>
              </a:extLst>
            </p:cNvPr>
            <p:cNvSpPr/>
            <p:nvPr/>
          </p:nvSpPr>
          <p:spPr>
            <a:xfrm>
              <a:off x="1514299" y="4093306"/>
              <a:ext cx="896594" cy="895473"/>
            </a:xfrm>
            <a:custGeom>
              <a:avLst/>
              <a:gdLst/>
              <a:ahLst/>
              <a:cxnLst/>
              <a:rect l="l" t="t" r="r" b="b"/>
              <a:pathLst>
                <a:path w="896594" h="895473">
                  <a:moveTo>
                    <a:pt x="0" y="0"/>
                  </a:moveTo>
                  <a:lnTo>
                    <a:pt x="896595" y="0"/>
                  </a:lnTo>
                  <a:lnTo>
                    <a:pt x="896595" y="895473"/>
                  </a:lnTo>
                  <a:lnTo>
                    <a:pt x="0" y="895473"/>
                  </a:lnTo>
                  <a:lnTo>
                    <a:pt x="0" y="0"/>
                  </a:lnTo>
                  <a:close/>
                </a:path>
              </a:pathLst>
            </a:custGeom>
            <a:blipFill>
              <a:blip r:embed="rId5"/>
              <a:stretch>
                <a:fillRect/>
              </a:stretch>
            </a:blipFill>
          </p:spPr>
        </p:sp>
        <p:sp>
          <p:nvSpPr>
            <p:cNvPr id="41" name="Freeform 12">
              <a:extLst>
                <a:ext uri="{FF2B5EF4-FFF2-40B4-BE49-F238E27FC236}">
                  <a16:creationId xmlns:a16="http://schemas.microsoft.com/office/drawing/2014/main" id="{D42ED7B2-5E28-4C17-9A2E-7F6974A1D0CA}"/>
                </a:ext>
              </a:extLst>
            </p:cNvPr>
            <p:cNvSpPr/>
            <p:nvPr/>
          </p:nvSpPr>
          <p:spPr>
            <a:xfrm>
              <a:off x="2025654" y="0"/>
              <a:ext cx="3599423" cy="4155179"/>
            </a:xfrm>
            <a:custGeom>
              <a:avLst/>
              <a:gdLst/>
              <a:ahLst/>
              <a:cxnLst/>
              <a:rect l="l" t="t" r="r" b="b"/>
              <a:pathLst>
                <a:path w="3599423" h="4155179">
                  <a:moveTo>
                    <a:pt x="0" y="0"/>
                  </a:moveTo>
                  <a:lnTo>
                    <a:pt x="3599423" y="0"/>
                  </a:lnTo>
                  <a:lnTo>
                    <a:pt x="3599423" y="4155179"/>
                  </a:lnTo>
                  <a:lnTo>
                    <a:pt x="0" y="4155179"/>
                  </a:lnTo>
                  <a:lnTo>
                    <a:pt x="0" y="0"/>
                  </a:lnTo>
                  <a:close/>
                </a:path>
              </a:pathLst>
            </a:custGeom>
            <a:blipFill>
              <a:blip r:embed="rId13"/>
              <a:stretch>
                <a:fillRect/>
              </a:stretch>
            </a:blipFill>
          </p:spPr>
        </p:sp>
        <p:sp>
          <p:nvSpPr>
            <p:cNvPr id="42" name="Freeform 13">
              <a:extLst>
                <a:ext uri="{FF2B5EF4-FFF2-40B4-BE49-F238E27FC236}">
                  <a16:creationId xmlns:a16="http://schemas.microsoft.com/office/drawing/2014/main" id="{F1595356-0062-4474-9C05-0A1B2A28F1F8}"/>
                </a:ext>
              </a:extLst>
            </p:cNvPr>
            <p:cNvSpPr/>
            <p:nvPr/>
          </p:nvSpPr>
          <p:spPr>
            <a:xfrm>
              <a:off x="0" y="1615271"/>
              <a:ext cx="713732" cy="712840"/>
            </a:xfrm>
            <a:custGeom>
              <a:avLst/>
              <a:gdLst/>
              <a:ahLst/>
              <a:cxnLst/>
              <a:rect l="l" t="t" r="r" b="b"/>
              <a:pathLst>
                <a:path w="713732" h="712840">
                  <a:moveTo>
                    <a:pt x="0" y="0"/>
                  </a:moveTo>
                  <a:lnTo>
                    <a:pt x="713732" y="0"/>
                  </a:lnTo>
                  <a:lnTo>
                    <a:pt x="713732" y="712840"/>
                  </a:lnTo>
                  <a:lnTo>
                    <a:pt x="0" y="712840"/>
                  </a:lnTo>
                  <a:lnTo>
                    <a:pt x="0" y="0"/>
                  </a:lnTo>
                  <a:close/>
                </a:path>
              </a:pathLst>
            </a:custGeom>
            <a:blipFill>
              <a:blip r:embed="rId6"/>
              <a:stretch>
                <a:fillRect/>
              </a:stretch>
            </a:blipFill>
            <a:ln cap="sq">
              <a:noFill/>
              <a:prstDash val="solid"/>
              <a:miter/>
            </a:ln>
          </p:spPr>
        </p:sp>
        <p:sp>
          <p:nvSpPr>
            <p:cNvPr id="43" name="Freeform 14">
              <a:extLst>
                <a:ext uri="{FF2B5EF4-FFF2-40B4-BE49-F238E27FC236}">
                  <a16:creationId xmlns:a16="http://schemas.microsoft.com/office/drawing/2014/main" id="{C3C0F5FB-A4C1-44CD-AA21-A4C815092353}"/>
                </a:ext>
              </a:extLst>
            </p:cNvPr>
            <p:cNvSpPr/>
            <p:nvPr/>
          </p:nvSpPr>
          <p:spPr>
            <a:xfrm>
              <a:off x="5625077" y="3209110"/>
              <a:ext cx="483047" cy="482443"/>
            </a:xfrm>
            <a:custGeom>
              <a:avLst/>
              <a:gdLst/>
              <a:ahLst/>
              <a:cxnLst/>
              <a:rect l="l" t="t" r="r" b="b"/>
              <a:pathLst>
                <a:path w="483047" h="482443">
                  <a:moveTo>
                    <a:pt x="0" y="0"/>
                  </a:moveTo>
                  <a:lnTo>
                    <a:pt x="483047" y="0"/>
                  </a:lnTo>
                  <a:lnTo>
                    <a:pt x="483047" y="482443"/>
                  </a:lnTo>
                  <a:lnTo>
                    <a:pt x="0" y="482443"/>
                  </a:lnTo>
                  <a:lnTo>
                    <a:pt x="0" y="0"/>
                  </a:lnTo>
                  <a:close/>
                </a:path>
              </a:pathLst>
            </a:custGeom>
            <a:blipFill>
              <a:blip r:embed="rId14"/>
              <a:stretch>
                <a:fillRect/>
              </a:stretch>
            </a:blipFill>
          </p:spPr>
        </p:sp>
      </p:grpSp>
      <p:sp>
        <p:nvSpPr>
          <p:cNvPr id="46" name="TextBox 5">
            <a:extLst>
              <a:ext uri="{FF2B5EF4-FFF2-40B4-BE49-F238E27FC236}">
                <a16:creationId xmlns:a16="http://schemas.microsoft.com/office/drawing/2014/main" id="{28D45C97-02D0-4208-9111-192A914F42CF}"/>
              </a:ext>
            </a:extLst>
          </p:cNvPr>
          <p:cNvSpPr txBox="1"/>
          <p:nvPr/>
        </p:nvSpPr>
        <p:spPr>
          <a:xfrm>
            <a:off x="4190999" y="1109831"/>
            <a:ext cx="13705403" cy="1681129"/>
          </a:xfrm>
          <a:prstGeom prst="rect">
            <a:avLst/>
          </a:prstGeom>
        </p:spPr>
        <p:txBody>
          <a:bodyPr lIns="50800" tIns="50800" rIns="50800" bIns="50800" rtlCol="0" anchor="ctr"/>
          <a:lstStyle/>
          <a:p>
            <a:pPr algn="ctr">
              <a:lnSpc>
                <a:spcPts val="2207"/>
              </a:lnSpc>
            </a:pPr>
            <a:endParaRPr/>
          </a:p>
        </p:txBody>
      </p:sp>
      <p:grpSp>
        <p:nvGrpSpPr>
          <p:cNvPr id="48" name="Group 3">
            <a:extLst>
              <a:ext uri="{FF2B5EF4-FFF2-40B4-BE49-F238E27FC236}">
                <a16:creationId xmlns:a16="http://schemas.microsoft.com/office/drawing/2014/main" id="{2224CB2C-64FF-411F-81B1-5884238D1265}"/>
              </a:ext>
            </a:extLst>
          </p:cNvPr>
          <p:cNvGrpSpPr/>
          <p:nvPr/>
        </p:nvGrpSpPr>
        <p:grpSpPr>
          <a:xfrm>
            <a:off x="2403471" y="11955542"/>
            <a:ext cx="13705403" cy="1675353"/>
            <a:chOff x="0" y="0"/>
            <a:chExt cx="1626240" cy="2762869"/>
          </a:xfrm>
        </p:grpSpPr>
        <p:sp>
          <p:nvSpPr>
            <p:cNvPr id="49" name="Freeform 4">
              <a:extLst>
                <a:ext uri="{FF2B5EF4-FFF2-40B4-BE49-F238E27FC236}">
                  <a16:creationId xmlns:a16="http://schemas.microsoft.com/office/drawing/2014/main" id="{0F96E8AD-91EC-42BF-BF9B-F5E1272002A1}"/>
                </a:ext>
              </a:extLst>
            </p:cNvPr>
            <p:cNvSpPr/>
            <p:nvPr/>
          </p:nvSpPr>
          <p:spPr>
            <a:xfrm>
              <a:off x="0" y="0"/>
              <a:ext cx="1626240" cy="2762869"/>
            </a:xfrm>
            <a:custGeom>
              <a:avLst/>
              <a:gdLst/>
              <a:ahLst/>
              <a:cxnLst/>
              <a:rect l="l" t="t" r="r" b="b"/>
              <a:pathLst>
                <a:path w="1626240" h="2762869">
                  <a:moveTo>
                    <a:pt x="0" y="0"/>
                  </a:moveTo>
                  <a:lnTo>
                    <a:pt x="1626240" y="0"/>
                  </a:lnTo>
                  <a:lnTo>
                    <a:pt x="1626240" y="2762869"/>
                  </a:lnTo>
                  <a:lnTo>
                    <a:pt x="0" y="2762869"/>
                  </a:lnTo>
                  <a:close/>
                </a:path>
              </a:pathLst>
            </a:custGeom>
            <a:solidFill>
              <a:srgbClr val="6FB429"/>
            </a:solidFill>
          </p:spPr>
        </p:sp>
        <p:sp>
          <p:nvSpPr>
            <p:cNvPr id="50" name="TextBox 5">
              <a:extLst>
                <a:ext uri="{FF2B5EF4-FFF2-40B4-BE49-F238E27FC236}">
                  <a16:creationId xmlns:a16="http://schemas.microsoft.com/office/drawing/2014/main" id="{DD62D4DC-98E0-45C6-828B-5616238C00E6}"/>
                </a:ext>
              </a:extLst>
            </p:cNvPr>
            <p:cNvSpPr txBox="1"/>
            <p:nvPr/>
          </p:nvSpPr>
          <p:spPr>
            <a:xfrm>
              <a:off x="0" y="-9525"/>
              <a:ext cx="1626240" cy="2772394"/>
            </a:xfrm>
            <a:prstGeom prst="rect">
              <a:avLst/>
            </a:prstGeom>
          </p:spPr>
          <p:txBody>
            <a:bodyPr lIns="50800" tIns="50800" rIns="50800" bIns="50800" rtlCol="0" anchor="ctr"/>
            <a:lstStyle/>
            <a:p>
              <a:pPr algn="ctr">
                <a:lnSpc>
                  <a:spcPts val="2207"/>
                </a:lnSpc>
              </a:pPr>
              <a:endParaRPr/>
            </a:p>
          </p:txBody>
        </p:sp>
      </p:grpSp>
      <p:sp>
        <p:nvSpPr>
          <p:cNvPr id="51" name="TextBox 14">
            <a:extLst>
              <a:ext uri="{FF2B5EF4-FFF2-40B4-BE49-F238E27FC236}">
                <a16:creationId xmlns:a16="http://schemas.microsoft.com/office/drawing/2014/main" id="{6F6EC720-A109-4EFE-8BDB-8DCD2F500019}"/>
              </a:ext>
            </a:extLst>
          </p:cNvPr>
          <p:cNvSpPr txBox="1"/>
          <p:nvPr/>
        </p:nvSpPr>
        <p:spPr>
          <a:xfrm>
            <a:off x="2822494" y="11860139"/>
            <a:ext cx="12802024" cy="1860381"/>
          </a:xfrm>
          <a:prstGeom prst="rect">
            <a:avLst/>
          </a:prstGeom>
        </p:spPr>
        <p:txBody>
          <a:bodyPr wrap="square" lIns="0" tIns="0" rIns="0" bIns="0" rtlCol="0" anchor="t">
            <a:spAutoFit/>
          </a:bodyPr>
          <a:lstStyle/>
          <a:p>
            <a:pPr>
              <a:lnSpc>
                <a:spcPts val="7149"/>
              </a:lnSpc>
              <a:spcBef>
                <a:spcPct val="0"/>
              </a:spcBef>
            </a:pPr>
            <a:r>
              <a:rPr lang="en-US" sz="5400" dirty="0">
                <a:solidFill>
                  <a:srgbClr val="FFFFFF"/>
                </a:solidFill>
                <a:latin typeface="Nunito 1 Heavy"/>
              </a:rPr>
              <a:t>1. </a:t>
            </a:r>
            <a:r>
              <a:rPr lang="en-US" sz="5400" dirty="0" err="1">
                <a:solidFill>
                  <a:srgbClr val="FFFFFF"/>
                </a:solidFill>
                <a:latin typeface="Nunito 1 Heavy"/>
              </a:rPr>
              <a:t>Quyền</a:t>
            </a:r>
            <a:r>
              <a:rPr lang="en-US" sz="5400" dirty="0">
                <a:solidFill>
                  <a:srgbClr val="FFFFFF"/>
                </a:solidFill>
                <a:latin typeface="Nunito 1 Heavy"/>
              </a:rPr>
              <a:t> </a:t>
            </a:r>
            <a:r>
              <a:rPr lang="en-US" sz="5400" dirty="0" err="1">
                <a:solidFill>
                  <a:srgbClr val="FFFFFF"/>
                </a:solidFill>
                <a:latin typeface="Nunito 1 Heavy"/>
              </a:rPr>
              <a:t>và</a:t>
            </a:r>
            <a:r>
              <a:rPr lang="en-US" sz="5400" dirty="0">
                <a:solidFill>
                  <a:srgbClr val="FFFFFF"/>
                </a:solidFill>
                <a:latin typeface="Nunito 1 Heavy"/>
              </a:rPr>
              <a:t> </a:t>
            </a:r>
            <a:r>
              <a:rPr lang="en-US" sz="5400" dirty="0" err="1">
                <a:solidFill>
                  <a:srgbClr val="FFFFFF"/>
                </a:solidFill>
                <a:latin typeface="Nunito 1 Heavy"/>
              </a:rPr>
              <a:t>nghĩa</a:t>
            </a:r>
            <a:r>
              <a:rPr lang="en-US" sz="5400" dirty="0">
                <a:solidFill>
                  <a:srgbClr val="FFFFFF"/>
                </a:solidFill>
                <a:latin typeface="Nunito 1 Heavy"/>
              </a:rPr>
              <a:t> </a:t>
            </a:r>
            <a:r>
              <a:rPr lang="en-US" sz="5400" dirty="0" err="1">
                <a:solidFill>
                  <a:srgbClr val="FFFFFF"/>
                </a:solidFill>
                <a:latin typeface="Nunito 1 Heavy"/>
              </a:rPr>
              <a:t>vụ</a:t>
            </a:r>
            <a:r>
              <a:rPr lang="en-US" sz="5400" dirty="0">
                <a:solidFill>
                  <a:srgbClr val="FFFFFF"/>
                </a:solidFill>
                <a:latin typeface="Nunito 1 Heavy"/>
              </a:rPr>
              <a:t> </a:t>
            </a:r>
            <a:r>
              <a:rPr lang="en-US" sz="5400" dirty="0" err="1">
                <a:solidFill>
                  <a:srgbClr val="FFFFFF"/>
                </a:solidFill>
                <a:latin typeface="Nunito 1 Heavy"/>
              </a:rPr>
              <a:t>cơ</a:t>
            </a:r>
            <a:r>
              <a:rPr lang="en-US" sz="5400" dirty="0">
                <a:solidFill>
                  <a:srgbClr val="FFFFFF"/>
                </a:solidFill>
                <a:latin typeface="Nunito 1 Heavy"/>
              </a:rPr>
              <a:t> </a:t>
            </a:r>
            <a:r>
              <a:rPr lang="en-US" sz="5400" dirty="0" err="1">
                <a:solidFill>
                  <a:srgbClr val="FFFFFF"/>
                </a:solidFill>
                <a:latin typeface="Nunito 1 Heavy"/>
              </a:rPr>
              <a:t>bản</a:t>
            </a:r>
            <a:r>
              <a:rPr lang="en-US" sz="5400" dirty="0">
                <a:solidFill>
                  <a:srgbClr val="FFFFFF"/>
                </a:solidFill>
                <a:latin typeface="Nunito 1 Heavy"/>
              </a:rPr>
              <a:t> </a:t>
            </a:r>
            <a:r>
              <a:rPr lang="en-US" sz="5400" dirty="0" err="1">
                <a:solidFill>
                  <a:srgbClr val="FFFFFF"/>
                </a:solidFill>
                <a:latin typeface="Nunito 1 Heavy"/>
              </a:rPr>
              <a:t>của</a:t>
            </a:r>
            <a:r>
              <a:rPr lang="en-US" sz="5400" dirty="0">
                <a:solidFill>
                  <a:srgbClr val="FFFFFF"/>
                </a:solidFill>
                <a:latin typeface="Nunito 1 Heavy"/>
              </a:rPr>
              <a:t> </a:t>
            </a:r>
            <a:r>
              <a:rPr lang="en-US" sz="5400" dirty="0" err="1">
                <a:solidFill>
                  <a:srgbClr val="FFFFFF"/>
                </a:solidFill>
                <a:latin typeface="Nunito 1 Heavy"/>
              </a:rPr>
              <a:t>công</a:t>
            </a:r>
            <a:r>
              <a:rPr lang="en-US" sz="5400" dirty="0">
                <a:solidFill>
                  <a:srgbClr val="FFFFFF"/>
                </a:solidFill>
                <a:latin typeface="Nunito 1 Heavy"/>
              </a:rPr>
              <a:t> </a:t>
            </a:r>
            <a:r>
              <a:rPr lang="en-US" sz="5400" dirty="0" err="1">
                <a:solidFill>
                  <a:srgbClr val="FFFFFF"/>
                </a:solidFill>
                <a:latin typeface="Nunito 1 Heavy"/>
              </a:rPr>
              <a:t>dân</a:t>
            </a:r>
            <a:r>
              <a:rPr lang="en-US" sz="5400" dirty="0">
                <a:solidFill>
                  <a:srgbClr val="FFFFFF"/>
                </a:solidFill>
                <a:latin typeface="Nunito 1 Heavy"/>
              </a:rPr>
              <a:t> </a:t>
            </a:r>
            <a:r>
              <a:rPr lang="en-US" sz="5400" dirty="0" err="1">
                <a:solidFill>
                  <a:srgbClr val="FFFFFF"/>
                </a:solidFill>
                <a:latin typeface="Nunito 1 Heavy"/>
              </a:rPr>
              <a:t>về</a:t>
            </a:r>
            <a:r>
              <a:rPr lang="en-US" sz="5400" dirty="0">
                <a:solidFill>
                  <a:srgbClr val="FFFFFF"/>
                </a:solidFill>
                <a:latin typeface="Nunito 1 Heavy"/>
              </a:rPr>
              <a:t> </a:t>
            </a:r>
            <a:r>
              <a:rPr lang="en-US" sz="5400" dirty="0" err="1">
                <a:solidFill>
                  <a:srgbClr val="FFFFFF"/>
                </a:solidFill>
                <a:latin typeface="Nunito 1 Heavy"/>
              </a:rPr>
              <a:t>kinh</a:t>
            </a:r>
            <a:r>
              <a:rPr lang="en-US" sz="5400" dirty="0">
                <a:solidFill>
                  <a:srgbClr val="FFFFFF"/>
                </a:solidFill>
                <a:latin typeface="Nunito 1 Heavy"/>
              </a:rPr>
              <a:t> </a:t>
            </a:r>
            <a:r>
              <a:rPr lang="en-US" sz="5400" dirty="0" err="1">
                <a:solidFill>
                  <a:srgbClr val="FFFFFF"/>
                </a:solidFill>
                <a:latin typeface="Nunito 1 Heavy"/>
              </a:rPr>
              <a:t>doanh</a:t>
            </a:r>
            <a:endParaRPr lang="en-US" sz="5400" dirty="0">
              <a:solidFill>
                <a:srgbClr val="FFFFFF"/>
              </a:solidFill>
              <a:latin typeface="Nunito 1 Heavy"/>
            </a:endParaRPr>
          </a:p>
        </p:txBody>
      </p:sp>
      <p:sp>
        <p:nvSpPr>
          <p:cNvPr id="52" name="Freeform 9">
            <a:extLst>
              <a:ext uri="{FF2B5EF4-FFF2-40B4-BE49-F238E27FC236}">
                <a16:creationId xmlns:a16="http://schemas.microsoft.com/office/drawing/2014/main" id="{E2E57700-E700-43EB-9D63-714ED833FAB2}"/>
              </a:ext>
            </a:extLst>
          </p:cNvPr>
          <p:cNvSpPr/>
          <p:nvPr/>
        </p:nvSpPr>
        <p:spPr>
          <a:xfrm flipH="1">
            <a:off x="-8484643" y="-4948427"/>
            <a:ext cx="6794014" cy="7344879"/>
          </a:xfrm>
          <a:custGeom>
            <a:avLst/>
            <a:gdLst/>
            <a:ahLst/>
            <a:cxnLst/>
            <a:rect l="l" t="t" r="r" b="b"/>
            <a:pathLst>
              <a:path w="9058685" h="9793173">
                <a:moveTo>
                  <a:pt x="9058685" y="0"/>
                </a:moveTo>
                <a:lnTo>
                  <a:pt x="0" y="0"/>
                </a:lnTo>
                <a:lnTo>
                  <a:pt x="0" y="9793173"/>
                </a:lnTo>
                <a:lnTo>
                  <a:pt x="9058685" y="9793173"/>
                </a:lnTo>
                <a:lnTo>
                  <a:pt x="9058685" y="0"/>
                </a:lnTo>
                <a:close/>
              </a:path>
            </a:pathLst>
          </a:custGeom>
          <a:blipFill>
            <a:blip r:embed="rId15"/>
            <a:stretch>
              <a:fillRect/>
            </a:stretch>
          </a:blipFill>
          <a:ln cap="sq">
            <a:noFill/>
            <a:prstDash val="solid"/>
            <a:miter/>
          </a:ln>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2" r="-28711" b="-29439"/>
            </a:stretch>
          </a:blipFill>
        </p:spPr>
      </p:sp>
      <p:grpSp>
        <p:nvGrpSpPr>
          <p:cNvPr id="3" name="Group 3"/>
          <p:cNvGrpSpPr/>
          <p:nvPr/>
        </p:nvGrpSpPr>
        <p:grpSpPr>
          <a:xfrm>
            <a:off x="4190999" y="1115607"/>
            <a:ext cx="13705403" cy="1675353"/>
            <a:chOff x="0" y="0"/>
            <a:chExt cx="1626240" cy="2762869"/>
          </a:xfrm>
        </p:grpSpPr>
        <p:sp>
          <p:nvSpPr>
            <p:cNvPr id="4" name="Freeform 4"/>
            <p:cNvSpPr/>
            <p:nvPr/>
          </p:nvSpPr>
          <p:spPr>
            <a:xfrm>
              <a:off x="0" y="0"/>
              <a:ext cx="1626240" cy="2762869"/>
            </a:xfrm>
            <a:custGeom>
              <a:avLst/>
              <a:gdLst/>
              <a:ahLst/>
              <a:cxnLst/>
              <a:rect l="l" t="t" r="r" b="b"/>
              <a:pathLst>
                <a:path w="1626240" h="2762869">
                  <a:moveTo>
                    <a:pt x="0" y="0"/>
                  </a:moveTo>
                  <a:lnTo>
                    <a:pt x="1626240" y="0"/>
                  </a:lnTo>
                  <a:lnTo>
                    <a:pt x="1626240" y="2762869"/>
                  </a:lnTo>
                  <a:lnTo>
                    <a:pt x="0" y="2762869"/>
                  </a:lnTo>
                  <a:close/>
                </a:path>
              </a:pathLst>
            </a:custGeom>
            <a:solidFill>
              <a:srgbClr val="6FB429"/>
            </a:solidFill>
          </p:spPr>
        </p:sp>
        <p:sp>
          <p:nvSpPr>
            <p:cNvPr id="5" name="TextBox 5"/>
            <p:cNvSpPr txBox="1"/>
            <p:nvPr/>
          </p:nvSpPr>
          <p:spPr>
            <a:xfrm>
              <a:off x="0" y="-9525"/>
              <a:ext cx="1626240" cy="2772394"/>
            </a:xfrm>
            <a:prstGeom prst="rect">
              <a:avLst/>
            </a:prstGeom>
          </p:spPr>
          <p:txBody>
            <a:bodyPr lIns="50800" tIns="50800" rIns="50800" bIns="50800" rtlCol="0" anchor="ctr"/>
            <a:lstStyle/>
            <a:p>
              <a:pPr algn="ctr">
                <a:lnSpc>
                  <a:spcPts val="2207"/>
                </a:lnSpc>
              </a:pPr>
              <a:endParaRPr/>
            </a:p>
          </p:txBody>
        </p:sp>
      </p:grpSp>
      <p:sp>
        <p:nvSpPr>
          <p:cNvPr id="6" name="Freeform 6"/>
          <p:cNvSpPr/>
          <p:nvPr/>
        </p:nvSpPr>
        <p:spPr>
          <a:xfrm>
            <a:off x="16725690" y="3320611"/>
            <a:ext cx="1178624" cy="1413642"/>
          </a:xfrm>
          <a:custGeom>
            <a:avLst/>
            <a:gdLst/>
            <a:ahLst/>
            <a:cxnLst/>
            <a:rect l="l" t="t" r="r" b="b"/>
            <a:pathLst>
              <a:path w="1178624" h="1413642">
                <a:moveTo>
                  <a:pt x="0" y="0"/>
                </a:moveTo>
                <a:lnTo>
                  <a:pt x="1178624" y="0"/>
                </a:lnTo>
                <a:lnTo>
                  <a:pt x="1178624" y="1413642"/>
                </a:lnTo>
                <a:lnTo>
                  <a:pt x="0" y="1413642"/>
                </a:lnTo>
                <a:lnTo>
                  <a:pt x="0" y="0"/>
                </a:lnTo>
                <a:close/>
              </a:path>
            </a:pathLst>
          </a:custGeom>
          <a:blipFill>
            <a:blip r:embed="rId3"/>
            <a:stretch>
              <a:fillRect/>
            </a:stretch>
          </a:blipFill>
          <a:ln cap="sq">
            <a:noFill/>
            <a:prstDash val="solid"/>
            <a:miter/>
          </a:ln>
        </p:spPr>
      </p:sp>
      <p:sp>
        <p:nvSpPr>
          <p:cNvPr id="7" name="Freeform 7"/>
          <p:cNvSpPr/>
          <p:nvPr/>
        </p:nvSpPr>
        <p:spPr>
          <a:xfrm>
            <a:off x="16151501" y="8627448"/>
            <a:ext cx="1533138" cy="1266755"/>
          </a:xfrm>
          <a:custGeom>
            <a:avLst/>
            <a:gdLst/>
            <a:ahLst/>
            <a:cxnLst/>
            <a:rect l="l" t="t" r="r" b="b"/>
            <a:pathLst>
              <a:path w="1533138" h="1266755">
                <a:moveTo>
                  <a:pt x="0" y="0"/>
                </a:moveTo>
                <a:lnTo>
                  <a:pt x="1533138" y="0"/>
                </a:lnTo>
                <a:lnTo>
                  <a:pt x="1533138" y="1266755"/>
                </a:lnTo>
                <a:lnTo>
                  <a:pt x="0" y="1266755"/>
                </a:lnTo>
                <a:lnTo>
                  <a:pt x="0" y="0"/>
                </a:lnTo>
                <a:close/>
              </a:path>
            </a:pathLst>
          </a:custGeom>
          <a:blipFill>
            <a:blip r:embed="rId4"/>
            <a:stretch>
              <a:fillRect/>
            </a:stretch>
          </a:blipFill>
        </p:spPr>
      </p:sp>
      <p:grpSp>
        <p:nvGrpSpPr>
          <p:cNvPr id="8" name="Group 8"/>
          <p:cNvGrpSpPr/>
          <p:nvPr/>
        </p:nvGrpSpPr>
        <p:grpSpPr>
          <a:xfrm>
            <a:off x="-1504354" y="-529651"/>
            <a:ext cx="20118769" cy="10171270"/>
            <a:chOff x="0" y="-431563"/>
            <a:chExt cx="26825025" cy="13561694"/>
          </a:xfrm>
        </p:grpSpPr>
        <p:sp>
          <p:nvSpPr>
            <p:cNvPr id="9" name="Freeform 9"/>
            <p:cNvSpPr/>
            <p:nvPr/>
          </p:nvSpPr>
          <p:spPr>
            <a:xfrm flipH="1">
              <a:off x="0" y="2372931"/>
              <a:ext cx="9058685" cy="9793173"/>
            </a:xfrm>
            <a:custGeom>
              <a:avLst/>
              <a:gdLst/>
              <a:ahLst/>
              <a:cxnLst/>
              <a:rect l="l" t="t" r="r" b="b"/>
              <a:pathLst>
                <a:path w="9058685" h="9793173">
                  <a:moveTo>
                    <a:pt x="9058685" y="0"/>
                  </a:moveTo>
                  <a:lnTo>
                    <a:pt x="0" y="0"/>
                  </a:lnTo>
                  <a:lnTo>
                    <a:pt x="0" y="9793173"/>
                  </a:lnTo>
                  <a:lnTo>
                    <a:pt x="9058685" y="9793173"/>
                  </a:lnTo>
                  <a:lnTo>
                    <a:pt x="9058685" y="0"/>
                  </a:lnTo>
                  <a:close/>
                </a:path>
              </a:pathLst>
            </a:custGeom>
            <a:blipFill>
              <a:blip r:embed="rId5"/>
              <a:stretch>
                <a:fillRect/>
              </a:stretch>
            </a:blipFill>
            <a:ln cap="sq">
              <a:noFill/>
              <a:prstDash val="solid"/>
              <a:miter/>
            </a:ln>
          </p:spPr>
        </p:sp>
        <p:sp>
          <p:nvSpPr>
            <p:cNvPr id="10" name="Freeform 10"/>
            <p:cNvSpPr/>
            <p:nvPr/>
          </p:nvSpPr>
          <p:spPr>
            <a:xfrm>
              <a:off x="2527934" y="1472836"/>
              <a:ext cx="621340" cy="620564"/>
            </a:xfrm>
            <a:custGeom>
              <a:avLst/>
              <a:gdLst/>
              <a:ahLst/>
              <a:cxnLst/>
              <a:rect l="l" t="t" r="r" b="b"/>
              <a:pathLst>
                <a:path w="621340" h="620564">
                  <a:moveTo>
                    <a:pt x="0" y="0"/>
                  </a:moveTo>
                  <a:lnTo>
                    <a:pt x="621340" y="0"/>
                  </a:lnTo>
                  <a:lnTo>
                    <a:pt x="621340" y="620563"/>
                  </a:lnTo>
                  <a:lnTo>
                    <a:pt x="0" y="620563"/>
                  </a:lnTo>
                  <a:lnTo>
                    <a:pt x="0" y="0"/>
                  </a:lnTo>
                  <a:close/>
                </a:path>
              </a:pathLst>
            </a:custGeom>
            <a:blipFill>
              <a:blip r:embed="rId6"/>
              <a:stretch>
                <a:fillRect/>
              </a:stretch>
            </a:blipFill>
          </p:spPr>
        </p:sp>
        <p:sp>
          <p:nvSpPr>
            <p:cNvPr id="11" name="Freeform 11"/>
            <p:cNvSpPr/>
            <p:nvPr/>
          </p:nvSpPr>
          <p:spPr>
            <a:xfrm>
              <a:off x="8537936" y="6388935"/>
              <a:ext cx="520749" cy="520098"/>
            </a:xfrm>
            <a:custGeom>
              <a:avLst/>
              <a:gdLst/>
              <a:ahLst/>
              <a:cxnLst/>
              <a:rect l="l" t="t" r="r" b="b"/>
              <a:pathLst>
                <a:path w="520749" h="520098">
                  <a:moveTo>
                    <a:pt x="0" y="0"/>
                  </a:moveTo>
                  <a:lnTo>
                    <a:pt x="520749" y="0"/>
                  </a:lnTo>
                  <a:lnTo>
                    <a:pt x="520749" y="520098"/>
                  </a:lnTo>
                  <a:lnTo>
                    <a:pt x="0" y="520098"/>
                  </a:lnTo>
                  <a:lnTo>
                    <a:pt x="0" y="0"/>
                  </a:lnTo>
                  <a:close/>
                </a:path>
              </a:pathLst>
            </a:custGeom>
            <a:blipFill>
              <a:blip r:embed="rId7"/>
              <a:stretch>
                <a:fillRect/>
              </a:stretch>
            </a:blipFill>
            <a:ln cap="sq">
              <a:noFill/>
              <a:prstDash val="solid"/>
              <a:miter/>
            </a:ln>
          </p:spPr>
        </p:sp>
        <p:sp>
          <p:nvSpPr>
            <p:cNvPr id="12" name="Freeform 12"/>
            <p:cNvSpPr/>
            <p:nvPr/>
          </p:nvSpPr>
          <p:spPr>
            <a:xfrm>
              <a:off x="2577968" y="12559539"/>
              <a:ext cx="571306" cy="570592"/>
            </a:xfrm>
            <a:custGeom>
              <a:avLst/>
              <a:gdLst/>
              <a:ahLst/>
              <a:cxnLst/>
              <a:rect l="l" t="t" r="r" b="b"/>
              <a:pathLst>
                <a:path w="571306" h="570592">
                  <a:moveTo>
                    <a:pt x="0" y="0"/>
                  </a:moveTo>
                  <a:lnTo>
                    <a:pt x="571306" y="0"/>
                  </a:lnTo>
                  <a:lnTo>
                    <a:pt x="571306" y="570592"/>
                  </a:lnTo>
                  <a:lnTo>
                    <a:pt x="0" y="570592"/>
                  </a:lnTo>
                  <a:lnTo>
                    <a:pt x="0" y="0"/>
                  </a:lnTo>
                  <a:close/>
                </a:path>
              </a:pathLst>
            </a:custGeom>
            <a:blipFill>
              <a:blip r:embed="rId8"/>
              <a:stretch>
                <a:fillRect/>
              </a:stretch>
            </a:blipFill>
          </p:spPr>
        </p:sp>
        <p:sp>
          <p:nvSpPr>
            <p:cNvPr id="13" name="Freeform 13"/>
            <p:cNvSpPr/>
            <p:nvPr/>
          </p:nvSpPr>
          <p:spPr>
            <a:xfrm>
              <a:off x="24931424" y="-431563"/>
              <a:ext cx="1893601" cy="2185976"/>
            </a:xfrm>
            <a:custGeom>
              <a:avLst/>
              <a:gdLst/>
              <a:ahLst/>
              <a:cxnLst/>
              <a:rect l="l" t="t" r="r" b="b"/>
              <a:pathLst>
                <a:path w="1893601" h="2185976">
                  <a:moveTo>
                    <a:pt x="0" y="0"/>
                  </a:moveTo>
                  <a:lnTo>
                    <a:pt x="1893601" y="0"/>
                  </a:lnTo>
                  <a:lnTo>
                    <a:pt x="1893601" y="2185976"/>
                  </a:lnTo>
                  <a:lnTo>
                    <a:pt x="0" y="2185976"/>
                  </a:lnTo>
                  <a:lnTo>
                    <a:pt x="0" y="0"/>
                  </a:lnTo>
                  <a:close/>
                </a:path>
              </a:pathLst>
            </a:custGeom>
            <a:blipFill>
              <a:blip r:embed="rId9"/>
              <a:stretch>
                <a:fillRect/>
              </a:stretch>
            </a:blipFill>
          </p:spPr>
        </p:sp>
      </p:grpSp>
      <p:sp>
        <p:nvSpPr>
          <p:cNvPr id="14" name="TextBox 14"/>
          <p:cNvSpPr txBox="1"/>
          <p:nvPr/>
        </p:nvSpPr>
        <p:spPr>
          <a:xfrm>
            <a:off x="4610022" y="1020204"/>
            <a:ext cx="12802024" cy="1860381"/>
          </a:xfrm>
          <a:prstGeom prst="rect">
            <a:avLst/>
          </a:prstGeom>
        </p:spPr>
        <p:txBody>
          <a:bodyPr wrap="square" lIns="0" tIns="0" rIns="0" bIns="0" rtlCol="0" anchor="t">
            <a:spAutoFit/>
          </a:bodyPr>
          <a:lstStyle/>
          <a:p>
            <a:pPr>
              <a:lnSpc>
                <a:spcPts val="7149"/>
              </a:lnSpc>
              <a:spcBef>
                <a:spcPct val="0"/>
              </a:spcBef>
            </a:pPr>
            <a:r>
              <a:rPr lang="en-US" sz="5400" dirty="0">
                <a:solidFill>
                  <a:srgbClr val="FFFFFF"/>
                </a:solidFill>
                <a:latin typeface="Nunito 1 Heavy"/>
              </a:rPr>
              <a:t>1. </a:t>
            </a:r>
            <a:r>
              <a:rPr lang="en-US" sz="5400" dirty="0" err="1">
                <a:solidFill>
                  <a:srgbClr val="FFFFFF"/>
                </a:solidFill>
                <a:latin typeface="Nunito 1 Heavy"/>
              </a:rPr>
              <a:t>Quyền</a:t>
            </a:r>
            <a:r>
              <a:rPr lang="en-US" sz="5400" dirty="0">
                <a:solidFill>
                  <a:srgbClr val="FFFFFF"/>
                </a:solidFill>
                <a:latin typeface="Nunito 1 Heavy"/>
              </a:rPr>
              <a:t> </a:t>
            </a:r>
            <a:r>
              <a:rPr lang="en-US" sz="5400" dirty="0" err="1">
                <a:solidFill>
                  <a:srgbClr val="FFFFFF"/>
                </a:solidFill>
                <a:latin typeface="Nunito 1 Heavy"/>
              </a:rPr>
              <a:t>và</a:t>
            </a:r>
            <a:r>
              <a:rPr lang="en-US" sz="5400" dirty="0">
                <a:solidFill>
                  <a:srgbClr val="FFFFFF"/>
                </a:solidFill>
                <a:latin typeface="Nunito 1 Heavy"/>
              </a:rPr>
              <a:t> </a:t>
            </a:r>
            <a:r>
              <a:rPr lang="en-US" sz="5400" dirty="0" err="1">
                <a:solidFill>
                  <a:srgbClr val="FFFFFF"/>
                </a:solidFill>
                <a:latin typeface="Nunito 1 Heavy"/>
              </a:rPr>
              <a:t>nghĩa</a:t>
            </a:r>
            <a:r>
              <a:rPr lang="en-US" sz="5400" dirty="0">
                <a:solidFill>
                  <a:srgbClr val="FFFFFF"/>
                </a:solidFill>
                <a:latin typeface="Nunito 1 Heavy"/>
              </a:rPr>
              <a:t> </a:t>
            </a:r>
            <a:r>
              <a:rPr lang="en-US" sz="5400" dirty="0" err="1">
                <a:solidFill>
                  <a:srgbClr val="FFFFFF"/>
                </a:solidFill>
                <a:latin typeface="Nunito 1 Heavy"/>
              </a:rPr>
              <a:t>vụ</a:t>
            </a:r>
            <a:r>
              <a:rPr lang="en-US" sz="5400" dirty="0">
                <a:solidFill>
                  <a:srgbClr val="FFFFFF"/>
                </a:solidFill>
                <a:latin typeface="Nunito 1 Heavy"/>
              </a:rPr>
              <a:t> </a:t>
            </a:r>
            <a:r>
              <a:rPr lang="en-US" sz="5400" dirty="0" err="1">
                <a:solidFill>
                  <a:srgbClr val="FFFFFF"/>
                </a:solidFill>
                <a:latin typeface="Nunito 1 Heavy"/>
              </a:rPr>
              <a:t>cơ</a:t>
            </a:r>
            <a:r>
              <a:rPr lang="en-US" sz="5400" dirty="0">
                <a:solidFill>
                  <a:srgbClr val="FFFFFF"/>
                </a:solidFill>
                <a:latin typeface="Nunito 1 Heavy"/>
              </a:rPr>
              <a:t> </a:t>
            </a:r>
            <a:r>
              <a:rPr lang="en-US" sz="5400" dirty="0" err="1">
                <a:solidFill>
                  <a:srgbClr val="FFFFFF"/>
                </a:solidFill>
                <a:latin typeface="Nunito 1 Heavy"/>
              </a:rPr>
              <a:t>bản</a:t>
            </a:r>
            <a:r>
              <a:rPr lang="en-US" sz="5400" dirty="0">
                <a:solidFill>
                  <a:srgbClr val="FFFFFF"/>
                </a:solidFill>
                <a:latin typeface="Nunito 1 Heavy"/>
              </a:rPr>
              <a:t> </a:t>
            </a:r>
            <a:r>
              <a:rPr lang="en-US" sz="5400" dirty="0" err="1">
                <a:solidFill>
                  <a:srgbClr val="FFFFFF"/>
                </a:solidFill>
                <a:latin typeface="Nunito 1 Heavy"/>
              </a:rPr>
              <a:t>của</a:t>
            </a:r>
            <a:r>
              <a:rPr lang="en-US" sz="5400" dirty="0">
                <a:solidFill>
                  <a:srgbClr val="FFFFFF"/>
                </a:solidFill>
                <a:latin typeface="Nunito 1 Heavy"/>
              </a:rPr>
              <a:t> </a:t>
            </a:r>
            <a:r>
              <a:rPr lang="en-US" sz="5400" dirty="0" err="1">
                <a:solidFill>
                  <a:srgbClr val="FFFFFF"/>
                </a:solidFill>
                <a:latin typeface="Nunito 1 Heavy"/>
              </a:rPr>
              <a:t>công</a:t>
            </a:r>
            <a:r>
              <a:rPr lang="en-US" sz="5400" dirty="0">
                <a:solidFill>
                  <a:srgbClr val="FFFFFF"/>
                </a:solidFill>
                <a:latin typeface="Nunito 1 Heavy"/>
              </a:rPr>
              <a:t> </a:t>
            </a:r>
            <a:r>
              <a:rPr lang="en-US" sz="5400" dirty="0" err="1">
                <a:solidFill>
                  <a:srgbClr val="FFFFFF"/>
                </a:solidFill>
                <a:latin typeface="Nunito 1 Heavy"/>
              </a:rPr>
              <a:t>dân</a:t>
            </a:r>
            <a:r>
              <a:rPr lang="en-US" sz="5400" dirty="0">
                <a:solidFill>
                  <a:srgbClr val="FFFFFF"/>
                </a:solidFill>
                <a:latin typeface="Nunito 1 Heavy"/>
              </a:rPr>
              <a:t> </a:t>
            </a:r>
            <a:r>
              <a:rPr lang="en-US" sz="5400" dirty="0" err="1">
                <a:solidFill>
                  <a:srgbClr val="FFFFFF"/>
                </a:solidFill>
                <a:latin typeface="Nunito 1 Heavy"/>
              </a:rPr>
              <a:t>về</a:t>
            </a:r>
            <a:r>
              <a:rPr lang="en-US" sz="5400" dirty="0">
                <a:solidFill>
                  <a:srgbClr val="FFFFFF"/>
                </a:solidFill>
                <a:latin typeface="Nunito 1 Heavy"/>
              </a:rPr>
              <a:t> </a:t>
            </a:r>
            <a:r>
              <a:rPr lang="en-US" sz="5400" dirty="0" err="1">
                <a:solidFill>
                  <a:srgbClr val="FFFFFF"/>
                </a:solidFill>
                <a:latin typeface="Nunito 1 Heavy"/>
              </a:rPr>
              <a:t>kinh</a:t>
            </a:r>
            <a:r>
              <a:rPr lang="en-US" sz="5400" dirty="0">
                <a:solidFill>
                  <a:srgbClr val="FFFFFF"/>
                </a:solidFill>
                <a:latin typeface="Nunito 1 Heavy"/>
              </a:rPr>
              <a:t> </a:t>
            </a:r>
            <a:r>
              <a:rPr lang="en-US" sz="5400" dirty="0" err="1">
                <a:solidFill>
                  <a:srgbClr val="FFFFFF"/>
                </a:solidFill>
                <a:latin typeface="Nunito 1 Heavy"/>
              </a:rPr>
              <a:t>doanh</a:t>
            </a:r>
            <a:endParaRPr lang="en-US" sz="5400" dirty="0">
              <a:solidFill>
                <a:srgbClr val="FFFFFF"/>
              </a:solidFill>
              <a:latin typeface="Nunito 1 Heavy"/>
            </a:endParaRPr>
          </a:p>
        </p:txBody>
      </p:sp>
      <p:sp>
        <p:nvSpPr>
          <p:cNvPr id="20" name="TextBox 19">
            <a:extLst>
              <a:ext uri="{FF2B5EF4-FFF2-40B4-BE49-F238E27FC236}">
                <a16:creationId xmlns:a16="http://schemas.microsoft.com/office/drawing/2014/main" id="{577CE551-8A82-4FCA-B2F5-189A7AB1F9A6}"/>
              </a:ext>
            </a:extLst>
          </p:cNvPr>
          <p:cNvSpPr txBox="1"/>
          <p:nvPr/>
        </p:nvSpPr>
        <p:spPr>
          <a:xfrm>
            <a:off x="3721238" y="12280693"/>
            <a:ext cx="9485690" cy="1754326"/>
          </a:xfrm>
          <a:prstGeom prst="rect">
            <a:avLst/>
          </a:prstGeom>
          <a:noFill/>
        </p:spPr>
        <p:txBody>
          <a:bodyPr wrap="square" rtlCol="0">
            <a:spAutoFit/>
          </a:bodyPr>
          <a:lstStyle/>
          <a:p>
            <a:r>
              <a:rPr lang="en-US" sz="5400" b="1" dirty="0"/>
              <a:t>2. </a:t>
            </a:r>
            <a:r>
              <a:rPr lang="en-US" sz="5400" b="1" dirty="0" err="1"/>
              <a:t>Quyền</a:t>
            </a:r>
            <a:r>
              <a:rPr lang="en-US" sz="5400" b="1" dirty="0"/>
              <a:t> </a:t>
            </a:r>
            <a:r>
              <a:rPr lang="en-US" sz="5400" b="1" dirty="0" err="1"/>
              <a:t>và</a:t>
            </a:r>
            <a:r>
              <a:rPr lang="en-US" sz="5400" b="1" dirty="0"/>
              <a:t> </a:t>
            </a:r>
            <a:r>
              <a:rPr lang="en-US" sz="5400" b="1" dirty="0" err="1"/>
              <a:t>nghĩa</a:t>
            </a:r>
            <a:r>
              <a:rPr lang="en-US" sz="5400" b="1" dirty="0"/>
              <a:t> </a:t>
            </a:r>
            <a:r>
              <a:rPr lang="en-US" sz="5400" b="1" dirty="0" err="1"/>
              <a:t>vụ</a:t>
            </a:r>
            <a:r>
              <a:rPr lang="en-US" sz="5400" b="1" dirty="0"/>
              <a:t> </a:t>
            </a:r>
            <a:r>
              <a:rPr lang="en-US" sz="5400" b="1" dirty="0" err="1"/>
              <a:t>của</a:t>
            </a:r>
            <a:r>
              <a:rPr lang="en-US" sz="5400" b="1" dirty="0"/>
              <a:t> </a:t>
            </a:r>
            <a:r>
              <a:rPr lang="en-US" sz="5400" b="1" dirty="0" err="1"/>
              <a:t>công</a:t>
            </a:r>
            <a:r>
              <a:rPr lang="en-US" sz="5400" b="1" dirty="0"/>
              <a:t> </a:t>
            </a:r>
            <a:r>
              <a:rPr lang="en-US" sz="5400" b="1" dirty="0" err="1"/>
              <a:t>dân</a:t>
            </a:r>
            <a:r>
              <a:rPr lang="en-US" sz="5400" b="1" dirty="0"/>
              <a:t> </a:t>
            </a:r>
            <a:r>
              <a:rPr lang="en-US" sz="5400" b="1" dirty="0" err="1"/>
              <a:t>về</a:t>
            </a:r>
            <a:r>
              <a:rPr lang="en-US" sz="5400" b="1" dirty="0"/>
              <a:t> </a:t>
            </a:r>
            <a:r>
              <a:rPr lang="en-US" sz="5400" b="1" dirty="0" err="1"/>
              <a:t>nộp</a:t>
            </a:r>
            <a:r>
              <a:rPr lang="en-US" sz="5400" b="1" dirty="0"/>
              <a:t> </a:t>
            </a:r>
            <a:r>
              <a:rPr lang="en-US" sz="5400" b="1" dirty="0" err="1"/>
              <a:t>thuế</a:t>
            </a:r>
            <a:endParaRPr lang="en-US" sz="5400" b="1" dirty="0"/>
          </a:p>
        </p:txBody>
      </p:sp>
      <p:sp>
        <p:nvSpPr>
          <p:cNvPr id="21" name="Freeform 5">
            <a:extLst>
              <a:ext uri="{FF2B5EF4-FFF2-40B4-BE49-F238E27FC236}">
                <a16:creationId xmlns:a16="http://schemas.microsoft.com/office/drawing/2014/main" id="{143C1D75-823A-49B5-95BE-161FDA9F01B7}"/>
              </a:ext>
            </a:extLst>
          </p:cNvPr>
          <p:cNvSpPr/>
          <p:nvPr/>
        </p:nvSpPr>
        <p:spPr>
          <a:xfrm>
            <a:off x="850675" y="11630028"/>
            <a:ext cx="3041415" cy="2404991"/>
          </a:xfrm>
          <a:custGeom>
            <a:avLst/>
            <a:gdLst/>
            <a:ahLst/>
            <a:cxnLst/>
            <a:rect l="l" t="t" r="r" b="b"/>
            <a:pathLst>
              <a:path w="9976568" h="10557215">
                <a:moveTo>
                  <a:pt x="0" y="0"/>
                </a:moveTo>
                <a:lnTo>
                  <a:pt x="9976568" y="0"/>
                </a:lnTo>
                <a:lnTo>
                  <a:pt x="9976568" y="10557215"/>
                </a:lnTo>
                <a:lnTo>
                  <a:pt x="0" y="10557215"/>
                </a:lnTo>
                <a:lnTo>
                  <a:pt x="0" y="0"/>
                </a:lnTo>
                <a:close/>
              </a:path>
            </a:pathLst>
          </a:custGeom>
          <a:blipFill>
            <a:blip r:embed="rId10"/>
            <a:stretch>
              <a:fillRect/>
            </a:stretch>
          </a:blipFill>
        </p:spPr>
        <p:txBody>
          <a:bodyPr/>
          <a:lstStyle/>
          <a:p>
            <a:endParaRPr lang="en-US" dirty="0"/>
          </a:p>
        </p:txBody>
      </p:sp>
      <p:sp>
        <p:nvSpPr>
          <p:cNvPr id="24" name="TextBox 11">
            <a:extLst>
              <a:ext uri="{FF2B5EF4-FFF2-40B4-BE49-F238E27FC236}">
                <a16:creationId xmlns:a16="http://schemas.microsoft.com/office/drawing/2014/main" id="{EA6D0A32-3F30-414B-ACAF-6F9E655AD419}"/>
              </a:ext>
            </a:extLst>
          </p:cNvPr>
          <p:cNvSpPr txBox="1"/>
          <p:nvPr/>
        </p:nvSpPr>
        <p:spPr>
          <a:xfrm>
            <a:off x="5971253" y="3264937"/>
            <a:ext cx="8435122" cy="2489079"/>
          </a:xfrm>
          <a:prstGeom prst="rect">
            <a:avLst/>
          </a:prstGeom>
        </p:spPr>
        <p:txBody>
          <a:bodyPr wrap="square" lIns="0" tIns="0" rIns="0" bIns="0" rtlCol="0" anchor="t">
            <a:spAutoFit/>
          </a:bodyPr>
          <a:lstStyle/>
          <a:p>
            <a:pPr marL="0" lvl="0" indent="0" algn="l">
              <a:lnSpc>
                <a:spcPts val="9738"/>
              </a:lnSpc>
              <a:spcBef>
                <a:spcPct val="0"/>
              </a:spcBef>
            </a:pPr>
            <a:r>
              <a:rPr lang="en-US" sz="8115" u="none" strike="noStrike" dirty="0" err="1">
                <a:solidFill>
                  <a:srgbClr val="3E3E3E"/>
                </a:solidFill>
                <a:latin typeface="Nunito 1 Heavy"/>
              </a:rPr>
              <a:t>Trò</a:t>
            </a:r>
            <a:r>
              <a:rPr lang="en-US" sz="8115" u="none" strike="noStrike" dirty="0">
                <a:solidFill>
                  <a:srgbClr val="3E3E3E"/>
                </a:solidFill>
                <a:latin typeface="Nunito 1 Heavy"/>
              </a:rPr>
              <a:t> </a:t>
            </a:r>
            <a:r>
              <a:rPr lang="en-US" sz="8115" u="none" strike="noStrike" dirty="0" err="1">
                <a:solidFill>
                  <a:srgbClr val="3E3E3E"/>
                </a:solidFill>
                <a:latin typeface="Nunito 1 Heavy"/>
              </a:rPr>
              <a:t>chơi</a:t>
            </a:r>
            <a:r>
              <a:rPr lang="en-US" sz="8115" u="none" strike="noStrike" dirty="0">
                <a:solidFill>
                  <a:srgbClr val="3E3E3E"/>
                </a:solidFill>
                <a:latin typeface="Nunito 1 Heavy"/>
              </a:rPr>
              <a:t>: </a:t>
            </a:r>
            <a:r>
              <a:rPr lang="en-US" sz="8115" u="none" strike="noStrike" dirty="0" err="1">
                <a:solidFill>
                  <a:srgbClr val="3E3E3E"/>
                </a:solidFill>
                <a:latin typeface="Nunito 1 Heavy"/>
              </a:rPr>
              <a:t>Luật</a:t>
            </a:r>
            <a:r>
              <a:rPr lang="en-US" sz="8115" u="none" strike="noStrike" dirty="0">
                <a:solidFill>
                  <a:srgbClr val="3E3E3E"/>
                </a:solidFill>
                <a:latin typeface="Nunito 1 Heavy"/>
              </a:rPr>
              <a:t> </a:t>
            </a:r>
            <a:r>
              <a:rPr lang="en-US" sz="8115" u="none" strike="noStrike" dirty="0" err="1">
                <a:solidFill>
                  <a:srgbClr val="3E3E3E"/>
                </a:solidFill>
                <a:latin typeface="Nunito 1 Heavy"/>
              </a:rPr>
              <a:t>gia</a:t>
            </a:r>
            <a:r>
              <a:rPr lang="en-US" sz="8115" u="none" strike="noStrike" dirty="0">
                <a:solidFill>
                  <a:srgbClr val="3E3E3E"/>
                </a:solidFill>
                <a:latin typeface="Nunito 1 Heavy"/>
              </a:rPr>
              <a:t> </a:t>
            </a:r>
            <a:r>
              <a:rPr lang="en-US" sz="8115" u="none" strike="noStrike" dirty="0" err="1">
                <a:solidFill>
                  <a:srgbClr val="3E3E3E"/>
                </a:solidFill>
                <a:latin typeface="Nunito 1 Heavy"/>
              </a:rPr>
              <a:t>thi</a:t>
            </a:r>
            <a:r>
              <a:rPr lang="en-US" sz="8115" u="none" strike="noStrike" dirty="0">
                <a:solidFill>
                  <a:srgbClr val="3E3E3E"/>
                </a:solidFill>
                <a:latin typeface="Nunito 1 Heavy"/>
              </a:rPr>
              <a:t> </a:t>
            </a:r>
            <a:r>
              <a:rPr lang="en-US" sz="8115" u="none" strike="noStrike" dirty="0" err="1">
                <a:solidFill>
                  <a:srgbClr val="3E3E3E"/>
                </a:solidFill>
                <a:latin typeface="Nunito 1 Heavy"/>
              </a:rPr>
              <a:t>tài</a:t>
            </a:r>
            <a:endParaRPr lang="en-US" sz="8115" u="none" strike="noStrike" dirty="0">
              <a:solidFill>
                <a:srgbClr val="3E3E3E"/>
              </a:solidFill>
              <a:latin typeface="Nunito 1 Heavy"/>
            </a:endParaRPr>
          </a:p>
        </p:txBody>
      </p:sp>
      <p:pic>
        <p:nvPicPr>
          <p:cNvPr id="25" name="Google Shape;73;p11">
            <a:extLst>
              <a:ext uri="{FF2B5EF4-FFF2-40B4-BE49-F238E27FC236}">
                <a16:creationId xmlns:a16="http://schemas.microsoft.com/office/drawing/2014/main" id="{6FB9C181-5AC7-4570-ABB5-8CF77A5E768A}"/>
              </a:ext>
            </a:extLst>
          </p:cNvPr>
          <p:cNvPicPr preferRelativeResize="0"/>
          <p:nvPr/>
        </p:nvPicPr>
        <p:blipFill>
          <a:blip r:embed="rId11">
            <a:alphaModFix/>
          </a:blip>
          <a:stretch>
            <a:fillRect/>
          </a:stretch>
        </p:blipFill>
        <p:spPr>
          <a:xfrm>
            <a:off x="9894812" y="3990416"/>
            <a:ext cx="8054122" cy="606698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709" y="72656"/>
            <a:ext cx="18288000" cy="1021434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2" r="-28711" b="-29439"/>
            </a:stretch>
          </a:blipFill>
        </p:spPr>
        <p:txBody>
          <a:bodyPr/>
          <a:lstStyle/>
          <a:p>
            <a:endParaRPr lang="en-US" dirty="0"/>
          </a:p>
          <a:p>
            <a:endParaRPr lang="en-US" dirty="0"/>
          </a:p>
        </p:txBody>
      </p:sp>
      <p:sp>
        <p:nvSpPr>
          <p:cNvPr id="11" name="TextBox 11"/>
          <p:cNvSpPr txBox="1"/>
          <p:nvPr/>
        </p:nvSpPr>
        <p:spPr>
          <a:xfrm>
            <a:off x="708878" y="181106"/>
            <a:ext cx="8435122" cy="2489079"/>
          </a:xfrm>
          <a:prstGeom prst="rect">
            <a:avLst/>
          </a:prstGeom>
        </p:spPr>
        <p:txBody>
          <a:bodyPr wrap="square" lIns="0" tIns="0" rIns="0" bIns="0" rtlCol="0" anchor="t">
            <a:spAutoFit/>
          </a:bodyPr>
          <a:lstStyle/>
          <a:p>
            <a:pPr marL="0" lvl="0" indent="0" algn="l">
              <a:lnSpc>
                <a:spcPts val="9738"/>
              </a:lnSpc>
              <a:spcBef>
                <a:spcPct val="0"/>
              </a:spcBef>
            </a:pPr>
            <a:r>
              <a:rPr lang="en-US" sz="8115" u="none" strike="noStrike" dirty="0" err="1">
                <a:solidFill>
                  <a:srgbClr val="3E3E3E"/>
                </a:solidFill>
                <a:latin typeface="Nunito 1 Heavy"/>
              </a:rPr>
              <a:t>Trò</a:t>
            </a:r>
            <a:r>
              <a:rPr lang="en-US" sz="8115" u="none" strike="noStrike" dirty="0">
                <a:solidFill>
                  <a:srgbClr val="3E3E3E"/>
                </a:solidFill>
                <a:latin typeface="Nunito 1 Heavy"/>
              </a:rPr>
              <a:t> </a:t>
            </a:r>
            <a:r>
              <a:rPr lang="en-US" sz="8115" u="none" strike="noStrike" dirty="0" err="1">
                <a:solidFill>
                  <a:srgbClr val="3E3E3E"/>
                </a:solidFill>
                <a:latin typeface="Nunito 1 Heavy"/>
              </a:rPr>
              <a:t>chơi</a:t>
            </a:r>
            <a:r>
              <a:rPr lang="en-US" sz="8115" u="none" strike="noStrike" dirty="0">
                <a:solidFill>
                  <a:srgbClr val="3E3E3E"/>
                </a:solidFill>
                <a:latin typeface="Nunito 1 Heavy"/>
              </a:rPr>
              <a:t>: </a:t>
            </a:r>
            <a:r>
              <a:rPr lang="en-US" sz="8115" u="none" strike="noStrike" dirty="0" err="1">
                <a:solidFill>
                  <a:srgbClr val="3E3E3E"/>
                </a:solidFill>
                <a:latin typeface="Nunito 1 Heavy"/>
              </a:rPr>
              <a:t>Luật</a:t>
            </a:r>
            <a:r>
              <a:rPr lang="en-US" sz="8115" u="none" strike="noStrike" dirty="0">
                <a:solidFill>
                  <a:srgbClr val="3E3E3E"/>
                </a:solidFill>
                <a:latin typeface="Nunito 1 Heavy"/>
              </a:rPr>
              <a:t> </a:t>
            </a:r>
            <a:r>
              <a:rPr lang="en-US" sz="8115" u="none" strike="noStrike" dirty="0" err="1">
                <a:solidFill>
                  <a:srgbClr val="3E3E3E"/>
                </a:solidFill>
                <a:latin typeface="Nunito 1 Heavy"/>
              </a:rPr>
              <a:t>gia</a:t>
            </a:r>
            <a:r>
              <a:rPr lang="en-US" sz="8115" u="none" strike="noStrike" dirty="0">
                <a:solidFill>
                  <a:srgbClr val="3E3E3E"/>
                </a:solidFill>
                <a:latin typeface="Nunito 1 Heavy"/>
              </a:rPr>
              <a:t> </a:t>
            </a:r>
            <a:r>
              <a:rPr lang="en-US" sz="8115" u="none" strike="noStrike" dirty="0" err="1">
                <a:solidFill>
                  <a:srgbClr val="3E3E3E"/>
                </a:solidFill>
                <a:latin typeface="Nunito 1 Heavy"/>
              </a:rPr>
              <a:t>thi</a:t>
            </a:r>
            <a:r>
              <a:rPr lang="en-US" sz="8115" u="none" strike="noStrike" dirty="0">
                <a:solidFill>
                  <a:srgbClr val="3E3E3E"/>
                </a:solidFill>
                <a:latin typeface="Nunito 1 Heavy"/>
              </a:rPr>
              <a:t> </a:t>
            </a:r>
            <a:r>
              <a:rPr lang="en-US" sz="8115" u="none" strike="noStrike" dirty="0" err="1">
                <a:solidFill>
                  <a:srgbClr val="3E3E3E"/>
                </a:solidFill>
                <a:latin typeface="Nunito 1 Heavy"/>
              </a:rPr>
              <a:t>tài</a:t>
            </a:r>
            <a:endParaRPr lang="en-US" sz="8115" u="none" strike="noStrike" dirty="0">
              <a:solidFill>
                <a:srgbClr val="3E3E3E"/>
              </a:solidFill>
              <a:latin typeface="Nunito 1 Heavy"/>
            </a:endParaRPr>
          </a:p>
        </p:txBody>
      </p:sp>
      <p:pic>
        <p:nvPicPr>
          <p:cNvPr id="28" name="Google Shape;73;p11">
            <a:extLst>
              <a:ext uri="{FF2B5EF4-FFF2-40B4-BE49-F238E27FC236}">
                <a16:creationId xmlns:a16="http://schemas.microsoft.com/office/drawing/2014/main" id="{CB8B6FBE-0793-49DD-90DE-9ADBCDE8401B}"/>
              </a:ext>
            </a:extLst>
          </p:cNvPr>
          <p:cNvPicPr preferRelativeResize="0"/>
          <p:nvPr/>
        </p:nvPicPr>
        <p:blipFill>
          <a:blip r:embed="rId3">
            <a:alphaModFix/>
          </a:blip>
          <a:stretch>
            <a:fillRect/>
          </a:stretch>
        </p:blipFill>
        <p:spPr>
          <a:xfrm>
            <a:off x="9852878" y="-57150"/>
            <a:ext cx="8054122" cy="4875803"/>
          </a:xfrm>
          <a:prstGeom prst="rect">
            <a:avLst/>
          </a:prstGeom>
          <a:noFill/>
          <a:ln>
            <a:noFill/>
          </a:ln>
        </p:spPr>
      </p:pic>
      <p:pic>
        <p:nvPicPr>
          <p:cNvPr id="29" name="Google Shape;197;p16">
            <a:extLst>
              <a:ext uri="{FF2B5EF4-FFF2-40B4-BE49-F238E27FC236}">
                <a16:creationId xmlns:a16="http://schemas.microsoft.com/office/drawing/2014/main" id="{DFFE59AA-30D2-45AC-9CAC-D31DF1B9BEF0}"/>
              </a:ext>
            </a:extLst>
          </p:cNvPr>
          <p:cNvPicPr preferRelativeResize="0"/>
          <p:nvPr/>
        </p:nvPicPr>
        <p:blipFill>
          <a:blip r:embed="rId4">
            <a:alphaModFix/>
          </a:blip>
          <a:stretch>
            <a:fillRect/>
          </a:stretch>
        </p:blipFill>
        <p:spPr>
          <a:xfrm>
            <a:off x="19026186" y="-3009900"/>
            <a:ext cx="6910674" cy="7087529"/>
          </a:xfrm>
          <a:prstGeom prst="rect">
            <a:avLst/>
          </a:prstGeom>
          <a:noFill/>
          <a:ln>
            <a:noFill/>
          </a:ln>
        </p:spPr>
      </p:pic>
      <p:sp>
        <p:nvSpPr>
          <p:cNvPr id="30" name="Google Shape;189;p16">
            <a:extLst>
              <a:ext uri="{FF2B5EF4-FFF2-40B4-BE49-F238E27FC236}">
                <a16:creationId xmlns:a16="http://schemas.microsoft.com/office/drawing/2014/main" id="{488E140D-3E9B-4C76-BD20-4F3F10872C82}"/>
              </a:ext>
            </a:extLst>
          </p:cNvPr>
          <p:cNvSpPr txBox="1"/>
          <p:nvPr/>
        </p:nvSpPr>
        <p:spPr>
          <a:xfrm>
            <a:off x="1481268" y="-2610376"/>
            <a:ext cx="11450550" cy="158812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8600" b="0" i="0" u="none" strike="noStrike" cap="none" dirty="0" err="1">
                <a:solidFill>
                  <a:srgbClr val="0070C0"/>
                </a:solidFill>
                <a:latin typeface="Nunito 1 Heavy" panose="020B0604020202020204" charset="0"/>
                <a:ea typeface="Notable"/>
                <a:cs typeface="Notable"/>
                <a:sym typeface="Notable"/>
              </a:rPr>
              <a:t>Vòng</a:t>
            </a:r>
            <a:r>
              <a:rPr lang="en-US" sz="8600" b="0" i="0" u="none" strike="noStrike" cap="none" dirty="0">
                <a:solidFill>
                  <a:srgbClr val="0070C0"/>
                </a:solidFill>
                <a:latin typeface="Nunito 1 Heavy" panose="020B0604020202020204" charset="0"/>
                <a:ea typeface="Notable"/>
                <a:cs typeface="Notable"/>
                <a:sym typeface="Notable"/>
              </a:rPr>
              <a:t> 1: </a:t>
            </a:r>
            <a:r>
              <a:rPr lang="en-US" sz="8600" b="0" i="0" u="none" strike="noStrike" cap="none" dirty="0" err="1">
                <a:solidFill>
                  <a:srgbClr val="0070C0"/>
                </a:solidFill>
                <a:latin typeface="Nunito 1 Heavy" panose="020B0604020202020204" charset="0"/>
                <a:ea typeface="Notable"/>
                <a:cs typeface="Notable"/>
                <a:sym typeface="Notable"/>
              </a:rPr>
              <a:t>Tư</a:t>
            </a:r>
            <a:r>
              <a:rPr lang="en-US" sz="8600" b="0" i="0" u="none" strike="noStrike" cap="none" dirty="0">
                <a:solidFill>
                  <a:srgbClr val="0070C0"/>
                </a:solidFill>
                <a:latin typeface="Nunito 1 Heavy" panose="020B0604020202020204" charset="0"/>
                <a:ea typeface="Notable"/>
                <a:cs typeface="Notable"/>
                <a:sym typeface="Notable"/>
              </a:rPr>
              <a:t> </a:t>
            </a:r>
            <a:r>
              <a:rPr lang="en-US" sz="8600" b="0" i="0" u="none" strike="noStrike" cap="none" dirty="0" err="1">
                <a:solidFill>
                  <a:srgbClr val="0070C0"/>
                </a:solidFill>
                <a:latin typeface="Nunito 1 Heavy" panose="020B0604020202020204" charset="0"/>
                <a:ea typeface="Notable"/>
                <a:cs typeface="Notable"/>
                <a:sym typeface="Notable"/>
              </a:rPr>
              <a:t>vấn</a:t>
            </a:r>
            <a:r>
              <a:rPr lang="en-US" sz="8600" b="0" i="0" u="none" strike="noStrike" cap="none" dirty="0">
                <a:solidFill>
                  <a:srgbClr val="0070C0"/>
                </a:solidFill>
                <a:latin typeface="Nunito 1 Heavy" panose="020B0604020202020204" charset="0"/>
                <a:ea typeface="Notable"/>
                <a:cs typeface="Notable"/>
                <a:sym typeface="Notable"/>
              </a:rPr>
              <a:t> </a:t>
            </a:r>
            <a:r>
              <a:rPr lang="en-US" sz="8600" b="0" i="0" u="none" strike="noStrike" cap="none" dirty="0" err="1">
                <a:solidFill>
                  <a:srgbClr val="0070C0"/>
                </a:solidFill>
                <a:latin typeface="Nunito 1 Heavy" panose="020B0604020202020204" charset="0"/>
                <a:ea typeface="Notable"/>
                <a:cs typeface="Notable"/>
                <a:sym typeface="Notable"/>
              </a:rPr>
              <a:t>luật</a:t>
            </a:r>
            <a:endParaRPr dirty="0">
              <a:solidFill>
                <a:srgbClr val="0070C0"/>
              </a:solidFill>
              <a:latin typeface="Nunito 1 Heavy" panose="020B0604020202020204" charset="0"/>
            </a:endParaRPr>
          </a:p>
        </p:txBody>
      </p:sp>
      <p:sp>
        <p:nvSpPr>
          <p:cNvPr id="32" name="Google Shape;189;p16">
            <a:extLst>
              <a:ext uri="{FF2B5EF4-FFF2-40B4-BE49-F238E27FC236}">
                <a16:creationId xmlns:a16="http://schemas.microsoft.com/office/drawing/2014/main" id="{7E68E63C-4274-4741-8FC7-97DF7625E1FF}"/>
              </a:ext>
            </a:extLst>
          </p:cNvPr>
          <p:cNvSpPr txBox="1"/>
          <p:nvPr/>
        </p:nvSpPr>
        <p:spPr>
          <a:xfrm>
            <a:off x="596176" y="2763663"/>
            <a:ext cx="11450550" cy="9971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400" b="0" i="0" u="none" strike="noStrike" cap="none" dirty="0" err="1">
                <a:solidFill>
                  <a:srgbClr val="0070C0"/>
                </a:solidFill>
                <a:latin typeface="Nunito 1 Heavy" panose="020B0604020202020204" charset="0"/>
                <a:ea typeface="Notable"/>
                <a:cs typeface="Notable"/>
                <a:sym typeface="Notable"/>
              </a:rPr>
              <a:t>Vòng</a:t>
            </a:r>
            <a:r>
              <a:rPr lang="en-US" sz="5400" b="0" i="0" u="none" strike="noStrike" cap="none" dirty="0">
                <a:solidFill>
                  <a:srgbClr val="0070C0"/>
                </a:solidFill>
                <a:latin typeface="Nunito 1 Heavy" panose="020B0604020202020204" charset="0"/>
                <a:ea typeface="Notable"/>
                <a:cs typeface="Notable"/>
                <a:sym typeface="Notable"/>
              </a:rPr>
              <a:t> 1: </a:t>
            </a:r>
            <a:r>
              <a:rPr lang="en-US" sz="5400" b="0" i="0" u="none" strike="noStrike" cap="none" dirty="0" err="1">
                <a:solidFill>
                  <a:srgbClr val="0070C0"/>
                </a:solidFill>
                <a:latin typeface="Nunito 1 Heavy" panose="020B0604020202020204" charset="0"/>
                <a:ea typeface="Notable"/>
                <a:cs typeface="Notable"/>
                <a:sym typeface="Notable"/>
              </a:rPr>
              <a:t>Tư</a:t>
            </a:r>
            <a:r>
              <a:rPr lang="en-US" sz="5400" b="0" i="0" u="none" strike="noStrike" cap="none" dirty="0">
                <a:solidFill>
                  <a:srgbClr val="0070C0"/>
                </a:solidFill>
                <a:latin typeface="Nunito 1 Heavy" panose="020B0604020202020204" charset="0"/>
                <a:ea typeface="Notable"/>
                <a:cs typeface="Notable"/>
                <a:sym typeface="Notable"/>
              </a:rPr>
              <a:t> </a:t>
            </a:r>
            <a:r>
              <a:rPr lang="en-US" sz="5400" b="0" i="0" u="none" strike="noStrike" cap="none" dirty="0" err="1">
                <a:solidFill>
                  <a:srgbClr val="0070C0"/>
                </a:solidFill>
                <a:latin typeface="Nunito 1 Heavy" panose="020B0604020202020204" charset="0"/>
                <a:ea typeface="Notable"/>
                <a:cs typeface="Notable"/>
                <a:sym typeface="Notable"/>
              </a:rPr>
              <a:t>vấn</a:t>
            </a:r>
            <a:r>
              <a:rPr lang="en-US" sz="5400" b="0" i="0" u="none" strike="noStrike" cap="none" dirty="0">
                <a:solidFill>
                  <a:srgbClr val="0070C0"/>
                </a:solidFill>
                <a:latin typeface="Nunito 1 Heavy" panose="020B0604020202020204" charset="0"/>
                <a:ea typeface="Notable"/>
                <a:cs typeface="Notable"/>
                <a:sym typeface="Notable"/>
              </a:rPr>
              <a:t> </a:t>
            </a:r>
            <a:r>
              <a:rPr lang="en-US" sz="5400" b="0" i="0" u="none" strike="noStrike" cap="none" dirty="0" err="1">
                <a:solidFill>
                  <a:srgbClr val="0070C0"/>
                </a:solidFill>
                <a:latin typeface="Nunito 1 Heavy" panose="020B0604020202020204" charset="0"/>
                <a:ea typeface="Notable"/>
                <a:cs typeface="Notable"/>
                <a:sym typeface="Notable"/>
              </a:rPr>
              <a:t>luật</a:t>
            </a:r>
            <a:endParaRPr sz="1050" dirty="0">
              <a:solidFill>
                <a:srgbClr val="0070C0"/>
              </a:solidFill>
              <a:latin typeface="Nunito 1 Heavy" panose="020B0604020202020204" charset="0"/>
            </a:endParaRPr>
          </a:p>
        </p:txBody>
      </p:sp>
      <p:sp>
        <p:nvSpPr>
          <p:cNvPr id="33" name="Google Shape;189;p16">
            <a:extLst>
              <a:ext uri="{FF2B5EF4-FFF2-40B4-BE49-F238E27FC236}">
                <a16:creationId xmlns:a16="http://schemas.microsoft.com/office/drawing/2014/main" id="{97E83164-BA90-48DC-974D-58D871B56604}"/>
              </a:ext>
            </a:extLst>
          </p:cNvPr>
          <p:cNvSpPr txBox="1"/>
          <p:nvPr/>
        </p:nvSpPr>
        <p:spPr>
          <a:xfrm>
            <a:off x="641901" y="3801816"/>
            <a:ext cx="11450550" cy="9971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400" b="0" i="0" u="none" strike="noStrike" cap="none" dirty="0" err="1">
                <a:solidFill>
                  <a:srgbClr val="0070C0"/>
                </a:solidFill>
                <a:latin typeface="Nunito 1 Heavy" panose="020B0604020202020204" charset="0"/>
                <a:ea typeface="Notable"/>
                <a:cs typeface="Notable"/>
                <a:sym typeface="Notable"/>
              </a:rPr>
              <a:t>Vòng</a:t>
            </a:r>
            <a:r>
              <a:rPr lang="en-US" sz="5400" b="0" i="0" u="none" strike="noStrike" cap="none" dirty="0">
                <a:solidFill>
                  <a:srgbClr val="0070C0"/>
                </a:solidFill>
                <a:latin typeface="Nunito 1 Heavy" panose="020B0604020202020204" charset="0"/>
                <a:ea typeface="Notable"/>
                <a:cs typeface="Notable"/>
                <a:sym typeface="Notable"/>
              </a:rPr>
              <a:t> 2: </a:t>
            </a:r>
            <a:r>
              <a:rPr lang="en-US" sz="5400" b="0" i="0" u="none" strike="noStrike" cap="none" dirty="0" err="1">
                <a:solidFill>
                  <a:srgbClr val="0070C0"/>
                </a:solidFill>
                <a:latin typeface="Nunito 1 Heavy" panose="020B0604020202020204" charset="0"/>
                <a:ea typeface="Notable"/>
                <a:cs typeface="Notable"/>
                <a:sym typeface="Notable"/>
              </a:rPr>
              <a:t>Tranh</a:t>
            </a:r>
            <a:r>
              <a:rPr lang="en-US" sz="5400" b="0" i="0" u="none" strike="noStrike" cap="none" dirty="0">
                <a:solidFill>
                  <a:srgbClr val="0070C0"/>
                </a:solidFill>
                <a:latin typeface="Nunito 1 Heavy" panose="020B0604020202020204" charset="0"/>
                <a:ea typeface="Notable"/>
                <a:cs typeface="Notable"/>
                <a:sym typeface="Notable"/>
              </a:rPr>
              <a:t> </a:t>
            </a:r>
            <a:r>
              <a:rPr lang="en-US" sz="5400" b="0" i="0" u="none" strike="noStrike" cap="none" dirty="0" err="1">
                <a:solidFill>
                  <a:srgbClr val="0070C0"/>
                </a:solidFill>
                <a:latin typeface="Nunito 1 Heavy" panose="020B0604020202020204" charset="0"/>
                <a:ea typeface="Notable"/>
                <a:cs typeface="Notable"/>
                <a:sym typeface="Notable"/>
              </a:rPr>
              <a:t>tụng</a:t>
            </a:r>
            <a:endParaRPr sz="1050" dirty="0">
              <a:solidFill>
                <a:srgbClr val="0070C0"/>
              </a:solidFill>
              <a:latin typeface="Nunito 1 Heavy" panose="020B0604020202020204" charset="0"/>
            </a:endParaRPr>
          </a:p>
        </p:txBody>
      </p:sp>
      <p:sp>
        <p:nvSpPr>
          <p:cNvPr id="21" name="Google Shape;189;p16">
            <a:extLst>
              <a:ext uri="{FF2B5EF4-FFF2-40B4-BE49-F238E27FC236}">
                <a16:creationId xmlns:a16="http://schemas.microsoft.com/office/drawing/2014/main" id="{F7C98341-6ED7-43CD-B971-56094B89861B}"/>
              </a:ext>
            </a:extLst>
          </p:cNvPr>
          <p:cNvSpPr txBox="1"/>
          <p:nvPr/>
        </p:nvSpPr>
        <p:spPr>
          <a:xfrm>
            <a:off x="641901" y="4921119"/>
            <a:ext cx="11450550" cy="9971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400" b="0" i="0" u="none" strike="noStrike" cap="none" dirty="0" err="1">
                <a:solidFill>
                  <a:srgbClr val="0070C0"/>
                </a:solidFill>
                <a:latin typeface="Nunito 1 Heavy" panose="020B0604020202020204" charset="0"/>
                <a:ea typeface="Notable"/>
                <a:cs typeface="Notable"/>
                <a:sym typeface="Notable"/>
              </a:rPr>
              <a:t>Vòng</a:t>
            </a:r>
            <a:r>
              <a:rPr lang="en-US" sz="5400" b="0" i="0" u="none" strike="noStrike" cap="none" dirty="0">
                <a:solidFill>
                  <a:srgbClr val="0070C0"/>
                </a:solidFill>
                <a:latin typeface="Nunito 1 Heavy" panose="020B0604020202020204" charset="0"/>
                <a:ea typeface="Notable"/>
                <a:cs typeface="Notable"/>
                <a:sym typeface="Notable"/>
              </a:rPr>
              <a:t> 3: </a:t>
            </a:r>
            <a:r>
              <a:rPr lang="en-US" sz="5400" b="0" i="0" u="none" strike="noStrike" cap="none" dirty="0" err="1">
                <a:solidFill>
                  <a:srgbClr val="0070C0"/>
                </a:solidFill>
                <a:latin typeface="Nunito 1 Heavy" panose="020B0604020202020204" charset="0"/>
                <a:ea typeface="Notable"/>
                <a:cs typeface="Notable"/>
                <a:sym typeface="Notable"/>
              </a:rPr>
              <a:t>Bảo</a:t>
            </a:r>
            <a:r>
              <a:rPr lang="en-US" sz="5400" b="0" i="0" u="none" strike="noStrike" cap="none" dirty="0">
                <a:solidFill>
                  <a:srgbClr val="0070C0"/>
                </a:solidFill>
                <a:latin typeface="Nunito 1 Heavy" panose="020B0604020202020204" charset="0"/>
                <a:ea typeface="Notable"/>
                <a:cs typeface="Notable"/>
                <a:sym typeface="Notable"/>
              </a:rPr>
              <a:t> </a:t>
            </a:r>
            <a:r>
              <a:rPr lang="en-US" sz="5400" b="0" i="0" u="none" strike="noStrike" cap="none" dirty="0" err="1">
                <a:solidFill>
                  <a:srgbClr val="0070C0"/>
                </a:solidFill>
                <a:latin typeface="Nunito 1 Heavy" panose="020B0604020202020204" charset="0"/>
                <a:ea typeface="Notable"/>
                <a:cs typeface="Notable"/>
                <a:sym typeface="Notable"/>
              </a:rPr>
              <a:t>vệ</a:t>
            </a:r>
            <a:r>
              <a:rPr lang="en-US" sz="5400" b="0" i="0" u="none" strike="noStrike" cap="none" dirty="0">
                <a:solidFill>
                  <a:srgbClr val="0070C0"/>
                </a:solidFill>
                <a:latin typeface="Nunito 1 Heavy" panose="020B0604020202020204" charset="0"/>
                <a:ea typeface="Notable"/>
                <a:cs typeface="Notable"/>
                <a:sym typeface="Notable"/>
              </a:rPr>
              <a:t> </a:t>
            </a:r>
            <a:r>
              <a:rPr lang="en-US" sz="5400" b="0" i="0" u="none" strike="noStrike" cap="none" dirty="0" err="1">
                <a:solidFill>
                  <a:srgbClr val="0070C0"/>
                </a:solidFill>
                <a:latin typeface="Nunito 1 Heavy" panose="020B0604020202020204" charset="0"/>
                <a:ea typeface="Notable"/>
                <a:cs typeface="Notable"/>
                <a:sym typeface="Notable"/>
              </a:rPr>
              <a:t>thân</a:t>
            </a:r>
            <a:r>
              <a:rPr lang="en-US" sz="5400" b="0" i="0" u="none" strike="noStrike" cap="none" dirty="0">
                <a:solidFill>
                  <a:srgbClr val="0070C0"/>
                </a:solidFill>
                <a:latin typeface="Nunito 1 Heavy" panose="020B0604020202020204" charset="0"/>
                <a:ea typeface="Notable"/>
                <a:cs typeface="Notable"/>
                <a:sym typeface="Notable"/>
              </a:rPr>
              <a:t> </a:t>
            </a:r>
            <a:r>
              <a:rPr lang="en-US" sz="5400" b="0" i="0" u="none" strike="noStrike" cap="none" dirty="0" err="1">
                <a:solidFill>
                  <a:srgbClr val="0070C0"/>
                </a:solidFill>
                <a:latin typeface="Nunito 1 Heavy" panose="020B0604020202020204" charset="0"/>
                <a:ea typeface="Notable"/>
                <a:cs typeface="Notable"/>
                <a:sym typeface="Notable"/>
              </a:rPr>
              <a:t>chủ</a:t>
            </a:r>
            <a:endParaRPr sz="1050" dirty="0">
              <a:solidFill>
                <a:srgbClr val="0070C0"/>
              </a:solidFill>
              <a:latin typeface="Nunito 1 Heavy" panose="020B0604020202020204" charset="0"/>
            </a:endParaRPr>
          </a:p>
        </p:txBody>
      </p:sp>
      <p:grpSp>
        <p:nvGrpSpPr>
          <p:cNvPr id="3" name="Group 2">
            <a:extLst>
              <a:ext uri="{FF2B5EF4-FFF2-40B4-BE49-F238E27FC236}">
                <a16:creationId xmlns:a16="http://schemas.microsoft.com/office/drawing/2014/main" id="{8D64F84C-3A57-4ABE-A2E5-B1EE36F19854}"/>
              </a:ext>
            </a:extLst>
          </p:cNvPr>
          <p:cNvGrpSpPr/>
          <p:nvPr/>
        </p:nvGrpSpPr>
        <p:grpSpPr>
          <a:xfrm>
            <a:off x="1026372" y="5909606"/>
            <a:ext cx="16112764" cy="3809879"/>
            <a:chOff x="1026372" y="5909606"/>
            <a:chExt cx="16112764" cy="3809879"/>
          </a:xfrm>
        </p:grpSpPr>
        <p:sp>
          <p:nvSpPr>
            <p:cNvPr id="7" name="TextBox 7"/>
            <p:cNvSpPr txBox="1"/>
            <p:nvPr/>
          </p:nvSpPr>
          <p:spPr>
            <a:xfrm>
              <a:off x="9421569" y="9359771"/>
              <a:ext cx="3510249" cy="359714"/>
            </a:xfrm>
            <a:prstGeom prst="rect">
              <a:avLst/>
            </a:prstGeom>
          </p:spPr>
          <p:txBody>
            <a:bodyPr lIns="0" tIns="0" rIns="0" bIns="0" rtlCol="0" anchor="t">
              <a:spAutoFit/>
            </a:bodyPr>
            <a:lstStyle/>
            <a:p>
              <a:pPr marL="0" lvl="0" indent="0" algn="ctr">
                <a:lnSpc>
                  <a:spcPts val="2279"/>
                </a:lnSpc>
                <a:spcBef>
                  <a:spcPct val="0"/>
                </a:spcBef>
              </a:pPr>
              <a:r>
                <a:rPr lang="en-US" sz="3600" dirty="0" err="1">
                  <a:solidFill>
                    <a:srgbClr val="3E3E3E"/>
                  </a:solidFill>
                  <a:latin typeface="Nunito 1 Ultra-Bold"/>
                </a:rPr>
                <a:t>Đoàn</a:t>
              </a:r>
              <a:r>
                <a:rPr lang="en-US" sz="3600" dirty="0">
                  <a:solidFill>
                    <a:srgbClr val="3E3E3E"/>
                  </a:solidFill>
                  <a:latin typeface="Nunito 1 Ultra-Bold"/>
                </a:rPr>
                <a:t> </a:t>
              </a:r>
              <a:r>
                <a:rPr lang="en-US" sz="3600" dirty="0" err="1">
                  <a:solidFill>
                    <a:srgbClr val="3E3E3E"/>
                  </a:solidFill>
                  <a:latin typeface="Nunito 1 Ultra-Bold"/>
                </a:rPr>
                <a:t>luật</a:t>
              </a:r>
              <a:r>
                <a:rPr lang="en-US" sz="3600" dirty="0">
                  <a:solidFill>
                    <a:srgbClr val="3E3E3E"/>
                  </a:solidFill>
                  <a:latin typeface="Nunito 1 Ultra-Bold"/>
                </a:rPr>
                <a:t> </a:t>
              </a:r>
              <a:r>
                <a:rPr lang="en-US" sz="3600" dirty="0" err="1">
                  <a:solidFill>
                    <a:srgbClr val="3E3E3E"/>
                  </a:solidFill>
                  <a:latin typeface="Nunito 1 Ultra-Bold"/>
                </a:rPr>
                <a:t>sư</a:t>
              </a:r>
              <a:r>
                <a:rPr lang="en-US" sz="3600" u="none" dirty="0">
                  <a:solidFill>
                    <a:srgbClr val="3E3E3E"/>
                  </a:solidFill>
                  <a:latin typeface="Nunito 1 Ultra-Bold"/>
                </a:rPr>
                <a:t> 3</a:t>
              </a:r>
            </a:p>
          </p:txBody>
        </p:sp>
        <p:sp>
          <p:nvSpPr>
            <p:cNvPr id="9" name="TextBox 9"/>
            <p:cNvSpPr txBox="1"/>
            <p:nvPr/>
          </p:nvSpPr>
          <p:spPr>
            <a:xfrm>
              <a:off x="13628887" y="9359771"/>
              <a:ext cx="3510249" cy="359714"/>
            </a:xfrm>
            <a:prstGeom prst="rect">
              <a:avLst/>
            </a:prstGeom>
          </p:spPr>
          <p:txBody>
            <a:bodyPr lIns="0" tIns="0" rIns="0" bIns="0" rtlCol="0" anchor="t">
              <a:spAutoFit/>
            </a:bodyPr>
            <a:lstStyle/>
            <a:p>
              <a:pPr marL="0" lvl="0" indent="0" algn="ctr">
                <a:lnSpc>
                  <a:spcPts val="2279"/>
                </a:lnSpc>
                <a:spcBef>
                  <a:spcPct val="0"/>
                </a:spcBef>
              </a:pPr>
              <a:r>
                <a:rPr lang="en-US" sz="3600" dirty="0" err="1">
                  <a:solidFill>
                    <a:srgbClr val="3E3E3E"/>
                  </a:solidFill>
                  <a:latin typeface="Nunito 1 Ultra-Bold"/>
                </a:rPr>
                <a:t>Đoàn</a:t>
              </a:r>
              <a:r>
                <a:rPr lang="en-US" sz="3600" dirty="0">
                  <a:solidFill>
                    <a:srgbClr val="3E3E3E"/>
                  </a:solidFill>
                  <a:latin typeface="Nunito 1 Ultra-Bold"/>
                </a:rPr>
                <a:t> </a:t>
              </a:r>
              <a:r>
                <a:rPr lang="en-US" sz="3600" dirty="0" err="1">
                  <a:solidFill>
                    <a:srgbClr val="3E3E3E"/>
                  </a:solidFill>
                  <a:latin typeface="Nunito 1 Ultra-Bold"/>
                </a:rPr>
                <a:t>luật</a:t>
              </a:r>
              <a:r>
                <a:rPr lang="en-US" sz="3600" dirty="0">
                  <a:solidFill>
                    <a:srgbClr val="3E3E3E"/>
                  </a:solidFill>
                  <a:latin typeface="Nunito 1 Ultra-Bold"/>
                </a:rPr>
                <a:t> </a:t>
              </a:r>
              <a:r>
                <a:rPr lang="en-US" sz="3600" dirty="0" err="1">
                  <a:solidFill>
                    <a:srgbClr val="3E3E3E"/>
                  </a:solidFill>
                  <a:latin typeface="Nunito 1 Ultra-Bold"/>
                </a:rPr>
                <a:t>sư</a:t>
              </a:r>
              <a:r>
                <a:rPr lang="en-US" sz="3600" u="none" dirty="0">
                  <a:solidFill>
                    <a:srgbClr val="3E3E3E"/>
                  </a:solidFill>
                  <a:latin typeface="Nunito 1 Ultra-Bold"/>
                </a:rPr>
                <a:t> 4</a:t>
              </a:r>
            </a:p>
          </p:txBody>
        </p:sp>
        <p:sp>
          <p:nvSpPr>
            <p:cNvPr id="10" name="TextBox 10"/>
            <p:cNvSpPr txBox="1"/>
            <p:nvPr/>
          </p:nvSpPr>
          <p:spPr>
            <a:xfrm>
              <a:off x="5128618" y="9359771"/>
              <a:ext cx="3510249" cy="359714"/>
            </a:xfrm>
            <a:prstGeom prst="rect">
              <a:avLst/>
            </a:prstGeom>
          </p:spPr>
          <p:txBody>
            <a:bodyPr lIns="0" tIns="0" rIns="0" bIns="0" rtlCol="0" anchor="t">
              <a:spAutoFit/>
            </a:bodyPr>
            <a:lstStyle/>
            <a:p>
              <a:pPr marL="0" lvl="0" indent="0" algn="ctr">
                <a:lnSpc>
                  <a:spcPts val="2279"/>
                </a:lnSpc>
                <a:spcBef>
                  <a:spcPct val="0"/>
                </a:spcBef>
              </a:pPr>
              <a:r>
                <a:rPr lang="en-US" sz="3600" dirty="0" err="1">
                  <a:solidFill>
                    <a:srgbClr val="3E3E3E"/>
                  </a:solidFill>
                  <a:latin typeface="Nunito 1 Ultra-Bold"/>
                </a:rPr>
                <a:t>Đoàn</a:t>
              </a:r>
              <a:r>
                <a:rPr lang="en-US" sz="3600" dirty="0">
                  <a:solidFill>
                    <a:srgbClr val="3E3E3E"/>
                  </a:solidFill>
                  <a:latin typeface="Nunito 1 Ultra-Bold"/>
                </a:rPr>
                <a:t> </a:t>
              </a:r>
              <a:r>
                <a:rPr lang="en-US" sz="3600" dirty="0" err="1">
                  <a:solidFill>
                    <a:srgbClr val="3E3E3E"/>
                  </a:solidFill>
                  <a:latin typeface="Nunito 1 Ultra-Bold"/>
                </a:rPr>
                <a:t>luật</a:t>
              </a:r>
              <a:r>
                <a:rPr lang="en-US" sz="3600" dirty="0">
                  <a:solidFill>
                    <a:srgbClr val="3E3E3E"/>
                  </a:solidFill>
                  <a:latin typeface="Nunito 1 Ultra-Bold"/>
                </a:rPr>
                <a:t> </a:t>
              </a:r>
              <a:r>
                <a:rPr lang="en-US" sz="3600" dirty="0" err="1">
                  <a:solidFill>
                    <a:srgbClr val="3E3E3E"/>
                  </a:solidFill>
                  <a:latin typeface="Nunito 1 Ultra-Bold"/>
                </a:rPr>
                <a:t>sư</a:t>
              </a:r>
              <a:r>
                <a:rPr lang="en-US" sz="3600" u="none" dirty="0">
                  <a:solidFill>
                    <a:srgbClr val="3E3E3E"/>
                  </a:solidFill>
                  <a:latin typeface="Nunito 1 Ultra-Bold"/>
                </a:rPr>
                <a:t> 2</a:t>
              </a:r>
            </a:p>
          </p:txBody>
        </p:sp>
        <p:grpSp>
          <p:nvGrpSpPr>
            <p:cNvPr id="12" name="Group 12"/>
            <p:cNvGrpSpPr>
              <a:grpSpLocks noChangeAspect="1"/>
            </p:cNvGrpSpPr>
            <p:nvPr/>
          </p:nvGrpSpPr>
          <p:grpSpPr>
            <a:xfrm>
              <a:off x="1026372" y="5909606"/>
              <a:ext cx="3306133" cy="3229610"/>
              <a:chOff x="0" y="0"/>
              <a:chExt cx="4828540" cy="4716780"/>
            </a:xfrm>
          </p:grpSpPr>
          <p:sp>
            <p:nvSpPr>
              <p:cNvPr id="13" name="Freeform 1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a:stretch>
                  <a:fillRect t="-20507" b="-33223"/>
                </a:stretch>
              </a:blipFill>
            </p:spPr>
          </p:sp>
        </p:grpSp>
        <p:grpSp>
          <p:nvGrpSpPr>
            <p:cNvPr id="14" name="Group 14"/>
            <p:cNvGrpSpPr>
              <a:grpSpLocks noChangeAspect="1"/>
            </p:cNvGrpSpPr>
            <p:nvPr/>
          </p:nvGrpSpPr>
          <p:grpSpPr>
            <a:xfrm>
              <a:off x="5216007" y="5937736"/>
              <a:ext cx="3306133" cy="3229610"/>
              <a:chOff x="0" y="0"/>
              <a:chExt cx="4828540" cy="4716780"/>
            </a:xfrm>
          </p:grpSpPr>
          <p:sp>
            <p:nvSpPr>
              <p:cNvPr id="15" name="Freeform 1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96997" t="-94730" r="-125519" b="-301079"/>
                </a:stretch>
              </a:blipFill>
            </p:spPr>
          </p:sp>
        </p:grpSp>
        <p:grpSp>
          <p:nvGrpSpPr>
            <p:cNvPr id="16" name="Group 16"/>
            <p:cNvGrpSpPr>
              <a:grpSpLocks noChangeAspect="1"/>
            </p:cNvGrpSpPr>
            <p:nvPr/>
          </p:nvGrpSpPr>
          <p:grpSpPr>
            <a:xfrm>
              <a:off x="9448969" y="5964489"/>
              <a:ext cx="3306133" cy="3229610"/>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114158" t="-65810" r="-65182" b="-263625"/>
                </a:stretch>
              </a:blipFill>
            </p:spPr>
          </p:sp>
        </p:grpSp>
        <p:grpSp>
          <p:nvGrpSpPr>
            <p:cNvPr id="18" name="Group 18"/>
            <p:cNvGrpSpPr>
              <a:grpSpLocks noChangeAspect="1"/>
            </p:cNvGrpSpPr>
            <p:nvPr/>
          </p:nvGrpSpPr>
          <p:grpSpPr>
            <a:xfrm>
              <a:off x="13790476" y="5939476"/>
              <a:ext cx="3306133" cy="3229610"/>
              <a:chOff x="0" y="0"/>
              <a:chExt cx="4828540" cy="4716780"/>
            </a:xfrm>
          </p:grpSpPr>
          <p:sp>
            <p:nvSpPr>
              <p:cNvPr id="19" name="Freeform 19"/>
              <p:cNvSpPr/>
              <p:nvPr/>
            </p:nvSpPr>
            <p:spPr>
              <a:xfrm flipH="1">
                <a:off x="-769" y="-7620"/>
                <a:ext cx="4833620" cy="4726940"/>
              </a:xfrm>
              <a:custGeom>
                <a:avLst/>
                <a:gdLst/>
                <a:ahLst/>
                <a:cxnLst/>
                <a:rect l="l" t="t" r="r" b="b"/>
                <a:pathLst>
                  <a:path w="4833620" h="4726940">
                    <a:moveTo>
                      <a:pt x="1417320" y="4662170"/>
                    </a:moveTo>
                    <a:cubicBezTo>
                      <a:pt x="1445260" y="4669790"/>
                      <a:pt x="1466850" y="4679950"/>
                      <a:pt x="1488440" y="4682490"/>
                    </a:cubicBezTo>
                    <a:cubicBezTo>
                      <a:pt x="1610360" y="4692650"/>
                      <a:pt x="1731010" y="4702810"/>
                      <a:pt x="1852930" y="4711700"/>
                    </a:cubicBezTo>
                    <a:cubicBezTo>
                      <a:pt x="1915160" y="4715510"/>
                      <a:pt x="1977390" y="4719320"/>
                      <a:pt x="2039620" y="4720590"/>
                    </a:cubicBezTo>
                    <a:cubicBezTo>
                      <a:pt x="2106930" y="4723130"/>
                      <a:pt x="2174240" y="4726940"/>
                      <a:pt x="2240280" y="4724400"/>
                    </a:cubicBezTo>
                    <a:cubicBezTo>
                      <a:pt x="2303780" y="4723130"/>
                      <a:pt x="2367280" y="4719320"/>
                      <a:pt x="2428240" y="4707890"/>
                    </a:cubicBezTo>
                    <a:cubicBezTo>
                      <a:pt x="2506980" y="4693920"/>
                      <a:pt x="2586990" y="4693920"/>
                      <a:pt x="2664460" y="4681220"/>
                    </a:cubicBezTo>
                    <a:cubicBezTo>
                      <a:pt x="2866390" y="4648200"/>
                      <a:pt x="3072130" y="4657090"/>
                      <a:pt x="3275330" y="4643120"/>
                    </a:cubicBezTo>
                    <a:cubicBezTo>
                      <a:pt x="3389630" y="4635500"/>
                      <a:pt x="3503930" y="4617720"/>
                      <a:pt x="3618230" y="4602480"/>
                    </a:cubicBezTo>
                    <a:cubicBezTo>
                      <a:pt x="3747770" y="4585970"/>
                      <a:pt x="3877310" y="4566920"/>
                      <a:pt x="4008120" y="4549140"/>
                    </a:cubicBezTo>
                    <a:cubicBezTo>
                      <a:pt x="4103370" y="4536440"/>
                      <a:pt x="4199890" y="4523740"/>
                      <a:pt x="4295140" y="4511040"/>
                    </a:cubicBezTo>
                    <a:cubicBezTo>
                      <a:pt x="4297680" y="4511040"/>
                      <a:pt x="4300220" y="4509770"/>
                      <a:pt x="4302760" y="4509770"/>
                    </a:cubicBezTo>
                    <a:cubicBezTo>
                      <a:pt x="4382770" y="4475479"/>
                      <a:pt x="4467860" y="4448810"/>
                      <a:pt x="4541520" y="4404360"/>
                    </a:cubicBezTo>
                    <a:cubicBezTo>
                      <a:pt x="4665980" y="4328160"/>
                      <a:pt x="4719320" y="4206240"/>
                      <a:pt x="4724400" y="4062730"/>
                    </a:cubicBezTo>
                    <a:cubicBezTo>
                      <a:pt x="4725670" y="4013200"/>
                      <a:pt x="4732020" y="3964940"/>
                      <a:pt x="4732020" y="3915410"/>
                    </a:cubicBezTo>
                    <a:cubicBezTo>
                      <a:pt x="4730750" y="3846830"/>
                      <a:pt x="4725670" y="3779520"/>
                      <a:pt x="4721860" y="3712210"/>
                    </a:cubicBezTo>
                    <a:cubicBezTo>
                      <a:pt x="4711700" y="3511550"/>
                      <a:pt x="4706620" y="3310890"/>
                      <a:pt x="4721860" y="3110230"/>
                    </a:cubicBezTo>
                    <a:cubicBezTo>
                      <a:pt x="4735830" y="2929890"/>
                      <a:pt x="4748530" y="2750820"/>
                      <a:pt x="4762500" y="2570480"/>
                    </a:cubicBezTo>
                    <a:cubicBezTo>
                      <a:pt x="4771390" y="2454910"/>
                      <a:pt x="4782820" y="2340610"/>
                      <a:pt x="4790440" y="2225040"/>
                    </a:cubicBezTo>
                    <a:cubicBezTo>
                      <a:pt x="4795520" y="2148840"/>
                      <a:pt x="4794250" y="2071370"/>
                      <a:pt x="4799330" y="1995170"/>
                    </a:cubicBezTo>
                    <a:cubicBezTo>
                      <a:pt x="4801870" y="1951990"/>
                      <a:pt x="4815840" y="1910080"/>
                      <a:pt x="4817110" y="1866900"/>
                    </a:cubicBezTo>
                    <a:cubicBezTo>
                      <a:pt x="4822190" y="1762760"/>
                      <a:pt x="4823460" y="1657350"/>
                      <a:pt x="4826000" y="1551940"/>
                    </a:cubicBezTo>
                    <a:cubicBezTo>
                      <a:pt x="4827270" y="1511300"/>
                      <a:pt x="4833620" y="1470660"/>
                      <a:pt x="4832350" y="1430020"/>
                    </a:cubicBezTo>
                    <a:cubicBezTo>
                      <a:pt x="4831080" y="1366520"/>
                      <a:pt x="4823460" y="1303020"/>
                      <a:pt x="4822190" y="1239520"/>
                    </a:cubicBezTo>
                    <a:cubicBezTo>
                      <a:pt x="4820920" y="1165860"/>
                      <a:pt x="4828540" y="1092200"/>
                      <a:pt x="4826000" y="1019810"/>
                    </a:cubicBezTo>
                    <a:cubicBezTo>
                      <a:pt x="4826000" y="949960"/>
                      <a:pt x="4817110" y="881380"/>
                      <a:pt x="4808220" y="811530"/>
                    </a:cubicBezTo>
                    <a:cubicBezTo>
                      <a:pt x="4805680" y="787400"/>
                      <a:pt x="4787900" y="765810"/>
                      <a:pt x="4782820" y="741680"/>
                    </a:cubicBezTo>
                    <a:cubicBezTo>
                      <a:pt x="4761230" y="622300"/>
                      <a:pt x="4738370" y="502920"/>
                      <a:pt x="4682490" y="392430"/>
                    </a:cubicBezTo>
                    <a:cubicBezTo>
                      <a:pt x="4669790" y="368300"/>
                      <a:pt x="4649470" y="346710"/>
                      <a:pt x="4630420" y="327660"/>
                    </a:cubicBezTo>
                    <a:cubicBezTo>
                      <a:pt x="4624070" y="321310"/>
                      <a:pt x="4608830" y="325120"/>
                      <a:pt x="4605020" y="325120"/>
                    </a:cubicBezTo>
                    <a:cubicBezTo>
                      <a:pt x="4596130" y="308610"/>
                      <a:pt x="4591050" y="292100"/>
                      <a:pt x="4580890" y="284480"/>
                    </a:cubicBezTo>
                    <a:cubicBezTo>
                      <a:pt x="4526280" y="242570"/>
                      <a:pt x="4469130" y="212090"/>
                      <a:pt x="4398010" y="204470"/>
                    </a:cubicBezTo>
                    <a:cubicBezTo>
                      <a:pt x="4344670" y="198120"/>
                      <a:pt x="4292600" y="175260"/>
                      <a:pt x="4239260" y="162560"/>
                    </a:cubicBezTo>
                    <a:cubicBezTo>
                      <a:pt x="4174490" y="147320"/>
                      <a:pt x="4109720" y="129540"/>
                      <a:pt x="4042410" y="120650"/>
                    </a:cubicBezTo>
                    <a:cubicBezTo>
                      <a:pt x="3981450" y="113030"/>
                      <a:pt x="3923030" y="96520"/>
                      <a:pt x="3860800" y="91440"/>
                    </a:cubicBezTo>
                    <a:cubicBezTo>
                      <a:pt x="3797300" y="86360"/>
                      <a:pt x="3733800" y="71120"/>
                      <a:pt x="3669030" y="66040"/>
                    </a:cubicBezTo>
                    <a:cubicBezTo>
                      <a:pt x="3493770" y="53340"/>
                      <a:pt x="3317240" y="44450"/>
                      <a:pt x="3141980" y="34290"/>
                    </a:cubicBezTo>
                    <a:cubicBezTo>
                      <a:pt x="3098800" y="31750"/>
                      <a:pt x="3055620" y="34290"/>
                      <a:pt x="3012440" y="35560"/>
                    </a:cubicBezTo>
                    <a:cubicBezTo>
                      <a:pt x="2990850" y="36830"/>
                      <a:pt x="2969260" y="41910"/>
                      <a:pt x="2946400" y="44450"/>
                    </a:cubicBezTo>
                    <a:cubicBezTo>
                      <a:pt x="2936240" y="45720"/>
                      <a:pt x="2926080" y="41910"/>
                      <a:pt x="2915920" y="41910"/>
                    </a:cubicBezTo>
                    <a:cubicBezTo>
                      <a:pt x="2885440" y="41910"/>
                      <a:pt x="2853690" y="41910"/>
                      <a:pt x="2823210" y="40640"/>
                    </a:cubicBezTo>
                    <a:cubicBezTo>
                      <a:pt x="2764790" y="38100"/>
                      <a:pt x="2705100" y="31750"/>
                      <a:pt x="2646680" y="31750"/>
                    </a:cubicBezTo>
                    <a:cubicBezTo>
                      <a:pt x="2589530" y="31750"/>
                      <a:pt x="2532380" y="35560"/>
                      <a:pt x="2475230" y="38100"/>
                    </a:cubicBezTo>
                    <a:lnTo>
                      <a:pt x="2429510" y="38100"/>
                    </a:lnTo>
                    <a:cubicBezTo>
                      <a:pt x="2359660" y="35560"/>
                      <a:pt x="2291080" y="35560"/>
                      <a:pt x="2221230" y="31750"/>
                    </a:cubicBezTo>
                    <a:cubicBezTo>
                      <a:pt x="2153920" y="27940"/>
                      <a:pt x="2087880" y="19050"/>
                      <a:pt x="2020570" y="15240"/>
                    </a:cubicBezTo>
                    <a:cubicBezTo>
                      <a:pt x="1988820" y="12700"/>
                      <a:pt x="1955800" y="12700"/>
                      <a:pt x="1924050" y="19050"/>
                    </a:cubicBezTo>
                    <a:cubicBezTo>
                      <a:pt x="1875790" y="27940"/>
                      <a:pt x="1830070" y="33020"/>
                      <a:pt x="1781810" y="19050"/>
                    </a:cubicBezTo>
                    <a:cubicBezTo>
                      <a:pt x="1764030" y="13970"/>
                      <a:pt x="1741170" y="22860"/>
                      <a:pt x="1720850" y="25400"/>
                    </a:cubicBezTo>
                    <a:cubicBezTo>
                      <a:pt x="1711960" y="26670"/>
                      <a:pt x="1701800" y="29210"/>
                      <a:pt x="1696720" y="25400"/>
                    </a:cubicBezTo>
                    <a:cubicBezTo>
                      <a:pt x="1662430" y="0"/>
                      <a:pt x="1630680" y="6350"/>
                      <a:pt x="1597660" y="27940"/>
                    </a:cubicBezTo>
                    <a:cubicBezTo>
                      <a:pt x="1593850" y="30480"/>
                      <a:pt x="1583690" y="24130"/>
                      <a:pt x="1576070" y="24130"/>
                    </a:cubicBezTo>
                    <a:cubicBezTo>
                      <a:pt x="1545590" y="24130"/>
                      <a:pt x="1515110" y="24130"/>
                      <a:pt x="1483360" y="25400"/>
                    </a:cubicBezTo>
                    <a:cubicBezTo>
                      <a:pt x="1460500" y="26670"/>
                      <a:pt x="1438910" y="34290"/>
                      <a:pt x="1416050" y="36830"/>
                    </a:cubicBezTo>
                    <a:cubicBezTo>
                      <a:pt x="1366520" y="43180"/>
                      <a:pt x="1315720" y="53340"/>
                      <a:pt x="1264920" y="53340"/>
                    </a:cubicBezTo>
                    <a:cubicBezTo>
                      <a:pt x="1169670" y="54610"/>
                      <a:pt x="1074420" y="58420"/>
                      <a:pt x="980441" y="78740"/>
                    </a:cubicBezTo>
                    <a:cubicBezTo>
                      <a:pt x="892811" y="97790"/>
                      <a:pt x="802641" y="97790"/>
                      <a:pt x="713741" y="113030"/>
                    </a:cubicBezTo>
                    <a:cubicBezTo>
                      <a:pt x="660400" y="121920"/>
                      <a:pt x="605791" y="138430"/>
                      <a:pt x="560070" y="165100"/>
                    </a:cubicBezTo>
                    <a:cubicBezTo>
                      <a:pt x="510541" y="193040"/>
                      <a:pt x="472441" y="238760"/>
                      <a:pt x="427991" y="276860"/>
                    </a:cubicBezTo>
                    <a:cubicBezTo>
                      <a:pt x="411481" y="290830"/>
                      <a:pt x="387350" y="300990"/>
                      <a:pt x="375920" y="318770"/>
                    </a:cubicBezTo>
                    <a:cubicBezTo>
                      <a:pt x="342900" y="367030"/>
                      <a:pt x="313691" y="417830"/>
                      <a:pt x="284480" y="468630"/>
                    </a:cubicBezTo>
                    <a:cubicBezTo>
                      <a:pt x="262890" y="505460"/>
                      <a:pt x="241300" y="543560"/>
                      <a:pt x="224790" y="581660"/>
                    </a:cubicBezTo>
                    <a:cubicBezTo>
                      <a:pt x="207010" y="626110"/>
                      <a:pt x="193040" y="671830"/>
                      <a:pt x="179070" y="718820"/>
                    </a:cubicBezTo>
                    <a:cubicBezTo>
                      <a:pt x="157480" y="792480"/>
                      <a:pt x="132080" y="866140"/>
                      <a:pt x="118110" y="942340"/>
                    </a:cubicBezTo>
                    <a:cubicBezTo>
                      <a:pt x="97790" y="1049020"/>
                      <a:pt x="87630" y="1158240"/>
                      <a:pt x="72390" y="1266190"/>
                    </a:cubicBezTo>
                    <a:cubicBezTo>
                      <a:pt x="67310" y="1301750"/>
                      <a:pt x="60960" y="1337310"/>
                      <a:pt x="58420" y="1372870"/>
                    </a:cubicBezTo>
                    <a:cubicBezTo>
                      <a:pt x="50800" y="1474470"/>
                      <a:pt x="45720" y="1574800"/>
                      <a:pt x="39370" y="1676400"/>
                    </a:cubicBezTo>
                    <a:cubicBezTo>
                      <a:pt x="30480" y="1802130"/>
                      <a:pt x="17780" y="1926590"/>
                      <a:pt x="11430" y="2052320"/>
                    </a:cubicBezTo>
                    <a:cubicBezTo>
                      <a:pt x="5080" y="2172970"/>
                      <a:pt x="0" y="2294890"/>
                      <a:pt x="2540" y="2416810"/>
                    </a:cubicBezTo>
                    <a:cubicBezTo>
                      <a:pt x="6350" y="2620010"/>
                      <a:pt x="16510" y="2821940"/>
                      <a:pt x="26670" y="3025140"/>
                    </a:cubicBezTo>
                    <a:cubicBezTo>
                      <a:pt x="33020" y="3150870"/>
                      <a:pt x="41910" y="3275330"/>
                      <a:pt x="54610" y="3399790"/>
                    </a:cubicBezTo>
                    <a:cubicBezTo>
                      <a:pt x="67310" y="3524250"/>
                      <a:pt x="86360" y="3647440"/>
                      <a:pt x="100330" y="3771900"/>
                    </a:cubicBezTo>
                    <a:cubicBezTo>
                      <a:pt x="110490" y="3858260"/>
                      <a:pt x="113030" y="3944620"/>
                      <a:pt x="124460" y="4029710"/>
                    </a:cubicBezTo>
                    <a:cubicBezTo>
                      <a:pt x="134620" y="4107180"/>
                      <a:pt x="172720" y="4175760"/>
                      <a:pt x="223520" y="4232910"/>
                    </a:cubicBezTo>
                    <a:cubicBezTo>
                      <a:pt x="265430" y="4281170"/>
                      <a:pt x="298450" y="4335780"/>
                      <a:pt x="341630" y="4382770"/>
                    </a:cubicBezTo>
                    <a:cubicBezTo>
                      <a:pt x="379730" y="4424679"/>
                      <a:pt x="421639" y="4466590"/>
                      <a:pt x="487680" y="4467860"/>
                    </a:cubicBezTo>
                    <a:cubicBezTo>
                      <a:pt x="502920" y="4467860"/>
                      <a:pt x="516889" y="4483100"/>
                      <a:pt x="532130" y="4490720"/>
                    </a:cubicBezTo>
                    <a:cubicBezTo>
                      <a:pt x="596900" y="4518660"/>
                      <a:pt x="664209" y="4542790"/>
                      <a:pt x="727709" y="4573270"/>
                    </a:cubicBezTo>
                    <a:cubicBezTo>
                      <a:pt x="844550" y="4629150"/>
                      <a:pt x="970280" y="4638040"/>
                      <a:pt x="1096009" y="4643120"/>
                    </a:cubicBezTo>
                    <a:cubicBezTo>
                      <a:pt x="1144269" y="4645660"/>
                      <a:pt x="1193800" y="4641850"/>
                      <a:pt x="1242059" y="4645660"/>
                    </a:cubicBezTo>
                    <a:cubicBezTo>
                      <a:pt x="1266189" y="4646930"/>
                      <a:pt x="1289050" y="4658360"/>
                      <a:pt x="1311909" y="4663440"/>
                    </a:cubicBezTo>
                    <a:cubicBezTo>
                      <a:pt x="1322069" y="4665980"/>
                      <a:pt x="1332230" y="4664710"/>
                      <a:pt x="1343659" y="4665980"/>
                    </a:cubicBezTo>
                    <a:cubicBezTo>
                      <a:pt x="1358900" y="4667250"/>
                      <a:pt x="1374139" y="4671060"/>
                      <a:pt x="1389380" y="4669790"/>
                    </a:cubicBezTo>
                    <a:cubicBezTo>
                      <a:pt x="1404620" y="4667250"/>
                      <a:pt x="1414780" y="4662170"/>
                      <a:pt x="1417320" y="4662170"/>
                    </a:cubicBezTo>
                    <a:close/>
                  </a:path>
                </a:pathLst>
              </a:custGeom>
              <a:blipFill>
                <a:blip r:embed="rId8"/>
                <a:stretch>
                  <a:fillRect l="-34919" t="-60246" r="-55767" b="-132899"/>
                </a:stretch>
              </a:blipFill>
            </p:spPr>
          </p:sp>
        </p:grpSp>
        <p:sp>
          <p:nvSpPr>
            <p:cNvPr id="22" name="TextBox 8">
              <a:extLst>
                <a:ext uri="{FF2B5EF4-FFF2-40B4-BE49-F238E27FC236}">
                  <a16:creationId xmlns:a16="http://schemas.microsoft.com/office/drawing/2014/main" id="{8DEAF39A-93CE-4A71-B91B-1BE93CCF7818}"/>
                </a:ext>
              </a:extLst>
            </p:cNvPr>
            <p:cNvSpPr txBox="1"/>
            <p:nvPr/>
          </p:nvSpPr>
          <p:spPr>
            <a:xfrm>
              <a:off x="1047154" y="9359771"/>
              <a:ext cx="3510249" cy="359714"/>
            </a:xfrm>
            <a:prstGeom prst="rect">
              <a:avLst/>
            </a:prstGeom>
          </p:spPr>
          <p:txBody>
            <a:bodyPr lIns="0" tIns="0" rIns="0" bIns="0" rtlCol="0" anchor="t">
              <a:spAutoFit/>
            </a:bodyPr>
            <a:lstStyle/>
            <a:p>
              <a:pPr marL="0" lvl="0" indent="0" algn="ctr">
                <a:lnSpc>
                  <a:spcPts val="2279"/>
                </a:lnSpc>
                <a:spcBef>
                  <a:spcPct val="0"/>
                </a:spcBef>
              </a:pPr>
              <a:r>
                <a:rPr lang="en-US" sz="3600" dirty="0" err="1">
                  <a:solidFill>
                    <a:srgbClr val="3E3E3E"/>
                  </a:solidFill>
                  <a:latin typeface="Nunito 1 Ultra-Bold"/>
                </a:rPr>
                <a:t>Đoàn</a:t>
              </a:r>
              <a:r>
                <a:rPr lang="en-US" sz="3600" dirty="0">
                  <a:solidFill>
                    <a:srgbClr val="3E3E3E"/>
                  </a:solidFill>
                  <a:latin typeface="Nunito 1 Ultra-Bold"/>
                </a:rPr>
                <a:t> </a:t>
              </a:r>
              <a:r>
                <a:rPr lang="en-US" sz="3600" dirty="0" err="1">
                  <a:solidFill>
                    <a:srgbClr val="3E3E3E"/>
                  </a:solidFill>
                  <a:latin typeface="Nunito 1 Ultra-Bold"/>
                </a:rPr>
                <a:t>Luật</a:t>
              </a:r>
              <a:r>
                <a:rPr lang="en-US" sz="3600" dirty="0">
                  <a:solidFill>
                    <a:srgbClr val="3E3E3E"/>
                  </a:solidFill>
                  <a:latin typeface="Nunito 1 Ultra-Bold"/>
                </a:rPr>
                <a:t> </a:t>
              </a:r>
              <a:r>
                <a:rPr lang="en-US" sz="3600" dirty="0" err="1">
                  <a:solidFill>
                    <a:srgbClr val="3E3E3E"/>
                  </a:solidFill>
                  <a:latin typeface="Nunito 1 Ultra-Bold"/>
                </a:rPr>
                <a:t>sư</a:t>
              </a:r>
              <a:r>
                <a:rPr lang="en-US" sz="3600" dirty="0">
                  <a:solidFill>
                    <a:srgbClr val="3E3E3E"/>
                  </a:solidFill>
                  <a:latin typeface="Nunito 1 Ultra-Bold"/>
                </a:rPr>
                <a:t> 1</a:t>
              </a:r>
              <a:endParaRPr lang="en-US" sz="3600" u="none" dirty="0">
                <a:solidFill>
                  <a:srgbClr val="3E3E3E"/>
                </a:solidFill>
                <a:latin typeface="Nunito 1 Ultra-Bold"/>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1579</TotalTime>
  <Words>1466</Words>
  <Application>Microsoft Office PowerPoint</Application>
  <PresentationFormat>Custom</PresentationFormat>
  <Paragraphs>188</Paragraphs>
  <Slides>28</Slides>
  <Notes>5</Notes>
  <HiddenSlides>0</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28</vt:i4>
      </vt:variant>
    </vt:vector>
  </HeadingPairs>
  <TitlesOfParts>
    <vt:vector size="45" baseType="lpstr">
      <vt:lpstr>Times New Roman</vt:lpstr>
      <vt:lpstr>Amsterdam Three</vt:lpstr>
      <vt:lpstr>Notable</vt:lpstr>
      <vt:lpstr>Nunito 1 Ultra-Bold</vt:lpstr>
      <vt:lpstr>Asap</vt:lpstr>
      <vt:lpstr>DejaVu Serif</vt:lpstr>
      <vt:lpstr>Cabin Bold</vt:lpstr>
      <vt:lpstr>DejaVu Serif Bold</vt:lpstr>
      <vt:lpstr>Calibri</vt:lpstr>
      <vt:lpstr>맑은 고딕</vt:lpstr>
      <vt:lpstr>Times New Roman Bold</vt:lpstr>
      <vt:lpstr>Nunito 1 Bold</vt:lpstr>
      <vt:lpstr>Arial</vt:lpstr>
      <vt:lpstr>Cabin</vt:lpstr>
      <vt:lpstr>Muli Ultra-Bold</vt:lpstr>
      <vt:lpstr>Nunito 1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Modern 3D Marketing Plan Presentation</dc:title>
  <dc:creator>Dell 5547</dc:creator>
  <cp:lastModifiedBy>Admin</cp:lastModifiedBy>
  <cp:revision>39</cp:revision>
  <dcterms:created xsi:type="dcterms:W3CDTF">2006-08-16T00:00:00Z</dcterms:created>
  <dcterms:modified xsi:type="dcterms:W3CDTF">2024-07-12T14:25:32Z</dcterms:modified>
  <dc:identifier>DAGJCAN2tqw</dc:identifier>
</cp:coreProperties>
</file>