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69" r:id="rId4"/>
    <p:sldMasterId id="2147483671" r:id="rId5"/>
  </p:sldMasterIdLst>
  <p:notesMasterIdLst>
    <p:notesMasterId r:id="rId18"/>
  </p:notesMasterIdLst>
  <p:handoutMasterIdLst>
    <p:handoutMasterId r:id="rId19"/>
  </p:handoutMasterIdLst>
  <p:sldIdLst>
    <p:sldId id="267" r:id="rId6"/>
    <p:sldId id="256" r:id="rId7"/>
    <p:sldId id="308" r:id="rId8"/>
    <p:sldId id="306" r:id="rId9"/>
    <p:sldId id="307" r:id="rId10"/>
    <p:sldId id="310" r:id="rId11"/>
    <p:sldId id="311" r:id="rId12"/>
    <p:sldId id="318" r:id="rId13"/>
    <p:sldId id="314" r:id="rId14"/>
    <p:sldId id="315" r:id="rId15"/>
    <p:sldId id="316" r:id="rId16"/>
    <p:sldId id="317" r:id="rId17"/>
  </p:sldIdLst>
  <p:sldSz cx="9144000" cy="5143500"/>
  <p:notesSz cx="6858000" cy="9144000"/>
  <p:defaultTextStyle>
    <a:defPPr>
      <a:defRPr lang="ko-K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2A8663"/>
    <a:srgbClr val="FE51C2"/>
    <a:srgbClr val="D33530"/>
    <a:srgbClr val="FF62BC"/>
    <a:srgbClr val="FFF500"/>
    <a:srgbClr val="E663E2"/>
    <a:srgbClr val="F9A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86"/>
    <p:restoredTop sz="94660"/>
  </p:normalViewPr>
  <p:slideViewPr>
    <p:cSldViewPr showGuides="1">
      <p:cViewPr>
        <p:scale>
          <a:sx n="70" d="100"/>
          <a:sy n="70" d="100"/>
        </p:scale>
        <p:origin x="-1056" y="-3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eaLnBrk="1" latinLnBrk="1" hangingPunct="1">
              <a:buNone/>
            </a:pPr>
            <a:endParaRPr lang="ko-KR" altLang="en-US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algn="r" eaLnBrk="1" latinLnBrk="1" hangingPunct="1">
              <a:buNone/>
            </a:pPr>
            <a:fld id="{BB962C8B-B14F-4D97-AF65-F5344CB8AC3E}" type="datetimeFigureOut">
              <a:rPr lang="ko-KR" alt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</a:fld>
            <a:endParaRPr lang="ko-KR" altLang="en-US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latinLnBrk="1" hangingPunct="1">
              <a:buNone/>
            </a:pPr>
            <a:endParaRPr lang="ko-KR" altLang="en-US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latinLnBrk="1" hangingPunct="1">
              <a:buNone/>
            </a:pPr>
            <a:fld id="{9A0DB2DC-4C9A-4742-B13C-FB6460FD3503}" type="slidenum">
              <a:rPr lang="ko-KR" alt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</a:fld>
            <a:endParaRPr lang="ko-KR" altLang="en-US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eaLnBrk="1" latinLnBrk="1" hangingPunct="1">
              <a:buNone/>
            </a:pPr>
            <a:endParaRPr lang="ko-KR" altLang="en-US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algn="r" eaLnBrk="1" latinLnBrk="1" hangingPunct="1">
              <a:buNone/>
            </a:pPr>
            <a:fld id="{BB962C8B-B14F-4D97-AF65-F5344CB8AC3E}" type="datetimeFigureOut">
              <a:rPr lang="ko-KR" alt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</a:fld>
            <a:endParaRPr lang="ko-KR" altLang="en-US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  <a:p>
            <a:pPr lvl="1"/>
            <a:r>
              <a:rPr lang="en-US" altLang="ko-KR" dirty="0"/>
              <a:t>Second level</a:t>
            </a:r>
            <a:endParaRPr lang="en-US" altLang="ko-KR" dirty="0"/>
          </a:p>
          <a:p>
            <a:pPr lvl="2"/>
            <a:r>
              <a:rPr lang="en-US" altLang="ko-KR" dirty="0"/>
              <a:t>Third level</a:t>
            </a:r>
            <a:endParaRPr lang="en-US" altLang="ko-KR" dirty="0"/>
          </a:p>
          <a:p>
            <a:pPr lvl="3"/>
            <a:r>
              <a:rPr lang="en-US" altLang="ko-KR" dirty="0"/>
              <a:t>Fourth level</a:t>
            </a:r>
            <a:endParaRPr lang="en-US" altLang="ko-KR" dirty="0"/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latinLnBrk="1" hangingPunct="1">
              <a:buNone/>
            </a:pPr>
            <a:endParaRPr lang="ko-KR" altLang="en-US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latinLnBrk="1" hangingPunct="1">
              <a:buNone/>
            </a:pPr>
            <a:fld id="{9A0DB2DC-4C9A-4742-B13C-FB6460FD3503}" type="slidenum">
              <a:rPr lang="ko-KR" alt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</a:fld>
            <a:endParaRPr lang="ko-KR" altLang="en-US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815724"/>
            <a:ext cx="9144000" cy="5869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-148" y="140268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/>
          </p:nvPr>
        </p:nvSpPr>
        <p:spPr>
          <a:xfrm>
            <a:off x="487207" y="1259198"/>
            <a:ext cx="2375807" cy="341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016871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4946664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876456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3642106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5628812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7385770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4932039" y="1239550"/>
            <a:ext cx="3743959" cy="3435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ctr" eaLnBrk="1" latinLnBrk="1" hangingPunct="1">
              <a:buNone/>
            </a:pPr>
            <a:endParaRPr lang="ko-KR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874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ctr" eaLnBrk="1" latinLnBrk="1" hangingPunct="1">
              <a:buNone/>
            </a:pPr>
            <a:endParaRPr lang="ko-KR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0" y="2787650"/>
            <a:ext cx="9144000" cy="18510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ctr" eaLnBrk="1" latinLnBrk="1" hangingPunct="1">
              <a:buNone/>
            </a:pPr>
            <a:endParaRPr lang="ko-KR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197" name="그림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7913" y="1239838"/>
            <a:ext cx="4170362" cy="228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5147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275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3054196" y="1347614"/>
            <a:ext cx="2767817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strike="noStrike" baseline="0"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3592765" y="2525682"/>
            <a:ext cx="1969901" cy="1342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213" y="0"/>
            <a:ext cx="1747838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ctr" eaLnBrk="1" latinLnBrk="1" hangingPunct="1">
              <a:buNone/>
            </a:pPr>
            <a:endParaRPr lang="ko-KR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58804" y="46966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58804" y="1779662"/>
            <a:ext cx="40851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284380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58804" y="190982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0" y="260550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icon to add picture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/>
          <p:cNvSpPr/>
          <p:nvPr/>
        </p:nvSpPr>
        <p:spPr>
          <a:xfrm>
            <a:off x="354013" y="1131888"/>
            <a:ext cx="2849563" cy="3649663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ctr" eaLnBrk="1" latinLnBrk="1" hangingPunct="1">
              <a:buNone/>
            </a:pPr>
            <a:endParaRPr lang="ko-KR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Rounded Rectangle 16"/>
          <p:cNvSpPr/>
          <p:nvPr/>
        </p:nvSpPr>
        <p:spPr>
          <a:xfrm>
            <a:off x="531813" y="1347788"/>
            <a:ext cx="107950" cy="3240088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ctr" eaLnBrk="1" latinLnBrk="1" hangingPunct="1">
              <a:buNone/>
            </a:pP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Half Frame 17"/>
          <p:cNvSpPr/>
          <p:nvPr/>
        </p:nvSpPr>
        <p:spPr>
          <a:xfrm rot="5400000">
            <a:off x="2593181" y="1237456"/>
            <a:ext cx="501650" cy="50323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WIN7\Downloads\color-1305606_1920.jpg"/>
          <p:cNvPicPr>
            <a:picLocks noChangeAspect="1"/>
          </p:cNvPicPr>
          <p:nvPr userDrawn="1"/>
        </p:nvPicPr>
        <p:blipFill>
          <a:blip r:embed="rId2"/>
          <a:srcRect t="32350" b="7735"/>
          <a:stretch>
            <a:fillRect/>
          </a:stretch>
        </p:blipFill>
        <p:spPr>
          <a:xfrm>
            <a:off x="0" y="0"/>
            <a:ext cx="9144000" cy="3340100"/>
          </a:xfrm>
          <a:prstGeom prst="rect">
            <a:avLst/>
          </a:prstGeom>
          <a:solidFill>
            <a:srgbClr val="FE51C2"/>
          </a:solidFill>
          <a:ln w="9525">
            <a:noFill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E:\002-KIMS BUSINESS\007-02-Fullslidesppt-Contents\20161206\02-\pencil-pn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7" y="0"/>
            <a:ext cx="2678112" cy="5143500"/>
          </a:xfrm>
          <a:prstGeom prst="rect">
            <a:avLst/>
          </a:prstGeom>
          <a:solidFill>
            <a:srgbClr val="EC771B"/>
          </a:solidFill>
          <a:ln w="9525">
            <a:noFill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ctr">
              <a:buNone/>
            </a:pPr>
            <a:endParaRPr lang="en-US" altLang="x-non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ctr">
              <a:buNone/>
            </a:pPr>
            <a:endParaRPr lang="en-US" altLang="x-non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ctr">
              <a:buNone/>
            </a:pPr>
            <a:endParaRPr lang="en-US" altLang="x-non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ctr">
              <a:buNone/>
            </a:pPr>
            <a:endParaRPr lang="en-US" altLang="x-none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ctr">
              <a:buNone/>
            </a:pPr>
            <a:endParaRPr lang="en-US" altLang="x-non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ctr">
              <a:buNone/>
            </a:pPr>
            <a:endParaRPr lang="en-US" altLang="x-none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ctr">
              <a:buNone/>
            </a:pPr>
            <a:endParaRPr lang="en-US" altLang="x-none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ctr">
              <a:buNone/>
            </a:pPr>
            <a:endParaRPr lang="en-US" altLang="x-none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lIns="68580" tIns="34290" rIns="68580" bIns="3429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ctr">
              <a:buNone/>
            </a:pPr>
            <a:endParaRPr lang="en-US" altLang="x-none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:\002-KIMS BUSINESS\007-02-Fullslidesppt-Contents\20161206\02-\blue-penci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3" y="2859088"/>
            <a:ext cx="3867150" cy="228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3568" y="483518"/>
            <a:ext cx="2592288" cy="12241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  <a:p>
            <a:pPr lvl="1"/>
            <a:r>
              <a:rPr lang="en-US" altLang="ko-KR" dirty="0"/>
              <a:t>Second level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ctr">
              <a:buNone/>
            </a:pPr>
            <a:endParaRPr lang="en-US" altLang="x-non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ctr">
              <a:buNone/>
            </a:pPr>
            <a:endParaRPr lang="en-US" altLang="x-non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8;p6"/>
          <p:cNvSpPr/>
          <p:nvPr/>
        </p:nvSpPr>
        <p:spPr>
          <a:xfrm flipH="1">
            <a:off x="7013575" y="1276350"/>
            <a:ext cx="2147888" cy="3890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p>
            <a:pPr lvl="0" algn="ctr" defTabSz="685800" eaLnBrk="1" hangingPunct="1">
              <a:buNone/>
            </a:pPr>
            <a:endParaRPr lang="zh-CN" altLang="x-none" sz="1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219;p6"/>
          <p:cNvSpPr/>
          <p:nvPr/>
        </p:nvSpPr>
        <p:spPr>
          <a:xfrm rot="-4699508">
            <a:off x="-190500" y="2101850"/>
            <a:ext cx="3005138" cy="3071813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556" name="Google Shape;220;p6"/>
          <p:cNvSpPr/>
          <p:nvPr/>
        </p:nvSpPr>
        <p:spPr>
          <a:xfrm flipH="1">
            <a:off x="-160337" y="-133350"/>
            <a:ext cx="8415337" cy="5651500"/>
          </a:xfrm>
          <a:custGeom>
            <a:avLst/>
            <a:gdLst/>
            <a:ahLst/>
            <a:cxnLst/>
            <a:pathLst>
              <a:path w="7958514" h="6834452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" name="Google Shape;221;p6"/>
          <p:cNvSpPr/>
          <p:nvPr/>
        </p:nvSpPr>
        <p:spPr>
          <a:xfrm flipH="1">
            <a:off x="3630613" y="-55562"/>
            <a:ext cx="5641975" cy="3128963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558" name="Google Shape;222;p6"/>
          <p:cNvSpPr/>
          <p:nvPr/>
        </p:nvSpPr>
        <p:spPr>
          <a:xfrm rot="1662900">
            <a:off x="309563" y="207963"/>
            <a:ext cx="5057775" cy="3128962"/>
          </a:xfrm>
          <a:custGeom>
            <a:avLst/>
            <a:gdLst/>
            <a:ahLst/>
            <a:cxnLst/>
            <a:pathLst>
              <a:path w="5502190" h="3827104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3559" name="Google Shape;224;p6"/>
          <p:cNvGrpSpPr/>
          <p:nvPr/>
        </p:nvGrpSpPr>
        <p:grpSpPr>
          <a:xfrm rot="4889499" flipH="1">
            <a:off x="7548563" y="-79375"/>
            <a:ext cx="1409700" cy="1622425"/>
            <a:chOff x="4876277" y="2305179"/>
            <a:chExt cx="2437255" cy="2244038"/>
          </a:xfrm>
        </p:grpSpPr>
        <p:sp>
          <p:nvSpPr>
            <p:cNvPr id="13" name="Google Shape;225;p6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26;p6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227;p6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6" name="Google Shape;228;p6"/>
          <p:cNvSpPr/>
          <p:nvPr/>
        </p:nvSpPr>
        <p:spPr>
          <a:xfrm>
            <a:off x="-128587" y="-284162"/>
            <a:ext cx="4348163" cy="221456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229;p6"/>
          <p:cNvSpPr/>
          <p:nvPr/>
        </p:nvSpPr>
        <p:spPr>
          <a:xfrm>
            <a:off x="-14287" y="-169862"/>
            <a:ext cx="4348163" cy="221456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Google Shape;230;p6"/>
          <p:cNvSpPr/>
          <p:nvPr/>
        </p:nvSpPr>
        <p:spPr>
          <a:xfrm>
            <a:off x="100013" y="-55562"/>
            <a:ext cx="4348163" cy="221456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" name="Google Shape;231;p6"/>
          <p:cNvSpPr/>
          <p:nvPr/>
        </p:nvSpPr>
        <p:spPr>
          <a:xfrm flipH="1">
            <a:off x="433388" y="444500"/>
            <a:ext cx="8307388" cy="43338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p>
            <a:pPr lvl="0" algn="ctr" defTabSz="685800" eaLnBrk="1" hangingPunct="1">
              <a:buNone/>
            </a:pPr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</a:t>
            </a:r>
            <a:endParaRPr lang="zh-CN" altLang="en-US" sz="1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23564" name="Google Shape;234;p6"/>
          <p:cNvGrpSpPr/>
          <p:nvPr/>
        </p:nvGrpSpPr>
        <p:grpSpPr>
          <a:xfrm rot="-10800000" flipH="1">
            <a:off x="7251700" y="3427413"/>
            <a:ext cx="1689100" cy="1687512"/>
            <a:chOff x="1219199" y="2185748"/>
            <a:chExt cx="2250905" cy="2249091"/>
          </a:xfrm>
        </p:grpSpPr>
        <p:sp>
          <p:nvSpPr>
            <p:cNvPr id="23571" name="Google Shape;235;p6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pathLst>
                <a:path w="907732" h="31469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2" name="Google Shape;236;p6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pathLst>
                <a:path w="452584" h="799911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3" name="Google Shape;237;p6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pathLst>
                <a:path w="770330" h="495068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4" name="Google Shape;238;p6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pathLst>
                <a:path w="741045" h="462377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5" name="Google Shape;239;p6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pathLst>
                <a:path w="368906" h="949643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6" name="Google Shape;240;p6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pathLst>
                <a:path w="379701" h="849752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7" name="Google Shape;241;p6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pathLst>
                <a:path w="336131" h="766762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8" name="Google Shape;242;p6"/>
            <p:cNvSpPr/>
            <p:nvPr/>
          </p:nvSpPr>
          <p:spPr>
            <a:xfrm>
              <a:off x="2207032" y="2237564"/>
              <a:ext cx="538469" cy="247859"/>
            </a:xfrm>
            <a:custGeom>
              <a:avLst/>
              <a:gdLst/>
              <a:ahLst/>
              <a:cxnLst/>
              <a:pathLst>
                <a:path w="538469" h="24785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9" name="Google Shape;243;p6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pathLst>
                <a:path w="393879" h="28541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80" name="Google Shape;244;p6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pathLst>
                <a:path w="643293" h="120582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81" name="Google Shape;245;p6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pathLst>
                <a:path w="145232" h="755709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82" name="Google Shape;246;p6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pathLst>
                <a:path w="119181" h="207969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cxnSp>
        <p:nvCxnSpPr>
          <p:cNvPr id="23565" name="Google Shape;247;p6"/>
          <p:cNvCxnSpPr/>
          <p:nvPr/>
        </p:nvCxnSpPr>
        <p:spPr>
          <a:xfrm>
            <a:off x="0" y="296863"/>
            <a:ext cx="3375025" cy="0"/>
          </a:xfrm>
          <a:prstGeom prst="straightConnector1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23566" name="Google Shape;248;p6"/>
          <p:cNvCxnSpPr/>
          <p:nvPr/>
        </p:nvCxnSpPr>
        <p:spPr>
          <a:xfrm rot="-5400000">
            <a:off x="-946150" y="1304925"/>
            <a:ext cx="2457450" cy="0"/>
          </a:xfrm>
          <a:prstGeom prst="straightConnector1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23567" name="Google Shape;249;p6"/>
          <p:cNvSpPr txBox="1"/>
          <p:nvPr/>
        </p:nvSpPr>
        <p:spPr>
          <a:xfrm rot="5400000">
            <a:off x="-509587" y="3429000"/>
            <a:ext cx="1185862" cy="279400"/>
          </a:xfrm>
          <a:prstGeom prst="rect">
            <a:avLst/>
          </a:prstGeom>
          <a:noFill/>
          <a:ln w="9525">
            <a:noFill/>
          </a:ln>
        </p:spPr>
        <p:txBody>
          <a:bodyPr lIns="68569" tIns="68569" rIns="68569" bIns="68569" anchor="b" anchorCtr="0"/>
          <a:p>
            <a:pPr lvl="0" algn="r" defTabSz="685800" eaLnBrk="1" hangingPunct="1">
              <a:buNone/>
            </a:pPr>
            <a:r>
              <a:rPr lang="en-US" altLang="en-US" sz="900" dirty="0">
                <a:solidFill>
                  <a:srgbClr val="000000"/>
                </a:solidFill>
                <a:latin typeface="Barlow Condensed"/>
                <a:ea typeface="Barlow Condensed"/>
                <a:sym typeface="Barlow Condensed"/>
              </a:rPr>
              <a:t>SLIDESMANIA.COM</a:t>
            </a:r>
            <a:endParaRPr lang="zh-CN" altLang="en-US" sz="900" dirty="0">
              <a:solidFill>
                <a:srgbClr val="000000"/>
              </a:solidFill>
              <a:latin typeface="Barlow Condensed"/>
              <a:ea typeface="Barlow Condensed"/>
              <a:sym typeface="Barlow Condensed"/>
            </a:endParaRPr>
          </a:p>
        </p:txBody>
      </p:sp>
      <p:sp>
        <p:nvSpPr>
          <p:cNvPr id="232" name="Google Shape;232;p6"/>
          <p:cNvSpPr txBox="1">
            <a:spLocks noGrp="1"/>
          </p:cNvSpPr>
          <p:nvPr>
            <p:ph type="body" idx="1"/>
          </p:nvPr>
        </p:nvSpPr>
        <p:spPr>
          <a:xfrm>
            <a:off x="752006" y="1338271"/>
            <a:ext cx="77204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8575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685800" lvl="1" indent="-262255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2255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2255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2255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2255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2255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2255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2255" rtl="0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3" name="Google Shape;233;p6"/>
          <p:cNvSpPr txBox="1">
            <a:spLocks noGrp="1"/>
          </p:cNvSpPr>
          <p:nvPr>
            <p:ph type="title"/>
          </p:nvPr>
        </p:nvSpPr>
        <p:spPr>
          <a:xfrm>
            <a:off x="752006" y="630825"/>
            <a:ext cx="7720425" cy="57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" name="Google Shape;223;p6"/>
          <p:cNvSpPr txBox="1">
            <a:spLocks noGrp="1"/>
          </p:cNvSpPr>
          <p:nvPr>
            <p:ph type="sldNum" idx="4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p>
            <a:pPr algn="r">
              <a:buNone/>
            </a:pPr>
            <a:fld id="{9A0DB2DC-4C9A-4742-B13C-FB6460FD3503}" type="slidenum">
              <a:rPr lang="en-US" altLang="en-US" sz="1000" dirty="0">
                <a:solidFill>
                  <a:srgbClr val="44546A"/>
                </a:solidFill>
              </a:rPr>
            </a:fld>
            <a:endParaRPr lang="en-US" altLang="en-US" sz="1000" dirty="0">
              <a:solidFill>
                <a:srgbClr val="44546A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685800" eaLnBrk="1" hangingPunct="1"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685800" eaLnBrk="1" hangingPunct="1">
              <a:buNone/>
            </a:pPr>
            <a:endParaRPr lang="en-US" altLang="x-non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lvl="0" defTabSz="685800" eaLnBrk="1" hangingPunct="1"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p>
            <a:pPr lvl="0" defTabSz="685800" eaLnBrk="1" hangingPunct="1">
              <a:buNone/>
            </a:pP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p>
            <a:pPr lvl="0" defTabSz="685800" eaLnBrk="1" hangingPunct="1">
              <a:buNone/>
            </a:pPr>
            <a:fld id="{9A0DB2DC-4C9A-4742-B13C-FB6460FD3503}" type="slidenum">
              <a:rPr lang="en-US" altLang="x-none" dirty="0"/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">
  <p:cSld name="Three columns of tex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4"/>
          <p:cNvSpPr txBox="1">
            <a:spLocks noGrp="1"/>
          </p:cNvSpPr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9" name="Google Shape;639;p14"/>
          <p:cNvSpPr txBox="1">
            <a:spLocks noGrp="1"/>
          </p:cNvSpPr>
          <p:nvPr>
            <p:ph type="subTitle" idx="1"/>
          </p:nvPr>
        </p:nvSpPr>
        <p:spPr>
          <a:xfrm>
            <a:off x="3694176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40" name="Google Shape;640;p14"/>
          <p:cNvSpPr txBox="1">
            <a:spLocks noGrp="1"/>
          </p:cNvSpPr>
          <p:nvPr>
            <p:ph type="subTitle" idx="2"/>
          </p:nvPr>
        </p:nvSpPr>
        <p:spPr>
          <a:xfrm>
            <a:off x="1024128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41" name="Google Shape;641;p14"/>
          <p:cNvSpPr txBox="1">
            <a:spLocks noGrp="1"/>
          </p:cNvSpPr>
          <p:nvPr>
            <p:ph type="subTitle" idx="3"/>
          </p:nvPr>
        </p:nvSpPr>
        <p:spPr>
          <a:xfrm>
            <a:off x="6355080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42" name="Google Shape;642;p14"/>
          <p:cNvSpPr txBox="1">
            <a:spLocks noGrp="1"/>
          </p:cNvSpPr>
          <p:nvPr>
            <p:ph type="subTitle" idx="4"/>
          </p:nvPr>
        </p:nvSpPr>
        <p:spPr>
          <a:xfrm>
            <a:off x="3694176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43" name="Google Shape;643;p14"/>
          <p:cNvSpPr txBox="1">
            <a:spLocks noGrp="1"/>
          </p:cNvSpPr>
          <p:nvPr>
            <p:ph type="subTitle" idx="5"/>
          </p:nvPr>
        </p:nvSpPr>
        <p:spPr>
          <a:xfrm>
            <a:off x="1024128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44" name="Google Shape;644;p14"/>
          <p:cNvSpPr txBox="1">
            <a:spLocks noGrp="1"/>
          </p:cNvSpPr>
          <p:nvPr>
            <p:ph type="subTitle" idx="6"/>
          </p:nvPr>
        </p:nvSpPr>
        <p:spPr>
          <a:xfrm>
            <a:off x="6355080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3816350" y="2514600"/>
            <a:ext cx="1296988" cy="2647950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-1" fmla="*/ 1889034 w 3613059"/>
              <a:gd name="connsiteY0-2" fmla="*/ 6791325 h 6791325"/>
              <a:gd name="connsiteX1-3" fmla="*/ 3613059 w 3613059"/>
              <a:gd name="connsiteY1-4" fmla="*/ 6781800 h 6791325"/>
              <a:gd name="connsiteX2-5" fmla="*/ 2555784 w 3613059"/>
              <a:gd name="connsiteY2-6" fmla="*/ 3819525 h 6791325"/>
              <a:gd name="connsiteX3-7" fmla="*/ 2431959 w 3613059"/>
              <a:gd name="connsiteY3-8" fmla="*/ 3267075 h 6791325"/>
              <a:gd name="connsiteX4-9" fmla="*/ 2793909 w 3613059"/>
              <a:gd name="connsiteY4-10" fmla="*/ 2162175 h 6791325"/>
              <a:gd name="connsiteX5-11" fmla="*/ 3432084 w 3613059"/>
              <a:gd name="connsiteY5-12" fmla="*/ 1247775 h 6791325"/>
              <a:gd name="connsiteX6-13" fmla="*/ 3251109 w 3613059"/>
              <a:gd name="connsiteY6-14" fmla="*/ 1133475 h 6791325"/>
              <a:gd name="connsiteX7-15" fmla="*/ 2584359 w 3613059"/>
              <a:gd name="connsiteY7-16" fmla="*/ 1857375 h 6791325"/>
              <a:gd name="connsiteX8-17" fmla="*/ 2412909 w 3613059"/>
              <a:gd name="connsiteY8-18" fmla="*/ 1752600 h 6791325"/>
              <a:gd name="connsiteX9-19" fmla="*/ 2812959 w 3613059"/>
              <a:gd name="connsiteY9-20" fmla="*/ 390525 h 6791325"/>
              <a:gd name="connsiteX10-21" fmla="*/ 2527209 w 3613059"/>
              <a:gd name="connsiteY10-22" fmla="*/ 295275 h 6791325"/>
              <a:gd name="connsiteX11-23" fmla="*/ 2165259 w 3613059"/>
              <a:gd name="connsiteY11-24" fmla="*/ 1609725 h 6791325"/>
              <a:gd name="connsiteX12-25" fmla="*/ 2012859 w 3613059"/>
              <a:gd name="connsiteY12-26" fmla="*/ 1495425 h 6791325"/>
              <a:gd name="connsiteX13-27" fmla="*/ 2031909 w 3613059"/>
              <a:gd name="connsiteY13-28" fmla="*/ 0 h 6791325"/>
              <a:gd name="connsiteX14-29" fmla="*/ 1831884 w 3613059"/>
              <a:gd name="connsiteY14-30" fmla="*/ 66675 h 6791325"/>
              <a:gd name="connsiteX15-31" fmla="*/ 1765209 w 3613059"/>
              <a:gd name="connsiteY15-32" fmla="*/ 1514475 h 6791325"/>
              <a:gd name="connsiteX16-33" fmla="*/ 1565184 w 3613059"/>
              <a:gd name="connsiteY16-34" fmla="*/ 1504950 h 6791325"/>
              <a:gd name="connsiteX17-35" fmla="*/ 1393734 w 3613059"/>
              <a:gd name="connsiteY17-36" fmla="*/ 123825 h 6791325"/>
              <a:gd name="connsiteX18-37" fmla="*/ 1212759 w 3613059"/>
              <a:gd name="connsiteY18-38" fmla="*/ 123825 h 6791325"/>
              <a:gd name="connsiteX19-39" fmla="*/ 1260384 w 3613059"/>
              <a:gd name="connsiteY19-40" fmla="*/ 1638300 h 6791325"/>
              <a:gd name="connsiteX20-41" fmla="*/ 1098459 w 3613059"/>
              <a:gd name="connsiteY20-42" fmla="*/ 2190750 h 6791325"/>
              <a:gd name="connsiteX21-43" fmla="*/ 841284 w 3613059"/>
              <a:gd name="connsiteY21-44" fmla="*/ 2247900 h 6791325"/>
              <a:gd name="connsiteX22-45" fmla="*/ 126909 w 3613059"/>
              <a:gd name="connsiteY22-46" fmla="*/ 1733550 h 6791325"/>
              <a:gd name="connsiteX23-47" fmla="*/ 41184 w 3613059"/>
              <a:gd name="connsiteY23-48" fmla="*/ 2038350 h 6791325"/>
              <a:gd name="connsiteX24-49" fmla="*/ 650784 w 3613059"/>
              <a:gd name="connsiteY24-50" fmla="*/ 2743200 h 6791325"/>
              <a:gd name="connsiteX25-51" fmla="*/ 1279434 w 3613059"/>
              <a:gd name="connsiteY25-52" fmla="*/ 3476625 h 6791325"/>
              <a:gd name="connsiteX26-53" fmla="*/ 1498509 w 3613059"/>
              <a:gd name="connsiteY26-54" fmla="*/ 4010025 h 6791325"/>
              <a:gd name="connsiteX27-55" fmla="*/ 1889034 w 3613059"/>
              <a:gd name="connsiteY27-56" fmla="*/ 6791325 h 6791325"/>
              <a:gd name="connsiteX0-57" fmla="*/ 1872461 w 3596486"/>
              <a:gd name="connsiteY0-58" fmla="*/ 6791325 h 6791325"/>
              <a:gd name="connsiteX1-59" fmla="*/ 3596486 w 3596486"/>
              <a:gd name="connsiteY1-60" fmla="*/ 6781800 h 6791325"/>
              <a:gd name="connsiteX2-61" fmla="*/ 2539211 w 3596486"/>
              <a:gd name="connsiteY2-62" fmla="*/ 3819525 h 6791325"/>
              <a:gd name="connsiteX3-63" fmla="*/ 2415386 w 3596486"/>
              <a:gd name="connsiteY3-64" fmla="*/ 3267075 h 6791325"/>
              <a:gd name="connsiteX4-65" fmla="*/ 2777336 w 3596486"/>
              <a:gd name="connsiteY4-66" fmla="*/ 2162175 h 6791325"/>
              <a:gd name="connsiteX5-67" fmla="*/ 3415511 w 3596486"/>
              <a:gd name="connsiteY5-68" fmla="*/ 1247775 h 6791325"/>
              <a:gd name="connsiteX6-69" fmla="*/ 3234536 w 3596486"/>
              <a:gd name="connsiteY6-70" fmla="*/ 1133475 h 6791325"/>
              <a:gd name="connsiteX7-71" fmla="*/ 2567786 w 3596486"/>
              <a:gd name="connsiteY7-72" fmla="*/ 1857375 h 6791325"/>
              <a:gd name="connsiteX8-73" fmla="*/ 2396336 w 3596486"/>
              <a:gd name="connsiteY8-74" fmla="*/ 1752600 h 6791325"/>
              <a:gd name="connsiteX9-75" fmla="*/ 2796386 w 3596486"/>
              <a:gd name="connsiteY9-76" fmla="*/ 390525 h 6791325"/>
              <a:gd name="connsiteX10-77" fmla="*/ 2510636 w 3596486"/>
              <a:gd name="connsiteY10-78" fmla="*/ 295275 h 6791325"/>
              <a:gd name="connsiteX11-79" fmla="*/ 2148686 w 3596486"/>
              <a:gd name="connsiteY11-80" fmla="*/ 1609725 h 6791325"/>
              <a:gd name="connsiteX12-81" fmla="*/ 1996286 w 3596486"/>
              <a:gd name="connsiteY12-82" fmla="*/ 1495425 h 6791325"/>
              <a:gd name="connsiteX13-83" fmla="*/ 2015336 w 3596486"/>
              <a:gd name="connsiteY13-84" fmla="*/ 0 h 6791325"/>
              <a:gd name="connsiteX14-85" fmla="*/ 1815311 w 3596486"/>
              <a:gd name="connsiteY14-86" fmla="*/ 66675 h 6791325"/>
              <a:gd name="connsiteX15-87" fmla="*/ 1748636 w 3596486"/>
              <a:gd name="connsiteY15-88" fmla="*/ 1514475 h 6791325"/>
              <a:gd name="connsiteX16-89" fmla="*/ 1548611 w 3596486"/>
              <a:gd name="connsiteY16-90" fmla="*/ 1504950 h 6791325"/>
              <a:gd name="connsiteX17-91" fmla="*/ 1377161 w 3596486"/>
              <a:gd name="connsiteY17-92" fmla="*/ 123825 h 6791325"/>
              <a:gd name="connsiteX18-93" fmla="*/ 1196186 w 3596486"/>
              <a:gd name="connsiteY18-94" fmla="*/ 123825 h 6791325"/>
              <a:gd name="connsiteX19-95" fmla="*/ 1243811 w 3596486"/>
              <a:gd name="connsiteY19-96" fmla="*/ 1638300 h 6791325"/>
              <a:gd name="connsiteX20-97" fmla="*/ 1081886 w 3596486"/>
              <a:gd name="connsiteY20-98" fmla="*/ 2190750 h 6791325"/>
              <a:gd name="connsiteX21-99" fmla="*/ 824711 w 3596486"/>
              <a:gd name="connsiteY21-100" fmla="*/ 2247900 h 6791325"/>
              <a:gd name="connsiteX22-101" fmla="*/ 110336 w 3596486"/>
              <a:gd name="connsiteY22-102" fmla="*/ 1733550 h 6791325"/>
              <a:gd name="connsiteX23-103" fmla="*/ 76998 w 3596486"/>
              <a:gd name="connsiteY23-104" fmla="*/ 2038350 h 6791325"/>
              <a:gd name="connsiteX24-105" fmla="*/ 634211 w 3596486"/>
              <a:gd name="connsiteY24-106" fmla="*/ 2743200 h 6791325"/>
              <a:gd name="connsiteX25-107" fmla="*/ 1262861 w 3596486"/>
              <a:gd name="connsiteY25-108" fmla="*/ 3476625 h 6791325"/>
              <a:gd name="connsiteX26-109" fmla="*/ 1481936 w 3596486"/>
              <a:gd name="connsiteY26-110" fmla="*/ 4010025 h 6791325"/>
              <a:gd name="connsiteX27-111" fmla="*/ 1872461 w 3596486"/>
              <a:gd name="connsiteY27-112" fmla="*/ 6791325 h 6791325"/>
              <a:gd name="connsiteX0-113" fmla="*/ 1969459 w 3693484"/>
              <a:gd name="connsiteY0-114" fmla="*/ 6791325 h 6791325"/>
              <a:gd name="connsiteX1-115" fmla="*/ 3693484 w 3693484"/>
              <a:gd name="connsiteY1-116" fmla="*/ 6781800 h 6791325"/>
              <a:gd name="connsiteX2-117" fmla="*/ 2636209 w 3693484"/>
              <a:gd name="connsiteY2-118" fmla="*/ 3819525 h 6791325"/>
              <a:gd name="connsiteX3-119" fmla="*/ 2512384 w 3693484"/>
              <a:gd name="connsiteY3-120" fmla="*/ 3267075 h 6791325"/>
              <a:gd name="connsiteX4-121" fmla="*/ 2874334 w 3693484"/>
              <a:gd name="connsiteY4-122" fmla="*/ 2162175 h 6791325"/>
              <a:gd name="connsiteX5-123" fmla="*/ 3512509 w 3693484"/>
              <a:gd name="connsiteY5-124" fmla="*/ 1247775 h 6791325"/>
              <a:gd name="connsiteX6-125" fmla="*/ 3331534 w 3693484"/>
              <a:gd name="connsiteY6-126" fmla="*/ 1133475 h 6791325"/>
              <a:gd name="connsiteX7-127" fmla="*/ 2664784 w 3693484"/>
              <a:gd name="connsiteY7-128" fmla="*/ 1857375 h 6791325"/>
              <a:gd name="connsiteX8-129" fmla="*/ 2493334 w 3693484"/>
              <a:gd name="connsiteY8-130" fmla="*/ 1752600 h 6791325"/>
              <a:gd name="connsiteX9-131" fmla="*/ 2893384 w 3693484"/>
              <a:gd name="connsiteY9-132" fmla="*/ 390525 h 6791325"/>
              <a:gd name="connsiteX10-133" fmla="*/ 2607634 w 3693484"/>
              <a:gd name="connsiteY10-134" fmla="*/ 295275 h 6791325"/>
              <a:gd name="connsiteX11-135" fmla="*/ 2245684 w 3693484"/>
              <a:gd name="connsiteY11-136" fmla="*/ 1609725 h 6791325"/>
              <a:gd name="connsiteX12-137" fmla="*/ 2093284 w 3693484"/>
              <a:gd name="connsiteY12-138" fmla="*/ 1495425 h 6791325"/>
              <a:gd name="connsiteX13-139" fmla="*/ 2112334 w 3693484"/>
              <a:gd name="connsiteY13-140" fmla="*/ 0 h 6791325"/>
              <a:gd name="connsiteX14-141" fmla="*/ 1912309 w 3693484"/>
              <a:gd name="connsiteY14-142" fmla="*/ 66675 h 6791325"/>
              <a:gd name="connsiteX15-143" fmla="*/ 1845634 w 3693484"/>
              <a:gd name="connsiteY15-144" fmla="*/ 1514475 h 6791325"/>
              <a:gd name="connsiteX16-145" fmla="*/ 1645609 w 3693484"/>
              <a:gd name="connsiteY16-146" fmla="*/ 1504950 h 6791325"/>
              <a:gd name="connsiteX17-147" fmla="*/ 1474159 w 3693484"/>
              <a:gd name="connsiteY17-148" fmla="*/ 123825 h 6791325"/>
              <a:gd name="connsiteX18-149" fmla="*/ 1293184 w 3693484"/>
              <a:gd name="connsiteY18-150" fmla="*/ 123825 h 6791325"/>
              <a:gd name="connsiteX19-151" fmla="*/ 1340809 w 3693484"/>
              <a:gd name="connsiteY19-152" fmla="*/ 1638300 h 6791325"/>
              <a:gd name="connsiteX20-153" fmla="*/ 1178884 w 3693484"/>
              <a:gd name="connsiteY20-154" fmla="*/ 2190750 h 6791325"/>
              <a:gd name="connsiteX21-155" fmla="*/ 921709 w 3693484"/>
              <a:gd name="connsiteY21-156" fmla="*/ 2247900 h 6791325"/>
              <a:gd name="connsiteX22-157" fmla="*/ 207334 w 3693484"/>
              <a:gd name="connsiteY22-158" fmla="*/ 1733550 h 6791325"/>
              <a:gd name="connsiteX23-159" fmla="*/ 173996 w 3693484"/>
              <a:gd name="connsiteY23-160" fmla="*/ 2038350 h 6791325"/>
              <a:gd name="connsiteX24-161" fmla="*/ 731209 w 3693484"/>
              <a:gd name="connsiteY24-162" fmla="*/ 2743200 h 6791325"/>
              <a:gd name="connsiteX25-163" fmla="*/ 1359859 w 3693484"/>
              <a:gd name="connsiteY25-164" fmla="*/ 3476625 h 6791325"/>
              <a:gd name="connsiteX26-165" fmla="*/ 1578934 w 3693484"/>
              <a:gd name="connsiteY26-166" fmla="*/ 4010025 h 6791325"/>
              <a:gd name="connsiteX27-167" fmla="*/ 1969459 w 3693484"/>
              <a:gd name="connsiteY27-168" fmla="*/ 6791325 h 6791325"/>
              <a:gd name="connsiteX0-169" fmla="*/ 1969459 w 3693484"/>
              <a:gd name="connsiteY0-170" fmla="*/ 6791325 h 6791325"/>
              <a:gd name="connsiteX1-171" fmla="*/ 3693484 w 3693484"/>
              <a:gd name="connsiteY1-172" fmla="*/ 6781800 h 6791325"/>
              <a:gd name="connsiteX2-173" fmla="*/ 2636209 w 3693484"/>
              <a:gd name="connsiteY2-174" fmla="*/ 3819525 h 6791325"/>
              <a:gd name="connsiteX3-175" fmla="*/ 2512384 w 3693484"/>
              <a:gd name="connsiteY3-176" fmla="*/ 3267075 h 6791325"/>
              <a:gd name="connsiteX4-177" fmla="*/ 2874334 w 3693484"/>
              <a:gd name="connsiteY4-178" fmla="*/ 2162175 h 6791325"/>
              <a:gd name="connsiteX5-179" fmla="*/ 3512509 w 3693484"/>
              <a:gd name="connsiteY5-180" fmla="*/ 1247775 h 6791325"/>
              <a:gd name="connsiteX6-181" fmla="*/ 3331534 w 3693484"/>
              <a:gd name="connsiteY6-182" fmla="*/ 1133475 h 6791325"/>
              <a:gd name="connsiteX7-183" fmla="*/ 2664784 w 3693484"/>
              <a:gd name="connsiteY7-184" fmla="*/ 1857375 h 6791325"/>
              <a:gd name="connsiteX8-185" fmla="*/ 2493334 w 3693484"/>
              <a:gd name="connsiteY8-186" fmla="*/ 1752600 h 6791325"/>
              <a:gd name="connsiteX9-187" fmla="*/ 2893384 w 3693484"/>
              <a:gd name="connsiteY9-188" fmla="*/ 390525 h 6791325"/>
              <a:gd name="connsiteX10-189" fmla="*/ 2607634 w 3693484"/>
              <a:gd name="connsiteY10-190" fmla="*/ 295275 h 6791325"/>
              <a:gd name="connsiteX11-191" fmla="*/ 2245684 w 3693484"/>
              <a:gd name="connsiteY11-192" fmla="*/ 1609725 h 6791325"/>
              <a:gd name="connsiteX12-193" fmla="*/ 2093284 w 3693484"/>
              <a:gd name="connsiteY12-194" fmla="*/ 1495425 h 6791325"/>
              <a:gd name="connsiteX13-195" fmla="*/ 2112334 w 3693484"/>
              <a:gd name="connsiteY13-196" fmla="*/ 0 h 6791325"/>
              <a:gd name="connsiteX14-197" fmla="*/ 1912309 w 3693484"/>
              <a:gd name="connsiteY14-198" fmla="*/ 66675 h 6791325"/>
              <a:gd name="connsiteX15-199" fmla="*/ 1845634 w 3693484"/>
              <a:gd name="connsiteY15-200" fmla="*/ 1514475 h 6791325"/>
              <a:gd name="connsiteX16-201" fmla="*/ 1645609 w 3693484"/>
              <a:gd name="connsiteY16-202" fmla="*/ 1504950 h 6791325"/>
              <a:gd name="connsiteX17-203" fmla="*/ 1474159 w 3693484"/>
              <a:gd name="connsiteY17-204" fmla="*/ 123825 h 6791325"/>
              <a:gd name="connsiteX18-205" fmla="*/ 1293184 w 3693484"/>
              <a:gd name="connsiteY18-206" fmla="*/ 123825 h 6791325"/>
              <a:gd name="connsiteX19-207" fmla="*/ 1340809 w 3693484"/>
              <a:gd name="connsiteY19-208" fmla="*/ 1638300 h 6791325"/>
              <a:gd name="connsiteX20-209" fmla="*/ 1178884 w 3693484"/>
              <a:gd name="connsiteY20-210" fmla="*/ 2190750 h 6791325"/>
              <a:gd name="connsiteX21-211" fmla="*/ 921709 w 3693484"/>
              <a:gd name="connsiteY21-212" fmla="*/ 2247900 h 6791325"/>
              <a:gd name="connsiteX22-213" fmla="*/ 207334 w 3693484"/>
              <a:gd name="connsiteY22-214" fmla="*/ 1733550 h 6791325"/>
              <a:gd name="connsiteX23-215" fmla="*/ 173996 w 3693484"/>
              <a:gd name="connsiteY23-216" fmla="*/ 2038350 h 6791325"/>
              <a:gd name="connsiteX24-217" fmla="*/ 731209 w 3693484"/>
              <a:gd name="connsiteY24-218" fmla="*/ 2743200 h 6791325"/>
              <a:gd name="connsiteX25-219" fmla="*/ 1359859 w 3693484"/>
              <a:gd name="connsiteY25-220" fmla="*/ 3476625 h 6791325"/>
              <a:gd name="connsiteX26-221" fmla="*/ 1578934 w 3693484"/>
              <a:gd name="connsiteY26-222" fmla="*/ 4010025 h 6791325"/>
              <a:gd name="connsiteX27-223" fmla="*/ 1969459 w 3693484"/>
              <a:gd name="connsiteY27-224" fmla="*/ 6791325 h 6791325"/>
              <a:gd name="connsiteX0-225" fmla="*/ 1969459 w 3693484"/>
              <a:gd name="connsiteY0-226" fmla="*/ 6791325 h 6791325"/>
              <a:gd name="connsiteX1-227" fmla="*/ 3693484 w 3693484"/>
              <a:gd name="connsiteY1-228" fmla="*/ 6781800 h 6791325"/>
              <a:gd name="connsiteX2-229" fmla="*/ 2636209 w 3693484"/>
              <a:gd name="connsiteY2-230" fmla="*/ 3819525 h 6791325"/>
              <a:gd name="connsiteX3-231" fmla="*/ 2512384 w 3693484"/>
              <a:gd name="connsiteY3-232" fmla="*/ 3267075 h 6791325"/>
              <a:gd name="connsiteX4-233" fmla="*/ 2874334 w 3693484"/>
              <a:gd name="connsiteY4-234" fmla="*/ 2162175 h 6791325"/>
              <a:gd name="connsiteX5-235" fmla="*/ 3512509 w 3693484"/>
              <a:gd name="connsiteY5-236" fmla="*/ 1247775 h 6791325"/>
              <a:gd name="connsiteX6-237" fmla="*/ 3331534 w 3693484"/>
              <a:gd name="connsiteY6-238" fmla="*/ 1133475 h 6791325"/>
              <a:gd name="connsiteX7-239" fmla="*/ 2664784 w 3693484"/>
              <a:gd name="connsiteY7-240" fmla="*/ 1857375 h 6791325"/>
              <a:gd name="connsiteX8-241" fmla="*/ 2493334 w 3693484"/>
              <a:gd name="connsiteY8-242" fmla="*/ 1752600 h 6791325"/>
              <a:gd name="connsiteX9-243" fmla="*/ 2893384 w 3693484"/>
              <a:gd name="connsiteY9-244" fmla="*/ 390525 h 6791325"/>
              <a:gd name="connsiteX10-245" fmla="*/ 2607634 w 3693484"/>
              <a:gd name="connsiteY10-246" fmla="*/ 295275 h 6791325"/>
              <a:gd name="connsiteX11-247" fmla="*/ 2245684 w 3693484"/>
              <a:gd name="connsiteY11-248" fmla="*/ 1609725 h 6791325"/>
              <a:gd name="connsiteX12-249" fmla="*/ 2093284 w 3693484"/>
              <a:gd name="connsiteY12-250" fmla="*/ 1495425 h 6791325"/>
              <a:gd name="connsiteX13-251" fmla="*/ 2112334 w 3693484"/>
              <a:gd name="connsiteY13-252" fmla="*/ 0 h 6791325"/>
              <a:gd name="connsiteX14-253" fmla="*/ 1912309 w 3693484"/>
              <a:gd name="connsiteY14-254" fmla="*/ 66675 h 6791325"/>
              <a:gd name="connsiteX15-255" fmla="*/ 1845634 w 3693484"/>
              <a:gd name="connsiteY15-256" fmla="*/ 1514475 h 6791325"/>
              <a:gd name="connsiteX16-257" fmla="*/ 1645609 w 3693484"/>
              <a:gd name="connsiteY16-258" fmla="*/ 1504950 h 6791325"/>
              <a:gd name="connsiteX17-259" fmla="*/ 1474159 w 3693484"/>
              <a:gd name="connsiteY17-260" fmla="*/ 123825 h 6791325"/>
              <a:gd name="connsiteX18-261" fmla="*/ 1293184 w 3693484"/>
              <a:gd name="connsiteY18-262" fmla="*/ 123825 h 6791325"/>
              <a:gd name="connsiteX19-263" fmla="*/ 1340809 w 3693484"/>
              <a:gd name="connsiteY19-264" fmla="*/ 1638300 h 6791325"/>
              <a:gd name="connsiteX20-265" fmla="*/ 1178884 w 3693484"/>
              <a:gd name="connsiteY20-266" fmla="*/ 2190750 h 6791325"/>
              <a:gd name="connsiteX21-267" fmla="*/ 874084 w 3693484"/>
              <a:gd name="connsiteY21-268" fmla="*/ 2247900 h 6791325"/>
              <a:gd name="connsiteX22-269" fmla="*/ 207334 w 3693484"/>
              <a:gd name="connsiteY22-270" fmla="*/ 1733550 h 6791325"/>
              <a:gd name="connsiteX23-271" fmla="*/ 173996 w 3693484"/>
              <a:gd name="connsiteY23-272" fmla="*/ 2038350 h 6791325"/>
              <a:gd name="connsiteX24-273" fmla="*/ 731209 w 3693484"/>
              <a:gd name="connsiteY24-274" fmla="*/ 2743200 h 6791325"/>
              <a:gd name="connsiteX25-275" fmla="*/ 1359859 w 3693484"/>
              <a:gd name="connsiteY25-276" fmla="*/ 3476625 h 6791325"/>
              <a:gd name="connsiteX26-277" fmla="*/ 1578934 w 3693484"/>
              <a:gd name="connsiteY26-278" fmla="*/ 4010025 h 6791325"/>
              <a:gd name="connsiteX27-279" fmla="*/ 1969459 w 3693484"/>
              <a:gd name="connsiteY27-280" fmla="*/ 6791325 h 6791325"/>
              <a:gd name="connsiteX0-281" fmla="*/ 1969459 w 3693484"/>
              <a:gd name="connsiteY0-282" fmla="*/ 6791325 h 6791325"/>
              <a:gd name="connsiteX1-283" fmla="*/ 3693484 w 3693484"/>
              <a:gd name="connsiteY1-284" fmla="*/ 6781800 h 6791325"/>
              <a:gd name="connsiteX2-285" fmla="*/ 2636209 w 3693484"/>
              <a:gd name="connsiteY2-286" fmla="*/ 3819525 h 6791325"/>
              <a:gd name="connsiteX3-287" fmla="*/ 2512384 w 3693484"/>
              <a:gd name="connsiteY3-288" fmla="*/ 3267075 h 6791325"/>
              <a:gd name="connsiteX4-289" fmla="*/ 2874334 w 3693484"/>
              <a:gd name="connsiteY4-290" fmla="*/ 2162175 h 6791325"/>
              <a:gd name="connsiteX5-291" fmla="*/ 3512509 w 3693484"/>
              <a:gd name="connsiteY5-292" fmla="*/ 1247775 h 6791325"/>
              <a:gd name="connsiteX6-293" fmla="*/ 3331534 w 3693484"/>
              <a:gd name="connsiteY6-294" fmla="*/ 1133475 h 6791325"/>
              <a:gd name="connsiteX7-295" fmla="*/ 2664784 w 3693484"/>
              <a:gd name="connsiteY7-296" fmla="*/ 1857375 h 6791325"/>
              <a:gd name="connsiteX8-297" fmla="*/ 2493334 w 3693484"/>
              <a:gd name="connsiteY8-298" fmla="*/ 1752600 h 6791325"/>
              <a:gd name="connsiteX9-299" fmla="*/ 2893384 w 3693484"/>
              <a:gd name="connsiteY9-300" fmla="*/ 390525 h 6791325"/>
              <a:gd name="connsiteX10-301" fmla="*/ 2607634 w 3693484"/>
              <a:gd name="connsiteY10-302" fmla="*/ 295275 h 6791325"/>
              <a:gd name="connsiteX11-303" fmla="*/ 2245684 w 3693484"/>
              <a:gd name="connsiteY11-304" fmla="*/ 1609725 h 6791325"/>
              <a:gd name="connsiteX12-305" fmla="*/ 2093284 w 3693484"/>
              <a:gd name="connsiteY12-306" fmla="*/ 1495425 h 6791325"/>
              <a:gd name="connsiteX13-307" fmla="*/ 2112334 w 3693484"/>
              <a:gd name="connsiteY13-308" fmla="*/ 0 h 6791325"/>
              <a:gd name="connsiteX14-309" fmla="*/ 1912309 w 3693484"/>
              <a:gd name="connsiteY14-310" fmla="*/ 66675 h 6791325"/>
              <a:gd name="connsiteX15-311" fmla="*/ 1845634 w 3693484"/>
              <a:gd name="connsiteY15-312" fmla="*/ 1514475 h 6791325"/>
              <a:gd name="connsiteX16-313" fmla="*/ 1645609 w 3693484"/>
              <a:gd name="connsiteY16-314" fmla="*/ 1504950 h 6791325"/>
              <a:gd name="connsiteX17-315" fmla="*/ 1474159 w 3693484"/>
              <a:gd name="connsiteY17-316" fmla="*/ 123825 h 6791325"/>
              <a:gd name="connsiteX18-317" fmla="*/ 1293184 w 3693484"/>
              <a:gd name="connsiteY18-318" fmla="*/ 123825 h 6791325"/>
              <a:gd name="connsiteX19-319" fmla="*/ 1340809 w 3693484"/>
              <a:gd name="connsiteY19-320" fmla="*/ 1638300 h 6791325"/>
              <a:gd name="connsiteX20-321" fmla="*/ 1178884 w 3693484"/>
              <a:gd name="connsiteY20-322" fmla="*/ 2190750 h 6791325"/>
              <a:gd name="connsiteX21-323" fmla="*/ 874084 w 3693484"/>
              <a:gd name="connsiteY21-324" fmla="*/ 2247900 h 6791325"/>
              <a:gd name="connsiteX22-325" fmla="*/ 207334 w 3693484"/>
              <a:gd name="connsiteY22-326" fmla="*/ 1733550 h 6791325"/>
              <a:gd name="connsiteX23-327" fmla="*/ 173996 w 3693484"/>
              <a:gd name="connsiteY23-328" fmla="*/ 2038350 h 6791325"/>
              <a:gd name="connsiteX24-329" fmla="*/ 731209 w 3693484"/>
              <a:gd name="connsiteY24-330" fmla="*/ 2743200 h 6791325"/>
              <a:gd name="connsiteX25-331" fmla="*/ 1359859 w 3693484"/>
              <a:gd name="connsiteY25-332" fmla="*/ 3476625 h 6791325"/>
              <a:gd name="connsiteX26-333" fmla="*/ 1578934 w 3693484"/>
              <a:gd name="connsiteY26-334" fmla="*/ 4010025 h 6791325"/>
              <a:gd name="connsiteX27-335" fmla="*/ 1969459 w 3693484"/>
              <a:gd name="connsiteY27-336" fmla="*/ 6791325 h 6791325"/>
              <a:gd name="connsiteX0-337" fmla="*/ 1969459 w 3693484"/>
              <a:gd name="connsiteY0-338" fmla="*/ 6791325 h 6791325"/>
              <a:gd name="connsiteX1-339" fmla="*/ 3693484 w 3693484"/>
              <a:gd name="connsiteY1-340" fmla="*/ 6781800 h 6791325"/>
              <a:gd name="connsiteX2-341" fmla="*/ 2636209 w 3693484"/>
              <a:gd name="connsiteY2-342" fmla="*/ 3819525 h 6791325"/>
              <a:gd name="connsiteX3-343" fmla="*/ 2512384 w 3693484"/>
              <a:gd name="connsiteY3-344" fmla="*/ 3267075 h 6791325"/>
              <a:gd name="connsiteX4-345" fmla="*/ 2874334 w 3693484"/>
              <a:gd name="connsiteY4-346" fmla="*/ 2162175 h 6791325"/>
              <a:gd name="connsiteX5-347" fmla="*/ 3512509 w 3693484"/>
              <a:gd name="connsiteY5-348" fmla="*/ 1247775 h 6791325"/>
              <a:gd name="connsiteX6-349" fmla="*/ 3331534 w 3693484"/>
              <a:gd name="connsiteY6-350" fmla="*/ 1133475 h 6791325"/>
              <a:gd name="connsiteX7-351" fmla="*/ 2664784 w 3693484"/>
              <a:gd name="connsiteY7-352" fmla="*/ 1857375 h 6791325"/>
              <a:gd name="connsiteX8-353" fmla="*/ 2493334 w 3693484"/>
              <a:gd name="connsiteY8-354" fmla="*/ 1752600 h 6791325"/>
              <a:gd name="connsiteX9-355" fmla="*/ 2893384 w 3693484"/>
              <a:gd name="connsiteY9-356" fmla="*/ 390525 h 6791325"/>
              <a:gd name="connsiteX10-357" fmla="*/ 2607634 w 3693484"/>
              <a:gd name="connsiteY10-358" fmla="*/ 295275 h 6791325"/>
              <a:gd name="connsiteX11-359" fmla="*/ 2245684 w 3693484"/>
              <a:gd name="connsiteY11-360" fmla="*/ 1609725 h 6791325"/>
              <a:gd name="connsiteX12-361" fmla="*/ 2093284 w 3693484"/>
              <a:gd name="connsiteY12-362" fmla="*/ 1495425 h 6791325"/>
              <a:gd name="connsiteX13-363" fmla="*/ 2112334 w 3693484"/>
              <a:gd name="connsiteY13-364" fmla="*/ 0 h 6791325"/>
              <a:gd name="connsiteX14-365" fmla="*/ 1912309 w 3693484"/>
              <a:gd name="connsiteY14-366" fmla="*/ 66675 h 6791325"/>
              <a:gd name="connsiteX15-367" fmla="*/ 1845634 w 3693484"/>
              <a:gd name="connsiteY15-368" fmla="*/ 1514475 h 6791325"/>
              <a:gd name="connsiteX16-369" fmla="*/ 1645609 w 3693484"/>
              <a:gd name="connsiteY16-370" fmla="*/ 1504950 h 6791325"/>
              <a:gd name="connsiteX17-371" fmla="*/ 1474159 w 3693484"/>
              <a:gd name="connsiteY17-372" fmla="*/ 123825 h 6791325"/>
              <a:gd name="connsiteX18-373" fmla="*/ 1293184 w 3693484"/>
              <a:gd name="connsiteY18-374" fmla="*/ 123825 h 6791325"/>
              <a:gd name="connsiteX19-375" fmla="*/ 1340809 w 3693484"/>
              <a:gd name="connsiteY19-376" fmla="*/ 1638300 h 6791325"/>
              <a:gd name="connsiteX20-377" fmla="*/ 1178884 w 3693484"/>
              <a:gd name="connsiteY20-378" fmla="*/ 2190750 h 6791325"/>
              <a:gd name="connsiteX21-379" fmla="*/ 902659 w 3693484"/>
              <a:gd name="connsiteY21-380" fmla="*/ 2247900 h 6791325"/>
              <a:gd name="connsiteX22-381" fmla="*/ 207334 w 3693484"/>
              <a:gd name="connsiteY22-382" fmla="*/ 1733550 h 6791325"/>
              <a:gd name="connsiteX23-383" fmla="*/ 173996 w 3693484"/>
              <a:gd name="connsiteY23-384" fmla="*/ 2038350 h 6791325"/>
              <a:gd name="connsiteX24-385" fmla="*/ 731209 w 3693484"/>
              <a:gd name="connsiteY24-386" fmla="*/ 2743200 h 6791325"/>
              <a:gd name="connsiteX25-387" fmla="*/ 1359859 w 3693484"/>
              <a:gd name="connsiteY25-388" fmla="*/ 3476625 h 6791325"/>
              <a:gd name="connsiteX26-389" fmla="*/ 1578934 w 3693484"/>
              <a:gd name="connsiteY26-390" fmla="*/ 4010025 h 6791325"/>
              <a:gd name="connsiteX27-391" fmla="*/ 1969459 w 3693484"/>
              <a:gd name="connsiteY27-392" fmla="*/ 6791325 h 6791325"/>
              <a:gd name="connsiteX0-393" fmla="*/ 1969459 w 3693484"/>
              <a:gd name="connsiteY0-394" fmla="*/ 6791325 h 6791325"/>
              <a:gd name="connsiteX1-395" fmla="*/ 3693484 w 3693484"/>
              <a:gd name="connsiteY1-396" fmla="*/ 6781800 h 6791325"/>
              <a:gd name="connsiteX2-397" fmla="*/ 2636209 w 3693484"/>
              <a:gd name="connsiteY2-398" fmla="*/ 3819525 h 6791325"/>
              <a:gd name="connsiteX3-399" fmla="*/ 2512384 w 3693484"/>
              <a:gd name="connsiteY3-400" fmla="*/ 3267075 h 6791325"/>
              <a:gd name="connsiteX4-401" fmla="*/ 2874334 w 3693484"/>
              <a:gd name="connsiteY4-402" fmla="*/ 2162175 h 6791325"/>
              <a:gd name="connsiteX5-403" fmla="*/ 3512509 w 3693484"/>
              <a:gd name="connsiteY5-404" fmla="*/ 1247775 h 6791325"/>
              <a:gd name="connsiteX6-405" fmla="*/ 3331534 w 3693484"/>
              <a:gd name="connsiteY6-406" fmla="*/ 1133475 h 6791325"/>
              <a:gd name="connsiteX7-407" fmla="*/ 2664784 w 3693484"/>
              <a:gd name="connsiteY7-408" fmla="*/ 1857375 h 6791325"/>
              <a:gd name="connsiteX8-409" fmla="*/ 2493334 w 3693484"/>
              <a:gd name="connsiteY8-410" fmla="*/ 1752600 h 6791325"/>
              <a:gd name="connsiteX9-411" fmla="*/ 2893384 w 3693484"/>
              <a:gd name="connsiteY9-412" fmla="*/ 390525 h 6791325"/>
              <a:gd name="connsiteX10-413" fmla="*/ 2607634 w 3693484"/>
              <a:gd name="connsiteY10-414" fmla="*/ 295275 h 6791325"/>
              <a:gd name="connsiteX11-415" fmla="*/ 2245684 w 3693484"/>
              <a:gd name="connsiteY11-416" fmla="*/ 1609725 h 6791325"/>
              <a:gd name="connsiteX12-417" fmla="*/ 2093284 w 3693484"/>
              <a:gd name="connsiteY12-418" fmla="*/ 1495425 h 6791325"/>
              <a:gd name="connsiteX13-419" fmla="*/ 2112334 w 3693484"/>
              <a:gd name="connsiteY13-420" fmla="*/ 0 h 6791325"/>
              <a:gd name="connsiteX14-421" fmla="*/ 1912309 w 3693484"/>
              <a:gd name="connsiteY14-422" fmla="*/ 66675 h 6791325"/>
              <a:gd name="connsiteX15-423" fmla="*/ 1845634 w 3693484"/>
              <a:gd name="connsiteY15-424" fmla="*/ 1514475 h 6791325"/>
              <a:gd name="connsiteX16-425" fmla="*/ 1645609 w 3693484"/>
              <a:gd name="connsiteY16-426" fmla="*/ 1504950 h 6791325"/>
              <a:gd name="connsiteX17-427" fmla="*/ 1474159 w 3693484"/>
              <a:gd name="connsiteY17-428" fmla="*/ 123825 h 6791325"/>
              <a:gd name="connsiteX18-429" fmla="*/ 1293184 w 3693484"/>
              <a:gd name="connsiteY18-430" fmla="*/ 123825 h 6791325"/>
              <a:gd name="connsiteX19-431" fmla="*/ 1340809 w 3693484"/>
              <a:gd name="connsiteY19-432" fmla="*/ 1638300 h 6791325"/>
              <a:gd name="connsiteX20-433" fmla="*/ 1178884 w 3693484"/>
              <a:gd name="connsiteY20-434" fmla="*/ 2190750 h 6791325"/>
              <a:gd name="connsiteX21-435" fmla="*/ 902659 w 3693484"/>
              <a:gd name="connsiteY21-436" fmla="*/ 2247900 h 6791325"/>
              <a:gd name="connsiteX22-437" fmla="*/ 207334 w 3693484"/>
              <a:gd name="connsiteY22-438" fmla="*/ 1733550 h 6791325"/>
              <a:gd name="connsiteX23-439" fmla="*/ 173996 w 3693484"/>
              <a:gd name="connsiteY23-440" fmla="*/ 2038350 h 6791325"/>
              <a:gd name="connsiteX24-441" fmla="*/ 731209 w 3693484"/>
              <a:gd name="connsiteY24-442" fmla="*/ 2743200 h 6791325"/>
              <a:gd name="connsiteX25-443" fmla="*/ 1359859 w 3693484"/>
              <a:gd name="connsiteY25-444" fmla="*/ 3476625 h 6791325"/>
              <a:gd name="connsiteX26-445" fmla="*/ 1578934 w 3693484"/>
              <a:gd name="connsiteY26-446" fmla="*/ 4010025 h 6791325"/>
              <a:gd name="connsiteX27-447" fmla="*/ 1969459 w 3693484"/>
              <a:gd name="connsiteY27-448" fmla="*/ 6791325 h 6791325"/>
              <a:gd name="connsiteX0-449" fmla="*/ 1969459 w 3693484"/>
              <a:gd name="connsiteY0-450" fmla="*/ 6791325 h 6791325"/>
              <a:gd name="connsiteX1-451" fmla="*/ 3693484 w 3693484"/>
              <a:gd name="connsiteY1-452" fmla="*/ 6781800 h 6791325"/>
              <a:gd name="connsiteX2-453" fmla="*/ 2636209 w 3693484"/>
              <a:gd name="connsiteY2-454" fmla="*/ 3819525 h 6791325"/>
              <a:gd name="connsiteX3-455" fmla="*/ 2512384 w 3693484"/>
              <a:gd name="connsiteY3-456" fmla="*/ 3267075 h 6791325"/>
              <a:gd name="connsiteX4-457" fmla="*/ 2874334 w 3693484"/>
              <a:gd name="connsiteY4-458" fmla="*/ 2162175 h 6791325"/>
              <a:gd name="connsiteX5-459" fmla="*/ 3512509 w 3693484"/>
              <a:gd name="connsiteY5-460" fmla="*/ 1247775 h 6791325"/>
              <a:gd name="connsiteX6-461" fmla="*/ 3331534 w 3693484"/>
              <a:gd name="connsiteY6-462" fmla="*/ 1133475 h 6791325"/>
              <a:gd name="connsiteX7-463" fmla="*/ 2664784 w 3693484"/>
              <a:gd name="connsiteY7-464" fmla="*/ 1857375 h 6791325"/>
              <a:gd name="connsiteX8-465" fmla="*/ 2493334 w 3693484"/>
              <a:gd name="connsiteY8-466" fmla="*/ 1752600 h 6791325"/>
              <a:gd name="connsiteX9-467" fmla="*/ 2893384 w 3693484"/>
              <a:gd name="connsiteY9-468" fmla="*/ 390525 h 6791325"/>
              <a:gd name="connsiteX10-469" fmla="*/ 2607634 w 3693484"/>
              <a:gd name="connsiteY10-470" fmla="*/ 295275 h 6791325"/>
              <a:gd name="connsiteX11-471" fmla="*/ 2245684 w 3693484"/>
              <a:gd name="connsiteY11-472" fmla="*/ 1609725 h 6791325"/>
              <a:gd name="connsiteX12-473" fmla="*/ 2093284 w 3693484"/>
              <a:gd name="connsiteY12-474" fmla="*/ 1495425 h 6791325"/>
              <a:gd name="connsiteX13-475" fmla="*/ 2112334 w 3693484"/>
              <a:gd name="connsiteY13-476" fmla="*/ 0 h 6791325"/>
              <a:gd name="connsiteX14-477" fmla="*/ 1912309 w 3693484"/>
              <a:gd name="connsiteY14-478" fmla="*/ 66675 h 6791325"/>
              <a:gd name="connsiteX15-479" fmla="*/ 1845634 w 3693484"/>
              <a:gd name="connsiteY15-480" fmla="*/ 1514475 h 6791325"/>
              <a:gd name="connsiteX16-481" fmla="*/ 1645609 w 3693484"/>
              <a:gd name="connsiteY16-482" fmla="*/ 1504950 h 6791325"/>
              <a:gd name="connsiteX17-483" fmla="*/ 1474159 w 3693484"/>
              <a:gd name="connsiteY17-484" fmla="*/ 123825 h 6791325"/>
              <a:gd name="connsiteX18-485" fmla="*/ 1293184 w 3693484"/>
              <a:gd name="connsiteY18-486" fmla="*/ 123825 h 6791325"/>
              <a:gd name="connsiteX19-487" fmla="*/ 1340809 w 3693484"/>
              <a:gd name="connsiteY19-488" fmla="*/ 1638300 h 6791325"/>
              <a:gd name="connsiteX20-489" fmla="*/ 902659 w 3693484"/>
              <a:gd name="connsiteY20-490" fmla="*/ 2247900 h 6791325"/>
              <a:gd name="connsiteX21-491" fmla="*/ 207334 w 3693484"/>
              <a:gd name="connsiteY21-492" fmla="*/ 1733550 h 6791325"/>
              <a:gd name="connsiteX22-493" fmla="*/ 173996 w 3693484"/>
              <a:gd name="connsiteY22-494" fmla="*/ 2038350 h 6791325"/>
              <a:gd name="connsiteX23-495" fmla="*/ 731209 w 3693484"/>
              <a:gd name="connsiteY23-496" fmla="*/ 2743200 h 6791325"/>
              <a:gd name="connsiteX24-497" fmla="*/ 1359859 w 3693484"/>
              <a:gd name="connsiteY24-498" fmla="*/ 3476625 h 6791325"/>
              <a:gd name="connsiteX25-499" fmla="*/ 1578934 w 3693484"/>
              <a:gd name="connsiteY25-500" fmla="*/ 4010025 h 6791325"/>
              <a:gd name="connsiteX26-501" fmla="*/ 1969459 w 3693484"/>
              <a:gd name="connsiteY26-502" fmla="*/ 6791325 h 6791325"/>
              <a:gd name="connsiteX0-503" fmla="*/ 1969459 w 3693484"/>
              <a:gd name="connsiteY0-504" fmla="*/ 6791325 h 6791325"/>
              <a:gd name="connsiteX1-505" fmla="*/ 3693484 w 3693484"/>
              <a:gd name="connsiteY1-506" fmla="*/ 6781800 h 6791325"/>
              <a:gd name="connsiteX2-507" fmla="*/ 2636209 w 3693484"/>
              <a:gd name="connsiteY2-508" fmla="*/ 3819525 h 6791325"/>
              <a:gd name="connsiteX3-509" fmla="*/ 2512384 w 3693484"/>
              <a:gd name="connsiteY3-510" fmla="*/ 3267075 h 6791325"/>
              <a:gd name="connsiteX4-511" fmla="*/ 2874334 w 3693484"/>
              <a:gd name="connsiteY4-512" fmla="*/ 2162175 h 6791325"/>
              <a:gd name="connsiteX5-513" fmla="*/ 3512509 w 3693484"/>
              <a:gd name="connsiteY5-514" fmla="*/ 1247775 h 6791325"/>
              <a:gd name="connsiteX6-515" fmla="*/ 3331534 w 3693484"/>
              <a:gd name="connsiteY6-516" fmla="*/ 1133475 h 6791325"/>
              <a:gd name="connsiteX7-517" fmla="*/ 2664784 w 3693484"/>
              <a:gd name="connsiteY7-518" fmla="*/ 1857375 h 6791325"/>
              <a:gd name="connsiteX8-519" fmla="*/ 2493334 w 3693484"/>
              <a:gd name="connsiteY8-520" fmla="*/ 1752600 h 6791325"/>
              <a:gd name="connsiteX9-521" fmla="*/ 2893384 w 3693484"/>
              <a:gd name="connsiteY9-522" fmla="*/ 390525 h 6791325"/>
              <a:gd name="connsiteX10-523" fmla="*/ 2607634 w 3693484"/>
              <a:gd name="connsiteY10-524" fmla="*/ 295275 h 6791325"/>
              <a:gd name="connsiteX11-525" fmla="*/ 2245684 w 3693484"/>
              <a:gd name="connsiteY11-526" fmla="*/ 1609725 h 6791325"/>
              <a:gd name="connsiteX12-527" fmla="*/ 2093284 w 3693484"/>
              <a:gd name="connsiteY12-528" fmla="*/ 1495425 h 6791325"/>
              <a:gd name="connsiteX13-529" fmla="*/ 2112334 w 3693484"/>
              <a:gd name="connsiteY13-530" fmla="*/ 0 h 6791325"/>
              <a:gd name="connsiteX14-531" fmla="*/ 1912309 w 3693484"/>
              <a:gd name="connsiteY14-532" fmla="*/ 66675 h 6791325"/>
              <a:gd name="connsiteX15-533" fmla="*/ 1845634 w 3693484"/>
              <a:gd name="connsiteY15-534" fmla="*/ 1514475 h 6791325"/>
              <a:gd name="connsiteX16-535" fmla="*/ 1645609 w 3693484"/>
              <a:gd name="connsiteY16-536" fmla="*/ 1504950 h 6791325"/>
              <a:gd name="connsiteX17-537" fmla="*/ 1474159 w 3693484"/>
              <a:gd name="connsiteY17-538" fmla="*/ 123825 h 6791325"/>
              <a:gd name="connsiteX18-539" fmla="*/ 1293184 w 3693484"/>
              <a:gd name="connsiteY18-540" fmla="*/ 123825 h 6791325"/>
              <a:gd name="connsiteX19-541" fmla="*/ 1340809 w 3693484"/>
              <a:gd name="connsiteY19-542" fmla="*/ 1638300 h 6791325"/>
              <a:gd name="connsiteX20-543" fmla="*/ 902659 w 3693484"/>
              <a:gd name="connsiteY20-544" fmla="*/ 2247900 h 6791325"/>
              <a:gd name="connsiteX21-545" fmla="*/ 207334 w 3693484"/>
              <a:gd name="connsiteY21-546" fmla="*/ 1733550 h 6791325"/>
              <a:gd name="connsiteX22-547" fmla="*/ 173996 w 3693484"/>
              <a:gd name="connsiteY22-548" fmla="*/ 2038350 h 6791325"/>
              <a:gd name="connsiteX23-549" fmla="*/ 731209 w 3693484"/>
              <a:gd name="connsiteY23-550" fmla="*/ 2743200 h 6791325"/>
              <a:gd name="connsiteX24-551" fmla="*/ 1359859 w 3693484"/>
              <a:gd name="connsiteY24-552" fmla="*/ 3476625 h 6791325"/>
              <a:gd name="connsiteX25-553" fmla="*/ 1578934 w 3693484"/>
              <a:gd name="connsiteY25-554" fmla="*/ 4010025 h 6791325"/>
              <a:gd name="connsiteX26-555" fmla="*/ 1969459 w 3693484"/>
              <a:gd name="connsiteY26-556" fmla="*/ 6791325 h 6791325"/>
              <a:gd name="connsiteX0-557" fmla="*/ 1969459 w 3693484"/>
              <a:gd name="connsiteY0-558" fmla="*/ 6791325 h 6791325"/>
              <a:gd name="connsiteX1-559" fmla="*/ 3693484 w 3693484"/>
              <a:gd name="connsiteY1-560" fmla="*/ 6781800 h 6791325"/>
              <a:gd name="connsiteX2-561" fmla="*/ 2636209 w 3693484"/>
              <a:gd name="connsiteY2-562" fmla="*/ 3819525 h 6791325"/>
              <a:gd name="connsiteX3-563" fmla="*/ 2512384 w 3693484"/>
              <a:gd name="connsiteY3-564" fmla="*/ 3267075 h 6791325"/>
              <a:gd name="connsiteX4-565" fmla="*/ 2874334 w 3693484"/>
              <a:gd name="connsiteY4-566" fmla="*/ 2162175 h 6791325"/>
              <a:gd name="connsiteX5-567" fmla="*/ 3512509 w 3693484"/>
              <a:gd name="connsiteY5-568" fmla="*/ 1247775 h 6791325"/>
              <a:gd name="connsiteX6-569" fmla="*/ 3331534 w 3693484"/>
              <a:gd name="connsiteY6-570" fmla="*/ 1133475 h 6791325"/>
              <a:gd name="connsiteX7-571" fmla="*/ 2664784 w 3693484"/>
              <a:gd name="connsiteY7-572" fmla="*/ 1857375 h 6791325"/>
              <a:gd name="connsiteX8-573" fmla="*/ 2493334 w 3693484"/>
              <a:gd name="connsiteY8-574" fmla="*/ 1752600 h 6791325"/>
              <a:gd name="connsiteX9-575" fmla="*/ 2893384 w 3693484"/>
              <a:gd name="connsiteY9-576" fmla="*/ 390525 h 6791325"/>
              <a:gd name="connsiteX10-577" fmla="*/ 2607634 w 3693484"/>
              <a:gd name="connsiteY10-578" fmla="*/ 295275 h 6791325"/>
              <a:gd name="connsiteX11-579" fmla="*/ 2245684 w 3693484"/>
              <a:gd name="connsiteY11-580" fmla="*/ 1609725 h 6791325"/>
              <a:gd name="connsiteX12-581" fmla="*/ 2093284 w 3693484"/>
              <a:gd name="connsiteY12-582" fmla="*/ 1495425 h 6791325"/>
              <a:gd name="connsiteX13-583" fmla="*/ 2112334 w 3693484"/>
              <a:gd name="connsiteY13-584" fmla="*/ 0 h 6791325"/>
              <a:gd name="connsiteX14-585" fmla="*/ 1912309 w 3693484"/>
              <a:gd name="connsiteY14-586" fmla="*/ 66675 h 6791325"/>
              <a:gd name="connsiteX15-587" fmla="*/ 1845634 w 3693484"/>
              <a:gd name="connsiteY15-588" fmla="*/ 1514475 h 6791325"/>
              <a:gd name="connsiteX16-589" fmla="*/ 1645609 w 3693484"/>
              <a:gd name="connsiteY16-590" fmla="*/ 1504950 h 6791325"/>
              <a:gd name="connsiteX17-591" fmla="*/ 1474159 w 3693484"/>
              <a:gd name="connsiteY17-592" fmla="*/ 123825 h 6791325"/>
              <a:gd name="connsiteX18-593" fmla="*/ 1293184 w 3693484"/>
              <a:gd name="connsiteY18-594" fmla="*/ 123825 h 6791325"/>
              <a:gd name="connsiteX19-595" fmla="*/ 1340809 w 3693484"/>
              <a:gd name="connsiteY19-596" fmla="*/ 1638300 h 6791325"/>
              <a:gd name="connsiteX20-597" fmla="*/ 902659 w 3693484"/>
              <a:gd name="connsiteY20-598" fmla="*/ 2247900 h 6791325"/>
              <a:gd name="connsiteX21-599" fmla="*/ 207334 w 3693484"/>
              <a:gd name="connsiteY21-600" fmla="*/ 1733550 h 6791325"/>
              <a:gd name="connsiteX22-601" fmla="*/ 173996 w 3693484"/>
              <a:gd name="connsiteY22-602" fmla="*/ 2038350 h 6791325"/>
              <a:gd name="connsiteX23-603" fmla="*/ 731209 w 3693484"/>
              <a:gd name="connsiteY23-604" fmla="*/ 2743200 h 6791325"/>
              <a:gd name="connsiteX24-605" fmla="*/ 1359859 w 3693484"/>
              <a:gd name="connsiteY24-606" fmla="*/ 3476625 h 6791325"/>
              <a:gd name="connsiteX25-607" fmla="*/ 1578934 w 3693484"/>
              <a:gd name="connsiteY25-608" fmla="*/ 4010025 h 6791325"/>
              <a:gd name="connsiteX26-609" fmla="*/ 1969459 w 3693484"/>
              <a:gd name="connsiteY26-610" fmla="*/ 6791325 h 6791325"/>
              <a:gd name="connsiteX0-611" fmla="*/ 1969459 w 3693484"/>
              <a:gd name="connsiteY0-612" fmla="*/ 6791325 h 6791325"/>
              <a:gd name="connsiteX1-613" fmla="*/ 3693484 w 3693484"/>
              <a:gd name="connsiteY1-614" fmla="*/ 6781800 h 6791325"/>
              <a:gd name="connsiteX2-615" fmla="*/ 2636209 w 3693484"/>
              <a:gd name="connsiteY2-616" fmla="*/ 3819525 h 6791325"/>
              <a:gd name="connsiteX3-617" fmla="*/ 2512384 w 3693484"/>
              <a:gd name="connsiteY3-618" fmla="*/ 3267075 h 6791325"/>
              <a:gd name="connsiteX4-619" fmla="*/ 2874334 w 3693484"/>
              <a:gd name="connsiteY4-620" fmla="*/ 2162175 h 6791325"/>
              <a:gd name="connsiteX5-621" fmla="*/ 3512509 w 3693484"/>
              <a:gd name="connsiteY5-622" fmla="*/ 1247775 h 6791325"/>
              <a:gd name="connsiteX6-623" fmla="*/ 3331534 w 3693484"/>
              <a:gd name="connsiteY6-624" fmla="*/ 1133475 h 6791325"/>
              <a:gd name="connsiteX7-625" fmla="*/ 2664784 w 3693484"/>
              <a:gd name="connsiteY7-626" fmla="*/ 1857375 h 6791325"/>
              <a:gd name="connsiteX8-627" fmla="*/ 2493334 w 3693484"/>
              <a:gd name="connsiteY8-628" fmla="*/ 1752600 h 6791325"/>
              <a:gd name="connsiteX9-629" fmla="*/ 2893384 w 3693484"/>
              <a:gd name="connsiteY9-630" fmla="*/ 390525 h 6791325"/>
              <a:gd name="connsiteX10-631" fmla="*/ 2607634 w 3693484"/>
              <a:gd name="connsiteY10-632" fmla="*/ 295275 h 6791325"/>
              <a:gd name="connsiteX11-633" fmla="*/ 2245684 w 3693484"/>
              <a:gd name="connsiteY11-634" fmla="*/ 1609725 h 6791325"/>
              <a:gd name="connsiteX12-635" fmla="*/ 2093284 w 3693484"/>
              <a:gd name="connsiteY12-636" fmla="*/ 1495425 h 6791325"/>
              <a:gd name="connsiteX13-637" fmla="*/ 2112334 w 3693484"/>
              <a:gd name="connsiteY13-638" fmla="*/ 0 h 6791325"/>
              <a:gd name="connsiteX14-639" fmla="*/ 1912309 w 3693484"/>
              <a:gd name="connsiteY14-640" fmla="*/ 66675 h 6791325"/>
              <a:gd name="connsiteX15-641" fmla="*/ 1845634 w 3693484"/>
              <a:gd name="connsiteY15-642" fmla="*/ 1514475 h 6791325"/>
              <a:gd name="connsiteX16-643" fmla="*/ 1645609 w 3693484"/>
              <a:gd name="connsiteY16-644" fmla="*/ 1504950 h 6791325"/>
              <a:gd name="connsiteX17-645" fmla="*/ 1474159 w 3693484"/>
              <a:gd name="connsiteY17-646" fmla="*/ 123825 h 6791325"/>
              <a:gd name="connsiteX18-647" fmla="*/ 1293184 w 3693484"/>
              <a:gd name="connsiteY18-648" fmla="*/ 123825 h 6791325"/>
              <a:gd name="connsiteX19-649" fmla="*/ 1340809 w 3693484"/>
              <a:gd name="connsiteY19-650" fmla="*/ 1638300 h 6791325"/>
              <a:gd name="connsiteX20-651" fmla="*/ 1274133 w 3693484"/>
              <a:gd name="connsiteY20-652" fmla="*/ 1924050 h 6791325"/>
              <a:gd name="connsiteX21-653" fmla="*/ 902659 w 3693484"/>
              <a:gd name="connsiteY21-654" fmla="*/ 2247900 h 6791325"/>
              <a:gd name="connsiteX22-655" fmla="*/ 207334 w 3693484"/>
              <a:gd name="connsiteY22-656" fmla="*/ 1733550 h 6791325"/>
              <a:gd name="connsiteX23-657" fmla="*/ 173996 w 3693484"/>
              <a:gd name="connsiteY23-658" fmla="*/ 2038350 h 6791325"/>
              <a:gd name="connsiteX24-659" fmla="*/ 731209 w 3693484"/>
              <a:gd name="connsiteY24-660" fmla="*/ 2743200 h 6791325"/>
              <a:gd name="connsiteX25-661" fmla="*/ 1359859 w 3693484"/>
              <a:gd name="connsiteY25-662" fmla="*/ 3476625 h 6791325"/>
              <a:gd name="connsiteX26-663" fmla="*/ 1578934 w 3693484"/>
              <a:gd name="connsiteY26-664" fmla="*/ 4010025 h 6791325"/>
              <a:gd name="connsiteX27-665" fmla="*/ 1969459 w 3693484"/>
              <a:gd name="connsiteY27-666" fmla="*/ 6791325 h 6791325"/>
              <a:gd name="connsiteX0-667" fmla="*/ 1969459 w 3693484"/>
              <a:gd name="connsiteY0-668" fmla="*/ 6791325 h 6791325"/>
              <a:gd name="connsiteX1-669" fmla="*/ 3693484 w 3693484"/>
              <a:gd name="connsiteY1-670" fmla="*/ 6781800 h 6791325"/>
              <a:gd name="connsiteX2-671" fmla="*/ 2636209 w 3693484"/>
              <a:gd name="connsiteY2-672" fmla="*/ 3819525 h 6791325"/>
              <a:gd name="connsiteX3-673" fmla="*/ 2512384 w 3693484"/>
              <a:gd name="connsiteY3-674" fmla="*/ 3267075 h 6791325"/>
              <a:gd name="connsiteX4-675" fmla="*/ 2874334 w 3693484"/>
              <a:gd name="connsiteY4-676" fmla="*/ 2162175 h 6791325"/>
              <a:gd name="connsiteX5-677" fmla="*/ 3512509 w 3693484"/>
              <a:gd name="connsiteY5-678" fmla="*/ 1247775 h 6791325"/>
              <a:gd name="connsiteX6-679" fmla="*/ 3331534 w 3693484"/>
              <a:gd name="connsiteY6-680" fmla="*/ 1133475 h 6791325"/>
              <a:gd name="connsiteX7-681" fmla="*/ 2664784 w 3693484"/>
              <a:gd name="connsiteY7-682" fmla="*/ 1857375 h 6791325"/>
              <a:gd name="connsiteX8-683" fmla="*/ 2493334 w 3693484"/>
              <a:gd name="connsiteY8-684" fmla="*/ 1752600 h 6791325"/>
              <a:gd name="connsiteX9-685" fmla="*/ 2893384 w 3693484"/>
              <a:gd name="connsiteY9-686" fmla="*/ 390525 h 6791325"/>
              <a:gd name="connsiteX10-687" fmla="*/ 2607634 w 3693484"/>
              <a:gd name="connsiteY10-688" fmla="*/ 295275 h 6791325"/>
              <a:gd name="connsiteX11-689" fmla="*/ 2245684 w 3693484"/>
              <a:gd name="connsiteY11-690" fmla="*/ 1609725 h 6791325"/>
              <a:gd name="connsiteX12-691" fmla="*/ 2093284 w 3693484"/>
              <a:gd name="connsiteY12-692" fmla="*/ 1495425 h 6791325"/>
              <a:gd name="connsiteX13-693" fmla="*/ 2112334 w 3693484"/>
              <a:gd name="connsiteY13-694" fmla="*/ 0 h 6791325"/>
              <a:gd name="connsiteX14-695" fmla="*/ 1912309 w 3693484"/>
              <a:gd name="connsiteY14-696" fmla="*/ 66675 h 6791325"/>
              <a:gd name="connsiteX15-697" fmla="*/ 1845634 w 3693484"/>
              <a:gd name="connsiteY15-698" fmla="*/ 1514475 h 6791325"/>
              <a:gd name="connsiteX16-699" fmla="*/ 1645609 w 3693484"/>
              <a:gd name="connsiteY16-700" fmla="*/ 1504950 h 6791325"/>
              <a:gd name="connsiteX17-701" fmla="*/ 1474159 w 3693484"/>
              <a:gd name="connsiteY17-702" fmla="*/ 123825 h 6791325"/>
              <a:gd name="connsiteX18-703" fmla="*/ 1293184 w 3693484"/>
              <a:gd name="connsiteY18-704" fmla="*/ 123825 h 6791325"/>
              <a:gd name="connsiteX19-705" fmla="*/ 1340809 w 3693484"/>
              <a:gd name="connsiteY19-706" fmla="*/ 1638300 h 6791325"/>
              <a:gd name="connsiteX20-707" fmla="*/ 1274133 w 3693484"/>
              <a:gd name="connsiteY20-708" fmla="*/ 1924050 h 6791325"/>
              <a:gd name="connsiteX21-709" fmla="*/ 902659 w 3693484"/>
              <a:gd name="connsiteY21-710" fmla="*/ 2247900 h 6791325"/>
              <a:gd name="connsiteX22-711" fmla="*/ 207334 w 3693484"/>
              <a:gd name="connsiteY22-712" fmla="*/ 1733550 h 6791325"/>
              <a:gd name="connsiteX23-713" fmla="*/ 173996 w 3693484"/>
              <a:gd name="connsiteY23-714" fmla="*/ 2038350 h 6791325"/>
              <a:gd name="connsiteX24-715" fmla="*/ 731209 w 3693484"/>
              <a:gd name="connsiteY24-716" fmla="*/ 2743200 h 6791325"/>
              <a:gd name="connsiteX25-717" fmla="*/ 1359859 w 3693484"/>
              <a:gd name="connsiteY25-718" fmla="*/ 3476625 h 6791325"/>
              <a:gd name="connsiteX26-719" fmla="*/ 1578934 w 3693484"/>
              <a:gd name="connsiteY26-720" fmla="*/ 4010025 h 6791325"/>
              <a:gd name="connsiteX27-721" fmla="*/ 1969459 w 3693484"/>
              <a:gd name="connsiteY27-722" fmla="*/ 6791325 h 6791325"/>
              <a:gd name="connsiteX0-723" fmla="*/ 1969459 w 3693484"/>
              <a:gd name="connsiteY0-724" fmla="*/ 6791325 h 6791325"/>
              <a:gd name="connsiteX1-725" fmla="*/ 3693484 w 3693484"/>
              <a:gd name="connsiteY1-726" fmla="*/ 6781800 h 6791325"/>
              <a:gd name="connsiteX2-727" fmla="*/ 2636209 w 3693484"/>
              <a:gd name="connsiteY2-728" fmla="*/ 3819525 h 6791325"/>
              <a:gd name="connsiteX3-729" fmla="*/ 2512384 w 3693484"/>
              <a:gd name="connsiteY3-730" fmla="*/ 3267075 h 6791325"/>
              <a:gd name="connsiteX4-731" fmla="*/ 2874334 w 3693484"/>
              <a:gd name="connsiteY4-732" fmla="*/ 2162175 h 6791325"/>
              <a:gd name="connsiteX5-733" fmla="*/ 3512509 w 3693484"/>
              <a:gd name="connsiteY5-734" fmla="*/ 1247775 h 6791325"/>
              <a:gd name="connsiteX6-735" fmla="*/ 3331534 w 3693484"/>
              <a:gd name="connsiteY6-736" fmla="*/ 1133475 h 6791325"/>
              <a:gd name="connsiteX7-737" fmla="*/ 2664784 w 3693484"/>
              <a:gd name="connsiteY7-738" fmla="*/ 1857375 h 6791325"/>
              <a:gd name="connsiteX8-739" fmla="*/ 2493334 w 3693484"/>
              <a:gd name="connsiteY8-740" fmla="*/ 1752600 h 6791325"/>
              <a:gd name="connsiteX9-741" fmla="*/ 2893384 w 3693484"/>
              <a:gd name="connsiteY9-742" fmla="*/ 390525 h 6791325"/>
              <a:gd name="connsiteX10-743" fmla="*/ 2607634 w 3693484"/>
              <a:gd name="connsiteY10-744" fmla="*/ 295275 h 6791325"/>
              <a:gd name="connsiteX11-745" fmla="*/ 2245684 w 3693484"/>
              <a:gd name="connsiteY11-746" fmla="*/ 1609725 h 6791325"/>
              <a:gd name="connsiteX12-747" fmla="*/ 2093284 w 3693484"/>
              <a:gd name="connsiteY12-748" fmla="*/ 1495425 h 6791325"/>
              <a:gd name="connsiteX13-749" fmla="*/ 2112334 w 3693484"/>
              <a:gd name="connsiteY13-750" fmla="*/ 0 h 6791325"/>
              <a:gd name="connsiteX14-751" fmla="*/ 1912309 w 3693484"/>
              <a:gd name="connsiteY14-752" fmla="*/ 66675 h 6791325"/>
              <a:gd name="connsiteX15-753" fmla="*/ 1845634 w 3693484"/>
              <a:gd name="connsiteY15-754" fmla="*/ 1514475 h 6791325"/>
              <a:gd name="connsiteX16-755" fmla="*/ 1645609 w 3693484"/>
              <a:gd name="connsiteY16-756" fmla="*/ 1504950 h 6791325"/>
              <a:gd name="connsiteX17-757" fmla="*/ 1474159 w 3693484"/>
              <a:gd name="connsiteY17-758" fmla="*/ 123825 h 6791325"/>
              <a:gd name="connsiteX18-759" fmla="*/ 1293184 w 3693484"/>
              <a:gd name="connsiteY18-760" fmla="*/ 123825 h 6791325"/>
              <a:gd name="connsiteX19-761" fmla="*/ 1340809 w 3693484"/>
              <a:gd name="connsiteY19-762" fmla="*/ 1638300 h 6791325"/>
              <a:gd name="connsiteX20-763" fmla="*/ 1259846 w 3693484"/>
              <a:gd name="connsiteY20-764" fmla="*/ 1971675 h 6791325"/>
              <a:gd name="connsiteX21-765" fmla="*/ 902659 w 3693484"/>
              <a:gd name="connsiteY21-766" fmla="*/ 2247900 h 6791325"/>
              <a:gd name="connsiteX22-767" fmla="*/ 207334 w 3693484"/>
              <a:gd name="connsiteY22-768" fmla="*/ 1733550 h 6791325"/>
              <a:gd name="connsiteX23-769" fmla="*/ 173996 w 3693484"/>
              <a:gd name="connsiteY23-770" fmla="*/ 2038350 h 6791325"/>
              <a:gd name="connsiteX24-771" fmla="*/ 731209 w 3693484"/>
              <a:gd name="connsiteY24-772" fmla="*/ 2743200 h 6791325"/>
              <a:gd name="connsiteX25-773" fmla="*/ 1359859 w 3693484"/>
              <a:gd name="connsiteY25-774" fmla="*/ 3476625 h 6791325"/>
              <a:gd name="connsiteX26-775" fmla="*/ 1578934 w 3693484"/>
              <a:gd name="connsiteY26-776" fmla="*/ 4010025 h 6791325"/>
              <a:gd name="connsiteX27-777" fmla="*/ 1969459 w 3693484"/>
              <a:gd name="connsiteY27-778" fmla="*/ 6791325 h 6791325"/>
              <a:gd name="connsiteX0-779" fmla="*/ 1969459 w 3693484"/>
              <a:gd name="connsiteY0-780" fmla="*/ 6791325 h 6791325"/>
              <a:gd name="connsiteX1-781" fmla="*/ 3693484 w 3693484"/>
              <a:gd name="connsiteY1-782" fmla="*/ 6781800 h 6791325"/>
              <a:gd name="connsiteX2-783" fmla="*/ 2636209 w 3693484"/>
              <a:gd name="connsiteY2-784" fmla="*/ 3819525 h 6791325"/>
              <a:gd name="connsiteX3-785" fmla="*/ 2512384 w 3693484"/>
              <a:gd name="connsiteY3-786" fmla="*/ 3267075 h 6791325"/>
              <a:gd name="connsiteX4-787" fmla="*/ 2874334 w 3693484"/>
              <a:gd name="connsiteY4-788" fmla="*/ 2162175 h 6791325"/>
              <a:gd name="connsiteX5-789" fmla="*/ 3512509 w 3693484"/>
              <a:gd name="connsiteY5-790" fmla="*/ 1247775 h 6791325"/>
              <a:gd name="connsiteX6-791" fmla="*/ 3331534 w 3693484"/>
              <a:gd name="connsiteY6-792" fmla="*/ 1133475 h 6791325"/>
              <a:gd name="connsiteX7-793" fmla="*/ 2664784 w 3693484"/>
              <a:gd name="connsiteY7-794" fmla="*/ 1857375 h 6791325"/>
              <a:gd name="connsiteX8-795" fmla="*/ 2493334 w 3693484"/>
              <a:gd name="connsiteY8-796" fmla="*/ 1752600 h 6791325"/>
              <a:gd name="connsiteX9-797" fmla="*/ 2893384 w 3693484"/>
              <a:gd name="connsiteY9-798" fmla="*/ 390525 h 6791325"/>
              <a:gd name="connsiteX10-799" fmla="*/ 2607634 w 3693484"/>
              <a:gd name="connsiteY10-800" fmla="*/ 295275 h 6791325"/>
              <a:gd name="connsiteX11-801" fmla="*/ 2245684 w 3693484"/>
              <a:gd name="connsiteY11-802" fmla="*/ 1609725 h 6791325"/>
              <a:gd name="connsiteX12-803" fmla="*/ 2093284 w 3693484"/>
              <a:gd name="connsiteY12-804" fmla="*/ 1495425 h 6791325"/>
              <a:gd name="connsiteX13-805" fmla="*/ 2112334 w 3693484"/>
              <a:gd name="connsiteY13-806" fmla="*/ 0 h 6791325"/>
              <a:gd name="connsiteX14-807" fmla="*/ 1912309 w 3693484"/>
              <a:gd name="connsiteY14-808" fmla="*/ 66675 h 6791325"/>
              <a:gd name="connsiteX15-809" fmla="*/ 1845634 w 3693484"/>
              <a:gd name="connsiteY15-810" fmla="*/ 1514475 h 6791325"/>
              <a:gd name="connsiteX16-811" fmla="*/ 1645609 w 3693484"/>
              <a:gd name="connsiteY16-812" fmla="*/ 1504950 h 6791325"/>
              <a:gd name="connsiteX17-813" fmla="*/ 1474159 w 3693484"/>
              <a:gd name="connsiteY17-814" fmla="*/ 123825 h 6791325"/>
              <a:gd name="connsiteX18-815" fmla="*/ 1293184 w 3693484"/>
              <a:gd name="connsiteY18-816" fmla="*/ 123825 h 6791325"/>
              <a:gd name="connsiteX19-817" fmla="*/ 1340809 w 3693484"/>
              <a:gd name="connsiteY19-818" fmla="*/ 1638300 h 6791325"/>
              <a:gd name="connsiteX20-819" fmla="*/ 1259846 w 3693484"/>
              <a:gd name="connsiteY20-820" fmla="*/ 1971675 h 6791325"/>
              <a:gd name="connsiteX21-821" fmla="*/ 902659 w 3693484"/>
              <a:gd name="connsiteY21-822" fmla="*/ 2247900 h 6791325"/>
              <a:gd name="connsiteX22-823" fmla="*/ 207334 w 3693484"/>
              <a:gd name="connsiteY22-824" fmla="*/ 1733550 h 6791325"/>
              <a:gd name="connsiteX23-825" fmla="*/ 173996 w 3693484"/>
              <a:gd name="connsiteY23-826" fmla="*/ 2038350 h 6791325"/>
              <a:gd name="connsiteX24-827" fmla="*/ 731209 w 3693484"/>
              <a:gd name="connsiteY24-828" fmla="*/ 2743200 h 6791325"/>
              <a:gd name="connsiteX25-829" fmla="*/ 1359859 w 3693484"/>
              <a:gd name="connsiteY25-830" fmla="*/ 3476625 h 6791325"/>
              <a:gd name="connsiteX26-831" fmla="*/ 1578934 w 3693484"/>
              <a:gd name="connsiteY26-832" fmla="*/ 4010025 h 6791325"/>
              <a:gd name="connsiteX27-833" fmla="*/ 1969459 w 3693484"/>
              <a:gd name="connsiteY27-834" fmla="*/ 6791325 h 6791325"/>
              <a:gd name="connsiteX0-835" fmla="*/ 1969459 w 3693484"/>
              <a:gd name="connsiteY0-836" fmla="*/ 6791325 h 6791325"/>
              <a:gd name="connsiteX1-837" fmla="*/ 3693484 w 3693484"/>
              <a:gd name="connsiteY1-838" fmla="*/ 6781800 h 6791325"/>
              <a:gd name="connsiteX2-839" fmla="*/ 2636209 w 3693484"/>
              <a:gd name="connsiteY2-840" fmla="*/ 3819525 h 6791325"/>
              <a:gd name="connsiteX3-841" fmla="*/ 2512384 w 3693484"/>
              <a:gd name="connsiteY3-842" fmla="*/ 3267075 h 6791325"/>
              <a:gd name="connsiteX4-843" fmla="*/ 2874334 w 3693484"/>
              <a:gd name="connsiteY4-844" fmla="*/ 2162175 h 6791325"/>
              <a:gd name="connsiteX5-845" fmla="*/ 3512509 w 3693484"/>
              <a:gd name="connsiteY5-846" fmla="*/ 1247775 h 6791325"/>
              <a:gd name="connsiteX6-847" fmla="*/ 3331534 w 3693484"/>
              <a:gd name="connsiteY6-848" fmla="*/ 1133475 h 6791325"/>
              <a:gd name="connsiteX7-849" fmla="*/ 2664784 w 3693484"/>
              <a:gd name="connsiteY7-850" fmla="*/ 1857375 h 6791325"/>
              <a:gd name="connsiteX8-851" fmla="*/ 2493334 w 3693484"/>
              <a:gd name="connsiteY8-852" fmla="*/ 1752600 h 6791325"/>
              <a:gd name="connsiteX9-853" fmla="*/ 2893384 w 3693484"/>
              <a:gd name="connsiteY9-854" fmla="*/ 390525 h 6791325"/>
              <a:gd name="connsiteX10-855" fmla="*/ 2607634 w 3693484"/>
              <a:gd name="connsiteY10-856" fmla="*/ 295275 h 6791325"/>
              <a:gd name="connsiteX11-857" fmla="*/ 2245684 w 3693484"/>
              <a:gd name="connsiteY11-858" fmla="*/ 1609725 h 6791325"/>
              <a:gd name="connsiteX12-859" fmla="*/ 2093284 w 3693484"/>
              <a:gd name="connsiteY12-860" fmla="*/ 1495425 h 6791325"/>
              <a:gd name="connsiteX13-861" fmla="*/ 2112334 w 3693484"/>
              <a:gd name="connsiteY13-862" fmla="*/ 0 h 6791325"/>
              <a:gd name="connsiteX14-863" fmla="*/ 1912309 w 3693484"/>
              <a:gd name="connsiteY14-864" fmla="*/ 66675 h 6791325"/>
              <a:gd name="connsiteX15-865" fmla="*/ 1845634 w 3693484"/>
              <a:gd name="connsiteY15-866" fmla="*/ 1514475 h 6791325"/>
              <a:gd name="connsiteX16-867" fmla="*/ 1645609 w 3693484"/>
              <a:gd name="connsiteY16-868" fmla="*/ 1504950 h 6791325"/>
              <a:gd name="connsiteX17-869" fmla="*/ 1474159 w 3693484"/>
              <a:gd name="connsiteY17-870" fmla="*/ 123825 h 6791325"/>
              <a:gd name="connsiteX18-871" fmla="*/ 1293184 w 3693484"/>
              <a:gd name="connsiteY18-872" fmla="*/ 123825 h 6791325"/>
              <a:gd name="connsiteX19-873" fmla="*/ 1340809 w 3693484"/>
              <a:gd name="connsiteY19-874" fmla="*/ 1638300 h 6791325"/>
              <a:gd name="connsiteX20-875" fmla="*/ 1259846 w 3693484"/>
              <a:gd name="connsiteY20-876" fmla="*/ 1971675 h 6791325"/>
              <a:gd name="connsiteX21-877" fmla="*/ 902659 w 3693484"/>
              <a:gd name="connsiteY21-878" fmla="*/ 2247900 h 6791325"/>
              <a:gd name="connsiteX22-879" fmla="*/ 207334 w 3693484"/>
              <a:gd name="connsiteY22-880" fmla="*/ 1733550 h 6791325"/>
              <a:gd name="connsiteX23-881" fmla="*/ 173996 w 3693484"/>
              <a:gd name="connsiteY23-882" fmla="*/ 2038350 h 6791325"/>
              <a:gd name="connsiteX24-883" fmla="*/ 731209 w 3693484"/>
              <a:gd name="connsiteY24-884" fmla="*/ 2743200 h 6791325"/>
              <a:gd name="connsiteX25-885" fmla="*/ 1359859 w 3693484"/>
              <a:gd name="connsiteY25-886" fmla="*/ 3476625 h 6791325"/>
              <a:gd name="connsiteX26-887" fmla="*/ 1578934 w 3693484"/>
              <a:gd name="connsiteY26-888" fmla="*/ 4010025 h 6791325"/>
              <a:gd name="connsiteX27-889" fmla="*/ 1969459 w 3693484"/>
              <a:gd name="connsiteY27-890" fmla="*/ 6791325 h 6791325"/>
              <a:gd name="connsiteX0-891" fmla="*/ 1969459 w 3693484"/>
              <a:gd name="connsiteY0-892" fmla="*/ 6791325 h 6791325"/>
              <a:gd name="connsiteX1-893" fmla="*/ 3693484 w 3693484"/>
              <a:gd name="connsiteY1-894" fmla="*/ 6781800 h 6791325"/>
              <a:gd name="connsiteX2-895" fmla="*/ 2636209 w 3693484"/>
              <a:gd name="connsiteY2-896" fmla="*/ 3819525 h 6791325"/>
              <a:gd name="connsiteX3-897" fmla="*/ 2512384 w 3693484"/>
              <a:gd name="connsiteY3-898" fmla="*/ 3267075 h 6791325"/>
              <a:gd name="connsiteX4-899" fmla="*/ 2874334 w 3693484"/>
              <a:gd name="connsiteY4-900" fmla="*/ 2162175 h 6791325"/>
              <a:gd name="connsiteX5-901" fmla="*/ 3512509 w 3693484"/>
              <a:gd name="connsiteY5-902" fmla="*/ 1247775 h 6791325"/>
              <a:gd name="connsiteX6-903" fmla="*/ 3331534 w 3693484"/>
              <a:gd name="connsiteY6-904" fmla="*/ 1133475 h 6791325"/>
              <a:gd name="connsiteX7-905" fmla="*/ 2664784 w 3693484"/>
              <a:gd name="connsiteY7-906" fmla="*/ 1857375 h 6791325"/>
              <a:gd name="connsiteX8-907" fmla="*/ 2493334 w 3693484"/>
              <a:gd name="connsiteY8-908" fmla="*/ 1752600 h 6791325"/>
              <a:gd name="connsiteX9-909" fmla="*/ 2893384 w 3693484"/>
              <a:gd name="connsiteY9-910" fmla="*/ 390525 h 6791325"/>
              <a:gd name="connsiteX10-911" fmla="*/ 2607634 w 3693484"/>
              <a:gd name="connsiteY10-912" fmla="*/ 295275 h 6791325"/>
              <a:gd name="connsiteX11-913" fmla="*/ 2245684 w 3693484"/>
              <a:gd name="connsiteY11-914" fmla="*/ 1609725 h 6791325"/>
              <a:gd name="connsiteX12-915" fmla="*/ 2093284 w 3693484"/>
              <a:gd name="connsiteY12-916" fmla="*/ 1495425 h 6791325"/>
              <a:gd name="connsiteX13-917" fmla="*/ 2112334 w 3693484"/>
              <a:gd name="connsiteY13-918" fmla="*/ 0 h 6791325"/>
              <a:gd name="connsiteX14-919" fmla="*/ 1912309 w 3693484"/>
              <a:gd name="connsiteY14-920" fmla="*/ 66675 h 6791325"/>
              <a:gd name="connsiteX15-921" fmla="*/ 1845634 w 3693484"/>
              <a:gd name="connsiteY15-922" fmla="*/ 1514475 h 6791325"/>
              <a:gd name="connsiteX16-923" fmla="*/ 1645609 w 3693484"/>
              <a:gd name="connsiteY16-924" fmla="*/ 1504950 h 6791325"/>
              <a:gd name="connsiteX17-925" fmla="*/ 1474159 w 3693484"/>
              <a:gd name="connsiteY17-926" fmla="*/ 123825 h 6791325"/>
              <a:gd name="connsiteX18-927" fmla="*/ 1293184 w 3693484"/>
              <a:gd name="connsiteY18-928" fmla="*/ 123825 h 6791325"/>
              <a:gd name="connsiteX19-929" fmla="*/ 1340809 w 3693484"/>
              <a:gd name="connsiteY19-930" fmla="*/ 1638300 h 6791325"/>
              <a:gd name="connsiteX20-931" fmla="*/ 1259846 w 3693484"/>
              <a:gd name="connsiteY20-932" fmla="*/ 1971675 h 6791325"/>
              <a:gd name="connsiteX21-933" fmla="*/ 902659 w 3693484"/>
              <a:gd name="connsiteY21-934" fmla="*/ 2247900 h 6791325"/>
              <a:gd name="connsiteX22-935" fmla="*/ 207334 w 3693484"/>
              <a:gd name="connsiteY22-936" fmla="*/ 1733550 h 6791325"/>
              <a:gd name="connsiteX23-937" fmla="*/ 173996 w 3693484"/>
              <a:gd name="connsiteY23-938" fmla="*/ 2038350 h 6791325"/>
              <a:gd name="connsiteX24-939" fmla="*/ 731209 w 3693484"/>
              <a:gd name="connsiteY24-940" fmla="*/ 2743200 h 6791325"/>
              <a:gd name="connsiteX25-941" fmla="*/ 1359859 w 3693484"/>
              <a:gd name="connsiteY25-942" fmla="*/ 3476625 h 6791325"/>
              <a:gd name="connsiteX26-943" fmla="*/ 1578934 w 3693484"/>
              <a:gd name="connsiteY26-944" fmla="*/ 4010025 h 6791325"/>
              <a:gd name="connsiteX27-945" fmla="*/ 1969459 w 3693484"/>
              <a:gd name="connsiteY27-946" fmla="*/ 6791325 h 6791325"/>
              <a:gd name="connsiteX0-947" fmla="*/ 1969459 w 3693484"/>
              <a:gd name="connsiteY0-948" fmla="*/ 6791325 h 6791325"/>
              <a:gd name="connsiteX1-949" fmla="*/ 3693484 w 3693484"/>
              <a:gd name="connsiteY1-950" fmla="*/ 6781800 h 6791325"/>
              <a:gd name="connsiteX2-951" fmla="*/ 2636209 w 3693484"/>
              <a:gd name="connsiteY2-952" fmla="*/ 3819525 h 6791325"/>
              <a:gd name="connsiteX3-953" fmla="*/ 2512384 w 3693484"/>
              <a:gd name="connsiteY3-954" fmla="*/ 3267075 h 6791325"/>
              <a:gd name="connsiteX4-955" fmla="*/ 2874334 w 3693484"/>
              <a:gd name="connsiteY4-956" fmla="*/ 2162175 h 6791325"/>
              <a:gd name="connsiteX5-957" fmla="*/ 3512509 w 3693484"/>
              <a:gd name="connsiteY5-958" fmla="*/ 1247775 h 6791325"/>
              <a:gd name="connsiteX6-959" fmla="*/ 3331534 w 3693484"/>
              <a:gd name="connsiteY6-960" fmla="*/ 1133475 h 6791325"/>
              <a:gd name="connsiteX7-961" fmla="*/ 2664784 w 3693484"/>
              <a:gd name="connsiteY7-962" fmla="*/ 1857375 h 6791325"/>
              <a:gd name="connsiteX8-963" fmla="*/ 2493334 w 3693484"/>
              <a:gd name="connsiteY8-964" fmla="*/ 1752600 h 6791325"/>
              <a:gd name="connsiteX9-965" fmla="*/ 2893384 w 3693484"/>
              <a:gd name="connsiteY9-966" fmla="*/ 390525 h 6791325"/>
              <a:gd name="connsiteX10-967" fmla="*/ 2607634 w 3693484"/>
              <a:gd name="connsiteY10-968" fmla="*/ 295275 h 6791325"/>
              <a:gd name="connsiteX11-969" fmla="*/ 2245684 w 3693484"/>
              <a:gd name="connsiteY11-970" fmla="*/ 1609725 h 6791325"/>
              <a:gd name="connsiteX12-971" fmla="*/ 2093284 w 3693484"/>
              <a:gd name="connsiteY12-972" fmla="*/ 1495425 h 6791325"/>
              <a:gd name="connsiteX13-973" fmla="*/ 2112334 w 3693484"/>
              <a:gd name="connsiteY13-974" fmla="*/ 0 h 6791325"/>
              <a:gd name="connsiteX14-975" fmla="*/ 1912309 w 3693484"/>
              <a:gd name="connsiteY14-976" fmla="*/ 66675 h 6791325"/>
              <a:gd name="connsiteX15-977" fmla="*/ 1845634 w 3693484"/>
              <a:gd name="connsiteY15-978" fmla="*/ 1514475 h 6791325"/>
              <a:gd name="connsiteX16-979" fmla="*/ 1645609 w 3693484"/>
              <a:gd name="connsiteY16-980" fmla="*/ 1504950 h 6791325"/>
              <a:gd name="connsiteX17-981" fmla="*/ 1474159 w 3693484"/>
              <a:gd name="connsiteY17-982" fmla="*/ 123825 h 6791325"/>
              <a:gd name="connsiteX18-983" fmla="*/ 1293184 w 3693484"/>
              <a:gd name="connsiteY18-984" fmla="*/ 123825 h 6791325"/>
              <a:gd name="connsiteX19-985" fmla="*/ 1340809 w 3693484"/>
              <a:gd name="connsiteY19-986" fmla="*/ 1638300 h 6791325"/>
              <a:gd name="connsiteX20-987" fmla="*/ 1259846 w 3693484"/>
              <a:gd name="connsiteY20-988" fmla="*/ 1971675 h 6791325"/>
              <a:gd name="connsiteX21-989" fmla="*/ 902659 w 3693484"/>
              <a:gd name="connsiteY21-990" fmla="*/ 2247900 h 6791325"/>
              <a:gd name="connsiteX22-991" fmla="*/ 207334 w 3693484"/>
              <a:gd name="connsiteY22-992" fmla="*/ 1733550 h 6791325"/>
              <a:gd name="connsiteX23-993" fmla="*/ 173996 w 3693484"/>
              <a:gd name="connsiteY23-994" fmla="*/ 2038350 h 6791325"/>
              <a:gd name="connsiteX24-995" fmla="*/ 731209 w 3693484"/>
              <a:gd name="connsiteY24-996" fmla="*/ 2743200 h 6791325"/>
              <a:gd name="connsiteX25-997" fmla="*/ 1359859 w 3693484"/>
              <a:gd name="connsiteY25-998" fmla="*/ 3476625 h 6791325"/>
              <a:gd name="connsiteX26-999" fmla="*/ 1578934 w 3693484"/>
              <a:gd name="connsiteY26-1000" fmla="*/ 4010025 h 6791325"/>
              <a:gd name="connsiteX27-1001" fmla="*/ 1969459 w 3693484"/>
              <a:gd name="connsiteY27-1002" fmla="*/ 6791325 h 6791325"/>
              <a:gd name="connsiteX0-1003" fmla="*/ 1969459 w 3693484"/>
              <a:gd name="connsiteY0-1004" fmla="*/ 6791325 h 6791325"/>
              <a:gd name="connsiteX1-1005" fmla="*/ 3693484 w 3693484"/>
              <a:gd name="connsiteY1-1006" fmla="*/ 6781800 h 6791325"/>
              <a:gd name="connsiteX2-1007" fmla="*/ 2636209 w 3693484"/>
              <a:gd name="connsiteY2-1008" fmla="*/ 3819525 h 6791325"/>
              <a:gd name="connsiteX3-1009" fmla="*/ 2512384 w 3693484"/>
              <a:gd name="connsiteY3-1010" fmla="*/ 3267075 h 6791325"/>
              <a:gd name="connsiteX4-1011" fmla="*/ 2874334 w 3693484"/>
              <a:gd name="connsiteY4-1012" fmla="*/ 2162175 h 6791325"/>
              <a:gd name="connsiteX5-1013" fmla="*/ 3512509 w 3693484"/>
              <a:gd name="connsiteY5-1014" fmla="*/ 1247775 h 6791325"/>
              <a:gd name="connsiteX6-1015" fmla="*/ 3331534 w 3693484"/>
              <a:gd name="connsiteY6-1016" fmla="*/ 1133475 h 6791325"/>
              <a:gd name="connsiteX7-1017" fmla="*/ 2664784 w 3693484"/>
              <a:gd name="connsiteY7-1018" fmla="*/ 1857375 h 6791325"/>
              <a:gd name="connsiteX8-1019" fmla="*/ 2493334 w 3693484"/>
              <a:gd name="connsiteY8-1020" fmla="*/ 1752600 h 6791325"/>
              <a:gd name="connsiteX9-1021" fmla="*/ 2893384 w 3693484"/>
              <a:gd name="connsiteY9-1022" fmla="*/ 390525 h 6791325"/>
              <a:gd name="connsiteX10-1023" fmla="*/ 2607634 w 3693484"/>
              <a:gd name="connsiteY10-1024" fmla="*/ 295275 h 6791325"/>
              <a:gd name="connsiteX11-1025" fmla="*/ 2245684 w 3693484"/>
              <a:gd name="connsiteY11-1026" fmla="*/ 1609725 h 6791325"/>
              <a:gd name="connsiteX12-1027" fmla="*/ 2093284 w 3693484"/>
              <a:gd name="connsiteY12-1028" fmla="*/ 1495425 h 6791325"/>
              <a:gd name="connsiteX13-1029" fmla="*/ 2112334 w 3693484"/>
              <a:gd name="connsiteY13-1030" fmla="*/ 0 h 6791325"/>
              <a:gd name="connsiteX14-1031" fmla="*/ 1912309 w 3693484"/>
              <a:gd name="connsiteY14-1032" fmla="*/ 66675 h 6791325"/>
              <a:gd name="connsiteX15-1033" fmla="*/ 1845634 w 3693484"/>
              <a:gd name="connsiteY15-1034" fmla="*/ 1514475 h 6791325"/>
              <a:gd name="connsiteX16-1035" fmla="*/ 1645609 w 3693484"/>
              <a:gd name="connsiteY16-1036" fmla="*/ 1504950 h 6791325"/>
              <a:gd name="connsiteX17-1037" fmla="*/ 1474159 w 3693484"/>
              <a:gd name="connsiteY17-1038" fmla="*/ 123825 h 6791325"/>
              <a:gd name="connsiteX18-1039" fmla="*/ 1293184 w 3693484"/>
              <a:gd name="connsiteY18-1040" fmla="*/ 123825 h 6791325"/>
              <a:gd name="connsiteX19-1041" fmla="*/ 1312234 w 3693484"/>
              <a:gd name="connsiteY19-1042" fmla="*/ 1581150 h 6791325"/>
              <a:gd name="connsiteX20-1043" fmla="*/ 1259846 w 3693484"/>
              <a:gd name="connsiteY20-1044" fmla="*/ 1971675 h 6791325"/>
              <a:gd name="connsiteX21-1045" fmla="*/ 902659 w 3693484"/>
              <a:gd name="connsiteY21-1046" fmla="*/ 2247900 h 6791325"/>
              <a:gd name="connsiteX22-1047" fmla="*/ 207334 w 3693484"/>
              <a:gd name="connsiteY22-1048" fmla="*/ 1733550 h 6791325"/>
              <a:gd name="connsiteX23-1049" fmla="*/ 173996 w 3693484"/>
              <a:gd name="connsiteY23-1050" fmla="*/ 2038350 h 6791325"/>
              <a:gd name="connsiteX24-1051" fmla="*/ 731209 w 3693484"/>
              <a:gd name="connsiteY24-1052" fmla="*/ 2743200 h 6791325"/>
              <a:gd name="connsiteX25-1053" fmla="*/ 1359859 w 3693484"/>
              <a:gd name="connsiteY25-1054" fmla="*/ 3476625 h 6791325"/>
              <a:gd name="connsiteX26-1055" fmla="*/ 1578934 w 3693484"/>
              <a:gd name="connsiteY26-1056" fmla="*/ 4010025 h 6791325"/>
              <a:gd name="connsiteX27-1057" fmla="*/ 1969459 w 3693484"/>
              <a:gd name="connsiteY27-1058" fmla="*/ 6791325 h 6791325"/>
              <a:gd name="connsiteX0-1059" fmla="*/ 1969459 w 3693484"/>
              <a:gd name="connsiteY0-1060" fmla="*/ 6791325 h 6791325"/>
              <a:gd name="connsiteX1-1061" fmla="*/ 3693484 w 3693484"/>
              <a:gd name="connsiteY1-1062" fmla="*/ 6781800 h 6791325"/>
              <a:gd name="connsiteX2-1063" fmla="*/ 2636209 w 3693484"/>
              <a:gd name="connsiteY2-1064" fmla="*/ 3819525 h 6791325"/>
              <a:gd name="connsiteX3-1065" fmla="*/ 2512384 w 3693484"/>
              <a:gd name="connsiteY3-1066" fmla="*/ 3267075 h 6791325"/>
              <a:gd name="connsiteX4-1067" fmla="*/ 2874334 w 3693484"/>
              <a:gd name="connsiteY4-1068" fmla="*/ 2162175 h 6791325"/>
              <a:gd name="connsiteX5-1069" fmla="*/ 3512509 w 3693484"/>
              <a:gd name="connsiteY5-1070" fmla="*/ 1247775 h 6791325"/>
              <a:gd name="connsiteX6-1071" fmla="*/ 3331534 w 3693484"/>
              <a:gd name="connsiteY6-1072" fmla="*/ 1133475 h 6791325"/>
              <a:gd name="connsiteX7-1073" fmla="*/ 2664784 w 3693484"/>
              <a:gd name="connsiteY7-1074" fmla="*/ 1857375 h 6791325"/>
              <a:gd name="connsiteX8-1075" fmla="*/ 2493334 w 3693484"/>
              <a:gd name="connsiteY8-1076" fmla="*/ 1752600 h 6791325"/>
              <a:gd name="connsiteX9-1077" fmla="*/ 2893384 w 3693484"/>
              <a:gd name="connsiteY9-1078" fmla="*/ 390525 h 6791325"/>
              <a:gd name="connsiteX10-1079" fmla="*/ 2607634 w 3693484"/>
              <a:gd name="connsiteY10-1080" fmla="*/ 295275 h 6791325"/>
              <a:gd name="connsiteX11-1081" fmla="*/ 2245684 w 3693484"/>
              <a:gd name="connsiteY11-1082" fmla="*/ 1609725 h 6791325"/>
              <a:gd name="connsiteX12-1083" fmla="*/ 2093284 w 3693484"/>
              <a:gd name="connsiteY12-1084" fmla="*/ 1495425 h 6791325"/>
              <a:gd name="connsiteX13-1085" fmla="*/ 2112334 w 3693484"/>
              <a:gd name="connsiteY13-1086" fmla="*/ 0 h 6791325"/>
              <a:gd name="connsiteX14-1087" fmla="*/ 1912309 w 3693484"/>
              <a:gd name="connsiteY14-1088" fmla="*/ 66675 h 6791325"/>
              <a:gd name="connsiteX15-1089" fmla="*/ 1845634 w 3693484"/>
              <a:gd name="connsiteY15-1090" fmla="*/ 1514475 h 6791325"/>
              <a:gd name="connsiteX16-1091" fmla="*/ 1645609 w 3693484"/>
              <a:gd name="connsiteY16-1092" fmla="*/ 1504950 h 6791325"/>
              <a:gd name="connsiteX17-1093" fmla="*/ 1474159 w 3693484"/>
              <a:gd name="connsiteY17-1094" fmla="*/ 123825 h 6791325"/>
              <a:gd name="connsiteX18-1095" fmla="*/ 1293184 w 3693484"/>
              <a:gd name="connsiteY18-1096" fmla="*/ 123825 h 6791325"/>
              <a:gd name="connsiteX19-1097" fmla="*/ 1312234 w 3693484"/>
              <a:gd name="connsiteY19-1098" fmla="*/ 1581150 h 6791325"/>
              <a:gd name="connsiteX20-1099" fmla="*/ 1259846 w 3693484"/>
              <a:gd name="connsiteY20-1100" fmla="*/ 1971675 h 6791325"/>
              <a:gd name="connsiteX21-1101" fmla="*/ 902659 w 3693484"/>
              <a:gd name="connsiteY21-1102" fmla="*/ 2247900 h 6791325"/>
              <a:gd name="connsiteX22-1103" fmla="*/ 207334 w 3693484"/>
              <a:gd name="connsiteY22-1104" fmla="*/ 1733550 h 6791325"/>
              <a:gd name="connsiteX23-1105" fmla="*/ 173996 w 3693484"/>
              <a:gd name="connsiteY23-1106" fmla="*/ 2038350 h 6791325"/>
              <a:gd name="connsiteX24-1107" fmla="*/ 731209 w 3693484"/>
              <a:gd name="connsiteY24-1108" fmla="*/ 2743200 h 6791325"/>
              <a:gd name="connsiteX25-1109" fmla="*/ 1359859 w 3693484"/>
              <a:gd name="connsiteY25-1110" fmla="*/ 3476625 h 6791325"/>
              <a:gd name="connsiteX26-1111" fmla="*/ 1578934 w 3693484"/>
              <a:gd name="connsiteY26-1112" fmla="*/ 4010025 h 6791325"/>
              <a:gd name="connsiteX27-1113" fmla="*/ 1969459 w 3693484"/>
              <a:gd name="connsiteY27-1114" fmla="*/ 6791325 h 6791325"/>
              <a:gd name="connsiteX0-1115" fmla="*/ 1969459 w 3693484"/>
              <a:gd name="connsiteY0-1116" fmla="*/ 6791325 h 6791325"/>
              <a:gd name="connsiteX1-1117" fmla="*/ 3693484 w 3693484"/>
              <a:gd name="connsiteY1-1118" fmla="*/ 6781800 h 6791325"/>
              <a:gd name="connsiteX2-1119" fmla="*/ 2636209 w 3693484"/>
              <a:gd name="connsiteY2-1120" fmla="*/ 3819525 h 6791325"/>
              <a:gd name="connsiteX3-1121" fmla="*/ 2512384 w 3693484"/>
              <a:gd name="connsiteY3-1122" fmla="*/ 3267075 h 6791325"/>
              <a:gd name="connsiteX4-1123" fmla="*/ 2874334 w 3693484"/>
              <a:gd name="connsiteY4-1124" fmla="*/ 2162175 h 6791325"/>
              <a:gd name="connsiteX5-1125" fmla="*/ 3512509 w 3693484"/>
              <a:gd name="connsiteY5-1126" fmla="*/ 1247775 h 6791325"/>
              <a:gd name="connsiteX6-1127" fmla="*/ 3331534 w 3693484"/>
              <a:gd name="connsiteY6-1128" fmla="*/ 1133475 h 6791325"/>
              <a:gd name="connsiteX7-1129" fmla="*/ 2664784 w 3693484"/>
              <a:gd name="connsiteY7-1130" fmla="*/ 1857375 h 6791325"/>
              <a:gd name="connsiteX8-1131" fmla="*/ 2493334 w 3693484"/>
              <a:gd name="connsiteY8-1132" fmla="*/ 1752600 h 6791325"/>
              <a:gd name="connsiteX9-1133" fmla="*/ 2893384 w 3693484"/>
              <a:gd name="connsiteY9-1134" fmla="*/ 390525 h 6791325"/>
              <a:gd name="connsiteX10-1135" fmla="*/ 2607634 w 3693484"/>
              <a:gd name="connsiteY10-1136" fmla="*/ 295275 h 6791325"/>
              <a:gd name="connsiteX11-1137" fmla="*/ 2245684 w 3693484"/>
              <a:gd name="connsiteY11-1138" fmla="*/ 1609725 h 6791325"/>
              <a:gd name="connsiteX12-1139" fmla="*/ 2093284 w 3693484"/>
              <a:gd name="connsiteY12-1140" fmla="*/ 1495425 h 6791325"/>
              <a:gd name="connsiteX13-1141" fmla="*/ 2112334 w 3693484"/>
              <a:gd name="connsiteY13-1142" fmla="*/ 0 h 6791325"/>
              <a:gd name="connsiteX14-1143" fmla="*/ 1912309 w 3693484"/>
              <a:gd name="connsiteY14-1144" fmla="*/ 66675 h 6791325"/>
              <a:gd name="connsiteX15-1145" fmla="*/ 1845634 w 3693484"/>
              <a:gd name="connsiteY15-1146" fmla="*/ 1514475 h 6791325"/>
              <a:gd name="connsiteX16-1147" fmla="*/ 1645609 w 3693484"/>
              <a:gd name="connsiteY16-1148" fmla="*/ 1504950 h 6791325"/>
              <a:gd name="connsiteX17-1149" fmla="*/ 1474159 w 3693484"/>
              <a:gd name="connsiteY17-1150" fmla="*/ 123825 h 6791325"/>
              <a:gd name="connsiteX18-1151" fmla="*/ 1293184 w 3693484"/>
              <a:gd name="connsiteY18-1152" fmla="*/ 123825 h 6791325"/>
              <a:gd name="connsiteX19-1153" fmla="*/ 1312234 w 3693484"/>
              <a:gd name="connsiteY19-1154" fmla="*/ 1581150 h 6791325"/>
              <a:gd name="connsiteX20-1155" fmla="*/ 1259846 w 3693484"/>
              <a:gd name="connsiteY20-1156" fmla="*/ 1971675 h 6791325"/>
              <a:gd name="connsiteX21-1157" fmla="*/ 902659 w 3693484"/>
              <a:gd name="connsiteY21-1158" fmla="*/ 2247900 h 6791325"/>
              <a:gd name="connsiteX22-1159" fmla="*/ 207334 w 3693484"/>
              <a:gd name="connsiteY22-1160" fmla="*/ 1733550 h 6791325"/>
              <a:gd name="connsiteX23-1161" fmla="*/ 173996 w 3693484"/>
              <a:gd name="connsiteY23-1162" fmla="*/ 2038350 h 6791325"/>
              <a:gd name="connsiteX24-1163" fmla="*/ 731209 w 3693484"/>
              <a:gd name="connsiteY24-1164" fmla="*/ 2743200 h 6791325"/>
              <a:gd name="connsiteX25-1165" fmla="*/ 1359859 w 3693484"/>
              <a:gd name="connsiteY25-1166" fmla="*/ 3476625 h 6791325"/>
              <a:gd name="connsiteX26-1167" fmla="*/ 1578934 w 3693484"/>
              <a:gd name="connsiteY26-1168" fmla="*/ 4010025 h 6791325"/>
              <a:gd name="connsiteX27-1169" fmla="*/ 1969459 w 3693484"/>
              <a:gd name="connsiteY27-1170" fmla="*/ 6791325 h 6791325"/>
              <a:gd name="connsiteX0-1171" fmla="*/ 1969459 w 3693484"/>
              <a:gd name="connsiteY0-1172" fmla="*/ 6791325 h 6791325"/>
              <a:gd name="connsiteX1-1173" fmla="*/ 3693484 w 3693484"/>
              <a:gd name="connsiteY1-1174" fmla="*/ 6781800 h 6791325"/>
              <a:gd name="connsiteX2-1175" fmla="*/ 2636209 w 3693484"/>
              <a:gd name="connsiteY2-1176" fmla="*/ 3819525 h 6791325"/>
              <a:gd name="connsiteX3-1177" fmla="*/ 2512384 w 3693484"/>
              <a:gd name="connsiteY3-1178" fmla="*/ 3267075 h 6791325"/>
              <a:gd name="connsiteX4-1179" fmla="*/ 2874334 w 3693484"/>
              <a:gd name="connsiteY4-1180" fmla="*/ 2162175 h 6791325"/>
              <a:gd name="connsiteX5-1181" fmla="*/ 3512509 w 3693484"/>
              <a:gd name="connsiteY5-1182" fmla="*/ 1247775 h 6791325"/>
              <a:gd name="connsiteX6-1183" fmla="*/ 3331534 w 3693484"/>
              <a:gd name="connsiteY6-1184" fmla="*/ 1133475 h 6791325"/>
              <a:gd name="connsiteX7-1185" fmla="*/ 2664784 w 3693484"/>
              <a:gd name="connsiteY7-1186" fmla="*/ 1857375 h 6791325"/>
              <a:gd name="connsiteX8-1187" fmla="*/ 2493334 w 3693484"/>
              <a:gd name="connsiteY8-1188" fmla="*/ 1752600 h 6791325"/>
              <a:gd name="connsiteX9-1189" fmla="*/ 2893384 w 3693484"/>
              <a:gd name="connsiteY9-1190" fmla="*/ 390525 h 6791325"/>
              <a:gd name="connsiteX10-1191" fmla="*/ 2607634 w 3693484"/>
              <a:gd name="connsiteY10-1192" fmla="*/ 295275 h 6791325"/>
              <a:gd name="connsiteX11-1193" fmla="*/ 2245684 w 3693484"/>
              <a:gd name="connsiteY11-1194" fmla="*/ 1609725 h 6791325"/>
              <a:gd name="connsiteX12-1195" fmla="*/ 2093284 w 3693484"/>
              <a:gd name="connsiteY12-1196" fmla="*/ 1495425 h 6791325"/>
              <a:gd name="connsiteX13-1197" fmla="*/ 2112334 w 3693484"/>
              <a:gd name="connsiteY13-1198" fmla="*/ 0 h 6791325"/>
              <a:gd name="connsiteX14-1199" fmla="*/ 1912309 w 3693484"/>
              <a:gd name="connsiteY14-1200" fmla="*/ 66675 h 6791325"/>
              <a:gd name="connsiteX15-1201" fmla="*/ 1845634 w 3693484"/>
              <a:gd name="connsiteY15-1202" fmla="*/ 1514475 h 6791325"/>
              <a:gd name="connsiteX16-1203" fmla="*/ 1645609 w 3693484"/>
              <a:gd name="connsiteY16-1204" fmla="*/ 1504950 h 6791325"/>
              <a:gd name="connsiteX17-1205" fmla="*/ 1474159 w 3693484"/>
              <a:gd name="connsiteY17-1206" fmla="*/ 123825 h 6791325"/>
              <a:gd name="connsiteX18-1207" fmla="*/ 1293184 w 3693484"/>
              <a:gd name="connsiteY18-1208" fmla="*/ 123825 h 6791325"/>
              <a:gd name="connsiteX19-1209" fmla="*/ 1312234 w 3693484"/>
              <a:gd name="connsiteY19-1210" fmla="*/ 1581150 h 6791325"/>
              <a:gd name="connsiteX20-1211" fmla="*/ 1259846 w 3693484"/>
              <a:gd name="connsiteY20-1212" fmla="*/ 1971675 h 6791325"/>
              <a:gd name="connsiteX21-1213" fmla="*/ 902659 w 3693484"/>
              <a:gd name="connsiteY21-1214" fmla="*/ 2247900 h 6791325"/>
              <a:gd name="connsiteX22-1215" fmla="*/ 207334 w 3693484"/>
              <a:gd name="connsiteY22-1216" fmla="*/ 1733550 h 6791325"/>
              <a:gd name="connsiteX23-1217" fmla="*/ 173996 w 3693484"/>
              <a:gd name="connsiteY23-1218" fmla="*/ 2038350 h 6791325"/>
              <a:gd name="connsiteX24-1219" fmla="*/ 731209 w 3693484"/>
              <a:gd name="connsiteY24-1220" fmla="*/ 2743200 h 6791325"/>
              <a:gd name="connsiteX25-1221" fmla="*/ 1359859 w 3693484"/>
              <a:gd name="connsiteY25-1222" fmla="*/ 3476625 h 6791325"/>
              <a:gd name="connsiteX26-1223" fmla="*/ 1578934 w 3693484"/>
              <a:gd name="connsiteY26-1224" fmla="*/ 4010025 h 6791325"/>
              <a:gd name="connsiteX27-1225" fmla="*/ 1969459 w 3693484"/>
              <a:gd name="connsiteY27-1226" fmla="*/ 6791325 h 6791325"/>
              <a:gd name="connsiteX0-1227" fmla="*/ 1969459 w 3693484"/>
              <a:gd name="connsiteY0-1228" fmla="*/ 6791325 h 6791325"/>
              <a:gd name="connsiteX1-1229" fmla="*/ 3693484 w 3693484"/>
              <a:gd name="connsiteY1-1230" fmla="*/ 6781800 h 6791325"/>
              <a:gd name="connsiteX2-1231" fmla="*/ 2636209 w 3693484"/>
              <a:gd name="connsiteY2-1232" fmla="*/ 3819525 h 6791325"/>
              <a:gd name="connsiteX3-1233" fmla="*/ 2512384 w 3693484"/>
              <a:gd name="connsiteY3-1234" fmla="*/ 3267075 h 6791325"/>
              <a:gd name="connsiteX4-1235" fmla="*/ 2874334 w 3693484"/>
              <a:gd name="connsiteY4-1236" fmla="*/ 2162175 h 6791325"/>
              <a:gd name="connsiteX5-1237" fmla="*/ 3512509 w 3693484"/>
              <a:gd name="connsiteY5-1238" fmla="*/ 1247775 h 6791325"/>
              <a:gd name="connsiteX6-1239" fmla="*/ 3331534 w 3693484"/>
              <a:gd name="connsiteY6-1240" fmla="*/ 1133475 h 6791325"/>
              <a:gd name="connsiteX7-1241" fmla="*/ 2664784 w 3693484"/>
              <a:gd name="connsiteY7-1242" fmla="*/ 1857375 h 6791325"/>
              <a:gd name="connsiteX8-1243" fmla="*/ 2493334 w 3693484"/>
              <a:gd name="connsiteY8-1244" fmla="*/ 1752600 h 6791325"/>
              <a:gd name="connsiteX9-1245" fmla="*/ 2893384 w 3693484"/>
              <a:gd name="connsiteY9-1246" fmla="*/ 390525 h 6791325"/>
              <a:gd name="connsiteX10-1247" fmla="*/ 2607634 w 3693484"/>
              <a:gd name="connsiteY10-1248" fmla="*/ 295275 h 6791325"/>
              <a:gd name="connsiteX11-1249" fmla="*/ 2245684 w 3693484"/>
              <a:gd name="connsiteY11-1250" fmla="*/ 1609725 h 6791325"/>
              <a:gd name="connsiteX12-1251" fmla="*/ 2093284 w 3693484"/>
              <a:gd name="connsiteY12-1252" fmla="*/ 1495425 h 6791325"/>
              <a:gd name="connsiteX13-1253" fmla="*/ 2112334 w 3693484"/>
              <a:gd name="connsiteY13-1254" fmla="*/ 0 h 6791325"/>
              <a:gd name="connsiteX14-1255" fmla="*/ 1912309 w 3693484"/>
              <a:gd name="connsiteY14-1256" fmla="*/ 66675 h 6791325"/>
              <a:gd name="connsiteX15-1257" fmla="*/ 1845634 w 3693484"/>
              <a:gd name="connsiteY15-1258" fmla="*/ 1514475 h 6791325"/>
              <a:gd name="connsiteX16-1259" fmla="*/ 1645609 w 3693484"/>
              <a:gd name="connsiteY16-1260" fmla="*/ 1504950 h 6791325"/>
              <a:gd name="connsiteX17-1261" fmla="*/ 1474159 w 3693484"/>
              <a:gd name="connsiteY17-1262" fmla="*/ 123825 h 6791325"/>
              <a:gd name="connsiteX18-1263" fmla="*/ 1293184 w 3693484"/>
              <a:gd name="connsiteY18-1264" fmla="*/ 123825 h 6791325"/>
              <a:gd name="connsiteX19-1265" fmla="*/ 1312234 w 3693484"/>
              <a:gd name="connsiteY19-1266" fmla="*/ 1581150 h 6791325"/>
              <a:gd name="connsiteX20-1267" fmla="*/ 1259846 w 3693484"/>
              <a:gd name="connsiteY20-1268" fmla="*/ 1971675 h 6791325"/>
              <a:gd name="connsiteX21-1269" fmla="*/ 902659 w 3693484"/>
              <a:gd name="connsiteY21-1270" fmla="*/ 2247900 h 6791325"/>
              <a:gd name="connsiteX22-1271" fmla="*/ 207334 w 3693484"/>
              <a:gd name="connsiteY22-1272" fmla="*/ 1733550 h 6791325"/>
              <a:gd name="connsiteX23-1273" fmla="*/ 173996 w 3693484"/>
              <a:gd name="connsiteY23-1274" fmla="*/ 2038350 h 6791325"/>
              <a:gd name="connsiteX24-1275" fmla="*/ 731209 w 3693484"/>
              <a:gd name="connsiteY24-1276" fmla="*/ 2743200 h 6791325"/>
              <a:gd name="connsiteX25-1277" fmla="*/ 1359859 w 3693484"/>
              <a:gd name="connsiteY25-1278" fmla="*/ 3476625 h 6791325"/>
              <a:gd name="connsiteX26-1279" fmla="*/ 1578934 w 3693484"/>
              <a:gd name="connsiteY26-1280" fmla="*/ 4010025 h 6791325"/>
              <a:gd name="connsiteX27-1281" fmla="*/ 1969459 w 3693484"/>
              <a:gd name="connsiteY27-1282" fmla="*/ 6791325 h 6791325"/>
              <a:gd name="connsiteX0-1283" fmla="*/ 1969459 w 3693484"/>
              <a:gd name="connsiteY0-1284" fmla="*/ 6791325 h 6791325"/>
              <a:gd name="connsiteX1-1285" fmla="*/ 3693484 w 3693484"/>
              <a:gd name="connsiteY1-1286" fmla="*/ 6781800 h 6791325"/>
              <a:gd name="connsiteX2-1287" fmla="*/ 2636209 w 3693484"/>
              <a:gd name="connsiteY2-1288" fmla="*/ 3819525 h 6791325"/>
              <a:gd name="connsiteX3-1289" fmla="*/ 2512384 w 3693484"/>
              <a:gd name="connsiteY3-1290" fmla="*/ 3267075 h 6791325"/>
              <a:gd name="connsiteX4-1291" fmla="*/ 2874334 w 3693484"/>
              <a:gd name="connsiteY4-1292" fmla="*/ 2162175 h 6791325"/>
              <a:gd name="connsiteX5-1293" fmla="*/ 3512509 w 3693484"/>
              <a:gd name="connsiteY5-1294" fmla="*/ 1247775 h 6791325"/>
              <a:gd name="connsiteX6-1295" fmla="*/ 3331534 w 3693484"/>
              <a:gd name="connsiteY6-1296" fmla="*/ 1133475 h 6791325"/>
              <a:gd name="connsiteX7-1297" fmla="*/ 2664784 w 3693484"/>
              <a:gd name="connsiteY7-1298" fmla="*/ 1857375 h 6791325"/>
              <a:gd name="connsiteX8-1299" fmla="*/ 2493334 w 3693484"/>
              <a:gd name="connsiteY8-1300" fmla="*/ 1752600 h 6791325"/>
              <a:gd name="connsiteX9-1301" fmla="*/ 2893384 w 3693484"/>
              <a:gd name="connsiteY9-1302" fmla="*/ 390525 h 6791325"/>
              <a:gd name="connsiteX10-1303" fmla="*/ 2607634 w 3693484"/>
              <a:gd name="connsiteY10-1304" fmla="*/ 295275 h 6791325"/>
              <a:gd name="connsiteX11-1305" fmla="*/ 2245684 w 3693484"/>
              <a:gd name="connsiteY11-1306" fmla="*/ 1609725 h 6791325"/>
              <a:gd name="connsiteX12-1307" fmla="*/ 2093284 w 3693484"/>
              <a:gd name="connsiteY12-1308" fmla="*/ 1495425 h 6791325"/>
              <a:gd name="connsiteX13-1309" fmla="*/ 2112334 w 3693484"/>
              <a:gd name="connsiteY13-1310" fmla="*/ 0 h 6791325"/>
              <a:gd name="connsiteX14-1311" fmla="*/ 1912309 w 3693484"/>
              <a:gd name="connsiteY14-1312" fmla="*/ 66675 h 6791325"/>
              <a:gd name="connsiteX15-1313" fmla="*/ 1845634 w 3693484"/>
              <a:gd name="connsiteY15-1314" fmla="*/ 1514475 h 6791325"/>
              <a:gd name="connsiteX16-1315" fmla="*/ 1645609 w 3693484"/>
              <a:gd name="connsiteY16-1316" fmla="*/ 1504950 h 6791325"/>
              <a:gd name="connsiteX17-1317" fmla="*/ 1588459 w 3693484"/>
              <a:gd name="connsiteY17-1318" fmla="*/ 400050 h 6791325"/>
              <a:gd name="connsiteX18-1319" fmla="*/ 1293184 w 3693484"/>
              <a:gd name="connsiteY18-1320" fmla="*/ 123825 h 6791325"/>
              <a:gd name="connsiteX19-1321" fmla="*/ 1312234 w 3693484"/>
              <a:gd name="connsiteY19-1322" fmla="*/ 1581150 h 6791325"/>
              <a:gd name="connsiteX20-1323" fmla="*/ 1259846 w 3693484"/>
              <a:gd name="connsiteY20-1324" fmla="*/ 1971675 h 6791325"/>
              <a:gd name="connsiteX21-1325" fmla="*/ 902659 w 3693484"/>
              <a:gd name="connsiteY21-1326" fmla="*/ 2247900 h 6791325"/>
              <a:gd name="connsiteX22-1327" fmla="*/ 207334 w 3693484"/>
              <a:gd name="connsiteY22-1328" fmla="*/ 1733550 h 6791325"/>
              <a:gd name="connsiteX23-1329" fmla="*/ 173996 w 3693484"/>
              <a:gd name="connsiteY23-1330" fmla="*/ 2038350 h 6791325"/>
              <a:gd name="connsiteX24-1331" fmla="*/ 731209 w 3693484"/>
              <a:gd name="connsiteY24-1332" fmla="*/ 2743200 h 6791325"/>
              <a:gd name="connsiteX25-1333" fmla="*/ 1359859 w 3693484"/>
              <a:gd name="connsiteY25-1334" fmla="*/ 3476625 h 6791325"/>
              <a:gd name="connsiteX26-1335" fmla="*/ 1578934 w 3693484"/>
              <a:gd name="connsiteY26-1336" fmla="*/ 4010025 h 6791325"/>
              <a:gd name="connsiteX27-1337" fmla="*/ 1969459 w 3693484"/>
              <a:gd name="connsiteY27-1338" fmla="*/ 6791325 h 6791325"/>
              <a:gd name="connsiteX0-1339" fmla="*/ 1969459 w 3693484"/>
              <a:gd name="connsiteY0-1340" fmla="*/ 6791325 h 6791325"/>
              <a:gd name="connsiteX1-1341" fmla="*/ 3693484 w 3693484"/>
              <a:gd name="connsiteY1-1342" fmla="*/ 6781800 h 6791325"/>
              <a:gd name="connsiteX2-1343" fmla="*/ 2636209 w 3693484"/>
              <a:gd name="connsiteY2-1344" fmla="*/ 3819525 h 6791325"/>
              <a:gd name="connsiteX3-1345" fmla="*/ 2512384 w 3693484"/>
              <a:gd name="connsiteY3-1346" fmla="*/ 3267075 h 6791325"/>
              <a:gd name="connsiteX4-1347" fmla="*/ 2874334 w 3693484"/>
              <a:gd name="connsiteY4-1348" fmla="*/ 2162175 h 6791325"/>
              <a:gd name="connsiteX5-1349" fmla="*/ 3512509 w 3693484"/>
              <a:gd name="connsiteY5-1350" fmla="*/ 1247775 h 6791325"/>
              <a:gd name="connsiteX6-1351" fmla="*/ 3331534 w 3693484"/>
              <a:gd name="connsiteY6-1352" fmla="*/ 1133475 h 6791325"/>
              <a:gd name="connsiteX7-1353" fmla="*/ 2664784 w 3693484"/>
              <a:gd name="connsiteY7-1354" fmla="*/ 1857375 h 6791325"/>
              <a:gd name="connsiteX8-1355" fmla="*/ 2493334 w 3693484"/>
              <a:gd name="connsiteY8-1356" fmla="*/ 1752600 h 6791325"/>
              <a:gd name="connsiteX9-1357" fmla="*/ 2893384 w 3693484"/>
              <a:gd name="connsiteY9-1358" fmla="*/ 390525 h 6791325"/>
              <a:gd name="connsiteX10-1359" fmla="*/ 2607634 w 3693484"/>
              <a:gd name="connsiteY10-1360" fmla="*/ 295275 h 6791325"/>
              <a:gd name="connsiteX11-1361" fmla="*/ 2245684 w 3693484"/>
              <a:gd name="connsiteY11-1362" fmla="*/ 1609725 h 6791325"/>
              <a:gd name="connsiteX12-1363" fmla="*/ 2093284 w 3693484"/>
              <a:gd name="connsiteY12-1364" fmla="*/ 1495425 h 6791325"/>
              <a:gd name="connsiteX13-1365" fmla="*/ 2112334 w 3693484"/>
              <a:gd name="connsiteY13-1366" fmla="*/ 0 h 6791325"/>
              <a:gd name="connsiteX14-1367" fmla="*/ 1912309 w 3693484"/>
              <a:gd name="connsiteY14-1368" fmla="*/ 66675 h 6791325"/>
              <a:gd name="connsiteX15-1369" fmla="*/ 1845634 w 3693484"/>
              <a:gd name="connsiteY15-1370" fmla="*/ 1514475 h 6791325"/>
              <a:gd name="connsiteX16-1371" fmla="*/ 1645609 w 3693484"/>
              <a:gd name="connsiteY16-1372" fmla="*/ 1504950 h 6791325"/>
              <a:gd name="connsiteX17-1373" fmla="*/ 1588459 w 3693484"/>
              <a:gd name="connsiteY17-1374" fmla="*/ 400050 h 6791325"/>
              <a:gd name="connsiteX18-1375" fmla="*/ 1307472 w 3693484"/>
              <a:gd name="connsiteY18-1376" fmla="*/ 314325 h 6791325"/>
              <a:gd name="connsiteX19-1377" fmla="*/ 1312234 w 3693484"/>
              <a:gd name="connsiteY19-1378" fmla="*/ 1581150 h 6791325"/>
              <a:gd name="connsiteX20-1379" fmla="*/ 1259846 w 3693484"/>
              <a:gd name="connsiteY20-1380" fmla="*/ 1971675 h 6791325"/>
              <a:gd name="connsiteX21-1381" fmla="*/ 902659 w 3693484"/>
              <a:gd name="connsiteY21-1382" fmla="*/ 2247900 h 6791325"/>
              <a:gd name="connsiteX22-1383" fmla="*/ 207334 w 3693484"/>
              <a:gd name="connsiteY22-1384" fmla="*/ 1733550 h 6791325"/>
              <a:gd name="connsiteX23-1385" fmla="*/ 173996 w 3693484"/>
              <a:gd name="connsiteY23-1386" fmla="*/ 2038350 h 6791325"/>
              <a:gd name="connsiteX24-1387" fmla="*/ 731209 w 3693484"/>
              <a:gd name="connsiteY24-1388" fmla="*/ 2743200 h 6791325"/>
              <a:gd name="connsiteX25-1389" fmla="*/ 1359859 w 3693484"/>
              <a:gd name="connsiteY25-1390" fmla="*/ 3476625 h 6791325"/>
              <a:gd name="connsiteX26-1391" fmla="*/ 1578934 w 3693484"/>
              <a:gd name="connsiteY26-1392" fmla="*/ 4010025 h 6791325"/>
              <a:gd name="connsiteX27-1393" fmla="*/ 1969459 w 3693484"/>
              <a:gd name="connsiteY27-1394" fmla="*/ 6791325 h 6791325"/>
              <a:gd name="connsiteX0-1395" fmla="*/ 1969459 w 3693484"/>
              <a:gd name="connsiteY0-1396" fmla="*/ 6791325 h 6791325"/>
              <a:gd name="connsiteX1-1397" fmla="*/ 3693484 w 3693484"/>
              <a:gd name="connsiteY1-1398" fmla="*/ 6781800 h 6791325"/>
              <a:gd name="connsiteX2-1399" fmla="*/ 2636209 w 3693484"/>
              <a:gd name="connsiteY2-1400" fmla="*/ 3819525 h 6791325"/>
              <a:gd name="connsiteX3-1401" fmla="*/ 2512384 w 3693484"/>
              <a:gd name="connsiteY3-1402" fmla="*/ 3267075 h 6791325"/>
              <a:gd name="connsiteX4-1403" fmla="*/ 2874334 w 3693484"/>
              <a:gd name="connsiteY4-1404" fmla="*/ 2162175 h 6791325"/>
              <a:gd name="connsiteX5-1405" fmla="*/ 3512509 w 3693484"/>
              <a:gd name="connsiteY5-1406" fmla="*/ 1247775 h 6791325"/>
              <a:gd name="connsiteX6-1407" fmla="*/ 3331534 w 3693484"/>
              <a:gd name="connsiteY6-1408" fmla="*/ 1133475 h 6791325"/>
              <a:gd name="connsiteX7-1409" fmla="*/ 2664784 w 3693484"/>
              <a:gd name="connsiteY7-1410" fmla="*/ 1857375 h 6791325"/>
              <a:gd name="connsiteX8-1411" fmla="*/ 2493334 w 3693484"/>
              <a:gd name="connsiteY8-1412" fmla="*/ 1752600 h 6791325"/>
              <a:gd name="connsiteX9-1413" fmla="*/ 2893384 w 3693484"/>
              <a:gd name="connsiteY9-1414" fmla="*/ 390525 h 6791325"/>
              <a:gd name="connsiteX10-1415" fmla="*/ 2607634 w 3693484"/>
              <a:gd name="connsiteY10-1416" fmla="*/ 295275 h 6791325"/>
              <a:gd name="connsiteX11-1417" fmla="*/ 2245684 w 3693484"/>
              <a:gd name="connsiteY11-1418" fmla="*/ 1609725 h 6791325"/>
              <a:gd name="connsiteX12-1419" fmla="*/ 2093284 w 3693484"/>
              <a:gd name="connsiteY12-1420" fmla="*/ 1495425 h 6791325"/>
              <a:gd name="connsiteX13-1421" fmla="*/ 2112334 w 3693484"/>
              <a:gd name="connsiteY13-1422" fmla="*/ 0 h 6791325"/>
              <a:gd name="connsiteX14-1423" fmla="*/ 1912309 w 3693484"/>
              <a:gd name="connsiteY14-1424" fmla="*/ 66675 h 6791325"/>
              <a:gd name="connsiteX15-1425" fmla="*/ 1845634 w 3693484"/>
              <a:gd name="connsiteY15-1426" fmla="*/ 1514475 h 6791325"/>
              <a:gd name="connsiteX16-1427" fmla="*/ 1645609 w 3693484"/>
              <a:gd name="connsiteY16-1428" fmla="*/ 1504950 h 6791325"/>
              <a:gd name="connsiteX17-1429" fmla="*/ 1588459 w 3693484"/>
              <a:gd name="connsiteY17-1430" fmla="*/ 400050 h 6791325"/>
              <a:gd name="connsiteX18-1431" fmla="*/ 1307472 w 3693484"/>
              <a:gd name="connsiteY18-1432" fmla="*/ 314325 h 6791325"/>
              <a:gd name="connsiteX19-1433" fmla="*/ 1312234 w 3693484"/>
              <a:gd name="connsiteY19-1434" fmla="*/ 1581150 h 6791325"/>
              <a:gd name="connsiteX20-1435" fmla="*/ 1259846 w 3693484"/>
              <a:gd name="connsiteY20-1436" fmla="*/ 1971675 h 6791325"/>
              <a:gd name="connsiteX21-1437" fmla="*/ 902659 w 3693484"/>
              <a:gd name="connsiteY21-1438" fmla="*/ 2247900 h 6791325"/>
              <a:gd name="connsiteX22-1439" fmla="*/ 207334 w 3693484"/>
              <a:gd name="connsiteY22-1440" fmla="*/ 1733550 h 6791325"/>
              <a:gd name="connsiteX23-1441" fmla="*/ 173996 w 3693484"/>
              <a:gd name="connsiteY23-1442" fmla="*/ 2038350 h 6791325"/>
              <a:gd name="connsiteX24-1443" fmla="*/ 731209 w 3693484"/>
              <a:gd name="connsiteY24-1444" fmla="*/ 2743200 h 6791325"/>
              <a:gd name="connsiteX25-1445" fmla="*/ 1359859 w 3693484"/>
              <a:gd name="connsiteY25-1446" fmla="*/ 3476625 h 6791325"/>
              <a:gd name="connsiteX26-1447" fmla="*/ 1578934 w 3693484"/>
              <a:gd name="connsiteY26-1448" fmla="*/ 4010025 h 6791325"/>
              <a:gd name="connsiteX27-1449" fmla="*/ 1969459 w 3693484"/>
              <a:gd name="connsiteY27-1450" fmla="*/ 6791325 h 6791325"/>
              <a:gd name="connsiteX0-1451" fmla="*/ 1969459 w 3693484"/>
              <a:gd name="connsiteY0-1452" fmla="*/ 6791325 h 6791325"/>
              <a:gd name="connsiteX1-1453" fmla="*/ 3693484 w 3693484"/>
              <a:gd name="connsiteY1-1454" fmla="*/ 6781800 h 6791325"/>
              <a:gd name="connsiteX2-1455" fmla="*/ 2636209 w 3693484"/>
              <a:gd name="connsiteY2-1456" fmla="*/ 3819525 h 6791325"/>
              <a:gd name="connsiteX3-1457" fmla="*/ 2512384 w 3693484"/>
              <a:gd name="connsiteY3-1458" fmla="*/ 3267075 h 6791325"/>
              <a:gd name="connsiteX4-1459" fmla="*/ 2874334 w 3693484"/>
              <a:gd name="connsiteY4-1460" fmla="*/ 2162175 h 6791325"/>
              <a:gd name="connsiteX5-1461" fmla="*/ 3512509 w 3693484"/>
              <a:gd name="connsiteY5-1462" fmla="*/ 1247775 h 6791325"/>
              <a:gd name="connsiteX6-1463" fmla="*/ 3331534 w 3693484"/>
              <a:gd name="connsiteY6-1464" fmla="*/ 1133475 h 6791325"/>
              <a:gd name="connsiteX7-1465" fmla="*/ 2664784 w 3693484"/>
              <a:gd name="connsiteY7-1466" fmla="*/ 1857375 h 6791325"/>
              <a:gd name="connsiteX8-1467" fmla="*/ 2493334 w 3693484"/>
              <a:gd name="connsiteY8-1468" fmla="*/ 1752600 h 6791325"/>
              <a:gd name="connsiteX9-1469" fmla="*/ 2893384 w 3693484"/>
              <a:gd name="connsiteY9-1470" fmla="*/ 390525 h 6791325"/>
              <a:gd name="connsiteX10-1471" fmla="*/ 2607634 w 3693484"/>
              <a:gd name="connsiteY10-1472" fmla="*/ 295275 h 6791325"/>
              <a:gd name="connsiteX11-1473" fmla="*/ 2245684 w 3693484"/>
              <a:gd name="connsiteY11-1474" fmla="*/ 1609725 h 6791325"/>
              <a:gd name="connsiteX12-1475" fmla="*/ 2093284 w 3693484"/>
              <a:gd name="connsiteY12-1476" fmla="*/ 1495425 h 6791325"/>
              <a:gd name="connsiteX13-1477" fmla="*/ 2112334 w 3693484"/>
              <a:gd name="connsiteY13-1478" fmla="*/ 0 h 6791325"/>
              <a:gd name="connsiteX14-1479" fmla="*/ 1912309 w 3693484"/>
              <a:gd name="connsiteY14-1480" fmla="*/ 66675 h 6791325"/>
              <a:gd name="connsiteX15-1481" fmla="*/ 1845634 w 3693484"/>
              <a:gd name="connsiteY15-1482" fmla="*/ 1514475 h 6791325"/>
              <a:gd name="connsiteX16-1483" fmla="*/ 1645609 w 3693484"/>
              <a:gd name="connsiteY16-1484" fmla="*/ 1504950 h 6791325"/>
              <a:gd name="connsiteX17-1485" fmla="*/ 1593221 w 3693484"/>
              <a:gd name="connsiteY17-1486" fmla="*/ 323850 h 6791325"/>
              <a:gd name="connsiteX18-1487" fmla="*/ 1307472 w 3693484"/>
              <a:gd name="connsiteY18-1488" fmla="*/ 314325 h 6791325"/>
              <a:gd name="connsiteX19-1489" fmla="*/ 1312234 w 3693484"/>
              <a:gd name="connsiteY19-1490" fmla="*/ 1581150 h 6791325"/>
              <a:gd name="connsiteX20-1491" fmla="*/ 1259846 w 3693484"/>
              <a:gd name="connsiteY20-1492" fmla="*/ 1971675 h 6791325"/>
              <a:gd name="connsiteX21-1493" fmla="*/ 902659 w 3693484"/>
              <a:gd name="connsiteY21-1494" fmla="*/ 2247900 h 6791325"/>
              <a:gd name="connsiteX22-1495" fmla="*/ 207334 w 3693484"/>
              <a:gd name="connsiteY22-1496" fmla="*/ 1733550 h 6791325"/>
              <a:gd name="connsiteX23-1497" fmla="*/ 173996 w 3693484"/>
              <a:gd name="connsiteY23-1498" fmla="*/ 2038350 h 6791325"/>
              <a:gd name="connsiteX24-1499" fmla="*/ 731209 w 3693484"/>
              <a:gd name="connsiteY24-1500" fmla="*/ 2743200 h 6791325"/>
              <a:gd name="connsiteX25-1501" fmla="*/ 1359859 w 3693484"/>
              <a:gd name="connsiteY25-1502" fmla="*/ 3476625 h 6791325"/>
              <a:gd name="connsiteX26-1503" fmla="*/ 1578934 w 3693484"/>
              <a:gd name="connsiteY26-1504" fmla="*/ 4010025 h 6791325"/>
              <a:gd name="connsiteX27-1505" fmla="*/ 1969459 w 3693484"/>
              <a:gd name="connsiteY27-1506" fmla="*/ 6791325 h 6791325"/>
              <a:gd name="connsiteX0-1507" fmla="*/ 1969459 w 3693484"/>
              <a:gd name="connsiteY0-1508" fmla="*/ 6791325 h 6791325"/>
              <a:gd name="connsiteX1-1509" fmla="*/ 3693484 w 3693484"/>
              <a:gd name="connsiteY1-1510" fmla="*/ 6781800 h 6791325"/>
              <a:gd name="connsiteX2-1511" fmla="*/ 2636209 w 3693484"/>
              <a:gd name="connsiteY2-1512" fmla="*/ 3819525 h 6791325"/>
              <a:gd name="connsiteX3-1513" fmla="*/ 2512384 w 3693484"/>
              <a:gd name="connsiteY3-1514" fmla="*/ 3267075 h 6791325"/>
              <a:gd name="connsiteX4-1515" fmla="*/ 2874334 w 3693484"/>
              <a:gd name="connsiteY4-1516" fmla="*/ 2162175 h 6791325"/>
              <a:gd name="connsiteX5-1517" fmla="*/ 3512509 w 3693484"/>
              <a:gd name="connsiteY5-1518" fmla="*/ 1247775 h 6791325"/>
              <a:gd name="connsiteX6-1519" fmla="*/ 3331534 w 3693484"/>
              <a:gd name="connsiteY6-1520" fmla="*/ 1133475 h 6791325"/>
              <a:gd name="connsiteX7-1521" fmla="*/ 2664784 w 3693484"/>
              <a:gd name="connsiteY7-1522" fmla="*/ 1857375 h 6791325"/>
              <a:gd name="connsiteX8-1523" fmla="*/ 2493334 w 3693484"/>
              <a:gd name="connsiteY8-1524" fmla="*/ 1752600 h 6791325"/>
              <a:gd name="connsiteX9-1525" fmla="*/ 2893384 w 3693484"/>
              <a:gd name="connsiteY9-1526" fmla="*/ 390525 h 6791325"/>
              <a:gd name="connsiteX10-1527" fmla="*/ 2607634 w 3693484"/>
              <a:gd name="connsiteY10-1528" fmla="*/ 295275 h 6791325"/>
              <a:gd name="connsiteX11-1529" fmla="*/ 2245684 w 3693484"/>
              <a:gd name="connsiteY11-1530" fmla="*/ 1609725 h 6791325"/>
              <a:gd name="connsiteX12-1531" fmla="*/ 2093284 w 3693484"/>
              <a:gd name="connsiteY12-1532" fmla="*/ 1495425 h 6791325"/>
              <a:gd name="connsiteX13-1533" fmla="*/ 2112334 w 3693484"/>
              <a:gd name="connsiteY13-1534" fmla="*/ 0 h 6791325"/>
              <a:gd name="connsiteX14-1535" fmla="*/ 1912309 w 3693484"/>
              <a:gd name="connsiteY14-1536" fmla="*/ 66675 h 6791325"/>
              <a:gd name="connsiteX15-1537" fmla="*/ 1845634 w 3693484"/>
              <a:gd name="connsiteY15-1538" fmla="*/ 1514475 h 6791325"/>
              <a:gd name="connsiteX16-1539" fmla="*/ 1645609 w 3693484"/>
              <a:gd name="connsiteY16-1540" fmla="*/ 1504950 h 6791325"/>
              <a:gd name="connsiteX17-1541" fmla="*/ 1593221 w 3693484"/>
              <a:gd name="connsiteY17-1542" fmla="*/ 323850 h 6791325"/>
              <a:gd name="connsiteX18-1543" fmla="*/ 1307472 w 3693484"/>
              <a:gd name="connsiteY18-1544" fmla="*/ 314325 h 6791325"/>
              <a:gd name="connsiteX19-1545" fmla="*/ 1312234 w 3693484"/>
              <a:gd name="connsiteY19-1546" fmla="*/ 1581150 h 6791325"/>
              <a:gd name="connsiteX20-1547" fmla="*/ 1259846 w 3693484"/>
              <a:gd name="connsiteY20-1548" fmla="*/ 1971675 h 6791325"/>
              <a:gd name="connsiteX21-1549" fmla="*/ 902659 w 3693484"/>
              <a:gd name="connsiteY21-1550" fmla="*/ 2247900 h 6791325"/>
              <a:gd name="connsiteX22-1551" fmla="*/ 207334 w 3693484"/>
              <a:gd name="connsiteY22-1552" fmla="*/ 1733550 h 6791325"/>
              <a:gd name="connsiteX23-1553" fmla="*/ 173996 w 3693484"/>
              <a:gd name="connsiteY23-1554" fmla="*/ 2038350 h 6791325"/>
              <a:gd name="connsiteX24-1555" fmla="*/ 731209 w 3693484"/>
              <a:gd name="connsiteY24-1556" fmla="*/ 2743200 h 6791325"/>
              <a:gd name="connsiteX25-1557" fmla="*/ 1359859 w 3693484"/>
              <a:gd name="connsiteY25-1558" fmla="*/ 3476625 h 6791325"/>
              <a:gd name="connsiteX26-1559" fmla="*/ 1578934 w 3693484"/>
              <a:gd name="connsiteY26-1560" fmla="*/ 4010025 h 6791325"/>
              <a:gd name="connsiteX27-1561" fmla="*/ 1969459 w 3693484"/>
              <a:gd name="connsiteY27-1562" fmla="*/ 6791325 h 6791325"/>
              <a:gd name="connsiteX0-1563" fmla="*/ 1969459 w 3693484"/>
              <a:gd name="connsiteY0-1564" fmla="*/ 6791325 h 6791325"/>
              <a:gd name="connsiteX1-1565" fmla="*/ 3693484 w 3693484"/>
              <a:gd name="connsiteY1-1566" fmla="*/ 6781800 h 6791325"/>
              <a:gd name="connsiteX2-1567" fmla="*/ 2636209 w 3693484"/>
              <a:gd name="connsiteY2-1568" fmla="*/ 3819525 h 6791325"/>
              <a:gd name="connsiteX3-1569" fmla="*/ 2512384 w 3693484"/>
              <a:gd name="connsiteY3-1570" fmla="*/ 3267075 h 6791325"/>
              <a:gd name="connsiteX4-1571" fmla="*/ 2874334 w 3693484"/>
              <a:gd name="connsiteY4-1572" fmla="*/ 2162175 h 6791325"/>
              <a:gd name="connsiteX5-1573" fmla="*/ 3512509 w 3693484"/>
              <a:gd name="connsiteY5-1574" fmla="*/ 1247775 h 6791325"/>
              <a:gd name="connsiteX6-1575" fmla="*/ 3331534 w 3693484"/>
              <a:gd name="connsiteY6-1576" fmla="*/ 1133475 h 6791325"/>
              <a:gd name="connsiteX7-1577" fmla="*/ 2664784 w 3693484"/>
              <a:gd name="connsiteY7-1578" fmla="*/ 1857375 h 6791325"/>
              <a:gd name="connsiteX8-1579" fmla="*/ 2493334 w 3693484"/>
              <a:gd name="connsiteY8-1580" fmla="*/ 1752600 h 6791325"/>
              <a:gd name="connsiteX9-1581" fmla="*/ 2893384 w 3693484"/>
              <a:gd name="connsiteY9-1582" fmla="*/ 390525 h 6791325"/>
              <a:gd name="connsiteX10-1583" fmla="*/ 2607634 w 3693484"/>
              <a:gd name="connsiteY10-1584" fmla="*/ 295275 h 6791325"/>
              <a:gd name="connsiteX11-1585" fmla="*/ 2245684 w 3693484"/>
              <a:gd name="connsiteY11-1586" fmla="*/ 1609725 h 6791325"/>
              <a:gd name="connsiteX12-1587" fmla="*/ 2093284 w 3693484"/>
              <a:gd name="connsiteY12-1588" fmla="*/ 1495425 h 6791325"/>
              <a:gd name="connsiteX13-1589" fmla="*/ 2112334 w 3693484"/>
              <a:gd name="connsiteY13-1590" fmla="*/ 0 h 6791325"/>
              <a:gd name="connsiteX14-1591" fmla="*/ 1912309 w 3693484"/>
              <a:gd name="connsiteY14-1592" fmla="*/ 66675 h 6791325"/>
              <a:gd name="connsiteX15-1593" fmla="*/ 1845634 w 3693484"/>
              <a:gd name="connsiteY15-1594" fmla="*/ 1514475 h 6791325"/>
              <a:gd name="connsiteX16-1595" fmla="*/ 1645609 w 3693484"/>
              <a:gd name="connsiteY16-1596" fmla="*/ 1504950 h 6791325"/>
              <a:gd name="connsiteX17-1597" fmla="*/ 1593221 w 3693484"/>
              <a:gd name="connsiteY17-1598" fmla="*/ 323850 h 6791325"/>
              <a:gd name="connsiteX18-1599" fmla="*/ 1307472 w 3693484"/>
              <a:gd name="connsiteY18-1600" fmla="*/ 314325 h 6791325"/>
              <a:gd name="connsiteX19-1601" fmla="*/ 1312234 w 3693484"/>
              <a:gd name="connsiteY19-1602" fmla="*/ 1581150 h 6791325"/>
              <a:gd name="connsiteX20-1603" fmla="*/ 1259846 w 3693484"/>
              <a:gd name="connsiteY20-1604" fmla="*/ 1971675 h 6791325"/>
              <a:gd name="connsiteX21-1605" fmla="*/ 902659 w 3693484"/>
              <a:gd name="connsiteY21-1606" fmla="*/ 2247900 h 6791325"/>
              <a:gd name="connsiteX22-1607" fmla="*/ 207334 w 3693484"/>
              <a:gd name="connsiteY22-1608" fmla="*/ 1733550 h 6791325"/>
              <a:gd name="connsiteX23-1609" fmla="*/ 173996 w 3693484"/>
              <a:gd name="connsiteY23-1610" fmla="*/ 2038350 h 6791325"/>
              <a:gd name="connsiteX24-1611" fmla="*/ 731209 w 3693484"/>
              <a:gd name="connsiteY24-1612" fmla="*/ 2743200 h 6791325"/>
              <a:gd name="connsiteX25-1613" fmla="*/ 1359859 w 3693484"/>
              <a:gd name="connsiteY25-1614" fmla="*/ 3476625 h 6791325"/>
              <a:gd name="connsiteX26-1615" fmla="*/ 1578934 w 3693484"/>
              <a:gd name="connsiteY26-1616" fmla="*/ 4010025 h 6791325"/>
              <a:gd name="connsiteX27-1617" fmla="*/ 1969459 w 3693484"/>
              <a:gd name="connsiteY27-1618" fmla="*/ 6791325 h 6791325"/>
              <a:gd name="connsiteX0-1619" fmla="*/ 1969459 w 3693484"/>
              <a:gd name="connsiteY0-1620" fmla="*/ 6791325 h 6791325"/>
              <a:gd name="connsiteX1-1621" fmla="*/ 3693484 w 3693484"/>
              <a:gd name="connsiteY1-1622" fmla="*/ 6781800 h 6791325"/>
              <a:gd name="connsiteX2-1623" fmla="*/ 2636209 w 3693484"/>
              <a:gd name="connsiteY2-1624" fmla="*/ 3819525 h 6791325"/>
              <a:gd name="connsiteX3-1625" fmla="*/ 2512384 w 3693484"/>
              <a:gd name="connsiteY3-1626" fmla="*/ 3267075 h 6791325"/>
              <a:gd name="connsiteX4-1627" fmla="*/ 2874334 w 3693484"/>
              <a:gd name="connsiteY4-1628" fmla="*/ 2162175 h 6791325"/>
              <a:gd name="connsiteX5-1629" fmla="*/ 3512509 w 3693484"/>
              <a:gd name="connsiteY5-1630" fmla="*/ 1247775 h 6791325"/>
              <a:gd name="connsiteX6-1631" fmla="*/ 3331534 w 3693484"/>
              <a:gd name="connsiteY6-1632" fmla="*/ 1133475 h 6791325"/>
              <a:gd name="connsiteX7-1633" fmla="*/ 2664784 w 3693484"/>
              <a:gd name="connsiteY7-1634" fmla="*/ 1857375 h 6791325"/>
              <a:gd name="connsiteX8-1635" fmla="*/ 2493334 w 3693484"/>
              <a:gd name="connsiteY8-1636" fmla="*/ 1752600 h 6791325"/>
              <a:gd name="connsiteX9-1637" fmla="*/ 2893384 w 3693484"/>
              <a:gd name="connsiteY9-1638" fmla="*/ 390525 h 6791325"/>
              <a:gd name="connsiteX10-1639" fmla="*/ 2607634 w 3693484"/>
              <a:gd name="connsiteY10-1640" fmla="*/ 295275 h 6791325"/>
              <a:gd name="connsiteX11-1641" fmla="*/ 2245684 w 3693484"/>
              <a:gd name="connsiteY11-1642" fmla="*/ 1609725 h 6791325"/>
              <a:gd name="connsiteX12-1643" fmla="*/ 2093284 w 3693484"/>
              <a:gd name="connsiteY12-1644" fmla="*/ 1495425 h 6791325"/>
              <a:gd name="connsiteX13-1645" fmla="*/ 2112334 w 3693484"/>
              <a:gd name="connsiteY13-1646" fmla="*/ 0 h 6791325"/>
              <a:gd name="connsiteX14-1647" fmla="*/ 1912309 w 3693484"/>
              <a:gd name="connsiteY14-1648" fmla="*/ 66675 h 6791325"/>
              <a:gd name="connsiteX15-1649" fmla="*/ 1845634 w 3693484"/>
              <a:gd name="connsiteY15-1650" fmla="*/ 1514475 h 6791325"/>
              <a:gd name="connsiteX16-1651" fmla="*/ 1717047 w 3693484"/>
              <a:gd name="connsiteY16-1652" fmla="*/ 1547812 h 6791325"/>
              <a:gd name="connsiteX17-1653" fmla="*/ 1593221 w 3693484"/>
              <a:gd name="connsiteY17-1654" fmla="*/ 323850 h 6791325"/>
              <a:gd name="connsiteX18-1655" fmla="*/ 1307472 w 3693484"/>
              <a:gd name="connsiteY18-1656" fmla="*/ 314325 h 6791325"/>
              <a:gd name="connsiteX19-1657" fmla="*/ 1312234 w 3693484"/>
              <a:gd name="connsiteY19-1658" fmla="*/ 1581150 h 6791325"/>
              <a:gd name="connsiteX20-1659" fmla="*/ 1259846 w 3693484"/>
              <a:gd name="connsiteY20-1660" fmla="*/ 1971675 h 6791325"/>
              <a:gd name="connsiteX21-1661" fmla="*/ 902659 w 3693484"/>
              <a:gd name="connsiteY21-1662" fmla="*/ 2247900 h 6791325"/>
              <a:gd name="connsiteX22-1663" fmla="*/ 207334 w 3693484"/>
              <a:gd name="connsiteY22-1664" fmla="*/ 1733550 h 6791325"/>
              <a:gd name="connsiteX23-1665" fmla="*/ 173996 w 3693484"/>
              <a:gd name="connsiteY23-1666" fmla="*/ 2038350 h 6791325"/>
              <a:gd name="connsiteX24-1667" fmla="*/ 731209 w 3693484"/>
              <a:gd name="connsiteY24-1668" fmla="*/ 2743200 h 6791325"/>
              <a:gd name="connsiteX25-1669" fmla="*/ 1359859 w 3693484"/>
              <a:gd name="connsiteY25-1670" fmla="*/ 3476625 h 6791325"/>
              <a:gd name="connsiteX26-1671" fmla="*/ 1578934 w 3693484"/>
              <a:gd name="connsiteY26-1672" fmla="*/ 4010025 h 6791325"/>
              <a:gd name="connsiteX27-1673" fmla="*/ 1969459 w 3693484"/>
              <a:gd name="connsiteY27-1674" fmla="*/ 6791325 h 6791325"/>
              <a:gd name="connsiteX0-1675" fmla="*/ 1969459 w 3693484"/>
              <a:gd name="connsiteY0-1676" fmla="*/ 6791325 h 6791325"/>
              <a:gd name="connsiteX1-1677" fmla="*/ 3693484 w 3693484"/>
              <a:gd name="connsiteY1-1678" fmla="*/ 6781800 h 6791325"/>
              <a:gd name="connsiteX2-1679" fmla="*/ 2636209 w 3693484"/>
              <a:gd name="connsiteY2-1680" fmla="*/ 3819525 h 6791325"/>
              <a:gd name="connsiteX3-1681" fmla="*/ 2512384 w 3693484"/>
              <a:gd name="connsiteY3-1682" fmla="*/ 3267075 h 6791325"/>
              <a:gd name="connsiteX4-1683" fmla="*/ 2874334 w 3693484"/>
              <a:gd name="connsiteY4-1684" fmla="*/ 2162175 h 6791325"/>
              <a:gd name="connsiteX5-1685" fmla="*/ 3512509 w 3693484"/>
              <a:gd name="connsiteY5-1686" fmla="*/ 1247775 h 6791325"/>
              <a:gd name="connsiteX6-1687" fmla="*/ 3331534 w 3693484"/>
              <a:gd name="connsiteY6-1688" fmla="*/ 1133475 h 6791325"/>
              <a:gd name="connsiteX7-1689" fmla="*/ 2664784 w 3693484"/>
              <a:gd name="connsiteY7-1690" fmla="*/ 1857375 h 6791325"/>
              <a:gd name="connsiteX8-1691" fmla="*/ 2493334 w 3693484"/>
              <a:gd name="connsiteY8-1692" fmla="*/ 1752600 h 6791325"/>
              <a:gd name="connsiteX9-1693" fmla="*/ 2893384 w 3693484"/>
              <a:gd name="connsiteY9-1694" fmla="*/ 390525 h 6791325"/>
              <a:gd name="connsiteX10-1695" fmla="*/ 2607634 w 3693484"/>
              <a:gd name="connsiteY10-1696" fmla="*/ 295275 h 6791325"/>
              <a:gd name="connsiteX11-1697" fmla="*/ 2245684 w 3693484"/>
              <a:gd name="connsiteY11-1698" fmla="*/ 1609725 h 6791325"/>
              <a:gd name="connsiteX12-1699" fmla="*/ 2093284 w 3693484"/>
              <a:gd name="connsiteY12-1700" fmla="*/ 1495425 h 6791325"/>
              <a:gd name="connsiteX13-1701" fmla="*/ 2112334 w 3693484"/>
              <a:gd name="connsiteY13-1702" fmla="*/ 0 h 6791325"/>
              <a:gd name="connsiteX14-1703" fmla="*/ 1912309 w 3693484"/>
              <a:gd name="connsiteY14-1704" fmla="*/ 66675 h 6791325"/>
              <a:gd name="connsiteX15-1705" fmla="*/ 1845634 w 3693484"/>
              <a:gd name="connsiteY15-1706" fmla="*/ 1514475 h 6791325"/>
              <a:gd name="connsiteX16-1707" fmla="*/ 1717047 w 3693484"/>
              <a:gd name="connsiteY16-1708" fmla="*/ 1547812 h 6791325"/>
              <a:gd name="connsiteX17-1709" fmla="*/ 1593221 w 3693484"/>
              <a:gd name="connsiteY17-1710" fmla="*/ 323850 h 6791325"/>
              <a:gd name="connsiteX18-1711" fmla="*/ 1307472 w 3693484"/>
              <a:gd name="connsiteY18-1712" fmla="*/ 314325 h 6791325"/>
              <a:gd name="connsiteX19-1713" fmla="*/ 1312234 w 3693484"/>
              <a:gd name="connsiteY19-1714" fmla="*/ 1581150 h 6791325"/>
              <a:gd name="connsiteX20-1715" fmla="*/ 1259846 w 3693484"/>
              <a:gd name="connsiteY20-1716" fmla="*/ 1971675 h 6791325"/>
              <a:gd name="connsiteX21-1717" fmla="*/ 902659 w 3693484"/>
              <a:gd name="connsiteY21-1718" fmla="*/ 2247900 h 6791325"/>
              <a:gd name="connsiteX22-1719" fmla="*/ 207334 w 3693484"/>
              <a:gd name="connsiteY22-1720" fmla="*/ 1733550 h 6791325"/>
              <a:gd name="connsiteX23-1721" fmla="*/ 173996 w 3693484"/>
              <a:gd name="connsiteY23-1722" fmla="*/ 2038350 h 6791325"/>
              <a:gd name="connsiteX24-1723" fmla="*/ 731209 w 3693484"/>
              <a:gd name="connsiteY24-1724" fmla="*/ 2743200 h 6791325"/>
              <a:gd name="connsiteX25-1725" fmla="*/ 1359859 w 3693484"/>
              <a:gd name="connsiteY25-1726" fmla="*/ 3476625 h 6791325"/>
              <a:gd name="connsiteX26-1727" fmla="*/ 1578934 w 3693484"/>
              <a:gd name="connsiteY26-1728" fmla="*/ 4010025 h 6791325"/>
              <a:gd name="connsiteX27-1729" fmla="*/ 1969459 w 3693484"/>
              <a:gd name="connsiteY27-1730" fmla="*/ 6791325 h 6791325"/>
              <a:gd name="connsiteX0-1731" fmla="*/ 1969459 w 3693484"/>
              <a:gd name="connsiteY0-1732" fmla="*/ 6791325 h 6791325"/>
              <a:gd name="connsiteX1-1733" fmla="*/ 3693484 w 3693484"/>
              <a:gd name="connsiteY1-1734" fmla="*/ 6781800 h 6791325"/>
              <a:gd name="connsiteX2-1735" fmla="*/ 2636209 w 3693484"/>
              <a:gd name="connsiteY2-1736" fmla="*/ 3819525 h 6791325"/>
              <a:gd name="connsiteX3-1737" fmla="*/ 2512384 w 3693484"/>
              <a:gd name="connsiteY3-1738" fmla="*/ 3267075 h 6791325"/>
              <a:gd name="connsiteX4-1739" fmla="*/ 2874334 w 3693484"/>
              <a:gd name="connsiteY4-1740" fmla="*/ 2162175 h 6791325"/>
              <a:gd name="connsiteX5-1741" fmla="*/ 3512509 w 3693484"/>
              <a:gd name="connsiteY5-1742" fmla="*/ 1247775 h 6791325"/>
              <a:gd name="connsiteX6-1743" fmla="*/ 3331534 w 3693484"/>
              <a:gd name="connsiteY6-1744" fmla="*/ 1133475 h 6791325"/>
              <a:gd name="connsiteX7-1745" fmla="*/ 2664784 w 3693484"/>
              <a:gd name="connsiteY7-1746" fmla="*/ 1857375 h 6791325"/>
              <a:gd name="connsiteX8-1747" fmla="*/ 2493334 w 3693484"/>
              <a:gd name="connsiteY8-1748" fmla="*/ 1752600 h 6791325"/>
              <a:gd name="connsiteX9-1749" fmla="*/ 2893384 w 3693484"/>
              <a:gd name="connsiteY9-1750" fmla="*/ 390525 h 6791325"/>
              <a:gd name="connsiteX10-1751" fmla="*/ 2607634 w 3693484"/>
              <a:gd name="connsiteY10-1752" fmla="*/ 295275 h 6791325"/>
              <a:gd name="connsiteX11-1753" fmla="*/ 2245684 w 3693484"/>
              <a:gd name="connsiteY11-1754" fmla="*/ 1609725 h 6791325"/>
              <a:gd name="connsiteX12-1755" fmla="*/ 2093284 w 3693484"/>
              <a:gd name="connsiteY12-1756" fmla="*/ 1495425 h 6791325"/>
              <a:gd name="connsiteX13-1757" fmla="*/ 2112334 w 3693484"/>
              <a:gd name="connsiteY13-1758" fmla="*/ 0 h 6791325"/>
              <a:gd name="connsiteX14-1759" fmla="*/ 1912309 w 3693484"/>
              <a:gd name="connsiteY14-1760" fmla="*/ 66675 h 6791325"/>
              <a:gd name="connsiteX15-1761" fmla="*/ 1845634 w 3693484"/>
              <a:gd name="connsiteY15-1762" fmla="*/ 1514475 h 6791325"/>
              <a:gd name="connsiteX16-1763" fmla="*/ 1688472 w 3693484"/>
              <a:gd name="connsiteY16-1764" fmla="*/ 1543049 h 6791325"/>
              <a:gd name="connsiteX17-1765" fmla="*/ 1593221 w 3693484"/>
              <a:gd name="connsiteY17-1766" fmla="*/ 323850 h 6791325"/>
              <a:gd name="connsiteX18-1767" fmla="*/ 1307472 w 3693484"/>
              <a:gd name="connsiteY18-1768" fmla="*/ 314325 h 6791325"/>
              <a:gd name="connsiteX19-1769" fmla="*/ 1312234 w 3693484"/>
              <a:gd name="connsiteY19-1770" fmla="*/ 1581150 h 6791325"/>
              <a:gd name="connsiteX20-1771" fmla="*/ 1259846 w 3693484"/>
              <a:gd name="connsiteY20-1772" fmla="*/ 1971675 h 6791325"/>
              <a:gd name="connsiteX21-1773" fmla="*/ 902659 w 3693484"/>
              <a:gd name="connsiteY21-1774" fmla="*/ 2247900 h 6791325"/>
              <a:gd name="connsiteX22-1775" fmla="*/ 207334 w 3693484"/>
              <a:gd name="connsiteY22-1776" fmla="*/ 1733550 h 6791325"/>
              <a:gd name="connsiteX23-1777" fmla="*/ 173996 w 3693484"/>
              <a:gd name="connsiteY23-1778" fmla="*/ 2038350 h 6791325"/>
              <a:gd name="connsiteX24-1779" fmla="*/ 731209 w 3693484"/>
              <a:gd name="connsiteY24-1780" fmla="*/ 2743200 h 6791325"/>
              <a:gd name="connsiteX25-1781" fmla="*/ 1359859 w 3693484"/>
              <a:gd name="connsiteY25-1782" fmla="*/ 3476625 h 6791325"/>
              <a:gd name="connsiteX26-1783" fmla="*/ 1578934 w 3693484"/>
              <a:gd name="connsiteY26-1784" fmla="*/ 4010025 h 6791325"/>
              <a:gd name="connsiteX27-1785" fmla="*/ 1969459 w 3693484"/>
              <a:gd name="connsiteY27-1786" fmla="*/ 6791325 h 6791325"/>
              <a:gd name="connsiteX0-1787" fmla="*/ 1969459 w 3693484"/>
              <a:gd name="connsiteY0-1788" fmla="*/ 6791325 h 6791325"/>
              <a:gd name="connsiteX1-1789" fmla="*/ 3693484 w 3693484"/>
              <a:gd name="connsiteY1-1790" fmla="*/ 6781800 h 6791325"/>
              <a:gd name="connsiteX2-1791" fmla="*/ 2636209 w 3693484"/>
              <a:gd name="connsiteY2-1792" fmla="*/ 3819525 h 6791325"/>
              <a:gd name="connsiteX3-1793" fmla="*/ 2512384 w 3693484"/>
              <a:gd name="connsiteY3-1794" fmla="*/ 3267075 h 6791325"/>
              <a:gd name="connsiteX4-1795" fmla="*/ 2874334 w 3693484"/>
              <a:gd name="connsiteY4-1796" fmla="*/ 2162175 h 6791325"/>
              <a:gd name="connsiteX5-1797" fmla="*/ 3512509 w 3693484"/>
              <a:gd name="connsiteY5-1798" fmla="*/ 1247775 h 6791325"/>
              <a:gd name="connsiteX6-1799" fmla="*/ 3331534 w 3693484"/>
              <a:gd name="connsiteY6-1800" fmla="*/ 1133475 h 6791325"/>
              <a:gd name="connsiteX7-1801" fmla="*/ 2664784 w 3693484"/>
              <a:gd name="connsiteY7-1802" fmla="*/ 1857375 h 6791325"/>
              <a:gd name="connsiteX8-1803" fmla="*/ 2493334 w 3693484"/>
              <a:gd name="connsiteY8-1804" fmla="*/ 1752600 h 6791325"/>
              <a:gd name="connsiteX9-1805" fmla="*/ 2893384 w 3693484"/>
              <a:gd name="connsiteY9-1806" fmla="*/ 390525 h 6791325"/>
              <a:gd name="connsiteX10-1807" fmla="*/ 2607634 w 3693484"/>
              <a:gd name="connsiteY10-1808" fmla="*/ 295275 h 6791325"/>
              <a:gd name="connsiteX11-1809" fmla="*/ 2245684 w 3693484"/>
              <a:gd name="connsiteY11-1810" fmla="*/ 1609725 h 6791325"/>
              <a:gd name="connsiteX12-1811" fmla="*/ 2093284 w 3693484"/>
              <a:gd name="connsiteY12-1812" fmla="*/ 1495425 h 6791325"/>
              <a:gd name="connsiteX13-1813" fmla="*/ 2112334 w 3693484"/>
              <a:gd name="connsiteY13-1814" fmla="*/ 0 h 6791325"/>
              <a:gd name="connsiteX14-1815" fmla="*/ 1912309 w 3693484"/>
              <a:gd name="connsiteY14-1816" fmla="*/ 66675 h 6791325"/>
              <a:gd name="connsiteX15-1817" fmla="*/ 1845634 w 3693484"/>
              <a:gd name="connsiteY15-1818" fmla="*/ 1514475 h 6791325"/>
              <a:gd name="connsiteX16-1819" fmla="*/ 1688472 w 3693484"/>
              <a:gd name="connsiteY16-1820" fmla="*/ 1543049 h 6791325"/>
              <a:gd name="connsiteX17-1821" fmla="*/ 1593221 w 3693484"/>
              <a:gd name="connsiteY17-1822" fmla="*/ 323850 h 6791325"/>
              <a:gd name="connsiteX18-1823" fmla="*/ 1307472 w 3693484"/>
              <a:gd name="connsiteY18-1824" fmla="*/ 314325 h 6791325"/>
              <a:gd name="connsiteX19-1825" fmla="*/ 1312234 w 3693484"/>
              <a:gd name="connsiteY19-1826" fmla="*/ 1581150 h 6791325"/>
              <a:gd name="connsiteX20-1827" fmla="*/ 1259846 w 3693484"/>
              <a:gd name="connsiteY20-1828" fmla="*/ 1971675 h 6791325"/>
              <a:gd name="connsiteX21-1829" fmla="*/ 902659 w 3693484"/>
              <a:gd name="connsiteY21-1830" fmla="*/ 2247900 h 6791325"/>
              <a:gd name="connsiteX22-1831" fmla="*/ 207334 w 3693484"/>
              <a:gd name="connsiteY22-1832" fmla="*/ 1733550 h 6791325"/>
              <a:gd name="connsiteX23-1833" fmla="*/ 173996 w 3693484"/>
              <a:gd name="connsiteY23-1834" fmla="*/ 2038350 h 6791325"/>
              <a:gd name="connsiteX24-1835" fmla="*/ 731209 w 3693484"/>
              <a:gd name="connsiteY24-1836" fmla="*/ 2743200 h 6791325"/>
              <a:gd name="connsiteX25-1837" fmla="*/ 1359859 w 3693484"/>
              <a:gd name="connsiteY25-1838" fmla="*/ 3476625 h 6791325"/>
              <a:gd name="connsiteX26-1839" fmla="*/ 1578934 w 3693484"/>
              <a:gd name="connsiteY26-1840" fmla="*/ 4010025 h 6791325"/>
              <a:gd name="connsiteX27-1841" fmla="*/ 1969459 w 3693484"/>
              <a:gd name="connsiteY27-1842" fmla="*/ 6791325 h 6791325"/>
              <a:gd name="connsiteX0-1843" fmla="*/ 1969459 w 3693484"/>
              <a:gd name="connsiteY0-1844" fmla="*/ 6791325 h 6791325"/>
              <a:gd name="connsiteX1-1845" fmla="*/ 3693484 w 3693484"/>
              <a:gd name="connsiteY1-1846" fmla="*/ 6781800 h 6791325"/>
              <a:gd name="connsiteX2-1847" fmla="*/ 2636209 w 3693484"/>
              <a:gd name="connsiteY2-1848" fmla="*/ 3819525 h 6791325"/>
              <a:gd name="connsiteX3-1849" fmla="*/ 2512384 w 3693484"/>
              <a:gd name="connsiteY3-1850" fmla="*/ 3267075 h 6791325"/>
              <a:gd name="connsiteX4-1851" fmla="*/ 2874334 w 3693484"/>
              <a:gd name="connsiteY4-1852" fmla="*/ 2162175 h 6791325"/>
              <a:gd name="connsiteX5-1853" fmla="*/ 3512509 w 3693484"/>
              <a:gd name="connsiteY5-1854" fmla="*/ 1247775 h 6791325"/>
              <a:gd name="connsiteX6-1855" fmla="*/ 3331534 w 3693484"/>
              <a:gd name="connsiteY6-1856" fmla="*/ 1133475 h 6791325"/>
              <a:gd name="connsiteX7-1857" fmla="*/ 2664784 w 3693484"/>
              <a:gd name="connsiteY7-1858" fmla="*/ 1857375 h 6791325"/>
              <a:gd name="connsiteX8-1859" fmla="*/ 2493334 w 3693484"/>
              <a:gd name="connsiteY8-1860" fmla="*/ 1752600 h 6791325"/>
              <a:gd name="connsiteX9-1861" fmla="*/ 2893384 w 3693484"/>
              <a:gd name="connsiteY9-1862" fmla="*/ 390525 h 6791325"/>
              <a:gd name="connsiteX10-1863" fmla="*/ 2607634 w 3693484"/>
              <a:gd name="connsiteY10-1864" fmla="*/ 295275 h 6791325"/>
              <a:gd name="connsiteX11-1865" fmla="*/ 2245684 w 3693484"/>
              <a:gd name="connsiteY11-1866" fmla="*/ 1609725 h 6791325"/>
              <a:gd name="connsiteX12-1867" fmla="*/ 2093284 w 3693484"/>
              <a:gd name="connsiteY12-1868" fmla="*/ 1495425 h 6791325"/>
              <a:gd name="connsiteX13-1869" fmla="*/ 2112334 w 3693484"/>
              <a:gd name="connsiteY13-1870" fmla="*/ 0 h 6791325"/>
              <a:gd name="connsiteX14-1871" fmla="*/ 1912309 w 3693484"/>
              <a:gd name="connsiteY14-1872" fmla="*/ 66675 h 6791325"/>
              <a:gd name="connsiteX15-1873" fmla="*/ 1845634 w 3693484"/>
              <a:gd name="connsiteY15-1874" fmla="*/ 1514475 h 6791325"/>
              <a:gd name="connsiteX16-1875" fmla="*/ 1688472 w 3693484"/>
              <a:gd name="connsiteY16-1876" fmla="*/ 1543049 h 6791325"/>
              <a:gd name="connsiteX17-1877" fmla="*/ 1593221 w 3693484"/>
              <a:gd name="connsiteY17-1878" fmla="*/ 323850 h 6791325"/>
              <a:gd name="connsiteX18-1879" fmla="*/ 1307472 w 3693484"/>
              <a:gd name="connsiteY18-1880" fmla="*/ 314325 h 6791325"/>
              <a:gd name="connsiteX19-1881" fmla="*/ 1312234 w 3693484"/>
              <a:gd name="connsiteY19-1882" fmla="*/ 1581150 h 6791325"/>
              <a:gd name="connsiteX20-1883" fmla="*/ 1259846 w 3693484"/>
              <a:gd name="connsiteY20-1884" fmla="*/ 1971675 h 6791325"/>
              <a:gd name="connsiteX21-1885" fmla="*/ 902659 w 3693484"/>
              <a:gd name="connsiteY21-1886" fmla="*/ 2247900 h 6791325"/>
              <a:gd name="connsiteX22-1887" fmla="*/ 207334 w 3693484"/>
              <a:gd name="connsiteY22-1888" fmla="*/ 1733550 h 6791325"/>
              <a:gd name="connsiteX23-1889" fmla="*/ 173996 w 3693484"/>
              <a:gd name="connsiteY23-1890" fmla="*/ 2038350 h 6791325"/>
              <a:gd name="connsiteX24-1891" fmla="*/ 731209 w 3693484"/>
              <a:gd name="connsiteY24-1892" fmla="*/ 2743200 h 6791325"/>
              <a:gd name="connsiteX25-1893" fmla="*/ 1359859 w 3693484"/>
              <a:gd name="connsiteY25-1894" fmla="*/ 3476625 h 6791325"/>
              <a:gd name="connsiteX26-1895" fmla="*/ 1578934 w 3693484"/>
              <a:gd name="connsiteY26-1896" fmla="*/ 4010025 h 6791325"/>
              <a:gd name="connsiteX27-1897" fmla="*/ 1969459 w 3693484"/>
              <a:gd name="connsiteY27-1898" fmla="*/ 6791325 h 6791325"/>
              <a:gd name="connsiteX0-1899" fmla="*/ 1969459 w 3693484"/>
              <a:gd name="connsiteY0-1900" fmla="*/ 6791325 h 6791325"/>
              <a:gd name="connsiteX1-1901" fmla="*/ 3693484 w 3693484"/>
              <a:gd name="connsiteY1-1902" fmla="*/ 6781800 h 6791325"/>
              <a:gd name="connsiteX2-1903" fmla="*/ 2636209 w 3693484"/>
              <a:gd name="connsiteY2-1904" fmla="*/ 3819525 h 6791325"/>
              <a:gd name="connsiteX3-1905" fmla="*/ 2512384 w 3693484"/>
              <a:gd name="connsiteY3-1906" fmla="*/ 3267075 h 6791325"/>
              <a:gd name="connsiteX4-1907" fmla="*/ 2874334 w 3693484"/>
              <a:gd name="connsiteY4-1908" fmla="*/ 2162175 h 6791325"/>
              <a:gd name="connsiteX5-1909" fmla="*/ 3512509 w 3693484"/>
              <a:gd name="connsiteY5-1910" fmla="*/ 1247775 h 6791325"/>
              <a:gd name="connsiteX6-1911" fmla="*/ 3331534 w 3693484"/>
              <a:gd name="connsiteY6-1912" fmla="*/ 1133475 h 6791325"/>
              <a:gd name="connsiteX7-1913" fmla="*/ 2664784 w 3693484"/>
              <a:gd name="connsiteY7-1914" fmla="*/ 1857375 h 6791325"/>
              <a:gd name="connsiteX8-1915" fmla="*/ 2493334 w 3693484"/>
              <a:gd name="connsiteY8-1916" fmla="*/ 1752600 h 6791325"/>
              <a:gd name="connsiteX9-1917" fmla="*/ 2893384 w 3693484"/>
              <a:gd name="connsiteY9-1918" fmla="*/ 390525 h 6791325"/>
              <a:gd name="connsiteX10-1919" fmla="*/ 2607634 w 3693484"/>
              <a:gd name="connsiteY10-1920" fmla="*/ 295275 h 6791325"/>
              <a:gd name="connsiteX11-1921" fmla="*/ 2245684 w 3693484"/>
              <a:gd name="connsiteY11-1922" fmla="*/ 1609725 h 6791325"/>
              <a:gd name="connsiteX12-1923" fmla="*/ 2093284 w 3693484"/>
              <a:gd name="connsiteY12-1924" fmla="*/ 1495425 h 6791325"/>
              <a:gd name="connsiteX13-1925" fmla="*/ 2112334 w 3693484"/>
              <a:gd name="connsiteY13-1926" fmla="*/ 0 h 6791325"/>
              <a:gd name="connsiteX14-1927" fmla="*/ 1912309 w 3693484"/>
              <a:gd name="connsiteY14-1928" fmla="*/ 66675 h 6791325"/>
              <a:gd name="connsiteX15-1929" fmla="*/ 1845634 w 3693484"/>
              <a:gd name="connsiteY15-1930" fmla="*/ 1514475 h 6791325"/>
              <a:gd name="connsiteX16-1931" fmla="*/ 1688472 w 3693484"/>
              <a:gd name="connsiteY16-1932" fmla="*/ 1543049 h 6791325"/>
              <a:gd name="connsiteX17-1933" fmla="*/ 1593221 w 3693484"/>
              <a:gd name="connsiteY17-1934" fmla="*/ 323850 h 6791325"/>
              <a:gd name="connsiteX18-1935" fmla="*/ 1307472 w 3693484"/>
              <a:gd name="connsiteY18-1936" fmla="*/ 314325 h 6791325"/>
              <a:gd name="connsiteX19-1937" fmla="*/ 1312234 w 3693484"/>
              <a:gd name="connsiteY19-1938" fmla="*/ 1581150 h 6791325"/>
              <a:gd name="connsiteX20-1939" fmla="*/ 1259846 w 3693484"/>
              <a:gd name="connsiteY20-1940" fmla="*/ 1971675 h 6791325"/>
              <a:gd name="connsiteX21-1941" fmla="*/ 902659 w 3693484"/>
              <a:gd name="connsiteY21-1942" fmla="*/ 2247900 h 6791325"/>
              <a:gd name="connsiteX22-1943" fmla="*/ 207334 w 3693484"/>
              <a:gd name="connsiteY22-1944" fmla="*/ 1733550 h 6791325"/>
              <a:gd name="connsiteX23-1945" fmla="*/ 173996 w 3693484"/>
              <a:gd name="connsiteY23-1946" fmla="*/ 2038350 h 6791325"/>
              <a:gd name="connsiteX24-1947" fmla="*/ 731209 w 3693484"/>
              <a:gd name="connsiteY24-1948" fmla="*/ 2743200 h 6791325"/>
              <a:gd name="connsiteX25-1949" fmla="*/ 1359859 w 3693484"/>
              <a:gd name="connsiteY25-1950" fmla="*/ 3476625 h 6791325"/>
              <a:gd name="connsiteX26-1951" fmla="*/ 1578934 w 3693484"/>
              <a:gd name="connsiteY26-1952" fmla="*/ 4010025 h 6791325"/>
              <a:gd name="connsiteX27-1953" fmla="*/ 1969459 w 3693484"/>
              <a:gd name="connsiteY27-1954" fmla="*/ 6791325 h 6791325"/>
              <a:gd name="connsiteX0-1955" fmla="*/ 1969459 w 3693484"/>
              <a:gd name="connsiteY0-1956" fmla="*/ 6791325 h 6791325"/>
              <a:gd name="connsiteX1-1957" fmla="*/ 3693484 w 3693484"/>
              <a:gd name="connsiteY1-1958" fmla="*/ 6781800 h 6791325"/>
              <a:gd name="connsiteX2-1959" fmla="*/ 2636209 w 3693484"/>
              <a:gd name="connsiteY2-1960" fmla="*/ 3819525 h 6791325"/>
              <a:gd name="connsiteX3-1961" fmla="*/ 2512384 w 3693484"/>
              <a:gd name="connsiteY3-1962" fmla="*/ 3267075 h 6791325"/>
              <a:gd name="connsiteX4-1963" fmla="*/ 2874334 w 3693484"/>
              <a:gd name="connsiteY4-1964" fmla="*/ 2162175 h 6791325"/>
              <a:gd name="connsiteX5-1965" fmla="*/ 3512509 w 3693484"/>
              <a:gd name="connsiteY5-1966" fmla="*/ 1247775 h 6791325"/>
              <a:gd name="connsiteX6-1967" fmla="*/ 3331534 w 3693484"/>
              <a:gd name="connsiteY6-1968" fmla="*/ 1133475 h 6791325"/>
              <a:gd name="connsiteX7-1969" fmla="*/ 2664784 w 3693484"/>
              <a:gd name="connsiteY7-1970" fmla="*/ 1857375 h 6791325"/>
              <a:gd name="connsiteX8-1971" fmla="*/ 2493334 w 3693484"/>
              <a:gd name="connsiteY8-1972" fmla="*/ 1752600 h 6791325"/>
              <a:gd name="connsiteX9-1973" fmla="*/ 2893384 w 3693484"/>
              <a:gd name="connsiteY9-1974" fmla="*/ 390525 h 6791325"/>
              <a:gd name="connsiteX10-1975" fmla="*/ 2607634 w 3693484"/>
              <a:gd name="connsiteY10-1976" fmla="*/ 295275 h 6791325"/>
              <a:gd name="connsiteX11-1977" fmla="*/ 2245684 w 3693484"/>
              <a:gd name="connsiteY11-1978" fmla="*/ 1609725 h 6791325"/>
              <a:gd name="connsiteX12-1979" fmla="*/ 2093284 w 3693484"/>
              <a:gd name="connsiteY12-1980" fmla="*/ 1495425 h 6791325"/>
              <a:gd name="connsiteX13-1981" fmla="*/ 2112334 w 3693484"/>
              <a:gd name="connsiteY13-1982" fmla="*/ 0 h 6791325"/>
              <a:gd name="connsiteX14-1983" fmla="*/ 1912309 w 3693484"/>
              <a:gd name="connsiteY14-1984" fmla="*/ 66675 h 6791325"/>
              <a:gd name="connsiteX15-1985" fmla="*/ 1798009 w 3693484"/>
              <a:gd name="connsiteY15-1986" fmla="*/ 1514475 h 6791325"/>
              <a:gd name="connsiteX16-1987" fmla="*/ 1688472 w 3693484"/>
              <a:gd name="connsiteY16-1988" fmla="*/ 1543049 h 6791325"/>
              <a:gd name="connsiteX17-1989" fmla="*/ 1593221 w 3693484"/>
              <a:gd name="connsiteY17-1990" fmla="*/ 323850 h 6791325"/>
              <a:gd name="connsiteX18-1991" fmla="*/ 1307472 w 3693484"/>
              <a:gd name="connsiteY18-1992" fmla="*/ 314325 h 6791325"/>
              <a:gd name="connsiteX19-1993" fmla="*/ 1312234 w 3693484"/>
              <a:gd name="connsiteY19-1994" fmla="*/ 1581150 h 6791325"/>
              <a:gd name="connsiteX20-1995" fmla="*/ 1259846 w 3693484"/>
              <a:gd name="connsiteY20-1996" fmla="*/ 1971675 h 6791325"/>
              <a:gd name="connsiteX21-1997" fmla="*/ 902659 w 3693484"/>
              <a:gd name="connsiteY21-1998" fmla="*/ 2247900 h 6791325"/>
              <a:gd name="connsiteX22-1999" fmla="*/ 207334 w 3693484"/>
              <a:gd name="connsiteY22-2000" fmla="*/ 1733550 h 6791325"/>
              <a:gd name="connsiteX23-2001" fmla="*/ 173996 w 3693484"/>
              <a:gd name="connsiteY23-2002" fmla="*/ 2038350 h 6791325"/>
              <a:gd name="connsiteX24-2003" fmla="*/ 731209 w 3693484"/>
              <a:gd name="connsiteY24-2004" fmla="*/ 2743200 h 6791325"/>
              <a:gd name="connsiteX25-2005" fmla="*/ 1359859 w 3693484"/>
              <a:gd name="connsiteY25-2006" fmla="*/ 3476625 h 6791325"/>
              <a:gd name="connsiteX26-2007" fmla="*/ 1578934 w 3693484"/>
              <a:gd name="connsiteY26-2008" fmla="*/ 4010025 h 6791325"/>
              <a:gd name="connsiteX27-2009" fmla="*/ 1969459 w 3693484"/>
              <a:gd name="connsiteY27-2010" fmla="*/ 6791325 h 6791325"/>
              <a:gd name="connsiteX0-2011" fmla="*/ 1969459 w 3693484"/>
              <a:gd name="connsiteY0-2012" fmla="*/ 6791325 h 6791325"/>
              <a:gd name="connsiteX1-2013" fmla="*/ 3693484 w 3693484"/>
              <a:gd name="connsiteY1-2014" fmla="*/ 6781800 h 6791325"/>
              <a:gd name="connsiteX2-2015" fmla="*/ 2636209 w 3693484"/>
              <a:gd name="connsiteY2-2016" fmla="*/ 3819525 h 6791325"/>
              <a:gd name="connsiteX3-2017" fmla="*/ 2512384 w 3693484"/>
              <a:gd name="connsiteY3-2018" fmla="*/ 3267075 h 6791325"/>
              <a:gd name="connsiteX4-2019" fmla="*/ 2874334 w 3693484"/>
              <a:gd name="connsiteY4-2020" fmla="*/ 2162175 h 6791325"/>
              <a:gd name="connsiteX5-2021" fmla="*/ 3512509 w 3693484"/>
              <a:gd name="connsiteY5-2022" fmla="*/ 1247775 h 6791325"/>
              <a:gd name="connsiteX6-2023" fmla="*/ 3331534 w 3693484"/>
              <a:gd name="connsiteY6-2024" fmla="*/ 1133475 h 6791325"/>
              <a:gd name="connsiteX7-2025" fmla="*/ 2664784 w 3693484"/>
              <a:gd name="connsiteY7-2026" fmla="*/ 1857375 h 6791325"/>
              <a:gd name="connsiteX8-2027" fmla="*/ 2493334 w 3693484"/>
              <a:gd name="connsiteY8-2028" fmla="*/ 1752600 h 6791325"/>
              <a:gd name="connsiteX9-2029" fmla="*/ 2893384 w 3693484"/>
              <a:gd name="connsiteY9-2030" fmla="*/ 390525 h 6791325"/>
              <a:gd name="connsiteX10-2031" fmla="*/ 2607634 w 3693484"/>
              <a:gd name="connsiteY10-2032" fmla="*/ 295275 h 6791325"/>
              <a:gd name="connsiteX11-2033" fmla="*/ 2245684 w 3693484"/>
              <a:gd name="connsiteY11-2034" fmla="*/ 1609725 h 6791325"/>
              <a:gd name="connsiteX12-2035" fmla="*/ 2093284 w 3693484"/>
              <a:gd name="connsiteY12-2036" fmla="*/ 1495425 h 6791325"/>
              <a:gd name="connsiteX13-2037" fmla="*/ 2112334 w 3693484"/>
              <a:gd name="connsiteY13-2038" fmla="*/ 0 h 6791325"/>
              <a:gd name="connsiteX14-2039" fmla="*/ 1912309 w 3693484"/>
              <a:gd name="connsiteY14-2040" fmla="*/ 66675 h 6791325"/>
              <a:gd name="connsiteX15-2041" fmla="*/ 1798009 w 3693484"/>
              <a:gd name="connsiteY15-2042" fmla="*/ 1514475 h 6791325"/>
              <a:gd name="connsiteX16-2043" fmla="*/ 1688472 w 3693484"/>
              <a:gd name="connsiteY16-2044" fmla="*/ 1543049 h 6791325"/>
              <a:gd name="connsiteX17-2045" fmla="*/ 1593221 w 3693484"/>
              <a:gd name="connsiteY17-2046" fmla="*/ 323850 h 6791325"/>
              <a:gd name="connsiteX18-2047" fmla="*/ 1307472 w 3693484"/>
              <a:gd name="connsiteY18-2048" fmla="*/ 314325 h 6791325"/>
              <a:gd name="connsiteX19-2049" fmla="*/ 1312234 w 3693484"/>
              <a:gd name="connsiteY19-2050" fmla="*/ 1581150 h 6791325"/>
              <a:gd name="connsiteX20-2051" fmla="*/ 1259846 w 3693484"/>
              <a:gd name="connsiteY20-2052" fmla="*/ 1971675 h 6791325"/>
              <a:gd name="connsiteX21-2053" fmla="*/ 902659 w 3693484"/>
              <a:gd name="connsiteY21-2054" fmla="*/ 2247900 h 6791325"/>
              <a:gd name="connsiteX22-2055" fmla="*/ 207334 w 3693484"/>
              <a:gd name="connsiteY22-2056" fmla="*/ 1733550 h 6791325"/>
              <a:gd name="connsiteX23-2057" fmla="*/ 173996 w 3693484"/>
              <a:gd name="connsiteY23-2058" fmla="*/ 2038350 h 6791325"/>
              <a:gd name="connsiteX24-2059" fmla="*/ 731209 w 3693484"/>
              <a:gd name="connsiteY24-2060" fmla="*/ 2743200 h 6791325"/>
              <a:gd name="connsiteX25-2061" fmla="*/ 1359859 w 3693484"/>
              <a:gd name="connsiteY25-2062" fmla="*/ 3476625 h 6791325"/>
              <a:gd name="connsiteX26-2063" fmla="*/ 1578934 w 3693484"/>
              <a:gd name="connsiteY26-2064" fmla="*/ 4010025 h 6791325"/>
              <a:gd name="connsiteX27-2065" fmla="*/ 1969459 w 3693484"/>
              <a:gd name="connsiteY27-2066" fmla="*/ 6791325 h 6791325"/>
              <a:gd name="connsiteX0-2067" fmla="*/ 1969459 w 3693484"/>
              <a:gd name="connsiteY0-2068" fmla="*/ 6791325 h 6791325"/>
              <a:gd name="connsiteX1-2069" fmla="*/ 3693484 w 3693484"/>
              <a:gd name="connsiteY1-2070" fmla="*/ 6781800 h 6791325"/>
              <a:gd name="connsiteX2-2071" fmla="*/ 2636209 w 3693484"/>
              <a:gd name="connsiteY2-2072" fmla="*/ 3819525 h 6791325"/>
              <a:gd name="connsiteX3-2073" fmla="*/ 2512384 w 3693484"/>
              <a:gd name="connsiteY3-2074" fmla="*/ 3267075 h 6791325"/>
              <a:gd name="connsiteX4-2075" fmla="*/ 2874334 w 3693484"/>
              <a:gd name="connsiteY4-2076" fmla="*/ 2162175 h 6791325"/>
              <a:gd name="connsiteX5-2077" fmla="*/ 3512509 w 3693484"/>
              <a:gd name="connsiteY5-2078" fmla="*/ 1247775 h 6791325"/>
              <a:gd name="connsiteX6-2079" fmla="*/ 3331534 w 3693484"/>
              <a:gd name="connsiteY6-2080" fmla="*/ 1133475 h 6791325"/>
              <a:gd name="connsiteX7-2081" fmla="*/ 2664784 w 3693484"/>
              <a:gd name="connsiteY7-2082" fmla="*/ 1857375 h 6791325"/>
              <a:gd name="connsiteX8-2083" fmla="*/ 2493334 w 3693484"/>
              <a:gd name="connsiteY8-2084" fmla="*/ 1752600 h 6791325"/>
              <a:gd name="connsiteX9-2085" fmla="*/ 2893384 w 3693484"/>
              <a:gd name="connsiteY9-2086" fmla="*/ 390525 h 6791325"/>
              <a:gd name="connsiteX10-2087" fmla="*/ 2607634 w 3693484"/>
              <a:gd name="connsiteY10-2088" fmla="*/ 295275 h 6791325"/>
              <a:gd name="connsiteX11-2089" fmla="*/ 2245684 w 3693484"/>
              <a:gd name="connsiteY11-2090" fmla="*/ 1609725 h 6791325"/>
              <a:gd name="connsiteX12-2091" fmla="*/ 2093284 w 3693484"/>
              <a:gd name="connsiteY12-2092" fmla="*/ 1495425 h 6791325"/>
              <a:gd name="connsiteX13-2093" fmla="*/ 2112334 w 3693484"/>
              <a:gd name="connsiteY13-2094" fmla="*/ 0 h 6791325"/>
              <a:gd name="connsiteX14-2095" fmla="*/ 1912309 w 3693484"/>
              <a:gd name="connsiteY14-2096" fmla="*/ 66675 h 6791325"/>
              <a:gd name="connsiteX15-2097" fmla="*/ 1798009 w 3693484"/>
              <a:gd name="connsiteY15-2098" fmla="*/ 1514475 h 6791325"/>
              <a:gd name="connsiteX16-2099" fmla="*/ 1688472 w 3693484"/>
              <a:gd name="connsiteY16-2100" fmla="*/ 1543049 h 6791325"/>
              <a:gd name="connsiteX17-2101" fmla="*/ 1593221 w 3693484"/>
              <a:gd name="connsiteY17-2102" fmla="*/ 323850 h 6791325"/>
              <a:gd name="connsiteX18-2103" fmla="*/ 1307472 w 3693484"/>
              <a:gd name="connsiteY18-2104" fmla="*/ 314325 h 6791325"/>
              <a:gd name="connsiteX19-2105" fmla="*/ 1312234 w 3693484"/>
              <a:gd name="connsiteY19-2106" fmla="*/ 1581150 h 6791325"/>
              <a:gd name="connsiteX20-2107" fmla="*/ 1259846 w 3693484"/>
              <a:gd name="connsiteY20-2108" fmla="*/ 1971675 h 6791325"/>
              <a:gd name="connsiteX21-2109" fmla="*/ 902659 w 3693484"/>
              <a:gd name="connsiteY21-2110" fmla="*/ 2247900 h 6791325"/>
              <a:gd name="connsiteX22-2111" fmla="*/ 207334 w 3693484"/>
              <a:gd name="connsiteY22-2112" fmla="*/ 1733550 h 6791325"/>
              <a:gd name="connsiteX23-2113" fmla="*/ 173996 w 3693484"/>
              <a:gd name="connsiteY23-2114" fmla="*/ 2038350 h 6791325"/>
              <a:gd name="connsiteX24-2115" fmla="*/ 731209 w 3693484"/>
              <a:gd name="connsiteY24-2116" fmla="*/ 2743200 h 6791325"/>
              <a:gd name="connsiteX25-2117" fmla="*/ 1359859 w 3693484"/>
              <a:gd name="connsiteY25-2118" fmla="*/ 3476625 h 6791325"/>
              <a:gd name="connsiteX26-2119" fmla="*/ 1578934 w 3693484"/>
              <a:gd name="connsiteY26-2120" fmla="*/ 4010025 h 6791325"/>
              <a:gd name="connsiteX27-2121" fmla="*/ 1969459 w 3693484"/>
              <a:gd name="connsiteY27-2122" fmla="*/ 6791325 h 6791325"/>
              <a:gd name="connsiteX0-2123" fmla="*/ 1969459 w 3693484"/>
              <a:gd name="connsiteY0-2124" fmla="*/ 6791325 h 6791325"/>
              <a:gd name="connsiteX1-2125" fmla="*/ 3693484 w 3693484"/>
              <a:gd name="connsiteY1-2126" fmla="*/ 6781800 h 6791325"/>
              <a:gd name="connsiteX2-2127" fmla="*/ 2636209 w 3693484"/>
              <a:gd name="connsiteY2-2128" fmla="*/ 3819525 h 6791325"/>
              <a:gd name="connsiteX3-2129" fmla="*/ 2512384 w 3693484"/>
              <a:gd name="connsiteY3-2130" fmla="*/ 3267075 h 6791325"/>
              <a:gd name="connsiteX4-2131" fmla="*/ 2874334 w 3693484"/>
              <a:gd name="connsiteY4-2132" fmla="*/ 2162175 h 6791325"/>
              <a:gd name="connsiteX5-2133" fmla="*/ 3512509 w 3693484"/>
              <a:gd name="connsiteY5-2134" fmla="*/ 1247775 h 6791325"/>
              <a:gd name="connsiteX6-2135" fmla="*/ 3331534 w 3693484"/>
              <a:gd name="connsiteY6-2136" fmla="*/ 1133475 h 6791325"/>
              <a:gd name="connsiteX7-2137" fmla="*/ 2664784 w 3693484"/>
              <a:gd name="connsiteY7-2138" fmla="*/ 1857375 h 6791325"/>
              <a:gd name="connsiteX8-2139" fmla="*/ 2493334 w 3693484"/>
              <a:gd name="connsiteY8-2140" fmla="*/ 1752600 h 6791325"/>
              <a:gd name="connsiteX9-2141" fmla="*/ 2893384 w 3693484"/>
              <a:gd name="connsiteY9-2142" fmla="*/ 390525 h 6791325"/>
              <a:gd name="connsiteX10-2143" fmla="*/ 2607634 w 3693484"/>
              <a:gd name="connsiteY10-2144" fmla="*/ 295275 h 6791325"/>
              <a:gd name="connsiteX11-2145" fmla="*/ 2245684 w 3693484"/>
              <a:gd name="connsiteY11-2146" fmla="*/ 1609725 h 6791325"/>
              <a:gd name="connsiteX12-2147" fmla="*/ 2093284 w 3693484"/>
              <a:gd name="connsiteY12-2148" fmla="*/ 1495425 h 6791325"/>
              <a:gd name="connsiteX13-2149" fmla="*/ 2112334 w 3693484"/>
              <a:gd name="connsiteY13-2150" fmla="*/ 0 h 6791325"/>
              <a:gd name="connsiteX14-2151" fmla="*/ 1912309 w 3693484"/>
              <a:gd name="connsiteY14-2152" fmla="*/ 66675 h 6791325"/>
              <a:gd name="connsiteX15-2153" fmla="*/ 1798009 w 3693484"/>
              <a:gd name="connsiteY15-2154" fmla="*/ 1514475 h 6791325"/>
              <a:gd name="connsiteX16-2155" fmla="*/ 1674184 w 3693484"/>
              <a:gd name="connsiteY16-2156" fmla="*/ 1504949 h 6791325"/>
              <a:gd name="connsiteX17-2157" fmla="*/ 1593221 w 3693484"/>
              <a:gd name="connsiteY17-2158" fmla="*/ 323850 h 6791325"/>
              <a:gd name="connsiteX18-2159" fmla="*/ 1307472 w 3693484"/>
              <a:gd name="connsiteY18-2160" fmla="*/ 314325 h 6791325"/>
              <a:gd name="connsiteX19-2161" fmla="*/ 1312234 w 3693484"/>
              <a:gd name="connsiteY19-2162" fmla="*/ 1581150 h 6791325"/>
              <a:gd name="connsiteX20-2163" fmla="*/ 1259846 w 3693484"/>
              <a:gd name="connsiteY20-2164" fmla="*/ 1971675 h 6791325"/>
              <a:gd name="connsiteX21-2165" fmla="*/ 902659 w 3693484"/>
              <a:gd name="connsiteY21-2166" fmla="*/ 2247900 h 6791325"/>
              <a:gd name="connsiteX22-2167" fmla="*/ 207334 w 3693484"/>
              <a:gd name="connsiteY22-2168" fmla="*/ 1733550 h 6791325"/>
              <a:gd name="connsiteX23-2169" fmla="*/ 173996 w 3693484"/>
              <a:gd name="connsiteY23-2170" fmla="*/ 2038350 h 6791325"/>
              <a:gd name="connsiteX24-2171" fmla="*/ 731209 w 3693484"/>
              <a:gd name="connsiteY24-2172" fmla="*/ 2743200 h 6791325"/>
              <a:gd name="connsiteX25-2173" fmla="*/ 1359859 w 3693484"/>
              <a:gd name="connsiteY25-2174" fmla="*/ 3476625 h 6791325"/>
              <a:gd name="connsiteX26-2175" fmla="*/ 1578934 w 3693484"/>
              <a:gd name="connsiteY26-2176" fmla="*/ 4010025 h 6791325"/>
              <a:gd name="connsiteX27-2177" fmla="*/ 1969459 w 3693484"/>
              <a:gd name="connsiteY27-2178" fmla="*/ 6791325 h 6791325"/>
              <a:gd name="connsiteX0-2179" fmla="*/ 1969459 w 3693484"/>
              <a:gd name="connsiteY0-2180" fmla="*/ 6791325 h 6791325"/>
              <a:gd name="connsiteX1-2181" fmla="*/ 3693484 w 3693484"/>
              <a:gd name="connsiteY1-2182" fmla="*/ 6781800 h 6791325"/>
              <a:gd name="connsiteX2-2183" fmla="*/ 2636209 w 3693484"/>
              <a:gd name="connsiteY2-2184" fmla="*/ 3819525 h 6791325"/>
              <a:gd name="connsiteX3-2185" fmla="*/ 2512384 w 3693484"/>
              <a:gd name="connsiteY3-2186" fmla="*/ 3267075 h 6791325"/>
              <a:gd name="connsiteX4-2187" fmla="*/ 2874334 w 3693484"/>
              <a:gd name="connsiteY4-2188" fmla="*/ 2162175 h 6791325"/>
              <a:gd name="connsiteX5-2189" fmla="*/ 3512509 w 3693484"/>
              <a:gd name="connsiteY5-2190" fmla="*/ 1247775 h 6791325"/>
              <a:gd name="connsiteX6-2191" fmla="*/ 3331534 w 3693484"/>
              <a:gd name="connsiteY6-2192" fmla="*/ 1133475 h 6791325"/>
              <a:gd name="connsiteX7-2193" fmla="*/ 2664784 w 3693484"/>
              <a:gd name="connsiteY7-2194" fmla="*/ 1857375 h 6791325"/>
              <a:gd name="connsiteX8-2195" fmla="*/ 2493334 w 3693484"/>
              <a:gd name="connsiteY8-2196" fmla="*/ 1752600 h 6791325"/>
              <a:gd name="connsiteX9-2197" fmla="*/ 2893384 w 3693484"/>
              <a:gd name="connsiteY9-2198" fmla="*/ 390525 h 6791325"/>
              <a:gd name="connsiteX10-2199" fmla="*/ 2607634 w 3693484"/>
              <a:gd name="connsiteY10-2200" fmla="*/ 295275 h 6791325"/>
              <a:gd name="connsiteX11-2201" fmla="*/ 2245684 w 3693484"/>
              <a:gd name="connsiteY11-2202" fmla="*/ 1609725 h 6791325"/>
              <a:gd name="connsiteX12-2203" fmla="*/ 2093284 w 3693484"/>
              <a:gd name="connsiteY12-2204" fmla="*/ 1495425 h 6791325"/>
              <a:gd name="connsiteX13-2205" fmla="*/ 2112334 w 3693484"/>
              <a:gd name="connsiteY13-2206" fmla="*/ 0 h 6791325"/>
              <a:gd name="connsiteX14-2207" fmla="*/ 1912309 w 3693484"/>
              <a:gd name="connsiteY14-2208" fmla="*/ 66675 h 6791325"/>
              <a:gd name="connsiteX15-2209" fmla="*/ 1798009 w 3693484"/>
              <a:gd name="connsiteY15-2210" fmla="*/ 1500188 h 6791325"/>
              <a:gd name="connsiteX16-2211" fmla="*/ 1674184 w 3693484"/>
              <a:gd name="connsiteY16-2212" fmla="*/ 1504949 h 6791325"/>
              <a:gd name="connsiteX17-2213" fmla="*/ 1593221 w 3693484"/>
              <a:gd name="connsiteY17-2214" fmla="*/ 323850 h 6791325"/>
              <a:gd name="connsiteX18-2215" fmla="*/ 1307472 w 3693484"/>
              <a:gd name="connsiteY18-2216" fmla="*/ 314325 h 6791325"/>
              <a:gd name="connsiteX19-2217" fmla="*/ 1312234 w 3693484"/>
              <a:gd name="connsiteY19-2218" fmla="*/ 1581150 h 6791325"/>
              <a:gd name="connsiteX20-2219" fmla="*/ 1259846 w 3693484"/>
              <a:gd name="connsiteY20-2220" fmla="*/ 1971675 h 6791325"/>
              <a:gd name="connsiteX21-2221" fmla="*/ 902659 w 3693484"/>
              <a:gd name="connsiteY21-2222" fmla="*/ 2247900 h 6791325"/>
              <a:gd name="connsiteX22-2223" fmla="*/ 207334 w 3693484"/>
              <a:gd name="connsiteY22-2224" fmla="*/ 1733550 h 6791325"/>
              <a:gd name="connsiteX23-2225" fmla="*/ 173996 w 3693484"/>
              <a:gd name="connsiteY23-2226" fmla="*/ 2038350 h 6791325"/>
              <a:gd name="connsiteX24-2227" fmla="*/ 731209 w 3693484"/>
              <a:gd name="connsiteY24-2228" fmla="*/ 2743200 h 6791325"/>
              <a:gd name="connsiteX25-2229" fmla="*/ 1359859 w 3693484"/>
              <a:gd name="connsiteY25-2230" fmla="*/ 3476625 h 6791325"/>
              <a:gd name="connsiteX26-2231" fmla="*/ 1578934 w 3693484"/>
              <a:gd name="connsiteY26-2232" fmla="*/ 4010025 h 6791325"/>
              <a:gd name="connsiteX27-2233" fmla="*/ 1969459 w 3693484"/>
              <a:gd name="connsiteY27-2234" fmla="*/ 6791325 h 6791325"/>
              <a:gd name="connsiteX0-2235" fmla="*/ 1969459 w 3693484"/>
              <a:gd name="connsiteY0-2236" fmla="*/ 6791325 h 6791325"/>
              <a:gd name="connsiteX1-2237" fmla="*/ 3693484 w 3693484"/>
              <a:gd name="connsiteY1-2238" fmla="*/ 6781800 h 6791325"/>
              <a:gd name="connsiteX2-2239" fmla="*/ 2636209 w 3693484"/>
              <a:gd name="connsiteY2-2240" fmla="*/ 3819525 h 6791325"/>
              <a:gd name="connsiteX3-2241" fmla="*/ 2512384 w 3693484"/>
              <a:gd name="connsiteY3-2242" fmla="*/ 3267075 h 6791325"/>
              <a:gd name="connsiteX4-2243" fmla="*/ 2874334 w 3693484"/>
              <a:gd name="connsiteY4-2244" fmla="*/ 2162175 h 6791325"/>
              <a:gd name="connsiteX5-2245" fmla="*/ 3512509 w 3693484"/>
              <a:gd name="connsiteY5-2246" fmla="*/ 1247775 h 6791325"/>
              <a:gd name="connsiteX6-2247" fmla="*/ 3331534 w 3693484"/>
              <a:gd name="connsiteY6-2248" fmla="*/ 1133475 h 6791325"/>
              <a:gd name="connsiteX7-2249" fmla="*/ 2664784 w 3693484"/>
              <a:gd name="connsiteY7-2250" fmla="*/ 1857375 h 6791325"/>
              <a:gd name="connsiteX8-2251" fmla="*/ 2493334 w 3693484"/>
              <a:gd name="connsiteY8-2252" fmla="*/ 1752600 h 6791325"/>
              <a:gd name="connsiteX9-2253" fmla="*/ 2893384 w 3693484"/>
              <a:gd name="connsiteY9-2254" fmla="*/ 390525 h 6791325"/>
              <a:gd name="connsiteX10-2255" fmla="*/ 2607634 w 3693484"/>
              <a:gd name="connsiteY10-2256" fmla="*/ 295275 h 6791325"/>
              <a:gd name="connsiteX11-2257" fmla="*/ 2245684 w 3693484"/>
              <a:gd name="connsiteY11-2258" fmla="*/ 1609725 h 6791325"/>
              <a:gd name="connsiteX12-2259" fmla="*/ 2093284 w 3693484"/>
              <a:gd name="connsiteY12-2260" fmla="*/ 1495425 h 6791325"/>
              <a:gd name="connsiteX13-2261" fmla="*/ 2112334 w 3693484"/>
              <a:gd name="connsiteY13-2262" fmla="*/ 0 h 6791325"/>
              <a:gd name="connsiteX14-2263" fmla="*/ 1912309 w 3693484"/>
              <a:gd name="connsiteY14-2264" fmla="*/ 66675 h 6791325"/>
              <a:gd name="connsiteX15-2265" fmla="*/ 1798009 w 3693484"/>
              <a:gd name="connsiteY15-2266" fmla="*/ 1500188 h 6791325"/>
              <a:gd name="connsiteX16-2267" fmla="*/ 1674184 w 3693484"/>
              <a:gd name="connsiteY16-2268" fmla="*/ 1504949 h 6791325"/>
              <a:gd name="connsiteX17-2269" fmla="*/ 1593221 w 3693484"/>
              <a:gd name="connsiteY17-2270" fmla="*/ 323850 h 6791325"/>
              <a:gd name="connsiteX18-2271" fmla="*/ 1307472 w 3693484"/>
              <a:gd name="connsiteY18-2272" fmla="*/ 314325 h 6791325"/>
              <a:gd name="connsiteX19-2273" fmla="*/ 1312234 w 3693484"/>
              <a:gd name="connsiteY19-2274" fmla="*/ 1581150 h 6791325"/>
              <a:gd name="connsiteX20-2275" fmla="*/ 1259846 w 3693484"/>
              <a:gd name="connsiteY20-2276" fmla="*/ 1971675 h 6791325"/>
              <a:gd name="connsiteX21-2277" fmla="*/ 902659 w 3693484"/>
              <a:gd name="connsiteY21-2278" fmla="*/ 2247900 h 6791325"/>
              <a:gd name="connsiteX22-2279" fmla="*/ 207334 w 3693484"/>
              <a:gd name="connsiteY22-2280" fmla="*/ 1733550 h 6791325"/>
              <a:gd name="connsiteX23-2281" fmla="*/ 173996 w 3693484"/>
              <a:gd name="connsiteY23-2282" fmla="*/ 2038350 h 6791325"/>
              <a:gd name="connsiteX24-2283" fmla="*/ 731209 w 3693484"/>
              <a:gd name="connsiteY24-2284" fmla="*/ 2743200 h 6791325"/>
              <a:gd name="connsiteX25-2285" fmla="*/ 1359859 w 3693484"/>
              <a:gd name="connsiteY25-2286" fmla="*/ 3476625 h 6791325"/>
              <a:gd name="connsiteX26-2287" fmla="*/ 1578934 w 3693484"/>
              <a:gd name="connsiteY26-2288" fmla="*/ 4010025 h 6791325"/>
              <a:gd name="connsiteX27-2289" fmla="*/ 1969459 w 3693484"/>
              <a:gd name="connsiteY27-2290" fmla="*/ 6791325 h 6791325"/>
              <a:gd name="connsiteX0-2291" fmla="*/ 1969459 w 3693484"/>
              <a:gd name="connsiteY0-2292" fmla="*/ 6791325 h 6791325"/>
              <a:gd name="connsiteX1-2293" fmla="*/ 3693484 w 3693484"/>
              <a:gd name="connsiteY1-2294" fmla="*/ 6781800 h 6791325"/>
              <a:gd name="connsiteX2-2295" fmla="*/ 2636209 w 3693484"/>
              <a:gd name="connsiteY2-2296" fmla="*/ 3819525 h 6791325"/>
              <a:gd name="connsiteX3-2297" fmla="*/ 2512384 w 3693484"/>
              <a:gd name="connsiteY3-2298" fmla="*/ 3267075 h 6791325"/>
              <a:gd name="connsiteX4-2299" fmla="*/ 2874334 w 3693484"/>
              <a:gd name="connsiteY4-2300" fmla="*/ 2162175 h 6791325"/>
              <a:gd name="connsiteX5-2301" fmla="*/ 3512509 w 3693484"/>
              <a:gd name="connsiteY5-2302" fmla="*/ 1247775 h 6791325"/>
              <a:gd name="connsiteX6-2303" fmla="*/ 3331534 w 3693484"/>
              <a:gd name="connsiteY6-2304" fmla="*/ 1133475 h 6791325"/>
              <a:gd name="connsiteX7-2305" fmla="*/ 2664784 w 3693484"/>
              <a:gd name="connsiteY7-2306" fmla="*/ 1857375 h 6791325"/>
              <a:gd name="connsiteX8-2307" fmla="*/ 2493334 w 3693484"/>
              <a:gd name="connsiteY8-2308" fmla="*/ 1752600 h 6791325"/>
              <a:gd name="connsiteX9-2309" fmla="*/ 2893384 w 3693484"/>
              <a:gd name="connsiteY9-2310" fmla="*/ 390525 h 6791325"/>
              <a:gd name="connsiteX10-2311" fmla="*/ 2607634 w 3693484"/>
              <a:gd name="connsiteY10-2312" fmla="*/ 295275 h 6791325"/>
              <a:gd name="connsiteX11-2313" fmla="*/ 2245684 w 3693484"/>
              <a:gd name="connsiteY11-2314" fmla="*/ 1609725 h 6791325"/>
              <a:gd name="connsiteX12-2315" fmla="*/ 2093284 w 3693484"/>
              <a:gd name="connsiteY12-2316" fmla="*/ 1495425 h 6791325"/>
              <a:gd name="connsiteX13-2317" fmla="*/ 2112334 w 3693484"/>
              <a:gd name="connsiteY13-2318" fmla="*/ 0 h 6791325"/>
              <a:gd name="connsiteX14-2319" fmla="*/ 1912309 w 3693484"/>
              <a:gd name="connsiteY14-2320" fmla="*/ 66675 h 6791325"/>
              <a:gd name="connsiteX15-2321" fmla="*/ 1798009 w 3693484"/>
              <a:gd name="connsiteY15-2322" fmla="*/ 1500188 h 6791325"/>
              <a:gd name="connsiteX16-2323" fmla="*/ 1674184 w 3693484"/>
              <a:gd name="connsiteY16-2324" fmla="*/ 1504949 h 6791325"/>
              <a:gd name="connsiteX17-2325" fmla="*/ 1593221 w 3693484"/>
              <a:gd name="connsiteY17-2326" fmla="*/ 323850 h 6791325"/>
              <a:gd name="connsiteX18-2327" fmla="*/ 1307472 w 3693484"/>
              <a:gd name="connsiteY18-2328" fmla="*/ 314325 h 6791325"/>
              <a:gd name="connsiteX19-2329" fmla="*/ 1312234 w 3693484"/>
              <a:gd name="connsiteY19-2330" fmla="*/ 1581150 h 6791325"/>
              <a:gd name="connsiteX20-2331" fmla="*/ 1259846 w 3693484"/>
              <a:gd name="connsiteY20-2332" fmla="*/ 1971675 h 6791325"/>
              <a:gd name="connsiteX21-2333" fmla="*/ 902659 w 3693484"/>
              <a:gd name="connsiteY21-2334" fmla="*/ 2247900 h 6791325"/>
              <a:gd name="connsiteX22-2335" fmla="*/ 207334 w 3693484"/>
              <a:gd name="connsiteY22-2336" fmla="*/ 1733550 h 6791325"/>
              <a:gd name="connsiteX23-2337" fmla="*/ 173996 w 3693484"/>
              <a:gd name="connsiteY23-2338" fmla="*/ 2038350 h 6791325"/>
              <a:gd name="connsiteX24-2339" fmla="*/ 731209 w 3693484"/>
              <a:gd name="connsiteY24-2340" fmla="*/ 2743200 h 6791325"/>
              <a:gd name="connsiteX25-2341" fmla="*/ 1359859 w 3693484"/>
              <a:gd name="connsiteY25-2342" fmla="*/ 3476625 h 6791325"/>
              <a:gd name="connsiteX26-2343" fmla="*/ 1578934 w 3693484"/>
              <a:gd name="connsiteY26-2344" fmla="*/ 4010025 h 6791325"/>
              <a:gd name="connsiteX27-2345" fmla="*/ 1969459 w 3693484"/>
              <a:gd name="connsiteY27-2346" fmla="*/ 6791325 h 6791325"/>
              <a:gd name="connsiteX0-2347" fmla="*/ 1969459 w 3693484"/>
              <a:gd name="connsiteY0-2348" fmla="*/ 6791325 h 6791325"/>
              <a:gd name="connsiteX1-2349" fmla="*/ 3693484 w 3693484"/>
              <a:gd name="connsiteY1-2350" fmla="*/ 6781800 h 6791325"/>
              <a:gd name="connsiteX2-2351" fmla="*/ 2636209 w 3693484"/>
              <a:gd name="connsiteY2-2352" fmla="*/ 3819525 h 6791325"/>
              <a:gd name="connsiteX3-2353" fmla="*/ 2512384 w 3693484"/>
              <a:gd name="connsiteY3-2354" fmla="*/ 3267075 h 6791325"/>
              <a:gd name="connsiteX4-2355" fmla="*/ 2874334 w 3693484"/>
              <a:gd name="connsiteY4-2356" fmla="*/ 2162175 h 6791325"/>
              <a:gd name="connsiteX5-2357" fmla="*/ 3512509 w 3693484"/>
              <a:gd name="connsiteY5-2358" fmla="*/ 1247775 h 6791325"/>
              <a:gd name="connsiteX6-2359" fmla="*/ 3331534 w 3693484"/>
              <a:gd name="connsiteY6-2360" fmla="*/ 1133475 h 6791325"/>
              <a:gd name="connsiteX7-2361" fmla="*/ 2664784 w 3693484"/>
              <a:gd name="connsiteY7-2362" fmla="*/ 1857375 h 6791325"/>
              <a:gd name="connsiteX8-2363" fmla="*/ 2493334 w 3693484"/>
              <a:gd name="connsiteY8-2364" fmla="*/ 1752600 h 6791325"/>
              <a:gd name="connsiteX9-2365" fmla="*/ 2893384 w 3693484"/>
              <a:gd name="connsiteY9-2366" fmla="*/ 390525 h 6791325"/>
              <a:gd name="connsiteX10-2367" fmla="*/ 2607634 w 3693484"/>
              <a:gd name="connsiteY10-2368" fmla="*/ 295275 h 6791325"/>
              <a:gd name="connsiteX11-2369" fmla="*/ 2245684 w 3693484"/>
              <a:gd name="connsiteY11-2370" fmla="*/ 1609725 h 6791325"/>
              <a:gd name="connsiteX12-2371" fmla="*/ 2093284 w 3693484"/>
              <a:gd name="connsiteY12-2372" fmla="*/ 1495425 h 6791325"/>
              <a:gd name="connsiteX13-2373" fmla="*/ 2112334 w 3693484"/>
              <a:gd name="connsiteY13-2374" fmla="*/ 0 h 6791325"/>
              <a:gd name="connsiteX14-2375" fmla="*/ 1912309 w 3693484"/>
              <a:gd name="connsiteY14-2376" fmla="*/ 66675 h 6791325"/>
              <a:gd name="connsiteX15-2377" fmla="*/ 1798009 w 3693484"/>
              <a:gd name="connsiteY15-2378" fmla="*/ 1500188 h 6791325"/>
              <a:gd name="connsiteX16-2379" fmla="*/ 1674184 w 3693484"/>
              <a:gd name="connsiteY16-2380" fmla="*/ 1504949 h 6791325"/>
              <a:gd name="connsiteX17-2381" fmla="*/ 1593221 w 3693484"/>
              <a:gd name="connsiteY17-2382" fmla="*/ 323850 h 6791325"/>
              <a:gd name="connsiteX18-2383" fmla="*/ 1307472 w 3693484"/>
              <a:gd name="connsiteY18-2384" fmla="*/ 314325 h 6791325"/>
              <a:gd name="connsiteX19-2385" fmla="*/ 1312234 w 3693484"/>
              <a:gd name="connsiteY19-2386" fmla="*/ 1581150 h 6791325"/>
              <a:gd name="connsiteX20-2387" fmla="*/ 1259846 w 3693484"/>
              <a:gd name="connsiteY20-2388" fmla="*/ 1971675 h 6791325"/>
              <a:gd name="connsiteX21-2389" fmla="*/ 902659 w 3693484"/>
              <a:gd name="connsiteY21-2390" fmla="*/ 2247900 h 6791325"/>
              <a:gd name="connsiteX22-2391" fmla="*/ 207334 w 3693484"/>
              <a:gd name="connsiteY22-2392" fmla="*/ 1733550 h 6791325"/>
              <a:gd name="connsiteX23-2393" fmla="*/ 173996 w 3693484"/>
              <a:gd name="connsiteY23-2394" fmla="*/ 2038350 h 6791325"/>
              <a:gd name="connsiteX24-2395" fmla="*/ 731209 w 3693484"/>
              <a:gd name="connsiteY24-2396" fmla="*/ 2743200 h 6791325"/>
              <a:gd name="connsiteX25-2397" fmla="*/ 1359859 w 3693484"/>
              <a:gd name="connsiteY25-2398" fmla="*/ 3476625 h 6791325"/>
              <a:gd name="connsiteX26-2399" fmla="*/ 1578934 w 3693484"/>
              <a:gd name="connsiteY26-2400" fmla="*/ 4010025 h 6791325"/>
              <a:gd name="connsiteX27-2401" fmla="*/ 1969459 w 3693484"/>
              <a:gd name="connsiteY27-2402" fmla="*/ 6791325 h 6791325"/>
              <a:gd name="connsiteX0-2403" fmla="*/ 1969459 w 3693484"/>
              <a:gd name="connsiteY0-2404" fmla="*/ 6791325 h 6791325"/>
              <a:gd name="connsiteX1-2405" fmla="*/ 3693484 w 3693484"/>
              <a:gd name="connsiteY1-2406" fmla="*/ 6781800 h 6791325"/>
              <a:gd name="connsiteX2-2407" fmla="*/ 2636209 w 3693484"/>
              <a:gd name="connsiteY2-2408" fmla="*/ 3819525 h 6791325"/>
              <a:gd name="connsiteX3-2409" fmla="*/ 2512384 w 3693484"/>
              <a:gd name="connsiteY3-2410" fmla="*/ 3267075 h 6791325"/>
              <a:gd name="connsiteX4-2411" fmla="*/ 2874334 w 3693484"/>
              <a:gd name="connsiteY4-2412" fmla="*/ 2162175 h 6791325"/>
              <a:gd name="connsiteX5-2413" fmla="*/ 3512509 w 3693484"/>
              <a:gd name="connsiteY5-2414" fmla="*/ 1247775 h 6791325"/>
              <a:gd name="connsiteX6-2415" fmla="*/ 3331534 w 3693484"/>
              <a:gd name="connsiteY6-2416" fmla="*/ 1133475 h 6791325"/>
              <a:gd name="connsiteX7-2417" fmla="*/ 2664784 w 3693484"/>
              <a:gd name="connsiteY7-2418" fmla="*/ 1857375 h 6791325"/>
              <a:gd name="connsiteX8-2419" fmla="*/ 2493334 w 3693484"/>
              <a:gd name="connsiteY8-2420" fmla="*/ 1752600 h 6791325"/>
              <a:gd name="connsiteX9-2421" fmla="*/ 2893384 w 3693484"/>
              <a:gd name="connsiteY9-2422" fmla="*/ 390525 h 6791325"/>
              <a:gd name="connsiteX10-2423" fmla="*/ 2607634 w 3693484"/>
              <a:gd name="connsiteY10-2424" fmla="*/ 295275 h 6791325"/>
              <a:gd name="connsiteX11-2425" fmla="*/ 2245684 w 3693484"/>
              <a:gd name="connsiteY11-2426" fmla="*/ 1609725 h 6791325"/>
              <a:gd name="connsiteX12-2427" fmla="*/ 2093284 w 3693484"/>
              <a:gd name="connsiteY12-2428" fmla="*/ 1495425 h 6791325"/>
              <a:gd name="connsiteX13-2429" fmla="*/ 2112334 w 3693484"/>
              <a:gd name="connsiteY13-2430" fmla="*/ 0 h 6791325"/>
              <a:gd name="connsiteX14-2431" fmla="*/ 1912309 w 3693484"/>
              <a:gd name="connsiteY14-2432" fmla="*/ 66675 h 6791325"/>
              <a:gd name="connsiteX15-2433" fmla="*/ 1798009 w 3693484"/>
              <a:gd name="connsiteY15-2434" fmla="*/ 1500188 h 6791325"/>
              <a:gd name="connsiteX16-2435" fmla="*/ 1674184 w 3693484"/>
              <a:gd name="connsiteY16-2436" fmla="*/ 1504949 h 6791325"/>
              <a:gd name="connsiteX17-2437" fmla="*/ 1593221 w 3693484"/>
              <a:gd name="connsiteY17-2438" fmla="*/ 323850 h 6791325"/>
              <a:gd name="connsiteX18-2439" fmla="*/ 1307472 w 3693484"/>
              <a:gd name="connsiteY18-2440" fmla="*/ 314325 h 6791325"/>
              <a:gd name="connsiteX19-2441" fmla="*/ 1312234 w 3693484"/>
              <a:gd name="connsiteY19-2442" fmla="*/ 1581150 h 6791325"/>
              <a:gd name="connsiteX20-2443" fmla="*/ 1259846 w 3693484"/>
              <a:gd name="connsiteY20-2444" fmla="*/ 1971675 h 6791325"/>
              <a:gd name="connsiteX21-2445" fmla="*/ 902659 w 3693484"/>
              <a:gd name="connsiteY21-2446" fmla="*/ 2247900 h 6791325"/>
              <a:gd name="connsiteX22-2447" fmla="*/ 207334 w 3693484"/>
              <a:gd name="connsiteY22-2448" fmla="*/ 1733550 h 6791325"/>
              <a:gd name="connsiteX23-2449" fmla="*/ 173996 w 3693484"/>
              <a:gd name="connsiteY23-2450" fmla="*/ 2038350 h 6791325"/>
              <a:gd name="connsiteX24-2451" fmla="*/ 731209 w 3693484"/>
              <a:gd name="connsiteY24-2452" fmla="*/ 2743200 h 6791325"/>
              <a:gd name="connsiteX25-2453" fmla="*/ 1359859 w 3693484"/>
              <a:gd name="connsiteY25-2454" fmla="*/ 3476625 h 6791325"/>
              <a:gd name="connsiteX26-2455" fmla="*/ 1578934 w 3693484"/>
              <a:gd name="connsiteY26-2456" fmla="*/ 4010025 h 6791325"/>
              <a:gd name="connsiteX27-2457" fmla="*/ 1969459 w 3693484"/>
              <a:gd name="connsiteY27-2458" fmla="*/ 6791325 h 6791325"/>
              <a:gd name="connsiteX0-2459" fmla="*/ 1969459 w 3693484"/>
              <a:gd name="connsiteY0-2460" fmla="*/ 6791325 h 6791325"/>
              <a:gd name="connsiteX1-2461" fmla="*/ 3693484 w 3693484"/>
              <a:gd name="connsiteY1-2462" fmla="*/ 6781800 h 6791325"/>
              <a:gd name="connsiteX2-2463" fmla="*/ 2636209 w 3693484"/>
              <a:gd name="connsiteY2-2464" fmla="*/ 3819525 h 6791325"/>
              <a:gd name="connsiteX3-2465" fmla="*/ 2512384 w 3693484"/>
              <a:gd name="connsiteY3-2466" fmla="*/ 3267075 h 6791325"/>
              <a:gd name="connsiteX4-2467" fmla="*/ 2874334 w 3693484"/>
              <a:gd name="connsiteY4-2468" fmla="*/ 2162175 h 6791325"/>
              <a:gd name="connsiteX5-2469" fmla="*/ 3512509 w 3693484"/>
              <a:gd name="connsiteY5-2470" fmla="*/ 1247775 h 6791325"/>
              <a:gd name="connsiteX6-2471" fmla="*/ 3331534 w 3693484"/>
              <a:gd name="connsiteY6-2472" fmla="*/ 1133475 h 6791325"/>
              <a:gd name="connsiteX7-2473" fmla="*/ 2664784 w 3693484"/>
              <a:gd name="connsiteY7-2474" fmla="*/ 1857375 h 6791325"/>
              <a:gd name="connsiteX8-2475" fmla="*/ 2493334 w 3693484"/>
              <a:gd name="connsiteY8-2476" fmla="*/ 1752600 h 6791325"/>
              <a:gd name="connsiteX9-2477" fmla="*/ 2893384 w 3693484"/>
              <a:gd name="connsiteY9-2478" fmla="*/ 390525 h 6791325"/>
              <a:gd name="connsiteX10-2479" fmla="*/ 2607634 w 3693484"/>
              <a:gd name="connsiteY10-2480" fmla="*/ 295275 h 6791325"/>
              <a:gd name="connsiteX11-2481" fmla="*/ 2245684 w 3693484"/>
              <a:gd name="connsiteY11-2482" fmla="*/ 1609725 h 6791325"/>
              <a:gd name="connsiteX12-2483" fmla="*/ 2093284 w 3693484"/>
              <a:gd name="connsiteY12-2484" fmla="*/ 1495425 h 6791325"/>
              <a:gd name="connsiteX13-2485" fmla="*/ 2112334 w 3693484"/>
              <a:gd name="connsiteY13-2486" fmla="*/ 0 h 6791325"/>
              <a:gd name="connsiteX14-2487" fmla="*/ 1912309 w 3693484"/>
              <a:gd name="connsiteY14-2488" fmla="*/ 66675 h 6791325"/>
              <a:gd name="connsiteX15-2489" fmla="*/ 1798009 w 3693484"/>
              <a:gd name="connsiteY15-2490" fmla="*/ 1500188 h 6791325"/>
              <a:gd name="connsiteX16-2491" fmla="*/ 1674184 w 3693484"/>
              <a:gd name="connsiteY16-2492" fmla="*/ 1504949 h 6791325"/>
              <a:gd name="connsiteX17-2493" fmla="*/ 1593221 w 3693484"/>
              <a:gd name="connsiteY17-2494" fmla="*/ 323850 h 6791325"/>
              <a:gd name="connsiteX18-2495" fmla="*/ 1307472 w 3693484"/>
              <a:gd name="connsiteY18-2496" fmla="*/ 314325 h 6791325"/>
              <a:gd name="connsiteX19-2497" fmla="*/ 1312234 w 3693484"/>
              <a:gd name="connsiteY19-2498" fmla="*/ 1581150 h 6791325"/>
              <a:gd name="connsiteX20-2499" fmla="*/ 1259846 w 3693484"/>
              <a:gd name="connsiteY20-2500" fmla="*/ 1971675 h 6791325"/>
              <a:gd name="connsiteX21-2501" fmla="*/ 902659 w 3693484"/>
              <a:gd name="connsiteY21-2502" fmla="*/ 2247900 h 6791325"/>
              <a:gd name="connsiteX22-2503" fmla="*/ 207334 w 3693484"/>
              <a:gd name="connsiteY22-2504" fmla="*/ 1733550 h 6791325"/>
              <a:gd name="connsiteX23-2505" fmla="*/ 173996 w 3693484"/>
              <a:gd name="connsiteY23-2506" fmla="*/ 2038350 h 6791325"/>
              <a:gd name="connsiteX24-2507" fmla="*/ 731209 w 3693484"/>
              <a:gd name="connsiteY24-2508" fmla="*/ 2743200 h 6791325"/>
              <a:gd name="connsiteX25-2509" fmla="*/ 1359859 w 3693484"/>
              <a:gd name="connsiteY25-2510" fmla="*/ 3476625 h 6791325"/>
              <a:gd name="connsiteX26-2511" fmla="*/ 1578934 w 3693484"/>
              <a:gd name="connsiteY26-2512" fmla="*/ 4010025 h 6791325"/>
              <a:gd name="connsiteX27-2513" fmla="*/ 1969459 w 3693484"/>
              <a:gd name="connsiteY27-2514" fmla="*/ 6791325 h 6791325"/>
              <a:gd name="connsiteX0-2515" fmla="*/ 1969459 w 3693484"/>
              <a:gd name="connsiteY0-2516" fmla="*/ 6791325 h 6791325"/>
              <a:gd name="connsiteX1-2517" fmla="*/ 3693484 w 3693484"/>
              <a:gd name="connsiteY1-2518" fmla="*/ 6781800 h 6791325"/>
              <a:gd name="connsiteX2-2519" fmla="*/ 2636209 w 3693484"/>
              <a:gd name="connsiteY2-2520" fmla="*/ 3819525 h 6791325"/>
              <a:gd name="connsiteX3-2521" fmla="*/ 2512384 w 3693484"/>
              <a:gd name="connsiteY3-2522" fmla="*/ 3267075 h 6791325"/>
              <a:gd name="connsiteX4-2523" fmla="*/ 2874334 w 3693484"/>
              <a:gd name="connsiteY4-2524" fmla="*/ 2162175 h 6791325"/>
              <a:gd name="connsiteX5-2525" fmla="*/ 3512509 w 3693484"/>
              <a:gd name="connsiteY5-2526" fmla="*/ 1247775 h 6791325"/>
              <a:gd name="connsiteX6-2527" fmla="*/ 3331534 w 3693484"/>
              <a:gd name="connsiteY6-2528" fmla="*/ 1133475 h 6791325"/>
              <a:gd name="connsiteX7-2529" fmla="*/ 2664784 w 3693484"/>
              <a:gd name="connsiteY7-2530" fmla="*/ 1857375 h 6791325"/>
              <a:gd name="connsiteX8-2531" fmla="*/ 2493334 w 3693484"/>
              <a:gd name="connsiteY8-2532" fmla="*/ 1752600 h 6791325"/>
              <a:gd name="connsiteX9-2533" fmla="*/ 2893384 w 3693484"/>
              <a:gd name="connsiteY9-2534" fmla="*/ 390525 h 6791325"/>
              <a:gd name="connsiteX10-2535" fmla="*/ 2607634 w 3693484"/>
              <a:gd name="connsiteY10-2536" fmla="*/ 295275 h 6791325"/>
              <a:gd name="connsiteX11-2537" fmla="*/ 2245684 w 3693484"/>
              <a:gd name="connsiteY11-2538" fmla="*/ 1609725 h 6791325"/>
              <a:gd name="connsiteX12-2539" fmla="*/ 2093284 w 3693484"/>
              <a:gd name="connsiteY12-2540" fmla="*/ 1495425 h 6791325"/>
              <a:gd name="connsiteX13-2541" fmla="*/ 2112334 w 3693484"/>
              <a:gd name="connsiteY13-2542" fmla="*/ 0 h 6791325"/>
              <a:gd name="connsiteX14-2543" fmla="*/ 1878971 w 3693484"/>
              <a:gd name="connsiteY14-2544" fmla="*/ 109538 h 6791325"/>
              <a:gd name="connsiteX15-2545" fmla="*/ 1798009 w 3693484"/>
              <a:gd name="connsiteY15-2546" fmla="*/ 1500188 h 6791325"/>
              <a:gd name="connsiteX16-2547" fmla="*/ 1674184 w 3693484"/>
              <a:gd name="connsiteY16-2548" fmla="*/ 1504949 h 6791325"/>
              <a:gd name="connsiteX17-2549" fmla="*/ 1593221 w 3693484"/>
              <a:gd name="connsiteY17-2550" fmla="*/ 323850 h 6791325"/>
              <a:gd name="connsiteX18-2551" fmla="*/ 1307472 w 3693484"/>
              <a:gd name="connsiteY18-2552" fmla="*/ 314325 h 6791325"/>
              <a:gd name="connsiteX19-2553" fmla="*/ 1312234 w 3693484"/>
              <a:gd name="connsiteY19-2554" fmla="*/ 1581150 h 6791325"/>
              <a:gd name="connsiteX20-2555" fmla="*/ 1259846 w 3693484"/>
              <a:gd name="connsiteY20-2556" fmla="*/ 1971675 h 6791325"/>
              <a:gd name="connsiteX21-2557" fmla="*/ 902659 w 3693484"/>
              <a:gd name="connsiteY21-2558" fmla="*/ 2247900 h 6791325"/>
              <a:gd name="connsiteX22-2559" fmla="*/ 207334 w 3693484"/>
              <a:gd name="connsiteY22-2560" fmla="*/ 1733550 h 6791325"/>
              <a:gd name="connsiteX23-2561" fmla="*/ 173996 w 3693484"/>
              <a:gd name="connsiteY23-2562" fmla="*/ 2038350 h 6791325"/>
              <a:gd name="connsiteX24-2563" fmla="*/ 731209 w 3693484"/>
              <a:gd name="connsiteY24-2564" fmla="*/ 2743200 h 6791325"/>
              <a:gd name="connsiteX25-2565" fmla="*/ 1359859 w 3693484"/>
              <a:gd name="connsiteY25-2566" fmla="*/ 3476625 h 6791325"/>
              <a:gd name="connsiteX26-2567" fmla="*/ 1578934 w 3693484"/>
              <a:gd name="connsiteY26-2568" fmla="*/ 4010025 h 6791325"/>
              <a:gd name="connsiteX27-2569" fmla="*/ 1969459 w 3693484"/>
              <a:gd name="connsiteY27-2570" fmla="*/ 6791325 h 6791325"/>
              <a:gd name="connsiteX0-2571" fmla="*/ 1969459 w 3693484"/>
              <a:gd name="connsiteY0-2572" fmla="*/ 6791325 h 6791325"/>
              <a:gd name="connsiteX1-2573" fmla="*/ 3693484 w 3693484"/>
              <a:gd name="connsiteY1-2574" fmla="*/ 6781800 h 6791325"/>
              <a:gd name="connsiteX2-2575" fmla="*/ 2636209 w 3693484"/>
              <a:gd name="connsiteY2-2576" fmla="*/ 3819525 h 6791325"/>
              <a:gd name="connsiteX3-2577" fmla="*/ 2512384 w 3693484"/>
              <a:gd name="connsiteY3-2578" fmla="*/ 3267075 h 6791325"/>
              <a:gd name="connsiteX4-2579" fmla="*/ 2874334 w 3693484"/>
              <a:gd name="connsiteY4-2580" fmla="*/ 2162175 h 6791325"/>
              <a:gd name="connsiteX5-2581" fmla="*/ 3512509 w 3693484"/>
              <a:gd name="connsiteY5-2582" fmla="*/ 1247775 h 6791325"/>
              <a:gd name="connsiteX6-2583" fmla="*/ 3331534 w 3693484"/>
              <a:gd name="connsiteY6-2584" fmla="*/ 1133475 h 6791325"/>
              <a:gd name="connsiteX7-2585" fmla="*/ 2664784 w 3693484"/>
              <a:gd name="connsiteY7-2586" fmla="*/ 1857375 h 6791325"/>
              <a:gd name="connsiteX8-2587" fmla="*/ 2493334 w 3693484"/>
              <a:gd name="connsiteY8-2588" fmla="*/ 1752600 h 6791325"/>
              <a:gd name="connsiteX9-2589" fmla="*/ 2893384 w 3693484"/>
              <a:gd name="connsiteY9-2590" fmla="*/ 390525 h 6791325"/>
              <a:gd name="connsiteX10-2591" fmla="*/ 2607634 w 3693484"/>
              <a:gd name="connsiteY10-2592" fmla="*/ 295275 h 6791325"/>
              <a:gd name="connsiteX11-2593" fmla="*/ 2245684 w 3693484"/>
              <a:gd name="connsiteY11-2594" fmla="*/ 1609725 h 6791325"/>
              <a:gd name="connsiteX12-2595" fmla="*/ 2093284 w 3693484"/>
              <a:gd name="connsiteY12-2596" fmla="*/ 1495425 h 6791325"/>
              <a:gd name="connsiteX13-2597" fmla="*/ 2112334 w 3693484"/>
              <a:gd name="connsiteY13-2598" fmla="*/ 0 h 6791325"/>
              <a:gd name="connsiteX14-2599" fmla="*/ 1878971 w 3693484"/>
              <a:gd name="connsiteY14-2600" fmla="*/ 109538 h 6791325"/>
              <a:gd name="connsiteX15-2601" fmla="*/ 1798009 w 3693484"/>
              <a:gd name="connsiteY15-2602" fmla="*/ 1500188 h 6791325"/>
              <a:gd name="connsiteX16-2603" fmla="*/ 1674184 w 3693484"/>
              <a:gd name="connsiteY16-2604" fmla="*/ 1504949 h 6791325"/>
              <a:gd name="connsiteX17-2605" fmla="*/ 1593221 w 3693484"/>
              <a:gd name="connsiteY17-2606" fmla="*/ 323850 h 6791325"/>
              <a:gd name="connsiteX18-2607" fmla="*/ 1307472 w 3693484"/>
              <a:gd name="connsiteY18-2608" fmla="*/ 314325 h 6791325"/>
              <a:gd name="connsiteX19-2609" fmla="*/ 1312234 w 3693484"/>
              <a:gd name="connsiteY19-2610" fmla="*/ 1581150 h 6791325"/>
              <a:gd name="connsiteX20-2611" fmla="*/ 1259846 w 3693484"/>
              <a:gd name="connsiteY20-2612" fmla="*/ 1971675 h 6791325"/>
              <a:gd name="connsiteX21-2613" fmla="*/ 902659 w 3693484"/>
              <a:gd name="connsiteY21-2614" fmla="*/ 2247900 h 6791325"/>
              <a:gd name="connsiteX22-2615" fmla="*/ 207334 w 3693484"/>
              <a:gd name="connsiteY22-2616" fmla="*/ 1733550 h 6791325"/>
              <a:gd name="connsiteX23-2617" fmla="*/ 173996 w 3693484"/>
              <a:gd name="connsiteY23-2618" fmla="*/ 2038350 h 6791325"/>
              <a:gd name="connsiteX24-2619" fmla="*/ 731209 w 3693484"/>
              <a:gd name="connsiteY24-2620" fmla="*/ 2743200 h 6791325"/>
              <a:gd name="connsiteX25-2621" fmla="*/ 1359859 w 3693484"/>
              <a:gd name="connsiteY25-2622" fmla="*/ 3476625 h 6791325"/>
              <a:gd name="connsiteX26-2623" fmla="*/ 1578934 w 3693484"/>
              <a:gd name="connsiteY26-2624" fmla="*/ 4010025 h 6791325"/>
              <a:gd name="connsiteX27-2625" fmla="*/ 1969459 w 3693484"/>
              <a:gd name="connsiteY27-2626" fmla="*/ 6791325 h 6791325"/>
              <a:gd name="connsiteX0-2627" fmla="*/ 1969459 w 3693484"/>
              <a:gd name="connsiteY0-2628" fmla="*/ 6691313 h 6691313"/>
              <a:gd name="connsiteX1-2629" fmla="*/ 3693484 w 3693484"/>
              <a:gd name="connsiteY1-2630" fmla="*/ 6681788 h 6691313"/>
              <a:gd name="connsiteX2-2631" fmla="*/ 2636209 w 3693484"/>
              <a:gd name="connsiteY2-2632" fmla="*/ 3719513 h 6691313"/>
              <a:gd name="connsiteX3-2633" fmla="*/ 2512384 w 3693484"/>
              <a:gd name="connsiteY3-2634" fmla="*/ 3167063 h 6691313"/>
              <a:gd name="connsiteX4-2635" fmla="*/ 2874334 w 3693484"/>
              <a:gd name="connsiteY4-2636" fmla="*/ 2062163 h 6691313"/>
              <a:gd name="connsiteX5-2637" fmla="*/ 3512509 w 3693484"/>
              <a:gd name="connsiteY5-2638" fmla="*/ 1147763 h 6691313"/>
              <a:gd name="connsiteX6-2639" fmla="*/ 3331534 w 3693484"/>
              <a:gd name="connsiteY6-2640" fmla="*/ 1033463 h 6691313"/>
              <a:gd name="connsiteX7-2641" fmla="*/ 2664784 w 3693484"/>
              <a:gd name="connsiteY7-2642" fmla="*/ 1757363 h 6691313"/>
              <a:gd name="connsiteX8-2643" fmla="*/ 2493334 w 3693484"/>
              <a:gd name="connsiteY8-2644" fmla="*/ 1652588 h 6691313"/>
              <a:gd name="connsiteX9-2645" fmla="*/ 2893384 w 3693484"/>
              <a:gd name="connsiteY9-2646" fmla="*/ 290513 h 6691313"/>
              <a:gd name="connsiteX10-2647" fmla="*/ 2607634 w 3693484"/>
              <a:gd name="connsiteY10-2648" fmla="*/ 195263 h 6691313"/>
              <a:gd name="connsiteX11-2649" fmla="*/ 2245684 w 3693484"/>
              <a:gd name="connsiteY11-2650" fmla="*/ 1509713 h 6691313"/>
              <a:gd name="connsiteX12-2651" fmla="*/ 2093284 w 3693484"/>
              <a:gd name="connsiteY12-2652" fmla="*/ 1395413 h 6691313"/>
              <a:gd name="connsiteX13-2653" fmla="*/ 2179009 w 3693484"/>
              <a:gd name="connsiteY13-2654" fmla="*/ 0 h 6691313"/>
              <a:gd name="connsiteX14-2655" fmla="*/ 1878971 w 3693484"/>
              <a:gd name="connsiteY14-2656" fmla="*/ 9526 h 6691313"/>
              <a:gd name="connsiteX15-2657" fmla="*/ 1798009 w 3693484"/>
              <a:gd name="connsiteY15-2658" fmla="*/ 1400176 h 6691313"/>
              <a:gd name="connsiteX16-2659" fmla="*/ 1674184 w 3693484"/>
              <a:gd name="connsiteY16-2660" fmla="*/ 1404937 h 6691313"/>
              <a:gd name="connsiteX17-2661" fmla="*/ 1593221 w 3693484"/>
              <a:gd name="connsiteY17-2662" fmla="*/ 223838 h 6691313"/>
              <a:gd name="connsiteX18-2663" fmla="*/ 1307472 w 3693484"/>
              <a:gd name="connsiteY18-2664" fmla="*/ 214313 h 6691313"/>
              <a:gd name="connsiteX19-2665" fmla="*/ 1312234 w 3693484"/>
              <a:gd name="connsiteY19-2666" fmla="*/ 1481138 h 6691313"/>
              <a:gd name="connsiteX20-2667" fmla="*/ 1259846 w 3693484"/>
              <a:gd name="connsiteY20-2668" fmla="*/ 1871663 h 6691313"/>
              <a:gd name="connsiteX21-2669" fmla="*/ 902659 w 3693484"/>
              <a:gd name="connsiteY21-2670" fmla="*/ 2147888 h 6691313"/>
              <a:gd name="connsiteX22-2671" fmla="*/ 207334 w 3693484"/>
              <a:gd name="connsiteY22-2672" fmla="*/ 1633538 h 6691313"/>
              <a:gd name="connsiteX23-2673" fmla="*/ 173996 w 3693484"/>
              <a:gd name="connsiteY23-2674" fmla="*/ 1938338 h 6691313"/>
              <a:gd name="connsiteX24-2675" fmla="*/ 731209 w 3693484"/>
              <a:gd name="connsiteY24-2676" fmla="*/ 2643188 h 6691313"/>
              <a:gd name="connsiteX25-2677" fmla="*/ 1359859 w 3693484"/>
              <a:gd name="connsiteY25-2678" fmla="*/ 3376613 h 6691313"/>
              <a:gd name="connsiteX26-2679" fmla="*/ 1578934 w 3693484"/>
              <a:gd name="connsiteY26-2680" fmla="*/ 3910013 h 6691313"/>
              <a:gd name="connsiteX27-2681" fmla="*/ 1969459 w 3693484"/>
              <a:gd name="connsiteY27-2682" fmla="*/ 6691313 h 6691313"/>
              <a:gd name="connsiteX0-2683" fmla="*/ 1969459 w 3693484"/>
              <a:gd name="connsiteY0-2684" fmla="*/ 6691313 h 6691313"/>
              <a:gd name="connsiteX1-2685" fmla="*/ 3693484 w 3693484"/>
              <a:gd name="connsiteY1-2686" fmla="*/ 6681788 h 6691313"/>
              <a:gd name="connsiteX2-2687" fmla="*/ 2636209 w 3693484"/>
              <a:gd name="connsiteY2-2688" fmla="*/ 3719513 h 6691313"/>
              <a:gd name="connsiteX3-2689" fmla="*/ 2512384 w 3693484"/>
              <a:gd name="connsiteY3-2690" fmla="*/ 3167063 h 6691313"/>
              <a:gd name="connsiteX4-2691" fmla="*/ 2874334 w 3693484"/>
              <a:gd name="connsiteY4-2692" fmla="*/ 2062163 h 6691313"/>
              <a:gd name="connsiteX5-2693" fmla="*/ 3512509 w 3693484"/>
              <a:gd name="connsiteY5-2694" fmla="*/ 1147763 h 6691313"/>
              <a:gd name="connsiteX6-2695" fmla="*/ 3331534 w 3693484"/>
              <a:gd name="connsiteY6-2696" fmla="*/ 1033463 h 6691313"/>
              <a:gd name="connsiteX7-2697" fmla="*/ 2664784 w 3693484"/>
              <a:gd name="connsiteY7-2698" fmla="*/ 1757363 h 6691313"/>
              <a:gd name="connsiteX8-2699" fmla="*/ 2493334 w 3693484"/>
              <a:gd name="connsiteY8-2700" fmla="*/ 1652588 h 6691313"/>
              <a:gd name="connsiteX9-2701" fmla="*/ 2893384 w 3693484"/>
              <a:gd name="connsiteY9-2702" fmla="*/ 290513 h 6691313"/>
              <a:gd name="connsiteX10-2703" fmla="*/ 2607634 w 3693484"/>
              <a:gd name="connsiteY10-2704" fmla="*/ 195263 h 6691313"/>
              <a:gd name="connsiteX11-2705" fmla="*/ 2245684 w 3693484"/>
              <a:gd name="connsiteY11-2706" fmla="*/ 1509713 h 6691313"/>
              <a:gd name="connsiteX12-2707" fmla="*/ 2093284 w 3693484"/>
              <a:gd name="connsiteY12-2708" fmla="*/ 1395413 h 6691313"/>
              <a:gd name="connsiteX13-2709" fmla="*/ 2179009 w 3693484"/>
              <a:gd name="connsiteY13-2710" fmla="*/ 0 h 6691313"/>
              <a:gd name="connsiteX14-2711" fmla="*/ 1878971 w 3693484"/>
              <a:gd name="connsiteY14-2712" fmla="*/ 9526 h 6691313"/>
              <a:gd name="connsiteX15-2713" fmla="*/ 1798009 w 3693484"/>
              <a:gd name="connsiteY15-2714" fmla="*/ 1400176 h 6691313"/>
              <a:gd name="connsiteX16-2715" fmla="*/ 1674184 w 3693484"/>
              <a:gd name="connsiteY16-2716" fmla="*/ 1404937 h 6691313"/>
              <a:gd name="connsiteX17-2717" fmla="*/ 1593221 w 3693484"/>
              <a:gd name="connsiteY17-2718" fmla="*/ 223838 h 6691313"/>
              <a:gd name="connsiteX18-2719" fmla="*/ 1307472 w 3693484"/>
              <a:gd name="connsiteY18-2720" fmla="*/ 214313 h 6691313"/>
              <a:gd name="connsiteX19-2721" fmla="*/ 1312234 w 3693484"/>
              <a:gd name="connsiteY19-2722" fmla="*/ 1481138 h 6691313"/>
              <a:gd name="connsiteX20-2723" fmla="*/ 1259846 w 3693484"/>
              <a:gd name="connsiteY20-2724" fmla="*/ 1871663 h 6691313"/>
              <a:gd name="connsiteX21-2725" fmla="*/ 902659 w 3693484"/>
              <a:gd name="connsiteY21-2726" fmla="*/ 2147888 h 6691313"/>
              <a:gd name="connsiteX22-2727" fmla="*/ 207334 w 3693484"/>
              <a:gd name="connsiteY22-2728" fmla="*/ 1633538 h 6691313"/>
              <a:gd name="connsiteX23-2729" fmla="*/ 173996 w 3693484"/>
              <a:gd name="connsiteY23-2730" fmla="*/ 1938338 h 6691313"/>
              <a:gd name="connsiteX24-2731" fmla="*/ 731209 w 3693484"/>
              <a:gd name="connsiteY24-2732" fmla="*/ 2643188 h 6691313"/>
              <a:gd name="connsiteX25-2733" fmla="*/ 1359859 w 3693484"/>
              <a:gd name="connsiteY25-2734" fmla="*/ 3376613 h 6691313"/>
              <a:gd name="connsiteX26-2735" fmla="*/ 1578934 w 3693484"/>
              <a:gd name="connsiteY26-2736" fmla="*/ 3910013 h 6691313"/>
              <a:gd name="connsiteX27-2737" fmla="*/ 1969459 w 3693484"/>
              <a:gd name="connsiteY27-2738" fmla="*/ 6691313 h 6691313"/>
              <a:gd name="connsiteX0-2739" fmla="*/ 1969459 w 3693484"/>
              <a:gd name="connsiteY0-2740" fmla="*/ 6691313 h 6691313"/>
              <a:gd name="connsiteX1-2741" fmla="*/ 3693484 w 3693484"/>
              <a:gd name="connsiteY1-2742" fmla="*/ 6681788 h 6691313"/>
              <a:gd name="connsiteX2-2743" fmla="*/ 2636209 w 3693484"/>
              <a:gd name="connsiteY2-2744" fmla="*/ 3719513 h 6691313"/>
              <a:gd name="connsiteX3-2745" fmla="*/ 2512384 w 3693484"/>
              <a:gd name="connsiteY3-2746" fmla="*/ 3167063 h 6691313"/>
              <a:gd name="connsiteX4-2747" fmla="*/ 2874334 w 3693484"/>
              <a:gd name="connsiteY4-2748" fmla="*/ 2062163 h 6691313"/>
              <a:gd name="connsiteX5-2749" fmla="*/ 3512509 w 3693484"/>
              <a:gd name="connsiteY5-2750" fmla="*/ 1147763 h 6691313"/>
              <a:gd name="connsiteX6-2751" fmla="*/ 3331534 w 3693484"/>
              <a:gd name="connsiteY6-2752" fmla="*/ 1033463 h 6691313"/>
              <a:gd name="connsiteX7-2753" fmla="*/ 2664784 w 3693484"/>
              <a:gd name="connsiteY7-2754" fmla="*/ 1757363 h 6691313"/>
              <a:gd name="connsiteX8-2755" fmla="*/ 2493334 w 3693484"/>
              <a:gd name="connsiteY8-2756" fmla="*/ 1652588 h 6691313"/>
              <a:gd name="connsiteX9-2757" fmla="*/ 2893384 w 3693484"/>
              <a:gd name="connsiteY9-2758" fmla="*/ 290513 h 6691313"/>
              <a:gd name="connsiteX10-2759" fmla="*/ 2607634 w 3693484"/>
              <a:gd name="connsiteY10-2760" fmla="*/ 195263 h 6691313"/>
              <a:gd name="connsiteX11-2761" fmla="*/ 2245684 w 3693484"/>
              <a:gd name="connsiteY11-2762" fmla="*/ 1509713 h 6691313"/>
              <a:gd name="connsiteX12-2763" fmla="*/ 2131384 w 3693484"/>
              <a:gd name="connsiteY12-2764" fmla="*/ 1443038 h 6691313"/>
              <a:gd name="connsiteX13-2765" fmla="*/ 2179009 w 3693484"/>
              <a:gd name="connsiteY13-2766" fmla="*/ 0 h 6691313"/>
              <a:gd name="connsiteX14-2767" fmla="*/ 1878971 w 3693484"/>
              <a:gd name="connsiteY14-2768" fmla="*/ 9526 h 6691313"/>
              <a:gd name="connsiteX15-2769" fmla="*/ 1798009 w 3693484"/>
              <a:gd name="connsiteY15-2770" fmla="*/ 1400176 h 6691313"/>
              <a:gd name="connsiteX16-2771" fmla="*/ 1674184 w 3693484"/>
              <a:gd name="connsiteY16-2772" fmla="*/ 1404937 h 6691313"/>
              <a:gd name="connsiteX17-2773" fmla="*/ 1593221 w 3693484"/>
              <a:gd name="connsiteY17-2774" fmla="*/ 223838 h 6691313"/>
              <a:gd name="connsiteX18-2775" fmla="*/ 1307472 w 3693484"/>
              <a:gd name="connsiteY18-2776" fmla="*/ 214313 h 6691313"/>
              <a:gd name="connsiteX19-2777" fmla="*/ 1312234 w 3693484"/>
              <a:gd name="connsiteY19-2778" fmla="*/ 1481138 h 6691313"/>
              <a:gd name="connsiteX20-2779" fmla="*/ 1259846 w 3693484"/>
              <a:gd name="connsiteY20-2780" fmla="*/ 1871663 h 6691313"/>
              <a:gd name="connsiteX21-2781" fmla="*/ 902659 w 3693484"/>
              <a:gd name="connsiteY21-2782" fmla="*/ 2147888 h 6691313"/>
              <a:gd name="connsiteX22-2783" fmla="*/ 207334 w 3693484"/>
              <a:gd name="connsiteY22-2784" fmla="*/ 1633538 h 6691313"/>
              <a:gd name="connsiteX23-2785" fmla="*/ 173996 w 3693484"/>
              <a:gd name="connsiteY23-2786" fmla="*/ 1938338 h 6691313"/>
              <a:gd name="connsiteX24-2787" fmla="*/ 731209 w 3693484"/>
              <a:gd name="connsiteY24-2788" fmla="*/ 2643188 h 6691313"/>
              <a:gd name="connsiteX25-2789" fmla="*/ 1359859 w 3693484"/>
              <a:gd name="connsiteY25-2790" fmla="*/ 3376613 h 6691313"/>
              <a:gd name="connsiteX26-2791" fmla="*/ 1578934 w 3693484"/>
              <a:gd name="connsiteY26-2792" fmla="*/ 3910013 h 6691313"/>
              <a:gd name="connsiteX27-2793" fmla="*/ 1969459 w 3693484"/>
              <a:gd name="connsiteY27-2794" fmla="*/ 6691313 h 6691313"/>
              <a:gd name="connsiteX0-2795" fmla="*/ 1969459 w 3693484"/>
              <a:gd name="connsiteY0-2796" fmla="*/ 6691313 h 6691313"/>
              <a:gd name="connsiteX1-2797" fmla="*/ 3693484 w 3693484"/>
              <a:gd name="connsiteY1-2798" fmla="*/ 6681788 h 6691313"/>
              <a:gd name="connsiteX2-2799" fmla="*/ 2636209 w 3693484"/>
              <a:gd name="connsiteY2-2800" fmla="*/ 3719513 h 6691313"/>
              <a:gd name="connsiteX3-2801" fmla="*/ 2512384 w 3693484"/>
              <a:gd name="connsiteY3-2802" fmla="*/ 3167063 h 6691313"/>
              <a:gd name="connsiteX4-2803" fmla="*/ 2874334 w 3693484"/>
              <a:gd name="connsiteY4-2804" fmla="*/ 2062163 h 6691313"/>
              <a:gd name="connsiteX5-2805" fmla="*/ 3512509 w 3693484"/>
              <a:gd name="connsiteY5-2806" fmla="*/ 1147763 h 6691313"/>
              <a:gd name="connsiteX6-2807" fmla="*/ 3331534 w 3693484"/>
              <a:gd name="connsiteY6-2808" fmla="*/ 1033463 h 6691313"/>
              <a:gd name="connsiteX7-2809" fmla="*/ 2664784 w 3693484"/>
              <a:gd name="connsiteY7-2810" fmla="*/ 1757363 h 6691313"/>
              <a:gd name="connsiteX8-2811" fmla="*/ 2493334 w 3693484"/>
              <a:gd name="connsiteY8-2812" fmla="*/ 1652588 h 6691313"/>
              <a:gd name="connsiteX9-2813" fmla="*/ 2893384 w 3693484"/>
              <a:gd name="connsiteY9-2814" fmla="*/ 290513 h 6691313"/>
              <a:gd name="connsiteX10-2815" fmla="*/ 2607634 w 3693484"/>
              <a:gd name="connsiteY10-2816" fmla="*/ 195263 h 6691313"/>
              <a:gd name="connsiteX11-2817" fmla="*/ 2245684 w 3693484"/>
              <a:gd name="connsiteY11-2818" fmla="*/ 1509713 h 6691313"/>
              <a:gd name="connsiteX12-2819" fmla="*/ 2131384 w 3693484"/>
              <a:gd name="connsiteY12-2820" fmla="*/ 1443038 h 6691313"/>
              <a:gd name="connsiteX13-2821" fmla="*/ 2179009 w 3693484"/>
              <a:gd name="connsiteY13-2822" fmla="*/ 0 h 6691313"/>
              <a:gd name="connsiteX14-2823" fmla="*/ 1878971 w 3693484"/>
              <a:gd name="connsiteY14-2824" fmla="*/ 9526 h 6691313"/>
              <a:gd name="connsiteX15-2825" fmla="*/ 1798009 w 3693484"/>
              <a:gd name="connsiteY15-2826" fmla="*/ 1400176 h 6691313"/>
              <a:gd name="connsiteX16-2827" fmla="*/ 1674184 w 3693484"/>
              <a:gd name="connsiteY16-2828" fmla="*/ 1404937 h 6691313"/>
              <a:gd name="connsiteX17-2829" fmla="*/ 1593221 w 3693484"/>
              <a:gd name="connsiteY17-2830" fmla="*/ 223838 h 6691313"/>
              <a:gd name="connsiteX18-2831" fmla="*/ 1307472 w 3693484"/>
              <a:gd name="connsiteY18-2832" fmla="*/ 214313 h 6691313"/>
              <a:gd name="connsiteX19-2833" fmla="*/ 1312234 w 3693484"/>
              <a:gd name="connsiteY19-2834" fmla="*/ 1481138 h 6691313"/>
              <a:gd name="connsiteX20-2835" fmla="*/ 1259846 w 3693484"/>
              <a:gd name="connsiteY20-2836" fmla="*/ 1871663 h 6691313"/>
              <a:gd name="connsiteX21-2837" fmla="*/ 902659 w 3693484"/>
              <a:gd name="connsiteY21-2838" fmla="*/ 2147888 h 6691313"/>
              <a:gd name="connsiteX22-2839" fmla="*/ 207334 w 3693484"/>
              <a:gd name="connsiteY22-2840" fmla="*/ 1633538 h 6691313"/>
              <a:gd name="connsiteX23-2841" fmla="*/ 173996 w 3693484"/>
              <a:gd name="connsiteY23-2842" fmla="*/ 1938338 h 6691313"/>
              <a:gd name="connsiteX24-2843" fmla="*/ 731209 w 3693484"/>
              <a:gd name="connsiteY24-2844" fmla="*/ 2643188 h 6691313"/>
              <a:gd name="connsiteX25-2845" fmla="*/ 1359859 w 3693484"/>
              <a:gd name="connsiteY25-2846" fmla="*/ 3376613 h 6691313"/>
              <a:gd name="connsiteX26-2847" fmla="*/ 1578934 w 3693484"/>
              <a:gd name="connsiteY26-2848" fmla="*/ 3910013 h 6691313"/>
              <a:gd name="connsiteX27-2849" fmla="*/ 1969459 w 3693484"/>
              <a:gd name="connsiteY27-2850" fmla="*/ 6691313 h 6691313"/>
              <a:gd name="connsiteX0-2851" fmla="*/ 1969459 w 3693484"/>
              <a:gd name="connsiteY0-2852" fmla="*/ 6691313 h 6691313"/>
              <a:gd name="connsiteX1-2853" fmla="*/ 3693484 w 3693484"/>
              <a:gd name="connsiteY1-2854" fmla="*/ 6681788 h 6691313"/>
              <a:gd name="connsiteX2-2855" fmla="*/ 2636209 w 3693484"/>
              <a:gd name="connsiteY2-2856" fmla="*/ 3719513 h 6691313"/>
              <a:gd name="connsiteX3-2857" fmla="*/ 2512384 w 3693484"/>
              <a:gd name="connsiteY3-2858" fmla="*/ 3167063 h 6691313"/>
              <a:gd name="connsiteX4-2859" fmla="*/ 2874334 w 3693484"/>
              <a:gd name="connsiteY4-2860" fmla="*/ 2062163 h 6691313"/>
              <a:gd name="connsiteX5-2861" fmla="*/ 3512509 w 3693484"/>
              <a:gd name="connsiteY5-2862" fmla="*/ 1147763 h 6691313"/>
              <a:gd name="connsiteX6-2863" fmla="*/ 3331534 w 3693484"/>
              <a:gd name="connsiteY6-2864" fmla="*/ 1033463 h 6691313"/>
              <a:gd name="connsiteX7-2865" fmla="*/ 2664784 w 3693484"/>
              <a:gd name="connsiteY7-2866" fmla="*/ 1757363 h 6691313"/>
              <a:gd name="connsiteX8-2867" fmla="*/ 2493334 w 3693484"/>
              <a:gd name="connsiteY8-2868" fmla="*/ 1652588 h 6691313"/>
              <a:gd name="connsiteX9-2869" fmla="*/ 2893384 w 3693484"/>
              <a:gd name="connsiteY9-2870" fmla="*/ 290513 h 6691313"/>
              <a:gd name="connsiteX10-2871" fmla="*/ 2607634 w 3693484"/>
              <a:gd name="connsiteY10-2872" fmla="*/ 195263 h 6691313"/>
              <a:gd name="connsiteX11-2873" fmla="*/ 2245684 w 3693484"/>
              <a:gd name="connsiteY11-2874" fmla="*/ 1509713 h 6691313"/>
              <a:gd name="connsiteX12-2875" fmla="*/ 2131384 w 3693484"/>
              <a:gd name="connsiteY12-2876" fmla="*/ 1443038 h 6691313"/>
              <a:gd name="connsiteX13-2877" fmla="*/ 2193297 w 3693484"/>
              <a:gd name="connsiteY13-2878" fmla="*/ 0 h 6691313"/>
              <a:gd name="connsiteX14-2879" fmla="*/ 1878971 w 3693484"/>
              <a:gd name="connsiteY14-2880" fmla="*/ 9526 h 6691313"/>
              <a:gd name="connsiteX15-2881" fmla="*/ 1798009 w 3693484"/>
              <a:gd name="connsiteY15-2882" fmla="*/ 1400176 h 6691313"/>
              <a:gd name="connsiteX16-2883" fmla="*/ 1674184 w 3693484"/>
              <a:gd name="connsiteY16-2884" fmla="*/ 1404937 h 6691313"/>
              <a:gd name="connsiteX17-2885" fmla="*/ 1593221 w 3693484"/>
              <a:gd name="connsiteY17-2886" fmla="*/ 223838 h 6691313"/>
              <a:gd name="connsiteX18-2887" fmla="*/ 1307472 w 3693484"/>
              <a:gd name="connsiteY18-2888" fmla="*/ 214313 h 6691313"/>
              <a:gd name="connsiteX19-2889" fmla="*/ 1312234 w 3693484"/>
              <a:gd name="connsiteY19-2890" fmla="*/ 1481138 h 6691313"/>
              <a:gd name="connsiteX20-2891" fmla="*/ 1259846 w 3693484"/>
              <a:gd name="connsiteY20-2892" fmla="*/ 1871663 h 6691313"/>
              <a:gd name="connsiteX21-2893" fmla="*/ 902659 w 3693484"/>
              <a:gd name="connsiteY21-2894" fmla="*/ 2147888 h 6691313"/>
              <a:gd name="connsiteX22-2895" fmla="*/ 207334 w 3693484"/>
              <a:gd name="connsiteY22-2896" fmla="*/ 1633538 h 6691313"/>
              <a:gd name="connsiteX23-2897" fmla="*/ 173996 w 3693484"/>
              <a:gd name="connsiteY23-2898" fmla="*/ 1938338 h 6691313"/>
              <a:gd name="connsiteX24-2899" fmla="*/ 731209 w 3693484"/>
              <a:gd name="connsiteY24-2900" fmla="*/ 2643188 h 6691313"/>
              <a:gd name="connsiteX25-2901" fmla="*/ 1359859 w 3693484"/>
              <a:gd name="connsiteY25-2902" fmla="*/ 3376613 h 6691313"/>
              <a:gd name="connsiteX26-2903" fmla="*/ 1578934 w 3693484"/>
              <a:gd name="connsiteY26-2904" fmla="*/ 3910013 h 6691313"/>
              <a:gd name="connsiteX27-2905" fmla="*/ 1969459 w 3693484"/>
              <a:gd name="connsiteY27-2906" fmla="*/ 6691313 h 6691313"/>
              <a:gd name="connsiteX0-2907" fmla="*/ 1969459 w 3693484"/>
              <a:gd name="connsiteY0-2908" fmla="*/ 6814105 h 6814105"/>
              <a:gd name="connsiteX1-2909" fmla="*/ 3693484 w 3693484"/>
              <a:gd name="connsiteY1-2910" fmla="*/ 6804580 h 6814105"/>
              <a:gd name="connsiteX2-2911" fmla="*/ 2636209 w 3693484"/>
              <a:gd name="connsiteY2-2912" fmla="*/ 3842305 h 6814105"/>
              <a:gd name="connsiteX3-2913" fmla="*/ 2512384 w 3693484"/>
              <a:gd name="connsiteY3-2914" fmla="*/ 3289855 h 6814105"/>
              <a:gd name="connsiteX4-2915" fmla="*/ 2874334 w 3693484"/>
              <a:gd name="connsiteY4-2916" fmla="*/ 2184955 h 6814105"/>
              <a:gd name="connsiteX5-2917" fmla="*/ 3512509 w 3693484"/>
              <a:gd name="connsiteY5-2918" fmla="*/ 1270555 h 6814105"/>
              <a:gd name="connsiteX6-2919" fmla="*/ 3331534 w 3693484"/>
              <a:gd name="connsiteY6-2920" fmla="*/ 1156255 h 6814105"/>
              <a:gd name="connsiteX7-2921" fmla="*/ 2664784 w 3693484"/>
              <a:gd name="connsiteY7-2922" fmla="*/ 1880155 h 6814105"/>
              <a:gd name="connsiteX8-2923" fmla="*/ 2493334 w 3693484"/>
              <a:gd name="connsiteY8-2924" fmla="*/ 1775380 h 6814105"/>
              <a:gd name="connsiteX9-2925" fmla="*/ 2893384 w 3693484"/>
              <a:gd name="connsiteY9-2926" fmla="*/ 413305 h 6814105"/>
              <a:gd name="connsiteX10-2927" fmla="*/ 2607634 w 3693484"/>
              <a:gd name="connsiteY10-2928" fmla="*/ 318055 h 6814105"/>
              <a:gd name="connsiteX11-2929" fmla="*/ 2245684 w 3693484"/>
              <a:gd name="connsiteY11-2930" fmla="*/ 1632505 h 6814105"/>
              <a:gd name="connsiteX12-2931" fmla="*/ 2131384 w 3693484"/>
              <a:gd name="connsiteY12-2932" fmla="*/ 1565830 h 6814105"/>
              <a:gd name="connsiteX13-2933" fmla="*/ 2193297 w 3693484"/>
              <a:gd name="connsiteY13-2934" fmla="*/ 122792 h 6814105"/>
              <a:gd name="connsiteX14-2935" fmla="*/ 1878971 w 3693484"/>
              <a:gd name="connsiteY14-2936" fmla="*/ 132318 h 6814105"/>
              <a:gd name="connsiteX15-2937" fmla="*/ 1798009 w 3693484"/>
              <a:gd name="connsiteY15-2938" fmla="*/ 1522968 h 6814105"/>
              <a:gd name="connsiteX16-2939" fmla="*/ 1674184 w 3693484"/>
              <a:gd name="connsiteY16-2940" fmla="*/ 1527729 h 6814105"/>
              <a:gd name="connsiteX17-2941" fmla="*/ 1593221 w 3693484"/>
              <a:gd name="connsiteY17-2942" fmla="*/ 346630 h 6814105"/>
              <a:gd name="connsiteX18-2943" fmla="*/ 1307472 w 3693484"/>
              <a:gd name="connsiteY18-2944" fmla="*/ 337105 h 6814105"/>
              <a:gd name="connsiteX19-2945" fmla="*/ 1312234 w 3693484"/>
              <a:gd name="connsiteY19-2946" fmla="*/ 1603930 h 6814105"/>
              <a:gd name="connsiteX20-2947" fmla="*/ 1259846 w 3693484"/>
              <a:gd name="connsiteY20-2948" fmla="*/ 1994455 h 6814105"/>
              <a:gd name="connsiteX21-2949" fmla="*/ 902659 w 3693484"/>
              <a:gd name="connsiteY21-2950" fmla="*/ 2270680 h 6814105"/>
              <a:gd name="connsiteX22-2951" fmla="*/ 207334 w 3693484"/>
              <a:gd name="connsiteY22-2952" fmla="*/ 1756330 h 6814105"/>
              <a:gd name="connsiteX23-2953" fmla="*/ 173996 w 3693484"/>
              <a:gd name="connsiteY23-2954" fmla="*/ 2061130 h 6814105"/>
              <a:gd name="connsiteX24-2955" fmla="*/ 731209 w 3693484"/>
              <a:gd name="connsiteY24-2956" fmla="*/ 2765980 h 6814105"/>
              <a:gd name="connsiteX25-2957" fmla="*/ 1359859 w 3693484"/>
              <a:gd name="connsiteY25-2958" fmla="*/ 3499405 h 6814105"/>
              <a:gd name="connsiteX26-2959" fmla="*/ 1578934 w 3693484"/>
              <a:gd name="connsiteY26-2960" fmla="*/ 4032805 h 6814105"/>
              <a:gd name="connsiteX27-2961" fmla="*/ 1969459 w 3693484"/>
              <a:gd name="connsiteY27-2962" fmla="*/ 6814105 h 6814105"/>
              <a:gd name="connsiteX0-2963" fmla="*/ 1969459 w 3693484"/>
              <a:gd name="connsiteY0-2964" fmla="*/ 6845510 h 6845510"/>
              <a:gd name="connsiteX1-2965" fmla="*/ 3693484 w 3693484"/>
              <a:gd name="connsiteY1-2966" fmla="*/ 6835985 h 6845510"/>
              <a:gd name="connsiteX2-2967" fmla="*/ 2636209 w 3693484"/>
              <a:gd name="connsiteY2-2968" fmla="*/ 3873710 h 6845510"/>
              <a:gd name="connsiteX3-2969" fmla="*/ 2512384 w 3693484"/>
              <a:gd name="connsiteY3-2970" fmla="*/ 3321260 h 6845510"/>
              <a:gd name="connsiteX4-2971" fmla="*/ 2874334 w 3693484"/>
              <a:gd name="connsiteY4-2972" fmla="*/ 2216360 h 6845510"/>
              <a:gd name="connsiteX5-2973" fmla="*/ 3512509 w 3693484"/>
              <a:gd name="connsiteY5-2974" fmla="*/ 1301960 h 6845510"/>
              <a:gd name="connsiteX6-2975" fmla="*/ 3331534 w 3693484"/>
              <a:gd name="connsiteY6-2976" fmla="*/ 1187660 h 6845510"/>
              <a:gd name="connsiteX7-2977" fmla="*/ 2664784 w 3693484"/>
              <a:gd name="connsiteY7-2978" fmla="*/ 1911560 h 6845510"/>
              <a:gd name="connsiteX8-2979" fmla="*/ 2493334 w 3693484"/>
              <a:gd name="connsiteY8-2980" fmla="*/ 1806785 h 6845510"/>
              <a:gd name="connsiteX9-2981" fmla="*/ 2893384 w 3693484"/>
              <a:gd name="connsiteY9-2982" fmla="*/ 444710 h 6845510"/>
              <a:gd name="connsiteX10-2983" fmla="*/ 2607634 w 3693484"/>
              <a:gd name="connsiteY10-2984" fmla="*/ 349460 h 6845510"/>
              <a:gd name="connsiteX11-2985" fmla="*/ 2245684 w 3693484"/>
              <a:gd name="connsiteY11-2986" fmla="*/ 1663910 h 6845510"/>
              <a:gd name="connsiteX12-2987" fmla="*/ 2131384 w 3693484"/>
              <a:gd name="connsiteY12-2988" fmla="*/ 1597235 h 6845510"/>
              <a:gd name="connsiteX13-2989" fmla="*/ 2193297 w 3693484"/>
              <a:gd name="connsiteY13-2990" fmla="*/ 154197 h 6845510"/>
              <a:gd name="connsiteX14-2991" fmla="*/ 1878971 w 3693484"/>
              <a:gd name="connsiteY14-2992" fmla="*/ 163723 h 6845510"/>
              <a:gd name="connsiteX15-2993" fmla="*/ 1798009 w 3693484"/>
              <a:gd name="connsiteY15-2994" fmla="*/ 1554373 h 6845510"/>
              <a:gd name="connsiteX16-2995" fmla="*/ 1674184 w 3693484"/>
              <a:gd name="connsiteY16-2996" fmla="*/ 1559134 h 6845510"/>
              <a:gd name="connsiteX17-2997" fmla="*/ 1593221 w 3693484"/>
              <a:gd name="connsiteY17-2998" fmla="*/ 378035 h 6845510"/>
              <a:gd name="connsiteX18-2999" fmla="*/ 1307472 w 3693484"/>
              <a:gd name="connsiteY18-3000" fmla="*/ 368510 h 6845510"/>
              <a:gd name="connsiteX19-3001" fmla="*/ 1312234 w 3693484"/>
              <a:gd name="connsiteY19-3002" fmla="*/ 1635335 h 6845510"/>
              <a:gd name="connsiteX20-3003" fmla="*/ 1259846 w 3693484"/>
              <a:gd name="connsiteY20-3004" fmla="*/ 2025860 h 6845510"/>
              <a:gd name="connsiteX21-3005" fmla="*/ 902659 w 3693484"/>
              <a:gd name="connsiteY21-3006" fmla="*/ 2302085 h 6845510"/>
              <a:gd name="connsiteX22-3007" fmla="*/ 207334 w 3693484"/>
              <a:gd name="connsiteY22-3008" fmla="*/ 1787735 h 6845510"/>
              <a:gd name="connsiteX23-3009" fmla="*/ 173996 w 3693484"/>
              <a:gd name="connsiteY23-3010" fmla="*/ 2092535 h 6845510"/>
              <a:gd name="connsiteX24-3011" fmla="*/ 731209 w 3693484"/>
              <a:gd name="connsiteY24-3012" fmla="*/ 2797385 h 6845510"/>
              <a:gd name="connsiteX25-3013" fmla="*/ 1359859 w 3693484"/>
              <a:gd name="connsiteY25-3014" fmla="*/ 3530810 h 6845510"/>
              <a:gd name="connsiteX26-3015" fmla="*/ 1578934 w 3693484"/>
              <a:gd name="connsiteY26-3016" fmla="*/ 4064210 h 6845510"/>
              <a:gd name="connsiteX27-3017" fmla="*/ 1969459 w 3693484"/>
              <a:gd name="connsiteY27-3018" fmla="*/ 6845510 h 6845510"/>
              <a:gd name="connsiteX0-3019" fmla="*/ 1969459 w 3693484"/>
              <a:gd name="connsiteY0-3020" fmla="*/ 6845510 h 6845510"/>
              <a:gd name="connsiteX1-3021" fmla="*/ 3693484 w 3693484"/>
              <a:gd name="connsiteY1-3022" fmla="*/ 6835985 h 6845510"/>
              <a:gd name="connsiteX2-3023" fmla="*/ 2636209 w 3693484"/>
              <a:gd name="connsiteY2-3024" fmla="*/ 3873710 h 6845510"/>
              <a:gd name="connsiteX3-3025" fmla="*/ 2512384 w 3693484"/>
              <a:gd name="connsiteY3-3026" fmla="*/ 3321260 h 6845510"/>
              <a:gd name="connsiteX4-3027" fmla="*/ 2874334 w 3693484"/>
              <a:gd name="connsiteY4-3028" fmla="*/ 2216360 h 6845510"/>
              <a:gd name="connsiteX5-3029" fmla="*/ 3512509 w 3693484"/>
              <a:gd name="connsiteY5-3030" fmla="*/ 1301960 h 6845510"/>
              <a:gd name="connsiteX6-3031" fmla="*/ 3331534 w 3693484"/>
              <a:gd name="connsiteY6-3032" fmla="*/ 1187660 h 6845510"/>
              <a:gd name="connsiteX7-3033" fmla="*/ 2664784 w 3693484"/>
              <a:gd name="connsiteY7-3034" fmla="*/ 1911560 h 6845510"/>
              <a:gd name="connsiteX8-3035" fmla="*/ 2493334 w 3693484"/>
              <a:gd name="connsiteY8-3036" fmla="*/ 1806785 h 6845510"/>
              <a:gd name="connsiteX9-3037" fmla="*/ 2893384 w 3693484"/>
              <a:gd name="connsiteY9-3038" fmla="*/ 444710 h 6845510"/>
              <a:gd name="connsiteX10-3039" fmla="*/ 2607634 w 3693484"/>
              <a:gd name="connsiteY10-3040" fmla="*/ 349460 h 6845510"/>
              <a:gd name="connsiteX11-3041" fmla="*/ 2207584 w 3693484"/>
              <a:gd name="connsiteY11-3042" fmla="*/ 1659147 h 6845510"/>
              <a:gd name="connsiteX12-3043" fmla="*/ 2131384 w 3693484"/>
              <a:gd name="connsiteY12-3044" fmla="*/ 1597235 h 6845510"/>
              <a:gd name="connsiteX13-3045" fmla="*/ 2193297 w 3693484"/>
              <a:gd name="connsiteY13-3046" fmla="*/ 154197 h 6845510"/>
              <a:gd name="connsiteX14-3047" fmla="*/ 1878971 w 3693484"/>
              <a:gd name="connsiteY14-3048" fmla="*/ 163723 h 6845510"/>
              <a:gd name="connsiteX15-3049" fmla="*/ 1798009 w 3693484"/>
              <a:gd name="connsiteY15-3050" fmla="*/ 1554373 h 6845510"/>
              <a:gd name="connsiteX16-3051" fmla="*/ 1674184 w 3693484"/>
              <a:gd name="connsiteY16-3052" fmla="*/ 1559134 h 6845510"/>
              <a:gd name="connsiteX17-3053" fmla="*/ 1593221 w 3693484"/>
              <a:gd name="connsiteY17-3054" fmla="*/ 378035 h 6845510"/>
              <a:gd name="connsiteX18-3055" fmla="*/ 1307472 w 3693484"/>
              <a:gd name="connsiteY18-3056" fmla="*/ 368510 h 6845510"/>
              <a:gd name="connsiteX19-3057" fmla="*/ 1312234 w 3693484"/>
              <a:gd name="connsiteY19-3058" fmla="*/ 1635335 h 6845510"/>
              <a:gd name="connsiteX20-3059" fmla="*/ 1259846 w 3693484"/>
              <a:gd name="connsiteY20-3060" fmla="*/ 2025860 h 6845510"/>
              <a:gd name="connsiteX21-3061" fmla="*/ 902659 w 3693484"/>
              <a:gd name="connsiteY21-3062" fmla="*/ 2302085 h 6845510"/>
              <a:gd name="connsiteX22-3063" fmla="*/ 207334 w 3693484"/>
              <a:gd name="connsiteY22-3064" fmla="*/ 1787735 h 6845510"/>
              <a:gd name="connsiteX23-3065" fmla="*/ 173996 w 3693484"/>
              <a:gd name="connsiteY23-3066" fmla="*/ 2092535 h 6845510"/>
              <a:gd name="connsiteX24-3067" fmla="*/ 731209 w 3693484"/>
              <a:gd name="connsiteY24-3068" fmla="*/ 2797385 h 6845510"/>
              <a:gd name="connsiteX25-3069" fmla="*/ 1359859 w 3693484"/>
              <a:gd name="connsiteY25-3070" fmla="*/ 3530810 h 6845510"/>
              <a:gd name="connsiteX26-3071" fmla="*/ 1578934 w 3693484"/>
              <a:gd name="connsiteY26-3072" fmla="*/ 4064210 h 6845510"/>
              <a:gd name="connsiteX27-3073" fmla="*/ 1969459 w 3693484"/>
              <a:gd name="connsiteY27-3074" fmla="*/ 6845510 h 6845510"/>
              <a:gd name="connsiteX0-3075" fmla="*/ 1969459 w 3693484"/>
              <a:gd name="connsiteY0-3076" fmla="*/ 6845510 h 6845510"/>
              <a:gd name="connsiteX1-3077" fmla="*/ 3693484 w 3693484"/>
              <a:gd name="connsiteY1-3078" fmla="*/ 6835985 h 6845510"/>
              <a:gd name="connsiteX2-3079" fmla="*/ 2636209 w 3693484"/>
              <a:gd name="connsiteY2-3080" fmla="*/ 3873710 h 6845510"/>
              <a:gd name="connsiteX3-3081" fmla="*/ 2512384 w 3693484"/>
              <a:gd name="connsiteY3-3082" fmla="*/ 3321260 h 6845510"/>
              <a:gd name="connsiteX4-3083" fmla="*/ 2874334 w 3693484"/>
              <a:gd name="connsiteY4-3084" fmla="*/ 2216360 h 6845510"/>
              <a:gd name="connsiteX5-3085" fmla="*/ 3512509 w 3693484"/>
              <a:gd name="connsiteY5-3086" fmla="*/ 1301960 h 6845510"/>
              <a:gd name="connsiteX6-3087" fmla="*/ 3331534 w 3693484"/>
              <a:gd name="connsiteY6-3088" fmla="*/ 1187660 h 6845510"/>
              <a:gd name="connsiteX7-3089" fmla="*/ 2664784 w 3693484"/>
              <a:gd name="connsiteY7-3090" fmla="*/ 1911560 h 6845510"/>
              <a:gd name="connsiteX8-3091" fmla="*/ 2493334 w 3693484"/>
              <a:gd name="connsiteY8-3092" fmla="*/ 1806785 h 6845510"/>
              <a:gd name="connsiteX9-3093" fmla="*/ 2893384 w 3693484"/>
              <a:gd name="connsiteY9-3094" fmla="*/ 444710 h 6845510"/>
              <a:gd name="connsiteX10-3095" fmla="*/ 2607634 w 3693484"/>
              <a:gd name="connsiteY10-3096" fmla="*/ 349460 h 6845510"/>
              <a:gd name="connsiteX11-3097" fmla="*/ 2207584 w 3693484"/>
              <a:gd name="connsiteY11-3098" fmla="*/ 1659147 h 6845510"/>
              <a:gd name="connsiteX12-3099" fmla="*/ 2131384 w 3693484"/>
              <a:gd name="connsiteY12-3100" fmla="*/ 1597235 h 6845510"/>
              <a:gd name="connsiteX13-3101" fmla="*/ 2193297 w 3693484"/>
              <a:gd name="connsiteY13-3102" fmla="*/ 154197 h 6845510"/>
              <a:gd name="connsiteX14-3103" fmla="*/ 1878971 w 3693484"/>
              <a:gd name="connsiteY14-3104" fmla="*/ 163723 h 6845510"/>
              <a:gd name="connsiteX15-3105" fmla="*/ 1798009 w 3693484"/>
              <a:gd name="connsiteY15-3106" fmla="*/ 1554373 h 6845510"/>
              <a:gd name="connsiteX16-3107" fmla="*/ 1674184 w 3693484"/>
              <a:gd name="connsiteY16-3108" fmla="*/ 1559134 h 6845510"/>
              <a:gd name="connsiteX17-3109" fmla="*/ 1593221 w 3693484"/>
              <a:gd name="connsiteY17-3110" fmla="*/ 378035 h 6845510"/>
              <a:gd name="connsiteX18-3111" fmla="*/ 1307472 w 3693484"/>
              <a:gd name="connsiteY18-3112" fmla="*/ 368510 h 6845510"/>
              <a:gd name="connsiteX19-3113" fmla="*/ 1312234 w 3693484"/>
              <a:gd name="connsiteY19-3114" fmla="*/ 1635335 h 6845510"/>
              <a:gd name="connsiteX20-3115" fmla="*/ 1259846 w 3693484"/>
              <a:gd name="connsiteY20-3116" fmla="*/ 2025860 h 6845510"/>
              <a:gd name="connsiteX21-3117" fmla="*/ 902659 w 3693484"/>
              <a:gd name="connsiteY21-3118" fmla="*/ 2302085 h 6845510"/>
              <a:gd name="connsiteX22-3119" fmla="*/ 207334 w 3693484"/>
              <a:gd name="connsiteY22-3120" fmla="*/ 1787735 h 6845510"/>
              <a:gd name="connsiteX23-3121" fmla="*/ 173996 w 3693484"/>
              <a:gd name="connsiteY23-3122" fmla="*/ 2092535 h 6845510"/>
              <a:gd name="connsiteX24-3123" fmla="*/ 731209 w 3693484"/>
              <a:gd name="connsiteY24-3124" fmla="*/ 2797385 h 6845510"/>
              <a:gd name="connsiteX25-3125" fmla="*/ 1359859 w 3693484"/>
              <a:gd name="connsiteY25-3126" fmla="*/ 3530810 h 6845510"/>
              <a:gd name="connsiteX26-3127" fmla="*/ 1578934 w 3693484"/>
              <a:gd name="connsiteY26-3128" fmla="*/ 4064210 h 6845510"/>
              <a:gd name="connsiteX27-3129" fmla="*/ 1969459 w 3693484"/>
              <a:gd name="connsiteY27-3130" fmla="*/ 6845510 h 6845510"/>
              <a:gd name="connsiteX0-3131" fmla="*/ 1969459 w 3693484"/>
              <a:gd name="connsiteY0-3132" fmla="*/ 6845510 h 6845510"/>
              <a:gd name="connsiteX1-3133" fmla="*/ 3693484 w 3693484"/>
              <a:gd name="connsiteY1-3134" fmla="*/ 6835985 h 6845510"/>
              <a:gd name="connsiteX2-3135" fmla="*/ 2636209 w 3693484"/>
              <a:gd name="connsiteY2-3136" fmla="*/ 3873710 h 6845510"/>
              <a:gd name="connsiteX3-3137" fmla="*/ 2512384 w 3693484"/>
              <a:gd name="connsiteY3-3138" fmla="*/ 3321260 h 6845510"/>
              <a:gd name="connsiteX4-3139" fmla="*/ 2874334 w 3693484"/>
              <a:gd name="connsiteY4-3140" fmla="*/ 2216360 h 6845510"/>
              <a:gd name="connsiteX5-3141" fmla="*/ 3512509 w 3693484"/>
              <a:gd name="connsiteY5-3142" fmla="*/ 1301960 h 6845510"/>
              <a:gd name="connsiteX6-3143" fmla="*/ 3331534 w 3693484"/>
              <a:gd name="connsiteY6-3144" fmla="*/ 1187660 h 6845510"/>
              <a:gd name="connsiteX7-3145" fmla="*/ 2664784 w 3693484"/>
              <a:gd name="connsiteY7-3146" fmla="*/ 1911560 h 6845510"/>
              <a:gd name="connsiteX8-3147" fmla="*/ 2493334 w 3693484"/>
              <a:gd name="connsiteY8-3148" fmla="*/ 1806785 h 6845510"/>
              <a:gd name="connsiteX9-3149" fmla="*/ 2893384 w 3693484"/>
              <a:gd name="connsiteY9-3150" fmla="*/ 444710 h 6845510"/>
              <a:gd name="connsiteX10-3151" fmla="*/ 2607634 w 3693484"/>
              <a:gd name="connsiteY10-3152" fmla="*/ 349460 h 6845510"/>
              <a:gd name="connsiteX11-3153" fmla="*/ 2207584 w 3693484"/>
              <a:gd name="connsiteY11-3154" fmla="*/ 1659147 h 6845510"/>
              <a:gd name="connsiteX12-3155" fmla="*/ 2131384 w 3693484"/>
              <a:gd name="connsiteY12-3156" fmla="*/ 1597235 h 6845510"/>
              <a:gd name="connsiteX13-3157" fmla="*/ 2193297 w 3693484"/>
              <a:gd name="connsiteY13-3158" fmla="*/ 154197 h 6845510"/>
              <a:gd name="connsiteX14-3159" fmla="*/ 1878971 w 3693484"/>
              <a:gd name="connsiteY14-3160" fmla="*/ 163723 h 6845510"/>
              <a:gd name="connsiteX15-3161" fmla="*/ 1798009 w 3693484"/>
              <a:gd name="connsiteY15-3162" fmla="*/ 1554373 h 6845510"/>
              <a:gd name="connsiteX16-3163" fmla="*/ 1674184 w 3693484"/>
              <a:gd name="connsiteY16-3164" fmla="*/ 1559134 h 6845510"/>
              <a:gd name="connsiteX17-3165" fmla="*/ 1593221 w 3693484"/>
              <a:gd name="connsiteY17-3166" fmla="*/ 378035 h 6845510"/>
              <a:gd name="connsiteX18-3167" fmla="*/ 1307472 w 3693484"/>
              <a:gd name="connsiteY18-3168" fmla="*/ 368510 h 6845510"/>
              <a:gd name="connsiteX19-3169" fmla="*/ 1312234 w 3693484"/>
              <a:gd name="connsiteY19-3170" fmla="*/ 1635335 h 6845510"/>
              <a:gd name="connsiteX20-3171" fmla="*/ 1259846 w 3693484"/>
              <a:gd name="connsiteY20-3172" fmla="*/ 2025860 h 6845510"/>
              <a:gd name="connsiteX21-3173" fmla="*/ 902659 w 3693484"/>
              <a:gd name="connsiteY21-3174" fmla="*/ 2302085 h 6845510"/>
              <a:gd name="connsiteX22-3175" fmla="*/ 207334 w 3693484"/>
              <a:gd name="connsiteY22-3176" fmla="*/ 1787735 h 6845510"/>
              <a:gd name="connsiteX23-3177" fmla="*/ 173996 w 3693484"/>
              <a:gd name="connsiteY23-3178" fmla="*/ 2092535 h 6845510"/>
              <a:gd name="connsiteX24-3179" fmla="*/ 731209 w 3693484"/>
              <a:gd name="connsiteY24-3180" fmla="*/ 2797385 h 6845510"/>
              <a:gd name="connsiteX25-3181" fmla="*/ 1359859 w 3693484"/>
              <a:gd name="connsiteY25-3182" fmla="*/ 3530810 h 6845510"/>
              <a:gd name="connsiteX26-3183" fmla="*/ 1578934 w 3693484"/>
              <a:gd name="connsiteY26-3184" fmla="*/ 4064210 h 6845510"/>
              <a:gd name="connsiteX27-3185" fmla="*/ 1969459 w 3693484"/>
              <a:gd name="connsiteY27-3186" fmla="*/ 6845510 h 6845510"/>
              <a:gd name="connsiteX0-3187" fmla="*/ 1969459 w 3693484"/>
              <a:gd name="connsiteY0-3188" fmla="*/ 6845510 h 6845510"/>
              <a:gd name="connsiteX1-3189" fmla="*/ 3693484 w 3693484"/>
              <a:gd name="connsiteY1-3190" fmla="*/ 6835985 h 6845510"/>
              <a:gd name="connsiteX2-3191" fmla="*/ 2636209 w 3693484"/>
              <a:gd name="connsiteY2-3192" fmla="*/ 3873710 h 6845510"/>
              <a:gd name="connsiteX3-3193" fmla="*/ 2512384 w 3693484"/>
              <a:gd name="connsiteY3-3194" fmla="*/ 3321260 h 6845510"/>
              <a:gd name="connsiteX4-3195" fmla="*/ 2874334 w 3693484"/>
              <a:gd name="connsiteY4-3196" fmla="*/ 2216360 h 6845510"/>
              <a:gd name="connsiteX5-3197" fmla="*/ 3512509 w 3693484"/>
              <a:gd name="connsiteY5-3198" fmla="*/ 1301960 h 6845510"/>
              <a:gd name="connsiteX6-3199" fmla="*/ 3331534 w 3693484"/>
              <a:gd name="connsiteY6-3200" fmla="*/ 1187660 h 6845510"/>
              <a:gd name="connsiteX7-3201" fmla="*/ 2664784 w 3693484"/>
              <a:gd name="connsiteY7-3202" fmla="*/ 1911560 h 6845510"/>
              <a:gd name="connsiteX8-3203" fmla="*/ 2493334 w 3693484"/>
              <a:gd name="connsiteY8-3204" fmla="*/ 1806785 h 6845510"/>
              <a:gd name="connsiteX9-3205" fmla="*/ 2893384 w 3693484"/>
              <a:gd name="connsiteY9-3206" fmla="*/ 444710 h 6845510"/>
              <a:gd name="connsiteX10-3207" fmla="*/ 2621922 w 3693484"/>
              <a:gd name="connsiteY10-3208" fmla="*/ 401847 h 6845510"/>
              <a:gd name="connsiteX11-3209" fmla="*/ 2207584 w 3693484"/>
              <a:gd name="connsiteY11-3210" fmla="*/ 1659147 h 6845510"/>
              <a:gd name="connsiteX12-3211" fmla="*/ 2131384 w 3693484"/>
              <a:gd name="connsiteY12-3212" fmla="*/ 1597235 h 6845510"/>
              <a:gd name="connsiteX13-3213" fmla="*/ 2193297 w 3693484"/>
              <a:gd name="connsiteY13-3214" fmla="*/ 154197 h 6845510"/>
              <a:gd name="connsiteX14-3215" fmla="*/ 1878971 w 3693484"/>
              <a:gd name="connsiteY14-3216" fmla="*/ 163723 h 6845510"/>
              <a:gd name="connsiteX15-3217" fmla="*/ 1798009 w 3693484"/>
              <a:gd name="connsiteY15-3218" fmla="*/ 1554373 h 6845510"/>
              <a:gd name="connsiteX16-3219" fmla="*/ 1674184 w 3693484"/>
              <a:gd name="connsiteY16-3220" fmla="*/ 1559134 h 6845510"/>
              <a:gd name="connsiteX17-3221" fmla="*/ 1593221 w 3693484"/>
              <a:gd name="connsiteY17-3222" fmla="*/ 378035 h 6845510"/>
              <a:gd name="connsiteX18-3223" fmla="*/ 1307472 w 3693484"/>
              <a:gd name="connsiteY18-3224" fmla="*/ 368510 h 6845510"/>
              <a:gd name="connsiteX19-3225" fmla="*/ 1312234 w 3693484"/>
              <a:gd name="connsiteY19-3226" fmla="*/ 1635335 h 6845510"/>
              <a:gd name="connsiteX20-3227" fmla="*/ 1259846 w 3693484"/>
              <a:gd name="connsiteY20-3228" fmla="*/ 2025860 h 6845510"/>
              <a:gd name="connsiteX21-3229" fmla="*/ 902659 w 3693484"/>
              <a:gd name="connsiteY21-3230" fmla="*/ 2302085 h 6845510"/>
              <a:gd name="connsiteX22-3231" fmla="*/ 207334 w 3693484"/>
              <a:gd name="connsiteY22-3232" fmla="*/ 1787735 h 6845510"/>
              <a:gd name="connsiteX23-3233" fmla="*/ 173996 w 3693484"/>
              <a:gd name="connsiteY23-3234" fmla="*/ 2092535 h 6845510"/>
              <a:gd name="connsiteX24-3235" fmla="*/ 731209 w 3693484"/>
              <a:gd name="connsiteY24-3236" fmla="*/ 2797385 h 6845510"/>
              <a:gd name="connsiteX25-3237" fmla="*/ 1359859 w 3693484"/>
              <a:gd name="connsiteY25-3238" fmla="*/ 3530810 h 6845510"/>
              <a:gd name="connsiteX26-3239" fmla="*/ 1578934 w 3693484"/>
              <a:gd name="connsiteY26-3240" fmla="*/ 4064210 h 6845510"/>
              <a:gd name="connsiteX27-3241" fmla="*/ 1969459 w 3693484"/>
              <a:gd name="connsiteY27-3242" fmla="*/ 6845510 h 6845510"/>
              <a:gd name="connsiteX0-3243" fmla="*/ 1969459 w 3693484"/>
              <a:gd name="connsiteY0-3244" fmla="*/ 6845510 h 6845510"/>
              <a:gd name="connsiteX1-3245" fmla="*/ 3693484 w 3693484"/>
              <a:gd name="connsiteY1-3246" fmla="*/ 6835985 h 6845510"/>
              <a:gd name="connsiteX2-3247" fmla="*/ 2636209 w 3693484"/>
              <a:gd name="connsiteY2-3248" fmla="*/ 3873710 h 6845510"/>
              <a:gd name="connsiteX3-3249" fmla="*/ 2512384 w 3693484"/>
              <a:gd name="connsiteY3-3250" fmla="*/ 3321260 h 6845510"/>
              <a:gd name="connsiteX4-3251" fmla="*/ 2874334 w 3693484"/>
              <a:gd name="connsiteY4-3252" fmla="*/ 2216360 h 6845510"/>
              <a:gd name="connsiteX5-3253" fmla="*/ 3512509 w 3693484"/>
              <a:gd name="connsiteY5-3254" fmla="*/ 1301960 h 6845510"/>
              <a:gd name="connsiteX6-3255" fmla="*/ 3331534 w 3693484"/>
              <a:gd name="connsiteY6-3256" fmla="*/ 1187660 h 6845510"/>
              <a:gd name="connsiteX7-3257" fmla="*/ 2664784 w 3693484"/>
              <a:gd name="connsiteY7-3258" fmla="*/ 1911560 h 6845510"/>
              <a:gd name="connsiteX8-3259" fmla="*/ 2493334 w 3693484"/>
              <a:gd name="connsiteY8-3260" fmla="*/ 1806785 h 6845510"/>
              <a:gd name="connsiteX9-3261" fmla="*/ 2893384 w 3693484"/>
              <a:gd name="connsiteY9-3262" fmla="*/ 444710 h 6845510"/>
              <a:gd name="connsiteX10-3263" fmla="*/ 2598109 w 3693484"/>
              <a:gd name="connsiteY10-3264" fmla="*/ 397084 h 6845510"/>
              <a:gd name="connsiteX11-3265" fmla="*/ 2207584 w 3693484"/>
              <a:gd name="connsiteY11-3266" fmla="*/ 1659147 h 6845510"/>
              <a:gd name="connsiteX12-3267" fmla="*/ 2131384 w 3693484"/>
              <a:gd name="connsiteY12-3268" fmla="*/ 1597235 h 6845510"/>
              <a:gd name="connsiteX13-3269" fmla="*/ 2193297 w 3693484"/>
              <a:gd name="connsiteY13-3270" fmla="*/ 154197 h 6845510"/>
              <a:gd name="connsiteX14-3271" fmla="*/ 1878971 w 3693484"/>
              <a:gd name="connsiteY14-3272" fmla="*/ 163723 h 6845510"/>
              <a:gd name="connsiteX15-3273" fmla="*/ 1798009 w 3693484"/>
              <a:gd name="connsiteY15-3274" fmla="*/ 1554373 h 6845510"/>
              <a:gd name="connsiteX16-3275" fmla="*/ 1674184 w 3693484"/>
              <a:gd name="connsiteY16-3276" fmla="*/ 1559134 h 6845510"/>
              <a:gd name="connsiteX17-3277" fmla="*/ 1593221 w 3693484"/>
              <a:gd name="connsiteY17-3278" fmla="*/ 378035 h 6845510"/>
              <a:gd name="connsiteX18-3279" fmla="*/ 1307472 w 3693484"/>
              <a:gd name="connsiteY18-3280" fmla="*/ 368510 h 6845510"/>
              <a:gd name="connsiteX19-3281" fmla="*/ 1312234 w 3693484"/>
              <a:gd name="connsiteY19-3282" fmla="*/ 1635335 h 6845510"/>
              <a:gd name="connsiteX20-3283" fmla="*/ 1259846 w 3693484"/>
              <a:gd name="connsiteY20-3284" fmla="*/ 2025860 h 6845510"/>
              <a:gd name="connsiteX21-3285" fmla="*/ 902659 w 3693484"/>
              <a:gd name="connsiteY21-3286" fmla="*/ 2302085 h 6845510"/>
              <a:gd name="connsiteX22-3287" fmla="*/ 207334 w 3693484"/>
              <a:gd name="connsiteY22-3288" fmla="*/ 1787735 h 6845510"/>
              <a:gd name="connsiteX23-3289" fmla="*/ 173996 w 3693484"/>
              <a:gd name="connsiteY23-3290" fmla="*/ 2092535 h 6845510"/>
              <a:gd name="connsiteX24-3291" fmla="*/ 731209 w 3693484"/>
              <a:gd name="connsiteY24-3292" fmla="*/ 2797385 h 6845510"/>
              <a:gd name="connsiteX25-3293" fmla="*/ 1359859 w 3693484"/>
              <a:gd name="connsiteY25-3294" fmla="*/ 3530810 h 6845510"/>
              <a:gd name="connsiteX26-3295" fmla="*/ 1578934 w 3693484"/>
              <a:gd name="connsiteY26-3296" fmla="*/ 4064210 h 6845510"/>
              <a:gd name="connsiteX27-3297" fmla="*/ 1969459 w 3693484"/>
              <a:gd name="connsiteY27-3298" fmla="*/ 6845510 h 6845510"/>
              <a:gd name="connsiteX0-3299" fmla="*/ 1969459 w 3693484"/>
              <a:gd name="connsiteY0-3300" fmla="*/ 6845510 h 6845510"/>
              <a:gd name="connsiteX1-3301" fmla="*/ 3693484 w 3693484"/>
              <a:gd name="connsiteY1-3302" fmla="*/ 6835985 h 6845510"/>
              <a:gd name="connsiteX2-3303" fmla="*/ 2636209 w 3693484"/>
              <a:gd name="connsiteY2-3304" fmla="*/ 3873710 h 6845510"/>
              <a:gd name="connsiteX3-3305" fmla="*/ 2512384 w 3693484"/>
              <a:gd name="connsiteY3-3306" fmla="*/ 3321260 h 6845510"/>
              <a:gd name="connsiteX4-3307" fmla="*/ 2874334 w 3693484"/>
              <a:gd name="connsiteY4-3308" fmla="*/ 2216360 h 6845510"/>
              <a:gd name="connsiteX5-3309" fmla="*/ 3512509 w 3693484"/>
              <a:gd name="connsiteY5-3310" fmla="*/ 1301960 h 6845510"/>
              <a:gd name="connsiteX6-3311" fmla="*/ 3331534 w 3693484"/>
              <a:gd name="connsiteY6-3312" fmla="*/ 1187660 h 6845510"/>
              <a:gd name="connsiteX7-3313" fmla="*/ 2664784 w 3693484"/>
              <a:gd name="connsiteY7-3314" fmla="*/ 1911560 h 6845510"/>
              <a:gd name="connsiteX8-3315" fmla="*/ 2493334 w 3693484"/>
              <a:gd name="connsiteY8-3316" fmla="*/ 1806785 h 6845510"/>
              <a:gd name="connsiteX9-3317" fmla="*/ 2893384 w 3693484"/>
              <a:gd name="connsiteY9-3318" fmla="*/ 444710 h 6845510"/>
              <a:gd name="connsiteX10-3319" fmla="*/ 2598109 w 3693484"/>
              <a:gd name="connsiteY10-3320" fmla="*/ 397084 h 6845510"/>
              <a:gd name="connsiteX11-3321" fmla="*/ 2207584 w 3693484"/>
              <a:gd name="connsiteY11-3322" fmla="*/ 1659147 h 6845510"/>
              <a:gd name="connsiteX12-3323" fmla="*/ 2131384 w 3693484"/>
              <a:gd name="connsiteY12-3324" fmla="*/ 1597235 h 6845510"/>
              <a:gd name="connsiteX13-3325" fmla="*/ 2193297 w 3693484"/>
              <a:gd name="connsiteY13-3326" fmla="*/ 154197 h 6845510"/>
              <a:gd name="connsiteX14-3327" fmla="*/ 1878971 w 3693484"/>
              <a:gd name="connsiteY14-3328" fmla="*/ 163723 h 6845510"/>
              <a:gd name="connsiteX15-3329" fmla="*/ 1798009 w 3693484"/>
              <a:gd name="connsiteY15-3330" fmla="*/ 1554373 h 6845510"/>
              <a:gd name="connsiteX16-3331" fmla="*/ 1674184 w 3693484"/>
              <a:gd name="connsiteY16-3332" fmla="*/ 1559134 h 6845510"/>
              <a:gd name="connsiteX17-3333" fmla="*/ 1593221 w 3693484"/>
              <a:gd name="connsiteY17-3334" fmla="*/ 378035 h 6845510"/>
              <a:gd name="connsiteX18-3335" fmla="*/ 1307472 w 3693484"/>
              <a:gd name="connsiteY18-3336" fmla="*/ 368510 h 6845510"/>
              <a:gd name="connsiteX19-3337" fmla="*/ 1312234 w 3693484"/>
              <a:gd name="connsiteY19-3338" fmla="*/ 1635335 h 6845510"/>
              <a:gd name="connsiteX20-3339" fmla="*/ 1259846 w 3693484"/>
              <a:gd name="connsiteY20-3340" fmla="*/ 2025860 h 6845510"/>
              <a:gd name="connsiteX21-3341" fmla="*/ 902659 w 3693484"/>
              <a:gd name="connsiteY21-3342" fmla="*/ 2302085 h 6845510"/>
              <a:gd name="connsiteX22-3343" fmla="*/ 207334 w 3693484"/>
              <a:gd name="connsiteY22-3344" fmla="*/ 1787735 h 6845510"/>
              <a:gd name="connsiteX23-3345" fmla="*/ 173996 w 3693484"/>
              <a:gd name="connsiteY23-3346" fmla="*/ 2092535 h 6845510"/>
              <a:gd name="connsiteX24-3347" fmla="*/ 731209 w 3693484"/>
              <a:gd name="connsiteY24-3348" fmla="*/ 2797385 h 6845510"/>
              <a:gd name="connsiteX25-3349" fmla="*/ 1359859 w 3693484"/>
              <a:gd name="connsiteY25-3350" fmla="*/ 3530810 h 6845510"/>
              <a:gd name="connsiteX26-3351" fmla="*/ 1578934 w 3693484"/>
              <a:gd name="connsiteY26-3352" fmla="*/ 4064210 h 6845510"/>
              <a:gd name="connsiteX27-3353" fmla="*/ 1969459 w 3693484"/>
              <a:gd name="connsiteY27-3354" fmla="*/ 6845510 h 6845510"/>
              <a:gd name="connsiteX0-3355" fmla="*/ 1969459 w 3693484"/>
              <a:gd name="connsiteY0-3356" fmla="*/ 6845510 h 6845510"/>
              <a:gd name="connsiteX1-3357" fmla="*/ 3693484 w 3693484"/>
              <a:gd name="connsiteY1-3358" fmla="*/ 6835985 h 6845510"/>
              <a:gd name="connsiteX2-3359" fmla="*/ 2636209 w 3693484"/>
              <a:gd name="connsiteY2-3360" fmla="*/ 3873710 h 6845510"/>
              <a:gd name="connsiteX3-3361" fmla="*/ 2512384 w 3693484"/>
              <a:gd name="connsiteY3-3362" fmla="*/ 3321260 h 6845510"/>
              <a:gd name="connsiteX4-3363" fmla="*/ 2874334 w 3693484"/>
              <a:gd name="connsiteY4-3364" fmla="*/ 2216360 h 6845510"/>
              <a:gd name="connsiteX5-3365" fmla="*/ 3512509 w 3693484"/>
              <a:gd name="connsiteY5-3366" fmla="*/ 1301960 h 6845510"/>
              <a:gd name="connsiteX6-3367" fmla="*/ 3331534 w 3693484"/>
              <a:gd name="connsiteY6-3368" fmla="*/ 1187660 h 6845510"/>
              <a:gd name="connsiteX7-3369" fmla="*/ 2664784 w 3693484"/>
              <a:gd name="connsiteY7-3370" fmla="*/ 1911560 h 6845510"/>
              <a:gd name="connsiteX8-3371" fmla="*/ 2493334 w 3693484"/>
              <a:gd name="connsiteY8-3372" fmla="*/ 1806785 h 6845510"/>
              <a:gd name="connsiteX9-3373" fmla="*/ 2874334 w 3693484"/>
              <a:gd name="connsiteY9-3374" fmla="*/ 563772 h 6845510"/>
              <a:gd name="connsiteX10-3375" fmla="*/ 2598109 w 3693484"/>
              <a:gd name="connsiteY10-3376" fmla="*/ 397084 h 6845510"/>
              <a:gd name="connsiteX11-3377" fmla="*/ 2207584 w 3693484"/>
              <a:gd name="connsiteY11-3378" fmla="*/ 1659147 h 6845510"/>
              <a:gd name="connsiteX12-3379" fmla="*/ 2131384 w 3693484"/>
              <a:gd name="connsiteY12-3380" fmla="*/ 1597235 h 6845510"/>
              <a:gd name="connsiteX13-3381" fmla="*/ 2193297 w 3693484"/>
              <a:gd name="connsiteY13-3382" fmla="*/ 154197 h 6845510"/>
              <a:gd name="connsiteX14-3383" fmla="*/ 1878971 w 3693484"/>
              <a:gd name="connsiteY14-3384" fmla="*/ 163723 h 6845510"/>
              <a:gd name="connsiteX15-3385" fmla="*/ 1798009 w 3693484"/>
              <a:gd name="connsiteY15-3386" fmla="*/ 1554373 h 6845510"/>
              <a:gd name="connsiteX16-3387" fmla="*/ 1674184 w 3693484"/>
              <a:gd name="connsiteY16-3388" fmla="*/ 1559134 h 6845510"/>
              <a:gd name="connsiteX17-3389" fmla="*/ 1593221 w 3693484"/>
              <a:gd name="connsiteY17-3390" fmla="*/ 378035 h 6845510"/>
              <a:gd name="connsiteX18-3391" fmla="*/ 1307472 w 3693484"/>
              <a:gd name="connsiteY18-3392" fmla="*/ 368510 h 6845510"/>
              <a:gd name="connsiteX19-3393" fmla="*/ 1312234 w 3693484"/>
              <a:gd name="connsiteY19-3394" fmla="*/ 1635335 h 6845510"/>
              <a:gd name="connsiteX20-3395" fmla="*/ 1259846 w 3693484"/>
              <a:gd name="connsiteY20-3396" fmla="*/ 2025860 h 6845510"/>
              <a:gd name="connsiteX21-3397" fmla="*/ 902659 w 3693484"/>
              <a:gd name="connsiteY21-3398" fmla="*/ 2302085 h 6845510"/>
              <a:gd name="connsiteX22-3399" fmla="*/ 207334 w 3693484"/>
              <a:gd name="connsiteY22-3400" fmla="*/ 1787735 h 6845510"/>
              <a:gd name="connsiteX23-3401" fmla="*/ 173996 w 3693484"/>
              <a:gd name="connsiteY23-3402" fmla="*/ 2092535 h 6845510"/>
              <a:gd name="connsiteX24-3403" fmla="*/ 731209 w 3693484"/>
              <a:gd name="connsiteY24-3404" fmla="*/ 2797385 h 6845510"/>
              <a:gd name="connsiteX25-3405" fmla="*/ 1359859 w 3693484"/>
              <a:gd name="connsiteY25-3406" fmla="*/ 3530810 h 6845510"/>
              <a:gd name="connsiteX26-3407" fmla="*/ 1578934 w 3693484"/>
              <a:gd name="connsiteY26-3408" fmla="*/ 4064210 h 6845510"/>
              <a:gd name="connsiteX27-3409" fmla="*/ 1969459 w 3693484"/>
              <a:gd name="connsiteY27-3410" fmla="*/ 6845510 h 6845510"/>
              <a:gd name="connsiteX0-3411" fmla="*/ 1969459 w 3693484"/>
              <a:gd name="connsiteY0-3412" fmla="*/ 6845510 h 6845510"/>
              <a:gd name="connsiteX1-3413" fmla="*/ 3693484 w 3693484"/>
              <a:gd name="connsiteY1-3414" fmla="*/ 6835985 h 6845510"/>
              <a:gd name="connsiteX2-3415" fmla="*/ 2636209 w 3693484"/>
              <a:gd name="connsiteY2-3416" fmla="*/ 3873710 h 6845510"/>
              <a:gd name="connsiteX3-3417" fmla="*/ 2512384 w 3693484"/>
              <a:gd name="connsiteY3-3418" fmla="*/ 3321260 h 6845510"/>
              <a:gd name="connsiteX4-3419" fmla="*/ 2874334 w 3693484"/>
              <a:gd name="connsiteY4-3420" fmla="*/ 2216360 h 6845510"/>
              <a:gd name="connsiteX5-3421" fmla="*/ 3512509 w 3693484"/>
              <a:gd name="connsiteY5-3422" fmla="*/ 1301960 h 6845510"/>
              <a:gd name="connsiteX6-3423" fmla="*/ 3331534 w 3693484"/>
              <a:gd name="connsiteY6-3424" fmla="*/ 1187660 h 6845510"/>
              <a:gd name="connsiteX7-3425" fmla="*/ 2664784 w 3693484"/>
              <a:gd name="connsiteY7-3426" fmla="*/ 1911560 h 6845510"/>
              <a:gd name="connsiteX8-3427" fmla="*/ 2493334 w 3693484"/>
              <a:gd name="connsiteY8-3428" fmla="*/ 1806785 h 6845510"/>
              <a:gd name="connsiteX9-3429" fmla="*/ 2874334 w 3693484"/>
              <a:gd name="connsiteY9-3430" fmla="*/ 563772 h 6845510"/>
              <a:gd name="connsiteX10-3431" fmla="*/ 2598109 w 3693484"/>
              <a:gd name="connsiteY10-3432" fmla="*/ 397084 h 6845510"/>
              <a:gd name="connsiteX11-3433" fmla="*/ 2207584 w 3693484"/>
              <a:gd name="connsiteY11-3434" fmla="*/ 1659147 h 6845510"/>
              <a:gd name="connsiteX12-3435" fmla="*/ 2131384 w 3693484"/>
              <a:gd name="connsiteY12-3436" fmla="*/ 1597235 h 6845510"/>
              <a:gd name="connsiteX13-3437" fmla="*/ 2193297 w 3693484"/>
              <a:gd name="connsiteY13-3438" fmla="*/ 154197 h 6845510"/>
              <a:gd name="connsiteX14-3439" fmla="*/ 1878971 w 3693484"/>
              <a:gd name="connsiteY14-3440" fmla="*/ 163723 h 6845510"/>
              <a:gd name="connsiteX15-3441" fmla="*/ 1798009 w 3693484"/>
              <a:gd name="connsiteY15-3442" fmla="*/ 1554373 h 6845510"/>
              <a:gd name="connsiteX16-3443" fmla="*/ 1674184 w 3693484"/>
              <a:gd name="connsiteY16-3444" fmla="*/ 1559134 h 6845510"/>
              <a:gd name="connsiteX17-3445" fmla="*/ 1593221 w 3693484"/>
              <a:gd name="connsiteY17-3446" fmla="*/ 378035 h 6845510"/>
              <a:gd name="connsiteX18-3447" fmla="*/ 1307472 w 3693484"/>
              <a:gd name="connsiteY18-3448" fmla="*/ 368510 h 6845510"/>
              <a:gd name="connsiteX19-3449" fmla="*/ 1312234 w 3693484"/>
              <a:gd name="connsiteY19-3450" fmla="*/ 1635335 h 6845510"/>
              <a:gd name="connsiteX20-3451" fmla="*/ 1259846 w 3693484"/>
              <a:gd name="connsiteY20-3452" fmla="*/ 2025860 h 6845510"/>
              <a:gd name="connsiteX21-3453" fmla="*/ 902659 w 3693484"/>
              <a:gd name="connsiteY21-3454" fmla="*/ 2302085 h 6845510"/>
              <a:gd name="connsiteX22-3455" fmla="*/ 207334 w 3693484"/>
              <a:gd name="connsiteY22-3456" fmla="*/ 1787735 h 6845510"/>
              <a:gd name="connsiteX23-3457" fmla="*/ 173996 w 3693484"/>
              <a:gd name="connsiteY23-3458" fmla="*/ 2092535 h 6845510"/>
              <a:gd name="connsiteX24-3459" fmla="*/ 731209 w 3693484"/>
              <a:gd name="connsiteY24-3460" fmla="*/ 2797385 h 6845510"/>
              <a:gd name="connsiteX25-3461" fmla="*/ 1359859 w 3693484"/>
              <a:gd name="connsiteY25-3462" fmla="*/ 3530810 h 6845510"/>
              <a:gd name="connsiteX26-3463" fmla="*/ 1578934 w 3693484"/>
              <a:gd name="connsiteY26-3464" fmla="*/ 4064210 h 6845510"/>
              <a:gd name="connsiteX27-3465" fmla="*/ 1969459 w 3693484"/>
              <a:gd name="connsiteY27-3466" fmla="*/ 6845510 h 6845510"/>
              <a:gd name="connsiteX0-3467" fmla="*/ 1969459 w 3693484"/>
              <a:gd name="connsiteY0-3468" fmla="*/ 6845510 h 6845510"/>
              <a:gd name="connsiteX1-3469" fmla="*/ 3693484 w 3693484"/>
              <a:gd name="connsiteY1-3470" fmla="*/ 6835985 h 6845510"/>
              <a:gd name="connsiteX2-3471" fmla="*/ 2636209 w 3693484"/>
              <a:gd name="connsiteY2-3472" fmla="*/ 3873710 h 6845510"/>
              <a:gd name="connsiteX3-3473" fmla="*/ 2512384 w 3693484"/>
              <a:gd name="connsiteY3-3474" fmla="*/ 3321260 h 6845510"/>
              <a:gd name="connsiteX4-3475" fmla="*/ 2874334 w 3693484"/>
              <a:gd name="connsiteY4-3476" fmla="*/ 2216360 h 6845510"/>
              <a:gd name="connsiteX5-3477" fmla="*/ 3512509 w 3693484"/>
              <a:gd name="connsiteY5-3478" fmla="*/ 1301960 h 6845510"/>
              <a:gd name="connsiteX6-3479" fmla="*/ 3331534 w 3693484"/>
              <a:gd name="connsiteY6-3480" fmla="*/ 1187660 h 6845510"/>
              <a:gd name="connsiteX7-3481" fmla="*/ 2664784 w 3693484"/>
              <a:gd name="connsiteY7-3482" fmla="*/ 1911560 h 6845510"/>
              <a:gd name="connsiteX8-3483" fmla="*/ 2493334 w 3693484"/>
              <a:gd name="connsiteY8-3484" fmla="*/ 1806785 h 6845510"/>
              <a:gd name="connsiteX9-3485" fmla="*/ 2874334 w 3693484"/>
              <a:gd name="connsiteY9-3486" fmla="*/ 563772 h 6845510"/>
              <a:gd name="connsiteX10-3487" fmla="*/ 2598109 w 3693484"/>
              <a:gd name="connsiteY10-3488" fmla="*/ 397084 h 6845510"/>
              <a:gd name="connsiteX11-3489" fmla="*/ 2207584 w 3693484"/>
              <a:gd name="connsiteY11-3490" fmla="*/ 1659147 h 6845510"/>
              <a:gd name="connsiteX12-3491" fmla="*/ 2131384 w 3693484"/>
              <a:gd name="connsiteY12-3492" fmla="*/ 1597235 h 6845510"/>
              <a:gd name="connsiteX13-3493" fmla="*/ 2193297 w 3693484"/>
              <a:gd name="connsiteY13-3494" fmla="*/ 154197 h 6845510"/>
              <a:gd name="connsiteX14-3495" fmla="*/ 1878971 w 3693484"/>
              <a:gd name="connsiteY14-3496" fmla="*/ 163723 h 6845510"/>
              <a:gd name="connsiteX15-3497" fmla="*/ 1798009 w 3693484"/>
              <a:gd name="connsiteY15-3498" fmla="*/ 1554373 h 6845510"/>
              <a:gd name="connsiteX16-3499" fmla="*/ 1674184 w 3693484"/>
              <a:gd name="connsiteY16-3500" fmla="*/ 1559134 h 6845510"/>
              <a:gd name="connsiteX17-3501" fmla="*/ 1593221 w 3693484"/>
              <a:gd name="connsiteY17-3502" fmla="*/ 378035 h 6845510"/>
              <a:gd name="connsiteX18-3503" fmla="*/ 1307472 w 3693484"/>
              <a:gd name="connsiteY18-3504" fmla="*/ 368510 h 6845510"/>
              <a:gd name="connsiteX19-3505" fmla="*/ 1312234 w 3693484"/>
              <a:gd name="connsiteY19-3506" fmla="*/ 1635335 h 6845510"/>
              <a:gd name="connsiteX20-3507" fmla="*/ 1259846 w 3693484"/>
              <a:gd name="connsiteY20-3508" fmla="*/ 2025860 h 6845510"/>
              <a:gd name="connsiteX21-3509" fmla="*/ 902659 w 3693484"/>
              <a:gd name="connsiteY21-3510" fmla="*/ 2302085 h 6845510"/>
              <a:gd name="connsiteX22-3511" fmla="*/ 207334 w 3693484"/>
              <a:gd name="connsiteY22-3512" fmla="*/ 1787735 h 6845510"/>
              <a:gd name="connsiteX23-3513" fmla="*/ 173996 w 3693484"/>
              <a:gd name="connsiteY23-3514" fmla="*/ 2092535 h 6845510"/>
              <a:gd name="connsiteX24-3515" fmla="*/ 731209 w 3693484"/>
              <a:gd name="connsiteY24-3516" fmla="*/ 2797385 h 6845510"/>
              <a:gd name="connsiteX25-3517" fmla="*/ 1359859 w 3693484"/>
              <a:gd name="connsiteY25-3518" fmla="*/ 3530810 h 6845510"/>
              <a:gd name="connsiteX26-3519" fmla="*/ 1578934 w 3693484"/>
              <a:gd name="connsiteY26-3520" fmla="*/ 4064210 h 6845510"/>
              <a:gd name="connsiteX27-3521" fmla="*/ 1969459 w 3693484"/>
              <a:gd name="connsiteY27-3522" fmla="*/ 6845510 h 6845510"/>
              <a:gd name="connsiteX0-3523" fmla="*/ 1969459 w 3693484"/>
              <a:gd name="connsiteY0-3524" fmla="*/ 6845510 h 6845510"/>
              <a:gd name="connsiteX1-3525" fmla="*/ 3693484 w 3693484"/>
              <a:gd name="connsiteY1-3526" fmla="*/ 6835985 h 6845510"/>
              <a:gd name="connsiteX2-3527" fmla="*/ 2636209 w 3693484"/>
              <a:gd name="connsiteY2-3528" fmla="*/ 3873710 h 6845510"/>
              <a:gd name="connsiteX3-3529" fmla="*/ 2512384 w 3693484"/>
              <a:gd name="connsiteY3-3530" fmla="*/ 3321260 h 6845510"/>
              <a:gd name="connsiteX4-3531" fmla="*/ 2874334 w 3693484"/>
              <a:gd name="connsiteY4-3532" fmla="*/ 2216360 h 6845510"/>
              <a:gd name="connsiteX5-3533" fmla="*/ 3512509 w 3693484"/>
              <a:gd name="connsiteY5-3534" fmla="*/ 1301960 h 6845510"/>
              <a:gd name="connsiteX6-3535" fmla="*/ 3331534 w 3693484"/>
              <a:gd name="connsiteY6-3536" fmla="*/ 1187660 h 6845510"/>
              <a:gd name="connsiteX7-3537" fmla="*/ 2664784 w 3693484"/>
              <a:gd name="connsiteY7-3538" fmla="*/ 1911560 h 6845510"/>
              <a:gd name="connsiteX8-3539" fmla="*/ 2521909 w 3693484"/>
              <a:gd name="connsiteY8-3540" fmla="*/ 1792497 h 6845510"/>
              <a:gd name="connsiteX9-3541" fmla="*/ 2874334 w 3693484"/>
              <a:gd name="connsiteY9-3542" fmla="*/ 563772 h 6845510"/>
              <a:gd name="connsiteX10-3543" fmla="*/ 2598109 w 3693484"/>
              <a:gd name="connsiteY10-3544" fmla="*/ 397084 h 6845510"/>
              <a:gd name="connsiteX11-3545" fmla="*/ 2207584 w 3693484"/>
              <a:gd name="connsiteY11-3546" fmla="*/ 1659147 h 6845510"/>
              <a:gd name="connsiteX12-3547" fmla="*/ 2131384 w 3693484"/>
              <a:gd name="connsiteY12-3548" fmla="*/ 1597235 h 6845510"/>
              <a:gd name="connsiteX13-3549" fmla="*/ 2193297 w 3693484"/>
              <a:gd name="connsiteY13-3550" fmla="*/ 154197 h 6845510"/>
              <a:gd name="connsiteX14-3551" fmla="*/ 1878971 w 3693484"/>
              <a:gd name="connsiteY14-3552" fmla="*/ 163723 h 6845510"/>
              <a:gd name="connsiteX15-3553" fmla="*/ 1798009 w 3693484"/>
              <a:gd name="connsiteY15-3554" fmla="*/ 1554373 h 6845510"/>
              <a:gd name="connsiteX16-3555" fmla="*/ 1674184 w 3693484"/>
              <a:gd name="connsiteY16-3556" fmla="*/ 1559134 h 6845510"/>
              <a:gd name="connsiteX17-3557" fmla="*/ 1593221 w 3693484"/>
              <a:gd name="connsiteY17-3558" fmla="*/ 378035 h 6845510"/>
              <a:gd name="connsiteX18-3559" fmla="*/ 1307472 w 3693484"/>
              <a:gd name="connsiteY18-3560" fmla="*/ 368510 h 6845510"/>
              <a:gd name="connsiteX19-3561" fmla="*/ 1312234 w 3693484"/>
              <a:gd name="connsiteY19-3562" fmla="*/ 1635335 h 6845510"/>
              <a:gd name="connsiteX20-3563" fmla="*/ 1259846 w 3693484"/>
              <a:gd name="connsiteY20-3564" fmla="*/ 2025860 h 6845510"/>
              <a:gd name="connsiteX21-3565" fmla="*/ 902659 w 3693484"/>
              <a:gd name="connsiteY21-3566" fmla="*/ 2302085 h 6845510"/>
              <a:gd name="connsiteX22-3567" fmla="*/ 207334 w 3693484"/>
              <a:gd name="connsiteY22-3568" fmla="*/ 1787735 h 6845510"/>
              <a:gd name="connsiteX23-3569" fmla="*/ 173996 w 3693484"/>
              <a:gd name="connsiteY23-3570" fmla="*/ 2092535 h 6845510"/>
              <a:gd name="connsiteX24-3571" fmla="*/ 731209 w 3693484"/>
              <a:gd name="connsiteY24-3572" fmla="*/ 2797385 h 6845510"/>
              <a:gd name="connsiteX25-3573" fmla="*/ 1359859 w 3693484"/>
              <a:gd name="connsiteY25-3574" fmla="*/ 3530810 h 6845510"/>
              <a:gd name="connsiteX26-3575" fmla="*/ 1578934 w 3693484"/>
              <a:gd name="connsiteY26-3576" fmla="*/ 4064210 h 6845510"/>
              <a:gd name="connsiteX27-3577" fmla="*/ 1969459 w 3693484"/>
              <a:gd name="connsiteY27-3578" fmla="*/ 6845510 h 6845510"/>
              <a:gd name="connsiteX0-3579" fmla="*/ 1969459 w 3693484"/>
              <a:gd name="connsiteY0-3580" fmla="*/ 6845510 h 6845510"/>
              <a:gd name="connsiteX1-3581" fmla="*/ 3693484 w 3693484"/>
              <a:gd name="connsiteY1-3582" fmla="*/ 6835985 h 6845510"/>
              <a:gd name="connsiteX2-3583" fmla="*/ 2636209 w 3693484"/>
              <a:gd name="connsiteY2-3584" fmla="*/ 3873710 h 6845510"/>
              <a:gd name="connsiteX3-3585" fmla="*/ 2512384 w 3693484"/>
              <a:gd name="connsiteY3-3586" fmla="*/ 3321260 h 6845510"/>
              <a:gd name="connsiteX4-3587" fmla="*/ 2874334 w 3693484"/>
              <a:gd name="connsiteY4-3588" fmla="*/ 2216360 h 6845510"/>
              <a:gd name="connsiteX5-3589" fmla="*/ 3512509 w 3693484"/>
              <a:gd name="connsiteY5-3590" fmla="*/ 1301960 h 6845510"/>
              <a:gd name="connsiteX6-3591" fmla="*/ 3331534 w 3693484"/>
              <a:gd name="connsiteY6-3592" fmla="*/ 1187660 h 6845510"/>
              <a:gd name="connsiteX7-3593" fmla="*/ 2664784 w 3693484"/>
              <a:gd name="connsiteY7-3594" fmla="*/ 1911560 h 6845510"/>
              <a:gd name="connsiteX8-3595" fmla="*/ 2521909 w 3693484"/>
              <a:gd name="connsiteY8-3596" fmla="*/ 1792497 h 6845510"/>
              <a:gd name="connsiteX9-3597" fmla="*/ 2874334 w 3693484"/>
              <a:gd name="connsiteY9-3598" fmla="*/ 563772 h 6845510"/>
              <a:gd name="connsiteX10-3599" fmla="*/ 2598109 w 3693484"/>
              <a:gd name="connsiteY10-3600" fmla="*/ 397084 h 6845510"/>
              <a:gd name="connsiteX11-3601" fmla="*/ 2207584 w 3693484"/>
              <a:gd name="connsiteY11-3602" fmla="*/ 1659147 h 6845510"/>
              <a:gd name="connsiteX12-3603" fmla="*/ 2131384 w 3693484"/>
              <a:gd name="connsiteY12-3604" fmla="*/ 1597235 h 6845510"/>
              <a:gd name="connsiteX13-3605" fmla="*/ 2193297 w 3693484"/>
              <a:gd name="connsiteY13-3606" fmla="*/ 154197 h 6845510"/>
              <a:gd name="connsiteX14-3607" fmla="*/ 1878971 w 3693484"/>
              <a:gd name="connsiteY14-3608" fmla="*/ 163723 h 6845510"/>
              <a:gd name="connsiteX15-3609" fmla="*/ 1798009 w 3693484"/>
              <a:gd name="connsiteY15-3610" fmla="*/ 1554373 h 6845510"/>
              <a:gd name="connsiteX16-3611" fmla="*/ 1674184 w 3693484"/>
              <a:gd name="connsiteY16-3612" fmla="*/ 1559134 h 6845510"/>
              <a:gd name="connsiteX17-3613" fmla="*/ 1593221 w 3693484"/>
              <a:gd name="connsiteY17-3614" fmla="*/ 378035 h 6845510"/>
              <a:gd name="connsiteX18-3615" fmla="*/ 1307472 w 3693484"/>
              <a:gd name="connsiteY18-3616" fmla="*/ 368510 h 6845510"/>
              <a:gd name="connsiteX19-3617" fmla="*/ 1312234 w 3693484"/>
              <a:gd name="connsiteY19-3618" fmla="*/ 1635335 h 6845510"/>
              <a:gd name="connsiteX20-3619" fmla="*/ 1259846 w 3693484"/>
              <a:gd name="connsiteY20-3620" fmla="*/ 2025860 h 6845510"/>
              <a:gd name="connsiteX21-3621" fmla="*/ 902659 w 3693484"/>
              <a:gd name="connsiteY21-3622" fmla="*/ 2302085 h 6845510"/>
              <a:gd name="connsiteX22-3623" fmla="*/ 207334 w 3693484"/>
              <a:gd name="connsiteY22-3624" fmla="*/ 1787735 h 6845510"/>
              <a:gd name="connsiteX23-3625" fmla="*/ 173996 w 3693484"/>
              <a:gd name="connsiteY23-3626" fmla="*/ 2092535 h 6845510"/>
              <a:gd name="connsiteX24-3627" fmla="*/ 731209 w 3693484"/>
              <a:gd name="connsiteY24-3628" fmla="*/ 2797385 h 6845510"/>
              <a:gd name="connsiteX25-3629" fmla="*/ 1359859 w 3693484"/>
              <a:gd name="connsiteY25-3630" fmla="*/ 3530810 h 6845510"/>
              <a:gd name="connsiteX26-3631" fmla="*/ 1578934 w 3693484"/>
              <a:gd name="connsiteY26-3632" fmla="*/ 4064210 h 6845510"/>
              <a:gd name="connsiteX27-3633" fmla="*/ 1969459 w 3693484"/>
              <a:gd name="connsiteY27-3634" fmla="*/ 6845510 h 6845510"/>
              <a:gd name="connsiteX0-3635" fmla="*/ 1969459 w 3693484"/>
              <a:gd name="connsiteY0-3636" fmla="*/ 6845510 h 6845510"/>
              <a:gd name="connsiteX1-3637" fmla="*/ 3693484 w 3693484"/>
              <a:gd name="connsiteY1-3638" fmla="*/ 6835985 h 6845510"/>
              <a:gd name="connsiteX2-3639" fmla="*/ 2636209 w 3693484"/>
              <a:gd name="connsiteY2-3640" fmla="*/ 3873710 h 6845510"/>
              <a:gd name="connsiteX3-3641" fmla="*/ 2512384 w 3693484"/>
              <a:gd name="connsiteY3-3642" fmla="*/ 3321260 h 6845510"/>
              <a:gd name="connsiteX4-3643" fmla="*/ 2874334 w 3693484"/>
              <a:gd name="connsiteY4-3644" fmla="*/ 2216360 h 6845510"/>
              <a:gd name="connsiteX5-3645" fmla="*/ 3512509 w 3693484"/>
              <a:gd name="connsiteY5-3646" fmla="*/ 1301960 h 6845510"/>
              <a:gd name="connsiteX6-3647" fmla="*/ 3331534 w 3693484"/>
              <a:gd name="connsiteY6-3648" fmla="*/ 1187660 h 6845510"/>
              <a:gd name="connsiteX7-3649" fmla="*/ 2598109 w 3693484"/>
              <a:gd name="connsiteY7-3650" fmla="*/ 1849647 h 6845510"/>
              <a:gd name="connsiteX8-3651" fmla="*/ 2521909 w 3693484"/>
              <a:gd name="connsiteY8-3652" fmla="*/ 1792497 h 6845510"/>
              <a:gd name="connsiteX9-3653" fmla="*/ 2874334 w 3693484"/>
              <a:gd name="connsiteY9-3654" fmla="*/ 563772 h 6845510"/>
              <a:gd name="connsiteX10-3655" fmla="*/ 2598109 w 3693484"/>
              <a:gd name="connsiteY10-3656" fmla="*/ 397084 h 6845510"/>
              <a:gd name="connsiteX11-3657" fmla="*/ 2207584 w 3693484"/>
              <a:gd name="connsiteY11-3658" fmla="*/ 1659147 h 6845510"/>
              <a:gd name="connsiteX12-3659" fmla="*/ 2131384 w 3693484"/>
              <a:gd name="connsiteY12-3660" fmla="*/ 1597235 h 6845510"/>
              <a:gd name="connsiteX13-3661" fmla="*/ 2193297 w 3693484"/>
              <a:gd name="connsiteY13-3662" fmla="*/ 154197 h 6845510"/>
              <a:gd name="connsiteX14-3663" fmla="*/ 1878971 w 3693484"/>
              <a:gd name="connsiteY14-3664" fmla="*/ 163723 h 6845510"/>
              <a:gd name="connsiteX15-3665" fmla="*/ 1798009 w 3693484"/>
              <a:gd name="connsiteY15-3666" fmla="*/ 1554373 h 6845510"/>
              <a:gd name="connsiteX16-3667" fmla="*/ 1674184 w 3693484"/>
              <a:gd name="connsiteY16-3668" fmla="*/ 1559134 h 6845510"/>
              <a:gd name="connsiteX17-3669" fmla="*/ 1593221 w 3693484"/>
              <a:gd name="connsiteY17-3670" fmla="*/ 378035 h 6845510"/>
              <a:gd name="connsiteX18-3671" fmla="*/ 1307472 w 3693484"/>
              <a:gd name="connsiteY18-3672" fmla="*/ 368510 h 6845510"/>
              <a:gd name="connsiteX19-3673" fmla="*/ 1312234 w 3693484"/>
              <a:gd name="connsiteY19-3674" fmla="*/ 1635335 h 6845510"/>
              <a:gd name="connsiteX20-3675" fmla="*/ 1259846 w 3693484"/>
              <a:gd name="connsiteY20-3676" fmla="*/ 2025860 h 6845510"/>
              <a:gd name="connsiteX21-3677" fmla="*/ 902659 w 3693484"/>
              <a:gd name="connsiteY21-3678" fmla="*/ 2302085 h 6845510"/>
              <a:gd name="connsiteX22-3679" fmla="*/ 207334 w 3693484"/>
              <a:gd name="connsiteY22-3680" fmla="*/ 1787735 h 6845510"/>
              <a:gd name="connsiteX23-3681" fmla="*/ 173996 w 3693484"/>
              <a:gd name="connsiteY23-3682" fmla="*/ 2092535 h 6845510"/>
              <a:gd name="connsiteX24-3683" fmla="*/ 731209 w 3693484"/>
              <a:gd name="connsiteY24-3684" fmla="*/ 2797385 h 6845510"/>
              <a:gd name="connsiteX25-3685" fmla="*/ 1359859 w 3693484"/>
              <a:gd name="connsiteY25-3686" fmla="*/ 3530810 h 6845510"/>
              <a:gd name="connsiteX26-3687" fmla="*/ 1578934 w 3693484"/>
              <a:gd name="connsiteY26-3688" fmla="*/ 4064210 h 6845510"/>
              <a:gd name="connsiteX27-3689" fmla="*/ 1969459 w 3693484"/>
              <a:gd name="connsiteY27-3690" fmla="*/ 6845510 h 6845510"/>
              <a:gd name="connsiteX0-3691" fmla="*/ 1969459 w 3693484"/>
              <a:gd name="connsiteY0-3692" fmla="*/ 6845510 h 6845510"/>
              <a:gd name="connsiteX1-3693" fmla="*/ 3693484 w 3693484"/>
              <a:gd name="connsiteY1-3694" fmla="*/ 6835985 h 6845510"/>
              <a:gd name="connsiteX2-3695" fmla="*/ 2636209 w 3693484"/>
              <a:gd name="connsiteY2-3696" fmla="*/ 3873710 h 6845510"/>
              <a:gd name="connsiteX3-3697" fmla="*/ 2512384 w 3693484"/>
              <a:gd name="connsiteY3-3698" fmla="*/ 3321260 h 6845510"/>
              <a:gd name="connsiteX4-3699" fmla="*/ 2874334 w 3693484"/>
              <a:gd name="connsiteY4-3700" fmla="*/ 2216360 h 6845510"/>
              <a:gd name="connsiteX5-3701" fmla="*/ 3512509 w 3693484"/>
              <a:gd name="connsiteY5-3702" fmla="*/ 1301960 h 6845510"/>
              <a:gd name="connsiteX6-3703" fmla="*/ 3331534 w 3693484"/>
              <a:gd name="connsiteY6-3704" fmla="*/ 1187660 h 6845510"/>
              <a:gd name="connsiteX7-3705" fmla="*/ 2607634 w 3693484"/>
              <a:gd name="connsiteY7-3706" fmla="*/ 1925847 h 6845510"/>
              <a:gd name="connsiteX8-3707" fmla="*/ 2521909 w 3693484"/>
              <a:gd name="connsiteY8-3708" fmla="*/ 1792497 h 6845510"/>
              <a:gd name="connsiteX9-3709" fmla="*/ 2874334 w 3693484"/>
              <a:gd name="connsiteY9-3710" fmla="*/ 563772 h 6845510"/>
              <a:gd name="connsiteX10-3711" fmla="*/ 2598109 w 3693484"/>
              <a:gd name="connsiteY10-3712" fmla="*/ 397084 h 6845510"/>
              <a:gd name="connsiteX11-3713" fmla="*/ 2207584 w 3693484"/>
              <a:gd name="connsiteY11-3714" fmla="*/ 1659147 h 6845510"/>
              <a:gd name="connsiteX12-3715" fmla="*/ 2131384 w 3693484"/>
              <a:gd name="connsiteY12-3716" fmla="*/ 1597235 h 6845510"/>
              <a:gd name="connsiteX13-3717" fmla="*/ 2193297 w 3693484"/>
              <a:gd name="connsiteY13-3718" fmla="*/ 154197 h 6845510"/>
              <a:gd name="connsiteX14-3719" fmla="*/ 1878971 w 3693484"/>
              <a:gd name="connsiteY14-3720" fmla="*/ 163723 h 6845510"/>
              <a:gd name="connsiteX15-3721" fmla="*/ 1798009 w 3693484"/>
              <a:gd name="connsiteY15-3722" fmla="*/ 1554373 h 6845510"/>
              <a:gd name="connsiteX16-3723" fmla="*/ 1674184 w 3693484"/>
              <a:gd name="connsiteY16-3724" fmla="*/ 1559134 h 6845510"/>
              <a:gd name="connsiteX17-3725" fmla="*/ 1593221 w 3693484"/>
              <a:gd name="connsiteY17-3726" fmla="*/ 378035 h 6845510"/>
              <a:gd name="connsiteX18-3727" fmla="*/ 1307472 w 3693484"/>
              <a:gd name="connsiteY18-3728" fmla="*/ 368510 h 6845510"/>
              <a:gd name="connsiteX19-3729" fmla="*/ 1312234 w 3693484"/>
              <a:gd name="connsiteY19-3730" fmla="*/ 1635335 h 6845510"/>
              <a:gd name="connsiteX20-3731" fmla="*/ 1259846 w 3693484"/>
              <a:gd name="connsiteY20-3732" fmla="*/ 2025860 h 6845510"/>
              <a:gd name="connsiteX21-3733" fmla="*/ 902659 w 3693484"/>
              <a:gd name="connsiteY21-3734" fmla="*/ 2302085 h 6845510"/>
              <a:gd name="connsiteX22-3735" fmla="*/ 207334 w 3693484"/>
              <a:gd name="connsiteY22-3736" fmla="*/ 1787735 h 6845510"/>
              <a:gd name="connsiteX23-3737" fmla="*/ 173996 w 3693484"/>
              <a:gd name="connsiteY23-3738" fmla="*/ 2092535 h 6845510"/>
              <a:gd name="connsiteX24-3739" fmla="*/ 731209 w 3693484"/>
              <a:gd name="connsiteY24-3740" fmla="*/ 2797385 h 6845510"/>
              <a:gd name="connsiteX25-3741" fmla="*/ 1359859 w 3693484"/>
              <a:gd name="connsiteY25-3742" fmla="*/ 3530810 h 6845510"/>
              <a:gd name="connsiteX26-3743" fmla="*/ 1578934 w 3693484"/>
              <a:gd name="connsiteY26-3744" fmla="*/ 4064210 h 6845510"/>
              <a:gd name="connsiteX27-3745" fmla="*/ 1969459 w 3693484"/>
              <a:gd name="connsiteY27-3746" fmla="*/ 6845510 h 6845510"/>
              <a:gd name="connsiteX0-3747" fmla="*/ 1969459 w 3693484"/>
              <a:gd name="connsiteY0-3748" fmla="*/ 6845510 h 6845510"/>
              <a:gd name="connsiteX1-3749" fmla="*/ 3693484 w 3693484"/>
              <a:gd name="connsiteY1-3750" fmla="*/ 6835985 h 6845510"/>
              <a:gd name="connsiteX2-3751" fmla="*/ 2636209 w 3693484"/>
              <a:gd name="connsiteY2-3752" fmla="*/ 3873710 h 6845510"/>
              <a:gd name="connsiteX3-3753" fmla="*/ 2512384 w 3693484"/>
              <a:gd name="connsiteY3-3754" fmla="*/ 3321260 h 6845510"/>
              <a:gd name="connsiteX4-3755" fmla="*/ 2874334 w 3693484"/>
              <a:gd name="connsiteY4-3756" fmla="*/ 2216360 h 6845510"/>
              <a:gd name="connsiteX5-3757" fmla="*/ 3512509 w 3693484"/>
              <a:gd name="connsiteY5-3758" fmla="*/ 1301960 h 6845510"/>
              <a:gd name="connsiteX6-3759" fmla="*/ 3331534 w 3693484"/>
              <a:gd name="connsiteY6-3760" fmla="*/ 1187660 h 6845510"/>
              <a:gd name="connsiteX7-3761" fmla="*/ 2607634 w 3693484"/>
              <a:gd name="connsiteY7-3762" fmla="*/ 1925847 h 6845510"/>
              <a:gd name="connsiteX8-3763" fmla="*/ 2531434 w 3693484"/>
              <a:gd name="connsiteY8-3764" fmla="*/ 1821072 h 6845510"/>
              <a:gd name="connsiteX9-3765" fmla="*/ 2874334 w 3693484"/>
              <a:gd name="connsiteY9-3766" fmla="*/ 563772 h 6845510"/>
              <a:gd name="connsiteX10-3767" fmla="*/ 2598109 w 3693484"/>
              <a:gd name="connsiteY10-3768" fmla="*/ 397084 h 6845510"/>
              <a:gd name="connsiteX11-3769" fmla="*/ 2207584 w 3693484"/>
              <a:gd name="connsiteY11-3770" fmla="*/ 1659147 h 6845510"/>
              <a:gd name="connsiteX12-3771" fmla="*/ 2131384 w 3693484"/>
              <a:gd name="connsiteY12-3772" fmla="*/ 1597235 h 6845510"/>
              <a:gd name="connsiteX13-3773" fmla="*/ 2193297 w 3693484"/>
              <a:gd name="connsiteY13-3774" fmla="*/ 154197 h 6845510"/>
              <a:gd name="connsiteX14-3775" fmla="*/ 1878971 w 3693484"/>
              <a:gd name="connsiteY14-3776" fmla="*/ 163723 h 6845510"/>
              <a:gd name="connsiteX15-3777" fmla="*/ 1798009 w 3693484"/>
              <a:gd name="connsiteY15-3778" fmla="*/ 1554373 h 6845510"/>
              <a:gd name="connsiteX16-3779" fmla="*/ 1674184 w 3693484"/>
              <a:gd name="connsiteY16-3780" fmla="*/ 1559134 h 6845510"/>
              <a:gd name="connsiteX17-3781" fmla="*/ 1593221 w 3693484"/>
              <a:gd name="connsiteY17-3782" fmla="*/ 378035 h 6845510"/>
              <a:gd name="connsiteX18-3783" fmla="*/ 1307472 w 3693484"/>
              <a:gd name="connsiteY18-3784" fmla="*/ 368510 h 6845510"/>
              <a:gd name="connsiteX19-3785" fmla="*/ 1312234 w 3693484"/>
              <a:gd name="connsiteY19-3786" fmla="*/ 1635335 h 6845510"/>
              <a:gd name="connsiteX20-3787" fmla="*/ 1259846 w 3693484"/>
              <a:gd name="connsiteY20-3788" fmla="*/ 2025860 h 6845510"/>
              <a:gd name="connsiteX21-3789" fmla="*/ 902659 w 3693484"/>
              <a:gd name="connsiteY21-3790" fmla="*/ 2302085 h 6845510"/>
              <a:gd name="connsiteX22-3791" fmla="*/ 207334 w 3693484"/>
              <a:gd name="connsiteY22-3792" fmla="*/ 1787735 h 6845510"/>
              <a:gd name="connsiteX23-3793" fmla="*/ 173996 w 3693484"/>
              <a:gd name="connsiteY23-3794" fmla="*/ 2092535 h 6845510"/>
              <a:gd name="connsiteX24-3795" fmla="*/ 731209 w 3693484"/>
              <a:gd name="connsiteY24-3796" fmla="*/ 2797385 h 6845510"/>
              <a:gd name="connsiteX25-3797" fmla="*/ 1359859 w 3693484"/>
              <a:gd name="connsiteY25-3798" fmla="*/ 3530810 h 6845510"/>
              <a:gd name="connsiteX26-3799" fmla="*/ 1578934 w 3693484"/>
              <a:gd name="connsiteY26-3800" fmla="*/ 4064210 h 6845510"/>
              <a:gd name="connsiteX27-3801" fmla="*/ 1969459 w 3693484"/>
              <a:gd name="connsiteY27-3802" fmla="*/ 6845510 h 6845510"/>
              <a:gd name="connsiteX0-3803" fmla="*/ 1969459 w 3693484"/>
              <a:gd name="connsiteY0-3804" fmla="*/ 6845510 h 6845510"/>
              <a:gd name="connsiteX1-3805" fmla="*/ 3693484 w 3693484"/>
              <a:gd name="connsiteY1-3806" fmla="*/ 6835985 h 6845510"/>
              <a:gd name="connsiteX2-3807" fmla="*/ 2636209 w 3693484"/>
              <a:gd name="connsiteY2-3808" fmla="*/ 3873710 h 6845510"/>
              <a:gd name="connsiteX3-3809" fmla="*/ 2512384 w 3693484"/>
              <a:gd name="connsiteY3-3810" fmla="*/ 3321260 h 6845510"/>
              <a:gd name="connsiteX4-3811" fmla="*/ 2874334 w 3693484"/>
              <a:gd name="connsiteY4-3812" fmla="*/ 2216360 h 6845510"/>
              <a:gd name="connsiteX5-3813" fmla="*/ 3512509 w 3693484"/>
              <a:gd name="connsiteY5-3814" fmla="*/ 1301960 h 6845510"/>
              <a:gd name="connsiteX6-3815" fmla="*/ 3331534 w 3693484"/>
              <a:gd name="connsiteY6-3816" fmla="*/ 1187660 h 6845510"/>
              <a:gd name="connsiteX7-3817" fmla="*/ 2607634 w 3693484"/>
              <a:gd name="connsiteY7-3818" fmla="*/ 1878222 h 6845510"/>
              <a:gd name="connsiteX8-3819" fmla="*/ 2531434 w 3693484"/>
              <a:gd name="connsiteY8-3820" fmla="*/ 1821072 h 6845510"/>
              <a:gd name="connsiteX9-3821" fmla="*/ 2874334 w 3693484"/>
              <a:gd name="connsiteY9-3822" fmla="*/ 563772 h 6845510"/>
              <a:gd name="connsiteX10-3823" fmla="*/ 2598109 w 3693484"/>
              <a:gd name="connsiteY10-3824" fmla="*/ 397084 h 6845510"/>
              <a:gd name="connsiteX11-3825" fmla="*/ 2207584 w 3693484"/>
              <a:gd name="connsiteY11-3826" fmla="*/ 1659147 h 6845510"/>
              <a:gd name="connsiteX12-3827" fmla="*/ 2131384 w 3693484"/>
              <a:gd name="connsiteY12-3828" fmla="*/ 1597235 h 6845510"/>
              <a:gd name="connsiteX13-3829" fmla="*/ 2193297 w 3693484"/>
              <a:gd name="connsiteY13-3830" fmla="*/ 154197 h 6845510"/>
              <a:gd name="connsiteX14-3831" fmla="*/ 1878971 w 3693484"/>
              <a:gd name="connsiteY14-3832" fmla="*/ 163723 h 6845510"/>
              <a:gd name="connsiteX15-3833" fmla="*/ 1798009 w 3693484"/>
              <a:gd name="connsiteY15-3834" fmla="*/ 1554373 h 6845510"/>
              <a:gd name="connsiteX16-3835" fmla="*/ 1674184 w 3693484"/>
              <a:gd name="connsiteY16-3836" fmla="*/ 1559134 h 6845510"/>
              <a:gd name="connsiteX17-3837" fmla="*/ 1593221 w 3693484"/>
              <a:gd name="connsiteY17-3838" fmla="*/ 378035 h 6845510"/>
              <a:gd name="connsiteX18-3839" fmla="*/ 1307472 w 3693484"/>
              <a:gd name="connsiteY18-3840" fmla="*/ 368510 h 6845510"/>
              <a:gd name="connsiteX19-3841" fmla="*/ 1312234 w 3693484"/>
              <a:gd name="connsiteY19-3842" fmla="*/ 1635335 h 6845510"/>
              <a:gd name="connsiteX20-3843" fmla="*/ 1259846 w 3693484"/>
              <a:gd name="connsiteY20-3844" fmla="*/ 2025860 h 6845510"/>
              <a:gd name="connsiteX21-3845" fmla="*/ 902659 w 3693484"/>
              <a:gd name="connsiteY21-3846" fmla="*/ 2302085 h 6845510"/>
              <a:gd name="connsiteX22-3847" fmla="*/ 207334 w 3693484"/>
              <a:gd name="connsiteY22-3848" fmla="*/ 1787735 h 6845510"/>
              <a:gd name="connsiteX23-3849" fmla="*/ 173996 w 3693484"/>
              <a:gd name="connsiteY23-3850" fmla="*/ 2092535 h 6845510"/>
              <a:gd name="connsiteX24-3851" fmla="*/ 731209 w 3693484"/>
              <a:gd name="connsiteY24-3852" fmla="*/ 2797385 h 6845510"/>
              <a:gd name="connsiteX25-3853" fmla="*/ 1359859 w 3693484"/>
              <a:gd name="connsiteY25-3854" fmla="*/ 3530810 h 6845510"/>
              <a:gd name="connsiteX26-3855" fmla="*/ 1578934 w 3693484"/>
              <a:gd name="connsiteY26-3856" fmla="*/ 4064210 h 6845510"/>
              <a:gd name="connsiteX27-3857" fmla="*/ 1969459 w 3693484"/>
              <a:gd name="connsiteY27-3858" fmla="*/ 6845510 h 6845510"/>
              <a:gd name="connsiteX0-3859" fmla="*/ 1969459 w 3693484"/>
              <a:gd name="connsiteY0-3860" fmla="*/ 6845510 h 6845510"/>
              <a:gd name="connsiteX1-3861" fmla="*/ 3693484 w 3693484"/>
              <a:gd name="connsiteY1-3862" fmla="*/ 6835985 h 6845510"/>
              <a:gd name="connsiteX2-3863" fmla="*/ 2636209 w 3693484"/>
              <a:gd name="connsiteY2-3864" fmla="*/ 3873710 h 6845510"/>
              <a:gd name="connsiteX3-3865" fmla="*/ 2512384 w 3693484"/>
              <a:gd name="connsiteY3-3866" fmla="*/ 3321260 h 6845510"/>
              <a:gd name="connsiteX4-3867" fmla="*/ 2874334 w 3693484"/>
              <a:gd name="connsiteY4-3868" fmla="*/ 2216360 h 6845510"/>
              <a:gd name="connsiteX5-3869" fmla="*/ 3512509 w 3693484"/>
              <a:gd name="connsiteY5-3870" fmla="*/ 1301960 h 6845510"/>
              <a:gd name="connsiteX6-3871" fmla="*/ 3331534 w 3693484"/>
              <a:gd name="connsiteY6-3872" fmla="*/ 1187660 h 6845510"/>
              <a:gd name="connsiteX7-3873" fmla="*/ 2607634 w 3693484"/>
              <a:gd name="connsiteY7-3874" fmla="*/ 1878222 h 6845510"/>
              <a:gd name="connsiteX8-3875" fmla="*/ 2531434 w 3693484"/>
              <a:gd name="connsiteY8-3876" fmla="*/ 1821072 h 6845510"/>
              <a:gd name="connsiteX9-3877" fmla="*/ 2874334 w 3693484"/>
              <a:gd name="connsiteY9-3878" fmla="*/ 563772 h 6845510"/>
              <a:gd name="connsiteX10-3879" fmla="*/ 2598109 w 3693484"/>
              <a:gd name="connsiteY10-3880" fmla="*/ 397084 h 6845510"/>
              <a:gd name="connsiteX11-3881" fmla="*/ 2207584 w 3693484"/>
              <a:gd name="connsiteY11-3882" fmla="*/ 1659147 h 6845510"/>
              <a:gd name="connsiteX12-3883" fmla="*/ 2131384 w 3693484"/>
              <a:gd name="connsiteY12-3884" fmla="*/ 1597235 h 6845510"/>
              <a:gd name="connsiteX13-3885" fmla="*/ 2193297 w 3693484"/>
              <a:gd name="connsiteY13-3886" fmla="*/ 154197 h 6845510"/>
              <a:gd name="connsiteX14-3887" fmla="*/ 1878971 w 3693484"/>
              <a:gd name="connsiteY14-3888" fmla="*/ 163723 h 6845510"/>
              <a:gd name="connsiteX15-3889" fmla="*/ 1798009 w 3693484"/>
              <a:gd name="connsiteY15-3890" fmla="*/ 1554373 h 6845510"/>
              <a:gd name="connsiteX16-3891" fmla="*/ 1674184 w 3693484"/>
              <a:gd name="connsiteY16-3892" fmla="*/ 1559134 h 6845510"/>
              <a:gd name="connsiteX17-3893" fmla="*/ 1593221 w 3693484"/>
              <a:gd name="connsiteY17-3894" fmla="*/ 378035 h 6845510"/>
              <a:gd name="connsiteX18-3895" fmla="*/ 1307472 w 3693484"/>
              <a:gd name="connsiteY18-3896" fmla="*/ 368510 h 6845510"/>
              <a:gd name="connsiteX19-3897" fmla="*/ 1312234 w 3693484"/>
              <a:gd name="connsiteY19-3898" fmla="*/ 1635335 h 6845510"/>
              <a:gd name="connsiteX20-3899" fmla="*/ 1259846 w 3693484"/>
              <a:gd name="connsiteY20-3900" fmla="*/ 2025860 h 6845510"/>
              <a:gd name="connsiteX21-3901" fmla="*/ 902659 w 3693484"/>
              <a:gd name="connsiteY21-3902" fmla="*/ 2302085 h 6845510"/>
              <a:gd name="connsiteX22-3903" fmla="*/ 207334 w 3693484"/>
              <a:gd name="connsiteY22-3904" fmla="*/ 1787735 h 6845510"/>
              <a:gd name="connsiteX23-3905" fmla="*/ 173996 w 3693484"/>
              <a:gd name="connsiteY23-3906" fmla="*/ 2092535 h 6845510"/>
              <a:gd name="connsiteX24-3907" fmla="*/ 731209 w 3693484"/>
              <a:gd name="connsiteY24-3908" fmla="*/ 2797385 h 6845510"/>
              <a:gd name="connsiteX25-3909" fmla="*/ 1359859 w 3693484"/>
              <a:gd name="connsiteY25-3910" fmla="*/ 3530810 h 6845510"/>
              <a:gd name="connsiteX26-3911" fmla="*/ 1578934 w 3693484"/>
              <a:gd name="connsiteY26-3912" fmla="*/ 4064210 h 6845510"/>
              <a:gd name="connsiteX27-3913" fmla="*/ 1969459 w 3693484"/>
              <a:gd name="connsiteY27-3914" fmla="*/ 6845510 h 6845510"/>
              <a:gd name="connsiteX0-3915" fmla="*/ 1969459 w 3693484"/>
              <a:gd name="connsiteY0-3916" fmla="*/ 6845510 h 6845510"/>
              <a:gd name="connsiteX1-3917" fmla="*/ 3693484 w 3693484"/>
              <a:gd name="connsiteY1-3918" fmla="*/ 6835985 h 6845510"/>
              <a:gd name="connsiteX2-3919" fmla="*/ 2636209 w 3693484"/>
              <a:gd name="connsiteY2-3920" fmla="*/ 3873710 h 6845510"/>
              <a:gd name="connsiteX3-3921" fmla="*/ 2512384 w 3693484"/>
              <a:gd name="connsiteY3-3922" fmla="*/ 3321260 h 6845510"/>
              <a:gd name="connsiteX4-3923" fmla="*/ 2874334 w 3693484"/>
              <a:gd name="connsiteY4-3924" fmla="*/ 2216360 h 6845510"/>
              <a:gd name="connsiteX5-3925" fmla="*/ 3512509 w 3693484"/>
              <a:gd name="connsiteY5-3926" fmla="*/ 1301960 h 6845510"/>
              <a:gd name="connsiteX6-3927" fmla="*/ 3298197 w 3693484"/>
              <a:gd name="connsiteY6-3928" fmla="*/ 1178135 h 6845510"/>
              <a:gd name="connsiteX7-3929" fmla="*/ 2607634 w 3693484"/>
              <a:gd name="connsiteY7-3930" fmla="*/ 1878222 h 6845510"/>
              <a:gd name="connsiteX8-3931" fmla="*/ 2531434 w 3693484"/>
              <a:gd name="connsiteY8-3932" fmla="*/ 1821072 h 6845510"/>
              <a:gd name="connsiteX9-3933" fmla="*/ 2874334 w 3693484"/>
              <a:gd name="connsiteY9-3934" fmla="*/ 563772 h 6845510"/>
              <a:gd name="connsiteX10-3935" fmla="*/ 2598109 w 3693484"/>
              <a:gd name="connsiteY10-3936" fmla="*/ 397084 h 6845510"/>
              <a:gd name="connsiteX11-3937" fmla="*/ 2207584 w 3693484"/>
              <a:gd name="connsiteY11-3938" fmla="*/ 1659147 h 6845510"/>
              <a:gd name="connsiteX12-3939" fmla="*/ 2131384 w 3693484"/>
              <a:gd name="connsiteY12-3940" fmla="*/ 1597235 h 6845510"/>
              <a:gd name="connsiteX13-3941" fmla="*/ 2193297 w 3693484"/>
              <a:gd name="connsiteY13-3942" fmla="*/ 154197 h 6845510"/>
              <a:gd name="connsiteX14-3943" fmla="*/ 1878971 w 3693484"/>
              <a:gd name="connsiteY14-3944" fmla="*/ 163723 h 6845510"/>
              <a:gd name="connsiteX15-3945" fmla="*/ 1798009 w 3693484"/>
              <a:gd name="connsiteY15-3946" fmla="*/ 1554373 h 6845510"/>
              <a:gd name="connsiteX16-3947" fmla="*/ 1674184 w 3693484"/>
              <a:gd name="connsiteY16-3948" fmla="*/ 1559134 h 6845510"/>
              <a:gd name="connsiteX17-3949" fmla="*/ 1593221 w 3693484"/>
              <a:gd name="connsiteY17-3950" fmla="*/ 378035 h 6845510"/>
              <a:gd name="connsiteX18-3951" fmla="*/ 1307472 w 3693484"/>
              <a:gd name="connsiteY18-3952" fmla="*/ 368510 h 6845510"/>
              <a:gd name="connsiteX19-3953" fmla="*/ 1312234 w 3693484"/>
              <a:gd name="connsiteY19-3954" fmla="*/ 1635335 h 6845510"/>
              <a:gd name="connsiteX20-3955" fmla="*/ 1259846 w 3693484"/>
              <a:gd name="connsiteY20-3956" fmla="*/ 2025860 h 6845510"/>
              <a:gd name="connsiteX21-3957" fmla="*/ 902659 w 3693484"/>
              <a:gd name="connsiteY21-3958" fmla="*/ 2302085 h 6845510"/>
              <a:gd name="connsiteX22-3959" fmla="*/ 207334 w 3693484"/>
              <a:gd name="connsiteY22-3960" fmla="*/ 1787735 h 6845510"/>
              <a:gd name="connsiteX23-3961" fmla="*/ 173996 w 3693484"/>
              <a:gd name="connsiteY23-3962" fmla="*/ 2092535 h 6845510"/>
              <a:gd name="connsiteX24-3963" fmla="*/ 731209 w 3693484"/>
              <a:gd name="connsiteY24-3964" fmla="*/ 2797385 h 6845510"/>
              <a:gd name="connsiteX25-3965" fmla="*/ 1359859 w 3693484"/>
              <a:gd name="connsiteY25-3966" fmla="*/ 3530810 h 6845510"/>
              <a:gd name="connsiteX26-3967" fmla="*/ 1578934 w 3693484"/>
              <a:gd name="connsiteY26-3968" fmla="*/ 4064210 h 6845510"/>
              <a:gd name="connsiteX27-3969" fmla="*/ 1969459 w 3693484"/>
              <a:gd name="connsiteY27-3970" fmla="*/ 6845510 h 6845510"/>
              <a:gd name="connsiteX0-3971" fmla="*/ 1969459 w 3693484"/>
              <a:gd name="connsiteY0-3972" fmla="*/ 6845510 h 6845510"/>
              <a:gd name="connsiteX1-3973" fmla="*/ 3693484 w 3693484"/>
              <a:gd name="connsiteY1-3974" fmla="*/ 6835985 h 6845510"/>
              <a:gd name="connsiteX2-3975" fmla="*/ 2636209 w 3693484"/>
              <a:gd name="connsiteY2-3976" fmla="*/ 3873710 h 6845510"/>
              <a:gd name="connsiteX3-3977" fmla="*/ 2512384 w 3693484"/>
              <a:gd name="connsiteY3-3978" fmla="*/ 3321260 h 6845510"/>
              <a:gd name="connsiteX4-3979" fmla="*/ 2874334 w 3693484"/>
              <a:gd name="connsiteY4-3980" fmla="*/ 2216360 h 6845510"/>
              <a:gd name="connsiteX5-3981" fmla="*/ 3512509 w 3693484"/>
              <a:gd name="connsiteY5-3982" fmla="*/ 1301960 h 6845510"/>
              <a:gd name="connsiteX6-3983" fmla="*/ 3298197 w 3693484"/>
              <a:gd name="connsiteY6-3984" fmla="*/ 1178135 h 6845510"/>
              <a:gd name="connsiteX7-3985" fmla="*/ 2607634 w 3693484"/>
              <a:gd name="connsiteY7-3986" fmla="*/ 1878222 h 6845510"/>
              <a:gd name="connsiteX8-3987" fmla="*/ 2531434 w 3693484"/>
              <a:gd name="connsiteY8-3988" fmla="*/ 1821072 h 6845510"/>
              <a:gd name="connsiteX9-3989" fmla="*/ 2874334 w 3693484"/>
              <a:gd name="connsiteY9-3990" fmla="*/ 563772 h 6845510"/>
              <a:gd name="connsiteX10-3991" fmla="*/ 2598109 w 3693484"/>
              <a:gd name="connsiteY10-3992" fmla="*/ 397084 h 6845510"/>
              <a:gd name="connsiteX11-3993" fmla="*/ 2207584 w 3693484"/>
              <a:gd name="connsiteY11-3994" fmla="*/ 1659147 h 6845510"/>
              <a:gd name="connsiteX12-3995" fmla="*/ 2131384 w 3693484"/>
              <a:gd name="connsiteY12-3996" fmla="*/ 1597235 h 6845510"/>
              <a:gd name="connsiteX13-3997" fmla="*/ 2193297 w 3693484"/>
              <a:gd name="connsiteY13-3998" fmla="*/ 154197 h 6845510"/>
              <a:gd name="connsiteX14-3999" fmla="*/ 1878971 w 3693484"/>
              <a:gd name="connsiteY14-4000" fmla="*/ 163723 h 6845510"/>
              <a:gd name="connsiteX15-4001" fmla="*/ 1798009 w 3693484"/>
              <a:gd name="connsiteY15-4002" fmla="*/ 1554373 h 6845510"/>
              <a:gd name="connsiteX16-4003" fmla="*/ 1674184 w 3693484"/>
              <a:gd name="connsiteY16-4004" fmla="*/ 1559134 h 6845510"/>
              <a:gd name="connsiteX17-4005" fmla="*/ 1593221 w 3693484"/>
              <a:gd name="connsiteY17-4006" fmla="*/ 378035 h 6845510"/>
              <a:gd name="connsiteX18-4007" fmla="*/ 1307472 w 3693484"/>
              <a:gd name="connsiteY18-4008" fmla="*/ 368510 h 6845510"/>
              <a:gd name="connsiteX19-4009" fmla="*/ 1312234 w 3693484"/>
              <a:gd name="connsiteY19-4010" fmla="*/ 1635335 h 6845510"/>
              <a:gd name="connsiteX20-4011" fmla="*/ 1259846 w 3693484"/>
              <a:gd name="connsiteY20-4012" fmla="*/ 2025860 h 6845510"/>
              <a:gd name="connsiteX21-4013" fmla="*/ 902659 w 3693484"/>
              <a:gd name="connsiteY21-4014" fmla="*/ 2302085 h 6845510"/>
              <a:gd name="connsiteX22-4015" fmla="*/ 207334 w 3693484"/>
              <a:gd name="connsiteY22-4016" fmla="*/ 1787735 h 6845510"/>
              <a:gd name="connsiteX23-4017" fmla="*/ 173996 w 3693484"/>
              <a:gd name="connsiteY23-4018" fmla="*/ 2092535 h 6845510"/>
              <a:gd name="connsiteX24-4019" fmla="*/ 731209 w 3693484"/>
              <a:gd name="connsiteY24-4020" fmla="*/ 2797385 h 6845510"/>
              <a:gd name="connsiteX25-4021" fmla="*/ 1359859 w 3693484"/>
              <a:gd name="connsiteY25-4022" fmla="*/ 3530810 h 6845510"/>
              <a:gd name="connsiteX26-4023" fmla="*/ 1578934 w 3693484"/>
              <a:gd name="connsiteY26-4024" fmla="*/ 4064210 h 6845510"/>
              <a:gd name="connsiteX27-4025" fmla="*/ 1969459 w 3693484"/>
              <a:gd name="connsiteY27-4026" fmla="*/ 6845510 h 6845510"/>
              <a:gd name="connsiteX0-4027" fmla="*/ 1969459 w 3693484"/>
              <a:gd name="connsiteY0-4028" fmla="*/ 6845510 h 6845510"/>
              <a:gd name="connsiteX1-4029" fmla="*/ 3693484 w 3693484"/>
              <a:gd name="connsiteY1-4030" fmla="*/ 6835985 h 6845510"/>
              <a:gd name="connsiteX2-4031" fmla="*/ 2636209 w 3693484"/>
              <a:gd name="connsiteY2-4032" fmla="*/ 3873710 h 6845510"/>
              <a:gd name="connsiteX3-4033" fmla="*/ 2512384 w 3693484"/>
              <a:gd name="connsiteY3-4034" fmla="*/ 3321260 h 6845510"/>
              <a:gd name="connsiteX4-4035" fmla="*/ 2874334 w 3693484"/>
              <a:gd name="connsiteY4-4036" fmla="*/ 2216360 h 6845510"/>
              <a:gd name="connsiteX5-4037" fmla="*/ 3512509 w 3693484"/>
              <a:gd name="connsiteY5-4038" fmla="*/ 1301960 h 6845510"/>
              <a:gd name="connsiteX6-4039" fmla="*/ 3298197 w 3693484"/>
              <a:gd name="connsiteY6-4040" fmla="*/ 1178135 h 6845510"/>
              <a:gd name="connsiteX7-4041" fmla="*/ 2607634 w 3693484"/>
              <a:gd name="connsiteY7-4042" fmla="*/ 1878222 h 6845510"/>
              <a:gd name="connsiteX8-4043" fmla="*/ 2531434 w 3693484"/>
              <a:gd name="connsiteY8-4044" fmla="*/ 1821072 h 6845510"/>
              <a:gd name="connsiteX9-4045" fmla="*/ 2874334 w 3693484"/>
              <a:gd name="connsiteY9-4046" fmla="*/ 563772 h 6845510"/>
              <a:gd name="connsiteX10-4047" fmla="*/ 2598109 w 3693484"/>
              <a:gd name="connsiteY10-4048" fmla="*/ 397084 h 6845510"/>
              <a:gd name="connsiteX11-4049" fmla="*/ 2207584 w 3693484"/>
              <a:gd name="connsiteY11-4050" fmla="*/ 1659147 h 6845510"/>
              <a:gd name="connsiteX12-4051" fmla="*/ 2131384 w 3693484"/>
              <a:gd name="connsiteY12-4052" fmla="*/ 1597235 h 6845510"/>
              <a:gd name="connsiteX13-4053" fmla="*/ 2193297 w 3693484"/>
              <a:gd name="connsiteY13-4054" fmla="*/ 154197 h 6845510"/>
              <a:gd name="connsiteX14-4055" fmla="*/ 1878971 w 3693484"/>
              <a:gd name="connsiteY14-4056" fmla="*/ 163723 h 6845510"/>
              <a:gd name="connsiteX15-4057" fmla="*/ 1798009 w 3693484"/>
              <a:gd name="connsiteY15-4058" fmla="*/ 1554373 h 6845510"/>
              <a:gd name="connsiteX16-4059" fmla="*/ 1674184 w 3693484"/>
              <a:gd name="connsiteY16-4060" fmla="*/ 1559134 h 6845510"/>
              <a:gd name="connsiteX17-4061" fmla="*/ 1593221 w 3693484"/>
              <a:gd name="connsiteY17-4062" fmla="*/ 378035 h 6845510"/>
              <a:gd name="connsiteX18-4063" fmla="*/ 1307472 w 3693484"/>
              <a:gd name="connsiteY18-4064" fmla="*/ 368510 h 6845510"/>
              <a:gd name="connsiteX19-4065" fmla="*/ 1312234 w 3693484"/>
              <a:gd name="connsiteY19-4066" fmla="*/ 1635335 h 6845510"/>
              <a:gd name="connsiteX20-4067" fmla="*/ 1259846 w 3693484"/>
              <a:gd name="connsiteY20-4068" fmla="*/ 2025860 h 6845510"/>
              <a:gd name="connsiteX21-4069" fmla="*/ 902659 w 3693484"/>
              <a:gd name="connsiteY21-4070" fmla="*/ 2302085 h 6845510"/>
              <a:gd name="connsiteX22-4071" fmla="*/ 207334 w 3693484"/>
              <a:gd name="connsiteY22-4072" fmla="*/ 1787735 h 6845510"/>
              <a:gd name="connsiteX23-4073" fmla="*/ 173996 w 3693484"/>
              <a:gd name="connsiteY23-4074" fmla="*/ 2092535 h 6845510"/>
              <a:gd name="connsiteX24-4075" fmla="*/ 731209 w 3693484"/>
              <a:gd name="connsiteY24-4076" fmla="*/ 2797385 h 6845510"/>
              <a:gd name="connsiteX25-4077" fmla="*/ 1359859 w 3693484"/>
              <a:gd name="connsiteY25-4078" fmla="*/ 3530810 h 6845510"/>
              <a:gd name="connsiteX26-4079" fmla="*/ 1578934 w 3693484"/>
              <a:gd name="connsiteY26-4080" fmla="*/ 4064210 h 6845510"/>
              <a:gd name="connsiteX27-4081" fmla="*/ 1969459 w 3693484"/>
              <a:gd name="connsiteY27-4082" fmla="*/ 6845510 h 6845510"/>
              <a:gd name="connsiteX0-4083" fmla="*/ 1969459 w 3693484"/>
              <a:gd name="connsiteY0-4084" fmla="*/ 6845510 h 6845510"/>
              <a:gd name="connsiteX1-4085" fmla="*/ 3693484 w 3693484"/>
              <a:gd name="connsiteY1-4086" fmla="*/ 6835985 h 6845510"/>
              <a:gd name="connsiteX2-4087" fmla="*/ 2636209 w 3693484"/>
              <a:gd name="connsiteY2-4088" fmla="*/ 3873710 h 6845510"/>
              <a:gd name="connsiteX3-4089" fmla="*/ 2512384 w 3693484"/>
              <a:gd name="connsiteY3-4090" fmla="*/ 3321260 h 6845510"/>
              <a:gd name="connsiteX4-4091" fmla="*/ 2874334 w 3693484"/>
              <a:gd name="connsiteY4-4092" fmla="*/ 2216360 h 6845510"/>
              <a:gd name="connsiteX5-4093" fmla="*/ 3512509 w 3693484"/>
              <a:gd name="connsiteY5-4094" fmla="*/ 1301960 h 6845510"/>
              <a:gd name="connsiteX6-4095" fmla="*/ 3298197 w 3693484"/>
              <a:gd name="connsiteY6-4096" fmla="*/ 1178135 h 6845510"/>
              <a:gd name="connsiteX7-4097" fmla="*/ 2607634 w 3693484"/>
              <a:gd name="connsiteY7-4098" fmla="*/ 1878222 h 6845510"/>
              <a:gd name="connsiteX8-4099" fmla="*/ 2531434 w 3693484"/>
              <a:gd name="connsiteY8-4100" fmla="*/ 1821072 h 6845510"/>
              <a:gd name="connsiteX9-4101" fmla="*/ 2874334 w 3693484"/>
              <a:gd name="connsiteY9-4102" fmla="*/ 563772 h 6845510"/>
              <a:gd name="connsiteX10-4103" fmla="*/ 2598109 w 3693484"/>
              <a:gd name="connsiteY10-4104" fmla="*/ 397084 h 6845510"/>
              <a:gd name="connsiteX11-4105" fmla="*/ 2207584 w 3693484"/>
              <a:gd name="connsiteY11-4106" fmla="*/ 1659147 h 6845510"/>
              <a:gd name="connsiteX12-4107" fmla="*/ 2131384 w 3693484"/>
              <a:gd name="connsiteY12-4108" fmla="*/ 1597235 h 6845510"/>
              <a:gd name="connsiteX13-4109" fmla="*/ 2193297 w 3693484"/>
              <a:gd name="connsiteY13-4110" fmla="*/ 154197 h 6845510"/>
              <a:gd name="connsiteX14-4111" fmla="*/ 1878971 w 3693484"/>
              <a:gd name="connsiteY14-4112" fmla="*/ 163723 h 6845510"/>
              <a:gd name="connsiteX15-4113" fmla="*/ 1798009 w 3693484"/>
              <a:gd name="connsiteY15-4114" fmla="*/ 1554373 h 6845510"/>
              <a:gd name="connsiteX16-4115" fmla="*/ 1674184 w 3693484"/>
              <a:gd name="connsiteY16-4116" fmla="*/ 1559134 h 6845510"/>
              <a:gd name="connsiteX17-4117" fmla="*/ 1593221 w 3693484"/>
              <a:gd name="connsiteY17-4118" fmla="*/ 378035 h 6845510"/>
              <a:gd name="connsiteX18-4119" fmla="*/ 1307472 w 3693484"/>
              <a:gd name="connsiteY18-4120" fmla="*/ 368510 h 6845510"/>
              <a:gd name="connsiteX19-4121" fmla="*/ 1312234 w 3693484"/>
              <a:gd name="connsiteY19-4122" fmla="*/ 1635335 h 6845510"/>
              <a:gd name="connsiteX20-4123" fmla="*/ 1259846 w 3693484"/>
              <a:gd name="connsiteY20-4124" fmla="*/ 2025860 h 6845510"/>
              <a:gd name="connsiteX21-4125" fmla="*/ 902659 w 3693484"/>
              <a:gd name="connsiteY21-4126" fmla="*/ 2302085 h 6845510"/>
              <a:gd name="connsiteX22-4127" fmla="*/ 207334 w 3693484"/>
              <a:gd name="connsiteY22-4128" fmla="*/ 1787735 h 6845510"/>
              <a:gd name="connsiteX23-4129" fmla="*/ 173996 w 3693484"/>
              <a:gd name="connsiteY23-4130" fmla="*/ 2092535 h 6845510"/>
              <a:gd name="connsiteX24-4131" fmla="*/ 731209 w 3693484"/>
              <a:gd name="connsiteY24-4132" fmla="*/ 2797385 h 6845510"/>
              <a:gd name="connsiteX25-4133" fmla="*/ 1359859 w 3693484"/>
              <a:gd name="connsiteY25-4134" fmla="*/ 3530810 h 6845510"/>
              <a:gd name="connsiteX26-4135" fmla="*/ 1578934 w 3693484"/>
              <a:gd name="connsiteY26-4136" fmla="*/ 4064210 h 6845510"/>
              <a:gd name="connsiteX27-4137" fmla="*/ 1969459 w 3693484"/>
              <a:gd name="connsiteY27-4138" fmla="*/ 6845510 h 6845510"/>
              <a:gd name="connsiteX0-4139" fmla="*/ 1969459 w 3693484"/>
              <a:gd name="connsiteY0-4140" fmla="*/ 6845510 h 6845510"/>
              <a:gd name="connsiteX1-4141" fmla="*/ 3693484 w 3693484"/>
              <a:gd name="connsiteY1-4142" fmla="*/ 6835985 h 6845510"/>
              <a:gd name="connsiteX2-4143" fmla="*/ 2636209 w 3693484"/>
              <a:gd name="connsiteY2-4144" fmla="*/ 3873710 h 6845510"/>
              <a:gd name="connsiteX3-4145" fmla="*/ 2512384 w 3693484"/>
              <a:gd name="connsiteY3-4146" fmla="*/ 3321260 h 6845510"/>
              <a:gd name="connsiteX4-4147" fmla="*/ 2874334 w 3693484"/>
              <a:gd name="connsiteY4-4148" fmla="*/ 2216360 h 6845510"/>
              <a:gd name="connsiteX5-4149" fmla="*/ 3512509 w 3693484"/>
              <a:gd name="connsiteY5-4150" fmla="*/ 1301960 h 6845510"/>
              <a:gd name="connsiteX6-4151" fmla="*/ 3298197 w 3693484"/>
              <a:gd name="connsiteY6-4152" fmla="*/ 1178135 h 6845510"/>
              <a:gd name="connsiteX7-4153" fmla="*/ 2607634 w 3693484"/>
              <a:gd name="connsiteY7-4154" fmla="*/ 1878222 h 6845510"/>
              <a:gd name="connsiteX8-4155" fmla="*/ 2531434 w 3693484"/>
              <a:gd name="connsiteY8-4156" fmla="*/ 1821072 h 6845510"/>
              <a:gd name="connsiteX9-4157" fmla="*/ 2874334 w 3693484"/>
              <a:gd name="connsiteY9-4158" fmla="*/ 563772 h 6845510"/>
              <a:gd name="connsiteX10-4159" fmla="*/ 2598109 w 3693484"/>
              <a:gd name="connsiteY10-4160" fmla="*/ 397084 h 6845510"/>
              <a:gd name="connsiteX11-4161" fmla="*/ 2207584 w 3693484"/>
              <a:gd name="connsiteY11-4162" fmla="*/ 1659147 h 6845510"/>
              <a:gd name="connsiteX12-4163" fmla="*/ 2131384 w 3693484"/>
              <a:gd name="connsiteY12-4164" fmla="*/ 1597235 h 6845510"/>
              <a:gd name="connsiteX13-4165" fmla="*/ 2193297 w 3693484"/>
              <a:gd name="connsiteY13-4166" fmla="*/ 154197 h 6845510"/>
              <a:gd name="connsiteX14-4167" fmla="*/ 1878971 w 3693484"/>
              <a:gd name="connsiteY14-4168" fmla="*/ 163723 h 6845510"/>
              <a:gd name="connsiteX15-4169" fmla="*/ 1798009 w 3693484"/>
              <a:gd name="connsiteY15-4170" fmla="*/ 1554373 h 6845510"/>
              <a:gd name="connsiteX16-4171" fmla="*/ 1674184 w 3693484"/>
              <a:gd name="connsiteY16-4172" fmla="*/ 1559134 h 6845510"/>
              <a:gd name="connsiteX17-4173" fmla="*/ 1593221 w 3693484"/>
              <a:gd name="connsiteY17-4174" fmla="*/ 378035 h 6845510"/>
              <a:gd name="connsiteX18-4175" fmla="*/ 1307472 w 3693484"/>
              <a:gd name="connsiteY18-4176" fmla="*/ 368510 h 6845510"/>
              <a:gd name="connsiteX19-4177" fmla="*/ 1312234 w 3693484"/>
              <a:gd name="connsiteY19-4178" fmla="*/ 1635335 h 6845510"/>
              <a:gd name="connsiteX20-4179" fmla="*/ 1259846 w 3693484"/>
              <a:gd name="connsiteY20-4180" fmla="*/ 2025860 h 6845510"/>
              <a:gd name="connsiteX21-4181" fmla="*/ 902659 w 3693484"/>
              <a:gd name="connsiteY21-4182" fmla="*/ 2302085 h 6845510"/>
              <a:gd name="connsiteX22-4183" fmla="*/ 207334 w 3693484"/>
              <a:gd name="connsiteY22-4184" fmla="*/ 1787735 h 6845510"/>
              <a:gd name="connsiteX23-4185" fmla="*/ 173996 w 3693484"/>
              <a:gd name="connsiteY23-4186" fmla="*/ 2092535 h 6845510"/>
              <a:gd name="connsiteX24-4187" fmla="*/ 731209 w 3693484"/>
              <a:gd name="connsiteY24-4188" fmla="*/ 2797385 h 6845510"/>
              <a:gd name="connsiteX25-4189" fmla="*/ 1359859 w 3693484"/>
              <a:gd name="connsiteY25-4190" fmla="*/ 3530810 h 6845510"/>
              <a:gd name="connsiteX26-4191" fmla="*/ 1578934 w 3693484"/>
              <a:gd name="connsiteY26-4192" fmla="*/ 4064210 h 6845510"/>
              <a:gd name="connsiteX27-4193" fmla="*/ 1969459 w 3693484"/>
              <a:gd name="connsiteY27-4194" fmla="*/ 6845510 h 6845510"/>
              <a:gd name="connsiteX0-4195" fmla="*/ 1969459 w 3693484"/>
              <a:gd name="connsiteY0-4196" fmla="*/ 6845510 h 6845510"/>
              <a:gd name="connsiteX1-4197" fmla="*/ 3693484 w 3693484"/>
              <a:gd name="connsiteY1-4198" fmla="*/ 6835985 h 6845510"/>
              <a:gd name="connsiteX2-4199" fmla="*/ 2636209 w 3693484"/>
              <a:gd name="connsiteY2-4200" fmla="*/ 3873710 h 6845510"/>
              <a:gd name="connsiteX3-4201" fmla="*/ 2512384 w 3693484"/>
              <a:gd name="connsiteY3-4202" fmla="*/ 3321260 h 6845510"/>
              <a:gd name="connsiteX4-4203" fmla="*/ 2874334 w 3693484"/>
              <a:gd name="connsiteY4-4204" fmla="*/ 2216360 h 6845510"/>
              <a:gd name="connsiteX5-4205" fmla="*/ 3512509 w 3693484"/>
              <a:gd name="connsiteY5-4206" fmla="*/ 1301960 h 6845510"/>
              <a:gd name="connsiteX6-4207" fmla="*/ 3298197 w 3693484"/>
              <a:gd name="connsiteY6-4208" fmla="*/ 1178135 h 6845510"/>
              <a:gd name="connsiteX7-4209" fmla="*/ 2607634 w 3693484"/>
              <a:gd name="connsiteY7-4210" fmla="*/ 1878222 h 6845510"/>
              <a:gd name="connsiteX8-4211" fmla="*/ 2531434 w 3693484"/>
              <a:gd name="connsiteY8-4212" fmla="*/ 1821072 h 6845510"/>
              <a:gd name="connsiteX9-4213" fmla="*/ 2874334 w 3693484"/>
              <a:gd name="connsiteY9-4214" fmla="*/ 563772 h 6845510"/>
              <a:gd name="connsiteX10-4215" fmla="*/ 2598109 w 3693484"/>
              <a:gd name="connsiteY10-4216" fmla="*/ 397084 h 6845510"/>
              <a:gd name="connsiteX11-4217" fmla="*/ 2207584 w 3693484"/>
              <a:gd name="connsiteY11-4218" fmla="*/ 1659147 h 6845510"/>
              <a:gd name="connsiteX12-4219" fmla="*/ 2131384 w 3693484"/>
              <a:gd name="connsiteY12-4220" fmla="*/ 1597235 h 6845510"/>
              <a:gd name="connsiteX13-4221" fmla="*/ 2193297 w 3693484"/>
              <a:gd name="connsiteY13-4222" fmla="*/ 154197 h 6845510"/>
              <a:gd name="connsiteX14-4223" fmla="*/ 1878971 w 3693484"/>
              <a:gd name="connsiteY14-4224" fmla="*/ 163723 h 6845510"/>
              <a:gd name="connsiteX15-4225" fmla="*/ 1798009 w 3693484"/>
              <a:gd name="connsiteY15-4226" fmla="*/ 1554373 h 6845510"/>
              <a:gd name="connsiteX16-4227" fmla="*/ 1674184 w 3693484"/>
              <a:gd name="connsiteY16-4228" fmla="*/ 1559134 h 6845510"/>
              <a:gd name="connsiteX17-4229" fmla="*/ 1593221 w 3693484"/>
              <a:gd name="connsiteY17-4230" fmla="*/ 378035 h 6845510"/>
              <a:gd name="connsiteX18-4231" fmla="*/ 1307472 w 3693484"/>
              <a:gd name="connsiteY18-4232" fmla="*/ 368510 h 6845510"/>
              <a:gd name="connsiteX19-4233" fmla="*/ 1312234 w 3693484"/>
              <a:gd name="connsiteY19-4234" fmla="*/ 1635335 h 6845510"/>
              <a:gd name="connsiteX20-4235" fmla="*/ 1259846 w 3693484"/>
              <a:gd name="connsiteY20-4236" fmla="*/ 2025860 h 6845510"/>
              <a:gd name="connsiteX21-4237" fmla="*/ 902659 w 3693484"/>
              <a:gd name="connsiteY21-4238" fmla="*/ 2302085 h 6845510"/>
              <a:gd name="connsiteX22-4239" fmla="*/ 207334 w 3693484"/>
              <a:gd name="connsiteY22-4240" fmla="*/ 1787735 h 6845510"/>
              <a:gd name="connsiteX23-4241" fmla="*/ 173996 w 3693484"/>
              <a:gd name="connsiteY23-4242" fmla="*/ 2092535 h 6845510"/>
              <a:gd name="connsiteX24-4243" fmla="*/ 731209 w 3693484"/>
              <a:gd name="connsiteY24-4244" fmla="*/ 2797385 h 6845510"/>
              <a:gd name="connsiteX25-4245" fmla="*/ 1359859 w 3693484"/>
              <a:gd name="connsiteY25-4246" fmla="*/ 3530810 h 6845510"/>
              <a:gd name="connsiteX26-4247" fmla="*/ 1578934 w 3693484"/>
              <a:gd name="connsiteY26-4248" fmla="*/ 4064210 h 6845510"/>
              <a:gd name="connsiteX27-4249" fmla="*/ 1969459 w 3693484"/>
              <a:gd name="connsiteY27-4250" fmla="*/ 6845510 h 6845510"/>
              <a:gd name="connsiteX0-4251" fmla="*/ 1969459 w 3693484"/>
              <a:gd name="connsiteY0-4252" fmla="*/ 6845510 h 6845510"/>
              <a:gd name="connsiteX1-4253" fmla="*/ 3693484 w 3693484"/>
              <a:gd name="connsiteY1-4254" fmla="*/ 6835985 h 6845510"/>
              <a:gd name="connsiteX2-4255" fmla="*/ 2636209 w 3693484"/>
              <a:gd name="connsiteY2-4256" fmla="*/ 3873710 h 6845510"/>
              <a:gd name="connsiteX3-4257" fmla="*/ 2512384 w 3693484"/>
              <a:gd name="connsiteY3-4258" fmla="*/ 3321260 h 6845510"/>
              <a:gd name="connsiteX4-4259" fmla="*/ 2874334 w 3693484"/>
              <a:gd name="connsiteY4-4260" fmla="*/ 2216360 h 6845510"/>
              <a:gd name="connsiteX5-4261" fmla="*/ 3512509 w 3693484"/>
              <a:gd name="connsiteY5-4262" fmla="*/ 1301960 h 6845510"/>
              <a:gd name="connsiteX6-4263" fmla="*/ 3298197 w 3693484"/>
              <a:gd name="connsiteY6-4264" fmla="*/ 1178135 h 6845510"/>
              <a:gd name="connsiteX7-4265" fmla="*/ 2607634 w 3693484"/>
              <a:gd name="connsiteY7-4266" fmla="*/ 1878222 h 6845510"/>
              <a:gd name="connsiteX8-4267" fmla="*/ 2531434 w 3693484"/>
              <a:gd name="connsiteY8-4268" fmla="*/ 1821072 h 6845510"/>
              <a:gd name="connsiteX9-4269" fmla="*/ 2874334 w 3693484"/>
              <a:gd name="connsiteY9-4270" fmla="*/ 563772 h 6845510"/>
              <a:gd name="connsiteX10-4271" fmla="*/ 2598109 w 3693484"/>
              <a:gd name="connsiteY10-4272" fmla="*/ 397084 h 6845510"/>
              <a:gd name="connsiteX11-4273" fmla="*/ 2207584 w 3693484"/>
              <a:gd name="connsiteY11-4274" fmla="*/ 1659147 h 6845510"/>
              <a:gd name="connsiteX12-4275" fmla="*/ 2131384 w 3693484"/>
              <a:gd name="connsiteY12-4276" fmla="*/ 1597235 h 6845510"/>
              <a:gd name="connsiteX13-4277" fmla="*/ 2193297 w 3693484"/>
              <a:gd name="connsiteY13-4278" fmla="*/ 154197 h 6845510"/>
              <a:gd name="connsiteX14-4279" fmla="*/ 1878971 w 3693484"/>
              <a:gd name="connsiteY14-4280" fmla="*/ 163723 h 6845510"/>
              <a:gd name="connsiteX15-4281" fmla="*/ 1798009 w 3693484"/>
              <a:gd name="connsiteY15-4282" fmla="*/ 1554373 h 6845510"/>
              <a:gd name="connsiteX16-4283" fmla="*/ 1674184 w 3693484"/>
              <a:gd name="connsiteY16-4284" fmla="*/ 1559134 h 6845510"/>
              <a:gd name="connsiteX17-4285" fmla="*/ 1593221 w 3693484"/>
              <a:gd name="connsiteY17-4286" fmla="*/ 378035 h 6845510"/>
              <a:gd name="connsiteX18-4287" fmla="*/ 1307472 w 3693484"/>
              <a:gd name="connsiteY18-4288" fmla="*/ 368510 h 6845510"/>
              <a:gd name="connsiteX19-4289" fmla="*/ 1312234 w 3693484"/>
              <a:gd name="connsiteY19-4290" fmla="*/ 1635335 h 6845510"/>
              <a:gd name="connsiteX20-4291" fmla="*/ 1259846 w 3693484"/>
              <a:gd name="connsiteY20-4292" fmla="*/ 2025860 h 6845510"/>
              <a:gd name="connsiteX21-4293" fmla="*/ 902659 w 3693484"/>
              <a:gd name="connsiteY21-4294" fmla="*/ 2302085 h 6845510"/>
              <a:gd name="connsiteX22-4295" fmla="*/ 207334 w 3693484"/>
              <a:gd name="connsiteY22-4296" fmla="*/ 1787735 h 6845510"/>
              <a:gd name="connsiteX23-4297" fmla="*/ 173996 w 3693484"/>
              <a:gd name="connsiteY23-4298" fmla="*/ 2092535 h 6845510"/>
              <a:gd name="connsiteX24-4299" fmla="*/ 731209 w 3693484"/>
              <a:gd name="connsiteY24-4300" fmla="*/ 2797385 h 6845510"/>
              <a:gd name="connsiteX25-4301" fmla="*/ 1359859 w 3693484"/>
              <a:gd name="connsiteY25-4302" fmla="*/ 3530810 h 6845510"/>
              <a:gd name="connsiteX26-4303" fmla="*/ 1578934 w 3693484"/>
              <a:gd name="connsiteY26-4304" fmla="*/ 4064210 h 6845510"/>
              <a:gd name="connsiteX27-4305" fmla="*/ 1969459 w 3693484"/>
              <a:gd name="connsiteY27-4306" fmla="*/ 6845510 h 6845510"/>
              <a:gd name="connsiteX0-4307" fmla="*/ 1969459 w 3693484"/>
              <a:gd name="connsiteY0-4308" fmla="*/ 6845510 h 6845510"/>
              <a:gd name="connsiteX1-4309" fmla="*/ 3693484 w 3693484"/>
              <a:gd name="connsiteY1-4310" fmla="*/ 6835985 h 6845510"/>
              <a:gd name="connsiteX2-4311" fmla="*/ 2636209 w 3693484"/>
              <a:gd name="connsiteY2-4312" fmla="*/ 3873710 h 6845510"/>
              <a:gd name="connsiteX3-4313" fmla="*/ 2512384 w 3693484"/>
              <a:gd name="connsiteY3-4314" fmla="*/ 3321260 h 6845510"/>
              <a:gd name="connsiteX4-4315" fmla="*/ 2874334 w 3693484"/>
              <a:gd name="connsiteY4-4316" fmla="*/ 2216360 h 6845510"/>
              <a:gd name="connsiteX5-4317" fmla="*/ 3512509 w 3693484"/>
              <a:gd name="connsiteY5-4318" fmla="*/ 1301960 h 6845510"/>
              <a:gd name="connsiteX6-4319" fmla="*/ 3298197 w 3693484"/>
              <a:gd name="connsiteY6-4320" fmla="*/ 1178135 h 6845510"/>
              <a:gd name="connsiteX7-4321" fmla="*/ 2607634 w 3693484"/>
              <a:gd name="connsiteY7-4322" fmla="*/ 1878222 h 6845510"/>
              <a:gd name="connsiteX8-4323" fmla="*/ 2531434 w 3693484"/>
              <a:gd name="connsiteY8-4324" fmla="*/ 1821072 h 6845510"/>
              <a:gd name="connsiteX9-4325" fmla="*/ 2874334 w 3693484"/>
              <a:gd name="connsiteY9-4326" fmla="*/ 563772 h 6845510"/>
              <a:gd name="connsiteX10-4327" fmla="*/ 2598109 w 3693484"/>
              <a:gd name="connsiteY10-4328" fmla="*/ 397084 h 6845510"/>
              <a:gd name="connsiteX11-4329" fmla="*/ 2207584 w 3693484"/>
              <a:gd name="connsiteY11-4330" fmla="*/ 1659147 h 6845510"/>
              <a:gd name="connsiteX12-4331" fmla="*/ 2131384 w 3693484"/>
              <a:gd name="connsiteY12-4332" fmla="*/ 1597235 h 6845510"/>
              <a:gd name="connsiteX13-4333" fmla="*/ 2193297 w 3693484"/>
              <a:gd name="connsiteY13-4334" fmla="*/ 154197 h 6845510"/>
              <a:gd name="connsiteX14-4335" fmla="*/ 1878971 w 3693484"/>
              <a:gd name="connsiteY14-4336" fmla="*/ 163723 h 6845510"/>
              <a:gd name="connsiteX15-4337" fmla="*/ 1798009 w 3693484"/>
              <a:gd name="connsiteY15-4338" fmla="*/ 1554373 h 6845510"/>
              <a:gd name="connsiteX16-4339" fmla="*/ 1674184 w 3693484"/>
              <a:gd name="connsiteY16-4340" fmla="*/ 1559134 h 6845510"/>
              <a:gd name="connsiteX17-4341" fmla="*/ 1593221 w 3693484"/>
              <a:gd name="connsiteY17-4342" fmla="*/ 378035 h 6845510"/>
              <a:gd name="connsiteX18-4343" fmla="*/ 1307472 w 3693484"/>
              <a:gd name="connsiteY18-4344" fmla="*/ 368510 h 6845510"/>
              <a:gd name="connsiteX19-4345" fmla="*/ 1312234 w 3693484"/>
              <a:gd name="connsiteY19-4346" fmla="*/ 1635335 h 6845510"/>
              <a:gd name="connsiteX20-4347" fmla="*/ 1259846 w 3693484"/>
              <a:gd name="connsiteY20-4348" fmla="*/ 2025860 h 6845510"/>
              <a:gd name="connsiteX21-4349" fmla="*/ 902659 w 3693484"/>
              <a:gd name="connsiteY21-4350" fmla="*/ 2302085 h 6845510"/>
              <a:gd name="connsiteX22-4351" fmla="*/ 207334 w 3693484"/>
              <a:gd name="connsiteY22-4352" fmla="*/ 1787735 h 6845510"/>
              <a:gd name="connsiteX23-4353" fmla="*/ 173996 w 3693484"/>
              <a:gd name="connsiteY23-4354" fmla="*/ 2092535 h 6845510"/>
              <a:gd name="connsiteX24-4355" fmla="*/ 731209 w 3693484"/>
              <a:gd name="connsiteY24-4356" fmla="*/ 2797385 h 6845510"/>
              <a:gd name="connsiteX25-4357" fmla="*/ 1359859 w 3693484"/>
              <a:gd name="connsiteY25-4358" fmla="*/ 3530810 h 6845510"/>
              <a:gd name="connsiteX26-4359" fmla="*/ 1578934 w 3693484"/>
              <a:gd name="connsiteY26-4360" fmla="*/ 4064210 h 6845510"/>
              <a:gd name="connsiteX27-4361" fmla="*/ 1969459 w 3693484"/>
              <a:gd name="connsiteY27-4362" fmla="*/ 6845510 h 6845510"/>
              <a:gd name="connsiteX0-4363" fmla="*/ 1969459 w 3693484"/>
              <a:gd name="connsiteY0-4364" fmla="*/ 6845510 h 6845510"/>
              <a:gd name="connsiteX1-4365" fmla="*/ 3693484 w 3693484"/>
              <a:gd name="connsiteY1-4366" fmla="*/ 6835985 h 6845510"/>
              <a:gd name="connsiteX2-4367" fmla="*/ 2636209 w 3693484"/>
              <a:gd name="connsiteY2-4368" fmla="*/ 3873710 h 6845510"/>
              <a:gd name="connsiteX3-4369" fmla="*/ 2512384 w 3693484"/>
              <a:gd name="connsiteY3-4370" fmla="*/ 3321260 h 6845510"/>
              <a:gd name="connsiteX4-4371" fmla="*/ 2874334 w 3693484"/>
              <a:gd name="connsiteY4-4372" fmla="*/ 2216360 h 6845510"/>
              <a:gd name="connsiteX5-4373" fmla="*/ 3512509 w 3693484"/>
              <a:gd name="connsiteY5-4374" fmla="*/ 1301960 h 6845510"/>
              <a:gd name="connsiteX6-4375" fmla="*/ 3298197 w 3693484"/>
              <a:gd name="connsiteY6-4376" fmla="*/ 1178135 h 6845510"/>
              <a:gd name="connsiteX7-4377" fmla="*/ 2607634 w 3693484"/>
              <a:gd name="connsiteY7-4378" fmla="*/ 1878222 h 6845510"/>
              <a:gd name="connsiteX8-4379" fmla="*/ 2531434 w 3693484"/>
              <a:gd name="connsiteY8-4380" fmla="*/ 1821072 h 6845510"/>
              <a:gd name="connsiteX9-4381" fmla="*/ 2874334 w 3693484"/>
              <a:gd name="connsiteY9-4382" fmla="*/ 563772 h 6845510"/>
              <a:gd name="connsiteX10-4383" fmla="*/ 2598109 w 3693484"/>
              <a:gd name="connsiteY10-4384" fmla="*/ 397084 h 6845510"/>
              <a:gd name="connsiteX11-4385" fmla="*/ 2207584 w 3693484"/>
              <a:gd name="connsiteY11-4386" fmla="*/ 1659147 h 6845510"/>
              <a:gd name="connsiteX12-4387" fmla="*/ 2131384 w 3693484"/>
              <a:gd name="connsiteY12-4388" fmla="*/ 1597235 h 6845510"/>
              <a:gd name="connsiteX13-4389" fmla="*/ 2193297 w 3693484"/>
              <a:gd name="connsiteY13-4390" fmla="*/ 154197 h 6845510"/>
              <a:gd name="connsiteX14-4391" fmla="*/ 1878971 w 3693484"/>
              <a:gd name="connsiteY14-4392" fmla="*/ 163723 h 6845510"/>
              <a:gd name="connsiteX15-4393" fmla="*/ 1798009 w 3693484"/>
              <a:gd name="connsiteY15-4394" fmla="*/ 1554373 h 6845510"/>
              <a:gd name="connsiteX16-4395" fmla="*/ 1674184 w 3693484"/>
              <a:gd name="connsiteY16-4396" fmla="*/ 1559134 h 6845510"/>
              <a:gd name="connsiteX17-4397" fmla="*/ 1593221 w 3693484"/>
              <a:gd name="connsiteY17-4398" fmla="*/ 378035 h 6845510"/>
              <a:gd name="connsiteX18-4399" fmla="*/ 1307472 w 3693484"/>
              <a:gd name="connsiteY18-4400" fmla="*/ 368510 h 6845510"/>
              <a:gd name="connsiteX19-4401" fmla="*/ 1312234 w 3693484"/>
              <a:gd name="connsiteY19-4402" fmla="*/ 1635335 h 6845510"/>
              <a:gd name="connsiteX20-4403" fmla="*/ 1259846 w 3693484"/>
              <a:gd name="connsiteY20-4404" fmla="*/ 2025860 h 6845510"/>
              <a:gd name="connsiteX21-4405" fmla="*/ 902659 w 3693484"/>
              <a:gd name="connsiteY21-4406" fmla="*/ 2302085 h 6845510"/>
              <a:gd name="connsiteX22-4407" fmla="*/ 207334 w 3693484"/>
              <a:gd name="connsiteY22-4408" fmla="*/ 1787735 h 6845510"/>
              <a:gd name="connsiteX23-4409" fmla="*/ 173996 w 3693484"/>
              <a:gd name="connsiteY23-4410" fmla="*/ 2092535 h 6845510"/>
              <a:gd name="connsiteX24-4411" fmla="*/ 731209 w 3693484"/>
              <a:gd name="connsiteY24-4412" fmla="*/ 2797385 h 6845510"/>
              <a:gd name="connsiteX25-4413" fmla="*/ 1359859 w 3693484"/>
              <a:gd name="connsiteY25-4414" fmla="*/ 3530810 h 6845510"/>
              <a:gd name="connsiteX26-4415" fmla="*/ 1578934 w 3693484"/>
              <a:gd name="connsiteY26-4416" fmla="*/ 4064210 h 6845510"/>
              <a:gd name="connsiteX27-4417" fmla="*/ 1969459 w 3693484"/>
              <a:gd name="connsiteY27-4418" fmla="*/ 6845510 h 6845510"/>
              <a:gd name="connsiteX0-4419" fmla="*/ 1969459 w 3693484"/>
              <a:gd name="connsiteY0-4420" fmla="*/ 6845510 h 6845510"/>
              <a:gd name="connsiteX1-4421" fmla="*/ 3693484 w 3693484"/>
              <a:gd name="connsiteY1-4422" fmla="*/ 6835985 h 6845510"/>
              <a:gd name="connsiteX2-4423" fmla="*/ 2636209 w 3693484"/>
              <a:gd name="connsiteY2-4424" fmla="*/ 3873710 h 6845510"/>
              <a:gd name="connsiteX3-4425" fmla="*/ 2512384 w 3693484"/>
              <a:gd name="connsiteY3-4426" fmla="*/ 3321260 h 6845510"/>
              <a:gd name="connsiteX4-4427" fmla="*/ 2864809 w 3693484"/>
              <a:gd name="connsiteY4-4428" fmla="*/ 2197310 h 6845510"/>
              <a:gd name="connsiteX5-4429" fmla="*/ 3512509 w 3693484"/>
              <a:gd name="connsiteY5-4430" fmla="*/ 1301960 h 6845510"/>
              <a:gd name="connsiteX6-4431" fmla="*/ 3298197 w 3693484"/>
              <a:gd name="connsiteY6-4432" fmla="*/ 1178135 h 6845510"/>
              <a:gd name="connsiteX7-4433" fmla="*/ 2607634 w 3693484"/>
              <a:gd name="connsiteY7-4434" fmla="*/ 1878222 h 6845510"/>
              <a:gd name="connsiteX8-4435" fmla="*/ 2531434 w 3693484"/>
              <a:gd name="connsiteY8-4436" fmla="*/ 1821072 h 6845510"/>
              <a:gd name="connsiteX9-4437" fmla="*/ 2874334 w 3693484"/>
              <a:gd name="connsiteY9-4438" fmla="*/ 563772 h 6845510"/>
              <a:gd name="connsiteX10-4439" fmla="*/ 2598109 w 3693484"/>
              <a:gd name="connsiteY10-4440" fmla="*/ 397084 h 6845510"/>
              <a:gd name="connsiteX11-4441" fmla="*/ 2207584 w 3693484"/>
              <a:gd name="connsiteY11-4442" fmla="*/ 1659147 h 6845510"/>
              <a:gd name="connsiteX12-4443" fmla="*/ 2131384 w 3693484"/>
              <a:gd name="connsiteY12-4444" fmla="*/ 1597235 h 6845510"/>
              <a:gd name="connsiteX13-4445" fmla="*/ 2193297 w 3693484"/>
              <a:gd name="connsiteY13-4446" fmla="*/ 154197 h 6845510"/>
              <a:gd name="connsiteX14-4447" fmla="*/ 1878971 w 3693484"/>
              <a:gd name="connsiteY14-4448" fmla="*/ 163723 h 6845510"/>
              <a:gd name="connsiteX15-4449" fmla="*/ 1798009 w 3693484"/>
              <a:gd name="connsiteY15-4450" fmla="*/ 1554373 h 6845510"/>
              <a:gd name="connsiteX16-4451" fmla="*/ 1674184 w 3693484"/>
              <a:gd name="connsiteY16-4452" fmla="*/ 1559134 h 6845510"/>
              <a:gd name="connsiteX17-4453" fmla="*/ 1593221 w 3693484"/>
              <a:gd name="connsiteY17-4454" fmla="*/ 378035 h 6845510"/>
              <a:gd name="connsiteX18-4455" fmla="*/ 1307472 w 3693484"/>
              <a:gd name="connsiteY18-4456" fmla="*/ 368510 h 6845510"/>
              <a:gd name="connsiteX19-4457" fmla="*/ 1312234 w 3693484"/>
              <a:gd name="connsiteY19-4458" fmla="*/ 1635335 h 6845510"/>
              <a:gd name="connsiteX20-4459" fmla="*/ 1259846 w 3693484"/>
              <a:gd name="connsiteY20-4460" fmla="*/ 2025860 h 6845510"/>
              <a:gd name="connsiteX21-4461" fmla="*/ 902659 w 3693484"/>
              <a:gd name="connsiteY21-4462" fmla="*/ 2302085 h 6845510"/>
              <a:gd name="connsiteX22-4463" fmla="*/ 207334 w 3693484"/>
              <a:gd name="connsiteY22-4464" fmla="*/ 1787735 h 6845510"/>
              <a:gd name="connsiteX23-4465" fmla="*/ 173996 w 3693484"/>
              <a:gd name="connsiteY23-4466" fmla="*/ 2092535 h 6845510"/>
              <a:gd name="connsiteX24-4467" fmla="*/ 731209 w 3693484"/>
              <a:gd name="connsiteY24-4468" fmla="*/ 2797385 h 6845510"/>
              <a:gd name="connsiteX25-4469" fmla="*/ 1359859 w 3693484"/>
              <a:gd name="connsiteY25-4470" fmla="*/ 3530810 h 6845510"/>
              <a:gd name="connsiteX26-4471" fmla="*/ 1578934 w 3693484"/>
              <a:gd name="connsiteY26-4472" fmla="*/ 4064210 h 6845510"/>
              <a:gd name="connsiteX27-4473" fmla="*/ 1969459 w 3693484"/>
              <a:gd name="connsiteY27-4474" fmla="*/ 6845510 h 6845510"/>
              <a:gd name="connsiteX0-4475" fmla="*/ 1969459 w 3693484"/>
              <a:gd name="connsiteY0-4476" fmla="*/ 6845510 h 6845510"/>
              <a:gd name="connsiteX1-4477" fmla="*/ 3693484 w 3693484"/>
              <a:gd name="connsiteY1-4478" fmla="*/ 6835985 h 6845510"/>
              <a:gd name="connsiteX2-4479" fmla="*/ 2636209 w 3693484"/>
              <a:gd name="connsiteY2-4480" fmla="*/ 3873710 h 6845510"/>
              <a:gd name="connsiteX3-4481" fmla="*/ 2512384 w 3693484"/>
              <a:gd name="connsiteY3-4482" fmla="*/ 3321260 h 6845510"/>
              <a:gd name="connsiteX4-4483" fmla="*/ 2883859 w 3693484"/>
              <a:gd name="connsiteY4-4484" fmla="*/ 2092535 h 6845510"/>
              <a:gd name="connsiteX5-4485" fmla="*/ 3512509 w 3693484"/>
              <a:gd name="connsiteY5-4486" fmla="*/ 1301960 h 6845510"/>
              <a:gd name="connsiteX6-4487" fmla="*/ 3298197 w 3693484"/>
              <a:gd name="connsiteY6-4488" fmla="*/ 1178135 h 6845510"/>
              <a:gd name="connsiteX7-4489" fmla="*/ 2607634 w 3693484"/>
              <a:gd name="connsiteY7-4490" fmla="*/ 1878222 h 6845510"/>
              <a:gd name="connsiteX8-4491" fmla="*/ 2531434 w 3693484"/>
              <a:gd name="connsiteY8-4492" fmla="*/ 1821072 h 6845510"/>
              <a:gd name="connsiteX9-4493" fmla="*/ 2874334 w 3693484"/>
              <a:gd name="connsiteY9-4494" fmla="*/ 563772 h 6845510"/>
              <a:gd name="connsiteX10-4495" fmla="*/ 2598109 w 3693484"/>
              <a:gd name="connsiteY10-4496" fmla="*/ 397084 h 6845510"/>
              <a:gd name="connsiteX11-4497" fmla="*/ 2207584 w 3693484"/>
              <a:gd name="connsiteY11-4498" fmla="*/ 1659147 h 6845510"/>
              <a:gd name="connsiteX12-4499" fmla="*/ 2131384 w 3693484"/>
              <a:gd name="connsiteY12-4500" fmla="*/ 1597235 h 6845510"/>
              <a:gd name="connsiteX13-4501" fmla="*/ 2193297 w 3693484"/>
              <a:gd name="connsiteY13-4502" fmla="*/ 154197 h 6845510"/>
              <a:gd name="connsiteX14-4503" fmla="*/ 1878971 w 3693484"/>
              <a:gd name="connsiteY14-4504" fmla="*/ 163723 h 6845510"/>
              <a:gd name="connsiteX15-4505" fmla="*/ 1798009 w 3693484"/>
              <a:gd name="connsiteY15-4506" fmla="*/ 1554373 h 6845510"/>
              <a:gd name="connsiteX16-4507" fmla="*/ 1674184 w 3693484"/>
              <a:gd name="connsiteY16-4508" fmla="*/ 1559134 h 6845510"/>
              <a:gd name="connsiteX17-4509" fmla="*/ 1593221 w 3693484"/>
              <a:gd name="connsiteY17-4510" fmla="*/ 378035 h 6845510"/>
              <a:gd name="connsiteX18-4511" fmla="*/ 1307472 w 3693484"/>
              <a:gd name="connsiteY18-4512" fmla="*/ 368510 h 6845510"/>
              <a:gd name="connsiteX19-4513" fmla="*/ 1312234 w 3693484"/>
              <a:gd name="connsiteY19-4514" fmla="*/ 1635335 h 6845510"/>
              <a:gd name="connsiteX20-4515" fmla="*/ 1259846 w 3693484"/>
              <a:gd name="connsiteY20-4516" fmla="*/ 2025860 h 6845510"/>
              <a:gd name="connsiteX21-4517" fmla="*/ 902659 w 3693484"/>
              <a:gd name="connsiteY21-4518" fmla="*/ 2302085 h 6845510"/>
              <a:gd name="connsiteX22-4519" fmla="*/ 207334 w 3693484"/>
              <a:gd name="connsiteY22-4520" fmla="*/ 1787735 h 6845510"/>
              <a:gd name="connsiteX23-4521" fmla="*/ 173996 w 3693484"/>
              <a:gd name="connsiteY23-4522" fmla="*/ 2092535 h 6845510"/>
              <a:gd name="connsiteX24-4523" fmla="*/ 731209 w 3693484"/>
              <a:gd name="connsiteY24-4524" fmla="*/ 2797385 h 6845510"/>
              <a:gd name="connsiteX25-4525" fmla="*/ 1359859 w 3693484"/>
              <a:gd name="connsiteY25-4526" fmla="*/ 3530810 h 6845510"/>
              <a:gd name="connsiteX26-4527" fmla="*/ 1578934 w 3693484"/>
              <a:gd name="connsiteY26-4528" fmla="*/ 4064210 h 6845510"/>
              <a:gd name="connsiteX27-4529" fmla="*/ 1969459 w 3693484"/>
              <a:gd name="connsiteY27-4530" fmla="*/ 6845510 h 6845510"/>
              <a:gd name="connsiteX0-4531" fmla="*/ 1969459 w 3693484"/>
              <a:gd name="connsiteY0-4532" fmla="*/ 6845510 h 6845510"/>
              <a:gd name="connsiteX1-4533" fmla="*/ 3693484 w 3693484"/>
              <a:gd name="connsiteY1-4534" fmla="*/ 6835985 h 6845510"/>
              <a:gd name="connsiteX2-4535" fmla="*/ 2636209 w 3693484"/>
              <a:gd name="connsiteY2-4536" fmla="*/ 3873710 h 6845510"/>
              <a:gd name="connsiteX3-4537" fmla="*/ 2512384 w 3693484"/>
              <a:gd name="connsiteY3-4538" fmla="*/ 3321260 h 6845510"/>
              <a:gd name="connsiteX4-4539" fmla="*/ 2921959 w 3693484"/>
              <a:gd name="connsiteY4-4540" fmla="*/ 2097298 h 6845510"/>
              <a:gd name="connsiteX5-4541" fmla="*/ 3512509 w 3693484"/>
              <a:gd name="connsiteY5-4542" fmla="*/ 1301960 h 6845510"/>
              <a:gd name="connsiteX6-4543" fmla="*/ 3298197 w 3693484"/>
              <a:gd name="connsiteY6-4544" fmla="*/ 1178135 h 6845510"/>
              <a:gd name="connsiteX7-4545" fmla="*/ 2607634 w 3693484"/>
              <a:gd name="connsiteY7-4546" fmla="*/ 1878222 h 6845510"/>
              <a:gd name="connsiteX8-4547" fmla="*/ 2531434 w 3693484"/>
              <a:gd name="connsiteY8-4548" fmla="*/ 1821072 h 6845510"/>
              <a:gd name="connsiteX9-4549" fmla="*/ 2874334 w 3693484"/>
              <a:gd name="connsiteY9-4550" fmla="*/ 563772 h 6845510"/>
              <a:gd name="connsiteX10-4551" fmla="*/ 2598109 w 3693484"/>
              <a:gd name="connsiteY10-4552" fmla="*/ 397084 h 6845510"/>
              <a:gd name="connsiteX11-4553" fmla="*/ 2207584 w 3693484"/>
              <a:gd name="connsiteY11-4554" fmla="*/ 1659147 h 6845510"/>
              <a:gd name="connsiteX12-4555" fmla="*/ 2131384 w 3693484"/>
              <a:gd name="connsiteY12-4556" fmla="*/ 1597235 h 6845510"/>
              <a:gd name="connsiteX13-4557" fmla="*/ 2193297 w 3693484"/>
              <a:gd name="connsiteY13-4558" fmla="*/ 154197 h 6845510"/>
              <a:gd name="connsiteX14-4559" fmla="*/ 1878971 w 3693484"/>
              <a:gd name="connsiteY14-4560" fmla="*/ 163723 h 6845510"/>
              <a:gd name="connsiteX15-4561" fmla="*/ 1798009 w 3693484"/>
              <a:gd name="connsiteY15-4562" fmla="*/ 1554373 h 6845510"/>
              <a:gd name="connsiteX16-4563" fmla="*/ 1674184 w 3693484"/>
              <a:gd name="connsiteY16-4564" fmla="*/ 1559134 h 6845510"/>
              <a:gd name="connsiteX17-4565" fmla="*/ 1593221 w 3693484"/>
              <a:gd name="connsiteY17-4566" fmla="*/ 378035 h 6845510"/>
              <a:gd name="connsiteX18-4567" fmla="*/ 1307472 w 3693484"/>
              <a:gd name="connsiteY18-4568" fmla="*/ 368510 h 6845510"/>
              <a:gd name="connsiteX19-4569" fmla="*/ 1312234 w 3693484"/>
              <a:gd name="connsiteY19-4570" fmla="*/ 1635335 h 6845510"/>
              <a:gd name="connsiteX20-4571" fmla="*/ 1259846 w 3693484"/>
              <a:gd name="connsiteY20-4572" fmla="*/ 2025860 h 6845510"/>
              <a:gd name="connsiteX21-4573" fmla="*/ 902659 w 3693484"/>
              <a:gd name="connsiteY21-4574" fmla="*/ 2302085 h 6845510"/>
              <a:gd name="connsiteX22-4575" fmla="*/ 207334 w 3693484"/>
              <a:gd name="connsiteY22-4576" fmla="*/ 1787735 h 6845510"/>
              <a:gd name="connsiteX23-4577" fmla="*/ 173996 w 3693484"/>
              <a:gd name="connsiteY23-4578" fmla="*/ 2092535 h 6845510"/>
              <a:gd name="connsiteX24-4579" fmla="*/ 731209 w 3693484"/>
              <a:gd name="connsiteY24-4580" fmla="*/ 2797385 h 6845510"/>
              <a:gd name="connsiteX25-4581" fmla="*/ 1359859 w 3693484"/>
              <a:gd name="connsiteY25-4582" fmla="*/ 3530810 h 6845510"/>
              <a:gd name="connsiteX26-4583" fmla="*/ 1578934 w 3693484"/>
              <a:gd name="connsiteY26-4584" fmla="*/ 4064210 h 6845510"/>
              <a:gd name="connsiteX27-4585" fmla="*/ 1969459 w 3693484"/>
              <a:gd name="connsiteY27-4586" fmla="*/ 6845510 h 6845510"/>
              <a:gd name="connsiteX0-4587" fmla="*/ 1969459 w 3693484"/>
              <a:gd name="connsiteY0-4588" fmla="*/ 6845510 h 6845510"/>
              <a:gd name="connsiteX1-4589" fmla="*/ 3693484 w 3693484"/>
              <a:gd name="connsiteY1-4590" fmla="*/ 6835985 h 6845510"/>
              <a:gd name="connsiteX2-4591" fmla="*/ 2636209 w 3693484"/>
              <a:gd name="connsiteY2-4592" fmla="*/ 3873710 h 6845510"/>
              <a:gd name="connsiteX3-4593" fmla="*/ 2512384 w 3693484"/>
              <a:gd name="connsiteY3-4594" fmla="*/ 3321260 h 6845510"/>
              <a:gd name="connsiteX4-4595" fmla="*/ 2902909 w 3693484"/>
              <a:gd name="connsiteY4-4596" fmla="*/ 2092536 h 6845510"/>
              <a:gd name="connsiteX5-4597" fmla="*/ 3512509 w 3693484"/>
              <a:gd name="connsiteY5-4598" fmla="*/ 1301960 h 6845510"/>
              <a:gd name="connsiteX6-4599" fmla="*/ 3298197 w 3693484"/>
              <a:gd name="connsiteY6-4600" fmla="*/ 1178135 h 6845510"/>
              <a:gd name="connsiteX7-4601" fmla="*/ 2607634 w 3693484"/>
              <a:gd name="connsiteY7-4602" fmla="*/ 1878222 h 6845510"/>
              <a:gd name="connsiteX8-4603" fmla="*/ 2531434 w 3693484"/>
              <a:gd name="connsiteY8-4604" fmla="*/ 1821072 h 6845510"/>
              <a:gd name="connsiteX9-4605" fmla="*/ 2874334 w 3693484"/>
              <a:gd name="connsiteY9-4606" fmla="*/ 563772 h 6845510"/>
              <a:gd name="connsiteX10-4607" fmla="*/ 2598109 w 3693484"/>
              <a:gd name="connsiteY10-4608" fmla="*/ 397084 h 6845510"/>
              <a:gd name="connsiteX11-4609" fmla="*/ 2207584 w 3693484"/>
              <a:gd name="connsiteY11-4610" fmla="*/ 1659147 h 6845510"/>
              <a:gd name="connsiteX12-4611" fmla="*/ 2131384 w 3693484"/>
              <a:gd name="connsiteY12-4612" fmla="*/ 1597235 h 6845510"/>
              <a:gd name="connsiteX13-4613" fmla="*/ 2193297 w 3693484"/>
              <a:gd name="connsiteY13-4614" fmla="*/ 154197 h 6845510"/>
              <a:gd name="connsiteX14-4615" fmla="*/ 1878971 w 3693484"/>
              <a:gd name="connsiteY14-4616" fmla="*/ 163723 h 6845510"/>
              <a:gd name="connsiteX15-4617" fmla="*/ 1798009 w 3693484"/>
              <a:gd name="connsiteY15-4618" fmla="*/ 1554373 h 6845510"/>
              <a:gd name="connsiteX16-4619" fmla="*/ 1674184 w 3693484"/>
              <a:gd name="connsiteY16-4620" fmla="*/ 1559134 h 6845510"/>
              <a:gd name="connsiteX17-4621" fmla="*/ 1593221 w 3693484"/>
              <a:gd name="connsiteY17-4622" fmla="*/ 378035 h 6845510"/>
              <a:gd name="connsiteX18-4623" fmla="*/ 1307472 w 3693484"/>
              <a:gd name="connsiteY18-4624" fmla="*/ 368510 h 6845510"/>
              <a:gd name="connsiteX19-4625" fmla="*/ 1312234 w 3693484"/>
              <a:gd name="connsiteY19-4626" fmla="*/ 1635335 h 6845510"/>
              <a:gd name="connsiteX20-4627" fmla="*/ 1259846 w 3693484"/>
              <a:gd name="connsiteY20-4628" fmla="*/ 2025860 h 6845510"/>
              <a:gd name="connsiteX21-4629" fmla="*/ 902659 w 3693484"/>
              <a:gd name="connsiteY21-4630" fmla="*/ 2302085 h 6845510"/>
              <a:gd name="connsiteX22-4631" fmla="*/ 207334 w 3693484"/>
              <a:gd name="connsiteY22-4632" fmla="*/ 1787735 h 6845510"/>
              <a:gd name="connsiteX23-4633" fmla="*/ 173996 w 3693484"/>
              <a:gd name="connsiteY23-4634" fmla="*/ 2092535 h 6845510"/>
              <a:gd name="connsiteX24-4635" fmla="*/ 731209 w 3693484"/>
              <a:gd name="connsiteY24-4636" fmla="*/ 2797385 h 6845510"/>
              <a:gd name="connsiteX25-4637" fmla="*/ 1359859 w 3693484"/>
              <a:gd name="connsiteY25-4638" fmla="*/ 3530810 h 6845510"/>
              <a:gd name="connsiteX26-4639" fmla="*/ 1578934 w 3693484"/>
              <a:gd name="connsiteY26-4640" fmla="*/ 4064210 h 6845510"/>
              <a:gd name="connsiteX27-4641" fmla="*/ 1969459 w 3693484"/>
              <a:gd name="connsiteY27-4642" fmla="*/ 6845510 h 6845510"/>
              <a:gd name="connsiteX0-4643" fmla="*/ 1969459 w 3693484"/>
              <a:gd name="connsiteY0-4644" fmla="*/ 6845510 h 6845510"/>
              <a:gd name="connsiteX1-4645" fmla="*/ 3693484 w 3693484"/>
              <a:gd name="connsiteY1-4646" fmla="*/ 6835985 h 6845510"/>
              <a:gd name="connsiteX2-4647" fmla="*/ 2636209 w 3693484"/>
              <a:gd name="connsiteY2-4648" fmla="*/ 3873710 h 6845510"/>
              <a:gd name="connsiteX3-4649" fmla="*/ 2512384 w 3693484"/>
              <a:gd name="connsiteY3-4650" fmla="*/ 3321260 h 6845510"/>
              <a:gd name="connsiteX4-4651" fmla="*/ 2902909 w 3693484"/>
              <a:gd name="connsiteY4-4652" fmla="*/ 2092536 h 6845510"/>
              <a:gd name="connsiteX5-4653" fmla="*/ 3512509 w 3693484"/>
              <a:gd name="connsiteY5-4654" fmla="*/ 1301960 h 6845510"/>
              <a:gd name="connsiteX6-4655" fmla="*/ 3298197 w 3693484"/>
              <a:gd name="connsiteY6-4656" fmla="*/ 1178135 h 6845510"/>
              <a:gd name="connsiteX7-4657" fmla="*/ 2607634 w 3693484"/>
              <a:gd name="connsiteY7-4658" fmla="*/ 1878222 h 6845510"/>
              <a:gd name="connsiteX8-4659" fmla="*/ 2531434 w 3693484"/>
              <a:gd name="connsiteY8-4660" fmla="*/ 1821072 h 6845510"/>
              <a:gd name="connsiteX9-4661" fmla="*/ 2874334 w 3693484"/>
              <a:gd name="connsiteY9-4662" fmla="*/ 563772 h 6845510"/>
              <a:gd name="connsiteX10-4663" fmla="*/ 2598109 w 3693484"/>
              <a:gd name="connsiteY10-4664" fmla="*/ 397084 h 6845510"/>
              <a:gd name="connsiteX11-4665" fmla="*/ 2207584 w 3693484"/>
              <a:gd name="connsiteY11-4666" fmla="*/ 1659147 h 6845510"/>
              <a:gd name="connsiteX12-4667" fmla="*/ 2131384 w 3693484"/>
              <a:gd name="connsiteY12-4668" fmla="*/ 1597235 h 6845510"/>
              <a:gd name="connsiteX13-4669" fmla="*/ 2193297 w 3693484"/>
              <a:gd name="connsiteY13-4670" fmla="*/ 154197 h 6845510"/>
              <a:gd name="connsiteX14-4671" fmla="*/ 1878971 w 3693484"/>
              <a:gd name="connsiteY14-4672" fmla="*/ 163723 h 6845510"/>
              <a:gd name="connsiteX15-4673" fmla="*/ 1798009 w 3693484"/>
              <a:gd name="connsiteY15-4674" fmla="*/ 1554373 h 6845510"/>
              <a:gd name="connsiteX16-4675" fmla="*/ 1674184 w 3693484"/>
              <a:gd name="connsiteY16-4676" fmla="*/ 1559134 h 6845510"/>
              <a:gd name="connsiteX17-4677" fmla="*/ 1593221 w 3693484"/>
              <a:gd name="connsiteY17-4678" fmla="*/ 378035 h 6845510"/>
              <a:gd name="connsiteX18-4679" fmla="*/ 1307472 w 3693484"/>
              <a:gd name="connsiteY18-4680" fmla="*/ 368510 h 6845510"/>
              <a:gd name="connsiteX19-4681" fmla="*/ 1312234 w 3693484"/>
              <a:gd name="connsiteY19-4682" fmla="*/ 1635335 h 6845510"/>
              <a:gd name="connsiteX20-4683" fmla="*/ 1259846 w 3693484"/>
              <a:gd name="connsiteY20-4684" fmla="*/ 2025860 h 6845510"/>
              <a:gd name="connsiteX21-4685" fmla="*/ 902659 w 3693484"/>
              <a:gd name="connsiteY21-4686" fmla="*/ 2302085 h 6845510"/>
              <a:gd name="connsiteX22-4687" fmla="*/ 207334 w 3693484"/>
              <a:gd name="connsiteY22-4688" fmla="*/ 1787735 h 6845510"/>
              <a:gd name="connsiteX23-4689" fmla="*/ 173996 w 3693484"/>
              <a:gd name="connsiteY23-4690" fmla="*/ 2092535 h 6845510"/>
              <a:gd name="connsiteX24-4691" fmla="*/ 731209 w 3693484"/>
              <a:gd name="connsiteY24-4692" fmla="*/ 2797385 h 6845510"/>
              <a:gd name="connsiteX25-4693" fmla="*/ 1359859 w 3693484"/>
              <a:gd name="connsiteY25-4694" fmla="*/ 3530810 h 6845510"/>
              <a:gd name="connsiteX26-4695" fmla="*/ 1578934 w 3693484"/>
              <a:gd name="connsiteY26-4696" fmla="*/ 4064210 h 6845510"/>
              <a:gd name="connsiteX27-4697" fmla="*/ 1969459 w 3693484"/>
              <a:gd name="connsiteY27-4698" fmla="*/ 6845510 h 6845510"/>
              <a:gd name="connsiteX0-4699" fmla="*/ 1969459 w 3693484"/>
              <a:gd name="connsiteY0-4700" fmla="*/ 6845510 h 6845510"/>
              <a:gd name="connsiteX1-4701" fmla="*/ 3693484 w 3693484"/>
              <a:gd name="connsiteY1-4702" fmla="*/ 6835985 h 6845510"/>
              <a:gd name="connsiteX2-4703" fmla="*/ 2636209 w 3693484"/>
              <a:gd name="connsiteY2-4704" fmla="*/ 3873710 h 6845510"/>
              <a:gd name="connsiteX3-4705" fmla="*/ 2512384 w 3693484"/>
              <a:gd name="connsiteY3-4706" fmla="*/ 3321260 h 6845510"/>
              <a:gd name="connsiteX4-4707" fmla="*/ 2902909 w 3693484"/>
              <a:gd name="connsiteY4-4708" fmla="*/ 2092536 h 6845510"/>
              <a:gd name="connsiteX5-4709" fmla="*/ 3512509 w 3693484"/>
              <a:gd name="connsiteY5-4710" fmla="*/ 1301960 h 6845510"/>
              <a:gd name="connsiteX6-4711" fmla="*/ 3298197 w 3693484"/>
              <a:gd name="connsiteY6-4712" fmla="*/ 1178135 h 6845510"/>
              <a:gd name="connsiteX7-4713" fmla="*/ 2607634 w 3693484"/>
              <a:gd name="connsiteY7-4714" fmla="*/ 1878222 h 6845510"/>
              <a:gd name="connsiteX8-4715" fmla="*/ 2531434 w 3693484"/>
              <a:gd name="connsiteY8-4716" fmla="*/ 1821072 h 6845510"/>
              <a:gd name="connsiteX9-4717" fmla="*/ 2874334 w 3693484"/>
              <a:gd name="connsiteY9-4718" fmla="*/ 563772 h 6845510"/>
              <a:gd name="connsiteX10-4719" fmla="*/ 2598109 w 3693484"/>
              <a:gd name="connsiteY10-4720" fmla="*/ 397084 h 6845510"/>
              <a:gd name="connsiteX11-4721" fmla="*/ 2207584 w 3693484"/>
              <a:gd name="connsiteY11-4722" fmla="*/ 1659147 h 6845510"/>
              <a:gd name="connsiteX12-4723" fmla="*/ 2131384 w 3693484"/>
              <a:gd name="connsiteY12-4724" fmla="*/ 1597235 h 6845510"/>
              <a:gd name="connsiteX13-4725" fmla="*/ 2193297 w 3693484"/>
              <a:gd name="connsiteY13-4726" fmla="*/ 154197 h 6845510"/>
              <a:gd name="connsiteX14-4727" fmla="*/ 1878971 w 3693484"/>
              <a:gd name="connsiteY14-4728" fmla="*/ 163723 h 6845510"/>
              <a:gd name="connsiteX15-4729" fmla="*/ 1798009 w 3693484"/>
              <a:gd name="connsiteY15-4730" fmla="*/ 1554373 h 6845510"/>
              <a:gd name="connsiteX16-4731" fmla="*/ 1674184 w 3693484"/>
              <a:gd name="connsiteY16-4732" fmla="*/ 1559134 h 6845510"/>
              <a:gd name="connsiteX17-4733" fmla="*/ 1593221 w 3693484"/>
              <a:gd name="connsiteY17-4734" fmla="*/ 378035 h 6845510"/>
              <a:gd name="connsiteX18-4735" fmla="*/ 1307472 w 3693484"/>
              <a:gd name="connsiteY18-4736" fmla="*/ 368510 h 6845510"/>
              <a:gd name="connsiteX19-4737" fmla="*/ 1312234 w 3693484"/>
              <a:gd name="connsiteY19-4738" fmla="*/ 1635335 h 6845510"/>
              <a:gd name="connsiteX20-4739" fmla="*/ 1259846 w 3693484"/>
              <a:gd name="connsiteY20-4740" fmla="*/ 2025860 h 6845510"/>
              <a:gd name="connsiteX21-4741" fmla="*/ 902659 w 3693484"/>
              <a:gd name="connsiteY21-4742" fmla="*/ 2302085 h 6845510"/>
              <a:gd name="connsiteX22-4743" fmla="*/ 207334 w 3693484"/>
              <a:gd name="connsiteY22-4744" fmla="*/ 1787735 h 6845510"/>
              <a:gd name="connsiteX23-4745" fmla="*/ 173996 w 3693484"/>
              <a:gd name="connsiteY23-4746" fmla="*/ 2092535 h 6845510"/>
              <a:gd name="connsiteX24-4747" fmla="*/ 731209 w 3693484"/>
              <a:gd name="connsiteY24-4748" fmla="*/ 2797385 h 6845510"/>
              <a:gd name="connsiteX25-4749" fmla="*/ 1359859 w 3693484"/>
              <a:gd name="connsiteY25-4750" fmla="*/ 3530810 h 6845510"/>
              <a:gd name="connsiteX26-4751" fmla="*/ 1578934 w 3693484"/>
              <a:gd name="connsiteY26-4752" fmla="*/ 4064210 h 6845510"/>
              <a:gd name="connsiteX27-4753" fmla="*/ 1969459 w 3693484"/>
              <a:gd name="connsiteY27-4754" fmla="*/ 6845510 h 6845510"/>
              <a:gd name="connsiteX0-4755" fmla="*/ 1969459 w 3693484"/>
              <a:gd name="connsiteY0-4756" fmla="*/ 6845510 h 6845510"/>
              <a:gd name="connsiteX1-4757" fmla="*/ 3693484 w 3693484"/>
              <a:gd name="connsiteY1-4758" fmla="*/ 6835985 h 6845510"/>
              <a:gd name="connsiteX2-4759" fmla="*/ 2636209 w 3693484"/>
              <a:gd name="connsiteY2-4760" fmla="*/ 3873710 h 6845510"/>
              <a:gd name="connsiteX3-4761" fmla="*/ 2512384 w 3693484"/>
              <a:gd name="connsiteY3-4762" fmla="*/ 3321260 h 6845510"/>
              <a:gd name="connsiteX4-4763" fmla="*/ 2750508 w 3693484"/>
              <a:gd name="connsiteY4-4764" fmla="*/ 2764048 h 6845510"/>
              <a:gd name="connsiteX5-4765" fmla="*/ 2902909 w 3693484"/>
              <a:gd name="connsiteY5-4766" fmla="*/ 2092536 h 6845510"/>
              <a:gd name="connsiteX6-4767" fmla="*/ 3512509 w 3693484"/>
              <a:gd name="connsiteY6-4768" fmla="*/ 1301960 h 6845510"/>
              <a:gd name="connsiteX7-4769" fmla="*/ 3298197 w 3693484"/>
              <a:gd name="connsiteY7-4770" fmla="*/ 1178135 h 6845510"/>
              <a:gd name="connsiteX8-4771" fmla="*/ 2607634 w 3693484"/>
              <a:gd name="connsiteY8-4772" fmla="*/ 1878222 h 6845510"/>
              <a:gd name="connsiteX9-4773" fmla="*/ 2531434 w 3693484"/>
              <a:gd name="connsiteY9-4774" fmla="*/ 1821072 h 6845510"/>
              <a:gd name="connsiteX10-4775" fmla="*/ 2874334 w 3693484"/>
              <a:gd name="connsiteY10-4776" fmla="*/ 563772 h 6845510"/>
              <a:gd name="connsiteX11-4777" fmla="*/ 2598109 w 3693484"/>
              <a:gd name="connsiteY11-4778" fmla="*/ 397084 h 6845510"/>
              <a:gd name="connsiteX12-4779" fmla="*/ 2207584 w 3693484"/>
              <a:gd name="connsiteY12-4780" fmla="*/ 1659147 h 6845510"/>
              <a:gd name="connsiteX13-4781" fmla="*/ 2131384 w 3693484"/>
              <a:gd name="connsiteY13-4782" fmla="*/ 1597235 h 6845510"/>
              <a:gd name="connsiteX14-4783" fmla="*/ 2193297 w 3693484"/>
              <a:gd name="connsiteY14-4784" fmla="*/ 154197 h 6845510"/>
              <a:gd name="connsiteX15-4785" fmla="*/ 1878971 w 3693484"/>
              <a:gd name="connsiteY15-4786" fmla="*/ 163723 h 6845510"/>
              <a:gd name="connsiteX16-4787" fmla="*/ 1798009 w 3693484"/>
              <a:gd name="connsiteY16-4788" fmla="*/ 1554373 h 6845510"/>
              <a:gd name="connsiteX17-4789" fmla="*/ 1674184 w 3693484"/>
              <a:gd name="connsiteY17-4790" fmla="*/ 1559134 h 6845510"/>
              <a:gd name="connsiteX18-4791" fmla="*/ 1593221 w 3693484"/>
              <a:gd name="connsiteY18-4792" fmla="*/ 378035 h 6845510"/>
              <a:gd name="connsiteX19-4793" fmla="*/ 1307472 w 3693484"/>
              <a:gd name="connsiteY19-4794" fmla="*/ 368510 h 6845510"/>
              <a:gd name="connsiteX20-4795" fmla="*/ 1312234 w 3693484"/>
              <a:gd name="connsiteY20-4796" fmla="*/ 1635335 h 6845510"/>
              <a:gd name="connsiteX21-4797" fmla="*/ 1259846 w 3693484"/>
              <a:gd name="connsiteY21-4798" fmla="*/ 2025860 h 6845510"/>
              <a:gd name="connsiteX22-4799" fmla="*/ 902659 w 3693484"/>
              <a:gd name="connsiteY22-4800" fmla="*/ 2302085 h 6845510"/>
              <a:gd name="connsiteX23-4801" fmla="*/ 207334 w 3693484"/>
              <a:gd name="connsiteY23-4802" fmla="*/ 1787735 h 6845510"/>
              <a:gd name="connsiteX24-4803" fmla="*/ 173996 w 3693484"/>
              <a:gd name="connsiteY24-4804" fmla="*/ 2092535 h 6845510"/>
              <a:gd name="connsiteX25-4805" fmla="*/ 731209 w 3693484"/>
              <a:gd name="connsiteY25-4806" fmla="*/ 2797385 h 6845510"/>
              <a:gd name="connsiteX26-4807" fmla="*/ 1359859 w 3693484"/>
              <a:gd name="connsiteY26-4808" fmla="*/ 3530810 h 6845510"/>
              <a:gd name="connsiteX27-4809" fmla="*/ 1578934 w 3693484"/>
              <a:gd name="connsiteY27-4810" fmla="*/ 4064210 h 6845510"/>
              <a:gd name="connsiteX28" fmla="*/ 1969459 w 3693484"/>
              <a:gd name="connsiteY28" fmla="*/ 6845510 h 6845510"/>
              <a:gd name="connsiteX0-4811" fmla="*/ 1969459 w 3693484"/>
              <a:gd name="connsiteY0-4812" fmla="*/ 6845510 h 6845510"/>
              <a:gd name="connsiteX1-4813" fmla="*/ 3693484 w 3693484"/>
              <a:gd name="connsiteY1-4814" fmla="*/ 6835985 h 6845510"/>
              <a:gd name="connsiteX2-4815" fmla="*/ 2636209 w 3693484"/>
              <a:gd name="connsiteY2-4816" fmla="*/ 3873710 h 6845510"/>
              <a:gd name="connsiteX3-4817" fmla="*/ 2512384 w 3693484"/>
              <a:gd name="connsiteY3-4818" fmla="*/ 3321260 h 6845510"/>
              <a:gd name="connsiteX4-4819" fmla="*/ 2750508 w 3693484"/>
              <a:gd name="connsiteY4-4820" fmla="*/ 2764048 h 6845510"/>
              <a:gd name="connsiteX5-4821" fmla="*/ 2902909 w 3693484"/>
              <a:gd name="connsiteY5-4822" fmla="*/ 2092536 h 6845510"/>
              <a:gd name="connsiteX6-4823" fmla="*/ 3512509 w 3693484"/>
              <a:gd name="connsiteY6-4824" fmla="*/ 1301960 h 6845510"/>
              <a:gd name="connsiteX7-4825" fmla="*/ 3298197 w 3693484"/>
              <a:gd name="connsiteY7-4826" fmla="*/ 1178135 h 6845510"/>
              <a:gd name="connsiteX8-4827" fmla="*/ 2607634 w 3693484"/>
              <a:gd name="connsiteY8-4828" fmla="*/ 1878222 h 6845510"/>
              <a:gd name="connsiteX9-4829" fmla="*/ 2531434 w 3693484"/>
              <a:gd name="connsiteY9-4830" fmla="*/ 1821072 h 6845510"/>
              <a:gd name="connsiteX10-4831" fmla="*/ 2874334 w 3693484"/>
              <a:gd name="connsiteY10-4832" fmla="*/ 563772 h 6845510"/>
              <a:gd name="connsiteX11-4833" fmla="*/ 2598109 w 3693484"/>
              <a:gd name="connsiteY11-4834" fmla="*/ 397084 h 6845510"/>
              <a:gd name="connsiteX12-4835" fmla="*/ 2207584 w 3693484"/>
              <a:gd name="connsiteY12-4836" fmla="*/ 1659147 h 6845510"/>
              <a:gd name="connsiteX13-4837" fmla="*/ 2131384 w 3693484"/>
              <a:gd name="connsiteY13-4838" fmla="*/ 1597235 h 6845510"/>
              <a:gd name="connsiteX14-4839" fmla="*/ 2193297 w 3693484"/>
              <a:gd name="connsiteY14-4840" fmla="*/ 154197 h 6845510"/>
              <a:gd name="connsiteX15-4841" fmla="*/ 1878971 w 3693484"/>
              <a:gd name="connsiteY15-4842" fmla="*/ 163723 h 6845510"/>
              <a:gd name="connsiteX16-4843" fmla="*/ 1798009 w 3693484"/>
              <a:gd name="connsiteY16-4844" fmla="*/ 1554373 h 6845510"/>
              <a:gd name="connsiteX17-4845" fmla="*/ 1674184 w 3693484"/>
              <a:gd name="connsiteY17-4846" fmla="*/ 1559134 h 6845510"/>
              <a:gd name="connsiteX18-4847" fmla="*/ 1593221 w 3693484"/>
              <a:gd name="connsiteY18-4848" fmla="*/ 378035 h 6845510"/>
              <a:gd name="connsiteX19-4849" fmla="*/ 1307472 w 3693484"/>
              <a:gd name="connsiteY19-4850" fmla="*/ 368510 h 6845510"/>
              <a:gd name="connsiteX20-4851" fmla="*/ 1312234 w 3693484"/>
              <a:gd name="connsiteY20-4852" fmla="*/ 1635335 h 6845510"/>
              <a:gd name="connsiteX21-4853" fmla="*/ 1259846 w 3693484"/>
              <a:gd name="connsiteY21-4854" fmla="*/ 2025860 h 6845510"/>
              <a:gd name="connsiteX22-4855" fmla="*/ 902659 w 3693484"/>
              <a:gd name="connsiteY22-4856" fmla="*/ 2302085 h 6845510"/>
              <a:gd name="connsiteX23-4857" fmla="*/ 207334 w 3693484"/>
              <a:gd name="connsiteY23-4858" fmla="*/ 1787735 h 6845510"/>
              <a:gd name="connsiteX24-4859" fmla="*/ 173996 w 3693484"/>
              <a:gd name="connsiteY24-4860" fmla="*/ 2092535 h 6845510"/>
              <a:gd name="connsiteX25-4861" fmla="*/ 731209 w 3693484"/>
              <a:gd name="connsiteY25-4862" fmla="*/ 2797385 h 6845510"/>
              <a:gd name="connsiteX26-4863" fmla="*/ 1359859 w 3693484"/>
              <a:gd name="connsiteY26-4864" fmla="*/ 3530810 h 6845510"/>
              <a:gd name="connsiteX27-4865" fmla="*/ 1578934 w 3693484"/>
              <a:gd name="connsiteY27-4866" fmla="*/ 4064210 h 6845510"/>
              <a:gd name="connsiteX28-4867" fmla="*/ 1969459 w 3693484"/>
              <a:gd name="connsiteY28-4868" fmla="*/ 6845510 h 6845510"/>
              <a:gd name="connsiteX0-4869" fmla="*/ 1969459 w 3693484"/>
              <a:gd name="connsiteY0-4870" fmla="*/ 6845510 h 6845510"/>
              <a:gd name="connsiteX1-4871" fmla="*/ 3693484 w 3693484"/>
              <a:gd name="connsiteY1-4872" fmla="*/ 6835985 h 6845510"/>
              <a:gd name="connsiteX2-4873" fmla="*/ 2636209 w 3693484"/>
              <a:gd name="connsiteY2-4874" fmla="*/ 3873710 h 6845510"/>
              <a:gd name="connsiteX3-4875" fmla="*/ 2512384 w 3693484"/>
              <a:gd name="connsiteY3-4876" fmla="*/ 3321260 h 6845510"/>
              <a:gd name="connsiteX4-4877" fmla="*/ 2750508 w 3693484"/>
              <a:gd name="connsiteY4-4878" fmla="*/ 2764048 h 6845510"/>
              <a:gd name="connsiteX5-4879" fmla="*/ 2902909 w 3693484"/>
              <a:gd name="connsiteY5-4880" fmla="*/ 2092536 h 6845510"/>
              <a:gd name="connsiteX6-4881" fmla="*/ 3512509 w 3693484"/>
              <a:gd name="connsiteY6-4882" fmla="*/ 1301960 h 6845510"/>
              <a:gd name="connsiteX7-4883" fmla="*/ 3298197 w 3693484"/>
              <a:gd name="connsiteY7-4884" fmla="*/ 1178135 h 6845510"/>
              <a:gd name="connsiteX8-4885" fmla="*/ 2607634 w 3693484"/>
              <a:gd name="connsiteY8-4886" fmla="*/ 1878222 h 6845510"/>
              <a:gd name="connsiteX9-4887" fmla="*/ 2531434 w 3693484"/>
              <a:gd name="connsiteY9-4888" fmla="*/ 1821072 h 6845510"/>
              <a:gd name="connsiteX10-4889" fmla="*/ 2874334 w 3693484"/>
              <a:gd name="connsiteY10-4890" fmla="*/ 563772 h 6845510"/>
              <a:gd name="connsiteX11-4891" fmla="*/ 2598109 w 3693484"/>
              <a:gd name="connsiteY11-4892" fmla="*/ 397084 h 6845510"/>
              <a:gd name="connsiteX12-4893" fmla="*/ 2207584 w 3693484"/>
              <a:gd name="connsiteY12-4894" fmla="*/ 1659147 h 6845510"/>
              <a:gd name="connsiteX13-4895" fmla="*/ 2131384 w 3693484"/>
              <a:gd name="connsiteY13-4896" fmla="*/ 1597235 h 6845510"/>
              <a:gd name="connsiteX14-4897" fmla="*/ 2193297 w 3693484"/>
              <a:gd name="connsiteY14-4898" fmla="*/ 154197 h 6845510"/>
              <a:gd name="connsiteX15-4899" fmla="*/ 1878971 w 3693484"/>
              <a:gd name="connsiteY15-4900" fmla="*/ 163723 h 6845510"/>
              <a:gd name="connsiteX16-4901" fmla="*/ 1798009 w 3693484"/>
              <a:gd name="connsiteY16-4902" fmla="*/ 1554373 h 6845510"/>
              <a:gd name="connsiteX17-4903" fmla="*/ 1674184 w 3693484"/>
              <a:gd name="connsiteY17-4904" fmla="*/ 1559134 h 6845510"/>
              <a:gd name="connsiteX18-4905" fmla="*/ 1593221 w 3693484"/>
              <a:gd name="connsiteY18-4906" fmla="*/ 378035 h 6845510"/>
              <a:gd name="connsiteX19-4907" fmla="*/ 1307472 w 3693484"/>
              <a:gd name="connsiteY19-4908" fmla="*/ 368510 h 6845510"/>
              <a:gd name="connsiteX20-4909" fmla="*/ 1312234 w 3693484"/>
              <a:gd name="connsiteY20-4910" fmla="*/ 1635335 h 6845510"/>
              <a:gd name="connsiteX21-4911" fmla="*/ 1259846 w 3693484"/>
              <a:gd name="connsiteY21-4912" fmla="*/ 2025860 h 6845510"/>
              <a:gd name="connsiteX22-4913" fmla="*/ 902659 w 3693484"/>
              <a:gd name="connsiteY22-4914" fmla="*/ 2302085 h 6845510"/>
              <a:gd name="connsiteX23-4915" fmla="*/ 207334 w 3693484"/>
              <a:gd name="connsiteY23-4916" fmla="*/ 1787735 h 6845510"/>
              <a:gd name="connsiteX24-4917" fmla="*/ 173996 w 3693484"/>
              <a:gd name="connsiteY24-4918" fmla="*/ 2092535 h 6845510"/>
              <a:gd name="connsiteX25-4919" fmla="*/ 731209 w 3693484"/>
              <a:gd name="connsiteY25-4920" fmla="*/ 2797385 h 6845510"/>
              <a:gd name="connsiteX26-4921" fmla="*/ 1359859 w 3693484"/>
              <a:gd name="connsiteY26-4922" fmla="*/ 3530810 h 6845510"/>
              <a:gd name="connsiteX27-4923" fmla="*/ 1578934 w 3693484"/>
              <a:gd name="connsiteY27-4924" fmla="*/ 4064210 h 6845510"/>
              <a:gd name="connsiteX28-4925" fmla="*/ 1969459 w 3693484"/>
              <a:gd name="connsiteY28-4926" fmla="*/ 6845510 h 6845510"/>
              <a:gd name="connsiteX0-4927" fmla="*/ 1969459 w 3693484"/>
              <a:gd name="connsiteY0-4928" fmla="*/ 6845510 h 6845510"/>
              <a:gd name="connsiteX1-4929" fmla="*/ 3693484 w 3693484"/>
              <a:gd name="connsiteY1-4930" fmla="*/ 6835985 h 6845510"/>
              <a:gd name="connsiteX2-4931" fmla="*/ 2636209 w 3693484"/>
              <a:gd name="connsiteY2-4932" fmla="*/ 3873710 h 6845510"/>
              <a:gd name="connsiteX3-4933" fmla="*/ 2555247 w 3693484"/>
              <a:gd name="connsiteY3-4934" fmla="*/ 3373648 h 6845510"/>
              <a:gd name="connsiteX4-4935" fmla="*/ 2750508 w 3693484"/>
              <a:gd name="connsiteY4-4936" fmla="*/ 2764048 h 6845510"/>
              <a:gd name="connsiteX5-4937" fmla="*/ 2902909 w 3693484"/>
              <a:gd name="connsiteY5-4938" fmla="*/ 2092536 h 6845510"/>
              <a:gd name="connsiteX6-4939" fmla="*/ 3512509 w 3693484"/>
              <a:gd name="connsiteY6-4940" fmla="*/ 1301960 h 6845510"/>
              <a:gd name="connsiteX7-4941" fmla="*/ 3298197 w 3693484"/>
              <a:gd name="connsiteY7-4942" fmla="*/ 1178135 h 6845510"/>
              <a:gd name="connsiteX8-4943" fmla="*/ 2607634 w 3693484"/>
              <a:gd name="connsiteY8-4944" fmla="*/ 1878222 h 6845510"/>
              <a:gd name="connsiteX9-4945" fmla="*/ 2531434 w 3693484"/>
              <a:gd name="connsiteY9-4946" fmla="*/ 1821072 h 6845510"/>
              <a:gd name="connsiteX10-4947" fmla="*/ 2874334 w 3693484"/>
              <a:gd name="connsiteY10-4948" fmla="*/ 563772 h 6845510"/>
              <a:gd name="connsiteX11-4949" fmla="*/ 2598109 w 3693484"/>
              <a:gd name="connsiteY11-4950" fmla="*/ 397084 h 6845510"/>
              <a:gd name="connsiteX12-4951" fmla="*/ 2207584 w 3693484"/>
              <a:gd name="connsiteY12-4952" fmla="*/ 1659147 h 6845510"/>
              <a:gd name="connsiteX13-4953" fmla="*/ 2131384 w 3693484"/>
              <a:gd name="connsiteY13-4954" fmla="*/ 1597235 h 6845510"/>
              <a:gd name="connsiteX14-4955" fmla="*/ 2193297 w 3693484"/>
              <a:gd name="connsiteY14-4956" fmla="*/ 154197 h 6845510"/>
              <a:gd name="connsiteX15-4957" fmla="*/ 1878971 w 3693484"/>
              <a:gd name="connsiteY15-4958" fmla="*/ 163723 h 6845510"/>
              <a:gd name="connsiteX16-4959" fmla="*/ 1798009 w 3693484"/>
              <a:gd name="connsiteY16-4960" fmla="*/ 1554373 h 6845510"/>
              <a:gd name="connsiteX17-4961" fmla="*/ 1674184 w 3693484"/>
              <a:gd name="connsiteY17-4962" fmla="*/ 1559134 h 6845510"/>
              <a:gd name="connsiteX18-4963" fmla="*/ 1593221 w 3693484"/>
              <a:gd name="connsiteY18-4964" fmla="*/ 378035 h 6845510"/>
              <a:gd name="connsiteX19-4965" fmla="*/ 1307472 w 3693484"/>
              <a:gd name="connsiteY19-4966" fmla="*/ 368510 h 6845510"/>
              <a:gd name="connsiteX20-4967" fmla="*/ 1312234 w 3693484"/>
              <a:gd name="connsiteY20-4968" fmla="*/ 1635335 h 6845510"/>
              <a:gd name="connsiteX21-4969" fmla="*/ 1259846 w 3693484"/>
              <a:gd name="connsiteY21-4970" fmla="*/ 2025860 h 6845510"/>
              <a:gd name="connsiteX22-4971" fmla="*/ 902659 w 3693484"/>
              <a:gd name="connsiteY22-4972" fmla="*/ 2302085 h 6845510"/>
              <a:gd name="connsiteX23-4973" fmla="*/ 207334 w 3693484"/>
              <a:gd name="connsiteY23-4974" fmla="*/ 1787735 h 6845510"/>
              <a:gd name="connsiteX24-4975" fmla="*/ 173996 w 3693484"/>
              <a:gd name="connsiteY24-4976" fmla="*/ 2092535 h 6845510"/>
              <a:gd name="connsiteX25-4977" fmla="*/ 731209 w 3693484"/>
              <a:gd name="connsiteY25-4978" fmla="*/ 2797385 h 6845510"/>
              <a:gd name="connsiteX26-4979" fmla="*/ 1359859 w 3693484"/>
              <a:gd name="connsiteY26-4980" fmla="*/ 3530810 h 6845510"/>
              <a:gd name="connsiteX27-4981" fmla="*/ 1578934 w 3693484"/>
              <a:gd name="connsiteY27-4982" fmla="*/ 4064210 h 6845510"/>
              <a:gd name="connsiteX28-4983" fmla="*/ 1969459 w 3693484"/>
              <a:gd name="connsiteY28-4984" fmla="*/ 6845510 h 6845510"/>
              <a:gd name="connsiteX0-4985" fmla="*/ 1969459 w 3693484"/>
              <a:gd name="connsiteY0-4986" fmla="*/ 6845510 h 6845510"/>
              <a:gd name="connsiteX1-4987" fmla="*/ 3693484 w 3693484"/>
              <a:gd name="connsiteY1-4988" fmla="*/ 6835985 h 6845510"/>
              <a:gd name="connsiteX2-4989" fmla="*/ 2636209 w 3693484"/>
              <a:gd name="connsiteY2-4990" fmla="*/ 3873710 h 6845510"/>
              <a:gd name="connsiteX3-4991" fmla="*/ 2555247 w 3693484"/>
              <a:gd name="connsiteY3-4992" fmla="*/ 3373648 h 6845510"/>
              <a:gd name="connsiteX4-4993" fmla="*/ 2750508 w 3693484"/>
              <a:gd name="connsiteY4-4994" fmla="*/ 2764048 h 6845510"/>
              <a:gd name="connsiteX5-4995" fmla="*/ 2902909 w 3693484"/>
              <a:gd name="connsiteY5-4996" fmla="*/ 2092536 h 6845510"/>
              <a:gd name="connsiteX6-4997" fmla="*/ 3512509 w 3693484"/>
              <a:gd name="connsiteY6-4998" fmla="*/ 1301960 h 6845510"/>
              <a:gd name="connsiteX7-4999" fmla="*/ 3298197 w 3693484"/>
              <a:gd name="connsiteY7-5000" fmla="*/ 1178135 h 6845510"/>
              <a:gd name="connsiteX8-5001" fmla="*/ 2607634 w 3693484"/>
              <a:gd name="connsiteY8-5002" fmla="*/ 1878222 h 6845510"/>
              <a:gd name="connsiteX9-5003" fmla="*/ 2531434 w 3693484"/>
              <a:gd name="connsiteY9-5004" fmla="*/ 1821072 h 6845510"/>
              <a:gd name="connsiteX10-5005" fmla="*/ 2874334 w 3693484"/>
              <a:gd name="connsiteY10-5006" fmla="*/ 563772 h 6845510"/>
              <a:gd name="connsiteX11-5007" fmla="*/ 2598109 w 3693484"/>
              <a:gd name="connsiteY11-5008" fmla="*/ 397084 h 6845510"/>
              <a:gd name="connsiteX12-5009" fmla="*/ 2207584 w 3693484"/>
              <a:gd name="connsiteY12-5010" fmla="*/ 1659147 h 6845510"/>
              <a:gd name="connsiteX13-5011" fmla="*/ 2131384 w 3693484"/>
              <a:gd name="connsiteY13-5012" fmla="*/ 1597235 h 6845510"/>
              <a:gd name="connsiteX14-5013" fmla="*/ 2193297 w 3693484"/>
              <a:gd name="connsiteY14-5014" fmla="*/ 154197 h 6845510"/>
              <a:gd name="connsiteX15-5015" fmla="*/ 1878971 w 3693484"/>
              <a:gd name="connsiteY15-5016" fmla="*/ 163723 h 6845510"/>
              <a:gd name="connsiteX16-5017" fmla="*/ 1798009 w 3693484"/>
              <a:gd name="connsiteY16-5018" fmla="*/ 1554373 h 6845510"/>
              <a:gd name="connsiteX17-5019" fmla="*/ 1674184 w 3693484"/>
              <a:gd name="connsiteY17-5020" fmla="*/ 1559134 h 6845510"/>
              <a:gd name="connsiteX18-5021" fmla="*/ 1593221 w 3693484"/>
              <a:gd name="connsiteY18-5022" fmla="*/ 378035 h 6845510"/>
              <a:gd name="connsiteX19-5023" fmla="*/ 1307472 w 3693484"/>
              <a:gd name="connsiteY19-5024" fmla="*/ 368510 h 6845510"/>
              <a:gd name="connsiteX20-5025" fmla="*/ 1312234 w 3693484"/>
              <a:gd name="connsiteY20-5026" fmla="*/ 1635335 h 6845510"/>
              <a:gd name="connsiteX21-5027" fmla="*/ 1259846 w 3693484"/>
              <a:gd name="connsiteY21-5028" fmla="*/ 2025860 h 6845510"/>
              <a:gd name="connsiteX22-5029" fmla="*/ 902659 w 3693484"/>
              <a:gd name="connsiteY22-5030" fmla="*/ 2302085 h 6845510"/>
              <a:gd name="connsiteX23-5031" fmla="*/ 207334 w 3693484"/>
              <a:gd name="connsiteY23-5032" fmla="*/ 1787735 h 6845510"/>
              <a:gd name="connsiteX24-5033" fmla="*/ 173996 w 3693484"/>
              <a:gd name="connsiteY24-5034" fmla="*/ 2092535 h 6845510"/>
              <a:gd name="connsiteX25-5035" fmla="*/ 731209 w 3693484"/>
              <a:gd name="connsiteY25-5036" fmla="*/ 2797385 h 6845510"/>
              <a:gd name="connsiteX26-5037" fmla="*/ 1359859 w 3693484"/>
              <a:gd name="connsiteY26-5038" fmla="*/ 3530810 h 6845510"/>
              <a:gd name="connsiteX27-5039" fmla="*/ 1578934 w 3693484"/>
              <a:gd name="connsiteY27-5040" fmla="*/ 4064210 h 6845510"/>
              <a:gd name="connsiteX28-5041" fmla="*/ 1969459 w 3693484"/>
              <a:gd name="connsiteY28-5042" fmla="*/ 6845510 h 6845510"/>
              <a:gd name="connsiteX0-5043" fmla="*/ 1969459 w 3693484"/>
              <a:gd name="connsiteY0-5044" fmla="*/ 6845510 h 6845510"/>
              <a:gd name="connsiteX1-5045" fmla="*/ 3693484 w 3693484"/>
              <a:gd name="connsiteY1-5046" fmla="*/ 6835985 h 6845510"/>
              <a:gd name="connsiteX2-5047" fmla="*/ 2636209 w 3693484"/>
              <a:gd name="connsiteY2-5048" fmla="*/ 3873710 h 6845510"/>
              <a:gd name="connsiteX3-5049" fmla="*/ 2555247 w 3693484"/>
              <a:gd name="connsiteY3-5050" fmla="*/ 3373648 h 6845510"/>
              <a:gd name="connsiteX4-5051" fmla="*/ 2750508 w 3693484"/>
              <a:gd name="connsiteY4-5052" fmla="*/ 2764048 h 6845510"/>
              <a:gd name="connsiteX5-5053" fmla="*/ 2864809 w 3693484"/>
              <a:gd name="connsiteY5-5054" fmla="*/ 2192548 h 6845510"/>
              <a:gd name="connsiteX6-5055" fmla="*/ 3512509 w 3693484"/>
              <a:gd name="connsiteY6-5056" fmla="*/ 1301960 h 6845510"/>
              <a:gd name="connsiteX7-5057" fmla="*/ 3298197 w 3693484"/>
              <a:gd name="connsiteY7-5058" fmla="*/ 1178135 h 6845510"/>
              <a:gd name="connsiteX8-5059" fmla="*/ 2607634 w 3693484"/>
              <a:gd name="connsiteY8-5060" fmla="*/ 1878222 h 6845510"/>
              <a:gd name="connsiteX9-5061" fmla="*/ 2531434 w 3693484"/>
              <a:gd name="connsiteY9-5062" fmla="*/ 1821072 h 6845510"/>
              <a:gd name="connsiteX10-5063" fmla="*/ 2874334 w 3693484"/>
              <a:gd name="connsiteY10-5064" fmla="*/ 563772 h 6845510"/>
              <a:gd name="connsiteX11-5065" fmla="*/ 2598109 w 3693484"/>
              <a:gd name="connsiteY11-5066" fmla="*/ 397084 h 6845510"/>
              <a:gd name="connsiteX12-5067" fmla="*/ 2207584 w 3693484"/>
              <a:gd name="connsiteY12-5068" fmla="*/ 1659147 h 6845510"/>
              <a:gd name="connsiteX13-5069" fmla="*/ 2131384 w 3693484"/>
              <a:gd name="connsiteY13-5070" fmla="*/ 1597235 h 6845510"/>
              <a:gd name="connsiteX14-5071" fmla="*/ 2193297 w 3693484"/>
              <a:gd name="connsiteY14-5072" fmla="*/ 154197 h 6845510"/>
              <a:gd name="connsiteX15-5073" fmla="*/ 1878971 w 3693484"/>
              <a:gd name="connsiteY15-5074" fmla="*/ 163723 h 6845510"/>
              <a:gd name="connsiteX16-5075" fmla="*/ 1798009 w 3693484"/>
              <a:gd name="connsiteY16-5076" fmla="*/ 1554373 h 6845510"/>
              <a:gd name="connsiteX17-5077" fmla="*/ 1674184 w 3693484"/>
              <a:gd name="connsiteY17-5078" fmla="*/ 1559134 h 6845510"/>
              <a:gd name="connsiteX18-5079" fmla="*/ 1593221 w 3693484"/>
              <a:gd name="connsiteY18-5080" fmla="*/ 378035 h 6845510"/>
              <a:gd name="connsiteX19-5081" fmla="*/ 1307472 w 3693484"/>
              <a:gd name="connsiteY19-5082" fmla="*/ 368510 h 6845510"/>
              <a:gd name="connsiteX20-5083" fmla="*/ 1312234 w 3693484"/>
              <a:gd name="connsiteY20-5084" fmla="*/ 1635335 h 6845510"/>
              <a:gd name="connsiteX21-5085" fmla="*/ 1259846 w 3693484"/>
              <a:gd name="connsiteY21-5086" fmla="*/ 2025860 h 6845510"/>
              <a:gd name="connsiteX22-5087" fmla="*/ 902659 w 3693484"/>
              <a:gd name="connsiteY22-5088" fmla="*/ 2302085 h 6845510"/>
              <a:gd name="connsiteX23-5089" fmla="*/ 207334 w 3693484"/>
              <a:gd name="connsiteY23-5090" fmla="*/ 1787735 h 6845510"/>
              <a:gd name="connsiteX24-5091" fmla="*/ 173996 w 3693484"/>
              <a:gd name="connsiteY24-5092" fmla="*/ 2092535 h 6845510"/>
              <a:gd name="connsiteX25-5093" fmla="*/ 731209 w 3693484"/>
              <a:gd name="connsiteY25-5094" fmla="*/ 2797385 h 6845510"/>
              <a:gd name="connsiteX26-5095" fmla="*/ 1359859 w 3693484"/>
              <a:gd name="connsiteY26-5096" fmla="*/ 3530810 h 6845510"/>
              <a:gd name="connsiteX27-5097" fmla="*/ 1578934 w 3693484"/>
              <a:gd name="connsiteY27-5098" fmla="*/ 4064210 h 6845510"/>
              <a:gd name="connsiteX28-5099" fmla="*/ 1969459 w 3693484"/>
              <a:gd name="connsiteY28-5100" fmla="*/ 6845510 h 6845510"/>
              <a:gd name="connsiteX0-5101" fmla="*/ 1969459 w 3693484"/>
              <a:gd name="connsiteY0-5102" fmla="*/ 6845510 h 6845510"/>
              <a:gd name="connsiteX1-5103" fmla="*/ 3693484 w 3693484"/>
              <a:gd name="connsiteY1-5104" fmla="*/ 6835985 h 6845510"/>
              <a:gd name="connsiteX2-5105" fmla="*/ 2636209 w 3693484"/>
              <a:gd name="connsiteY2-5106" fmla="*/ 3873710 h 6845510"/>
              <a:gd name="connsiteX3-5107" fmla="*/ 2555247 w 3693484"/>
              <a:gd name="connsiteY3-5108" fmla="*/ 3373648 h 6845510"/>
              <a:gd name="connsiteX4-5109" fmla="*/ 2750508 w 3693484"/>
              <a:gd name="connsiteY4-5110" fmla="*/ 2764048 h 6845510"/>
              <a:gd name="connsiteX5-5111" fmla="*/ 2864809 w 3693484"/>
              <a:gd name="connsiteY5-5112" fmla="*/ 2192548 h 6845510"/>
              <a:gd name="connsiteX6-5113" fmla="*/ 3512509 w 3693484"/>
              <a:gd name="connsiteY6-5114" fmla="*/ 1301960 h 6845510"/>
              <a:gd name="connsiteX7-5115" fmla="*/ 3298197 w 3693484"/>
              <a:gd name="connsiteY7-5116" fmla="*/ 1178135 h 6845510"/>
              <a:gd name="connsiteX8-5117" fmla="*/ 2607634 w 3693484"/>
              <a:gd name="connsiteY8-5118" fmla="*/ 1878222 h 6845510"/>
              <a:gd name="connsiteX9-5119" fmla="*/ 2531434 w 3693484"/>
              <a:gd name="connsiteY9-5120" fmla="*/ 1821072 h 6845510"/>
              <a:gd name="connsiteX10-5121" fmla="*/ 2874334 w 3693484"/>
              <a:gd name="connsiteY10-5122" fmla="*/ 563772 h 6845510"/>
              <a:gd name="connsiteX11-5123" fmla="*/ 2598109 w 3693484"/>
              <a:gd name="connsiteY11-5124" fmla="*/ 397084 h 6845510"/>
              <a:gd name="connsiteX12-5125" fmla="*/ 2207584 w 3693484"/>
              <a:gd name="connsiteY12-5126" fmla="*/ 1659147 h 6845510"/>
              <a:gd name="connsiteX13-5127" fmla="*/ 2131384 w 3693484"/>
              <a:gd name="connsiteY13-5128" fmla="*/ 1597235 h 6845510"/>
              <a:gd name="connsiteX14-5129" fmla="*/ 2193297 w 3693484"/>
              <a:gd name="connsiteY14-5130" fmla="*/ 154197 h 6845510"/>
              <a:gd name="connsiteX15-5131" fmla="*/ 1878971 w 3693484"/>
              <a:gd name="connsiteY15-5132" fmla="*/ 163723 h 6845510"/>
              <a:gd name="connsiteX16-5133" fmla="*/ 1798009 w 3693484"/>
              <a:gd name="connsiteY16-5134" fmla="*/ 1554373 h 6845510"/>
              <a:gd name="connsiteX17-5135" fmla="*/ 1674184 w 3693484"/>
              <a:gd name="connsiteY17-5136" fmla="*/ 1559134 h 6845510"/>
              <a:gd name="connsiteX18-5137" fmla="*/ 1593221 w 3693484"/>
              <a:gd name="connsiteY18-5138" fmla="*/ 378035 h 6845510"/>
              <a:gd name="connsiteX19-5139" fmla="*/ 1307472 w 3693484"/>
              <a:gd name="connsiteY19-5140" fmla="*/ 368510 h 6845510"/>
              <a:gd name="connsiteX20-5141" fmla="*/ 1312234 w 3693484"/>
              <a:gd name="connsiteY20-5142" fmla="*/ 1635335 h 6845510"/>
              <a:gd name="connsiteX21-5143" fmla="*/ 1259846 w 3693484"/>
              <a:gd name="connsiteY21-5144" fmla="*/ 2025860 h 6845510"/>
              <a:gd name="connsiteX22-5145" fmla="*/ 902659 w 3693484"/>
              <a:gd name="connsiteY22-5146" fmla="*/ 2302085 h 6845510"/>
              <a:gd name="connsiteX23-5147" fmla="*/ 207334 w 3693484"/>
              <a:gd name="connsiteY23-5148" fmla="*/ 1787735 h 6845510"/>
              <a:gd name="connsiteX24-5149" fmla="*/ 173996 w 3693484"/>
              <a:gd name="connsiteY24-5150" fmla="*/ 2092535 h 6845510"/>
              <a:gd name="connsiteX25-5151" fmla="*/ 731209 w 3693484"/>
              <a:gd name="connsiteY25-5152" fmla="*/ 2797385 h 6845510"/>
              <a:gd name="connsiteX26-5153" fmla="*/ 1359859 w 3693484"/>
              <a:gd name="connsiteY26-5154" fmla="*/ 3530810 h 6845510"/>
              <a:gd name="connsiteX27-5155" fmla="*/ 1578934 w 3693484"/>
              <a:gd name="connsiteY27-5156" fmla="*/ 4064210 h 6845510"/>
              <a:gd name="connsiteX28-5157" fmla="*/ 1969459 w 3693484"/>
              <a:gd name="connsiteY28-5158" fmla="*/ 6845510 h 6845510"/>
              <a:gd name="connsiteX0-5159" fmla="*/ 1969459 w 3693484"/>
              <a:gd name="connsiteY0-5160" fmla="*/ 6845510 h 6845510"/>
              <a:gd name="connsiteX1-5161" fmla="*/ 3693484 w 3693484"/>
              <a:gd name="connsiteY1-5162" fmla="*/ 6835985 h 6845510"/>
              <a:gd name="connsiteX2-5163" fmla="*/ 2636209 w 3693484"/>
              <a:gd name="connsiteY2-5164" fmla="*/ 3873710 h 6845510"/>
              <a:gd name="connsiteX3-5165" fmla="*/ 2555247 w 3693484"/>
              <a:gd name="connsiteY3-5166" fmla="*/ 3373648 h 6845510"/>
              <a:gd name="connsiteX4-5167" fmla="*/ 2750508 w 3693484"/>
              <a:gd name="connsiteY4-5168" fmla="*/ 2764048 h 6845510"/>
              <a:gd name="connsiteX5-5169" fmla="*/ 2864809 w 3693484"/>
              <a:gd name="connsiteY5-5170" fmla="*/ 2192548 h 6845510"/>
              <a:gd name="connsiteX6-5171" fmla="*/ 3512509 w 3693484"/>
              <a:gd name="connsiteY6-5172" fmla="*/ 1301960 h 6845510"/>
              <a:gd name="connsiteX7-5173" fmla="*/ 3298197 w 3693484"/>
              <a:gd name="connsiteY7-5174" fmla="*/ 1178135 h 6845510"/>
              <a:gd name="connsiteX8-5175" fmla="*/ 2607634 w 3693484"/>
              <a:gd name="connsiteY8-5176" fmla="*/ 1878222 h 6845510"/>
              <a:gd name="connsiteX9-5177" fmla="*/ 2531434 w 3693484"/>
              <a:gd name="connsiteY9-5178" fmla="*/ 1821072 h 6845510"/>
              <a:gd name="connsiteX10-5179" fmla="*/ 2874334 w 3693484"/>
              <a:gd name="connsiteY10-5180" fmla="*/ 563772 h 6845510"/>
              <a:gd name="connsiteX11-5181" fmla="*/ 2598109 w 3693484"/>
              <a:gd name="connsiteY11-5182" fmla="*/ 397084 h 6845510"/>
              <a:gd name="connsiteX12-5183" fmla="*/ 2207584 w 3693484"/>
              <a:gd name="connsiteY12-5184" fmla="*/ 1659147 h 6845510"/>
              <a:gd name="connsiteX13-5185" fmla="*/ 2131384 w 3693484"/>
              <a:gd name="connsiteY13-5186" fmla="*/ 1597235 h 6845510"/>
              <a:gd name="connsiteX14-5187" fmla="*/ 2193297 w 3693484"/>
              <a:gd name="connsiteY14-5188" fmla="*/ 154197 h 6845510"/>
              <a:gd name="connsiteX15-5189" fmla="*/ 1878971 w 3693484"/>
              <a:gd name="connsiteY15-5190" fmla="*/ 163723 h 6845510"/>
              <a:gd name="connsiteX16-5191" fmla="*/ 1798009 w 3693484"/>
              <a:gd name="connsiteY16-5192" fmla="*/ 1554373 h 6845510"/>
              <a:gd name="connsiteX17-5193" fmla="*/ 1674184 w 3693484"/>
              <a:gd name="connsiteY17-5194" fmla="*/ 1559134 h 6845510"/>
              <a:gd name="connsiteX18-5195" fmla="*/ 1593221 w 3693484"/>
              <a:gd name="connsiteY18-5196" fmla="*/ 378035 h 6845510"/>
              <a:gd name="connsiteX19-5197" fmla="*/ 1307472 w 3693484"/>
              <a:gd name="connsiteY19-5198" fmla="*/ 368510 h 6845510"/>
              <a:gd name="connsiteX20-5199" fmla="*/ 1312234 w 3693484"/>
              <a:gd name="connsiteY20-5200" fmla="*/ 1635335 h 6845510"/>
              <a:gd name="connsiteX21-5201" fmla="*/ 1259846 w 3693484"/>
              <a:gd name="connsiteY21-5202" fmla="*/ 2025860 h 6845510"/>
              <a:gd name="connsiteX22-5203" fmla="*/ 902659 w 3693484"/>
              <a:gd name="connsiteY22-5204" fmla="*/ 2302085 h 6845510"/>
              <a:gd name="connsiteX23-5205" fmla="*/ 207334 w 3693484"/>
              <a:gd name="connsiteY23-5206" fmla="*/ 1787735 h 6845510"/>
              <a:gd name="connsiteX24-5207" fmla="*/ 173996 w 3693484"/>
              <a:gd name="connsiteY24-5208" fmla="*/ 2092535 h 6845510"/>
              <a:gd name="connsiteX25-5209" fmla="*/ 731209 w 3693484"/>
              <a:gd name="connsiteY25-5210" fmla="*/ 2797385 h 6845510"/>
              <a:gd name="connsiteX26-5211" fmla="*/ 1359859 w 3693484"/>
              <a:gd name="connsiteY26-5212" fmla="*/ 3530810 h 6845510"/>
              <a:gd name="connsiteX27-5213" fmla="*/ 1578934 w 3693484"/>
              <a:gd name="connsiteY27-5214" fmla="*/ 4064210 h 6845510"/>
              <a:gd name="connsiteX28-5215" fmla="*/ 1969459 w 3693484"/>
              <a:gd name="connsiteY28-5216" fmla="*/ 6845510 h 6845510"/>
              <a:gd name="connsiteX0-5217" fmla="*/ 1969459 w 3693484"/>
              <a:gd name="connsiteY0-5218" fmla="*/ 6845510 h 6845510"/>
              <a:gd name="connsiteX1-5219" fmla="*/ 3693484 w 3693484"/>
              <a:gd name="connsiteY1-5220" fmla="*/ 6835985 h 6845510"/>
              <a:gd name="connsiteX2-5221" fmla="*/ 2636209 w 3693484"/>
              <a:gd name="connsiteY2-5222" fmla="*/ 3873710 h 6845510"/>
              <a:gd name="connsiteX3-5223" fmla="*/ 2517147 w 3693484"/>
              <a:gd name="connsiteY3-5224" fmla="*/ 3354598 h 6845510"/>
              <a:gd name="connsiteX4-5225" fmla="*/ 2750508 w 3693484"/>
              <a:gd name="connsiteY4-5226" fmla="*/ 2764048 h 6845510"/>
              <a:gd name="connsiteX5-5227" fmla="*/ 2864809 w 3693484"/>
              <a:gd name="connsiteY5-5228" fmla="*/ 2192548 h 6845510"/>
              <a:gd name="connsiteX6-5229" fmla="*/ 3512509 w 3693484"/>
              <a:gd name="connsiteY6-5230" fmla="*/ 1301960 h 6845510"/>
              <a:gd name="connsiteX7-5231" fmla="*/ 3298197 w 3693484"/>
              <a:gd name="connsiteY7-5232" fmla="*/ 1178135 h 6845510"/>
              <a:gd name="connsiteX8-5233" fmla="*/ 2607634 w 3693484"/>
              <a:gd name="connsiteY8-5234" fmla="*/ 1878222 h 6845510"/>
              <a:gd name="connsiteX9-5235" fmla="*/ 2531434 w 3693484"/>
              <a:gd name="connsiteY9-5236" fmla="*/ 1821072 h 6845510"/>
              <a:gd name="connsiteX10-5237" fmla="*/ 2874334 w 3693484"/>
              <a:gd name="connsiteY10-5238" fmla="*/ 563772 h 6845510"/>
              <a:gd name="connsiteX11-5239" fmla="*/ 2598109 w 3693484"/>
              <a:gd name="connsiteY11-5240" fmla="*/ 397084 h 6845510"/>
              <a:gd name="connsiteX12-5241" fmla="*/ 2207584 w 3693484"/>
              <a:gd name="connsiteY12-5242" fmla="*/ 1659147 h 6845510"/>
              <a:gd name="connsiteX13-5243" fmla="*/ 2131384 w 3693484"/>
              <a:gd name="connsiteY13-5244" fmla="*/ 1597235 h 6845510"/>
              <a:gd name="connsiteX14-5245" fmla="*/ 2193297 w 3693484"/>
              <a:gd name="connsiteY14-5246" fmla="*/ 154197 h 6845510"/>
              <a:gd name="connsiteX15-5247" fmla="*/ 1878971 w 3693484"/>
              <a:gd name="connsiteY15-5248" fmla="*/ 163723 h 6845510"/>
              <a:gd name="connsiteX16-5249" fmla="*/ 1798009 w 3693484"/>
              <a:gd name="connsiteY16-5250" fmla="*/ 1554373 h 6845510"/>
              <a:gd name="connsiteX17-5251" fmla="*/ 1674184 w 3693484"/>
              <a:gd name="connsiteY17-5252" fmla="*/ 1559134 h 6845510"/>
              <a:gd name="connsiteX18-5253" fmla="*/ 1593221 w 3693484"/>
              <a:gd name="connsiteY18-5254" fmla="*/ 378035 h 6845510"/>
              <a:gd name="connsiteX19-5255" fmla="*/ 1307472 w 3693484"/>
              <a:gd name="connsiteY19-5256" fmla="*/ 368510 h 6845510"/>
              <a:gd name="connsiteX20-5257" fmla="*/ 1312234 w 3693484"/>
              <a:gd name="connsiteY20-5258" fmla="*/ 1635335 h 6845510"/>
              <a:gd name="connsiteX21-5259" fmla="*/ 1259846 w 3693484"/>
              <a:gd name="connsiteY21-5260" fmla="*/ 2025860 h 6845510"/>
              <a:gd name="connsiteX22-5261" fmla="*/ 902659 w 3693484"/>
              <a:gd name="connsiteY22-5262" fmla="*/ 2302085 h 6845510"/>
              <a:gd name="connsiteX23-5263" fmla="*/ 207334 w 3693484"/>
              <a:gd name="connsiteY23-5264" fmla="*/ 1787735 h 6845510"/>
              <a:gd name="connsiteX24-5265" fmla="*/ 173996 w 3693484"/>
              <a:gd name="connsiteY24-5266" fmla="*/ 2092535 h 6845510"/>
              <a:gd name="connsiteX25-5267" fmla="*/ 731209 w 3693484"/>
              <a:gd name="connsiteY25-5268" fmla="*/ 2797385 h 6845510"/>
              <a:gd name="connsiteX26-5269" fmla="*/ 1359859 w 3693484"/>
              <a:gd name="connsiteY26-5270" fmla="*/ 3530810 h 6845510"/>
              <a:gd name="connsiteX27-5271" fmla="*/ 1578934 w 3693484"/>
              <a:gd name="connsiteY27-5272" fmla="*/ 4064210 h 6845510"/>
              <a:gd name="connsiteX28-5273" fmla="*/ 1969459 w 3693484"/>
              <a:gd name="connsiteY28-5274" fmla="*/ 6845510 h 6845510"/>
              <a:gd name="connsiteX0-5275" fmla="*/ 1969459 w 3693484"/>
              <a:gd name="connsiteY0-5276" fmla="*/ 6845510 h 6845510"/>
              <a:gd name="connsiteX1-5277" fmla="*/ 3693484 w 3693484"/>
              <a:gd name="connsiteY1-5278" fmla="*/ 6835985 h 6845510"/>
              <a:gd name="connsiteX2-5279" fmla="*/ 2636209 w 3693484"/>
              <a:gd name="connsiteY2-5280" fmla="*/ 3873710 h 6845510"/>
              <a:gd name="connsiteX3-5281" fmla="*/ 2517147 w 3693484"/>
              <a:gd name="connsiteY3-5282" fmla="*/ 3354598 h 6845510"/>
              <a:gd name="connsiteX4-5283" fmla="*/ 2731458 w 3693484"/>
              <a:gd name="connsiteY4-5284" fmla="*/ 2735473 h 6845510"/>
              <a:gd name="connsiteX5-5285" fmla="*/ 2864809 w 3693484"/>
              <a:gd name="connsiteY5-5286" fmla="*/ 2192548 h 6845510"/>
              <a:gd name="connsiteX6-5287" fmla="*/ 3512509 w 3693484"/>
              <a:gd name="connsiteY6-5288" fmla="*/ 1301960 h 6845510"/>
              <a:gd name="connsiteX7-5289" fmla="*/ 3298197 w 3693484"/>
              <a:gd name="connsiteY7-5290" fmla="*/ 1178135 h 6845510"/>
              <a:gd name="connsiteX8-5291" fmla="*/ 2607634 w 3693484"/>
              <a:gd name="connsiteY8-5292" fmla="*/ 1878222 h 6845510"/>
              <a:gd name="connsiteX9-5293" fmla="*/ 2531434 w 3693484"/>
              <a:gd name="connsiteY9-5294" fmla="*/ 1821072 h 6845510"/>
              <a:gd name="connsiteX10-5295" fmla="*/ 2874334 w 3693484"/>
              <a:gd name="connsiteY10-5296" fmla="*/ 563772 h 6845510"/>
              <a:gd name="connsiteX11-5297" fmla="*/ 2598109 w 3693484"/>
              <a:gd name="connsiteY11-5298" fmla="*/ 397084 h 6845510"/>
              <a:gd name="connsiteX12-5299" fmla="*/ 2207584 w 3693484"/>
              <a:gd name="connsiteY12-5300" fmla="*/ 1659147 h 6845510"/>
              <a:gd name="connsiteX13-5301" fmla="*/ 2131384 w 3693484"/>
              <a:gd name="connsiteY13-5302" fmla="*/ 1597235 h 6845510"/>
              <a:gd name="connsiteX14-5303" fmla="*/ 2193297 w 3693484"/>
              <a:gd name="connsiteY14-5304" fmla="*/ 154197 h 6845510"/>
              <a:gd name="connsiteX15-5305" fmla="*/ 1878971 w 3693484"/>
              <a:gd name="connsiteY15-5306" fmla="*/ 163723 h 6845510"/>
              <a:gd name="connsiteX16-5307" fmla="*/ 1798009 w 3693484"/>
              <a:gd name="connsiteY16-5308" fmla="*/ 1554373 h 6845510"/>
              <a:gd name="connsiteX17-5309" fmla="*/ 1674184 w 3693484"/>
              <a:gd name="connsiteY17-5310" fmla="*/ 1559134 h 6845510"/>
              <a:gd name="connsiteX18-5311" fmla="*/ 1593221 w 3693484"/>
              <a:gd name="connsiteY18-5312" fmla="*/ 378035 h 6845510"/>
              <a:gd name="connsiteX19-5313" fmla="*/ 1307472 w 3693484"/>
              <a:gd name="connsiteY19-5314" fmla="*/ 368510 h 6845510"/>
              <a:gd name="connsiteX20-5315" fmla="*/ 1312234 w 3693484"/>
              <a:gd name="connsiteY20-5316" fmla="*/ 1635335 h 6845510"/>
              <a:gd name="connsiteX21-5317" fmla="*/ 1259846 w 3693484"/>
              <a:gd name="connsiteY21-5318" fmla="*/ 2025860 h 6845510"/>
              <a:gd name="connsiteX22-5319" fmla="*/ 902659 w 3693484"/>
              <a:gd name="connsiteY22-5320" fmla="*/ 2302085 h 6845510"/>
              <a:gd name="connsiteX23-5321" fmla="*/ 207334 w 3693484"/>
              <a:gd name="connsiteY23-5322" fmla="*/ 1787735 h 6845510"/>
              <a:gd name="connsiteX24-5323" fmla="*/ 173996 w 3693484"/>
              <a:gd name="connsiteY24-5324" fmla="*/ 2092535 h 6845510"/>
              <a:gd name="connsiteX25-5325" fmla="*/ 731209 w 3693484"/>
              <a:gd name="connsiteY25-5326" fmla="*/ 2797385 h 6845510"/>
              <a:gd name="connsiteX26-5327" fmla="*/ 1359859 w 3693484"/>
              <a:gd name="connsiteY26-5328" fmla="*/ 3530810 h 6845510"/>
              <a:gd name="connsiteX27-5329" fmla="*/ 1578934 w 3693484"/>
              <a:gd name="connsiteY27-5330" fmla="*/ 4064210 h 6845510"/>
              <a:gd name="connsiteX28-5331" fmla="*/ 1969459 w 3693484"/>
              <a:gd name="connsiteY28-5332" fmla="*/ 6845510 h 6845510"/>
              <a:gd name="connsiteX0-5333" fmla="*/ 1969459 w 3693484"/>
              <a:gd name="connsiteY0-5334" fmla="*/ 6845510 h 6845510"/>
              <a:gd name="connsiteX1-5335" fmla="*/ 3693484 w 3693484"/>
              <a:gd name="connsiteY1-5336" fmla="*/ 6835985 h 6845510"/>
              <a:gd name="connsiteX2-5337" fmla="*/ 2636209 w 3693484"/>
              <a:gd name="connsiteY2-5338" fmla="*/ 3873710 h 6845510"/>
              <a:gd name="connsiteX3-5339" fmla="*/ 2517147 w 3693484"/>
              <a:gd name="connsiteY3-5340" fmla="*/ 3354598 h 6845510"/>
              <a:gd name="connsiteX4-5341" fmla="*/ 2731458 w 3693484"/>
              <a:gd name="connsiteY4-5342" fmla="*/ 2735473 h 6845510"/>
              <a:gd name="connsiteX5-5343" fmla="*/ 2864809 w 3693484"/>
              <a:gd name="connsiteY5-5344" fmla="*/ 2192548 h 6845510"/>
              <a:gd name="connsiteX6-5345" fmla="*/ 3512509 w 3693484"/>
              <a:gd name="connsiteY6-5346" fmla="*/ 1301960 h 6845510"/>
              <a:gd name="connsiteX7-5347" fmla="*/ 3298197 w 3693484"/>
              <a:gd name="connsiteY7-5348" fmla="*/ 1178135 h 6845510"/>
              <a:gd name="connsiteX8-5349" fmla="*/ 2607634 w 3693484"/>
              <a:gd name="connsiteY8-5350" fmla="*/ 1878222 h 6845510"/>
              <a:gd name="connsiteX9-5351" fmla="*/ 2531434 w 3693484"/>
              <a:gd name="connsiteY9-5352" fmla="*/ 1821072 h 6845510"/>
              <a:gd name="connsiteX10-5353" fmla="*/ 2874334 w 3693484"/>
              <a:gd name="connsiteY10-5354" fmla="*/ 563772 h 6845510"/>
              <a:gd name="connsiteX11-5355" fmla="*/ 2598109 w 3693484"/>
              <a:gd name="connsiteY11-5356" fmla="*/ 397084 h 6845510"/>
              <a:gd name="connsiteX12-5357" fmla="*/ 2207584 w 3693484"/>
              <a:gd name="connsiteY12-5358" fmla="*/ 1659147 h 6845510"/>
              <a:gd name="connsiteX13-5359" fmla="*/ 2131384 w 3693484"/>
              <a:gd name="connsiteY13-5360" fmla="*/ 1597235 h 6845510"/>
              <a:gd name="connsiteX14-5361" fmla="*/ 2193297 w 3693484"/>
              <a:gd name="connsiteY14-5362" fmla="*/ 154197 h 6845510"/>
              <a:gd name="connsiteX15-5363" fmla="*/ 1878971 w 3693484"/>
              <a:gd name="connsiteY15-5364" fmla="*/ 163723 h 6845510"/>
              <a:gd name="connsiteX16-5365" fmla="*/ 1798009 w 3693484"/>
              <a:gd name="connsiteY16-5366" fmla="*/ 1554373 h 6845510"/>
              <a:gd name="connsiteX17-5367" fmla="*/ 1674184 w 3693484"/>
              <a:gd name="connsiteY17-5368" fmla="*/ 1559134 h 6845510"/>
              <a:gd name="connsiteX18-5369" fmla="*/ 1593221 w 3693484"/>
              <a:gd name="connsiteY18-5370" fmla="*/ 378035 h 6845510"/>
              <a:gd name="connsiteX19-5371" fmla="*/ 1307472 w 3693484"/>
              <a:gd name="connsiteY19-5372" fmla="*/ 368510 h 6845510"/>
              <a:gd name="connsiteX20-5373" fmla="*/ 1312234 w 3693484"/>
              <a:gd name="connsiteY20-5374" fmla="*/ 1635335 h 6845510"/>
              <a:gd name="connsiteX21-5375" fmla="*/ 1259846 w 3693484"/>
              <a:gd name="connsiteY21-5376" fmla="*/ 2025860 h 6845510"/>
              <a:gd name="connsiteX22-5377" fmla="*/ 902659 w 3693484"/>
              <a:gd name="connsiteY22-5378" fmla="*/ 2302085 h 6845510"/>
              <a:gd name="connsiteX23-5379" fmla="*/ 207334 w 3693484"/>
              <a:gd name="connsiteY23-5380" fmla="*/ 1787735 h 6845510"/>
              <a:gd name="connsiteX24-5381" fmla="*/ 173996 w 3693484"/>
              <a:gd name="connsiteY24-5382" fmla="*/ 2092535 h 6845510"/>
              <a:gd name="connsiteX25-5383" fmla="*/ 731209 w 3693484"/>
              <a:gd name="connsiteY25-5384" fmla="*/ 2797385 h 6845510"/>
              <a:gd name="connsiteX26-5385" fmla="*/ 1359859 w 3693484"/>
              <a:gd name="connsiteY26-5386" fmla="*/ 3530810 h 6845510"/>
              <a:gd name="connsiteX27-5387" fmla="*/ 1578934 w 3693484"/>
              <a:gd name="connsiteY27-5388" fmla="*/ 4064210 h 6845510"/>
              <a:gd name="connsiteX28-5389" fmla="*/ 1969459 w 3693484"/>
              <a:gd name="connsiteY28-5390" fmla="*/ 6845510 h 6845510"/>
              <a:gd name="connsiteX0-5391" fmla="*/ 1969459 w 3693484"/>
              <a:gd name="connsiteY0-5392" fmla="*/ 6845510 h 6845510"/>
              <a:gd name="connsiteX1-5393" fmla="*/ 3693484 w 3693484"/>
              <a:gd name="connsiteY1-5394" fmla="*/ 6835985 h 6845510"/>
              <a:gd name="connsiteX2-5395" fmla="*/ 2636209 w 3693484"/>
              <a:gd name="connsiteY2-5396" fmla="*/ 3873710 h 6845510"/>
              <a:gd name="connsiteX3-5397" fmla="*/ 2517147 w 3693484"/>
              <a:gd name="connsiteY3-5398" fmla="*/ 3354598 h 6845510"/>
              <a:gd name="connsiteX4-5399" fmla="*/ 2731458 w 3693484"/>
              <a:gd name="connsiteY4-5400" fmla="*/ 2735473 h 6845510"/>
              <a:gd name="connsiteX5-5401" fmla="*/ 2864809 w 3693484"/>
              <a:gd name="connsiteY5-5402" fmla="*/ 2192548 h 6845510"/>
              <a:gd name="connsiteX6-5403" fmla="*/ 3512509 w 3693484"/>
              <a:gd name="connsiteY6-5404" fmla="*/ 1301960 h 6845510"/>
              <a:gd name="connsiteX7-5405" fmla="*/ 3298197 w 3693484"/>
              <a:gd name="connsiteY7-5406" fmla="*/ 1178135 h 6845510"/>
              <a:gd name="connsiteX8-5407" fmla="*/ 2607634 w 3693484"/>
              <a:gd name="connsiteY8-5408" fmla="*/ 1878222 h 6845510"/>
              <a:gd name="connsiteX9-5409" fmla="*/ 2531434 w 3693484"/>
              <a:gd name="connsiteY9-5410" fmla="*/ 1821072 h 6845510"/>
              <a:gd name="connsiteX10-5411" fmla="*/ 2874334 w 3693484"/>
              <a:gd name="connsiteY10-5412" fmla="*/ 563772 h 6845510"/>
              <a:gd name="connsiteX11-5413" fmla="*/ 2598109 w 3693484"/>
              <a:gd name="connsiteY11-5414" fmla="*/ 397084 h 6845510"/>
              <a:gd name="connsiteX12-5415" fmla="*/ 2207584 w 3693484"/>
              <a:gd name="connsiteY12-5416" fmla="*/ 1659147 h 6845510"/>
              <a:gd name="connsiteX13-5417" fmla="*/ 2131384 w 3693484"/>
              <a:gd name="connsiteY13-5418" fmla="*/ 1597235 h 6845510"/>
              <a:gd name="connsiteX14-5419" fmla="*/ 2193297 w 3693484"/>
              <a:gd name="connsiteY14-5420" fmla="*/ 154197 h 6845510"/>
              <a:gd name="connsiteX15-5421" fmla="*/ 1878971 w 3693484"/>
              <a:gd name="connsiteY15-5422" fmla="*/ 163723 h 6845510"/>
              <a:gd name="connsiteX16-5423" fmla="*/ 1798009 w 3693484"/>
              <a:gd name="connsiteY16-5424" fmla="*/ 1554373 h 6845510"/>
              <a:gd name="connsiteX17-5425" fmla="*/ 1674184 w 3693484"/>
              <a:gd name="connsiteY17-5426" fmla="*/ 1559134 h 6845510"/>
              <a:gd name="connsiteX18-5427" fmla="*/ 1593221 w 3693484"/>
              <a:gd name="connsiteY18-5428" fmla="*/ 378035 h 6845510"/>
              <a:gd name="connsiteX19-5429" fmla="*/ 1307472 w 3693484"/>
              <a:gd name="connsiteY19-5430" fmla="*/ 368510 h 6845510"/>
              <a:gd name="connsiteX20-5431" fmla="*/ 1312234 w 3693484"/>
              <a:gd name="connsiteY20-5432" fmla="*/ 1635335 h 6845510"/>
              <a:gd name="connsiteX21-5433" fmla="*/ 1259846 w 3693484"/>
              <a:gd name="connsiteY21-5434" fmla="*/ 2025860 h 6845510"/>
              <a:gd name="connsiteX22-5435" fmla="*/ 902659 w 3693484"/>
              <a:gd name="connsiteY22-5436" fmla="*/ 2302085 h 6845510"/>
              <a:gd name="connsiteX23-5437" fmla="*/ 207334 w 3693484"/>
              <a:gd name="connsiteY23-5438" fmla="*/ 1787735 h 6845510"/>
              <a:gd name="connsiteX24-5439" fmla="*/ 173996 w 3693484"/>
              <a:gd name="connsiteY24-5440" fmla="*/ 2092535 h 6845510"/>
              <a:gd name="connsiteX25-5441" fmla="*/ 731209 w 3693484"/>
              <a:gd name="connsiteY25-5442" fmla="*/ 2797385 h 6845510"/>
              <a:gd name="connsiteX26-5443" fmla="*/ 1359859 w 3693484"/>
              <a:gd name="connsiteY26-5444" fmla="*/ 3530810 h 6845510"/>
              <a:gd name="connsiteX27-5445" fmla="*/ 1578934 w 3693484"/>
              <a:gd name="connsiteY27-5446" fmla="*/ 4064210 h 6845510"/>
              <a:gd name="connsiteX28-5447" fmla="*/ 1969459 w 3693484"/>
              <a:gd name="connsiteY28-5448" fmla="*/ 6845510 h 6845510"/>
              <a:gd name="connsiteX0-5449" fmla="*/ 1969459 w 3693484"/>
              <a:gd name="connsiteY0-5450" fmla="*/ 6845510 h 6845510"/>
              <a:gd name="connsiteX1-5451" fmla="*/ 3693484 w 3693484"/>
              <a:gd name="connsiteY1-5452" fmla="*/ 6835985 h 6845510"/>
              <a:gd name="connsiteX2-5453" fmla="*/ 2636209 w 3693484"/>
              <a:gd name="connsiteY2-5454" fmla="*/ 3873710 h 6845510"/>
              <a:gd name="connsiteX3-5455" fmla="*/ 2550484 w 3693484"/>
              <a:gd name="connsiteY3-5456" fmla="*/ 3354598 h 6845510"/>
              <a:gd name="connsiteX4-5457" fmla="*/ 2731458 w 3693484"/>
              <a:gd name="connsiteY4-5458" fmla="*/ 2735473 h 6845510"/>
              <a:gd name="connsiteX5-5459" fmla="*/ 2864809 w 3693484"/>
              <a:gd name="connsiteY5-5460" fmla="*/ 2192548 h 6845510"/>
              <a:gd name="connsiteX6-5461" fmla="*/ 3512509 w 3693484"/>
              <a:gd name="connsiteY6-5462" fmla="*/ 1301960 h 6845510"/>
              <a:gd name="connsiteX7-5463" fmla="*/ 3298197 w 3693484"/>
              <a:gd name="connsiteY7-5464" fmla="*/ 1178135 h 6845510"/>
              <a:gd name="connsiteX8-5465" fmla="*/ 2607634 w 3693484"/>
              <a:gd name="connsiteY8-5466" fmla="*/ 1878222 h 6845510"/>
              <a:gd name="connsiteX9-5467" fmla="*/ 2531434 w 3693484"/>
              <a:gd name="connsiteY9-5468" fmla="*/ 1821072 h 6845510"/>
              <a:gd name="connsiteX10-5469" fmla="*/ 2874334 w 3693484"/>
              <a:gd name="connsiteY10-5470" fmla="*/ 563772 h 6845510"/>
              <a:gd name="connsiteX11-5471" fmla="*/ 2598109 w 3693484"/>
              <a:gd name="connsiteY11-5472" fmla="*/ 397084 h 6845510"/>
              <a:gd name="connsiteX12-5473" fmla="*/ 2207584 w 3693484"/>
              <a:gd name="connsiteY12-5474" fmla="*/ 1659147 h 6845510"/>
              <a:gd name="connsiteX13-5475" fmla="*/ 2131384 w 3693484"/>
              <a:gd name="connsiteY13-5476" fmla="*/ 1597235 h 6845510"/>
              <a:gd name="connsiteX14-5477" fmla="*/ 2193297 w 3693484"/>
              <a:gd name="connsiteY14-5478" fmla="*/ 154197 h 6845510"/>
              <a:gd name="connsiteX15-5479" fmla="*/ 1878971 w 3693484"/>
              <a:gd name="connsiteY15-5480" fmla="*/ 163723 h 6845510"/>
              <a:gd name="connsiteX16-5481" fmla="*/ 1798009 w 3693484"/>
              <a:gd name="connsiteY16-5482" fmla="*/ 1554373 h 6845510"/>
              <a:gd name="connsiteX17-5483" fmla="*/ 1674184 w 3693484"/>
              <a:gd name="connsiteY17-5484" fmla="*/ 1559134 h 6845510"/>
              <a:gd name="connsiteX18-5485" fmla="*/ 1593221 w 3693484"/>
              <a:gd name="connsiteY18-5486" fmla="*/ 378035 h 6845510"/>
              <a:gd name="connsiteX19-5487" fmla="*/ 1307472 w 3693484"/>
              <a:gd name="connsiteY19-5488" fmla="*/ 368510 h 6845510"/>
              <a:gd name="connsiteX20-5489" fmla="*/ 1312234 w 3693484"/>
              <a:gd name="connsiteY20-5490" fmla="*/ 1635335 h 6845510"/>
              <a:gd name="connsiteX21-5491" fmla="*/ 1259846 w 3693484"/>
              <a:gd name="connsiteY21-5492" fmla="*/ 2025860 h 6845510"/>
              <a:gd name="connsiteX22-5493" fmla="*/ 902659 w 3693484"/>
              <a:gd name="connsiteY22-5494" fmla="*/ 2302085 h 6845510"/>
              <a:gd name="connsiteX23-5495" fmla="*/ 207334 w 3693484"/>
              <a:gd name="connsiteY23-5496" fmla="*/ 1787735 h 6845510"/>
              <a:gd name="connsiteX24-5497" fmla="*/ 173996 w 3693484"/>
              <a:gd name="connsiteY24-5498" fmla="*/ 2092535 h 6845510"/>
              <a:gd name="connsiteX25-5499" fmla="*/ 731209 w 3693484"/>
              <a:gd name="connsiteY25-5500" fmla="*/ 2797385 h 6845510"/>
              <a:gd name="connsiteX26-5501" fmla="*/ 1359859 w 3693484"/>
              <a:gd name="connsiteY26-5502" fmla="*/ 3530810 h 6845510"/>
              <a:gd name="connsiteX27-5503" fmla="*/ 1578934 w 3693484"/>
              <a:gd name="connsiteY27-5504" fmla="*/ 4064210 h 6845510"/>
              <a:gd name="connsiteX28-5505" fmla="*/ 1969459 w 3693484"/>
              <a:gd name="connsiteY28-5506" fmla="*/ 6845510 h 6845510"/>
              <a:gd name="connsiteX0-5507" fmla="*/ 1969459 w 3693484"/>
              <a:gd name="connsiteY0-5508" fmla="*/ 6845510 h 6845510"/>
              <a:gd name="connsiteX1-5509" fmla="*/ 3693484 w 3693484"/>
              <a:gd name="connsiteY1-5510" fmla="*/ 6835985 h 6845510"/>
              <a:gd name="connsiteX2-5511" fmla="*/ 2636209 w 3693484"/>
              <a:gd name="connsiteY2-5512" fmla="*/ 3873710 h 6845510"/>
              <a:gd name="connsiteX3-5513" fmla="*/ 2550484 w 3693484"/>
              <a:gd name="connsiteY3-5514" fmla="*/ 3354598 h 6845510"/>
              <a:gd name="connsiteX4-5515" fmla="*/ 2755270 w 3693484"/>
              <a:gd name="connsiteY4-5516" fmla="*/ 2811673 h 6845510"/>
              <a:gd name="connsiteX5-5517" fmla="*/ 2864809 w 3693484"/>
              <a:gd name="connsiteY5-5518" fmla="*/ 2192548 h 6845510"/>
              <a:gd name="connsiteX6-5519" fmla="*/ 3512509 w 3693484"/>
              <a:gd name="connsiteY6-5520" fmla="*/ 1301960 h 6845510"/>
              <a:gd name="connsiteX7-5521" fmla="*/ 3298197 w 3693484"/>
              <a:gd name="connsiteY7-5522" fmla="*/ 1178135 h 6845510"/>
              <a:gd name="connsiteX8-5523" fmla="*/ 2607634 w 3693484"/>
              <a:gd name="connsiteY8-5524" fmla="*/ 1878222 h 6845510"/>
              <a:gd name="connsiteX9-5525" fmla="*/ 2531434 w 3693484"/>
              <a:gd name="connsiteY9-5526" fmla="*/ 1821072 h 6845510"/>
              <a:gd name="connsiteX10-5527" fmla="*/ 2874334 w 3693484"/>
              <a:gd name="connsiteY10-5528" fmla="*/ 563772 h 6845510"/>
              <a:gd name="connsiteX11-5529" fmla="*/ 2598109 w 3693484"/>
              <a:gd name="connsiteY11-5530" fmla="*/ 397084 h 6845510"/>
              <a:gd name="connsiteX12-5531" fmla="*/ 2207584 w 3693484"/>
              <a:gd name="connsiteY12-5532" fmla="*/ 1659147 h 6845510"/>
              <a:gd name="connsiteX13-5533" fmla="*/ 2131384 w 3693484"/>
              <a:gd name="connsiteY13-5534" fmla="*/ 1597235 h 6845510"/>
              <a:gd name="connsiteX14-5535" fmla="*/ 2193297 w 3693484"/>
              <a:gd name="connsiteY14-5536" fmla="*/ 154197 h 6845510"/>
              <a:gd name="connsiteX15-5537" fmla="*/ 1878971 w 3693484"/>
              <a:gd name="connsiteY15-5538" fmla="*/ 163723 h 6845510"/>
              <a:gd name="connsiteX16-5539" fmla="*/ 1798009 w 3693484"/>
              <a:gd name="connsiteY16-5540" fmla="*/ 1554373 h 6845510"/>
              <a:gd name="connsiteX17-5541" fmla="*/ 1674184 w 3693484"/>
              <a:gd name="connsiteY17-5542" fmla="*/ 1559134 h 6845510"/>
              <a:gd name="connsiteX18-5543" fmla="*/ 1593221 w 3693484"/>
              <a:gd name="connsiteY18-5544" fmla="*/ 378035 h 6845510"/>
              <a:gd name="connsiteX19-5545" fmla="*/ 1307472 w 3693484"/>
              <a:gd name="connsiteY19-5546" fmla="*/ 368510 h 6845510"/>
              <a:gd name="connsiteX20-5547" fmla="*/ 1312234 w 3693484"/>
              <a:gd name="connsiteY20-5548" fmla="*/ 1635335 h 6845510"/>
              <a:gd name="connsiteX21-5549" fmla="*/ 1259846 w 3693484"/>
              <a:gd name="connsiteY21-5550" fmla="*/ 2025860 h 6845510"/>
              <a:gd name="connsiteX22-5551" fmla="*/ 902659 w 3693484"/>
              <a:gd name="connsiteY22-5552" fmla="*/ 2302085 h 6845510"/>
              <a:gd name="connsiteX23-5553" fmla="*/ 207334 w 3693484"/>
              <a:gd name="connsiteY23-5554" fmla="*/ 1787735 h 6845510"/>
              <a:gd name="connsiteX24-5555" fmla="*/ 173996 w 3693484"/>
              <a:gd name="connsiteY24-5556" fmla="*/ 2092535 h 6845510"/>
              <a:gd name="connsiteX25-5557" fmla="*/ 731209 w 3693484"/>
              <a:gd name="connsiteY25-5558" fmla="*/ 2797385 h 6845510"/>
              <a:gd name="connsiteX26-5559" fmla="*/ 1359859 w 3693484"/>
              <a:gd name="connsiteY26-5560" fmla="*/ 3530810 h 6845510"/>
              <a:gd name="connsiteX27-5561" fmla="*/ 1578934 w 3693484"/>
              <a:gd name="connsiteY27-5562" fmla="*/ 4064210 h 6845510"/>
              <a:gd name="connsiteX28-5563" fmla="*/ 1969459 w 3693484"/>
              <a:gd name="connsiteY28-5564" fmla="*/ 6845510 h 6845510"/>
              <a:gd name="connsiteX0-5565" fmla="*/ 1969459 w 3693484"/>
              <a:gd name="connsiteY0-5566" fmla="*/ 6845510 h 6845510"/>
              <a:gd name="connsiteX1-5567" fmla="*/ 3693484 w 3693484"/>
              <a:gd name="connsiteY1-5568" fmla="*/ 6835985 h 6845510"/>
              <a:gd name="connsiteX2-5569" fmla="*/ 2636209 w 3693484"/>
              <a:gd name="connsiteY2-5570" fmla="*/ 3873710 h 6845510"/>
              <a:gd name="connsiteX3-5571" fmla="*/ 2550484 w 3693484"/>
              <a:gd name="connsiteY3-5572" fmla="*/ 3354598 h 6845510"/>
              <a:gd name="connsiteX4-5573" fmla="*/ 2755270 w 3693484"/>
              <a:gd name="connsiteY4-5574" fmla="*/ 2811673 h 6845510"/>
              <a:gd name="connsiteX5-5575" fmla="*/ 2864809 w 3693484"/>
              <a:gd name="connsiteY5-5576" fmla="*/ 2192548 h 6845510"/>
              <a:gd name="connsiteX6-5577" fmla="*/ 3512509 w 3693484"/>
              <a:gd name="connsiteY6-5578" fmla="*/ 1301960 h 6845510"/>
              <a:gd name="connsiteX7-5579" fmla="*/ 3298197 w 3693484"/>
              <a:gd name="connsiteY7-5580" fmla="*/ 1178135 h 6845510"/>
              <a:gd name="connsiteX8-5581" fmla="*/ 2607634 w 3693484"/>
              <a:gd name="connsiteY8-5582" fmla="*/ 1878222 h 6845510"/>
              <a:gd name="connsiteX9-5583" fmla="*/ 2531434 w 3693484"/>
              <a:gd name="connsiteY9-5584" fmla="*/ 1821072 h 6845510"/>
              <a:gd name="connsiteX10-5585" fmla="*/ 2874334 w 3693484"/>
              <a:gd name="connsiteY10-5586" fmla="*/ 563772 h 6845510"/>
              <a:gd name="connsiteX11-5587" fmla="*/ 2598109 w 3693484"/>
              <a:gd name="connsiteY11-5588" fmla="*/ 397084 h 6845510"/>
              <a:gd name="connsiteX12-5589" fmla="*/ 2207584 w 3693484"/>
              <a:gd name="connsiteY12-5590" fmla="*/ 1659147 h 6845510"/>
              <a:gd name="connsiteX13-5591" fmla="*/ 2131384 w 3693484"/>
              <a:gd name="connsiteY13-5592" fmla="*/ 1597235 h 6845510"/>
              <a:gd name="connsiteX14-5593" fmla="*/ 2193297 w 3693484"/>
              <a:gd name="connsiteY14-5594" fmla="*/ 154197 h 6845510"/>
              <a:gd name="connsiteX15-5595" fmla="*/ 1878971 w 3693484"/>
              <a:gd name="connsiteY15-5596" fmla="*/ 163723 h 6845510"/>
              <a:gd name="connsiteX16-5597" fmla="*/ 1798009 w 3693484"/>
              <a:gd name="connsiteY16-5598" fmla="*/ 1554373 h 6845510"/>
              <a:gd name="connsiteX17-5599" fmla="*/ 1674184 w 3693484"/>
              <a:gd name="connsiteY17-5600" fmla="*/ 1559134 h 6845510"/>
              <a:gd name="connsiteX18-5601" fmla="*/ 1593221 w 3693484"/>
              <a:gd name="connsiteY18-5602" fmla="*/ 378035 h 6845510"/>
              <a:gd name="connsiteX19-5603" fmla="*/ 1307472 w 3693484"/>
              <a:gd name="connsiteY19-5604" fmla="*/ 368510 h 6845510"/>
              <a:gd name="connsiteX20-5605" fmla="*/ 1312234 w 3693484"/>
              <a:gd name="connsiteY20-5606" fmla="*/ 1635335 h 6845510"/>
              <a:gd name="connsiteX21-5607" fmla="*/ 1259846 w 3693484"/>
              <a:gd name="connsiteY21-5608" fmla="*/ 2025860 h 6845510"/>
              <a:gd name="connsiteX22-5609" fmla="*/ 902659 w 3693484"/>
              <a:gd name="connsiteY22-5610" fmla="*/ 2302085 h 6845510"/>
              <a:gd name="connsiteX23-5611" fmla="*/ 207334 w 3693484"/>
              <a:gd name="connsiteY23-5612" fmla="*/ 1787735 h 6845510"/>
              <a:gd name="connsiteX24-5613" fmla="*/ 173996 w 3693484"/>
              <a:gd name="connsiteY24-5614" fmla="*/ 2092535 h 6845510"/>
              <a:gd name="connsiteX25-5615" fmla="*/ 731209 w 3693484"/>
              <a:gd name="connsiteY25-5616" fmla="*/ 2797385 h 6845510"/>
              <a:gd name="connsiteX26-5617" fmla="*/ 1359859 w 3693484"/>
              <a:gd name="connsiteY26-5618" fmla="*/ 3530810 h 6845510"/>
              <a:gd name="connsiteX27-5619" fmla="*/ 1578934 w 3693484"/>
              <a:gd name="connsiteY27-5620" fmla="*/ 4064210 h 6845510"/>
              <a:gd name="connsiteX28-5621" fmla="*/ 1969459 w 3693484"/>
              <a:gd name="connsiteY28-5622" fmla="*/ 6845510 h 6845510"/>
              <a:gd name="connsiteX0-5623" fmla="*/ 1969459 w 3693484"/>
              <a:gd name="connsiteY0-5624" fmla="*/ 6845510 h 6845510"/>
              <a:gd name="connsiteX1-5625" fmla="*/ 3693484 w 3693484"/>
              <a:gd name="connsiteY1-5626" fmla="*/ 6835985 h 6845510"/>
              <a:gd name="connsiteX2-5627" fmla="*/ 2636209 w 3693484"/>
              <a:gd name="connsiteY2-5628" fmla="*/ 3873710 h 6845510"/>
              <a:gd name="connsiteX3-5629" fmla="*/ 2550484 w 3693484"/>
              <a:gd name="connsiteY3-5630" fmla="*/ 3354598 h 6845510"/>
              <a:gd name="connsiteX4-5631" fmla="*/ 2755270 w 3693484"/>
              <a:gd name="connsiteY4-5632" fmla="*/ 2811673 h 6845510"/>
              <a:gd name="connsiteX5-5633" fmla="*/ 2864809 w 3693484"/>
              <a:gd name="connsiteY5-5634" fmla="*/ 2192548 h 6845510"/>
              <a:gd name="connsiteX6-5635" fmla="*/ 3512509 w 3693484"/>
              <a:gd name="connsiteY6-5636" fmla="*/ 1301960 h 6845510"/>
              <a:gd name="connsiteX7-5637" fmla="*/ 3298197 w 3693484"/>
              <a:gd name="connsiteY7-5638" fmla="*/ 1178135 h 6845510"/>
              <a:gd name="connsiteX8-5639" fmla="*/ 2607634 w 3693484"/>
              <a:gd name="connsiteY8-5640" fmla="*/ 1878222 h 6845510"/>
              <a:gd name="connsiteX9-5641" fmla="*/ 2531434 w 3693484"/>
              <a:gd name="connsiteY9-5642" fmla="*/ 1821072 h 6845510"/>
              <a:gd name="connsiteX10-5643" fmla="*/ 2874334 w 3693484"/>
              <a:gd name="connsiteY10-5644" fmla="*/ 563772 h 6845510"/>
              <a:gd name="connsiteX11-5645" fmla="*/ 2598109 w 3693484"/>
              <a:gd name="connsiteY11-5646" fmla="*/ 397084 h 6845510"/>
              <a:gd name="connsiteX12-5647" fmla="*/ 2207584 w 3693484"/>
              <a:gd name="connsiteY12-5648" fmla="*/ 1659147 h 6845510"/>
              <a:gd name="connsiteX13-5649" fmla="*/ 2131384 w 3693484"/>
              <a:gd name="connsiteY13-5650" fmla="*/ 1597235 h 6845510"/>
              <a:gd name="connsiteX14-5651" fmla="*/ 2193297 w 3693484"/>
              <a:gd name="connsiteY14-5652" fmla="*/ 154197 h 6845510"/>
              <a:gd name="connsiteX15-5653" fmla="*/ 1878971 w 3693484"/>
              <a:gd name="connsiteY15-5654" fmla="*/ 163723 h 6845510"/>
              <a:gd name="connsiteX16-5655" fmla="*/ 1798009 w 3693484"/>
              <a:gd name="connsiteY16-5656" fmla="*/ 1554373 h 6845510"/>
              <a:gd name="connsiteX17-5657" fmla="*/ 1674184 w 3693484"/>
              <a:gd name="connsiteY17-5658" fmla="*/ 1559134 h 6845510"/>
              <a:gd name="connsiteX18-5659" fmla="*/ 1593221 w 3693484"/>
              <a:gd name="connsiteY18-5660" fmla="*/ 378035 h 6845510"/>
              <a:gd name="connsiteX19-5661" fmla="*/ 1307472 w 3693484"/>
              <a:gd name="connsiteY19-5662" fmla="*/ 368510 h 6845510"/>
              <a:gd name="connsiteX20-5663" fmla="*/ 1312234 w 3693484"/>
              <a:gd name="connsiteY20-5664" fmla="*/ 1635335 h 6845510"/>
              <a:gd name="connsiteX21-5665" fmla="*/ 1259846 w 3693484"/>
              <a:gd name="connsiteY21-5666" fmla="*/ 2025860 h 6845510"/>
              <a:gd name="connsiteX22-5667" fmla="*/ 902659 w 3693484"/>
              <a:gd name="connsiteY22-5668" fmla="*/ 2302085 h 6845510"/>
              <a:gd name="connsiteX23-5669" fmla="*/ 207334 w 3693484"/>
              <a:gd name="connsiteY23-5670" fmla="*/ 1787735 h 6845510"/>
              <a:gd name="connsiteX24-5671" fmla="*/ 173996 w 3693484"/>
              <a:gd name="connsiteY24-5672" fmla="*/ 2092535 h 6845510"/>
              <a:gd name="connsiteX25-5673" fmla="*/ 731209 w 3693484"/>
              <a:gd name="connsiteY25-5674" fmla="*/ 2797385 h 6845510"/>
              <a:gd name="connsiteX26-5675" fmla="*/ 1359859 w 3693484"/>
              <a:gd name="connsiteY26-5676" fmla="*/ 3530810 h 6845510"/>
              <a:gd name="connsiteX27-5677" fmla="*/ 1578934 w 3693484"/>
              <a:gd name="connsiteY27-5678" fmla="*/ 4064210 h 6845510"/>
              <a:gd name="connsiteX28-5679" fmla="*/ 1969459 w 3693484"/>
              <a:gd name="connsiteY28-5680" fmla="*/ 6845510 h 6845510"/>
              <a:gd name="connsiteX0-5681" fmla="*/ 1969459 w 3693484"/>
              <a:gd name="connsiteY0-5682" fmla="*/ 6845510 h 6845510"/>
              <a:gd name="connsiteX1-5683" fmla="*/ 3693484 w 3693484"/>
              <a:gd name="connsiteY1-5684" fmla="*/ 6835985 h 6845510"/>
              <a:gd name="connsiteX2-5685" fmla="*/ 2636209 w 3693484"/>
              <a:gd name="connsiteY2-5686" fmla="*/ 3873710 h 6845510"/>
              <a:gd name="connsiteX3-5687" fmla="*/ 2517146 w 3693484"/>
              <a:gd name="connsiteY3-5688" fmla="*/ 3345073 h 6845510"/>
              <a:gd name="connsiteX4-5689" fmla="*/ 2755270 w 3693484"/>
              <a:gd name="connsiteY4-5690" fmla="*/ 2811673 h 6845510"/>
              <a:gd name="connsiteX5-5691" fmla="*/ 2864809 w 3693484"/>
              <a:gd name="connsiteY5-5692" fmla="*/ 2192548 h 6845510"/>
              <a:gd name="connsiteX6-5693" fmla="*/ 3512509 w 3693484"/>
              <a:gd name="connsiteY6-5694" fmla="*/ 1301960 h 6845510"/>
              <a:gd name="connsiteX7-5695" fmla="*/ 3298197 w 3693484"/>
              <a:gd name="connsiteY7-5696" fmla="*/ 1178135 h 6845510"/>
              <a:gd name="connsiteX8-5697" fmla="*/ 2607634 w 3693484"/>
              <a:gd name="connsiteY8-5698" fmla="*/ 1878222 h 6845510"/>
              <a:gd name="connsiteX9-5699" fmla="*/ 2531434 w 3693484"/>
              <a:gd name="connsiteY9-5700" fmla="*/ 1821072 h 6845510"/>
              <a:gd name="connsiteX10-5701" fmla="*/ 2874334 w 3693484"/>
              <a:gd name="connsiteY10-5702" fmla="*/ 563772 h 6845510"/>
              <a:gd name="connsiteX11-5703" fmla="*/ 2598109 w 3693484"/>
              <a:gd name="connsiteY11-5704" fmla="*/ 397084 h 6845510"/>
              <a:gd name="connsiteX12-5705" fmla="*/ 2207584 w 3693484"/>
              <a:gd name="connsiteY12-5706" fmla="*/ 1659147 h 6845510"/>
              <a:gd name="connsiteX13-5707" fmla="*/ 2131384 w 3693484"/>
              <a:gd name="connsiteY13-5708" fmla="*/ 1597235 h 6845510"/>
              <a:gd name="connsiteX14-5709" fmla="*/ 2193297 w 3693484"/>
              <a:gd name="connsiteY14-5710" fmla="*/ 154197 h 6845510"/>
              <a:gd name="connsiteX15-5711" fmla="*/ 1878971 w 3693484"/>
              <a:gd name="connsiteY15-5712" fmla="*/ 163723 h 6845510"/>
              <a:gd name="connsiteX16-5713" fmla="*/ 1798009 w 3693484"/>
              <a:gd name="connsiteY16-5714" fmla="*/ 1554373 h 6845510"/>
              <a:gd name="connsiteX17-5715" fmla="*/ 1674184 w 3693484"/>
              <a:gd name="connsiteY17-5716" fmla="*/ 1559134 h 6845510"/>
              <a:gd name="connsiteX18-5717" fmla="*/ 1593221 w 3693484"/>
              <a:gd name="connsiteY18-5718" fmla="*/ 378035 h 6845510"/>
              <a:gd name="connsiteX19-5719" fmla="*/ 1307472 w 3693484"/>
              <a:gd name="connsiteY19-5720" fmla="*/ 368510 h 6845510"/>
              <a:gd name="connsiteX20-5721" fmla="*/ 1312234 w 3693484"/>
              <a:gd name="connsiteY20-5722" fmla="*/ 1635335 h 6845510"/>
              <a:gd name="connsiteX21-5723" fmla="*/ 1259846 w 3693484"/>
              <a:gd name="connsiteY21-5724" fmla="*/ 2025860 h 6845510"/>
              <a:gd name="connsiteX22-5725" fmla="*/ 902659 w 3693484"/>
              <a:gd name="connsiteY22-5726" fmla="*/ 2302085 h 6845510"/>
              <a:gd name="connsiteX23-5727" fmla="*/ 207334 w 3693484"/>
              <a:gd name="connsiteY23-5728" fmla="*/ 1787735 h 6845510"/>
              <a:gd name="connsiteX24-5729" fmla="*/ 173996 w 3693484"/>
              <a:gd name="connsiteY24-5730" fmla="*/ 2092535 h 6845510"/>
              <a:gd name="connsiteX25-5731" fmla="*/ 731209 w 3693484"/>
              <a:gd name="connsiteY25-5732" fmla="*/ 2797385 h 6845510"/>
              <a:gd name="connsiteX26-5733" fmla="*/ 1359859 w 3693484"/>
              <a:gd name="connsiteY26-5734" fmla="*/ 3530810 h 6845510"/>
              <a:gd name="connsiteX27-5735" fmla="*/ 1578934 w 3693484"/>
              <a:gd name="connsiteY27-5736" fmla="*/ 4064210 h 6845510"/>
              <a:gd name="connsiteX28-5737" fmla="*/ 1969459 w 3693484"/>
              <a:gd name="connsiteY28-5738" fmla="*/ 6845510 h 6845510"/>
              <a:gd name="connsiteX0-5739" fmla="*/ 1969459 w 3693484"/>
              <a:gd name="connsiteY0-5740" fmla="*/ 6845510 h 6845510"/>
              <a:gd name="connsiteX1-5741" fmla="*/ 3693484 w 3693484"/>
              <a:gd name="connsiteY1-5742" fmla="*/ 6835985 h 6845510"/>
              <a:gd name="connsiteX2-5743" fmla="*/ 2636209 w 3693484"/>
              <a:gd name="connsiteY2-5744" fmla="*/ 3873710 h 6845510"/>
              <a:gd name="connsiteX3-5745" fmla="*/ 2517146 w 3693484"/>
              <a:gd name="connsiteY3-5746" fmla="*/ 3345073 h 6845510"/>
              <a:gd name="connsiteX4-5747" fmla="*/ 2755270 w 3693484"/>
              <a:gd name="connsiteY4-5748" fmla="*/ 2811673 h 6845510"/>
              <a:gd name="connsiteX5-5749" fmla="*/ 2864809 w 3693484"/>
              <a:gd name="connsiteY5-5750" fmla="*/ 2192548 h 6845510"/>
              <a:gd name="connsiteX6-5751" fmla="*/ 3512509 w 3693484"/>
              <a:gd name="connsiteY6-5752" fmla="*/ 1301960 h 6845510"/>
              <a:gd name="connsiteX7-5753" fmla="*/ 3298197 w 3693484"/>
              <a:gd name="connsiteY7-5754" fmla="*/ 1178135 h 6845510"/>
              <a:gd name="connsiteX8-5755" fmla="*/ 2607634 w 3693484"/>
              <a:gd name="connsiteY8-5756" fmla="*/ 1878222 h 6845510"/>
              <a:gd name="connsiteX9-5757" fmla="*/ 2531434 w 3693484"/>
              <a:gd name="connsiteY9-5758" fmla="*/ 1821072 h 6845510"/>
              <a:gd name="connsiteX10-5759" fmla="*/ 2874334 w 3693484"/>
              <a:gd name="connsiteY10-5760" fmla="*/ 563772 h 6845510"/>
              <a:gd name="connsiteX11-5761" fmla="*/ 2598109 w 3693484"/>
              <a:gd name="connsiteY11-5762" fmla="*/ 397084 h 6845510"/>
              <a:gd name="connsiteX12-5763" fmla="*/ 2207584 w 3693484"/>
              <a:gd name="connsiteY12-5764" fmla="*/ 1659147 h 6845510"/>
              <a:gd name="connsiteX13-5765" fmla="*/ 2131384 w 3693484"/>
              <a:gd name="connsiteY13-5766" fmla="*/ 1597235 h 6845510"/>
              <a:gd name="connsiteX14-5767" fmla="*/ 2193297 w 3693484"/>
              <a:gd name="connsiteY14-5768" fmla="*/ 154197 h 6845510"/>
              <a:gd name="connsiteX15-5769" fmla="*/ 1878971 w 3693484"/>
              <a:gd name="connsiteY15-5770" fmla="*/ 163723 h 6845510"/>
              <a:gd name="connsiteX16-5771" fmla="*/ 1798009 w 3693484"/>
              <a:gd name="connsiteY16-5772" fmla="*/ 1554373 h 6845510"/>
              <a:gd name="connsiteX17-5773" fmla="*/ 1674184 w 3693484"/>
              <a:gd name="connsiteY17-5774" fmla="*/ 1559134 h 6845510"/>
              <a:gd name="connsiteX18-5775" fmla="*/ 1593221 w 3693484"/>
              <a:gd name="connsiteY18-5776" fmla="*/ 378035 h 6845510"/>
              <a:gd name="connsiteX19-5777" fmla="*/ 1307472 w 3693484"/>
              <a:gd name="connsiteY19-5778" fmla="*/ 368510 h 6845510"/>
              <a:gd name="connsiteX20-5779" fmla="*/ 1312234 w 3693484"/>
              <a:gd name="connsiteY20-5780" fmla="*/ 1635335 h 6845510"/>
              <a:gd name="connsiteX21-5781" fmla="*/ 1259846 w 3693484"/>
              <a:gd name="connsiteY21-5782" fmla="*/ 2025860 h 6845510"/>
              <a:gd name="connsiteX22-5783" fmla="*/ 902659 w 3693484"/>
              <a:gd name="connsiteY22-5784" fmla="*/ 2302085 h 6845510"/>
              <a:gd name="connsiteX23-5785" fmla="*/ 207334 w 3693484"/>
              <a:gd name="connsiteY23-5786" fmla="*/ 1787735 h 6845510"/>
              <a:gd name="connsiteX24-5787" fmla="*/ 173996 w 3693484"/>
              <a:gd name="connsiteY24-5788" fmla="*/ 2092535 h 6845510"/>
              <a:gd name="connsiteX25-5789" fmla="*/ 731209 w 3693484"/>
              <a:gd name="connsiteY25-5790" fmla="*/ 2797385 h 6845510"/>
              <a:gd name="connsiteX26-5791" fmla="*/ 1359859 w 3693484"/>
              <a:gd name="connsiteY26-5792" fmla="*/ 3530810 h 6845510"/>
              <a:gd name="connsiteX27-5793" fmla="*/ 1578934 w 3693484"/>
              <a:gd name="connsiteY27-5794" fmla="*/ 4064210 h 6845510"/>
              <a:gd name="connsiteX28-5795" fmla="*/ 1969459 w 3693484"/>
              <a:gd name="connsiteY28-5796" fmla="*/ 6845510 h 6845510"/>
              <a:gd name="connsiteX0-5797" fmla="*/ 1969459 w 3693484"/>
              <a:gd name="connsiteY0-5798" fmla="*/ 6845510 h 6845510"/>
              <a:gd name="connsiteX1-5799" fmla="*/ 3693484 w 3693484"/>
              <a:gd name="connsiteY1-5800" fmla="*/ 6835985 h 6845510"/>
              <a:gd name="connsiteX2-5801" fmla="*/ 2655259 w 3693484"/>
              <a:gd name="connsiteY2-5802" fmla="*/ 3878472 h 6845510"/>
              <a:gd name="connsiteX3-5803" fmla="*/ 2517146 w 3693484"/>
              <a:gd name="connsiteY3-5804" fmla="*/ 3345073 h 6845510"/>
              <a:gd name="connsiteX4-5805" fmla="*/ 2755270 w 3693484"/>
              <a:gd name="connsiteY4-5806" fmla="*/ 2811673 h 6845510"/>
              <a:gd name="connsiteX5-5807" fmla="*/ 2864809 w 3693484"/>
              <a:gd name="connsiteY5-5808" fmla="*/ 2192548 h 6845510"/>
              <a:gd name="connsiteX6-5809" fmla="*/ 3512509 w 3693484"/>
              <a:gd name="connsiteY6-5810" fmla="*/ 1301960 h 6845510"/>
              <a:gd name="connsiteX7-5811" fmla="*/ 3298197 w 3693484"/>
              <a:gd name="connsiteY7-5812" fmla="*/ 1178135 h 6845510"/>
              <a:gd name="connsiteX8-5813" fmla="*/ 2607634 w 3693484"/>
              <a:gd name="connsiteY8-5814" fmla="*/ 1878222 h 6845510"/>
              <a:gd name="connsiteX9-5815" fmla="*/ 2531434 w 3693484"/>
              <a:gd name="connsiteY9-5816" fmla="*/ 1821072 h 6845510"/>
              <a:gd name="connsiteX10-5817" fmla="*/ 2874334 w 3693484"/>
              <a:gd name="connsiteY10-5818" fmla="*/ 563772 h 6845510"/>
              <a:gd name="connsiteX11-5819" fmla="*/ 2598109 w 3693484"/>
              <a:gd name="connsiteY11-5820" fmla="*/ 397084 h 6845510"/>
              <a:gd name="connsiteX12-5821" fmla="*/ 2207584 w 3693484"/>
              <a:gd name="connsiteY12-5822" fmla="*/ 1659147 h 6845510"/>
              <a:gd name="connsiteX13-5823" fmla="*/ 2131384 w 3693484"/>
              <a:gd name="connsiteY13-5824" fmla="*/ 1597235 h 6845510"/>
              <a:gd name="connsiteX14-5825" fmla="*/ 2193297 w 3693484"/>
              <a:gd name="connsiteY14-5826" fmla="*/ 154197 h 6845510"/>
              <a:gd name="connsiteX15-5827" fmla="*/ 1878971 w 3693484"/>
              <a:gd name="connsiteY15-5828" fmla="*/ 163723 h 6845510"/>
              <a:gd name="connsiteX16-5829" fmla="*/ 1798009 w 3693484"/>
              <a:gd name="connsiteY16-5830" fmla="*/ 1554373 h 6845510"/>
              <a:gd name="connsiteX17-5831" fmla="*/ 1674184 w 3693484"/>
              <a:gd name="connsiteY17-5832" fmla="*/ 1559134 h 6845510"/>
              <a:gd name="connsiteX18-5833" fmla="*/ 1593221 w 3693484"/>
              <a:gd name="connsiteY18-5834" fmla="*/ 378035 h 6845510"/>
              <a:gd name="connsiteX19-5835" fmla="*/ 1307472 w 3693484"/>
              <a:gd name="connsiteY19-5836" fmla="*/ 368510 h 6845510"/>
              <a:gd name="connsiteX20-5837" fmla="*/ 1312234 w 3693484"/>
              <a:gd name="connsiteY20-5838" fmla="*/ 1635335 h 6845510"/>
              <a:gd name="connsiteX21-5839" fmla="*/ 1259846 w 3693484"/>
              <a:gd name="connsiteY21-5840" fmla="*/ 2025860 h 6845510"/>
              <a:gd name="connsiteX22-5841" fmla="*/ 902659 w 3693484"/>
              <a:gd name="connsiteY22-5842" fmla="*/ 2302085 h 6845510"/>
              <a:gd name="connsiteX23-5843" fmla="*/ 207334 w 3693484"/>
              <a:gd name="connsiteY23-5844" fmla="*/ 1787735 h 6845510"/>
              <a:gd name="connsiteX24-5845" fmla="*/ 173996 w 3693484"/>
              <a:gd name="connsiteY24-5846" fmla="*/ 2092535 h 6845510"/>
              <a:gd name="connsiteX25-5847" fmla="*/ 731209 w 3693484"/>
              <a:gd name="connsiteY25-5848" fmla="*/ 2797385 h 6845510"/>
              <a:gd name="connsiteX26-5849" fmla="*/ 1359859 w 3693484"/>
              <a:gd name="connsiteY26-5850" fmla="*/ 3530810 h 6845510"/>
              <a:gd name="connsiteX27-5851" fmla="*/ 1578934 w 3693484"/>
              <a:gd name="connsiteY27-5852" fmla="*/ 4064210 h 6845510"/>
              <a:gd name="connsiteX28-5853" fmla="*/ 1969459 w 3693484"/>
              <a:gd name="connsiteY28-5854" fmla="*/ 6845510 h 6845510"/>
              <a:gd name="connsiteX0-5855" fmla="*/ 1969459 w 3693484"/>
              <a:gd name="connsiteY0-5856" fmla="*/ 6845510 h 6845510"/>
              <a:gd name="connsiteX1-5857" fmla="*/ 3693484 w 3693484"/>
              <a:gd name="connsiteY1-5858" fmla="*/ 6835985 h 6845510"/>
              <a:gd name="connsiteX2-5859" fmla="*/ 2655259 w 3693484"/>
              <a:gd name="connsiteY2-5860" fmla="*/ 3878472 h 6845510"/>
              <a:gd name="connsiteX3-5861" fmla="*/ 2517146 w 3693484"/>
              <a:gd name="connsiteY3-5862" fmla="*/ 3345073 h 6845510"/>
              <a:gd name="connsiteX4-5863" fmla="*/ 2755270 w 3693484"/>
              <a:gd name="connsiteY4-5864" fmla="*/ 2811673 h 6845510"/>
              <a:gd name="connsiteX5-5865" fmla="*/ 2864809 w 3693484"/>
              <a:gd name="connsiteY5-5866" fmla="*/ 2192548 h 6845510"/>
              <a:gd name="connsiteX6-5867" fmla="*/ 3512509 w 3693484"/>
              <a:gd name="connsiteY6-5868" fmla="*/ 1301960 h 6845510"/>
              <a:gd name="connsiteX7-5869" fmla="*/ 3298197 w 3693484"/>
              <a:gd name="connsiteY7-5870" fmla="*/ 1178135 h 6845510"/>
              <a:gd name="connsiteX8-5871" fmla="*/ 2607634 w 3693484"/>
              <a:gd name="connsiteY8-5872" fmla="*/ 1878222 h 6845510"/>
              <a:gd name="connsiteX9-5873" fmla="*/ 2531434 w 3693484"/>
              <a:gd name="connsiteY9-5874" fmla="*/ 1821072 h 6845510"/>
              <a:gd name="connsiteX10-5875" fmla="*/ 2874334 w 3693484"/>
              <a:gd name="connsiteY10-5876" fmla="*/ 563772 h 6845510"/>
              <a:gd name="connsiteX11-5877" fmla="*/ 2598109 w 3693484"/>
              <a:gd name="connsiteY11-5878" fmla="*/ 397084 h 6845510"/>
              <a:gd name="connsiteX12-5879" fmla="*/ 2207584 w 3693484"/>
              <a:gd name="connsiteY12-5880" fmla="*/ 1659147 h 6845510"/>
              <a:gd name="connsiteX13-5881" fmla="*/ 2131384 w 3693484"/>
              <a:gd name="connsiteY13-5882" fmla="*/ 1597235 h 6845510"/>
              <a:gd name="connsiteX14-5883" fmla="*/ 2193297 w 3693484"/>
              <a:gd name="connsiteY14-5884" fmla="*/ 154197 h 6845510"/>
              <a:gd name="connsiteX15-5885" fmla="*/ 1878971 w 3693484"/>
              <a:gd name="connsiteY15-5886" fmla="*/ 163723 h 6845510"/>
              <a:gd name="connsiteX16-5887" fmla="*/ 1798009 w 3693484"/>
              <a:gd name="connsiteY16-5888" fmla="*/ 1554373 h 6845510"/>
              <a:gd name="connsiteX17-5889" fmla="*/ 1674184 w 3693484"/>
              <a:gd name="connsiteY17-5890" fmla="*/ 1559134 h 6845510"/>
              <a:gd name="connsiteX18-5891" fmla="*/ 1593221 w 3693484"/>
              <a:gd name="connsiteY18-5892" fmla="*/ 378035 h 6845510"/>
              <a:gd name="connsiteX19-5893" fmla="*/ 1307472 w 3693484"/>
              <a:gd name="connsiteY19-5894" fmla="*/ 368510 h 6845510"/>
              <a:gd name="connsiteX20-5895" fmla="*/ 1312234 w 3693484"/>
              <a:gd name="connsiteY20-5896" fmla="*/ 1635335 h 6845510"/>
              <a:gd name="connsiteX21-5897" fmla="*/ 1259846 w 3693484"/>
              <a:gd name="connsiteY21-5898" fmla="*/ 2025860 h 6845510"/>
              <a:gd name="connsiteX22-5899" fmla="*/ 902659 w 3693484"/>
              <a:gd name="connsiteY22-5900" fmla="*/ 2302085 h 6845510"/>
              <a:gd name="connsiteX23-5901" fmla="*/ 207334 w 3693484"/>
              <a:gd name="connsiteY23-5902" fmla="*/ 1787735 h 6845510"/>
              <a:gd name="connsiteX24-5903" fmla="*/ 173996 w 3693484"/>
              <a:gd name="connsiteY24-5904" fmla="*/ 2092535 h 6845510"/>
              <a:gd name="connsiteX25-5905" fmla="*/ 731209 w 3693484"/>
              <a:gd name="connsiteY25-5906" fmla="*/ 2797385 h 6845510"/>
              <a:gd name="connsiteX26-5907" fmla="*/ 1388433 w 3693484"/>
              <a:gd name="connsiteY26-5908" fmla="*/ 3516523 h 6845510"/>
              <a:gd name="connsiteX27-5909" fmla="*/ 1359859 w 3693484"/>
              <a:gd name="connsiteY27-5910" fmla="*/ 3530810 h 6845510"/>
              <a:gd name="connsiteX28-5911" fmla="*/ 1578934 w 3693484"/>
              <a:gd name="connsiteY28-5912" fmla="*/ 4064210 h 6845510"/>
              <a:gd name="connsiteX29" fmla="*/ 1969459 w 3693484"/>
              <a:gd name="connsiteY29" fmla="*/ 6845510 h 6845510"/>
              <a:gd name="connsiteX0-5913" fmla="*/ 1969459 w 3693484"/>
              <a:gd name="connsiteY0-5914" fmla="*/ 6845510 h 6845510"/>
              <a:gd name="connsiteX1-5915" fmla="*/ 3693484 w 3693484"/>
              <a:gd name="connsiteY1-5916" fmla="*/ 6835985 h 6845510"/>
              <a:gd name="connsiteX2-5917" fmla="*/ 2655259 w 3693484"/>
              <a:gd name="connsiteY2-5918" fmla="*/ 3878472 h 6845510"/>
              <a:gd name="connsiteX3-5919" fmla="*/ 2517146 w 3693484"/>
              <a:gd name="connsiteY3-5920" fmla="*/ 3345073 h 6845510"/>
              <a:gd name="connsiteX4-5921" fmla="*/ 2755270 w 3693484"/>
              <a:gd name="connsiteY4-5922" fmla="*/ 2811673 h 6845510"/>
              <a:gd name="connsiteX5-5923" fmla="*/ 2864809 w 3693484"/>
              <a:gd name="connsiteY5-5924" fmla="*/ 2192548 h 6845510"/>
              <a:gd name="connsiteX6-5925" fmla="*/ 3512509 w 3693484"/>
              <a:gd name="connsiteY6-5926" fmla="*/ 1301960 h 6845510"/>
              <a:gd name="connsiteX7-5927" fmla="*/ 3298197 w 3693484"/>
              <a:gd name="connsiteY7-5928" fmla="*/ 1178135 h 6845510"/>
              <a:gd name="connsiteX8-5929" fmla="*/ 2607634 w 3693484"/>
              <a:gd name="connsiteY8-5930" fmla="*/ 1878222 h 6845510"/>
              <a:gd name="connsiteX9-5931" fmla="*/ 2531434 w 3693484"/>
              <a:gd name="connsiteY9-5932" fmla="*/ 1821072 h 6845510"/>
              <a:gd name="connsiteX10-5933" fmla="*/ 2874334 w 3693484"/>
              <a:gd name="connsiteY10-5934" fmla="*/ 563772 h 6845510"/>
              <a:gd name="connsiteX11-5935" fmla="*/ 2598109 w 3693484"/>
              <a:gd name="connsiteY11-5936" fmla="*/ 397084 h 6845510"/>
              <a:gd name="connsiteX12-5937" fmla="*/ 2207584 w 3693484"/>
              <a:gd name="connsiteY12-5938" fmla="*/ 1659147 h 6845510"/>
              <a:gd name="connsiteX13-5939" fmla="*/ 2131384 w 3693484"/>
              <a:gd name="connsiteY13-5940" fmla="*/ 1597235 h 6845510"/>
              <a:gd name="connsiteX14-5941" fmla="*/ 2193297 w 3693484"/>
              <a:gd name="connsiteY14-5942" fmla="*/ 154197 h 6845510"/>
              <a:gd name="connsiteX15-5943" fmla="*/ 1878971 w 3693484"/>
              <a:gd name="connsiteY15-5944" fmla="*/ 163723 h 6845510"/>
              <a:gd name="connsiteX16-5945" fmla="*/ 1798009 w 3693484"/>
              <a:gd name="connsiteY16-5946" fmla="*/ 1554373 h 6845510"/>
              <a:gd name="connsiteX17-5947" fmla="*/ 1674184 w 3693484"/>
              <a:gd name="connsiteY17-5948" fmla="*/ 1559134 h 6845510"/>
              <a:gd name="connsiteX18-5949" fmla="*/ 1593221 w 3693484"/>
              <a:gd name="connsiteY18-5950" fmla="*/ 378035 h 6845510"/>
              <a:gd name="connsiteX19-5951" fmla="*/ 1307472 w 3693484"/>
              <a:gd name="connsiteY19-5952" fmla="*/ 368510 h 6845510"/>
              <a:gd name="connsiteX20-5953" fmla="*/ 1312234 w 3693484"/>
              <a:gd name="connsiteY20-5954" fmla="*/ 1635335 h 6845510"/>
              <a:gd name="connsiteX21-5955" fmla="*/ 1259846 w 3693484"/>
              <a:gd name="connsiteY21-5956" fmla="*/ 2025860 h 6845510"/>
              <a:gd name="connsiteX22-5957" fmla="*/ 902659 w 3693484"/>
              <a:gd name="connsiteY22-5958" fmla="*/ 2302085 h 6845510"/>
              <a:gd name="connsiteX23-5959" fmla="*/ 207334 w 3693484"/>
              <a:gd name="connsiteY23-5960" fmla="*/ 1787735 h 6845510"/>
              <a:gd name="connsiteX24-5961" fmla="*/ 173996 w 3693484"/>
              <a:gd name="connsiteY24-5962" fmla="*/ 2092535 h 6845510"/>
              <a:gd name="connsiteX25-5963" fmla="*/ 731209 w 3693484"/>
              <a:gd name="connsiteY25-5964" fmla="*/ 2797385 h 6845510"/>
              <a:gd name="connsiteX26-5965" fmla="*/ 1388433 w 3693484"/>
              <a:gd name="connsiteY26-5966" fmla="*/ 3516523 h 6845510"/>
              <a:gd name="connsiteX27-5967" fmla="*/ 1359859 w 3693484"/>
              <a:gd name="connsiteY27-5968" fmla="*/ 3530810 h 6845510"/>
              <a:gd name="connsiteX28-5969" fmla="*/ 1578934 w 3693484"/>
              <a:gd name="connsiteY28-5970" fmla="*/ 4064210 h 6845510"/>
              <a:gd name="connsiteX29-5971" fmla="*/ 1969459 w 3693484"/>
              <a:gd name="connsiteY29-5972" fmla="*/ 6845510 h 6845510"/>
              <a:gd name="connsiteX0-5973" fmla="*/ 1969459 w 3693484"/>
              <a:gd name="connsiteY0-5974" fmla="*/ 6845510 h 6845510"/>
              <a:gd name="connsiteX1-5975" fmla="*/ 3693484 w 3693484"/>
              <a:gd name="connsiteY1-5976" fmla="*/ 6835985 h 6845510"/>
              <a:gd name="connsiteX2-5977" fmla="*/ 2655259 w 3693484"/>
              <a:gd name="connsiteY2-5978" fmla="*/ 3878472 h 6845510"/>
              <a:gd name="connsiteX3-5979" fmla="*/ 2517146 w 3693484"/>
              <a:gd name="connsiteY3-5980" fmla="*/ 3345073 h 6845510"/>
              <a:gd name="connsiteX4-5981" fmla="*/ 2755270 w 3693484"/>
              <a:gd name="connsiteY4-5982" fmla="*/ 2811673 h 6845510"/>
              <a:gd name="connsiteX5-5983" fmla="*/ 2864809 w 3693484"/>
              <a:gd name="connsiteY5-5984" fmla="*/ 2192548 h 6845510"/>
              <a:gd name="connsiteX6-5985" fmla="*/ 3512509 w 3693484"/>
              <a:gd name="connsiteY6-5986" fmla="*/ 1301960 h 6845510"/>
              <a:gd name="connsiteX7-5987" fmla="*/ 3298197 w 3693484"/>
              <a:gd name="connsiteY7-5988" fmla="*/ 1178135 h 6845510"/>
              <a:gd name="connsiteX8-5989" fmla="*/ 2607634 w 3693484"/>
              <a:gd name="connsiteY8-5990" fmla="*/ 1878222 h 6845510"/>
              <a:gd name="connsiteX9-5991" fmla="*/ 2531434 w 3693484"/>
              <a:gd name="connsiteY9-5992" fmla="*/ 1821072 h 6845510"/>
              <a:gd name="connsiteX10-5993" fmla="*/ 2874334 w 3693484"/>
              <a:gd name="connsiteY10-5994" fmla="*/ 563772 h 6845510"/>
              <a:gd name="connsiteX11-5995" fmla="*/ 2598109 w 3693484"/>
              <a:gd name="connsiteY11-5996" fmla="*/ 397084 h 6845510"/>
              <a:gd name="connsiteX12-5997" fmla="*/ 2207584 w 3693484"/>
              <a:gd name="connsiteY12-5998" fmla="*/ 1659147 h 6845510"/>
              <a:gd name="connsiteX13-5999" fmla="*/ 2131384 w 3693484"/>
              <a:gd name="connsiteY13-6000" fmla="*/ 1597235 h 6845510"/>
              <a:gd name="connsiteX14-6001" fmla="*/ 2193297 w 3693484"/>
              <a:gd name="connsiteY14-6002" fmla="*/ 154197 h 6845510"/>
              <a:gd name="connsiteX15-6003" fmla="*/ 1878971 w 3693484"/>
              <a:gd name="connsiteY15-6004" fmla="*/ 163723 h 6845510"/>
              <a:gd name="connsiteX16-6005" fmla="*/ 1798009 w 3693484"/>
              <a:gd name="connsiteY16-6006" fmla="*/ 1554373 h 6845510"/>
              <a:gd name="connsiteX17-6007" fmla="*/ 1674184 w 3693484"/>
              <a:gd name="connsiteY17-6008" fmla="*/ 1559134 h 6845510"/>
              <a:gd name="connsiteX18-6009" fmla="*/ 1593221 w 3693484"/>
              <a:gd name="connsiteY18-6010" fmla="*/ 378035 h 6845510"/>
              <a:gd name="connsiteX19-6011" fmla="*/ 1307472 w 3693484"/>
              <a:gd name="connsiteY19-6012" fmla="*/ 368510 h 6845510"/>
              <a:gd name="connsiteX20-6013" fmla="*/ 1312234 w 3693484"/>
              <a:gd name="connsiteY20-6014" fmla="*/ 1635335 h 6845510"/>
              <a:gd name="connsiteX21-6015" fmla="*/ 1259846 w 3693484"/>
              <a:gd name="connsiteY21-6016" fmla="*/ 2025860 h 6845510"/>
              <a:gd name="connsiteX22-6017" fmla="*/ 902659 w 3693484"/>
              <a:gd name="connsiteY22-6018" fmla="*/ 2302085 h 6845510"/>
              <a:gd name="connsiteX23-6019" fmla="*/ 207334 w 3693484"/>
              <a:gd name="connsiteY23-6020" fmla="*/ 1787735 h 6845510"/>
              <a:gd name="connsiteX24-6021" fmla="*/ 173996 w 3693484"/>
              <a:gd name="connsiteY24-6022" fmla="*/ 2092535 h 6845510"/>
              <a:gd name="connsiteX25-6023" fmla="*/ 731209 w 3693484"/>
              <a:gd name="connsiteY25-6024" fmla="*/ 2797385 h 6845510"/>
              <a:gd name="connsiteX26-6025" fmla="*/ 1388433 w 3693484"/>
              <a:gd name="connsiteY26-6026" fmla="*/ 3516523 h 6845510"/>
              <a:gd name="connsiteX27-6027" fmla="*/ 1359859 w 3693484"/>
              <a:gd name="connsiteY27-6028" fmla="*/ 3530810 h 6845510"/>
              <a:gd name="connsiteX28-6029" fmla="*/ 1578934 w 3693484"/>
              <a:gd name="connsiteY28-6030" fmla="*/ 4064210 h 6845510"/>
              <a:gd name="connsiteX29-6031" fmla="*/ 1969459 w 3693484"/>
              <a:gd name="connsiteY29-6032" fmla="*/ 6845510 h 6845510"/>
              <a:gd name="connsiteX0-6033" fmla="*/ 1969459 w 3693484"/>
              <a:gd name="connsiteY0-6034" fmla="*/ 6845510 h 6845510"/>
              <a:gd name="connsiteX1-6035" fmla="*/ 3693484 w 3693484"/>
              <a:gd name="connsiteY1-6036" fmla="*/ 6835985 h 6845510"/>
              <a:gd name="connsiteX2-6037" fmla="*/ 2655259 w 3693484"/>
              <a:gd name="connsiteY2-6038" fmla="*/ 3878472 h 6845510"/>
              <a:gd name="connsiteX3-6039" fmla="*/ 2517146 w 3693484"/>
              <a:gd name="connsiteY3-6040" fmla="*/ 3345073 h 6845510"/>
              <a:gd name="connsiteX4-6041" fmla="*/ 2755270 w 3693484"/>
              <a:gd name="connsiteY4-6042" fmla="*/ 2811673 h 6845510"/>
              <a:gd name="connsiteX5-6043" fmla="*/ 2864809 w 3693484"/>
              <a:gd name="connsiteY5-6044" fmla="*/ 2192548 h 6845510"/>
              <a:gd name="connsiteX6-6045" fmla="*/ 3512509 w 3693484"/>
              <a:gd name="connsiteY6-6046" fmla="*/ 1301960 h 6845510"/>
              <a:gd name="connsiteX7-6047" fmla="*/ 3298197 w 3693484"/>
              <a:gd name="connsiteY7-6048" fmla="*/ 1178135 h 6845510"/>
              <a:gd name="connsiteX8-6049" fmla="*/ 2607634 w 3693484"/>
              <a:gd name="connsiteY8-6050" fmla="*/ 1878222 h 6845510"/>
              <a:gd name="connsiteX9-6051" fmla="*/ 2531434 w 3693484"/>
              <a:gd name="connsiteY9-6052" fmla="*/ 1821072 h 6845510"/>
              <a:gd name="connsiteX10-6053" fmla="*/ 2874334 w 3693484"/>
              <a:gd name="connsiteY10-6054" fmla="*/ 563772 h 6845510"/>
              <a:gd name="connsiteX11-6055" fmla="*/ 2598109 w 3693484"/>
              <a:gd name="connsiteY11-6056" fmla="*/ 397084 h 6845510"/>
              <a:gd name="connsiteX12-6057" fmla="*/ 2207584 w 3693484"/>
              <a:gd name="connsiteY12-6058" fmla="*/ 1659147 h 6845510"/>
              <a:gd name="connsiteX13-6059" fmla="*/ 2131384 w 3693484"/>
              <a:gd name="connsiteY13-6060" fmla="*/ 1597235 h 6845510"/>
              <a:gd name="connsiteX14-6061" fmla="*/ 2193297 w 3693484"/>
              <a:gd name="connsiteY14-6062" fmla="*/ 154197 h 6845510"/>
              <a:gd name="connsiteX15-6063" fmla="*/ 1878971 w 3693484"/>
              <a:gd name="connsiteY15-6064" fmla="*/ 163723 h 6845510"/>
              <a:gd name="connsiteX16-6065" fmla="*/ 1798009 w 3693484"/>
              <a:gd name="connsiteY16-6066" fmla="*/ 1554373 h 6845510"/>
              <a:gd name="connsiteX17-6067" fmla="*/ 1674184 w 3693484"/>
              <a:gd name="connsiteY17-6068" fmla="*/ 1559134 h 6845510"/>
              <a:gd name="connsiteX18-6069" fmla="*/ 1593221 w 3693484"/>
              <a:gd name="connsiteY18-6070" fmla="*/ 378035 h 6845510"/>
              <a:gd name="connsiteX19-6071" fmla="*/ 1307472 w 3693484"/>
              <a:gd name="connsiteY19-6072" fmla="*/ 368510 h 6845510"/>
              <a:gd name="connsiteX20-6073" fmla="*/ 1312234 w 3693484"/>
              <a:gd name="connsiteY20-6074" fmla="*/ 1635335 h 6845510"/>
              <a:gd name="connsiteX21-6075" fmla="*/ 1259846 w 3693484"/>
              <a:gd name="connsiteY21-6076" fmla="*/ 2025860 h 6845510"/>
              <a:gd name="connsiteX22-6077" fmla="*/ 902659 w 3693484"/>
              <a:gd name="connsiteY22-6078" fmla="*/ 2302085 h 6845510"/>
              <a:gd name="connsiteX23-6079" fmla="*/ 207334 w 3693484"/>
              <a:gd name="connsiteY23-6080" fmla="*/ 1787735 h 6845510"/>
              <a:gd name="connsiteX24-6081" fmla="*/ 173996 w 3693484"/>
              <a:gd name="connsiteY24-6082" fmla="*/ 2092535 h 6845510"/>
              <a:gd name="connsiteX25-6083" fmla="*/ 721684 w 3693484"/>
              <a:gd name="connsiteY25-6084" fmla="*/ 2787860 h 6845510"/>
              <a:gd name="connsiteX26-6085" fmla="*/ 1388433 w 3693484"/>
              <a:gd name="connsiteY26-6086" fmla="*/ 3516523 h 6845510"/>
              <a:gd name="connsiteX27-6087" fmla="*/ 1359859 w 3693484"/>
              <a:gd name="connsiteY27-6088" fmla="*/ 3530810 h 6845510"/>
              <a:gd name="connsiteX28-6089" fmla="*/ 1578934 w 3693484"/>
              <a:gd name="connsiteY28-6090" fmla="*/ 4064210 h 6845510"/>
              <a:gd name="connsiteX29-6091" fmla="*/ 1969459 w 3693484"/>
              <a:gd name="connsiteY29-6092" fmla="*/ 6845510 h 6845510"/>
              <a:gd name="connsiteX0-6093" fmla="*/ 1969459 w 3693484"/>
              <a:gd name="connsiteY0-6094" fmla="*/ 6845510 h 6845510"/>
              <a:gd name="connsiteX1-6095" fmla="*/ 3693484 w 3693484"/>
              <a:gd name="connsiteY1-6096" fmla="*/ 6835985 h 6845510"/>
              <a:gd name="connsiteX2-6097" fmla="*/ 2655259 w 3693484"/>
              <a:gd name="connsiteY2-6098" fmla="*/ 3878472 h 6845510"/>
              <a:gd name="connsiteX3-6099" fmla="*/ 2517146 w 3693484"/>
              <a:gd name="connsiteY3-6100" fmla="*/ 3345073 h 6845510"/>
              <a:gd name="connsiteX4-6101" fmla="*/ 2755270 w 3693484"/>
              <a:gd name="connsiteY4-6102" fmla="*/ 2811673 h 6845510"/>
              <a:gd name="connsiteX5-6103" fmla="*/ 2864809 w 3693484"/>
              <a:gd name="connsiteY5-6104" fmla="*/ 2192548 h 6845510"/>
              <a:gd name="connsiteX6-6105" fmla="*/ 3512509 w 3693484"/>
              <a:gd name="connsiteY6-6106" fmla="*/ 1301960 h 6845510"/>
              <a:gd name="connsiteX7-6107" fmla="*/ 3298197 w 3693484"/>
              <a:gd name="connsiteY7-6108" fmla="*/ 1178135 h 6845510"/>
              <a:gd name="connsiteX8-6109" fmla="*/ 2607634 w 3693484"/>
              <a:gd name="connsiteY8-6110" fmla="*/ 1878222 h 6845510"/>
              <a:gd name="connsiteX9-6111" fmla="*/ 2531434 w 3693484"/>
              <a:gd name="connsiteY9-6112" fmla="*/ 1821072 h 6845510"/>
              <a:gd name="connsiteX10-6113" fmla="*/ 2874334 w 3693484"/>
              <a:gd name="connsiteY10-6114" fmla="*/ 563772 h 6845510"/>
              <a:gd name="connsiteX11-6115" fmla="*/ 2598109 w 3693484"/>
              <a:gd name="connsiteY11-6116" fmla="*/ 397084 h 6845510"/>
              <a:gd name="connsiteX12-6117" fmla="*/ 2207584 w 3693484"/>
              <a:gd name="connsiteY12-6118" fmla="*/ 1659147 h 6845510"/>
              <a:gd name="connsiteX13-6119" fmla="*/ 2131384 w 3693484"/>
              <a:gd name="connsiteY13-6120" fmla="*/ 1597235 h 6845510"/>
              <a:gd name="connsiteX14-6121" fmla="*/ 2193297 w 3693484"/>
              <a:gd name="connsiteY14-6122" fmla="*/ 154197 h 6845510"/>
              <a:gd name="connsiteX15-6123" fmla="*/ 1878971 w 3693484"/>
              <a:gd name="connsiteY15-6124" fmla="*/ 163723 h 6845510"/>
              <a:gd name="connsiteX16-6125" fmla="*/ 1798009 w 3693484"/>
              <a:gd name="connsiteY16-6126" fmla="*/ 1554373 h 6845510"/>
              <a:gd name="connsiteX17-6127" fmla="*/ 1674184 w 3693484"/>
              <a:gd name="connsiteY17-6128" fmla="*/ 1559134 h 6845510"/>
              <a:gd name="connsiteX18-6129" fmla="*/ 1593221 w 3693484"/>
              <a:gd name="connsiteY18-6130" fmla="*/ 378035 h 6845510"/>
              <a:gd name="connsiteX19-6131" fmla="*/ 1307472 w 3693484"/>
              <a:gd name="connsiteY19-6132" fmla="*/ 368510 h 6845510"/>
              <a:gd name="connsiteX20-6133" fmla="*/ 1312234 w 3693484"/>
              <a:gd name="connsiteY20-6134" fmla="*/ 1635335 h 6845510"/>
              <a:gd name="connsiteX21-6135" fmla="*/ 1259846 w 3693484"/>
              <a:gd name="connsiteY21-6136" fmla="*/ 2025860 h 6845510"/>
              <a:gd name="connsiteX22-6137" fmla="*/ 902659 w 3693484"/>
              <a:gd name="connsiteY22-6138" fmla="*/ 2302085 h 6845510"/>
              <a:gd name="connsiteX23-6139" fmla="*/ 207334 w 3693484"/>
              <a:gd name="connsiteY23-6140" fmla="*/ 1787735 h 6845510"/>
              <a:gd name="connsiteX24-6141" fmla="*/ 173996 w 3693484"/>
              <a:gd name="connsiteY24-6142" fmla="*/ 2092535 h 6845510"/>
              <a:gd name="connsiteX25-6143" fmla="*/ 721684 w 3693484"/>
              <a:gd name="connsiteY25-6144" fmla="*/ 2787860 h 6845510"/>
              <a:gd name="connsiteX26-6145" fmla="*/ 1388433 w 3693484"/>
              <a:gd name="connsiteY26-6146" fmla="*/ 3516523 h 6845510"/>
              <a:gd name="connsiteX27-6147" fmla="*/ 1359859 w 3693484"/>
              <a:gd name="connsiteY27-6148" fmla="*/ 3530810 h 6845510"/>
              <a:gd name="connsiteX28-6149" fmla="*/ 1578934 w 3693484"/>
              <a:gd name="connsiteY28-6150" fmla="*/ 4064210 h 6845510"/>
              <a:gd name="connsiteX29-6151" fmla="*/ 1969459 w 3693484"/>
              <a:gd name="connsiteY29-6152" fmla="*/ 6845510 h 6845510"/>
              <a:gd name="connsiteX0-6153" fmla="*/ 1969459 w 3693484"/>
              <a:gd name="connsiteY0-6154" fmla="*/ 6845510 h 6845510"/>
              <a:gd name="connsiteX1-6155" fmla="*/ 3693484 w 3693484"/>
              <a:gd name="connsiteY1-6156" fmla="*/ 6835985 h 6845510"/>
              <a:gd name="connsiteX2-6157" fmla="*/ 2655259 w 3693484"/>
              <a:gd name="connsiteY2-6158" fmla="*/ 3878472 h 6845510"/>
              <a:gd name="connsiteX3-6159" fmla="*/ 2517146 w 3693484"/>
              <a:gd name="connsiteY3-6160" fmla="*/ 3345073 h 6845510"/>
              <a:gd name="connsiteX4-6161" fmla="*/ 2755270 w 3693484"/>
              <a:gd name="connsiteY4-6162" fmla="*/ 2811673 h 6845510"/>
              <a:gd name="connsiteX5-6163" fmla="*/ 2864809 w 3693484"/>
              <a:gd name="connsiteY5-6164" fmla="*/ 2192548 h 6845510"/>
              <a:gd name="connsiteX6-6165" fmla="*/ 3512509 w 3693484"/>
              <a:gd name="connsiteY6-6166" fmla="*/ 1301960 h 6845510"/>
              <a:gd name="connsiteX7-6167" fmla="*/ 3298197 w 3693484"/>
              <a:gd name="connsiteY7-6168" fmla="*/ 1178135 h 6845510"/>
              <a:gd name="connsiteX8-6169" fmla="*/ 2607634 w 3693484"/>
              <a:gd name="connsiteY8-6170" fmla="*/ 1878222 h 6845510"/>
              <a:gd name="connsiteX9-6171" fmla="*/ 2531434 w 3693484"/>
              <a:gd name="connsiteY9-6172" fmla="*/ 1821072 h 6845510"/>
              <a:gd name="connsiteX10-6173" fmla="*/ 2874334 w 3693484"/>
              <a:gd name="connsiteY10-6174" fmla="*/ 563772 h 6845510"/>
              <a:gd name="connsiteX11-6175" fmla="*/ 2598109 w 3693484"/>
              <a:gd name="connsiteY11-6176" fmla="*/ 397084 h 6845510"/>
              <a:gd name="connsiteX12-6177" fmla="*/ 2207584 w 3693484"/>
              <a:gd name="connsiteY12-6178" fmla="*/ 1659147 h 6845510"/>
              <a:gd name="connsiteX13-6179" fmla="*/ 2131384 w 3693484"/>
              <a:gd name="connsiteY13-6180" fmla="*/ 1597235 h 6845510"/>
              <a:gd name="connsiteX14-6181" fmla="*/ 2193297 w 3693484"/>
              <a:gd name="connsiteY14-6182" fmla="*/ 154197 h 6845510"/>
              <a:gd name="connsiteX15-6183" fmla="*/ 1878971 w 3693484"/>
              <a:gd name="connsiteY15-6184" fmla="*/ 163723 h 6845510"/>
              <a:gd name="connsiteX16-6185" fmla="*/ 1798009 w 3693484"/>
              <a:gd name="connsiteY16-6186" fmla="*/ 1554373 h 6845510"/>
              <a:gd name="connsiteX17-6187" fmla="*/ 1674184 w 3693484"/>
              <a:gd name="connsiteY17-6188" fmla="*/ 1559134 h 6845510"/>
              <a:gd name="connsiteX18-6189" fmla="*/ 1593221 w 3693484"/>
              <a:gd name="connsiteY18-6190" fmla="*/ 378035 h 6845510"/>
              <a:gd name="connsiteX19-6191" fmla="*/ 1307472 w 3693484"/>
              <a:gd name="connsiteY19-6192" fmla="*/ 368510 h 6845510"/>
              <a:gd name="connsiteX20-6193" fmla="*/ 1312234 w 3693484"/>
              <a:gd name="connsiteY20-6194" fmla="*/ 1635335 h 6845510"/>
              <a:gd name="connsiteX21-6195" fmla="*/ 1259846 w 3693484"/>
              <a:gd name="connsiteY21-6196" fmla="*/ 2025860 h 6845510"/>
              <a:gd name="connsiteX22-6197" fmla="*/ 902659 w 3693484"/>
              <a:gd name="connsiteY22-6198" fmla="*/ 2302085 h 6845510"/>
              <a:gd name="connsiteX23-6199" fmla="*/ 207334 w 3693484"/>
              <a:gd name="connsiteY23-6200" fmla="*/ 1787735 h 6845510"/>
              <a:gd name="connsiteX24-6201" fmla="*/ 173996 w 3693484"/>
              <a:gd name="connsiteY24-6202" fmla="*/ 2092535 h 6845510"/>
              <a:gd name="connsiteX25-6203" fmla="*/ 721684 w 3693484"/>
              <a:gd name="connsiteY25-6204" fmla="*/ 2787860 h 6845510"/>
              <a:gd name="connsiteX26-6205" fmla="*/ 1388433 w 3693484"/>
              <a:gd name="connsiteY26-6206" fmla="*/ 3516523 h 6845510"/>
              <a:gd name="connsiteX27-6207" fmla="*/ 1359859 w 3693484"/>
              <a:gd name="connsiteY27-6208" fmla="*/ 3530810 h 6845510"/>
              <a:gd name="connsiteX28-6209" fmla="*/ 1578934 w 3693484"/>
              <a:gd name="connsiteY28-6210" fmla="*/ 4064210 h 6845510"/>
              <a:gd name="connsiteX29-6211" fmla="*/ 1969459 w 3693484"/>
              <a:gd name="connsiteY29-6212" fmla="*/ 6845510 h 6845510"/>
              <a:gd name="connsiteX0-6213" fmla="*/ 1969459 w 3693484"/>
              <a:gd name="connsiteY0-6214" fmla="*/ 6845510 h 6845510"/>
              <a:gd name="connsiteX1-6215" fmla="*/ 3693484 w 3693484"/>
              <a:gd name="connsiteY1-6216" fmla="*/ 6835985 h 6845510"/>
              <a:gd name="connsiteX2-6217" fmla="*/ 2655259 w 3693484"/>
              <a:gd name="connsiteY2-6218" fmla="*/ 3878472 h 6845510"/>
              <a:gd name="connsiteX3-6219" fmla="*/ 2517146 w 3693484"/>
              <a:gd name="connsiteY3-6220" fmla="*/ 3345073 h 6845510"/>
              <a:gd name="connsiteX4-6221" fmla="*/ 2755270 w 3693484"/>
              <a:gd name="connsiteY4-6222" fmla="*/ 2811673 h 6845510"/>
              <a:gd name="connsiteX5-6223" fmla="*/ 2864809 w 3693484"/>
              <a:gd name="connsiteY5-6224" fmla="*/ 2192548 h 6845510"/>
              <a:gd name="connsiteX6-6225" fmla="*/ 3512509 w 3693484"/>
              <a:gd name="connsiteY6-6226" fmla="*/ 1301960 h 6845510"/>
              <a:gd name="connsiteX7-6227" fmla="*/ 3298197 w 3693484"/>
              <a:gd name="connsiteY7-6228" fmla="*/ 1178135 h 6845510"/>
              <a:gd name="connsiteX8-6229" fmla="*/ 2607634 w 3693484"/>
              <a:gd name="connsiteY8-6230" fmla="*/ 1878222 h 6845510"/>
              <a:gd name="connsiteX9-6231" fmla="*/ 2531434 w 3693484"/>
              <a:gd name="connsiteY9-6232" fmla="*/ 1821072 h 6845510"/>
              <a:gd name="connsiteX10-6233" fmla="*/ 2874334 w 3693484"/>
              <a:gd name="connsiteY10-6234" fmla="*/ 563772 h 6845510"/>
              <a:gd name="connsiteX11-6235" fmla="*/ 2598109 w 3693484"/>
              <a:gd name="connsiteY11-6236" fmla="*/ 397084 h 6845510"/>
              <a:gd name="connsiteX12-6237" fmla="*/ 2207584 w 3693484"/>
              <a:gd name="connsiteY12-6238" fmla="*/ 1659147 h 6845510"/>
              <a:gd name="connsiteX13-6239" fmla="*/ 2131384 w 3693484"/>
              <a:gd name="connsiteY13-6240" fmla="*/ 1597235 h 6845510"/>
              <a:gd name="connsiteX14-6241" fmla="*/ 2193297 w 3693484"/>
              <a:gd name="connsiteY14-6242" fmla="*/ 154197 h 6845510"/>
              <a:gd name="connsiteX15-6243" fmla="*/ 1878971 w 3693484"/>
              <a:gd name="connsiteY15-6244" fmla="*/ 163723 h 6845510"/>
              <a:gd name="connsiteX16-6245" fmla="*/ 1798009 w 3693484"/>
              <a:gd name="connsiteY16-6246" fmla="*/ 1554373 h 6845510"/>
              <a:gd name="connsiteX17-6247" fmla="*/ 1674184 w 3693484"/>
              <a:gd name="connsiteY17-6248" fmla="*/ 1559134 h 6845510"/>
              <a:gd name="connsiteX18-6249" fmla="*/ 1593221 w 3693484"/>
              <a:gd name="connsiteY18-6250" fmla="*/ 378035 h 6845510"/>
              <a:gd name="connsiteX19-6251" fmla="*/ 1307472 w 3693484"/>
              <a:gd name="connsiteY19-6252" fmla="*/ 368510 h 6845510"/>
              <a:gd name="connsiteX20-6253" fmla="*/ 1312234 w 3693484"/>
              <a:gd name="connsiteY20-6254" fmla="*/ 1635335 h 6845510"/>
              <a:gd name="connsiteX21-6255" fmla="*/ 1259846 w 3693484"/>
              <a:gd name="connsiteY21-6256" fmla="*/ 2025860 h 6845510"/>
              <a:gd name="connsiteX22-6257" fmla="*/ 902659 w 3693484"/>
              <a:gd name="connsiteY22-6258" fmla="*/ 2302085 h 6845510"/>
              <a:gd name="connsiteX23-6259" fmla="*/ 207334 w 3693484"/>
              <a:gd name="connsiteY23-6260" fmla="*/ 1787735 h 6845510"/>
              <a:gd name="connsiteX24-6261" fmla="*/ 173996 w 3693484"/>
              <a:gd name="connsiteY24-6262" fmla="*/ 2092535 h 6845510"/>
              <a:gd name="connsiteX25-6263" fmla="*/ 769309 w 3693484"/>
              <a:gd name="connsiteY25-6264" fmla="*/ 2802147 h 6845510"/>
              <a:gd name="connsiteX26-6265" fmla="*/ 1388433 w 3693484"/>
              <a:gd name="connsiteY26-6266" fmla="*/ 3516523 h 6845510"/>
              <a:gd name="connsiteX27-6267" fmla="*/ 1359859 w 3693484"/>
              <a:gd name="connsiteY27-6268" fmla="*/ 3530810 h 6845510"/>
              <a:gd name="connsiteX28-6269" fmla="*/ 1578934 w 3693484"/>
              <a:gd name="connsiteY28-6270" fmla="*/ 4064210 h 6845510"/>
              <a:gd name="connsiteX29-6271" fmla="*/ 1969459 w 3693484"/>
              <a:gd name="connsiteY29-6272" fmla="*/ 6845510 h 6845510"/>
              <a:gd name="connsiteX0-6273" fmla="*/ 1969459 w 3693484"/>
              <a:gd name="connsiteY0-6274" fmla="*/ 6845510 h 6845510"/>
              <a:gd name="connsiteX1-6275" fmla="*/ 3693484 w 3693484"/>
              <a:gd name="connsiteY1-6276" fmla="*/ 6835985 h 6845510"/>
              <a:gd name="connsiteX2-6277" fmla="*/ 2655259 w 3693484"/>
              <a:gd name="connsiteY2-6278" fmla="*/ 3878472 h 6845510"/>
              <a:gd name="connsiteX3-6279" fmla="*/ 2517146 w 3693484"/>
              <a:gd name="connsiteY3-6280" fmla="*/ 3345073 h 6845510"/>
              <a:gd name="connsiteX4-6281" fmla="*/ 2755270 w 3693484"/>
              <a:gd name="connsiteY4-6282" fmla="*/ 2811673 h 6845510"/>
              <a:gd name="connsiteX5-6283" fmla="*/ 2864809 w 3693484"/>
              <a:gd name="connsiteY5-6284" fmla="*/ 2192548 h 6845510"/>
              <a:gd name="connsiteX6-6285" fmla="*/ 3512509 w 3693484"/>
              <a:gd name="connsiteY6-6286" fmla="*/ 1301960 h 6845510"/>
              <a:gd name="connsiteX7-6287" fmla="*/ 3298197 w 3693484"/>
              <a:gd name="connsiteY7-6288" fmla="*/ 1178135 h 6845510"/>
              <a:gd name="connsiteX8-6289" fmla="*/ 2607634 w 3693484"/>
              <a:gd name="connsiteY8-6290" fmla="*/ 1878222 h 6845510"/>
              <a:gd name="connsiteX9-6291" fmla="*/ 2531434 w 3693484"/>
              <a:gd name="connsiteY9-6292" fmla="*/ 1821072 h 6845510"/>
              <a:gd name="connsiteX10-6293" fmla="*/ 2874334 w 3693484"/>
              <a:gd name="connsiteY10-6294" fmla="*/ 563772 h 6845510"/>
              <a:gd name="connsiteX11-6295" fmla="*/ 2598109 w 3693484"/>
              <a:gd name="connsiteY11-6296" fmla="*/ 397084 h 6845510"/>
              <a:gd name="connsiteX12-6297" fmla="*/ 2207584 w 3693484"/>
              <a:gd name="connsiteY12-6298" fmla="*/ 1659147 h 6845510"/>
              <a:gd name="connsiteX13-6299" fmla="*/ 2131384 w 3693484"/>
              <a:gd name="connsiteY13-6300" fmla="*/ 1597235 h 6845510"/>
              <a:gd name="connsiteX14-6301" fmla="*/ 2193297 w 3693484"/>
              <a:gd name="connsiteY14-6302" fmla="*/ 154197 h 6845510"/>
              <a:gd name="connsiteX15-6303" fmla="*/ 1878971 w 3693484"/>
              <a:gd name="connsiteY15-6304" fmla="*/ 163723 h 6845510"/>
              <a:gd name="connsiteX16-6305" fmla="*/ 1798009 w 3693484"/>
              <a:gd name="connsiteY16-6306" fmla="*/ 1554373 h 6845510"/>
              <a:gd name="connsiteX17-6307" fmla="*/ 1674184 w 3693484"/>
              <a:gd name="connsiteY17-6308" fmla="*/ 1559134 h 6845510"/>
              <a:gd name="connsiteX18-6309" fmla="*/ 1593221 w 3693484"/>
              <a:gd name="connsiteY18-6310" fmla="*/ 378035 h 6845510"/>
              <a:gd name="connsiteX19-6311" fmla="*/ 1307472 w 3693484"/>
              <a:gd name="connsiteY19-6312" fmla="*/ 368510 h 6845510"/>
              <a:gd name="connsiteX20-6313" fmla="*/ 1312234 w 3693484"/>
              <a:gd name="connsiteY20-6314" fmla="*/ 1635335 h 6845510"/>
              <a:gd name="connsiteX21-6315" fmla="*/ 1259846 w 3693484"/>
              <a:gd name="connsiteY21-6316" fmla="*/ 2025860 h 6845510"/>
              <a:gd name="connsiteX22-6317" fmla="*/ 902659 w 3693484"/>
              <a:gd name="connsiteY22-6318" fmla="*/ 2302085 h 6845510"/>
              <a:gd name="connsiteX23-6319" fmla="*/ 207334 w 3693484"/>
              <a:gd name="connsiteY23-6320" fmla="*/ 1787735 h 6845510"/>
              <a:gd name="connsiteX24-6321" fmla="*/ 173996 w 3693484"/>
              <a:gd name="connsiteY24-6322" fmla="*/ 2092535 h 6845510"/>
              <a:gd name="connsiteX25-6323" fmla="*/ 769309 w 3693484"/>
              <a:gd name="connsiteY25-6324" fmla="*/ 2802147 h 6845510"/>
              <a:gd name="connsiteX26-6325" fmla="*/ 1388433 w 3693484"/>
              <a:gd name="connsiteY26-6326" fmla="*/ 3516523 h 6845510"/>
              <a:gd name="connsiteX27-6327" fmla="*/ 1359859 w 3693484"/>
              <a:gd name="connsiteY27-6328" fmla="*/ 3530810 h 6845510"/>
              <a:gd name="connsiteX28-6329" fmla="*/ 1578934 w 3693484"/>
              <a:gd name="connsiteY28-6330" fmla="*/ 4064210 h 6845510"/>
              <a:gd name="connsiteX29-6331" fmla="*/ 1969459 w 3693484"/>
              <a:gd name="connsiteY29-6332" fmla="*/ 6845510 h 6845510"/>
              <a:gd name="connsiteX0-6333" fmla="*/ 1969459 w 3693484"/>
              <a:gd name="connsiteY0-6334" fmla="*/ 6845510 h 6845510"/>
              <a:gd name="connsiteX1-6335" fmla="*/ 3693484 w 3693484"/>
              <a:gd name="connsiteY1-6336" fmla="*/ 6835985 h 6845510"/>
              <a:gd name="connsiteX2-6337" fmla="*/ 2655259 w 3693484"/>
              <a:gd name="connsiteY2-6338" fmla="*/ 3878472 h 6845510"/>
              <a:gd name="connsiteX3-6339" fmla="*/ 2517146 w 3693484"/>
              <a:gd name="connsiteY3-6340" fmla="*/ 3345073 h 6845510"/>
              <a:gd name="connsiteX4-6341" fmla="*/ 2755270 w 3693484"/>
              <a:gd name="connsiteY4-6342" fmla="*/ 2811673 h 6845510"/>
              <a:gd name="connsiteX5-6343" fmla="*/ 2864809 w 3693484"/>
              <a:gd name="connsiteY5-6344" fmla="*/ 2192548 h 6845510"/>
              <a:gd name="connsiteX6-6345" fmla="*/ 3512509 w 3693484"/>
              <a:gd name="connsiteY6-6346" fmla="*/ 1301960 h 6845510"/>
              <a:gd name="connsiteX7-6347" fmla="*/ 3298197 w 3693484"/>
              <a:gd name="connsiteY7-6348" fmla="*/ 1178135 h 6845510"/>
              <a:gd name="connsiteX8-6349" fmla="*/ 2607634 w 3693484"/>
              <a:gd name="connsiteY8-6350" fmla="*/ 1878222 h 6845510"/>
              <a:gd name="connsiteX9-6351" fmla="*/ 2531434 w 3693484"/>
              <a:gd name="connsiteY9-6352" fmla="*/ 1821072 h 6845510"/>
              <a:gd name="connsiteX10-6353" fmla="*/ 2874334 w 3693484"/>
              <a:gd name="connsiteY10-6354" fmla="*/ 563772 h 6845510"/>
              <a:gd name="connsiteX11-6355" fmla="*/ 2598109 w 3693484"/>
              <a:gd name="connsiteY11-6356" fmla="*/ 397084 h 6845510"/>
              <a:gd name="connsiteX12-6357" fmla="*/ 2207584 w 3693484"/>
              <a:gd name="connsiteY12-6358" fmla="*/ 1659147 h 6845510"/>
              <a:gd name="connsiteX13-6359" fmla="*/ 2131384 w 3693484"/>
              <a:gd name="connsiteY13-6360" fmla="*/ 1597235 h 6845510"/>
              <a:gd name="connsiteX14-6361" fmla="*/ 2193297 w 3693484"/>
              <a:gd name="connsiteY14-6362" fmla="*/ 154197 h 6845510"/>
              <a:gd name="connsiteX15-6363" fmla="*/ 1878971 w 3693484"/>
              <a:gd name="connsiteY15-6364" fmla="*/ 163723 h 6845510"/>
              <a:gd name="connsiteX16-6365" fmla="*/ 1798009 w 3693484"/>
              <a:gd name="connsiteY16-6366" fmla="*/ 1554373 h 6845510"/>
              <a:gd name="connsiteX17-6367" fmla="*/ 1674184 w 3693484"/>
              <a:gd name="connsiteY17-6368" fmla="*/ 1559134 h 6845510"/>
              <a:gd name="connsiteX18-6369" fmla="*/ 1593221 w 3693484"/>
              <a:gd name="connsiteY18-6370" fmla="*/ 378035 h 6845510"/>
              <a:gd name="connsiteX19-6371" fmla="*/ 1307472 w 3693484"/>
              <a:gd name="connsiteY19-6372" fmla="*/ 368510 h 6845510"/>
              <a:gd name="connsiteX20-6373" fmla="*/ 1312234 w 3693484"/>
              <a:gd name="connsiteY20-6374" fmla="*/ 1635335 h 6845510"/>
              <a:gd name="connsiteX21-6375" fmla="*/ 1259846 w 3693484"/>
              <a:gd name="connsiteY21-6376" fmla="*/ 2025860 h 6845510"/>
              <a:gd name="connsiteX22-6377" fmla="*/ 902659 w 3693484"/>
              <a:gd name="connsiteY22-6378" fmla="*/ 2302085 h 6845510"/>
              <a:gd name="connsiteX23-6379" fmla="*/ 207334 w 3693484"/>
              <a:gd name="connsiteY23-6380" fmla="*/ 1787735 h 6845510"/>
              <a:gd name="connsiteX24-6381" fmla="*/ 173996 w 3693484"/>
              <a:gd name="connsiteY24-6382" fmla="*/ 2092535 h 6845510"/>
              <a:gd name="connsiteX25-6383" fmla="*/ 745496 w 3693484"/>
              <a:gd name="connsiteY25-6384" fmla="*/ 2806910 h 6845510"/>
              <a:gd name="connsiteX26-6385" fmla="*/ 1388433 w 3693484"/>
              <a:gd name="connsiteY26-6386" fmla="*/ 3516523 h 6845510"/>
              <a:gd name="connsiteX27-6387" fmla="*/ 1359859 w 3693484"/>
              <a:gd name="connsiteY27-6388" fmla="*/ 3530810 h 6845510"/>
              <a:gd name="connsiteX28-6389" fmla="*/ 1578934 w 3693484"/>
              <a:gd name="connsiteY28-6390" fmla="*/ 4064210 h 6845510"/>
              <a:gd name="connsiteX29-6391" fmla="*/ 1969459 w 3693484"/>
              <a:gd name="connsiteY29-6392" fmla="*/ 6845510 h 6845510"/>
              <a:gd name="connsiteX0-6393" fmla="*/ 1969459 w 3693484"/>
              <a:gd name="connsiteY0-6394" fmla="*/ 6845510 h 6845510"/>
              <a:gd name="connsiteX1-6395" fmla="*/ 3693484 w 3693484"/>
              <a:gd name="connsiteY1-6396" fmla="*/ 6835985 h 6845510"/>
              <a:gd name="connsiteX2-6397" fmla="*/ 2655259 w 3693484"/>
              <a:gd name="connsiteY2-6398" fmla="*/ 3878472 h 6845510"/>
              <a:gd name="connsiteX3-6399" fmla="*/ 2517146 w 3693484"/>
              <a:gd name="connsiteY3-6400" fmla="*/ 3345073 h 6845510"/>
              <a:gd name="connsiteX4-6401" fmla="*/ 2755270 w 3693484"/>
              <a:gd name="connsiteY4-6402" fmla="*/ 2811673 h 6845510"/>
              <a:gd name="connsiteX5-6403" fmla="*/ 2864809 w 3693484"/>
              <a:gd name="connsiteY5-6404" fmla="*/ 2192548 h 6845510"/>
              <a:gd name="connsiteX6-6405" fmla="*/ 3512509 w 3693484"/>
              <a:gd name="connsiteY6-6406" fmla="*/ 1301960 h 6845510"/>
              <a:gd name="connsiteX7-6407" fmla="*/ 3298197 w 3693484"/>
              <a:gd name="connsiteY7-6408" fmla="*/ 1178135 h 6845510"/>
              <a:gd name="connsiteX8-6409" fmla="*/ 2607634 w 3693484"/>
              <a:gd name="connsiteY8-6410" fmla="*/ 1878222 h 6845510"/>
              <a:gd name="connsiteX9-6411" fmla="*/ 2531434 w 3693484"/>
              <a:gd name="connsiteY9-6412" fmla="*/ 1821072 h 6845510"/>
              <a:gd name="connsiteX10-6413" fmla="*/ 2874334 w 3693484"/>
              <a:gd name="connsiteY10-6414" fmla="*/ 563772 h 6845510"/>
              <a:gd name="connsiteX11-6415" fmla="*/ 2598109 w 3693484"/>
              <a:gd name="connsiteY11-6416" fmla="*/ 397084 h 6845510"/>
              <a:gd name="connsiteX12-6417" fmla="*/ 2207584 w 3693484"/>
              <a:gd name="connsiteY12-6418" fmla="*/ 1659147 h 6845510"/>
              <a:gd name="connsiteX13-6419" fmla="*/ 2131384 w 3693484"/>
              <a:gd name="connsiteY13-6420" fmla="*/ 1597235 h 6845510"/>
              <a:gd name="connsiteX14-6421" fmla="*/ 2193297 w 3693484"/>
              <a:gd name="connsiteY14-6422" fmla="*/ 154197 h 6845510"/>
              <a:gd name="connsiteX15-6423" fmla="*/ 1878971 w 3693484"/>
              <a:gd name="connsiteY15-6424" fmla="*/ 163723 h 6845510"/>
              <a:gd name="connsiteX16-6425" fmla="*/ 1798009 w 3693484"/>
              <a:gd name="connsiteY16-6426" fmla="*/ 1554373 h 6845510"/>
              <a:gd name="connsiteX17-6427" fmla="*/ 1674184 w 3693484"/>
              <a:gd name="connsiteY17-6428" fmla="*/ 1559134 h 6845510"/>
              <a:gd name="connsiteX18-6429" fmla="*/ 1593221 w 3693484"/>
              <a:gd name="connsiteY18-6430" fmla="*/ 378035 h 6845510"/>
              <a:gd name="connsiteX19-6431" fmla="*/ 1307472 w 3693484"/>
              <a:gd name="connsiteY19-6432" fmla="*/ 368510 h 6845510"/>
              <a:gd name="connsiteX20-6433" fmla="*/ 1312234 w 3693484"/>
              <a:gd name="connsiteY20-6434" fmla="*/ 1635335 h 6845510"/>
              <a:gd name="connsiteX21-6435" fmla="*/ 1259846 w 3693484"/>
              <a:gd name="connsiteY21-6436" fmla="*/ 2025860 h 6845510"/>
              <a:gd name="connsiteX22-6437" fmla="*/ 902659 w 3693484"/>
              <a:gd name="connsiteY22-6438" fmla="*/ 2302085 h 6845510"/>
              <a:gd name="connsiteX23-6439" fmla="*/ 207334 w 3693484"/>
              <a:gd name="connsiteY23-6440" fmla="*/ 1787735 h 6845510"/>
              <a:gd name="connsiteX24-6441" fmla="*/ 173996 w 3693484"/>
              <a:gd name="connsiteY24-6442" fmla="*/ 2092535 h 6845510"/>
              <a:gd name="connsiteX25-6443" fmla="*/ 745496 w 3693484"/>
              <a:gd name="connsiteY25-6444" fmla="*/ 2806910 h 6845510"/>
              <a:gd name="connsiteX26-6445" fmla="*/ 1388433 w 3693484"/>
              <a:gd name="connsiteY26-6446" fmla="*/ 3516523 h 6845510"/>
              <a:gd name="connsiteX27-6447" fmla="*/ 1359859 w 3693484"/>
              <a:gd name="connsiteY27-6448" fmla="*/ 3530810 h 6845510"/>
              <a:gd name="connsiteX28-6449" fmla="*/ 1578934 w 3693484"/>
              <a:gd name="connsiteY28-6450" fmla="*/ 4064210 h 6845510"/>
              <a:gd name="connsiteX29-6451" fmla="*/ 1969459 w 3693484"/>
              <a:gd name="connsiteY29-6452" fmla="*/ 6845510 h 6845510"/>
              <a:gd name="connsiteX0-6453" fmla="*/ 1969459 w 3693484"/>
              <a:gd name="connsiteY0-6454" fmla="*/ 6845510 h 6845510"/>
              <a:gd name="connsiteX1-6455" fmla="*/ 3693484 w 3693484"/>
              <a:gd name="connsiteY1-6456" fmla="*/ 6835985 h 6845510"/>
              <a:gd name="connsiteX2-6457" fmla="*/ 2655259 w 3693484"/>
              <a:gd name="connsiteY2-6458" fmla="*/ 3878472 h 6845510"/>
              <a:gd name="connsiteX3-6459" fmla="*/ 2517146 w 3693484"/>
              <a:gd name="connsiteY3-6460" fmla="*/ 3345073 h 6845510"/>
              <a:gd name="connsiteX4-6461" fmla="*/ 2755270 w 3693484"/>
              <a:gd name="connsiteY4-6462" fmla="*/ 2811673 h 6845510"/>
              <a:gd name="connsiteX5-6463" fmla="*/ 2864809 w 3693484"/>
              <a:gd name="connsiteY5-6464" fmla="*/ 2192548 h 6845510"/>
              <a:gd name="connsiteX6-6465" fmla="*/ 3512509 w 3693484"/>
              <a:gd name="connsiteY6-6466" fmla="*/ 1301960 h 6845510"/>
              <a:gd name="connsiteX7-6467" fmla="*/ 3298197 w 3693484"/>
              <a:gd name="connsiteY7-6468" fmla="*/ 1178135 h 6845510"/>
              <a:gd name="connsiteX8-6469" fmla="*/ 2607634 w 3693484"/>
              <a:gd name="connsiteY8-6470" fmla="*/ 1878222 h 6845510"/>
              <a:gd name="connsiteX9-6471" fmla="*/ 2531434 w 3693484"/>
              <a:gd name="connsiteY9-6472" fmla="*/ 1821072 h 6845510"/>
              <a:gd name="connsiteX10-6473" fmla="*/ 2874334 w 3693484"/>
              <a:gd name="connsiteY10-6474" fmla="*/ 563772 h 6845510"/>
              <a:gd name="connsiteX11-6475" fmla="*/ 2598109 w 3693484"/>
              <a:gd name="connsiteY11-6476" fmla="*/ 397084 h 6845510"/>
              <a:gd name="connsiteX12-6477" fmla="*/ 2207584 w 3693484"/>
              <a:gd name="connsiteY12-6478" fmla="*/ 1659147 h 6845510"/>
              <a:gd name="connsiteX13-6479" fmla="*/ 2131384 w 3693484"/>
              <a:gd name="connsiteY13-6480" fmla="*/ 1597235 h 6845510"/>
              <a:gd name="connsiteX14-6481" fmla="*/ 2193297 w 3693484"/>
              <a:gd name="connsiteY14-6482" fmla="*/ 154197 h 6845510"/>
              <a:gd name="connsiteX15-6483" fmla="*/ 1878971 w 3693484"/>
              <a:gd name="connsiteY15-6484" fmla="*/ 163723 h 6845510"/>
              <a:gd name="connsiteX16-6485" fmla="*/ 1798009 w 3693484"/>
              <a:gd name="connsiteY16-6486" fmla="*/ 1554373 h 6845510"/>
              <a:gd name="connsiteX17-6487" fmla="*/ 1674184 w 3693484"/>
              <a:gd name="connsiteY17-6488" fmla="*/ 1559134 h 6845510"/>
              <a:gd name="connsiteX18-6489" fmla="*/ 1593221 w 3693484"/>
              <a:gd name="connsiteY18-6490" fmla="*/ 378035 h 6845510"/>
              <a:gd name="connsiteX19-6491" fmla="*/ 1307472 w 3693484"/>
              <a:gd name="connsiteY19-6492" fmla="*/ 368510 h 6845510"/>
              <a:gd name="connsiteX20-6493" fmla="*/ 1312234 w 3693484"/>
              <a:gd name="connsiteY20-6494" fmla="*/ 1635335 h 6845510"/>
              <a:gd name="connsiteX21-6495" fmla="*/ 1259846 w 3693484"/>
              <a:gd name="connsiteY21-6496" fmla="*/ 2025860 h 6845510"/>
              <a:gd name="connsiteX22-6497" fmla="*/ 902659 w 3693484"/>
              <a:gd name="connsiteY22-6498" fmla="*/ 2302085 h 6845510"/>
              <a:gd name="connsiteX23-6499" fmla="*/ 207334 w 3693484"/>
              <a:gd name="connsiteY23-6500" fmla="*/ 1787735 h 6845510"/>
              <a:gd name="connsiteX24-6501" fmla="*/ 173996 w 3693484"/>
              <a:gd name="connsiteY24-6502" fmla="*/ 2092535 h 6845510"/>
              <a:gd name="connsiteX25-6503" fmla="*/ 745496 w 3693484"/>
              <a:gd name="connsiteY25-6504" fmla="*/ 2806910 h 6845510"/>
              <a:gd name="connsiteX26-6505" fmla="*/ 1359859 w 3693484"/>
              <a:gd name="connsiteY26-6506" fmla="*/ 3530810 h 6845510"/>
              <a:gd name="connsiteX27-6507" fmla="*/ 1578934 w 3693484"/>
              <a:gd name="connsiteY27-6508" fmla="*/ 4064210 h 6845510"/>
              <a:gd name="connsiteX28-6509" fmla="*/ 1969459 w 3693484"/>
              <a:gd name="connsiteY28-6510" fmla="*/ 6845510 h 6845510"/>
              <a:gd name="connsiteX0-6511" fmla="*/ 1969459 w 3693484"/>
              <a:gd name="connsiteY0-6512" fmla="*/ 6845510 h 6845510"/>
              <a:gd name="connsiteX1-6513" fmla="*/ 3693484 w 3693484"/>
              <a:gd name="connsiteY1-6514" fmla="*/ 6835985 h 6845510"/>
              <a:gd name="connsiteX2-6515" fmla="*/ 2655259 w 3693484"/>
              <a:gd name="connsiteY2-6516" fmla="*/ 3878472 h 6845510"/>
              <a:gd name="connsiteX3-6517" fmla="*/ 2517146 w 3693484"/>
              <a:gd name="connsiteY3-6518" fmla="*/ 3345073 h 6845510"/>
              <a:gd name="connsiteX4-6519" fmla="*/ 2755270 w 3693484"/>
              <a:gd name="connsiteY4-6520" fmla="*/ 2811673 h 6845510"/>
              <a:gd name="connsiteX5-6521" fmla="*/ 2864809 w 3693484"/>
              <a:gd name="connsiteY5-6522" fmla="*/ 2192548 h 6845510"/>
              <a:gd name="connsiteX6-6523" fmla="*/ 3512509 w 3693484"/>
              <a:gd name="connsiteY6-6524" fmla="*/ 1301960 h 6845510"/>
              <a:gd name="connsiteX7-6525" fmla="*/ 3298197 w 3693484"/>
              <a:gd name="connsiteY7-6526" fmla="*/ 1178135 h 6845510"/>
              <a:gd name="connsiteX8-6527" fmla="*/ 2607634 w 3693484"/>
              <a:gd name="connsiteY8-6528" fmla="*/ 1878222 h 6845510"/>
              <a:gd name="connsiteX9-6529" fmla="*/ 2531434 w 3693484"/>
              <a:gd name="connsiteY9-6530" fmla="*/ 1821072 h 6845510"/>
              <a:gd name="connsiteX10-6531" fmla="*/ 2874334 w 3693484"/>
              <a:gd name="connsiteY10-6532" fmla="*/ 563772 h 6845510"/>
              <a:gd name="connsiteX11-6533" fmla="*/ 2598109 w 3693484"/>
              <a:gd name="connsiteY11-6534" fmla="*/ 397084 h 6845510"/>
              <a:gd name="connsiteX12-6535" fmla="*/ 2207584 w 3693484"/>
              <a:gd name="connsiteY12-6536" fmla="*/ 1659147 h 6845510"/>
              <a:gd name="connsiteX13-6537" fmla="*/ 2131384 w 3693484"/>
              <a:gd name="connsiteY13-6538" fmla="*/ 1597235 h 6845510"/>
              <a:gd name="connsiteX14-6539" fmla="*/ 2193297 w 3693484"/>
              <a:gd name="connsiteY14-6540" fmla="*/ 154197 h 6845510"/>
              <a:gd name="connsiteX15-6541" fmla="*/ 1878971 w 3693484"/>
              <a:gd name="connsiteY15-6542" fmla="*/ 163723 h 6845510"/>
              <a:gd name="connsiteX16-6543" fmla="*/ 1798009 w 3693484"/>
              <a:gd name="connsiteY16-6544" fmla="*/ 1554373 h 6845510"/>
              <a:gd name="connsiteX17-6545" fmla="*/ 1674184 w 3693484"/>
              <a:gd name="connsiteY17-6546" fmla="*/ 1559134 h 6845510"/>
              <a:gd name="connsiteX18-6547" fmla="*/ 1593221 w 3693484"/>
              <a:gd name="connsiteY18-6548" fmla="*/ 378035 h 6845510"/>
              <a:gd name="connsiteX19-6549" fmla="*/ 1307472 w 3693484"/>
              <a:gd name="connsiteY19-6550" fmla="*/ 368510 h 6845510"/>
              <a:gd name="connsiteX20-6551" fmla="*/ 1312234 w 3693484"/>
              <a:gd name="connsiteY20-6552" fmla="*/ 1635335 h 6845510"/>
              <a:gd name="connsiteX21-6553" fmla="*/ 1259846 w 3693484"/>
              <a:gd name="connsiteY21-6554" fmla="*/ 2025860 h 6845510"/>
              <a:gd name="connsiteX22-6555" fmla="*/ 902659 w 3693484"/>
              <a:gd name="connsiteY22-6556" fmla="*/ 2302085 h 6845510"/>
              <a:gd name="connsiteX23-6557" fmla="*/ 207334 w 3693484"/>
              <a:gd name="connsiteY23-6558" fmla="*/ 1787735 h 6845510"/>
              <a:gd name="connsiteX24-6559" fmla="*/ 173996 w 3693484"/>
              <a:gd name="connsiteY24-6560" fmla="*/ 2092535 h 6845510"/>
              <a:gd name="connsiteX25-6561" fmla="*/ 745496 w 3693484"/>
              <a:gd name="connsiteY25-6562" fmla="*/ 2806910 h 6845510"/>
              <a:gd name="connsiteX26-6563" fmla="*/ 1359859 w 3693484"/>
              <a:gd name="connsiteY26-6564" fmla="*/ 3530810 h 6845510"/>
              <a:gd name="connsiteX27-6565" fmla="*/ 1578934 w 3693484"/>
              <a:gd name="connsiteY27-6566" fmla="*/ 4064210 h 6845510"/>
              <a:gd name="connsiteX28-6567" fmla="*/ 1969459 w 3693484"/>
              <a:gd name="connsiteY28-6568" fmla="*/ 6845510 h 6845510"/>
              <a:gd name="connsiteX0-6569" fmla="*/ 1969459 w 3693484"/>
              <a:gd name="connsiteY0-6570" fmla="*/ 6845510 h 6845510"/>
              <a:gd name="connsiteX1-6571" fmla="*/ 3693484 w 3693484"/>
              <a:gd name="connsiteY1-6572" fmla="*/ 6835985 h 6845510"/>
              <a:gd name="connsiteX2-6573" fmla="*/ 2655259 w 3693484"/>
              <a:gd name="connsiteY2-6574" fmla="*/ 3878472 h 6845510"/>
              <a:gd name="connsiteX3-6575" fmla="*/ 2517146 w 3693484"/>
              <a:gd name="connsiteY3-6576" fmla="*/ 3345073 h 6845510"/>
              <a:gd name="connsiteX4-6577" fmla="*/ 2755270 w 3693484"/>
              <a:gd name="connsiteY4-6578" fmla="*/ 2811673 h 6845510"/>
              <a:gd name="connsiteX5-6579" fmla="*/ 2864809 w 3693484"/>
              <a:gd name="connsiteY5-6580" fmla="*/ 2192548 h 6845510"/>
              <a:gd name="connsiteX6-6581" fmla="*/ 3512509 w 3693484"/>
              <a:gd name="connsiteY6-6582" fmla="*/ 1301960 h 6845510"/>
              <a:gd name="connsiteX7-6583" fmla="*/ 3298197 w 3693484"/>
              <a:gd name="connsiteY7-6584" fmla="*/ 1178135 h 6845510"/>
              <a:gd name="connsiteX8-6585" fmla="*/ 2607634 w 3693484"/>
              <a:gd name="connsiteY8-6586" fmla="*/ 1878222 h 6845510"/>
              <a:gd name="connsiteX9-6587" fmla="*/ 2531434 w 3693484"/>
              <a:gd name="connsiteY9-6588" fmla="*/ 1821072 h 6845510"/>
              <a:gd name="connsiteX10-6589" fmla="*/ 2874334 w 3693484"/>
              <a:gd name="connsiteY10-6590" fmla="*/ 563772 h 6845510"/>
              <a:gd name="connsiteX11-6591" fmla="*/ 2598109 w 3693484"/>
              <a:gd name="connsiteY11-6592" fmla="*/ 397084 h 6845510"/>
              <a:gd name="connsiteX12-6593" fmla="*/ 2207584 w 3693484"/>
              <a:gd name="connsiteY12-6594" fmla="*/ 1659147 h 6845510"/>
              <a:gd name="connsiteX13-6595" fmla="*/ 2131384 w 3693484"/>
              <a:gd name="connsiteY13-6596" fmla="*/ 1597235 h 6845510"/>
              <a:gd name="connsiteX14-6597" fmla="*/ 2193297 w 3693484"/>
              <a:gd name="connsiteY14-6598" fmla="*/ 154197 h 6845510"/>
              <a:gd name="connsiteX15-6599" fmla="*/ 1878971 w 3693484"/>
              <a:gd name="connsiteY15-6600" fmla="*/ 163723 h 6845510"/>
              <a:gd name="connsiteX16-6601" fmla="*/ 1798009 w 3693484"/>
              <a:gd name="connsiteY16-6602" fmla="*/ 1554373 h 6845510"/>
              <a:gd name="connsiteX17-6603" fmla="*/ 1674184 w 3693484"/>
              <a:gd name="connsiteY17-6604" fmla="*/ 1559134 h 6845510"/>
              <a:gd name="connsiteX18-6605" fmla="*/ 1593221 w 3693484"/>
              <a:gd name="connsiteY18-6606" fmla="*/ 378035 h 6845510"/>
              <a:gd name="connsiteX19-6607" fmla="*/ 1307472 w 3693484"/>
              <a:gd name="connsiteY19-6608" fmla="*/ 368510 h 6845510"/>
              <a:gd name="connsiteX20-6609" fmla="*/ 1312234 w 3693484"/>
              <a:gd name="connsiteY20-6610" fmla="*/ 1635335 h 6845510"/>
              <a:gd name="connsiteX21-6611" fmla="*/ 1259846 w 3693484"/>
              <a:gd name="connsiteY21-6612" fmla="*/ 2025860 h 6845510"/>
              <a:gd name="connsiteX22-6613" fmla="*/ 902659 w 3693484"/>
              <a:gd name="connsiteY22-6614" fmla="*/ 2302085 h 6845510"/>
              <a:gd name="connsiteX23-6615" fmla="*/ 207334 w 3693484"/>
              <a:gd name="connsiteY23-6616" fmla="*/ 1787735 h 6845510"/>
              <a:gd name="connsiteX24-6617" fmla="*/ 173996 w 3693484"/>
              <a:gd name="connsiteY24-6618" fmla="*/ 2092535 h 6845510"/>
              <a:gd name="connsiteX25-6619" fmla="*/ 745496 w 3693484"/>
              <a:gd name="connsiteY25-6620" fmla="*/ 2806910 h 6845510"/>
              <a:gd name="connsiteX26-6621" fmla="*/ 1412247 w 3693484"/>
              <a:gd name="connsiteY26-6622" fmla="*/ 3554623 h 6845510"/>
              <a:gd name="connsiteX27-6623" fmla="*/ 1578934 w 3693484"/>
              <a:gd name="connsiteY27-6624" fmla="*/ 4064210 h 6845510"/>
              <a:gd name="connsiteX28-6625" fmla="*/ 1969459 w 3693484"/>
              <a:gd name="connsiteY28-6626" fmla="*/ 6845510 h 6845510"/>
              <a:gd name="connsiteX0-6627" fmla="*/ 1969459 w 3693484"/>
              <a:gd name="connsiteY0-6628" fmla="*/ 6845510 h 6845510"/>
              <a:gd name="connsiteX1-6629" fmla="*/ 3693484 w 3693484"/>
              <a:gd name="connsiteY1-6630" fmla="*/ 6835985 h 6845510"/>
              <a:gd name="connsiteX2-6631" fmla="*/ 2655259 w 3693484"/>
              <a:gd name="connsiteY2-6632" fmla="*/ 3878472 h 6845510"/>
              <a:gd name="connsiteX3-6633" fmla="*/ 2517146 w 3693484"/>
              <a:gd name="connsiteY3-6634" fmla="*/ 3345073 h 6845510"/>
              <a:gd name="connsiteX4-6635" fmla="*/ 2755270 w 3693484"/>
              <a:gd name="connsiteY4-6636" fmla="*/ 2811673 h 6845510"/>
              <a:gd name="connsiteX5-6637" fmla="*/ 2864809 w 3693484"/>
              <a:gd name="connsiteY5-6638" fmla="*/ 2192548 h 6845510"/>
              <a:gd name="connsiteX6-6639" fmla="*/ 3512509 w 3693484"/>
              <a:gd name="connsiteY6-6640" fmla="*/ 1301960 h 6845510"/>
              <a:gd name="connsiteX7-6641" fmla="*/ 3298197 w 3693484"/>
              <a:gd name="connsiteY7-6642" fmla="*/ 1178135 h 6845510"/>
              <a:gd name="connsiteX8-6643" fmla="*/ 2607634 w 3693484"/>
              <a:gd name="connsiteY8-6644" fmla="*/ 1878222 h 6845510"/>
              <a:gd name="connsiteX9-6645" fmla="*/ 2531434 w 3693484"/>
              <a:gd name="connsiteY9-6646" fmla="*/ 1821072 h 6845510"/>
              <a:gd name="connsiteX10-6647" fmla="*/ 2874334 w 3693484"/>
              <a:gd name="connsiteY10-6648" fmla="*/ 563772 h 6845510"/>
              <a:gd name="connsiteX11-6649" fmla="*/ 2598109 w 3693484"/>
              <a:gd name="connsiteY11-6650" fmla="*/ 397084 h 6845510"/>
              <a:gd name="connsiteX12-6651" fmla="*/ 2207584 w 3693484"/>
              <a:gd name="connsiteY12-6652" fmla="*/ 1659147 h 6845510"/>
              <a:gd name="connsiteX13-6653" fmla="*/ 2131384 w 3693484"/>
              <a:gd name="connsiteY13-6654" fmla="*/ 1597235 h 6845510"/>
              <a:gd name="connsiteX14-6655" fmla="*/ 2193297 w 3693484"/>
              <a:gd name="connsiteY14-6656" fmla="*/ 154197 h 6845510"/>
              <a:gd name="connsiteX15-6657" fmla="*/ 1878971 w 3693484"/>
              <a:gd name="connsiteY15-6658" fmla="*/ 163723 h 6845510"/>
              <a:gd name="connsiteX16-6659" fmla="*/ 1798009 w 3693484"/>
              <a:gd name="connsiteY16-6660" fmla="*/ 1554373 h 6845510"/>
              <a:gd name="connsiteX17-6661" fmla="*/ 1674184 w 3693484"/>
              <a:gd name="connsiteY17-6662" fmla="*/ 1559134 h 6845510"/>
              <a:gd name="connsiteX18-6663" fmla="*/ 1593221 w 3693484"/>
              <a:gd name="connsiteY18-6664" fmla="*/ 378035 h 6845510"/>
              <a:gd name="connsiteX19-6665" fmla="*/ 1307472 w 3693484"/>
              <a:gd name="connsiteY19-6666" fmla="*/ 368510 h 6845510"/>
              <a:gd name="connsiteX20-6667" fmla="*/ 1312234 w 3693484"/>
              <a:gd name="connsiteY20-6668" fmla="*/ 1635335 h 6845510"/>
              <a:gd name="connsiteX21-6669" fmla="*/ 1259846 w 3693484"/>
              <a:gd name="connsiteY21-6670" fmla="*/ 2025860 h 6845510"/>
              <a:gd name="connsiteX22-6671" fmla="*/ 902659 w 3693484"/>
              <a:gd name="connsiteY22-6672" fmla="*/ 2302085 h 6845510"/>
              <a:gd name="connsiteX23-6673" fmla="*/ 207334 w 3693484"/>
              <a:gd name="connsiteY23-6674" fmla="*/ 1787735 h 6845510"/>
              <a:gd name="connsiteX24-6675" fmla="*/ 173996 w 3693484"/>
              <a:gd name="connsiteY24-6676" fmla="*/ 2092535 h 6845510"/>
              <a:gd name="connsiteX25-6677" fmla="*/ 745496 w 3693484"/>
              <a:gd name="connsiteY25-6678" fmla="*/ 2806910 h 6845510"/>
              <a:gd name="connsiteX26-6679" fmla="*/ 1412247 w 3693484"/>
              <a:gd name="connsiteY26-6680" fmla="*/ 3554623 h 6845510"/>
              <a:gd name="connsiteX27-6681" fmla="*/ 1578934 w 3693484"/>
              <a:gd name="connsiteY27-6682" fmla="*/ 4064210 h 6845510"/>
              <a:gd name="connsiteX28-6683" fmla="*/ 1969459 w 3693484"/>
              <a:gd name="connsiteY28-6684" fmla="*/ 6845510 h 6845510"/>
              <a:gd name="connsiteX0-6685" fmla="*/ 1969459 w 3693484"/>
              <a:gd name="connsiteY0-6686" fmla="*/ 6845510 h 6845510"/>
              <a:gd name="connsiteX1-6687" fmla="*/ 3693484 w 3693484"/>
              <a:gd name="connsiteY1-6688" fmla="*/ 6835985 h 6845510"/>
              <a:gd name="connsiteX2-6689" fmla="*/ 2655259 w 3693484"/>
              <a:gd name="connsiteY2-6690" fmla="*/ 3878472 h 6845510"/>
              <a:gd name="connsiteX3-6691" fmla="*/ 2517146 w 3693484"/>
              <a:gd name="connsiteY3-6692" fmla="*/ 3345073 h 6845510"/>
              <a:gd name="connsiteX4-6693" fmla="*/ 2755270 w 3693484"/>
              <a:gd name="connsiteY4-6694" fmla="*/ 2811673 h 6845510"/>
              <a:gd name="connsiteX5-6695" fmla="*/ 2864809 w 3693484"/>
              <a:gd name="connsiteY5-6696" fmla="*/ 2192548 h 6845510"/>
              <a:gd name="connsiteX6-6697" fmla="*/ 3512509 w 3693484"/>
              <a:gd name="connsiteY6-6698" fmla="*/ 1301960 h 6845510"/>
              <a:gd name="connsiteX7-6699" fmla="*/ 3298197 w 3693484"/>
              <a:gd name="connsiteY7-6700" fmla="*/ 1178135 h 6845510"/>
              <a:gd name="connsiteX8-6701" fmla="*/ 2607634 w 3693484"/>
              <a:gd name="connsiteY8-6702" fmla="*/ 1878222 h 6845510"/>
              <a:gd name="connsiteX9-6703" fmla="*/ 2531434 w 3693484"/>
              <a:gd name="connsiteY9-6704" fmla="*/ 1821072 h 6845510"/>
              <a:gd name="connsiteX10-6705" fmla="*/ 2874334 w 3693484"/>
              <a:gd name="connsiteY10-6706" fmla="*/ 563772 h 6845510"/>
              <a:gd name="connsiteX11-6707" fmla="*/ 2598109 w 3693484"/>
              <a:gd name="connsiteY11-6708" fmla="*/ 397084 h 6845510"/>
              <a:gd name="connsiteX12-6709" fmla="*/ 2207584 w 3693484"/>
              <a:gd name="connsiteY12-6710" fmla="*/ 1659147 h 6845510"/>
              <a:gd name="connsiteX13-6711" fmla="*/ 2131384 w 3693484"/>
              <a:gd name="connsiteY13-6712" fmla="*/ 1597235 h 6845510"/>
              <a:gd name="connsiteX14-6713" fmla="*/ 2193297 w 3693484"/>
              <a:gd name="connsiteY14-6714" fmla="*/ 154197 h 6845510"/>
              <a:gd name="connsiteX15-6715" fmla="*/ 1878971 w 3693484"/>
              <a:gd name="connsiteY15-6716" fmla="*/ 163723 h 6845510"/>
              <a:gd name="connsiteX16-6717" fmla="*/ 1798009 w 3693484"/>
              <a:gd name="connsiteY16-6718" fmla="*/ 1554373 h 6845510"/>
              <a:gd name="connsiteX17-6719" fmla="*/ 1674184 w 3693484"/>
              <a:gd name="connsiteY17-6720" fmla="*/ 1559134 h 6845510"/>
              <a:gd name="connsiteX18-6721" fmla="*/ 1593221 w 3693484"/>
              <a:gd name="connsiteY18-6722" fmla="*/ 378035 h 6845510"/>
              <a:gd name="connsiteX19-6723" fmla="*/ 1307472 w 3693484"/>
              <a:gd name="connsiteY19-6724" fmla="*/ 368510 h 6845510"/>
              <a:gd name="connsiteX20-6725" fmla="*/ 1312234 w 3693484"/>
              <a:gd name="connsiteY20-6726" fmla="*/ 1635335 h 6845510"/>
              <a:gd name="connsiteX21-6727" fmla="*/ 1259846 w 3693484"/>
              <a:gd name="connsiteY21-6728" fmla="*/ 2025860 h 6845510"/>
              <a:gd name="connsiteX22-6729" fmla="*/ 902659 w 3693484"/>
              <a:gd name="connsiteY22-6730" fmla="*/ 2302085 h 6845510"/>
              <a:gd name="connsiteX23-6731" fmla="*/ 207334 w 3693484"/>
              <a:gd name="connsiteY23-6732" fmla="*/ 1787735 h 6845510"/>
              <a:gd name="connsiteX24-6733" fmla="*/ 173996 w 3693484"/>
              <a:gd name="connsiteY24-6734" fmla="*/ 2092535 h 6845510"/>
              <a:gd name="connsiteX25-6735" fmla="*/ 745496 w 3693484"/>
              <a:gd name="connsiteY25-6736" fmla="*/ 2806910 h 6845510"/>
              <a:gd name="connsiteX26-6737" fmla="*/ 1412247 w 3693484"/>
              <a:gd name="connsiteY26-6738" fmla="*/ 3554623 h 6845510"/>
              <a:gd name="connsiteX27-6739" fmla="*/ 1578934 w 3693484"/>
              <a:gd name="connsiteY27-6740" fmla="*/ 4064210 h 6845510"/>
              <a:gd name="connsiteX28-6741" fmla="*/ 1969459 w 3693484"/>
              <a:gd name="connsiteY28-6742" fmla="*/ 6845510 h 6845510"/>
              <a:gd name="connsiteX0-6743" fmla="*/ 1969459 w 3693484"/>
              <a:gd name="connsiteY0-6744" fmla="*/ 6845510 h 6845510"/>
              <a:gd name="connsiteX1-6745" fmla="*/ 3693484 w 3693484"/>
              <a:gd name="connsiteY1-6746" fmla="*/ 6835985 h 6845510"/>
              <a:gd name="connsiteX2-6747" fmla="*/ 2655259 w 3693484"/>
              <a:gd name="connsiteY2-6748" fmla="*/ 3878472 h 6845510"/>
              <a:gd name="connsiteX3-6749" fmla="*/ 2517146 w 3693484"/>
              <a:gd name="connsiteY3-6750" fmla="*/ 3345073 h 6845510"/>
              <a:gd name="connsiteX4-6751" fmla="*/ 2755270 w 3693484"/>
              <a:gd name="connsiteY4-6752" fmla="*/ 2811673 h 6845510"/>
              <a:gd name="connsiteX5-6753" fmla="*/ 2864809 w 3693484"/>
              <a:gd name="connsiteY5-6754" fmla="*/ 2192548 h 6845510"/>
              <a:gd name="connsiteX6-6755" fmla="*/ 3512509 w 3693484"/>
              <a:gd name="connsiteY6-6756" fmla="*/ 1301960 h 6845510"/>
              <a:gd name="connsiteX7-6757" fmla="*/ 3298197 w 3693484"/>
              <a:gd name="connsiteY7-6758" fmla="*/ 1178135 h 6845510"/>
              <a:gd name="connsiteX8-6759" fmla="*/ 2607634 w 3693484"/>
              <a:gd name="connsiteY8-6760" fmla="*/ 1878222 h 6845510"/>
              <a:gd name="connsiteX9-6761" fmla="*/ 2531434 w 3693484"/>
              <a:gd name="connsiteY9-6762" fmla="*/ 1821072 h 6845510"/>
              <a:gd name="connsiteX10-6763" fmla="*/ 2874334 w 3693484"/>
              <a:gd name="connsiteY10-6764" fmla="*/ 563772 h 6845510"/>
              <a:gd name="connsiteX11-6765" fmla="*/ 2598109 w 3693484"/>
              <a:gd name="connsiteY11-6766" fmla="*/ 397084 h 6845510"/>
              <a:gd name="connsiteX12-6767" fmla="*/ 2207584 w 3693484"/>
              <a:gd name="connsiteY12-6768" fmla="*/ 1659147 h 6845510"/>
              <a:gd name="connsiteX13-6769" fmla="*/ 2131384 w 3693484"/>
              <a:gd name="connsiteY13-6770" fmla="*/ 1597235 h 6845510"/>
              <a:gd name="connsiteX14-6771" fmla="*/ 2193297 w 3693484"/>
              <a:gd name="connsiteY14-6772" fmla="*/ 154197 h 6845510"/>
              <a:gd name="connsiteX15-6773" fmla="*/ 1878971 w 3693484"/>
              <a:gd name="connsiteY15-6774" fmla="*/ 163723 h 6845510"/>
              <a:gd name="connsiteX16-6775" fmla="*/ 1798009 w 3693484"/>
              <a:gd name="connsiteY16-6776" fmla="*/ 1554373 h 6845510"/>
              <a:gd name="connsiteX17-6777" fmla="*/ 1674184 w 3693484"/>
              <a:gd name="connsiteY17-6778" fmla="*/ 1559134 h 6845510"/>
              <a:gd name="connsiteX18-6779" fmla="*/ 1593221 w 3693484"/>
              <a:gd name="connsiteY18-6780" fmla="*/ 378035 h 6845510"/>
              <a:gd name="connsiteX19-6781" fmla="*/ 1307472 w 3693484"/>
              <a:gd name="connsiteY19-6782" fmla="*/ 368510 h 6845510"/>
              <a:gd name="connsiteX20-6783" fmla="*/ 1312234 w 3693484"/>
              <a:gd name="connsiteY20-6784" fmla="*/ 1635335 h 6845510"/>
              <a:gd name="connsiteX21-6785" fmla="*/ 1259846 w 3693484"/>
              <a:gd name="connsiteY21-6786" fmla="*/ 2025860 h 6845510"/>
              <a:gd name="connsiteX22-6787" fmla="*/ 902659 w 3693484"/>
              <a:gd name="connsiteY22-6788" fmla="*/ 2302085 h 6845510"/>
              <a:gd name="connsiteX23-6789" fmla="*/ 207334 w 3693484"/>
              <a:gd name="connsiteY23-6790" fmla="*/ 1787735 h 6845510"/>
              <a:gd name="connsiteX24-6791" fmla="*/ 173996 w 3693484"/>
              <a:gd name="connsiteY24-6792" fmla="*/ 2092535 h 6845510"/>
              <a:gd name="connsiteX25-6793" fmla="*/ 745496 w 3693484"/>
              <a:gd name="connsiteY25-6794" fmla="*/ 2806910 h 6845510"/>
              <a:gd name="connsiteX26-6795" fmla="*/ 1440822 w 3693484"/>
              <a:gd name="connsiteY26-6796" fmla="*/ 3583198 h 6845510"/>
              <a:gd name="connsiteX27-6797" fmla="*/ 1578934 w 3693484"/>
              <a:gd name="connsiteY27-6798" fmla="*/ 4064210 h 6845510"/>
              <a:gd name="connsiteX28-6799" fmla="*/ 1969459 w 3693484"/>
              <a:gd name="connsiteY28-6800" fmla="*/ 6845510 h 6845510"/>
              <a:gd name="connsiteX0-6801" fmla="*/ 1969459 w 3693484"/>
              <a:gd name="connsiteY0-6802" fmla="*/ 6845510 h 6845510"/>
              <a:gd name="connsiteX1-6803" fmla="*/ 3693484 w 3693484"/>
              <a:gd name="connsiteY1-6804" fmla="*/ 6835985 h 6845510"/>
              <a:gd name="connsiteX2-6805" fmla="*/ 2655259 w 3693484"/>
              <a:gd name="connsiteY2-6806" fmla="*/ 3878472 h 6845510"/>
              <a:gd name="connsiteX3-6807" fmla="*/ 2517146 w 3693484"/>
              <a:gd name="connsiteY3-6808" fmla="*/ 3345073 h 6845510"/>
              <a:gd name="connsiteX4-6809" fmla="*/ 2755270 w 3693484"/>
              <a:gd name="connsiteY4-6810" fmla="*/ 2811673 h 6845510"/>
              <a:gd name="connsiteX5-6811" fmla="*/ 2864809 w 3693484"/>
              <a:gd name="connsiteY5-6812" fmla="*/ 2192548 h 6845510"/>
              <a:gd name="connsiteX6-6813" fmla="*/ 3512509 w 3693484"/>
              <a:gd name="connsiteY6-6814" fmla="*/ 1301960 h 6845510"/>
              <a:gd name="connsiteX7-6815" fmla="*/ 3298197 w 3693484"/>
              <a:gd name="connsiteY7-6816" fmla="*/ 1178135 h 6845510"/>
              <a:gd name="connsiteX8-6817" fmla="*/ 2607634 w 3693484"/>
              <a:gd name="connsiteY8-6818" fmla="*/ 1878222 h 6845510"/>
              <a:gd name="connsiteX9-6819" fmla="*/ 2531434 w 3693484"/>
              <a:gd name="connsiteY9-6820" fmla="*/ 1821072 h 6845510"/>
              <a:gd name="connsiteX10-6821" fmla="*/ 2874334 w 3693484"/>
              <a:gd name="connsiteY10-6822" fmla="*/ 563772 h 6845510"/>
              <a:gd name="connsiteX11-6823" fmla="*/ 2598109 w 3693484"/>
              <a:gd name="connsiteY11-6824" fmla="*/ 397084 h 6845510"/>
              <a:gd name="connsiteX12-6825" fmla="*/ 2207584 w 3693484"/>
              <a:gd name="connsiteY12-6826" fmla="*/ 1659147 h 6845510"/>
              <a:gd name="connsiteX13-6827" fmla="*/ 2131384 w 3693484"/>
              <a:gd name="connsiteY13-6828" fmla="*/ 1597235 h 6845510"/>
              <a:gd name="connsiteX14-6829" fmla="*/ 2193297 w 3693484"/>
              <a:gd name="connsiteY14-6830" fmla="*/ 154197 h 6845510"/>
              <a:gd name="connsiteX15-6831" fmla="*/ 1878971 w 3693484"/>
              <a:gd name="connsiteY15-6832" fmla="*/ 163723 h 6845510"/>
              <a:gd name="connsiteX16-6833" fmla="*/ 1798009 w 3693484"/>
              <a:gd name="connsiteY16-6834" fmla="*/ 1554373 h 6845510"/>
              <a:gd name="connsiteX17-6835" fmla="*/ 1674184 w 3693484"/>
              <a:gd name="connsiteY17-6836" fmla="*/ 1559134 h 6845510"/>
              <a:gd name="connsiteX18-6837" fmla="*/ 1593221 w 3693484"/>
              <a:gd name="connsiteY18-6838" fmla="*/ 378035 h 6845510"/>
              <a:gd name="connsiteX19-6839" fmla="*/ 1307472 w 3693484"/>
              <a:gd name="connsiteY19-6840" fmla="*/ 368510 h 6845510"/>
              <a:gd name="connsiteX20-6841" fmla="*/ 1312234 w 3693484"/>
              <a:gd name="connsiteY20-6842" fmla="*/ 1635335 h 6845510"/>
              <a:gd name="connsiteX21-6843" fmla="*/ 1259846 w 3693484"/>
              <a:gd name="connsiteY21-6844" fmla="*/ 2025860 h 6845510"/>
              <a:gd name="connsiteX22-6845" fmla="*/ 902659 w 3693484"/>
              <a:gd name="connsiteY22-6846" fmla="*/ 2302085 h 6845510"/>
              <a:gd name="connsiteX23-6847" fmla="*/ 207334 w 3693484"/>
              <a:gd name="connsiteY23-6848" fmla="*/ 1787735 h 6845510"/>
              <a:gd name="connsiteX24-6849" fmla="*/ 173996 w 3693484"/>
              <a:gd name="connsiteY24-6850" fmla="*/ 2092535 h 6845510"/>
              <a:gd name="connsiteX25-6851" fmla="*/ 745496 w 3693484"/>
              <a:gd name="connsiteY25-6852" fmla="*/ 2806910 h 6845510"/>
              <a:gd name="connsiteX26-6853" fmla="*/ 1440822 w 3693484"/>
              <a:gd name="connsiteY26-6854" fmla="*/ 3583198 h 6845510"/>
              <a:gd name="connsiteX27-6855" fmla="*/ 1617034 w 3693484"/>
              <a:gd name="connsiteY27-6856" fmla="*/ 4107073 h 6845510"/>
              <a:gd name="connsiteX28-6857" fmla="*/ 1969459 w 3693484"/>
              <a:gd name="connsiteY28-6858" fmla="*/ 6845510 h 6845510"/>
              <a:gd name="connsiteX0-6859" fmla="*/ 1969459 w 3693484"/>
              <a:gd name="connsiteY0-6860" fmla="*/ 6845510 h 6845510"/>
              <a:gd name="connsiteX1-6861" fmla="*/ 3693484 w 3693484"/>
              <a:gd name="connsiteY1-6862" fmla="*/ 6835985 h 6845510"/>
              <a:gd name="connsiteX2-6863" fmla="*/ 2655259 w 3693484"/>
              <a:gd name="connsiteY2-6864" fmla="*/ 3878472 h 6845510"/>
              <a:gd name="connsiteX3-6865" fmla="*/ 2517146 w 3693484"/>
              <a:gd name="connsiteY3-6866" fmla="*/ 3345073 h 6845510"/>
              <a:gd name="connsiteX4-6867" fmla="*/ 2755270 w 3693484"/>
              <a:gd name="connsiteY4-6868" fmla="*/ 2811673 h 6845510"/>
              <a:gd name="connsiteX5-6869" fmla="*/ 2864809 w 3693484"/>
              <a:gd name="connsiteY5-6870" fmla="*/ 2192548 h 6845510"/>
              <a:gd name="connsiteX6-6871" fmla="*/ 3512509 w 3693484"/>
              <a:gd name="connsiteY6-6872" fmla="*/ 1301960 h 6845510"/>
              <a:gd name="connsiteX7-6873" fmla="*/ 3298197 w 3693484"/>
              <a:gd name="connsiteY7-6874" fmla="*/ 1178135 h 6845510"/>
              <a:gd name="connsiteX8-6875" fmla="*/ 2607634 w 3693484"/>
              <a:gd name="connsiteY8-6876" fmla="*/ 1878222 h 6845510"/>
              <a:gd name="connsiteX9-6877" fmla="*/ 2531434 w 3693484"/>
              <a:gd name="connsiteY9-6878" fmla="*/ 1821072 h 6845510"/>
              <a:gd name="connsiteX10-6879" fmla="*/ 2874334 w 3693484"/>
              <a:gd name="connsiteY10-6880" fmla="*/ 563772 h 6845510"/>
              <a:gd name="connsiteX11-6881" fmla="*/ 2598109 w 3693484"/>
              <a:gd name="connsiteY11-6882" fmla="*/ 397084 h 6845510"/>
              <a:gd name="connsiteX12-6883" fmla="*/ 2207584 w 3693484"/>
              <a:gd name="connsiteY12-6884" fmla="*/ 1659147 h 6845510"/>
              <a:gd name="connsiteX13-6885" fmla="*/ 2131384 w 3693484"/>
              <a:gd name="connsiteY13-6886" fmla="*/ 1597235 h 6845510"/>
              <a:gd name="connsiteX14-6887" fmla="*/ 2193297 w 3693484"/>
              <a:gd name="connsiteY14-6888" fmla="*/ 154197 h 6845510"/>
              <a:gd name="connsiteX15-6889" fmla="*/ 1878971 w 3693484"/>
              <a:gd name="connsiteY15-6890" fmla="*/ 163723 h 6845510"/>
              <a:gd name="connsiteX16-6891" fmla="*/ 1798009 w 3693484"/>
              <a:gd name="connsiteY16-6892" fmla="*/ 1554373 h 6845510"/>
              <a:gd name="connsiteX17-6893" fmla="*/ 1674184 w 3693484"/>
              <a:gd name="connsiteY17-6894" fmla="*/ 1559134 h 6845510"/>
              <a:gd name="connsiteX18-6895" fmla="*/ 1593221 w 3693484"/>
              <a:gd name="connsiteY18-6896" fmla="*/ 378035 h 6845510"/>
              <a:gd name="connsiteX19-6897" fmla="*/ 1307472 w 3693484"/>
              <a:gd name="connsiteY19-6898" fmla="*/ 368510 h 6845510"/>
              <a:gd name="connsiteX20-6899" fmla="*/ 1312234 w 3693484"/>
              <a:gd name="connsiteY20-6900" fmla="*/ 1635335 h 6845510"/>
              <a:gd name="connsiteX21-6901" fmla="*/ 1259846 w 3693484"/>
              <a:gd name="connsiteY21-6902" fmla="*/ 2025860 h 6845510"/>
              <a:gd name="connsiteX22-6903" fmla="*/ 902659 w 3693484"/>
              <a:gd name="connsiteY22-6904" fmla="*/ 2302085 h 6845510"/>
              <a:gd name="connsiteX23-6905" fmla="*/ 207334 w 3693484"/>
              <a:gd name="connsiteY23-6906" fmla="*/ 1787735 h 6845510"/>
              <a:gd name="connsiteX24-6907" fmla="*/ 173996 w 3693484"/>
              <a:gd name="connsiteY24-6908" fmla="*/ 2092535 h 6845510"/>
              <a:gd name="connsiteX25-6909" fmla="*/ 745496 w 3693484"/>
              <a:gd name="connsiteY25-6910" fmla="*/ 2806910 h 6845510"/>
              <a:gd name="connsiteX26-6911" fmla="*/ 1440822 w 3693484"/>
              <a:gd name="connsiteY26-6912" fmla="*/ 3583198 h 6845510"/>
              <a:gd name="connsiteX27-6913" fmla="*/ 1617034 w 3693484"/>
              <a:gd name="connsiteY27-6914" fmla="*/ 4107073 h 6845510"/>
              <a:gd name="connsiteX28-6915" fmla="*/ 1969459 w 3693484"/>
              <a:gd name="connsiteY28-6916" fmla="*/ 6845510 h 6845510"/>
              <a:gd name="connsiteX0-6917" fmla="*/ 1969459 w 3693484"/>
              <a:gd name="connsiteY0-6918" fmla="*/ 6845510 h 6845510"/>
              <a:gd name="connsiteX1-6919" fmla="*/ 3693484 w 3693484"/>
              <a:gd name="connsiteY1-6920" fmla="*/ 6835985 h 6845510"/>
              <a:gd name="connsiteX2-6921" fmla="*/ 2655259 w 3693484"/>
              <a:gd name="connsiteY2-6922" fmla="*/ 3878472 h 6845510"/>
              <a:gd name="connsiteX3-6923" fmla="*/ 2517146 w 3693484"/>
              <a:gd name="connsiteY3-6924" fmla="*/ 3345073 h 6845510"/>
              <a:gd name="connsiteX4-6925" fmla="*/ 2755270 w 3693484"/>
              <a:gd name="connsiteY4-6926" fmla="*/ 2811673 h 6845510"/>
              <a:gd name="connsiteX5-6927" fmla="*/ 2864809 w 3693484"/>
              <a:gd name="connsiteY5-6928" fmla="*/ 2192548 h 6845510"/>
              <a:gd name="connsiteX6-6929" fmla="*/ 3512509 w 3693484"/>
              <a:gd name="connsiteY6-6930" fmla="*/ 1301960 h 6845510"/>
              <a:gd name="connsiteX7-6931" fmla="*/ 3298197 w 3693484"/>
              <a:gd name="connsiteY7-6932" fmla="*/ 1178135 h 6845510"/>
              <a:gd name="connsiteX8-6933" fmla="*/ 2607634 w 3693484"/>
              <a:gd name="connsiteY8-6934" fmla="*/ 1878222 h 6845510"/>
              <a:gd name="connsiteX9-6935" fmla="*/ 2531434 w 3693484"/>
              <a:gd name="connsiteY9-6936" fmla="*/ 1821072 h 6845510"/>
              <a:gd name="connsiteX10-6937" fmla="*/ 2874334 w 3693484"/>
              <a:gd name="connsiteY10-6938" fmla="*/ 563772 h 6845510"/>
              <a:gd name="connsiteX11-6939" fmla="*/ 2598109 w 3693484"/>
              <a:gd name="connsiteY11-6940" fmla="*/ 397084 h 6845510"/>
              <a:gd name="connsiteX12-6941" fmla="*/ 2207584 w 3693484"/>
              <a:gd name="connsiteY12-6942" fmla="*/ 1659147 h 6845510"/>
              <a:gd name="connsiteX13-6943" fmla="*/ 2131384 w 3693484"/>
              <a:gd name="connsiteY13-6944" fmla="*/ 1597235 h 6845510"/>
              <a:gd name="connsiteX14-6945" fmla="*/ 2193297 w 3693484"/>
              <a:gd name="connsiteY14-6946" fmla="*/ 154197 h 6845510"/>
              <a:gd name="connsiteX15-6947" fmla="*/ 1878971 w 3693484"/>
              <a:gd name="connsiteY15-6948" fmla="*/ 163723 h 6845510"/>
              <a:gd name="connsiteX16-6949" fmla="*/ 1798009 w 3693484"/>
              <a:gd name="connsiteY16-6950" fmla="*/ 1554373 h 6845510"/>
              <a:gd name="connsiteX17-6951" fmla="*/ 1674184 w 3693484"/>
              <a:gd name="connsiteY17-6952" fmla="*/ 1559134 h 6845510"/>
              <a:gd name="connsiteX18-6953" fmla="*/ 1593221 w 3693484"/>
              <a:gd name="connsiteY18-6954" fmla="*/ 378035 h 6845510"/>
              <a:gd name="connsiteX19-6955" fmla="*/ 1307472 w 3693484"/>
              <a:gd name="connsiteY19-6956" fmla="*/ 368510 h 6845510"/>
              <a:gd name="connsiteX20-6957" fmla="*/ 1312234 w 3693484"/>
              <a:gd name="connsiteY20-6958" fmla="*/ 1635335 h 6845510"/>
              <a:gd name="connsiteX21-6959" fmla="*/ 1259846 w 3693484"/>
              <a:gd name="connsiteY21-6960" fmla="*/ 2025860 h 6845510"/>
              <a:gd name="connsiteX22-6961" fmla="*/ 902659 w 3693484"/>
              <a:gd name="connsiteY22-6962" fmla="*/ 2302085 h 6845510"/>
              <a:gd name="connsiteX23-6963" fmla="*/ 207334 w 3693484"/>
              <a:gd name="connsiteY23-6964" fmla="*/ 1787735 h 6845510"/>
              <a:gd name="connsiteX24-6965" fmla="*/ 173996 w 3693484"/>
              <a:gd name="connsiteY24-6966" fmla="*/ 2092535 h 6845510"/>
              <a:gd name="connsiteX25-6967" fmla="*/ 745496 w 3693484"/>
              <a:gd name="connsiteY25-6968" fmla="*/ 2806910 h 6845510"/>
              <a:gd name="connsiteX26-6969" fmla="*/ 1440822 w 3693484"/>
              <a:gd name="connsiteY26-6970" fmla="*/ 3583198 h 6845510"/>
              <a:gd name="connsiteX27-6971" fmla="*/ 1617034 w 3693484"/>
              <a:gd name="connsiteY27-6972" fmla="*/ 4107073 h 6845510"/>
              <a:gd name="connsiteX28-6973" fmla="*/ 1969459 w 3693484"/>
              <a:gd name="connsiteY28-6974" fmla="*/ 6845510 h 6845510"/>
              <a:gd name="connsiteX0-6975" fmla="*/ 1969459 w 3693484"/>
              <a:gd name="connsiteY0-6976" fmla="*/ 6845510 h 6845510"/>
              <a:gd name="connsiteX1-6977" fmla="*/ 3693484 w 3693484"/>
              <a:gd name="connsiteY1-6978" fmla="*/ 6835985 h 6845510"/>
              <a:gd name="connsiteX2-6979" fmla="*/ 2655259 w 3693484"/>
              <a:gd name="connsiteY2-6980" fmla="*/ 3878472 h 6845510"/>
              <a:gd name="connsiteX3-6981" fmla="*/ 2517146 w 3693484"/>
              <a:gd name="connsiteY3-6982" fmla="*/ 3345073 h 6845510"/>
              <a:gd name="connsiteX4-6983" fmla="*/ 2755270 w 3693484"/>
              <a:gd name="connsiteY4-6984" fmla="*/ 2811673 h 6845510"/>
              <a:gd name="connsiteX5-6985" fmla="*/ 2864809 w 3693484"/>
              <a:gd name="connsiteY5-6986" fmla="*/ 2192548 h 6845510"/>
              <a:gd name="connsiteX6-6987" fmla="*/ 3512509 w 3693484"/>
              <a:gd name="connsiteY6-6988" fmla="*/ 1301960 h 6845510"/>
              <a:gd name="connsiteX7-6989" fmla="*/ 3298197 w 3693484"/>
              <a:gd name="connsiteY7-6990" fmla="*/ 1178135 h 6845510"/>
              <a:gd name="connsiteX8-6991" fmla="*/ 2607634 w 3693484"/>
              <a:gd name="connsiteY8-6992" fmla="*/ 1878222 h 6845510"/>
              <a:gd name="connsiteX9-6993" fmla="*/ 2531434 w 3693484"/>
              <a:gd name="connsiteY9-6994" fmla="*/ 1821072 h 6845510"/>
              <a:gd name="connsiteX10-6995" fmla="*/ 2874334 w 3693484"/>
              <a:gd name="connsiteY10-6996" fmla="*/ 563772 h 6845510"/>
              <a:gd name="connsiteX11-6997" fmla="*/ 2598109 w 3693484"/>
              <a:gd name="connsiteY11-6998" fmla="*/ 397084 h 6845510"/>
              <a:gd name="connsiteX12-6999" fmla="*/ 2207584 w 3693484"/>
              <a:gd name="connsiteY12-7000" fmla="*/ 1659147 h 6845510"/>
              <a:gd name="connsiteX13-7001" fmla="*/ 2131384 w 3693484"/>
              <a:gd name="connsiteY13-7002" fmla="*/ 1597235 h 6845510"/>
              <a:gd name="connsiteX14-7003" fmla="*/ 2193297 w 3693484"/>
              <a:gd name="connsiteY14-7004" fmla="*/ 154197 h 6845510"/>
              <a:gd name="connsiteX15-7005" fmla="*/ 1878971 w 3693484"/>
              <a:gd name="connsiteY15-7006" fmla="*/ 163723 h 6845510"/>
              <a:gd name="connsiteX16-7007" fmla="*/ 1798009 w 3693484"/>
              <a:gd name="connsiteY16-7008" fmla="*/ 1554373 h 6845510"/>
              <a:gd name="connsiteX17-7009" fmla="*/ 1674184 w 3693484"/>
              <a:gd name="connsiteY17-7010" fmla="*/ 1559134 h 6845510"/>
              <a:gd name="connsiteX18-7011" fmla="*/ 1593221 w 3693484"/>
              <a:gd name="connsiteY18-7012" fmla="*/ 378035 h 6845510"/>
              <a:gd name="connsiteX19-7013" fmla="*/ 1307472 w 3693484"/>
              <a:gd name="connsiteY19-7014" fmla="*/ 368510 h 6845510"/>
              <a:gd name="connsiteX20-7015" fmla="*/ 1312234 w 3693484"/>
              <a:gd name="connsiteY20-7016" fmla="*/ 1635335 h 6845510"/>
              <a:gd name="connsiteX21-7017" fmla="*/ 1259846 w 3693484"/>
              <a:gd name="connsiteY21-7018" fmla="*/ 2025860 h 6845510"/>
              <a:gd name="connsiteX22-7019" fmla="*/ 902659 w 3693484"/>
              <a:gd name="connsiteY22-7020" fmla="*/ 2302085 h 6845510"/>
              <a:gd name="connsiteX23-7021" fmla="*/ 207334 w 3693484"/>
              <a:gd name="connsiteY23-7022" fmla="*/ 1787735 h 6845510"/>
              <a:gd name="connsiteX24-7023" fmla="*/ 173996 w 3693484"/>
              <a:gd name="connsiteY24-7024" fmla="*/ 2092535 h 6845510"/>
              <a:gd name="connsiteX25-7025" fmla="*/ 745496 w 3693484"/>
              <a:gd name="connsiteY25-7026" fmla="*/ 2806910 h 6845510"/>
              <a:gd name="connsiteX26-7027" fmla="*/ 1440822 w 3693484"/>
              <a:gd name="connsiteY26-7028" fmla="*/ 3583198 h 6845510"/>
              <a:gd name="connsiteX27-7029" fmla="*/ 1617034 w 3693484"/>
              <a:gd name="connsiteY27-7030" fmla="*/ 4107073 h 6845510"/>
              <a:gd name="connsiteX28-7031" fmla="*/ 1969459 w 3693484"/>
              <a:gd name="connsiteY28-7032" fmla="*/ 6845510 h 6845510"/>
              <a:gd name="connsiteX0-7033" fmla="*/ 1969459 w 3693484"/>
              <a:gd name="connsiteY0-7034" fmla="*/ 6845510 h 6845510"/>
              <a:gd name="connsiteX1-7035" fmla="*/ 3693484 w 3693484"/>
              <a:gd name="connsiteY1-7036" fmla="*/ 6835985 h 6845510"/>
              <a:gd name="connsiteX2-7037" fmla="*/ 2655259 w 3693484"/>
              <a:gd name="connsiteY2-7038" fmla="*/ 3878472 h 6845510"/>
              <a:gd name="connsiteX3-7039" fmla="*/ 2517146 w 3693484"/>
              <a:gd name="connsiteY3-7040" fmla="*/ 3345073 h 6845510"/>
              <a:gd name="connsiteX4-7041" fmla="*/ 2755270 w 3693484"/>
              <a:gd name="connsiteY4-7042" fmla="*/ 2811673 h 6845510"/>
              <a:gd name="connsiteX5-7043" fmla="*/ 2864809 w 3693484"/>
              <a:gd name="connsiteY5-7044" fmla="*/ 2192548 h 6845510"/>
              <a:gd name="connsiteX6-7045" fmla="*/ 3512509 w 3693484"/>
              <a:gd name="connsiteY6-7046" fmla="*/ 1301960 h 6845510"/>
              <a:gd name="connsiteX7-7047" fmla="*/ 3298197 w 3693484"/>
              <a:gd name="connsiteY7-7048" fmla="*/ 1178135 h 6845510"/>
              <a:gd name="connsiteX8-7049" fmla="*/ 2607634 w 3693484"/>
              <a:gd name="connsiteY8-7050" fmla="*/ 1878222 h 6845510"/>
              <a:gd name="connsiteX9-7051" fmla="*/ 2531434 w 3693484"/>
              <a:gd name="connsiteY9-7052" fmla="*/ 1821072 h 6845510"/>
              <a:gd name="connsiteX10-7053" fmla="*/ 2874334 w 3693484"/>
              <a:gd name="connsiteY10-7054" fmla="*/ 563772 h 6845510"/>
              <a:gd name="connsiteX11-7055" fmla="*/ 2598109 w 3693484"/>
              <a:gd name="connsiteY11-7056" fmla="*/ 397084 h 6845510"/>
              <a:gd name="connsiteX12-7057" fmla="*/ 2207584 w 3693484"/>
              <a:gd name="connsiteY12-7058" fmla="*/ 1659147 h 6845510"/>
              <a:gd name="connsiteX13-7059" fmla="*/ 2131384 w 3693484"/>
              <a:gd name="connsiteY13-7060" fmla="*/ 1597235 h 6845510"/>
              <a:gd name="connsiteX14-7061" fmla="*/ 2193297 w 3693484"/>
              <a:gd name="connsiteY14-7062" fmla="*/ 154197 h 6845510"/>
              <a:gd name="connsiteX15-7063" fmla="*/ 1878971 w 3693484"/>
              <a:gd name="connsiteY15-7064" fmla="*/ 163723 h 6845510"/>
              <a:gd name="connsiteX16-7065" fmla="*/ 1798009 w 3693484"/>
              <a:gd name="connsiteY16-7066" fmla="*/ 1554373 h 6845510"/>
              <a:gd name="connsiteX17-7067" fmla="*/ 1674184 w 3693484"/>
              <a:gd name="connsiteY17-7068" fmla="*/ 1559134 h 6845510"/>
              <a:gd name="connsiteX18-7069" fmla="*/ 1593221 w 3693484"/>
              <a:gd name="connsiteY18-7070" fmla="*/ 378035 h 6845510"/>
              <a:gd name="connsiteX19-7071" fmla="*/ 1307472 w 3693484"/>
              <a:gd name="connsiteY19-7072" fmla="*/ 368510 h 6845510"/>
              <a:gd name="connsiteX20-7073" fmla="*/ 1312234 w 3693484"/>
              <a:gd name="connsiteY20-7074" fmla="*/ 1635335 h 6845510"/>
              <a:gd name="connsiteX21-7075" fmla="*/ 1259846 w 3693484"/>
              <a:gd name="connsiteY21-7076" fmla="*/ 2025860 h 6845510"/>
              <a:gd name="connsiteX22-7077" fmla="*/ 902659 w 3693484"/>
              <a:gd name="connsiteY22-7078" fmla="*/ 2302085 h 6845510"/>
              <a:gd name="connsiteX23-7079" fmla="*/ 207334 w 3693484"/>
              <a:gd name="connsiteY23-7080" fmla="*/ 1787735 h 6845510"/>
              <a:gd name="connsiteX24-7081" fmla="*/ 173996 w 3693484"/>
              <a:gd name="connsiteY24-7082" fmla="*/ 2092535 h 6845510"/>
              <a:gd name="connsiteX25-7083" fmla="*/ 745496 w 3693484"/>
              <a:gd name="connsiteY25-7084" fmla="*/ 2806910 h 6845510"/>
              <a:gd name="connsiteX26-7085" fmla="*/ 1440822 w 3693484"/>
              <a:gd name="connsiteY26-7086" fmla="*/ 3583198 h 6845510"/>
              <a:gd name="connsiteX27-7087" fmla="*/ 1617034 w 3693484"/>
              <a:gd name="connsiteY27-7088" fmla="*/ 4107073 h 6845510"/>
              <a:gd name="connsiteX28-7089" fmla="*/ 1969459 w 3693484"/>
              <a:gd name="connsiteY28-7090" fmla="*/ 6845510 h 6845510"/>
              <a:gd name="connsiteX0-7091" fmla="*/ 1969459 w 3693484"/>
              <a:gd name="connsiteY0-7092" fmla="*/ 6845510 h 6845510"/>
              <a:gd name="connsiteX1-7093" fmla="*/ 3693484 w 3693484"/>
              <a:gd name="connsiteY1-7094" fmla="*/ 6835985 h 6845510"/>
              <a:gd name="connsiteX2-7095" fmla="*/ 2640971 w 3693484"/>
              <a:gd name="connsiteY2-7096" fmla="*/ 3878472 h 6845510"/>
              <a:gd name="connsiteX3-7097" fmla="*/ 2517146 w 3693484"/>
              <a:gd name="connsiteY3-7098" fmla="*/ 3345073 h 6845510"/>
              <a:gd name="connsiteX4-7099" fmla="*/ 2755270 w 3693484"/>
              <a:gd name="connsiteY4-7100" fmla="*/ 2811673 h 6845510"/>
              <a:gd name="connsiteX5-7101" fmla="*/ 2864809 w 3693484"/>
              <a:gd name="connsiteY5-7102" fmla="*/ 2192548 h 6845510"/>
              <a:gd name="connsiteX6-7103" fmla="*/ 3512509 w 3693484"/>
              <a:gd name="connsiteY6-7104" fmla="*/ 1301960 h 6845510"/>
              <a:gd name="connsiteX7-7105" fmla="*/ 3298197 w 3693484"/>
              <a:gd name="connsiteY7-7106" fmla="*/ 1178135 h 6845510"/>
              <a:gd name="connsiteX8-7107" fmla="*/ 2607634 w 3693484"/>
              <a:gd name="connsiteY8-7108" fmla="*/ 1878222 h 6845510"/>
              <a:gd name="connsiteX9-7109" fmla="*/ 2531434 w 3693484"/>
              <a:gd name="connsiteY9-7110" fmla="*/ 1821072 h 6845510"/>
              <a:gd name="connsiteX10-7111" fmla="*/ 2874334 w 3693484"/>
              <a:gd name="connsiteY10-7112" fmla="*/ 563772 h 6845510"/>
              <a:gd name="connsiteX11-7113" fmla="*/ 2598109 w 3693484"/>
              <a:gd name="connsiteY11-7114" fmla="*/ 397084 h 6845510"/>
              <a:gd name="connsiteX12-7115" fmla="*/ 2207584 w 3693484"/>
              <a:gd name="connsiteY12-7116" fmla="*/ 1659147 h 6845510"/>
              <a:gd name="connsiteX13-7117" fmla="*/ 2131384 w 3693484"/>
              <a:gd name="connsiteY13-7118" fmla="*/ 1597235 h 6845510"/>
              <a:gd name="connsiteX14-7119" fmla="*/ 2193297 w 3693484"/>
              <a:gd name="connsiteY14-7120" fmla="*/ 154197 h 6845510"/>
              <a:gd name="connsiteX15-7121" fmla="*/ 1878971 w 3693484"/>
              <a:gd name="connsiteY15-7122" fmla="*/ 163723 h 6845510"/>
              <a:gd name="connsiteX16-7123" fmla="*/ 1798009 w 3693484"/>
              <a:gd name="connsiteY16-7124" fmla="*/ 1554373 h 6845510"/>
              <a:gd name="connsiteX17-7125" fmla="*/ 1674184 w 3693484"/>
              <a:gd name="connsiteY17-7126" fmla="*/ 1559134 h 6845510"/>
              <a:gd name="connsiteX18-7127" fmla="*/ 1593221 w 3693484"/>
              <a:gd name="connsiteY18-7128" fmla="*/ 378035 h 6845510"/>
              <a:gd name="connsiteX19-7129" fmla="*/ 1307472 w 3693484"/>
              <a:gd name="connsiteY19-7130" fmla="*/ 368510 h 6845510"/>
              <a:gd name="connsiteX20-7131" fmla="*/ 1312234 w 3693484"/>
              <a:gd name="connsiteY20-7132" fmla="*/ 1635335 h 6845510"/>
              <a:gd name="connsiteX21-7133" fmla="*/ 1259846 w 3693484"/>
              <a:gd name="connsiteY21-7134" fmla="*/ 2025860 h 6845510"/>
              <a:gd name="connsiteX22-7135" fmla="*/ 902659 w 3693484"/>
              <a:gd name="connsiteY22-7136" fmla="*/ 2302085 h 6845510"/>
              <a:gd name="connsiteX23-7137" fmla="*/ 207334 w 3693484"/>
              <a:gd name="connsiteY23-7138" fmla="*/ 1787735 h 6845510"/>
              <a:gd name="connsiteX24-7139" fmla="*/ 173996 w 3693484"/>
              <a:gd name="connsiteY24-7140" fmla="*/ 2092535 h 6845510"/>
              <a:gd name="connsiteX25-7141" fmla="*/ 745496 w 3693484"/>
              <a:gd name="connsiteY25-7142" fmla="*/ 2806910 h 6845510"/>
              <a:gd name="connsiteX26-7143" fmla="*/ 1440822 w 3693484"/>
              <a:gd name="connsiteY26-7144" fmla="*/ 3583198 h 6845510"/>
              <a:gd name="connsiteX27-7145" fmla="*/ 1617034 w 3693484"/>
              <a:gd name="connsiteY27-7146" fmla="*/ 4107073 h 6845510"/>
              <a:gd name="connsiteX28-7147" fmla="*/ 1969459 w 3693484"/>
              <a:gd name="connsiteY28-7148" fmla="*/ 6845510 h 6845510"/>
              <a:gd name="connsiteX0-7149" fmla="*/ 1969459 w 3693484"/>
              <a:gd name="connsiteY0-7150" fmla="*/ 6845510 h 6845510"/>
              <a:gd name="connsiteX1-7151" fmla="*/ 3693484 w 3693484"/>
              <a:gd name="connsiteY1-7152" fmla="*/ 6835985 h 6845510"/>
              <a:gd name="connsiteX2-7153" fmla="*/ 2640971 w 3693484"/>
              <a:gd name="connsiteY2-7154" fmla="*/ 3878472 h 6845510"/>
              <a:gd name="connsiteX3-7155" fmla="*/ 2517146 w 3693484"/>
              <a:gd name="connsiteY3-7156" fmla="*/ 3345073 h 6845510"/>
              <a:gd name="connsiteX4-7157" fmla="*/ 2755270 w 3693484"/>
              <a:gd name="connsiteY4-7158" fmla="*/ 2811673 h 6845510"/>
              <a:gd name="connsiteX5-7159" fmla="*/ 2864809 w 3693484"/>
              <a:gd name="connsiteY5-7160" fmla="*/ 2192548 h 6845510"/>
              <a:gd name="connsiteX6-7161" fmla="*/ 3512509 w 3693484"/>
              <a:gd name="connsiteY6-7162" fmla="*/ 1301960 h 6845510"/>
              <a:gd name="connsiteX7-7163" fmla="*/ 3298197 w 3693484"/>
              <a:gd name="connsiteY7-7164" fmla="*/ 1178135 h 6845510"/>
              <a:gd name="connsiteX8-7165" fmla="*/ 2607634 w 3693484"/>
              <a:gd name="connsiteY8-7166" fmla="*/ 1878222 h 6845510"/>
              <a:gd name="connsiteX9-7167" fmla="*/ 2531434 w 3693484"/>
              <a:gd name="connsiteY9-7168" fmla="*/ 1821072 h 6845510"/>
              <a:gd name="connsiteX10-7169" fmla="*/ 2874334 w 3693484"/>
              <a:gd name="connsiteY10-7170" fmla="*/ 563772 h 6845510"/>
              <a:gd name="connsiteX11-7171" fmla="*/ 2598109 w 3693484"/>
              <a:gd name="connsiteY11-7172" fmla="*/ 397084 h 6845510"/>
              <a:gd name="connsiteX12-7173" fmla="*/ 2207584 w 3693484"/>
              <a:gd name="connsiteY12-7174" fmla="*/ 1659147 h 6845510"/>
              <a:gd name="connsiteX13-7175" fmla="*/ 2131384 w 3693484"/>
              <a:gd name="connsiteY13-7176" fmla="*/ 1597235 h 6845510"/>
              <a:gd name="connsiteX14-7177" fmla="*/ 2193297 w 3693484"/>
              <a:gd name="connsiteY14-7178" fmla="*/ 154197 h 6845510"/>
              <a:gd name="connsiteX15-7179" fmla="*/ 1878971 w 3693484"/>
              <a:gd name="connsiteY15-7180" fmla="*/ 163723 h 6845510"/>
              <a:gd name="connsiteX16-7181" fmla="*/ 1798009 w 3693484"/>
              <a:gd name="connsiteY16-7182" fmla="*/ 1554373 h 6845510"/>
              <a:gd name="connsiteX17-7183" fmla="*/ 1674184 w 3693484"/>
              <a:gd name="connsiteY17-7184" fmla="*/ 1559134 h 6845510"/>
              <a:gd name="connsiteX18-7185" fmla="*/ 1593221 w 3693484"/>
              <a:gd name="connsiteY18-7186" fmla="*/ 378035 h 6845510"/>
              <a:gd name="connsiteX19-7187" fmla="*/ 1307472 w 3693484"/>
              <a:gd name="connsiteY19-7188" fmla="*/ 368510 h 6845510"/>
              <a:gd name="connsiteX20-7189" fmla="*/ 1312234 w 3693484"/>
              <a:gd name="connsiteY20-7190" fmla="*/ 1635335 h 6845510"/>
              <a:gd name="connsiteX21-7191" fmla="*/ 1259846 w 3693484"/>
              <a:gd name="connsiteY21-7192" fmla="*/ 2025860 h 6845510"/>
              <a:gd name="connsiteX22-7193" fmla="*/ 902659 w 3693484"/>
              <a:gd name="connsiteY22-7194" fmla="*/ 2302085 h 6845510"/>
              <a:gd name="connsiteX23-7195" fmla="*/ 207334 w 3693484"/>
              <a:gd name="connsiteY23-7196" fmla="*/ 1787735 h 6845510"/>
              <a:gd name="connsiteX24-7197" fmla="*/ 173996 w 3693484"/>
              <a:gd name="connsiteY24-7198" fmla="*/ 2092535 h 6845510"/>
              <a:gd name="connsiteX25-7199" fmla="*/ 745496 w 3693484"/>
              <a:gd name="connsiteY25-7200" fmla="*/ 2806910 h 6845510"/>
              <a:gd name="connsiteX26-7201" fmla="*/ 1440822 w 3693484"/>
              <a:gd name="connsiteY26-7202" fmla="*/ 3583198 h 6845510"/>
              <a:gd name="connsiteX27-7203" fmla="*/ 1617034 w 3693484"/>
              <a:gd name="connsiteY27-7204" fmla="*/ 4107073 h 6845510"/>
              <a:gd name="connsiteX28-7205" fmla="*/ 1969459 w 3693484"/>
              <a:gd name="connsiteY28-7206" fmla="*/ 6845510 h 6845510"/>
              <a:gd name="connsiteX0-7207" fmla="*/ 1969459 w 3693484"/>
              <a:gd name="connsiteY0-7208" fmla="*/ 6845510 h 6845510"/>
              <a:gd name="connsiteX1-7209" fmla="*/ 3693484 w 3693484"/>
              <a:gd name="connsiteY1-7210" fmla="*/ 6835985 h 6845510"/>
              <a:gd name="connsiteX2-7211" fmla="*/ 2640971 w 3693484"/>
              <a:gd name="connsiteY2-7212" fmla="*/ 3878472 h 6845510"/>
              <a:gd name="connsiteX3-7213" fmla="*/ 2517146 w 3693484"/>
              <a:gd name="connsiteY3-7214" fmla="*/ 3345073 h 6845510"/>
              <a:gd name="connsiteX4-7215" fmla="*/ 2755270 w 3693484"/>
              <a:gd name="connsiteY4-7216" fmla="*/ 2811673 h 6845510"/>
              <a:gd name="connsiteX5-7217" fmla="*/ 2864809 w 3693484"/>
              <a:gd name="connsiteY5-7218" fmla="*/ 2192548 h 6845510"/>
              <a:gd name="connsiteX6-7219" fmla="*/ 3512509 w 3693484"/>
              <a:gd name="connsiteY6-7220" fmla="*/ 1301960 h 6845510"/>
              <a:gd name="connsiteX7-7221" fmla="*/ 3298197 w 3693484"/>
              <a:gd name="connsiteY7-7222" fmla="*/ 1178135 h 6845510"/>
              <a:gd name="connsiteX8-7223" fmla="*/ 2607634 w 3693484"/>
              <a:gd name="connsiteY8-7224" fmla="*/ 1878222 h 6845510"/>
              <a:gd name="connsiteX9-7225" fmla="*/ 2531434 w 3693484"/>
              <a:gd name="connsiteY9-7226" fmla="*/ 1821072 h 6845510"/>
              <a:gd name="connsiteX10-7227" fmla="*/ 2874334 w 3693484"/>
              <a:gd name="connsiteY10-7228" fmla="*/ 563772 h 6845510"/>
              <a:gd name="connsiteX11-7229" fmla="*/ 2598109 w 3693484"/>
              <a:gd name="connsiteY11-7230" fmla="*/ 397084 h 6845510"/>
              <a:gd name="connsiteX12-7231" fmla="*/ 2207584 w 3693484"/>
              <a:gd name="connsiteY12-7232" fmla="*/ 1659147 h 6845510"/>
              <a:gd name="connsiteX13-7233" fmla="*/ 2131384 w 3693484"/>
              <a:gd name="connsiteY13-7234" fmla="*/ 1597235 h 6845510"/>
              <a:gd name="connsiteX14-7235" fmla="*/ 2193297 w 3693484"/>
              <a:gd name="connsiteY14-7236" fmla="*/ 154197 h 6845510"/>
              <a:gd name="connsiteX15-7237" fmla="*/ 1878971 w 3693484"/>
              <a:gd name="connsiteY15-7238" fmla="*/ 163723 h 6845510"/>
              <a:gd name="connsiteX16-7239" fmla="*/ 1798009 w 3693484"/>
              <a:gd name="connsiteY16-7240" fmla="*/ 1554373 h 6845510"/>
              <a:gd name="connsiteX17-7241" fmla="*/ 1674184 w 3693484"/>
              <a:gd name="connsiteY17-7242" fmla="*/ 1559134 h 6845510"/>
              <a:gd name="connsiteX18-7243" fmla="*/ 1593221 w 3693484"/>
              <a:gd name="connsiteY18-7244" fmla="*/ 378035 h 6845510"/>
              <a:gd name="connsiteX19-7245" fmla="*/ 1307472 w 3693484"/>
              <a:gd name="connsiteY19-7246" fmla="*/ 368510 h 6845510"/>
              <a:gd name="connsiteX20-7247" fmla="*/ 1312234 w 3693484"/>
              <a:gd name="connsiteY20-7248" fmla="*/ 1635335 h 6845510"/>
              <a:gd name="connsiteX21-7249" fmla="*/ 1259846 w 3693484"/>
              <a:gd name="connsiteY21-7250" fmla="*/ 2025860 h 6845510"/>
              <a:gd name="connsiteX22-7251" fmla="*/ 902659 w 3693484"/>
              <a:gd name="connsiteY22-7252" fmla="*/ 2302085 h 6845510"/>
              <a:gd name="connsiteX23-7253" fmla="*/ 207334 w 3693484"/>
              <a:gd name="connsiteY23-7254" fmla="*/ 1787735 h 6845510"/>
              <a:gd name="connsiteX24-7255" fmla="*/ 173996 w 3693484"/>
              <a:gd name="connsiteY24-7256" fmla="*/ 2092535 h 6845510"/>
              <a:gd name="connsiteX25-7257" fmla="*/ 745496 w 3693484"/>
              <a:gd name="connsiteY25-7258" fmla="*/ 2806910 h 6845510"/>
              <a:gd name="connsiteX26-7259" fmla="*/ 1440822 w 3693484"/>
              <a:gd name="connsiteY26-7260" fmla="*/ 3583198 h 6845510"/>
              <a:gd name="connsiteX27-7261" fmla="*/ 1617034 w 3693484"/>
              <a:gd name="connsiteY27-7262" fmla="*/ 4107073 h 6845510"/>
              <a:gd name="connsiteX28-7263" fmla="*/ 1969459 w 3693484"/>
              <a:gd name="connsiteY28-7264" fmla="*/ 6845510 h 6845510"/>
              <a:gd name="connsiteX0-7265" fmla="*/ 1959934 w 3693484"/>
              <a:gd name="connsiteY0-7266" fmla="*/ 6707398 h 6835985"/>
              <a:gd name="connsiteX1-7267" fmla="*/ 3693484 w 3693484"/>
              <a:gd name="connsiteY1-7268" fmla="*/ 6835985 h 6835985"/>
              <a:gd name="connsiteX2-7269" fmla="*/ 2640971 w 3693484"/>
              <a:gd name="connsiteY2-7270" fmla="*/ 3878472 h 6835985"/>
              <a:gd name="connsiteX3-7271" fmla="*/ 2517146 w 3693484"/>
              <a:gd name="connsiteY3-7272" fmla="*/ 3345073 h 6835985"/>
              <a:gd name="connsiteX4-7273" fmla="*/ 2755270 w 3693484"/>
              <a:gd name="connsiteY4-7274" fmla="*/ 2811673 h 6835985"/>
              <a:gd name="connsiteX5-7275" fmla="*/ 2864809 w 3693484"/>
              <a:gd name="connsiteY5-7276" fmla="*/ 2192548 h 6835985"/>
              <a:gd name="connsiteX6-7277" fmla="*/ 3512509 w 3693484"/>
              <a:gd name="connsiteY6-7278" fmla="*/ 1301960 h 6835985"/>
              <a:gd name="connsiteX7-7279" fmla="*/ 3298197 w 3693484"/>
              <a:gd name="connsiteY7-7280" fmla="*/ 1178135 h 6835985"/>
              <a:gd name="connsiteX8-7281" fmla="*/ 2607634 w 3693484"/>
              <a:gd name="connsiteY8-7282" fmla="*/ 1878222 h 6835985"/>
              <a:gd name="connsiteX9-7283" fmla="*/ 2531434 w 3693484"/>
              <a:gd name="connsiteY9-7284" fmla="*/ 1821072 h 6835985"/>
              <a:gd name="connsiteX10-7285" fmla="*/ 2874334 w 3693484"/>
              <a:gd name="connsiteY10-7286" fmla="*/ 563772 h 6835985"/>
              <a:gd name="connsiteX11-7287" fmla="*/ 2598109 w 3693484"/>
              <a:gd name="connsiteY11-7288" fmla="*/ 397084 h 6835985"/>
              <a:gd name="connsiteX12-7289" fmla="*/ 2207584 w 3693484"/>
              <a:gd name="connsiteY12-7290" fmla="*/ 1659147 h 6835985"/>
              <a:gd name="connsiteX13-7291" fmla="*/ 2131384 w 3693484"/>
              <a:gd name="connsiteY13-7292" fmla="*/ 1597235 h 6835985"/>
              <a:gd name="connsiteX14-7293" fmla="*/ 2193297 w 3693484"/>
              <a:gd name="connsiteY14-7294" fmla="*/ 154197 h 6835985"/>
              <a:gd name="connsiteX15-7295" fmla="*/ 1878971 w 3693484"/>
              <a:gd name="connsiteY15-7296" fmla="*/ 163723 h 6835985"/>
              <a:gd name="connsiteX16-7297" fmla="*/ 1798009 w 3693484"/>
              <a:gd name="connsiteY16-7298" fmla="*/ 1554373 h 6835985"/>
              <a:gd name="connsiteX17-7299" fmla="*/ 1674184 w 3693484"/>
              <a:gd name="connsiteY17-7300" fmla="*/ 1559134 h 6835985"/>
              <a:gd name="connsiteX18-7301" fmla="*/ 1593221 w 3693484"/>
              <a:gd name="connsiteY18-7302" fmla="*/ 378035 h 6835985"/>
              <a:gd name="connsiteX19-7303" fmla="*/ 1307472 w 3693484"/>
              <a:gd name="connsiteY19-7304" fmla="*/ 368510 h 6835985"/>
              <a:gd name="connsiteX20-7305" fmla="*/ 1312234 w 3693484"/>
              <a:gd name="connsiteY20-7306" fmla="*/ 1635335 h 6835985"/>
              <a:gd name="connsiteX21-7307" fmla="*/ 1259846 w 3693484"/>
              <a:gd name="connsiteY21-7308" fmla="*/ 2025860 h 6835985"/>
              <a:gd name="connsiteX22-7309" fmla="*/ 902659 w 3693484"/>
              <a:gd name="connsiteY22-7310" fmla="*/ 2302085 h 6835985"/>
              <a:gd name="connsiteX23-7311" fmla="*/ 207334 w 3693484"/>
              <a:gd name="connsiteY23-7312" fmla="*/ 1787735 h 6835985"/>
              <a:gd name="connsiteX24-7313" fmla="*/ 173996 w 3693484"/>
              <a:gd name="connsiteY24-7314" fmla="*/ 2092535 h 6835985"/>
              <a:gd name="connsiteX25-7315" fmla="*/ 745496 w 3693484"/>
              <a:gd name="connsiteY25-7316" fmla="*/ 2806910 h 6835985"/>
              <a:gd name="connsiteX26-7317" fmla="*/ 1440822 w 3693484"/>
              <a:gd name="connsiteY26-7318" fmla="*/ 3583198 h 6835985"/>
              <a:gd name="connsiteX27-7319" fmla="*/ 1617034 w 3693484"/>
              <a:gd name="connsiteY27-7320" fmla="*/ 4107073 h 6835985"/>
              <a:gd name="connsiteX28-7321" fmla="*/ 1959934 w 3693484"/>
              <a:gd name="connsiteY28-7322" fmla="*/ 6707398 h 6835985"/>
              <a:gd name="connsiteX0-7323" fmla="*/ 1959934 w 3664909"/>
              <a:gd name="connsiteY0-7324" fmla="*/ 6707398 h 6712160"/>
              <a:gd name="connsiteX1-7325" fmla="*/ 3664909 w 3664909"/>
              <a:gd name="connsiteY1-7326" fmla="*/ 6712160 h 6712160"/>
              <a:gd name="connsiteX2-7327" fmla="*/ 2640971 w 3664909"/>
              <a:gd name="connsiteY2-7328" fmla="*/ 3878472 h 6712160"/>
              <a:gd name="connsiteX3-7329" fmla="*/ 2517146 w 3664909"/>
              <a:gd name="connsiteY3-7330" fmla="*/ 3345073 h 6712160"/>
              <a:gd name="connsiteX4-7331" fmla="*/ 2755270 w 3664909"/>
              <a:gd name="connsiteY4-7332" fmla="*/ 2811673 h 6712160"/>
              <a:gd name="connsiteX5-7333" fmla="*/ 2864809 w 3664909"/>
              <a:gd name="connsiteY5-7334" fmla="*/ 2192548 h 6712160"/>
              <a:gd name="connsiteX6-7335" fmla="*/ 3512509 w 3664909"/>
              <a:gd name="connsiteY6-7336" fmla="*/ 1301960 h 6712160"/>
              <a:gd name="connsiteX7-7337" fmla="*/ 3298197 w 3664909"/>
              <a:gd name="connsiteY7-7338" fmla="*/ 1178135 h 6712160"/>
              <a:gd name="connsiteX8-7339" fmla="*/ 2607634 w 3664909"/>
              <a:gd name="connsiteY8-7340" fmla="*/ 1878222 h 6712160"/>
              <a:gd name="connsiteX9-7341" fmla="*/ 2531434 w 3664909"/>
              <a:gd name="connsiteY9-7342" fmla="*/ 1821072 h 6712160"/>
              <a:gd name="connsiteX10-7343" fmla="*/ 2874334 w 3664909"/>
              <a:gd name="connsiteY10-7344" fmla="*/ 563772 h 6712160"/>
              <a:gd name="connsiteX11-7345" fmla="*/ 2598109 w 3664909"/>
              <a:gd name="connsiteY11-7346" fmla="*/ 397084 h 6712160"/>
              <a:gd name="connsiteX12-7347" fmla="*/ 2207584 w 3664909"/>
              <a:gd name="connsiteY12-7348" fmla="*/ 1659147 h 6712160"/>
              <a:gd name="connsiteX13-7349" fmla="*/ 2131384 w 3664909"/>
              <a:gd name="connsiteY13-7350" fmla="*/ 1597235 h 6712160"/>
              <a:gd name="connsiteX14-7351" fmla="*/ 2193297 w 3664909"/>
              <a:gd name="connsiteY14-7352" fmla="*/ 154197 h 6712160"/>
              <a:gd name="connsiteX15-7353" fmla="*/ 1878971 w 3664909"/>
              <a:gd name="connsiteY15-7354" fmla="*/ 163723 h 6712160"/>
              <a:gd name="connsiteX16-7355" fmla="*/ 1798009 w 3664909"/>
              <a:gd name="connsiteY16-7356" fmla="*/ 1554373 h 6712160"/>
              <a:gd name="connsiteX17-7357" fmla="*/ 1674184 w 3664909"/>
              <a:gd name="connsiteY17-7358" fmla="*/ 1559134 h 6712160"/>
              <a:gd name="connsiteX18-7359" fmla="*/ 1593221 w 3664909"/>
              <a:gd name="connsiteY18-7360" fmla="*/ 378035 h 6712160"/>
              <a:gd name="connsiteX19-7361" fmla="*/ 1307472 w 3664909"/>
              <a:gd name="connsiteY19-7362" fmla="*/ 368510 h 6712160"/>
              <a:gd name="connsiteX20-7363" fmla="*/ 1312234 w 3664909"/>
              <a:gd name="connsiteY20-7364" fmla="*/ 1635335 h 6712160"/>
              <a:gd name="connsiteX21-7365" fmla="*/ 1259846 w 3664909"/>
              <a:gd name="connsiteY21-7366" fmla="*/ 2025860 h 6712160"/>
              <a:gd name="connsiteX22-7367" fmla="*/ 902659 w 3664909"/>
              <a:gd name="connsiteY22-7368" fmla="*/ 2302085 h 6712160"/>
              <a:gd name="connsiteX23-7369" fmla="*/ 207334 w 3664909"/>
              <a:gd name="connsiteY23-7370" fmla="*/ 1787735 h 6712160"/>
              <a:gd name="connsiteX24-7371" fmla="*/ 173996 w 3664909"/>
              <a:gd name="connsiteY24-7372" fmla="*/ 2092535 h 6712160"/>
              <a:gd name="connsiteX25-7373" fmla="*/ 745496 w 3664909"/>
              <a:gd name="connsiteY25-7374" fmla="*/ 2806910 h 6712160"/>
              <a:gd name="connsiteX26-7375" fmla="*/ 1440822 w 3664909"/>
              <a:gd name="connsiteY26-7376" fmla="*/ 3583198 h 6712160"/>
              <a:gd name="connsiteX27-7377" fmla="*/ 1617034 w 3664909"/>
              <a:gd name="connsiteY27-7378" fmla="*/ 4107073 h 6712160"/>
              <a:gd name="connsiteX28-7379" fmla="*/ 1959934 w 3664909"/>
              <a:gd name="connsiteY28-7380" fmla="*/ 6707398 h 6712160"/>
              <a:gd name="connsiteX0-7381" fmla="*/ 1959934 w 3650621"/>
              <a:gd name="connsiteY0-7382" fmla="*/ 6707398 h 6707398"/>
              <a:gd name="connsiteX1-7383" fmla="*/ 3650621 w 3650621"/>
              <a:gd name="connsiteY1-7384" fmla="*/ 6702635 h 6707398"/>
              <a:gd name="connsiteX2-7385" fmla="*/ 2640971 w 3650621"/>
              <a:gd name="connsiteY2-7386" fmla="*/ 3878472 h 6707398"/>
              <a:gd name="connsiteX3-7387" fmla="*/ 2517146 w 3650621"/>
              <a:gd name="connsiteY3-7388" fmla="*/ 3345073 h 6707398"/>
              <a:gd name="connsiteX4-7389" fmla="*/ 2755270 w 3650621"/>
              <a:gd name="connsiteY4-7390" fmla="*/ 2811673 h 6707398"/>
              <a:gd name="connsiteX5-7391" fmla="*/ 2864809 w 3650621"/>
              <a:gd name="connsiteY5-7392" fmla="*/ 2192548 h 6707398"/>
              <a:gd name="connsiteX6-7393" fmla="*/ 3512509 w 3650621"/>
              <a:gd name="connsiteY6-7394" fmla="*/ 1301960 h 6707398"/>
              <a:gd name="connsiteX7-7395" fmla="*/ 3298197 w 3650621"/>
              <a:gd name="connsiteY7-7396" fmla="*/ 1178135 h 6707398"/>
              <a:gd name="connsiteX8-7397" fmla="*/ 2607634 w 3650621"/>
              <a:gd name="connsiteY8-7398" fmla="*/ 1878222 h 6707398"/>
              <a:gd name="connsiteX9-7399" fmla="*/ 2531434 w 3650621"/>
              <a:gd name="connsiteY9-7400" fmla="*/ 1821072 h 6707398"/>
              <a:gd name="connsiteX10-7401" fmla="*/ 2874334 w 3650621"/>
              <a:gd name="connsiteY10-7402" fmla="*/ 563772 h 6707398"/>
              <a:gd name="connsiteX11-7403" fmla="*/ 2598109 w 3650621"/>
              <a:gd name="connsiteY11-7404" fmla="*/ 397084 h 6707398"/>
              <a:gd name="connsiteX12-7405" fmla="*/ 2207584 w 3650621"/>
              <a:gd name="connsiteY12-7406" fmla="*/ 1659147 h 6707398"/>
              <a:gd name="connsiteX13-7407" fmla="*/ 2131384 w 3650621"/>
              <a:gd name="connsiteY13-7408" fmla="*/ 1597235 h 6707398"/>
              <a:gd name="connsiteX14-7409" fmla="*/ 2193297 w 3650621"/>
              <a:gd name="connsiteY14-7410" fmla="*/ 154197 h 6707398"/>
              <a:gd name="connsiteX15-7411" fmla="*/ 1878971 w 3650621"/>
              <a:gd name="connsiteY15-7412" fmla="*/ 163723 h 6707398"/>
              <a:gd name="connsiteX16-7413" fmla="*/ 1798009 w 3650621"/>
              <a:gd name="connsiteY16-7414" fmla="*/ 1554373 h 6707398"/>
              <a:gd name="connsiteX17-7415" fmla="*/ 1674184 w 3650621"/>
              <a:gd name="connsiteY17-7416" fmla="*/ 1559134 h 6707398"/>
              <a:gd name="connsiteX18-7417" fmla="*/ 1593221 w 3650621"/>
              <a:gd name="connsiteY18-7418" fmla="*/ 378035 h 6707398"/>
              <a:gd name="connsiteX19-7419" fmla="*/ 1307472 w 3650621"/>
              <a:gd name="connsiteY19-7420" fmla="*/ 368510 h 6707398"/>
              <a:gd name="connsiteX20-7421" fmla="*/ 1312234 w 3650621"/>
              <a:gd name="connsiteY20-7422" fmla="*/ 1635335 h 6707398"/>
              <a:gd name="connsiteX21-7423" fmla="*/ 1259846 w 3650621"/>
              <a:gd name="connsiteY21-7424" fmla="*/ 2025860 h 6707398"/>
              <a:gd name="connsiteX22-7425" fmla="*/ 902659 w 3650621"/>
              <a:gd name="connsiteY22-7426" fmla="*/ 2302085 h 6707398"/>
              <a:gd name="connsiteX23-7427" fmla="*/ 207334 w 3650621"/>
              <a:gd name="connsiteY23-7428" fmla="*/ 1787735 h 6707398"/>
              <a:gd name="connsiteX24-7429" fmla="*/ 173996 w 3650621"/>
              <a:gd name="connsiteY24-7430" fmla="*/ 2092535 h 6707398"/>
              <a:gd name="connsiteX25-7431" fmla="*/ 745496 w 3650621"/>
              <a:gd name="connsiteY25-7432" fmla="*/ 2806910 h 6707398"/>
              <a:gd name="connsiteX26-7433" fmla="*/ 1440822 w 3650621"/>
              <a:gd name="connsiteY26-7434" fmla="*/ 3583198 h 6707398"/>
              <a:gd name="connsiteX27-7435" fmla="*/ 1617034 w 3650621"/>
              <a:gd name="connsiteY27-7436" fmla="*/ 4107073 h 6707398"/>
              <a:gd name="connsiteX28-7437" fmla="*/ 1959934 w 3650621"/>
              <a:gd name="connsiteY28-7438" fmla="*/ 6707398 h 6707398"/>
              <a:gd name="connsiteX0-7439" fmla="*/ 1959934 w 3650621"/>
              <a:gd name="connsiteY0-7440" fmla="*/ 6707398 h 6707398"/>
              <a:gd name="connsiteX1-7441" fmla="*/ 3650621 w 3650621"/>
              <a:gd name="connsiteY1-7442" fmla="*/ 6702635 h 6707398"/>
              <a:gd name="connsiteX2-7443" fmla="*/ 2640971 w 3650621"/>
              <a:gd name="connsiteY2-7444" fmla="*/ 3878472 h 6707398"/>
              <a:gd name="connsiteX3-7445" fmla="*/ 2539547 w 3650621"/>
              <a:gd name="connsiteY3-7446" fmla="*/ 3373073 h 6707398"/>
              <a:gd name="connsiteX4-7447" fmla="*/ 2755270 w 3650621"/>
              <a:gd name="connsiteY4-7448" fmla="*/ 2811673 h 6707398"/>
              <a:gd name="connsiteX5-7449" fmla="*/ 2864809 w 3650621"/>
              <a:gd name="connsiteY5-7450" fmla="*/ 2192548 h 6707398"/>
              <a:gd name="connsiteX6-7451" fmla="*/ 3512509 w 3650621"/>
              <a:gd name="connsiteY6-7452" fmla="*/ 1301960 h 6707398"/>
              <a:gd name="connsiteX7-7453" fmla="*/ 3298197 w 3650621"/>
              <a:gd name="connsiteY7-7454" fmla="*/ 1178135 h 6707398"/>
              <a:gd name="connsiteX8-7455" fmla="*/ 2607634 w 3650621"/>
              <a:gd name="connsiteY8-7456" fmla="*/ 1878222 h 6707398"/>
              <a:gd name="connsiteX9-7457" fmla="*/ 2531434 w 3650621"/>
              <a:gd name="connsiteY9-7458" fmla="*/ 1821072 h 6707398"/>
              <a:gd name="connsiteX10-7459" fmla="*/ 2874334 w 3650621"/>
              <a:gd name="connsiteY10-7460" fmla="*/ 563772 h 6707398"/>
              <a:gd name="connsiteX11-7461" fmla="*/ 2598109 w 3650621"/>
              <a:gd name="connsiteY11-7462" fmla="*/ 397084 h 6707398"/>
              <a:gd name="connsiteX12-7463" fmla="*/ 2207584 w 3650621"/>
              <a:gd name="connsiteY12-7464" fmla="*/ 1659147 h 6707398"/>
              <a:gd name="connsiteX13-7465" fmla="*/ 2131384 w 3650621"/>
              <a:gd name="connsiteY13-7466" fmla="*/ 1597235 h 6707398"/>
              <a:gd name="connsiteX14-7467" fmla="*/ 2193297 w 3650621"/>
              <a:gd name="connsiteY14-7468" fmla="*/ 154197 h 6707398"/>
              <a:gd name="connsiteX15-7469" fmla="*/ 1878971 w 3650621"/>
              <a:gd name="connsiteY15-7470" fmla="*/ 163723 h 6707398"/>
              <a:gd name="connsiteX16-7471" fmla="*/ 1798009 w 3650621"/>
              <a:gd name="connsiteY16-7472" fmla="*/ 1554373 h 6707398"/>
              <a:gd name="connsiteX17-7473" fmla="*/ 1674184 w 3650621"/>
              <a:gd name="connsiteY17-7474" fmla="*/ 1559134 h 6707398"/>
              <a:gd name="connsiteX18-7475" fmla="*/ 1593221 w 3650621"/>
              <a:gd name="connsiteY18-7476" fmla="*/ 378035 h 6707398"/>
              <a:gd name="connsiteX19-7477" fmla="*/ 1307472 w 3650621"/>
              <a:gd name="connsiteY19-7478" fmla="*/ 368510 h 6707398"/>
              <a:gd name="connsiteX20-7479" fmla="*/ 1312234 w 3650621"/>
              <a:gd name="connsiteY20-7480" fmla="*/ 1635335 h 6707398"/>
              <a:gd name="connsiteX21-7481" fmla="*/ 1259846 w 3650621"/>
              <a:gd name="connsiteY21-7482" fmla="*/ 2025860 h 6707398"/>
              <a:gd name="connsiteX22-7483" fmla="*/ 902659 w 3650621"/>
              <a:gd name="connsiteY22-7484" fmla="*/ 2302085 h 6707398"/>
              <a:gd name="connsiteX23-7485" fmla="*/ 207334 w 3650621"/>
              <a:gd name="connsiteY23-7486" fmla="*/ 1787735 h 6707398"/>
              <a:gd name="connsiteX24-7487" fmla="*/ 173996 w 3650621"/>
              <a:gd name="connsiteY24-7488" fmla="*/ 2092535 h 6707398"/>
              <a:gd name="connsiteX25-7489" fmla="*/ 745496 w 3650621"/>
              <a:gd name="connsiteY25-7490" fmla="*/ 2806910 h 6707398"/>
              <a:gd name="connsiteX26-7491" fmla="*/ 1440822 w 3650621"/>
              <a:gd name="connsiteY26-7492" fmla="*/ 3583198 h 6707398"/>
              <a:gd name="connsiteX27-7493" fmla="*/ 1617034 w 3650621"/>
              <a:gd name="connsiteY27-7494" fmla="*/ 4107073 h 6707398"/>
              <a:gd name="connsiteX28-7495" fmla="*/ 1959934 w 3650621"/>
              <a:gd name="connsiteY28-7496" fmla="*/ 6707398 h 6707398"/>
              <a:gd name="connsiteX0-7497" fmla="*/ 1959934 w 3650621"/>
              <a:gd name="connsiteY0-7498" fmla="*/ 6707398 h 6707398"/>
              <a:gd name="connsiteX1-7499" fmla="*/ 3650621 w 3650621"/>
              <a:gd name="connsiteY1-7500" fmla="*/ 6702635 h 6707398"/>
              <a:gd name="connsiteX2-7501" fmla="*/ 2640971 w 3650621"/>
              <a:gd name="connsiteY2-7502" fmla="*/ 3878472 h 6707398"/>
              <a:gd name="connsiteX3-7503" fmla="*/ 2539547 w 3650621"/>
              <a:gd name="connsiteY3-7504" fmla="*/ 3373073 h 6707398"/>
              <a:gd name="connsiteX4-7505" fmla="*/ 2755270 w 3650621"/>
              <a:gd name="connsiteY4-7506" fmla="*/ 2811673 h 6707398"/>
              <a:gd name="connsiteX5-7507" fmla="*/ 2864809 w 3650621"/>
              <a:gd name="connsiteY5-7508" fmla="*/ 2192548 h 6707398"/>
              <a:gd name="connsiteX6-7509" fmla="*/ 3512509 w 3650621"/>
              <a:gd name="connsiteY6-7510" fmla="*/ 1301960 h 6707398"/>
              <a:gd name="connsiteX7-7511" fmla="*/ 3298197 w 3650621"/>
              <a:gd name="connsiteY7-7512" fmla="*/ 1178135 h 6707398"/>
              <a:gd name="connsiteX8-7513" fmla="*/ 2607634 w 3650621"/>
              <a:gd name="connsiteY8-7514" fmla="*/ 1878222 h 6707398"/>
              <a:gd name="connsiteX9-7515" fmla="*/ 2531434 w 3650621"/>
              <a:gd name="connsiteY9-7516" fmla="*/ 1821072 h 6707398"/>
              <a:gd name="connsiteX10-7517" fmla="*/ 2874334 w 3650621"/>
              <a:gd name="connsiteY10-7518" fmla="*/ 563772 h 6707398"/>
              <a:gd name="connsiteX11-7519" fmla="*/ 2598109 w 3650621"/>
              <a:gd name="connsiteY11-7520" fmla="*/ 397084 h 6707398"/>
              <a:gd name="connsiteX12-7521" fmla="*/ 2207584 w 3650621"/>
              <a:gd name="connsiteY12-7522" fmla="*/ 1659147 h 6707398"/>
              <a:gd name="connsiteX13-7523" fmla="*/ 2131384 w 3650621"/>
              <a:gd name="connsiteY13-7524" fmla="*/ 1597235 h 6707398"/>
              <a:gd name="connsiteX14-7525" fmla="*/ 2193297 w 3650621"/>
              <a:gd name="connsiteY14-7526" fmla="*/ 154197 h 6707398"/>
              <a:gd name="connsiteX15-7527" fmla="*/ 1878971 w 3650621"/>
              <a:gd name="connsiteY15-7528" fmla="*/ 163723 h 6707398"/>
              <a:gd name="connsiteX16-7529" fmla="*/ 1798009 w 3650621"/>
              <a:gd name="connsiteY16-7530" fmla="*/ 1554373 h 6707398"/>
              <a:gd name="connsiteX17-7531" fmla="*/ 1674184 w 3650621"/>
              <a:gd name="connsiteY17-7532" fmla="*/ 1559134 h 6707398"/>
              <a:gd name="connsiteX18-7533" fmla="*/ 1593221 w 3650621"/>
              <a:gd name="connsiteY18-7534" fmla="*/ 378035 h 6707398"/>
              <a:gd name="connsiteX19-7535" fmla="*/ 1307472 w 3650621"/>
              <a:gd name="connsiteY19-7536" fmla="*/ 368510 h 6707398"/>
              <a:gd name="connsiteX20-7537" fmla="*/ 1312234 w 3650621"/>
              <a:gd name="connsiteY20-7538" fmla="*/ 1635335 h 6707398"/>
              <a:gd name="connsiteX21-7539" fmla="*/ 1259846 w 3650621"/>
              <a:gd name="connsiteY21-7540" fmla="*/ 2025860 h 6707398"/>
              <a:gd name="connsiteX22-7541" fmla="*/ 902659 w 3650621"/>
              <a:gd name="connsiteY22-7542" fmla="*/ 2302085 h 6707398"/>
              <a:gd name="connsiteX23-7543" fmla="*/ 207334 w 3650621"/>
              <a:gd name="connsiteY23-7544" fmla="*/ 1787735 h 6707398"/>
              <a:gd name="connsiteX24-7545" fmla="*/ 173996 w 3650621"/>
              <a:gd name="connsiteY24-7546" fmla="*/ 2092535 h 6707398"/>
              <a:gd name="connsiteX25-7547" fmla="*/ 745496 w 3650621"/>
              <a:gd name="connsiteY25-7548" fmla="*/ 2806910 h 6707398"/>
              <a:gd name="connsiteX26-7549" fmla="*/ 1440822 w 3650621"/>
              <a:gd name="connsiteY26-7550" fmla="*/ 3583198 h 6707398"/>
              <a:gd name="connsiteX27-7551" fmla="*/ 1617034 w 3650621"/>
              <a:gd name="connsiteY27-7552" fmla="*/ 4107073 h 6707398"/>
              <a:gd name="connsiteX28-7553" fmla="*/ 1959934 w 3650621"/>
              <a:gd name="connsiteY28-7554" fmla="*/ 6707398 h 6707398"/>
              <a:gd name="connsiteX0-7555" fmla="*/ 1959934 w 3650621"/>
              <a:gd name="connsiteY0-7556" fmla="*/ 6707398 h 6707398"/>
              <a:gd name="connsiteX1-7557" fmla="*/ 3650621 w 3650621"/>
              <a:gd name="connsiteY1-7558" fmla="*/ 6702635 h 6707398"/>
              <a:gd name="connsiteX2-7559" fmla="*/ 2640971 w 3650621"/>
              <a:gd name="connsiteY2-7560" fmla="*/ 3878472 h 6707398"/>
              <a:gd name="connsiteX3-7561" fmla="*/ 2539547 w 3650621"/>
              <a:gd name="connsiteY3-7562" fmla="*/ 3373073 h 6707398"/>
              <a:gd name="connsiteX4-7563" fmla="*/ 2755270 w 3650621"/>
              <a:gd name="connsiteY4-7564" fmla="*/ 2811673 h 6707398"/>
              <a:gd name="connsiteX5-7565" fmla="*/ 2864809 w 3650621"/>
              <a:gd name="connsiteY5-7566" fmla="*/ 2192548 h 6707398"/>
              <a:gd name="connsiteX6-7567" fmla="*/ 3512509 w 3650621"/>
              <a:gd name="connsiteY6-7568" fmla="*/ 1301960 h 6707398"/>
              <a:gd name="connsiteX7-7569" fmla="*/ 3298197 w 3650621"/>
              <a:gd name="connsiteY7-7570" fmla="*/ 1178135 h 6707398"/>
              <a:gd name="connsiteX8-7571" fmla="*/ 2607634 w 3650621"/>
              <a:gd name="connsiteY8-7572" fmla="*/ 1878222 h 6707398"/>
              <a:gd name="connsiteX9-7573" fmla="*/ 2531434 w 3650621"/>
              <a:gd name="connsiteY9-7574" fmla="*/ 1821072 h 6707398"/>
              <a:gd name="connsiteX10-7575" fmla="*/ 2874334 w 3650621"/>
              <a:gd name="connsiteY10-7576" fmla="*/ 563772 h 6707398"/>
              <a:gd name="connsiteX11-7577" fmla="*/ 2598109 w 3650621"/>
              <a:gd name="connsiteY11-7578" fmla="*/ 397084 h 6707398"/>
              <a:gd name="connsiteX12-7579" fmla="*/ 2207584 w 3650621"/>
              <a:gd name="connsiteY12-7580" fmla="*/ 1659147 h 6707398"/>
              <a:gd name="connsiteX13-7581" fmla="*/ 2131384 w 3650621"/>
              <a:gd name="connsiteY13-7582" fmla="*/ 1597235 h 6707398"/>
              <a:gd name="connsiteX14-7583" fmla="*/ 2193297 w 3650621"/>
              <a:gd name="connsiteY14-7584" fmla="*/ 154197 h 6707398"/>
              <a:gd name="connsiteX15-7585" fmla="*/ 1878971 w 3650621"/>
              <a:gd name="connsiteY15-7586" fmla="*/ 163723 h 6707398"/>
              <a:gd name="connsiteX16-7587" fmla="*/ 1798009 w 3650621"/>
              <a:gd name="connsiteY16-7588" fmla="*/ 1554373 h 6707398"/>
              <a:gd name="connsiteX17-7589" fmla="*/ 1674184 w 3650621"/>
              <a:gd name="connsiteY17-7590" fmla="*/ 1559134 h 6707398"/>
              <a:gd name="connsiteX18-7591" fmla="*/ 1593221 w 3650621"/>
              <a:gd name="connsiteY18-7592" fmla="*/ 378035 h 6707398"/>
              <a:gd name="connsiteX19-7593" fmla="*/ 1307472 w 3650621"/>
              <a:gd name="connsiteY19-7594" fmla="*/ 368510 h 6707398"/>
              <a:gd name="connsiteX20-7595" fmla="*/ 1312234 w 3650621"/>
              <a:gd name="connsiteY20-7596" fmla="*/ 1635335 h 6707398"/>
              <a:gd name="connsiteX21-7597" fmla="*/ 1259846 w 3650621"/>
              <a:gd name="connsiteY21-7598" fmla="*/ 2025860 h 6707398"/>
              <a:gd name="connsiteX22-7599" fmla="*/ 902659 w 3650621"/>
              <a:gd name="connsiteY22-7600" fmla="*/ 2302085 h 6707398"/>
              <a:gd name="connsiteX23-7601" fmla="*/ 207334 w 3650621"/>
              <a:gd name="connsiteY23-7602" fmla="*/ 1787735 h 6707398"/>
              <a:gd name="connsiteX24-7603" fmla="*/ 173996 w 3650621"/>
              <a:gd name="connsiteY24-7604" fmla="*/ 2092535 h 6707398"/>
              <a:gd name="connsiteX25-7605" fmla="*/ 745496 w 3650621"/>
              <a:gd name="connsiteY25-7606" fmla="*/ 2806910 h 6707398"/>
              <a:gd name="connsiteX26-7607" fmla="*/ 1440822 w 3650621"/>
              <a:gd name="connsiteY26-7608" fmla="*/ 3583198 h 6707398"/>
              <a:gd name="connsiteX27-7609" fmla="*/ 1617034 w 3650621"/>
              <a:gd name="connsiteY27-7610" fmla="*/ 4107073 h 6707398"/>
              <a:gd name="connsiteX28-7611" fmla="*/ 1959934 w 3650621"/>
              <a:gd name="connsiteY28-7612" fmla="*/ 6707398 h 6707398"/>
              <a:gd name="connsiteX0-7613" fmla="*/ 1424245 w 3650621"/>
              <a:gd name="connsiteY0-7614" fmla="*/ 6728001 h 6728001"/>
              <a:gd name="connsiteX1-7615" fmla="*/ 3650621 w 3650621"/>
              <a:gd name="connsiteY1-7616" fmla="*/ 6702635 h 6728001"/>
              <a:gd name="connsiteX2-7617" fmla="*/ 2640971 w 3650621"/>
              <a:gd name="connsiteY2-7618" fmla="*/ 3878472 h 6728001"/>
              <a:gd name="connsiteX3-7619" fmla="*/ 2539547 w 3650621"/>
              <a:gd name="connsiteY3-7620" fmla="*/ 3373073 h 6728001"/>
              <a:gd name="connsiteX4-7621" fmla="*/ 2755270 w 3650621"/>
              <a:gd name="connsiteY4-7622" fmla="*/ 2811673 h 6728001"/>
              <a:gd name="connsiteX5-7623" fmla="*/ 2864809 w 3650621"/>
              <a:gd name="connsiteY5-7624" fmla="*/ 2192548 h 6728001"/>
              <a:gd name="connsiteX6-7625" fmla="*/ 3512509 w 3650621"/>
              <a:gd name="connsiteY6-7626" fmla="*/ 1301960 h 6728001"/>
              <a:gd name="connsiteX7-7627" fmla="*/ 3298197 w 3650621"/>
              <a:gd name="connsiteY7-7628" fmla="*/ 1178135 h 6728001"/>
              <a:gd name="connsiteX8-7629" fmla="*/ 2607634 w 3650621"/>
              <a:gd name="connsiteY8-7630" fmla="*/ 1878222 h 6728001"/>
              <a:gd name="connsiteX9-7631" fmla="*/ 2531434 w 3650621"/>
              <a:gd name="connsiteY9-7632" fmla="*/ 1821072 h 6728001"/>
              <a:gd name="connsiteX10-7633" fmla="*/ 2874334 w 3650621"/>
              <a:gd name="connsiteY10-7634" fmla="*/ 563772 h 6728001"/>
              <a:gd name="connsiteX11-7635" fmla="*/ 2598109 w 3650621"/>
              <a:gd name="connsiteY11-7636" fmla="*/ 397084 h 6728001"/>
              <a:gd name="connsiteX12-7637" fmla="*/ 2207584 w 3650621"/>
              <a:gd name="connsiteY12-7638" fmla="*/ 1659147 h 6728001"/>
              <a:gd name="connsiteX13-7639" fmla="*/ 2131384 w 3650621"/>
              <a:gd name="connsiteY13-7640" fmla="*/ 1597235 h 6728001"/>
              <a:gd name="connsiteX14-7641" fmla="*/ 2193297 w 3650621"/>
              <a:gd name="connsiteY14-7642" fmla="*/ 154197 h 6728001"/>
              <a:gd name="connsiteX15-7643" fmla="*/ 1878971 w 3650621"/>
              <a:gd name="connsiteY15-7644" fmla="*/ 163723 h 6728001"/>
              <a:gd name="connsiteX16-7645" fmla="*/ 1798009 w 3650621"/>
              <a:gd name="connsiteY16-7646" fmla="*/ 1554373 h 6728001"/>
              <a:gd name="connsiteX17-7647" fmla="*/ 1674184 w 3650621"/>
              <a:gd name="connsiteY17-7648" fmla="*/ 1559134 h 6728001"/>
              <a:gd name="connsiteX18-7649" fmla="*/ 1593221 w 3650621"/>
              <a:gd name="connsiteY18-7650" fmla="*/ 378035 h 6728001"/>
              <a:gd name="connsiteX19-7651" fmla="*/ 1307472 w 3650621"/>
              <a:gd name="connsiteY19-7652" fmla="*/ 368510 h 6728001"/>
              <a:gd name="connsiteX20-7653" fmla="*/ 1312234 w 3650621"/>
              <a:gd name="connsiteY20-7654" fmla="*/ 1635335 h 6728001"/>
              <a:gd name="connsiteX21-7655" fmla="*/ 1259846 w 3650621"/>
              <a:gd name="connsiteY21-7656" fmla="*/ 2025860 h 6728001"/>
              <a:gd name="connsiteX22-7657" fmla="*/ 902659 w 3650621"/>
              <a:gd name="connsiteY22-7658" fmla="*/ 2302085 h 6728001"/>
              <a:gd name="connsiteX23-7659" fmla="*/ 207334 w 3650621"/>
              <a:gd name="connsiteY23-7660" fmla="*/ 1787735 h 6728001"/>
              <a:gd name="connsiteX24-7661" fmla="*/ 173996 w 3650621"/>
              <a:gd name="connsiteY24-7662" fmla="*/ 2092535 h 6728001"/>
              <a:gd name="connsiteX25-7663" fmla="*/ 745496 w 3650621"/>
              <a:gd name="connsiteY25-7664" fmla="*/ 2806910 h 6728001"/>
              <a:gd name="connsiteX26-7665" fmla="*/ 1440822 w 3650621"/>
              <a:gd name="connsiteY26-7666" fmla="*/ 3583198 h 6728001"/>
              <a:gd name="connsiteX27-7667" fmla="*/ 1617034 w 3650621"/>
              <a:gd name="connsiteY27-7668" fmla="*/ 4107073 h 6728001"/>
              <a:gd name="connsiteX28-7669" fmla="*/ 1424245 w 3650621"/>
              <a:gd name="connsiteY28-7670" fmla="*/ 6728001 h 6728001"/>
              <a:gd name="connsiteX0-7671" fmla="*/ 1424245 w 3560733"/>
              <a:gd name="connsiteY0-7672" fmla="*/ 6728001 h 6728001"/>
              <a:gd name="connsiteX1-7673" fmla="*/ 3190478 w 3560733"/>
              <a:gd name="connsiteY1-7674" fmla="*/ 6709503 h 6728001"/>
              <a:gd name="connsiteX2-7675" fmla="*/ 2640971 w 3560733"/>
              <a:gd name="connsiteY2-7676" fmla="*/ 3878472 h 6728001"/>
              <a:gd name="connsiteX3-7677" fmla="*/ 2539547 w 3560733"/>
              <a:gd name="connsiteY3-7678" fmla="*/ 3373073 h 6728001"/>
              <a:gd name="connsiteX4-7679" fmla="*/ 2755270 w 3560733"/>
              <a:gd name="connsiteY4-7680" fmla="*/ 2811673 h 6728001"/>
              <a:gd name="connsiteX5-7681" fmla="*/ 2864809 w 3560733"/>
              <a:gd name="connsiteY5-7682" fmla="*/ 2192548 h 6728001"/>
              <a:gd name="connsiteX6-7683" fmla="*/ 3512509 w 3560733"/>
              <a:gd name="connsiteY6-7684" fmla="*/ 1301960 h 6728001"/>
              <a:gd name="connsiteX7-7685" fmla="*/ 3298197 w 3560733"/>
              <a:gd name="connsiteY7-7686" fmla="*/ 1178135 h 6728001"/>
              <a:gd name="connsiteX8-7687" fmla="*/ 2607634 w 3560733"/>
              <a:gd name="connsiteY8-7688" fmla="*/ 1878222 h 6728001"/>
              <a:gd name="connsiteX9-7689" fmla="*/ 2531434 w 3560733"/>
              <a:gd name="connsiteY9-7690" fmla="*/ 1821072 h 6728001"/>
              <a:gd name="connsiteX10-7691" fmla="*/ 2874334 w 3560733"/>
              <a:gd name="connsiteY10-7692" fmla="*/ 563772 h 6728001"/>
              <a:gd name="connsiteX11-7693" fmla="*/ 2598109 w 3560733"/>
              <a:gd name="connsiteY11-7694" fmla="*/ 397084 h 6728001"/>
              <a:gd name="connsiteX12-7695" fmla="*/ 2207584 w 3560733"/>
              <a:gd name="connsiteY12-7696" fmla="*/ 1659147 h 6728001"/>
              <a:gd name="connsiteX13-7697" fmla="*/ 2131384 w 3560733"/>
              <a:gd name="connsiteY13-7698" fmla="*/ 1597235 h 6728001"/>
              <a:gd name="connsiteX14-7699" fmla="*/ 2193297 w 3560733"/>
              <a:gd name="connsiteY14-7700" fmla="*/ 154197 h 6728001"/>
              <a:gd name="connsiteX15-7701" fmla="*/ 1878971 w 3560733"/>
              <a:gd name="connsiteY15-7702" fmla="*/ 163723 h 6728001"/>
              <a:gd name="connsiteX16-7703" fmla="*/ 1798009 w 3560733"/>
              <a:gd name="connsiteY16-7704" fmla="*/ 1554373 h 6728001"/>
              <a:gd name="connsiteX17-7705" fmla="*/ 1674184 w 3560733"/>
              <a:gd name="connsiteY17-7706" fmla="*/ 1559134 h 6728001"/>
              <a:gd name="connsiteX18-7707" fmla="*/ 1593221 w 3560733"/>
              <a:gd name="connsiteY18-7708" fmla="*/ 378035 h 6728001"/>
              <a:gd name="connsiteX19-7709" fmla="*/ 1307472 w 3560733"/>
              <a:gd name="connsiteY19-7710" fmla="*/ 368510 h 6728001"/>
              <a:gd name="connsiteX20-7711" fmla="*/ 1312234 w 3560733"/>
              <a:gd name="connsiteY20-7712" fmla="*/ 1635335 h 6728001"/>
              <a:gd name="connsiteX21-7713" fmla="*/ 1259846 w 3560733"/>
              <a:gd name="connsiteY21-7714" fmla="*/ 2025860 h 6728001"/>
              <a:gd name="connsiteX22-7715" fmla="*/ 902659 w 3560733"/>
              <a:gd name="connsiteY22-7716" fmla="*/ 2302085 h 6728001"/>
              <a:gd name="connsiteX23-7717" fmla="*/ 207334 w 3560733"/>
              <a:gd name="connsiteY23-7718" fmla="*/ 1787735 h 6728001"/>
              <a:gd name="connsiteX24-7719" fmla="*/ 173996 w 3560733"/>
              <a:gd name="connsiteY24-7720" fmla="*/ 2092535 h 6728001"/>
              <a:gd name="connsiteX25-7721" fmla="*/ 745496 w 3560733"/>
              <a:gd name="connsiteY25-7722" fmla="*/ 2806910 h 6728001"/>
              <a:gd name="connsiteX26-7723" fmla="*/ 1440822 w 3560733"/>
              <a:gd name="connsiteY26-7724" fmla="*/ 3583198 h 6728001"/>
              <a:gd name="connsiteX27-7725" fmla="*/ 1617034 w 3560733"/>
              <a:gd name="connsiteY27-7726" fmla="*/ 4107073 h 6728001"/>
              <a:gd name="connsiteX28-7727" fmla="*/ 1424245 w 3560733"/>
              <a:gd name="connsiteY28-7728" fmla="*/ 6728001 h 6728001"/>
              <a:gd name="connsiteX0-7729" fmla="*/ 1424245 w 3560733"/>
              <a:gd name="connsiteY0-7730" fmla="*/ 6728001 h 6728001"/>
              <a:gd name="connsiteX1-7731" fmla="*/ 3190478 w 3560733"/>
              <a:gd name="connsiteY1-7732" fmla="*/ 6709503 h 6728001"/>
              <a:gd name="connsiteX2-7733" fmla="*/ 2640971 w 3560733"/>
              <a:gd name="connsiteY2-7734" fmla="*/ 3878472 h 6728001"/>
              <a:gd name="connsiteX3-7735" fmla="*/ 2539547 w 3560733"/>
              <a:gd name="connsiteY3-7736" fmla="*/ 3373073 h 6728001"/>
              <a:gd name="connsiteX4-7737" fmla="*/ 2755270 w 3560733"/>
              <a:gd name="connsiteY4-7738" fmla="*/ 2811673 h 6728001"/>
              <a:gd name="connsiteX5-7739" fmla="*/ 2864809 w 3560733"/>
              <a:gd name="connsiteY5-7740" fmla="*/ 2192548 h 6728001"/>
              <a:gd name="connsiteX6-7741" fmla="*/ 3512509 w 3560733"/>
              <a:gd name="connsiteY6-7742" fmla="*/ 1301960 h 6728001"/>
              <a:gd name="connsiteX7-7743" fmla="*/ 3298197 w 3560733"/>
              <a:gd name="connsiteY7-7744" fmla="*/ 1178135 h 6728001"/>
              <a:gd name="connsiteX8-7745" fmla="*/ 2607634 w 3560733"/>
              <a:gd name="connsiteY8-7746" fmla="*/ 1878222 h 6728001"/>
              <a:gd name="connsiteX9-7747" fmla="*/ 2531434 w 3560733"/>
              <a:gd name="connsiteY9-7748" fmla="*/ 1821072 h 6728001"/>
              <a:gd name="connsiteX10-7749" fmla="*/ 2874334 w 3560733"/>
              <a:gd name="connsiteY10-7750" fmla="*/ 563772 h 6728001"/>
              <a:gd name="connsiteX11-7751" fmla="*/ 2598109 w 3560733"/>
              <a:gd name="connsiteY11-7752" fmla="*/ 397084 h 6728001"/>
              <a:gd name="connsiteX12-7753" fmla="*/ 2207584 w 3560733"/>
              <a:gd name="connsiteY12-7754" fmla="*/ 1659147 h 6728001"/>
              <a:gd name="connsiteX13-7755" fmla="*/ 2131384 w 3560733"/>
              <a:gd name="connsiteY13-7756" fmla="*/ 1597235 h 6728001"/>
              <a:gd name="connsiteX14-7757" fmla="*/ 2193297 w 3560733"/>
              <a:gd name="connsiteY14-7758" fmla="*/ 154197 h 6728001"/>
              <a:gd name="connsiteX15-7759" fmla="*/ 1878971 w 3560733"/>
              <a:gd name="connsiteY15-7760" fmla="*/ 163723 h 6728001"/>
              <a:gd name="connsiteX16-7761" fmla="*/ 1798009 w 3560733"/>
              <a:gd name="connsiteY16-7762" fmla="*/ 1554373 h 6728001"/>
              <a:gd name="connsiteX17-7763" fmla="*/ 1674184 w 3560733"/>
              <a:gd name="connsiteY17-7764" fmla="*/ 1559134 h 6728001"/>
              <a:gd name="connsiteX18-7765" fmla="*/ 1593221 w 3560733"/>
              <a:gd name="connsiteY18-7766" fmla="*/ 378035 h 6728001"/>
              <a:gd name="connsiteX19-7767" fmla="*/ 1307472 w 3560733"/>
              <a:gd name="connsiteY19-7768" fmla="*/ 368510 h 6728001"/>
              <a:gd name="connsiteX20-7769" fmla="*/ 1312234 w 3560733"/>
              <a:gd name="connsiteY20-7770" fmla="*/ 1635335 h 6728001"/>
              <a:gd name="connsiteX21-7771" fmla="*/ 1259846 w 3560733"/>
              <a:gd name="connsiteY21-7772" fmla="*/ 2025860 h 6728001"/>
              <a:gd name="connsiteX22-7773" fmla="*/ 902659 w 3560733"/>
              <a:gd name="connsiteY22-7774" fmla="*/ 2302085 h 6728001"/>
              <a:gd name="connsiteX23-7775" fmla="*/ 207334 w 3560733"/>
              <a:gd name="connsiteY23-7776" fmla="*/ 1787735 h 6728001"/>
              <a:gd name="connsiteX24-7777" fmla="*/ 173996 w 3560733"/>
              <a:gd name="connsiteY24-7778" fmla="*/ 2092535 h 6728001"/>
              <a:gd name="connsiteX25-7779" fmla="*/ 745496 w 3560733"/>
              <a:gd name="connsiteY25-7780" fmla="*/ 2806910 h 6728001"/>
              <a:gd name="connsiteX26-7781" fmla="*/ 1440822 w 3560733"/>
              <a:gd name="connsiteY26-7782" fmla="*/ 3583198 h 6728001"/>
              <a:gd name="connsiteX27-7783" fmla="*/ 1617034 w 3560733"/>
              <a:gd name="connsiteY27-7784" fmla="*/ 4107073 h 6728001"/>
              <a:gd name="connsiteX28-7785" fmla="*/ 1424245 w 3560733"/>
              <a:gd name="connsiteY28-7786" fmla="*/ 6728001 h 6728001"/>
              <a:gd name="connsiteX0-7787" fmla="*/ 1424245 w 3560733"/>
              <a:gd name="connsiteY0-7788" fmla="*/ 6728001 h 6728001"/>
              <a:gd name="connsiteX1-7789" fmla="*/ 3190478 w 3560733"/>
              <a:gd name="connsiteY1-7790" fmla="*/ 6709503 h 6728001"/>
              <a:gd name="connsiteX2-7791" fmla="*/ 2640971 w 3560733"/>
              <a:gd name="connsiteY2-7792" fmla="*/ 3878472 h 6728001"/>
              <a:gd name="connsiteX3-7793" fmla="*/ 2539547 w 3560733"/>
              <a:gd name="connsiteY3-7794" fmla="*/ 3373073 h 6728001"/>
              <a:gd name="connsiteX4-7795" fmla="*/ 2755270 w 3560733"/>
              <a:gd name="connsiteY4-7796" fmla="*/ 2811673 h 6728001"/>
              <a:gd name="connsiteX5-7797" fmla="*/ 2864809 w 3560733"/>
              <a:gd name="connsiteY5-7798" fmla="*/ 2192548 h 6728001"/>
              <a:gd name="connsiteX6-7799" fmla="*/ 3512509 w 3560733"/>
              <a:gd name="connsiteY6-7800" fmla="*/ 1301960 h 6728001"/>
              <a:gd name="connsiteX7-7801" fmla="*/ 3298197 w 3560733"/>
              <a:gd name="connsiteY7-7802" fmla="*/ 1178135 h 6728001"/>
              <a:gd name="connsiteX8-7803" fmla="*/ 2607634 w 3560733"/>
              <a:gd name="connsiteY8-7804" fmla="*/ 1878222 h 6728001"/>
              <a:gd name="connsiteX9-7805" fmla="*/ 2531434 w 3560733"/>
              <a:gd name="connsiteY9-7806" fmla="*/ 1821072 h 6728001"/>
              <a:gd name="connsiteX10-7807" fmla="*/ 2874334 w 3560733"/>
              <a:gd name="connsiteY10-7808" fmla="*/ 563772 h 6728001"/>
              <a:gd name="connsiteX11-7809" fmla="*/ 2598109 w 3560733"/>
              <a:gd name="connsiteY11-7810" fmla="*/ 397084 h 6728001"/>
              <a:gd name="connsiteX12-7811" fmla="*/ 2207584 w 3560733"/>
              <a:gd name="connsiteY12-7812" fmla="*/ 1659147 h 6728001"/>
              <a:gd name="connsiteX13-7813" fmla="*/ 2131384 w 3560733"/>
              <a:gd name="connsiteY13-7814" fmla="*/ 1597235 h 6728001"/>
              <a:gd name="connsiteX14-7815" fmla="*/ 2193297 w 3560733"/>
              <a:gd name="connsiteY14-7816" fmla="*/ 154197 h 6728001"/>
              <a:gd name="connsiteX15-7817" fmla="*/ 1878971 w 3560733"/>
              <a:gd name="connsiteY15-7818" fmla="*/ 163723 h 6728001"/>
              <a:gd name="connsiteX16-7819" fmla="*/ 1798009 w 3560733"/>
              <a:gd name="connsiteY16-7820" fmla="*/ 1554373 h 6728001"/>
              <a:gd name="connsiteX17-7821" fmla="*/ 1674184 w 3560733"/>
              <a:gd name="connsiteY17-7822" fmla="*/ 1559134 h 6728001"/>
              <a:gd name="connsiteX18-7823" fmla="*/ 1593221 w 3560733"/>
              <a:gd name="connsiteY18-7824" fmla="*/ 378035 h 6728001"/>
              <a:gd name="connsiteX19-7825" fmla="*/ 1307472 w 3560733"/>
              <a:gd name="connsiteY19-7826" fmla="*/ 368510 h 6728001"/>
              <a:gd name="connsiteX20-7827" fmla="*/ 1312234 w 3560733"/>
              <a:gd name="connsiteY20-7828" fmla="*/ 1635335 h 6728001"/>
              <a:gd name="connsiteX21-7829" fmla="*/ 1259846 w 3560733"/>
              <a:gd name="connsiteY21-7830" fmla="*/ 2025860 h 6728001"/>
              <a:gd name="connsiteX22-7831" fmla="*/ 902659 w 3560733"/>
              <a:gd name="connsiteY22-7832" fmla="*/ 2302085 h 6728001"/>
              <a:gd name="connsiteX23-7833" fmla="*/ 207334 w 3560733"/>
              <a:gd name="connsiteY23-7834" fmla="*/ 1787735 h 6728001"/>
              <a:gd name="connsiteX24-7835" fmla="*/ 173996 w 3560733"/>
              <a:gd name="connsiteY24-7836" fmla="*/ 2092535 h 6728001"/>
              <a:gd name="connsiteX25-7837" fmla="*/ 745496 w 3560733"/>
              <a:gd name="connsiteY25-7838" fmla="*/ 2806910 h 6728001"/>
              <a:gd name="connsiteX26-7839" fmla="*/ 1440822 w 3560733"/>
              <a:gd name="connsiteY26-7840" fmla="*/ 3583198 h 6728001"/>
              <a:gd name="connsiteX27-7841" fmla="*/ 1617034 w 3560733"/>
              <a:gd name="connsiteY27-7842" fmla="*/ 4107073 h 6728001"/>
              <a:gd name="connsiteX28-7843" fmla="*/ 1424245 w 3560733"/>
              <a:gd name="connsiteY28-7844" fmla="*/ 6728001 h 6728001"/>
              <a:gd name="connsiteX0-7845" fmla="*/ 1424245 w 3560733"/>
              <a:gd name="connsiteY0-7846" fmla="*/ 6728001 h 6728001"/>
              <a:gd name="connsiteX1-7847" fmla="*/ 3190478 w 3560733"/>
              <a:gd name="connsiteY1-7848" fmla="*/ 6709503 h 6728001"/>
              <a:gd name="connsiteX2-7849" fmla="*/ 2640971 w 3560733"/>
              <a:gd name="connsiteY2-7850" fmla="*/ 3878472 h 6728001"/>
              <a:gd name="connsiteX3-7851" fmla="*/ 2539547 w 3560733"/>
              <a:gd name="connsiteY3-7852" fmla="*/ 3373073 h 6728001"/>
              <a:gd name="connsiteX4-7853" fmla="*/ 2755270 w 3560733"/>
              <a:gd name="connsiteY4-7854" fmla="*/ 2811673 h 6728001"/>
              <a:gd name="connsiteX5-7855" fmla="*/ 2864809 w 3560733"/>
              <a:gd name="connsiteY5-7856" fmla="*/ 2192548 h 6728001"/>
              <a:gd name="connsiteX6-7857" fmla="*/ 3512509 w 3560733"/>
              <a:gd name="connsiteY6-7858" fmla="*/ 1301960 h 6728001"/>
              <a:gd name="connsiteX7-7859" fmla="*/ 3298197 w 3560733"/>
              <a:gd name="connsiteY7-7860" fmla="*/ 1178135 h 6728001"/>
              <a:gd name="connsiteX8-7861" fmla="*/ 2607634 w 3560733"/>
              <a:gd name="connsiteY8-7862" fmla="*/ 1878222 h 6728001"/>
              <a:gd name="connsiteX9-7863" fmla="*/ 2531434 w 3560733"/>
              <a:gd name="connsiteY9-7864" fmla="*/ 1821072 h 6728001"/>
              <a:gd name="connsiteX10-7865" fmla="*/ 2874334 w 3560733"/>
              <a:gd name="connsiteY10-7866" fmla="*/ 563772 h 6728001"/>
              <a:gd name="connsiteX11-7867" fmla="*/ 2598109 w 3560733"/>
              <a:gd name="connsiteY11-7868" fmla="*/ 397084 h 6728001"/>
              <a:gd name="connsiteX12-7869" fmla="*/ 2207584 w 3560733"/>
              <a:gd name="connsiteY12-7870" fmla="*/ 1659147 h 6728001"/>
              <a:gd name="connsiteX13-7871" fmla="*/ 2131384 w 3560733"/>
              <a:gd name="connsiteY13-7872" fmla="*/ 1597235 h 6728001"/>
              <a:gd name="connsiteX14-7873" fmla="*/ 2193297 w 3560733"/>
              <a:gd name="connsiteY14-7874" fmla="*/ 154197 h 6728001"/>
              <a:gd name="connsiteX15-7875" fmla="*/ 1878971 w 3560733"/>
              <a:gd name="connsiteY15-7876" fmla="*/ 163723 h 6728001"/>
              <a:gd name="connsiteX16-7877" fmla="*/ 1798009 w 3560733"/>
              <a:gd name="connsiteY16-7878" fmla="*/ 1554373 h 6728001"/>
              <a:gd name="connsiteX17-7879" fmla="*/ 1674184 w 3560733"/>
              <a:gd name="connsiteY17-7880" fmla="*/ 1559134 h 6728001"/>
              <a:gd name="connsiteX18-7881" fmla="*/ 1593221 w 3560733"/>
              <a:gd name="connsiteY18-7882" fmla="*/ 378035 h 6728001"/>
              <a:gd name="connsiteX19-7883" fmla="*/ 1307472 w 3560733"/>
              <a:gd name="connsiteY19-7884" fmla="*/ 368510 h 6728001"/>
              <a:gd name="connsiteX20-7885" fmla="*/ 1312234 w 3560733"/>
              <a:gd name="connsiteY20-7886" fmla="*/ 1635335 h 6728001"/>
              <a:gd name="connsiteX21-7887" fmla="*/ 1259846 w 3560733"/>
              <a:gd name="connsiteY21-7888" fmla="*/ 2025860 h 6728001"/>
              <a:gd name="connsiteX22-7889" fmla="*/ 902659 w 3560733"/>
              <a:gd name="connsiteY22-7890" fmla="*/ 2302085 h 6728001"/>
              <a:gd name="connsiteX23-7891" fmla="*/ 207334 w 3560733"/>
              <a:gd name="connsiteY23-7892" fmla="*/ 1787735 h 6728001"/>
              <a:gd name="connsiteX24-7893" fmla="*/ 173996 w 3560733"/>
              <a:gd name="connsiteY24-7894" fmla="*/ 2092535 h 6728001"/>
              <a:gd name="connsiteX25-7895" fmla="*/ 745496 w 3560733"/>
              <a:gd name="connsiteY25-7896" fmla="*/ 2806910 h 6728001"/>
              <a:gd name="connsiteX26-7897" fmla="*/ 1440822 w 3560733"/>
              <a:gd name="connsiteY26-7898" fmla="*/ 3583198 h 6728001"/>
              <a:gd name="connsiteX27-7899" fmla="*/ 1617034 w 3560733"/>
              <a:gd name="connsiteY27-7900" fmla="*/ 4107073 h 6728001"/>
              <a:gd name="connsiteX28-7901" fmla="*/ 1424245 w 3560733"/>
              <a:gd name="connsiteY28-7902" fmla="*/ 6728001 h 6728001"/>
              <a:gd name="connsiteX0-7903" fmla="*/ 1424245 w 3560733"/>
              <a:gd name="connsiteY0-7904" fmla="*/ 6728001 h 6728001"/>
              <a:gd name="connsiteX1-7905" fmla="*/ 3190478 w 3560733"/>
              <a:gd name="connsiteY1-7906" fmla="*/ 6709503 h 6728001"/>
              <a:gd name="connsiteX2-7907" fmla="*/ 2640971 w 3560733"/>
              <a:gd name="connsiteY2-7908" fmla="*/ 3878472 h 6728001"/>
              <a:gd name="connsiteX3-7909" fmla="*/ 2539547 w 3560733"/>
              <a:gd name="connsiteY3-7910" fmla="*/ 3373073 h 6728001"/>
              <a:gd name="connsiteX4-7911" fmla="*/ 2755270 w 3560733"/>
              <a:gd name="connsiteY4-7912" fmla="*/ 2811673 h 6728001"/>
              <a:gd name="connsiteX5-7913" fmla="*/ 2864809 w 3560733"/>
              <a:gd name="connsiteY5-7914" fmla="*/ 2192548 h 6728001"/>
              <a:gd name="connsiteX6-7915" fmla="*/ 3512509 w 3560733"/>
              <a:gd name="connsiteY6-7916" fmla="*/ 1301960 h 6728001"/>
              <a:gd name="connsiteX7-7917" fmla="*/ 3298197 w 3560733"/>
              <a:gd name="connsiteY7-7918" fmla="*/ 1178135 h 6728001"/>
              <a:gd name="connsiteX8-7919" fmla="*/ 2607634 w 3560733"/>
              <a:gd name="connsiteY8-7920" fmla="*/ 1878222 h 6728001"/>
              <a:gd name="connsiteX9-7921" fmla="*/ 2531434 w 3560733"/>
              <a:gd name="connsiteY9-7922" fmla="*/ 1821072 h 6728001"/>
              <a:gd name="connsiteX10-7923" fmla="*/ 2874334 w 3560733"/>
              <a:gd name="connsiteY10-7924" fmla="*/ 563772 h 6728001"/>
              <a:gd name="connsiteX11-7925" fmla="*/ 2598109 w 3560733"/>
              <a:gd name="connsiteY11-7926" fmla="*/ 397084 h 6728001"/>
              <a:gd name="connsiteX12-7927" fmla="*/ 2207584 w 3560733"/>
              <a:gd name="connsiteY12-7928" fmla="*/ 1659147 h 6728001"/>
              <a:gd name="connsiteX13-7929" fmla="*/ 2131384 w 3560733"/>
              <a:gd name="connsiteY13-7930" fmla="*/ 1597235 h 6728001"/>
              <a:gd name="connsiteX14-7931" fmla="*/ 2193297 w 3560733"/>
              <a:gd name="connsiteY14-7932" fmla="*/ 154197 h 6728001"/>
              <a:gd name="connsiteX15-7933" fmla="*/ 1878971 w 3560733"/>
              <a:gd name="connsiteY15-7934" fmla="*/ 163723 h 6728001"/>
              <a:gd name="connsiteX16-7935" fmla="*/ 1798009 w 3560733"/>
              <a:gd name="connsiteY16-7936" fmla="*/ 1554373 h 6728001"/>
              <a:gd name="connsiteX17-7937" fmla="*/ 1674184 w 3560733"/>
              <a:gd name="connsiteY17-7938" fmla="*/ 1559134 h 6728001"/>
              <a:gd name="connsiteX18-7939" fmla="*/ 1593221 w 3560733"/>
              <a:gd name="connsiteY18-7940" fmla="*/ 378035 h 6728001"/>
              <a:gd name="connsiteX19-7941" fmla="*/ 1307472 w 3560733"/>
              <a:gd name="connsiteY19-7942" fmla="*/ 368510 h 6728001"/>
              <a:gd name="connsiteX20-7943" fmla="*/ 1312234 w 3560733"/>
              <a:gd name="connsiteY20-7944" fmla="*/ 1635335 h 6728001"/>
              <a:gd name="connsiteX21-7945" fmla="*/ 1259846 w 3560733"/>
              <a:gd name="connsiteY21-7946" fmla="*/ 2025860 h 6728001"/>
              <a:gd name="connsiteX22-7947" fmla="*/ 902659 w 3560733"/>
              <a:gd name="connsiteY22-7948" fmla="*/ 2302085 h 6728001"/>
              <a:gd name="connsiteX23-7949" fmla="*/ 207334 w 3560733"/>
              <a:gd name="connsiteY23-7950" fmla="*/ 1787735 h 6728001"/>
              <a:gd name="connsiteX24-7951" fmla="*/ 173996 w 3560733"/>
              <a:gd name="connsiteY24-7952" fmla="*/ 2092535 h 6728001"/>
              <a:gd name="connsiteX25-7953" fmla="*/ 745496 w 3560733"/>
              <a:gd name="connsiteY25-7954" fmla="*/ 2806910 h 6728001"/>
              <a:gd name="connsiteX26-7955" fmla="*/ 1440822 w 3560733"/>
              <a:gd name="connsiteY26-7956" fmla="*/ 3583198 h 6728001"/>
              <a:gd name="connsiteX27-7957" fmla="*/ 1617034 w 3560733"/>
              <a:gd name="connsiteY27-7958" fmla="*/ 4107073 h 6728001"/>
              <a:gd name="connsiteX28-7959" fmla="*/ 1424245 w 3560733"/>
              <a:gd name="connsiteY28-7960" fmla="*/ 6728001 h 6728001"/>
              <a:gd name="connsiteX0-7961" fmla="*/ 1424245 w 3560733"/>
              <a:gd name="connsiteY0-7962" fmla="*/ 6728001 h 6728001"/>
              <a:gd name="connsiteX1-7963" fmla="*/ 3190478 w 3560733"/>
              <a:gd name="connsiteY1-7964" fmla="*/ 6709503 h 6728001"/>
              <a:gd name="connsiteX2-7965" fmla="*/ 2640971 w 3560733"/>
              <a:gd name="connsiteY2-7966" fmla="*/ 3878472 h 6728001"/>
              <a:gd name="connsiteX3-7967" fmla="*/ 2539547 w 3560733"/>
              <a:gd name="connsiteY3-7968" fmla="*/ 3373073 h 6728001"/>
              <a:gd name="connsiteX4-7969" fmla="*/ 2755270 w 3560733"/>
              <a:gd name="connsiteY4-7970" fmla="*/ 2811673 h 6728001"/>
              <a:gd name="connsiteX5-7971" fmla="*/ 2864809 w 3560733"/>
              <a:gd name="connsiteY5-7972" fmla="*/ 2192548 h 6728001"/>
              <a:gd name="connsiteX6-7973" fmla="*/ 3512509 w 3560733"/>
              <a:gd name="connsiteY6-7974" fmla="*/ 1301960 h 6728001"/>
              <a:gd name="connsiteX7-7975" fmla="*/ 3298197 w 3560733"/>
              <a:gd name="connsiteY7-7976" fmla="*/ 1178135 h 6728001"/>
              <a:gd name="connsiteX8-7977" fmla="*/ 2607634 w 3560733"/>
              <a:gd name="connsiteY8-7978" fmla="*/ 1878222 h 6728001"/>
              <a:gd name="connsiteX9-7979" fmla="*/ 2531434 w 3560733"/>
              <a:gd name="connsiteY9-7980" fmla="*/ 1821072 h 6728001"/>
              <a:gd name="connsiteX10-7981" fmla="*/ 2874334 w 3560733"/>
              <a:gd name="connsiteY10-7982" fmla="*/ 563772 h 6728001"/>
              <a:gd name="connsiteX11-7983" fmla="*/ 2598109 w 3560733"/>
              <a:gd name="connsiteY11-7984" fmla="*/ 397084 h 6728001"/>
              <a:gd name="connsiteX12-7985" fmla="*/ 2207584 w 3560733"/>
              <a:gd name="connsiteY12-7986" fmla="*/ 1659147 h 6728001"/>
              <a:gd name="connsiteX13-7987" fmla="*/ 2131384 w 3560733"/>
              <a:gd name="connsiteY13-7988" fmla="*/ 1597235 h 6728001"/>
              <a:gd name="connsiteX14-7989" fmla="*/ 2193297 w 3560733"/>
              <a:gd name="connsiteY14-7990" fmla="*/ 154197 h 6728001"/>
              <a:gd name="connsiteX15-7991" fmla="*/ 1878971 w 3560733"/>
              <a:gd name="connsiteY15-7992" fmla="*/ 163723 h 6728001"/>
              <a:gd name="connsiteX16-7993" fmla="*/ 1798009 w 3560733"/>
              <a:gd name="connsiteY16-7994" fmla="*/ 1554373 h 6728001"/>
              <a:gd name="connsiteX17-7995" fmla="*/ 1674184 w 3560733"/>
              <a:gd name="connsiteY17-7996" fmla="*/ 1559134 h 6728001"/>
              <a:gd name="connsiteX18-7997" fmla="*/ 1593221 w 3560733"/>
              <a:gd name="connsiteY18-7998" fmla="*/ 378035 h 6728001"/>
              <a:gd name="connsiteX19-7999" fmla="*/ 1307472 w 3560733"/>
              <a:gd name="connsiteY19-8000" fmla="*/ 368510 h 6728001"/>
              <a:gd name="connsiteX20-8001" fmla="*/ 1312234 w 3560733"/>
              <a:gd name="connsiteY20-8002" fmla="*/ 1635335 h 6728001"/>
              <a:gd name="connsiteX21-8003" fmla="*/ 1259846 w 3560733"/>
              <a:gd name="connsiteY21-8004" fmla="*/ 2025860 h 6728001"/>
              <a:gd name="connsiteX22-8005" fmla="*/ 902659 w 3560733"/>
              <a:gd name="connsiteY22-8006" fmla="*/ 2302085 h 6728001"/>
              <a:gd name="connsiteX23-8007" fmla="*/ 207334 w 3560733"/>
              <a:gd name="connsiteY23-8008" fmla="*/ 1787735 h 6728001"/>
              <a:gd name="connsiteX24-8009" fmla="*/ 173996 w 3560733"/>
              <a:gd name="connsiteY24-8010" fmla="*/ 2092535 h 6728001"/>
              <a:gd name="connsiteX25-8011" fmla="*/ 745496 w 3560733"/>
              <a:gd name="connsiteY25-8012" fmla="*/ 2806910 h 6728001"/>
              <a:gd name="connsiteX26-8013" fmla="*/ 1440822 w 3560733"/>
              <a:gd name="connsiteY26-8014" fmla="*/ 3583198 h 6728001"/>
              <a:gd name="connsiteX27-8015" fmla="*/ 1617034 w 3560733"/>
              <a:gd name="connsiteY27-8016" fmla="*/ 4107073 h 6728001"/>
              <a:gd name="connsiteX28-8017" fmla="*/ 1424245 w 3560733"/>
              <a:gd name="connsiteY28-8018" fmla="*/ 6728001 h 6728001"/>
              <a:gd name="connsiteX0-8019" fmla="*/ 1424245 w 3560733"/>
              <a:gd name="connsiteY0-8020" fmla="*/ 6728001 h 6728001"/>
              <a:gd name="connsiteX1-8021" fmla="*/ 3190478 w 3560733"/>
              <a:gd name="connsiteY1-8022" fmla="*/ 6709503 h 6728001"/>
              <a:gd name="connsiteX2-8023" fmla="*/ 2640971 w 3560733"/>
              <a:gd name="connsiteY2-8024" fmla="*/ 3878472 h 6728001"/>
              <a:gd name="connsiteX3-8025" fmla="*/ 2539547 w 3560733"/>
              <a:gd name="connsiteY3-8026" fmla="*/ 3373073 h 6728001"/>
              <a:gd name="connsiteX4-8027" fmla="*/ 2755270 w 3560733"/>
              <a:gd name="connsiteY4-8028" fmla="*/ 2811673 h 6728001"/>
              <a:gd name="connsiteX5-8029" fmla="*/ 2864809 w 3560733"/>
              <a:gd name="connsiteY5-8030" fmla="*/ 2192548 h 6728001"/>
              <a:gd name="connsiteX6-8031" fmla="*/ 3512509 w 3560733"/>
              <a:gd name="connsiteY6-8032" fmla="*/ 1301960 h 6728001"/>
              <a:gd name="connsiteX7-8033" fmla="*/ 3298197 w 3560733"/>
              <a:gd name="connsiteY7-8034" fmla="*/ 1178135 h 6728001"/>
              <a:gd name="connsiteX8-8035" fmla="*/ 2607634 w 3560733"/>
              <a:gd name="connsiteY8-8036" fmla="*/ 1878222 h 6728001"/>
              <a:gd name="connsiteX9-8037" fmla="*/ 2531434 w 3560733"/>
              <a:gd name="connsiteY9-8038" fmla="*/ 1821072 h 6728001"/>
              <a:gd name="connsiteX10-8039" fmla="*/ 2874334 w 3560733"/>
              <a:gd name="connsiteY10-8040" fmla="*/ 563772 h 6728001"/>
              <a:gd name="connsiteX11-8041" fmla="*/ 2598109 w 3560733"/>
              <a:gd name="connsiteY11-8042" fmla="*/ 397084 h 6728001"/>
              <a:gd name="connsiteX12-8043" fmla="*/ 2207584 w 3560733"/>
              <a:gd name="connsiteY12-8044" fmla="*/ 1659147 h 6728001"/>
              <a:gd name="connsiteX13-8045" fmla="*/ 2131384 w 3560733"/>
              <a:gd name="connsiteY13-8046" fmla="*/ 1597235 h 6728001"/>
              <a:gd name="connsiteX14-8047" fmla="*/ 2193297 w 3560733"/>
              <a:gd name="connsiteY14-8048" fmla="*/ 154197 h 6728001"/>
              <a:gd name="connsiteX15-8049" fmla="*/ 1878971 w 3560733"/>
              <a:gd name="connsiteY15-8050" fmla="*/ 163723 h 6728001"/>
              <a:gd name="connsiteX16-8051" fmla="*/ 1798009 w 3560733"/>
              <a:gd name="connsiteY16-8052" fmla="*/ 1554373 h 6728001"/>
              <a:gd name="connsiteX17-8053" fmla="*/ 1674184 w 3560733"/>
              <a:gd name="connsiteY17-8054" fmla="*/ 1559134 h 6728001"/>
              <a:gd name="connsiteX18-8055" fmla="*/ 1593221 w 3560733"/>
              <a:gd name="connsiteY18-8056" fmla="*/ 378035 h 6728001"/>
              <a:gd name="connsiteX19-8057" fmla="*/ 1307472 w 3560733"/>
              <a:gd name="connsiteY19-8058" fmla="*/ 368510 h 6728001"/>
              <a:gd name="connsiteX20-8059" fmla="*/ 1312234 w 3560733"/>
              <a:gd name="connsiteY20-8060" fmla="*/ 1635335 h 6728001"/>
              <a:gd name="connsiteX21-8061" fmla="*/ 1259846 w 3560733"/>
              <a:gd name="connsiteY21-8062" fmla="*/ 2025860 h 6728001"/>
              <a:gd name="connsiteX22-8063" fmla="*/ 902659 w 3560733"/>
              <a:gd name="connsiteY22-8064" fmla="*/ 2302085 h 6728001"/>
              <a:gd name="connsiteX23-8065" fmla="*/ 207334 w 3560733"/>
              <a:gd name="connsiteY23-8066" fmla="*/ 1787735 h 6728001"/>
              <a:gd name="connsiteX24-8067" fmla="*/ 173996 w 3560733"/>
              <a:gd name="connsiteY24-8068" fmla="*/ 2092535 h 6728001"/>
              <a:gd name="connsiteX25-8069" fmla="*/ 745496 w 3560733"/>
              <a:gd name="connsiteY25-8070" fmla="*/ 2806910 h 6728001"/>
              <a:gd name="connsiteX26-8071" fmla="*/ 1440822 w 3560733"/>
              <a:gd name="connsiteY26-8072" fmla="*/ 3583198 h 6728001"/>
              <a:gd name="connsiteX27-8073" fmla="*/ 1617034 w 3560733"/>
              <a:gd name="connsiteY27-8074" fmla="*/ 4107073 h 6728001"/>
              <a:gd name="connsiteX28-8075" fmla="*/ 1424245 w 3560733"/>
              <a:gd name="connsiteY28-8076" fmla="*/ 6728001 h 6728001"/>
              <a:gd name="connsiteX0-8077" fmla="*/ 1424245 w 3560733"/>
              <a:gd name="connsiteY0-8078" fmla="*/ 6728001 h 6728001"/>
              <a:gd name="connsiteX1-8079" fmla="*/ 3190478 w 3560733"/>
              <a:gd name="connsiteY1-8080" fmla="*/ 6709503 h 6728001"/>
              <a:gd name="connsiteX2-8081" fmla="*/ 2640971 w 3560733"/>
              <a:gd name="connsiteY2-8082" fmla="*/ 3878472 h 6728001"/>
              <a:gd name="connsiteX3-8083" fmla="*/ 2553283 w 3560733"/>
              <a:gd name="connsiteY3-8084" fmla="*/ 3482959 h 6728001"/>
              <a:gd name="connsiteX4-8085" fmla="*/ 2755270 w 3560733"/>
              <a:gd name="connsiteY4-8086" fmla="*/ 2811673 h 6728001"/>
              <a:gd name="connsiteX5-8087" fmla="*/ 2864809 w 3560733"/>
              <a:gd name="connsiteY5-8088" fmla="*/ 2192548 h 6728001"/>
              <a:gd name="connsiteX6-8089" fmla="*/ 3512509 w 3560733"/>
              <a:gd name="connsiteY6-8090" fmla="*/ 1301960 h 6728001"/>
              <a:gd name="connsiteX7-8091" fmla="*/ 3298197 w 3560733"/>
              <a:gd name="connsiteY7-8092" fmla="*/ 1178135 h 6728001"/>
              <a:gd name="connsiteX8-8093" fmla="*/ 2607634 w 3560733"/>
              <a:gd name="connsiteY8-8094" fmla="*/ 1878222 h 6728001"/>
              <a:gd name="connsiteX9-8095" fmla="*/ 2531434 w 3560733"/>
              <a:gd name="connsiteY9-8096" fmla="*/ 1821072 h 6728001"/>
              <a:gd name="connsiteX10-8097" fmla="*/ 2874334 w 3560733"/>
              <a:gd name="connsiteY10-8098" fmla="*/ 563772 h 6728001"/>
              <a:gd name="connsiteX11-8099" fmla="*/ 2598109 w 3560733"/>
              <a:gd name="connsiteY11-8100" fmla="*/ 397084 h 6728001"/>
              <a:gd name="connsiteX12-8101" fmla="*/ 2207584 w 3560733"/>
              <a:gd name="connsiteY12-8102" fmla="*/ 1659147 h 6728001"/>
              <a:gd name="connsiteX13-8103" fmla="*/ 2131384 w 3560733"/>
              <a:gd name="connsiteY13-8104" fmla="*/ 1597235 h 6728001"/>
              <a:gd name="connsiteX14-8105" fmla="*/ 2193297 w 3560733"/>
              <a:gd name="connsiteY14-8106" fmla="*/ 154197 h 6728001"/>
              <a:gd name="connsiteX15-8107" fmla="*/ 1878971 w 3560733"/>
              <a:gd name="connsiteY15-8108" fmla="*/ 163723 h 6728001"/>
              <a:gd name="connsiteX16-8109" fmla="*/ 1798009 w 3560733"/>
              <a:gd name="connsiteY16-8110" fmla="*/ 1554373 h 6728001"/>
              <a:gd name="connsiteX17-8111" fmla="*/ 1674184 w 3560733"/>
              <a:gd name="connsiteY17-8112" fmla="*/ 1559134 h 6728001"/>
              <a:gd name="connsiteX18-8113" fmla="*/ 1593221 w 3560733"/>
              <a:gd name="connsiteY18-8114" fmla="*/ 378035 h 6728001"/>
              <a:gd name="connsiteX19-8115" fmla="*/ 1307472 w 3560733"/>
              <a:gd name="connsiteY19-8116" fmla="*/ 368510 h 6728001"/>
              <a:gd name="connsiteX20-8117" fmla="*/ 1312234 w 3560733"/>
              <a:gd name="connsiteY20-8118" fmla="*/ 1635335 h 6728001"/>
              <a:gd name="connsiteX21-8119" fmla="*/ 1259846 w 3560733"/>
              <a:gd name="connsiteY21-8120" fmla="*/ 2025860 h 6728001"/>
              <a:gd name="connsiteX22-8121" fmla="*/ 902659 w 3560733"/>
              <a:gd name="connsiteY22-8122" fmla="*/ 2302085 h 6728001"/>
              <a:gd name="connsiteX23-8123" fmla="*/ 207334 w 3560733"/>
              <a:gd name="connsiteY23-8124" fmla="*/ 1787735 h 6728001"/>
              <a:gd name="connsiteX24-8125" fmla="*/ 173996 w 3560733"/>
              <a:gd name="connsiteY24-8126" fmla="*/ 2092535 h 6728001"/>
              <a:gd name="connsiteX25-8127" fmla="*/ 745496 w 3560733"/>
              <a:gd name="connsiteY25-8128" fmla="*/ 2806910 h 6728001"/>
              <a:gd name="connsiteX26-8129" fmla="*/ 1440822 w 3560733"/>
              <a:gd name="connsiteY26-8130" fmla="*/ 3583198 h 6728001"/>
              <a:gd name="connsiteX27-8131" fmla="*/ 1617034 w 3560733"/>
              <a:gd name="connsiteY27-8132" fmla="*/ 4107073 h 6728001"/>
              <a:gd name="connsiteX28-8133" fmla="*/ 1424245 w 3560733"/>
              <a:gd name="connsiteY28-8134" fmla="*/ 6728001 h 6728001"/>
              <a:gd name="connsiteX0-8135" fmla="*/ 1424245 w 3560733"/>
              <a:gd name="connsiteY0-8136" fmla="*/ 6728001 h 6728001"/>
              <a:gd name="connsiteX1-8137" fmla="*/ 3190478 w 3560733"/>
              <a:gd name="connsiteY1-8138" fmla="*/ 6709503 h 6728001"/>
              <a:gd name="connsiteX2-8139" fmla="*/ 2640971 w 3560733"/>
              <a:gd name="connsiteY2-8140" fmla="*/ 3878472 h 6728001"/>
              <a:gd name="connsiteX3-8141" fmla="*/ 2553283 w 3560733"/>
              <a:gd name="connsiteY3-8142" fmla="*/ 3482959 h 6728001"/>
              <a:gd name="connsiteX4-8143" fmla="*/ 2823948 w 3560733"/>
              <a:gd name="connsiteY4-8144" fmla="*/ 2866616 h 6728001"/>
              <a:gd name="connsiteX5-8145" fmla="*/ 2864809 w 3560733"/>
              <a:gd name="connsiteY5-8146" fmla="*/ 2192548 h 6728001"/>
              <a:gd name="connsiteX6-8147" fmla="*/ 3512509 w 3560733"/>
              <a:gd name="connsiteY6-8148" fmla="*/ 1301960 h 6728001"/>
              <a:gd name="connsiteX7-8149" fmla="*/ 3298197 w 3560733"/>
              <a:gd name="connsiteY7-8150" fmla="*/ 1178135 h 6728001"/>
              <a:gd name="connsiteX8-8151" fmla="*/ 2607634 w 3560733"/>
              <a:gd name="connsiteY8-8152" fmla="*/ 1878222 h 6728001"/>
              <a:gd name="connsiteX9-8153" fmla="*/ 2531434 w 3560733"/>
              <a:gd name="connsiteY9-8154" fmla="*/ 1821072 h 6728001"/>
              <a:gd name="connsiteX10-8155" fmla="*/ 2874334 w 3560733"/>
              <a:gd name="connsiteY10-8156" fmla="*/ 563772 h 6728001"/>
              <a:gd name="connsiteX11-8157" fmla="*/ 2598109 w 3560733"/>
              <a:gd name="connsiteY11-8158" fmla="*/ 397084 h 6728001"/>
              <a:gd name="connsiteX12-8159" fmla="*/ 2207584 w 3560733"/>
              <a:gd name="connsiteY12-8160" fmla="*/ 1659147 h 6728001"/>
              <a:gd name="connsiteX13-8161" fmla="*/ 2131384 w 3560733"/>
              <a:gd name="connsiteY13-8162" fmla="*/ 1597235 h 6728001"/>
              <a:gd name="connsiteX14-8163" fmla="*/ 2193297 w 3560733"/>
              <a:gd name="connsiteY14-8164" fmla="*/ 154197 h 6728001"/>
              <a:gd name="connsiteX15-8165" fmla="*/ 1878971 w 3560733"/>
              <a:gd name="connsiteY15-8166" fmla="*/ 163723 h 6728001"/>
              <a:gd name="connsiteX16-8167" fmla="*/ 1798009 w 3560733"/>
              <a:gd name="connsiteY16-8168" fmla="*/ 1554373 h 6728001"/>
              <a:gd name="connsiteX17-8169" fmla="*/ 1674184 w 3560733"/>
              <a:gd name="connsiteY17-8170" fmla="*/ 1559134 h 6728001"/>
              <a:gd name="connsiteX18-8171" fmla="*/ 1593221 w 3560733"/>
              <a:gd name="connsiteY18-8172" fmla="*/ 378035 h 6728001"/>
              <a:gd name="connsiteX19-8173" fmla="*/ 1307472 w 3560733"/>
              <a:gd name="connsiteY19-8174" fmla="*/ 368510 h 6728001"/>
              <a:gd name="connsiteX20-8175" fmla="*/ 1312234 w 3560733"/>
              <a:gd name="connsiteY20-8176" fmla="*/ 1635335 h 6728001"/>
              <a:gd name="connsiteX21-8177" fmla="*/ 1259846 w 3560733"/>
              <a:gd name="connsiteY21-8178" fmla="*/ 2025860 h 6728001"/>
              <a:gd name="connsiteX22-8179" fmla="*/ 902659 w 3560733"/>
              <a:gd name="connsiteY22-8180" fmla="*/ 2302085 h 6728001"/>
              <a:gd name="connsiteX23-8181" fmla="*/ 207334 w 3560733"/>
              <a:gd name="connsiteY23-8182" fmla="*/ 1787735 h 6728001"/>
              <a:gd name="connsiteX24-8183" fmla="*/ 173996 w 3560733"/>
              <a:gd name="connsiteY24-8184" fmla="*/ 2092535 h 6728001"/>
              <a:gd name="connsiteX25-8185" fmla="*/ 745496 w 3560733"/>
              <a:gd name="connsiteY25-8186" fmla="*/ 2806910 h 6728001"/>
              <a:gd name="connsiteX26-8187" fmla="*/ 1440822 w 3560733"/>
              <a:gd name="connsiteY26-8188" fmla="*/ 3583198 h 6728001"/>
              <a:gd name="connsiteX27-8189" fmla="*/ 1617034 w 3560733"/>
              <a:gd name="connsiteY27-8190" fmla="*/ 4107073 h 6728001"/>
              <a:gd name="connsiteX28-8191" fmla="*/ 1424245 w 3560733"/>
              <a:gd name="connsiteY28-8192" fmla="*/ 6728001 h 6728001"/>
              <a:gd name="connsiteX0-8193" fmla="*/ 1424245 w 3560733"/>
              <a:gd name="connsiteY0-8194" fmla="*/ 6728001 h 6728001"/>
              <a:gd name="connsiteX1-8195" fmla="*/ 3190478 w 3560733"/>
              <a:gd name="connsiteY1-8196" fmla="*/ 6709503 h 6728001"/>
              <a:gd name="connsiteX2-8197" fmla="*/ 2640971 w 3560733"/>
              <a:gd name="connsiteY2-8198" fmla="*/ 3878472 h 6728001"/>
              <a:gd name="connsiteX3-8199" fmla="*/ 2553283 w 3560733"/>
              <a:gd name="connsiteY3-8200" fmla="*/ 3482959 h 6728001"/>
              <a:gd name="connsiteX4-8201" fmla="*/ 2823948 w 3560733"/>
              <a:gd name="connsiteY4-8202" fmla="*/ 2866616 h 6728001"/>
              <a:gd name="connsiteX5-8203" fmla="*/ 2864809 w 3560733"/>
              <a:gd name="connsiteY5-8204" fmla="*/ 2192548 h 6728001"/>
              <a:gd name="connsiteX6-8205" fmla="*/ 3512509 w 3560733"/>
              <a:gd name="connsiteY6-8206" fmla="*/ 1301960 h 6728001"/>
              <a:gd name="connsiteX7-8207" fmla="*/ 3298197 w 3560733"/>
              <a:gd name="connsiteY7-8208" fmla="*/ 1178135 h 6728001"/>
              <a:gd name="connsiteX8-8209" fmla="*/ 2607634 w 3560733"/>
              <a:gd name="connsiteY8-8210" fmla="*/ 1878222 h 6728001"/>
              <a:gd name="connsiteX9-8211" fmla="*/ 2531434 w 3560733"/>
              <a:gd name="connsiteY9-8212" fmla="*/ 1821072 h 6728001"/>
              <a:gd name="connsiteX10-8213" fmla="*/ 2874334 w 3560733"/>
              <a:gd name="connsiteY10-8214" fmla="*/ 563772 h 6728001"/>
              <a:gd name="connsiteX11-8215" fmla="*/ 2598109 w 3560733"/>
              <a:gd name="connsiteY11-8216" fmla="*/ 397084 h 6728001"/>
              <a:gd name="connsiteX12-8217" fmla="*/ 2207584 w 3560733"/>
              <a:gd name="connsiteY12-8218" fmla="*/ 1659147 h 6728001"/>
              <a:gd name="connsiteX13-8219" fmla="*/ 2131384 w 3560733"/>
              <a:gd name="connsiteY13-8220" fmla="*/ 1597235 h 6728001"/>
              <a:gd name="connsiteX14-8221" fmla="*/ 2193297 w 3560733"/>
              <a:gd name="connsiteY14-8222" fmla="*/ 154197 h 6728001"/>
              <a:gd name="connsiteX15-8223" fmla="*/ 1878971 w 3560733"/>
              <a:gd name="connsiteY15-8224" fmla="*/ 163723 h 6728001"/>
              <a:gd name="connsiteX16-8225" fmla="*/ 1798009 w 3560733"/>
              <a:gd name="connsiteY16-8226" fmla="*/ 1554373 h 6728001"/>
              <a:gd name="connsiteX17-8227" fmla="*/ 1674184 w 3560733"/>
              <a:gd name="connsiteY17-8228" fmla="*/ 1559134 h 6728001"/>
              <a:gd name="connsiteX18-8229" fmla="*/ 1593221 w 3560733"/>
              <a:gd name="connsiteY18-8230" fmla="*/ 378035 h 6728001"/>
              <a:gd name="connsiteX19-8231" fmla="*/ 1307472 w 3560733"/>
              <a:gd name="connsiteY19-8232" fmla="*/ 368510 h 6728001"/>
              <a:gd name="connsiteX20-8233" fmla="*/ 1312234 w 3560733"/>
              <a:gd name="connsiteY20-8234" fmla="*/ 1635335 h 6728001"/>
              <a:gd name="connsiteX21-8235" fmla="*/ 1259846 w 3560733"/>
              <a:gd name="connsiteY21-8236" fmla="*/ 2025860 h 6728001"/>
              <a:gd name="connsiteX22-8237" fmla="*/ 902659 w 3560733"/>
              <a:gd name="connsiteY22-8238" fmla="*/ 2302085 h 6728001"/>
              <a:gd name="connsiteX23-8239" fmla="*/ 207334 w 3560733"/>
              <a:gd name="connsiteY23-8240" fmla="*/ 1787735 h 6728001"/>
              <a:gd name="connsiteX24-8241" fmla="*/ 173996 w 3560733"/>
              <a:gd name="connsiteY24-8242" fmla="*/ 2092535 h 6728001"/>
              <a:gd name="connsiteX25-8243" fmla="*/ 745496 w 3560733"/>
              <a:gd name="connsiteY25-8244" fmla="*/ 2806910 h 6728001"/>
              <a:gd name="connsiteX26-8245" fmla="*/ 1440822 w 3560733"/>
              <a:gd name="connsiteY26-8246" fmla="*/ 3583198 h 6728001"/>
              <a:gd name="connsiteX27-8247" fmla="*/ 1617034 w 3560733"/>
              <a:gd name="connsiteY27-8248" fmla="*/ 4107073 h 6728001"/>
              <a:gd name="connsiteX28-8249" fmla="*/ 1424245 w 3560733"/>
              <a:gd name="connsiteY28-8250" fmla="*/ 6728001 h 6728001"/>
              <a:gd name="connsiteX0-8251" fmla="*/ 1424245 w 3560733"/>
              <a:gd name="connsiteY0-8252" fmla="*/ 6728001 h 6728001"/>
              <a:gd name="connsiteX1-8253" fmla="*/ 3190478 w 3560733"/>
              <a:gd name="connsiteY1-8254" fmla="*/ 6709503 h 6728001"/>
              <a:gd name="connsiteX2-8255" fmla="*/ 2640971 w 3560733"/>
              <a:gd name="connsiteY2-8256" fmla="*/ 3878472 h 6728001"/>
              <a:gd name="connsiteX3-8257" fmla="*/ 2553283 w 3560733"/>
              <a:gd name="connsiteY3-8258" fmla="*/ 3482959 h 6728001"/>
              <a:gd name="connsiteX4-8259" fmla="*/ 2823948 w 3560733"/>
              <a:gd name="connsiteY4-8260" fmla="*/ 2866616 h 6728001"/>
              <a:gd name="connsiteX5-8261" fmla="*/ 2864809 w 3560733"/>
              <a:gd name="connsiteY5-8262" fmla="*/ 2192548 h 6728001"/>
              <a:gd name="connsiteX6-8263" fmla="*/ 3512509 w 3560733"/>
              <a:gd name="connsiteY6-8264" fmla="*/ 1301960 h 6728001"/>
              <a:gd name="connsiteX7-8265" fmla="*/ 3298197 w 3560733"/>
              <a:gd name="connsiteY7-8266" fmla="*/ 1178135 h 6728001"/>
              <a:gd name="connsiteX8-8267" fmla="*/ 2607634 w 3560733"/>
              <a:gd name="connsiteY8-8268" fmla="*/ 1878222 h 6728001"/>
              <a:gd name="connsiteX9-8269" fmla="*/ 2531434 w 3560733"/>
              <a:gd name="connsiteY9-8270" fmla="*/ 1821072 h 6728001"/>
              <a:gd name="connsiteX10-8271" fmla="*/ 2874334 w 3560733"/>
              <a:gd name="connsiteY10-8272" fmla="*/ 563772 h 6728001"/>
              <a:gd name="connsiteX11-8273" fmla="*/ 2598109 w 3560733"/>
              <a:gd name="connsiteY11-8274" fmla="*/ 397084 h 6728001"/>
              <a:gd name="connsiteX12-8275" fmla="*/ 2207584 w 3560733"/>
              <a:gd name="connsiteY12-8276" fmla="*/ 1659147 h 6728001"/>
              <a:gd name="connsiteX13-8277" fmla="*/ 2131384 w 3560733"/>
              <a:gd name="connsiteY13-8278" fmla="*/ 1597235 h 6728001"/>
              <a:gd name="connsiteX14-8279" fmla="*/ 2193297 w 3560733"/>
              <a:gd name="connsiteY14-8280" fmla="*/ 154197 h 6728001"/>
              <a:gd name="connsiteX15-8281" fmla="*/ 1878971 w 3560733"/>
              <a:gd name="connsiteY15-8282" fmla="*/ 163723 h 6728001"/>
              <a:gd name="connsiteX16-8283" fmla="*/ 1798009 w 3560733"/>
              <a:gd name="connsiteY16-8284" fmla="*/ 1554373 h 6728001"/>
              <a:gd name="connsiteX17-8285" fmla="*/ 1674184 w 3560733"/>
              <a:gd name="connsiteY17-8286" fmla="*/ 1559134 h 6728001"/>
              <a:gd name="connsiteX18-8287" fmla="*/ 1593221 w 3560733"/>
              <a:gd name="connsiteY18-8288" fmla="*/ 378035 h 6728001"/>
              <a:gd name="connsiteX19-8289" fmla="*/ 1307472 w 3560733"/>
              <a:gd name="connsiteY19-8290" fmla="*/ 368510 h 6728001"/>
              <a:gd name="connsiteX20-8291" fmla="*/ 1312234 w 3560733"/>
              <a:gd name="connsiteY20-8292" fmla="*/ 1635335 h 6728001"/>
              <a:gd name="connsiteX21-8293" fmla="*/ 1259846 w 3560733"/>
              <a:gd name="connsiteY21-8294" fmla="*/ 2025860 h 6728001"/>
              <a:gd name="connsiteX22-8295" fmla="*/ 902659 w 3560733"/>
              <a:gd name="connsiteY22-8296" fmla="*/ 2302085 h 6728001"/>
              <a:gd name="connsiteX23-8297" fmla="*/ 207334 w 3560733"/>
              <a:gd name="connsiteY23-8298" fmla="*/ 1787735 h 6728001"/>
              <a:gd name="connsiteX24-8299" fmla="*/ 173996 w 3560733"/>
              <a:gd name="connsiteY24-8300" fmla="*/ 2092535 h 6728001"/>
              <a:gd name="connsiteX25-8301" fmla="*/ 745496 w 3560733"/>
              <a:gd name="connsiteY25-8302" fmla="*/ 2806910 h 6728001"/>
              <a:gd name="connsiteX26-8303" fmla="*/ 1440822 w 3560733"/>
              <a:gd name="connsiteY26-8304" fmla="*/ 3583198 h 6728001"/>
              <a:gd name="connsiteX27-8305" fmla="*/ 1617034 w 3560733"/>
              <a:gd name="connsiteY27-8306" fmla="*/ 4107073 h 6728001"/>
              <a:gd name="connsiteX28-8307" fmla="*/ 1424245 w 3560733"/>
              <a:gd name="connsiteY28-8308" fmla="*/ 6728001 h 6728001"/>
              <a:gd name="connsiteX0-8309" fmla="*/ 1424245 w 3560733"/>
              <a:gd name="connsiteY0-8310" fmla="*/ 6728001 h 6728001"/>
              <a:gd name="connsiteX1-8311" fmla="*/ 3190478 w 3560733"/>
              <a:gd name="connsiteY1-8312" fmla="*/ 6709503 h 6728001"/>
              <a:gd name="connsiteX2-8313" fmla="*/ 2640971 w 3560733"/>
              <a:gd name="connsiteY2-8314" fmla="*/ 3878472 h 6728001"/>
              <a:gd name="connsiteX3-8315" fmla="*/ 2553283 w 3560733"/>
              <a:gd name="connsiteY3-8316" fmla="*/ 3482959 h 6728001"/>
              <a:gd name="connsiteX4-8317" fmla="*/ 2823948 w 3560733"/>
              <a:gd name="connsiteY4-8318" fmla="*/ 2866616 h 6728001"/>
              <a:gd name="connsiteX5-8319" fmla="*/ 2864809 w 3560733"/>
              <a:gd name="connsiteY5-8320" fmla="*/ 2192548 h 6728001"/>
              <a:gd name="connsiteX6-8321" fmla="*/ 3512509 w 3560733"/>
              <a:gd name="connsiteY6-8322" fmla="*/ 1301960 h 6728001"/>
              <a:gd name="connsiteX7-8323" fmla="*/ 3298197 w 3560733"/>
              <a:gd name="connsiteY7-8324" fmla="*/ 1178135 h 6728001"/>
              <a:gd name="connsiteX8-8325" fmla="*/ 2607634 w 3560733"/>
              <a:gd name="connsiteY8-8326" fmla="*/ 1878222 h 6728001"/>
              <a:gd name="connsiteX9-8327" fmla="*/ 2531434 w 3560733"/>
              <a:gd name="connsiteY9-8328" fmla="*/ 1821072 h 6728001"/>
              <a:gd name="connsiteX10-8329" fmla="*/ 2874334 w 3560733"/>
              <a:gd name="connsiteY10-8330" fmla="*/ 563772 h 6728001"/>
              <a:gd name="connsiteX11-8331" fmla="*/ 2598109 w 3560733"/>
              <a:gd name="connsiteY11-8332" fmla="*/ 397084 h 6728001"/>
              <a:gd name="connsiteX12-8333" fmla="*/ 2207584 w 3560733"/>
              <a:gd name="connsiteY12-8334" fmla="*/ 1659147 h 6728001"/>
              <a:gd name="connsiteX13-8335" fmla="*/ 2131384 w 3560733"/>
              <a:gd name="connsiteY13-8336" fmla="*/ 1597235 h 6728001"/>
              <a:gd name="connsiteX14-8337" fmla="*/ 2193297 w 3560733"/>
              <a:gd name="connsiteY14-8338" fmla="*/ 154197 h 6728001"/>
              <a:gd name="connsiteX15-8339" fmla="*/ 1878971 w 3560733"/>
              <a:gd name="connsiteY15-8340" fmla="*/ 163723 h 6728001"/>
              <a:gd name="connsiteX16-8341" fmla="*/ 1798009 w 3560733"/>
              <a:gd name="connsiteY16-8342" fmla="*/ 1554373 h 6728001"/>
              <a:gd name="connsiteX17-8343" fmla="*/ 1674184 w 3560733"/>
              <a:gd name="connsiteY17-8344" fmla="*/ 1559134 h 6728001"/>
              <a:gd name="connsiteX18-8345" fmla="*/ 1593221 w 3560733"/>
              <a:gd name="connsiteY18-8346" fmla="*/ 378035 h 6728001"/>
              <a:gd name="connsiteX19-8347" fmla="*/ 1307472 w 3560733"/>
              <a:gd name="connsiteY19-8348" fmla="*/ 368510 h 6728001"/>
              <a:gd name="connsiteX20-8349" fmla="*/ 1312234 w 3560733"/>
              <a:gd name="connsiteY20-8350" fmla="*/ 1635335 h 6728001"/>
              <a:gd name="connsiteX21-8351" fmla="*/ 1259846 w 3560733"/>
              <a:gd name="connsiteY21-8352" fmla="*/ 2025860 h 6728001"/>
              <a:gd name="connsiteX22-8353" fmla="*/ 978205 w 3560733"/>
              <a:gd name="connsiteY22-8354" fmla="*/ 2295217 h 6728001"/>
              <a:gd name="connsiteX23-8355" fmla="*/ 207334 w 3560733"/>
              <a:gd name="connsiteY23-8356" fmla="*/ 1787735 h 6728001"/>
              <a:gd name="connsiteX24-8357" fmla="*/ 173996 w 3560733"/>
              <a:gd name="connsiteY24-8358" fmla="*/ 2092535 h 6728001"/>
              <a:gd name="connsiteX25-8359" fmla="*/ 745496 w 3560733"/>
              <a:gd name="connsiteY25-8360" fmla="*/ 2806910 h 6728001"/>
              <a:gd name="connsiteX26-8361" fmla="*/ 1440822 w 3560733"/>
              <a:gd name="connsiteY26-8362" fmla="*/ 3583198 h 6728001"/>
              <a:gd name="connsiteX27-8363" fmla="*/ 1617034 w 3560733"/>
              <a:gd name="connsiteY27-8364" fmla="*/ 4107073 h 6728001"/>
              <a:gd name="connsiteX28-8365" fmla="*/ 1424245 w 3560733"/>
              <a:gd name="connsiteY28-8366" fmla="*/ 6728001 h 6728001"/>
              <a:gd name="connsiteX0-8367" fmla="*/ 1378326 w 3514814"/>
              <a:gd name="connsiteY0-8368" fmla="*/ 6728001 h 6728001"/>
              <a:gd name="connsiteX1-8369" fmla="*/ 3144559 w 3514814"/>
              <a:gd name="connsiteY1-8370" fmla="*/ 6709503 h 6728001"/>
              <a:gd name="connsiteX2-8371" fmla="*/ 2595052 w 3514814"/>
              <a:gd name="connsiteY2-8372" fmla="*/ 3878472 h 6728001"/>
              <a:gd name="connsiteX3-8373" fmla="*/ 2507364 w 3514814"/>
              <a:gd name="connsiteY3-8374" fmla="*/ 3482959 h 6728001"/>
              <a:gd name="connsiteX4-8375" fmla="*/ 2778029 w 3514814"/>
              <a:gd name="connsiteY4-8376" fmla="*/ 2866616 h 6728001"/>
              <a:gd name="connsiteX5-8377" fmla="*/ 2818890 w 3514814"/>
              <a:gd name="connsiteY5-8378" fmla="*/ 2192548 h 6728001"/>
              <a:gd name="connsiteX6-8379" fmla="*/ 3466590 w 3514814"/>
              <a:gd name="connsiteY6-8380" fmla="*/ 1301960 h 6728001"/>
              <a:gd name="connsiteX7-8381" fmla="*/ 3252278 w 3514814"/>
              <a:gd name="connsiteY7-8382" fmla="*/ 1178135 h 6728001"/>
              <a:gd name="connsiteX8-8383" fmla="*/ 2561715 w 3514814"/>
              <a:gd name="connsiteY8-8384" fmla="*/ 1878222 h 6728001"/>
              <a:gd name="connsiteX9-8385" fmla="*/ 2485515 w 3514814"/>
              <a:gd name="connsiteY9-8386" fmla="*/ 1821072 h 6728001"/>
              <a:gd name="connsiteX10-8387" fmla="*/ 2828415 w 3514814"/>
              <a:gd name="connsiteY10-8388" fmla="*/ 563772 h 6728001"/>
              <a:gd name="connsiteX11-8389" fmla="*/ 2552190 w 3514814"/>
              <a:gd name="connsiteY11-8390" fmla="*/ 397084 h 6728001"/>
              <a:gd name="connsiteX12-8391" fmla="*/ 2161665 w 3514814"/>
              <a:gd name="connsiteY12-8392" fmla="*/ 1659147 h 6728001"/>
              <a:gd name="connsiteX13-8393" fmla="*/ 2085465 w 3514814"/>
              <a:gd name="connsiteY13-8394" fmla="*/ 1597235 h 6728001"/>
              <a:gd name="connsiteX14-8395" fmla="*/ 2147378 w 3514814"/>
              <a:gd name="connsiteY14-8396" fmla="*/ 154197 h 6728001"/>
              <a:gd name="connsiteX15-8397" fmla="*/ 1833052 w 3514814"/>
              <a:gd name="connsiteY15-8398" fmla="*/ 163723 h 6728001"/>
              <a:gd name="connsiteX16-8399" fmla="*/ 1752090 w 3514814"/>
              <a:gd name="connsiteY16-8400" fmla="*/ 1554373 h 6728001"/>
              <a:gd name="connsiteX17-8401" fmla="*/ 1628265 w 3514814"/>
              <a:gd name="connsiteY17-8402" fmla="*/ 1559134 h 6728001"/>
              <a:gd name="connsiteX18-8403" fmla="*/ 1547302 w 3514814"/>
              <a:gd name="connsiteY18-8404" fmla="*/ 378035 h 6728001"/>
              <a:gd name="connsiteX19-8405" fmla="*/ 1261553 w 3514814"/>
              <a:gd name="connsiteY19-8406" fmla="*/ 368510 h 6728001"/>
              <a:gd name="connsiteX20-8407" fmla="*/ 1266315 w 3514814"/>
              <a:gd name="connsiteY20-8408" fmla="*/ 1635335 h 6728001"/>
              <a:gd name="connsiteX21-8409" fmla="*/ 1213927 w 3514814"/>
              <a:gd name="connsiteY21-8410" fmla="*/ 2025860 h 6728001"/>
              <a:gd name="connsiteX22-8411" fmla="*/ 932286 w 3514814"/>
              <a:gd name="connsiteY22-8412" fmla="*/ 2295217 h 6728001"/>
              <a:gd name="connsiteX23-8413" fmla="*/ 291903 w 3514814"/>
              <a:gd name="connsiteY23-8414" fmla="*/ 1822074 h 6728001"/>
              <a:gd name="connsiteX24-8415" fmla="*/ 128077 w 3514814"/>
              <a:gd name="connsiteY24-8416" fmla="*/ 2092535 h 6728001"/>
              <a:gd name="connsiteX25-8417" fmla="*/ 699577 w 3514814"/>
              <a:gd name="connsiteY25-8418" fmla="*/ 2806910 h 6728001"/>
              <a:gd name="connsiteX26-8419" fmla="*/ 1394903 w 3514814"/>
              <a:gd name="connsiteY26-8420" fmla="*/ 3583198 h 6728001"/>
              <a:gd name="connsiteX27-8421" fmla="*/ 1571115 w 3514814"/>
              <a:gd name="connsiteY27-8422" fmla="*/ 4107073 h 6728001"/>
              <a:gd name="connsiteX28-8423" fmla="*/ 1378326 w 3514814"/>
              <a:gd name="connsiteY28-8424" fmla="*/ 6728001 h 6728001"/>
              <a:gd name="connsiteX0-8425" fmla="*/ 1313917 w 3450405"/>
              <a:gd name="connsiteY0-8426" fmla="*/ 6728001 h 6728001"/>
              <a:gd name="connsiteX1-8427" fmla="*/ 3080150 w 3450405"/>
              <a:gd name="connsiteY1-8428" fmla="*/ 6709503 h 6728001"/>
              <a:gd name="connsiteX2-8429" fmla="*/ 2530643 w 3450405"/>
              <a:gd name="connsiteY2-8430" fmla="*/ 3878472 h 6728001"/>
              <a:gd name="connsiteX3-8431" fmla="*/ 2442955 w 3450405"/>
              <a:gd name="connsiteY3-8432" fmla="*/ 3482959 h 6728001"/>
              <a:gd name="connsiteX4-8433" fmla="*/ 2713620 w 3450405"/>
              <a:gd name="connsiteY4-8434" fmla="*/ 2866616 h 6728001"/>
              <a:gd name="connsiteX5-8435" fmla="*/ 2754481 w 3450405"/>
              <a:gd name="connsiteY5-8436" fmla="*/ 2192548 h 6728001"/>
              <a:gd name="connsiteX6-8437" fmla="*/ 3402181 w 3450405"/>
              <a:gd name="connsiteY6-8438" fmla="*/ 1301960 h 6728001"/>
              <a:gd name="connsiteX7-8439" fmla="*/ 3187869 w 3450405"/>
              <a:gd name="connsiteY7-8440" fmla="*/ 1178135 h 6728001"/>
              <a:gd name="connsiteX8-8441" fmla="*/ 2497306 w 3450405"/>
              <a:gd name="connsiteY8-8442" fmla="*/ 1878222 h 6728001"/>
              <a:gd name="connsiteX9-8443" fmla="*/ 2421106 w 3450405"/>
              <a:gd name="connsiteY9-8444" fmla="*/ 1821072 h 6728001"/>
              <a:gd name="connsiteX10-8445" fmla="*/ 2764006 w 3450405"/>
              <a:gd name="connsiteY10-8446" fmla="*/ 563772 h 6728001"/>
              <a:gd name="connsiteX11-8447" fmla="*/ 2487781 w 3450405"/>
              <a:gd name="connsiteY11-8448" fmla="*/ 397084 h 6728001"/>
              <a:gd name="connsiteX12-8449" fmla="*/ 2097256 w 3450405"/>
              <a:gd name="connsiteY12-8450" fmla="*/ 1659147 h 6728001"/>
              <a:gd name="connsiteX13-8451" fmla="*/ 2021056 w 3450405"/>
              <a:gd name="connsiteY13-8452" fmla="*/ 1597235 h 6728001"/>
              <a:gd name="connsiteX14-8453" fmla="*/ 2082969 w 3450405"/>
              <a:gd name="connsiteY14-8454" fmla="*/ 154197 h 6728001"/>
              <a:gd name="connsiteX15-8455" fmla="*/ 1768643 w 3450405"/>
              <a:gd name="connsiteY15-8456" fmla="*/ 163723 h 6728001"/>
              <a:gd name="connsiteX16-8457" fmla="*/ 1687681 w 3450405"/>
              <a:gd name="connsiteY16-8458" fmla="*/ 1554373 h 6728001"/>
              <a:gd name="connsiteX17-8459" fmla="*/ 1563856 w 3450405"/>
              <a:gd name="connsiteY17-8460" fmla="*/ 1559134 h 6728001"/>
              <a:gd name="connsiteX18-8461" fmla="*/ 1482893 w 3450405"/>
              <a:gd name="connsiteY18-8462" fmla="*/ 378035 h 6728001"/>
              <a:gd name="connsiteX19-8463" fmla="*/ 1197144 w 3450405"/>
              <a:gd name="connsiteY19-8464" fmla="*/ 368510 h 6728001"/>
              <a:gd name="connsiteX20-8465" fmla="*/ 1201906 w 3450405"/>
              <a:gd name="connsiteY20-8466" fmla="*/ 1635335 h 6728001"/>
              <a:gd name="connsiteX21-8467" fmla="*/ 1149518 w 3450405"/>
              <a:gd name="connsiteY21-8468" fmla="*/ 2025860 h 6728001"/>
              <a:gd name="connsiteX22-8469" fmla="*/ 867877 w 3450405"/>
              <a:gd name="connsiteY22-8470" fmla="*/ 2295217 h 6728001"/>
              <a:gd name="connsiteX23-8471" fmla="*/ 227494 w 3450405"/>
              <a:gd name="connsiteY23-8472" fmla="*/ 1822074 h 6728001"/>
              <a:gd name="connsiteX24-8473" fmla="*/ 159816 w 3450405"/>
              <a:gd name="connsiteY24-8474" fmla="*/ 2133742 h 6728001"/>
              <a:gd name="connsiteX25-8475" fmla="*/ 635168 w 3450405"/>
              <a:gd name="connsiteY25-8476" fmla="*/ 2806910 h 6728001"/>
              <a:gd name="connsiteX26-8477" fmla="*/ 1330494 w 3450405"/>
              <a:gd name="connsiteY26-8478" fmla="*/ 3583198 h 6728001"/>
              <a:gd name="connsiteX27-8479" fmla="*/ 1506706 w 3450405"/>
              <a:gd name="connsiteY27-8480" fmla="*/ 4107073 h 6728001"/>
              <a:gd name="connsiteX28-8481" fmla="*/ 1313917 w 3450405"/>
              <a:gd name="connsiteY28-8482" fmla="*/ 6728001 h 6728001"/>
              <a:gd name="connsiteX0-8483" fmla="*/ 1313917 w 3450405"/>
              <a:gd name="connsiteY0-8484" fmla="*/ 6728001 h 6728001"/>
              <a:gd name="connsiteX1-8485" fmla="*/ 3080150 w 3450405"/>
              <a:gd name="connsiteY1-8486" fmla="*/ 6709503 h 6728001"/>
              <a:gd name="connsiteX2-8487" fmla="*/ 2530643 w 3450405"/>
              <a:gd name="connsiteY2-8488" fmla="*/ 3878472 h 6728001"/>
              <a:gd name="connsiteX3-8489" fmla="*/ 2442955 w 3450405"/>
              <a:gd name="connsiteY3-8490" fmla="*/ 3482959 h 6728001"/>
              <a:gd name="connsiteX4-8491" fmla="*/ 2713620 w 3450405"/>
              <a:gd name="connsiteY4-8492" fmla="*/ 2866616 h 6728001"/>
              <a:gd name="connsiteX5-8493" fmla="*/ 2754481 w 3450405"/>
              <a:gd name="connsiteY5-8494" fmla="*/ 2192548 h 6728001"/>
              <a:gd name="connsiteX6-8495" fmla="*/ 3402181 w 3450405"/>
              <a:gd name="connsiteY6-8496" fmla="*/ 1301960 h 6728001"/>
              <a:gd name="connsiteX7-8497" fmla="*/ 3187869 w 3450405"/>
              <a:gd name="connsiteY7-8498" fmla="*/ 1178135 h 6728001"/>
              <a:gd name="connsiteX8-8499" fmla="*/ 2497306 w 3450405"/>
              <a:gd name="connsiteY8-8500" fmla="*/ 1878222 h 6728001"/>
              <a:gd name="connsiteX9-8501" fmla="*/ 2421106 w 3450405"/>
              <a:gd name="connsiteY9-8502" fmla="*/ 1821072 h 6728001"/>
              <a:gd name="connsiteX10-8503" fmla="*/ 2764006 w 3450405"/>
              <a:gd name="connsiteY10-8504" fmla="*/ 563772 h 6728001"/>
              <a:gd name="connsiteX11-8505" fmla="*/ 2487781 w 3450405"/>
              <a:gd name="connsiteY11-8506" fmla="*/ 397084 h 6728001"/>
              <a:gd name="connsiteX12-8507" fmla="*/ 2097256 w 3450405"/>
              <a:gd name="connsiteY12-8508" fmla="*/ 1659147 h 6728001"/>
              <a:gd name="connsiteX13-8509" fmla="*/ 2021056 w 3450405"/>
              <a:gd name="connsiteY13-8510" fmla="*/ 1597235 h 6728001"/>
              <a:gd name="connsiteX14-8511" fmla="*/ 2082969 w 3450405"/>
              <a:gd name="connsiteY14-8512" fmla="*/ 154197 h 6728001"/>
              <a:gd name="connsiteX15-8513" fmla="*/ 1768643 w 3450405"/>
              <a:gd name="connsiteY15-8514" fmla="*/ 163723 h 6728001"/>
              <a:gd name="connsiteX16-8515" fmla="*/ 1687681 w 3450405"/>
              <a:gd name="connsiteY16-8516" fmla="*/ 1554373 h 6728001"/>
              <a:gd name="connsiteX17-8517" fmla="*/ 1563856 w 3450405"/>
              <a:gd name="connsiteY17-8518" fmla="*/ 1559134 h 6728001"/>
              <a:gd name="connsiteX18-8519" fmla="*/ 1482893 w 3450405"/>
              <a:gd name="connsiteY18-8520" fmla="*/ 378035 h 6728001"/>
              <a:gd name="connsiteX19-8521" fmla="*/ 1197144 w 3450405"/>
              <a:gd name="connsiteY19-8522" fmla="*/ 368510 h 6728001"/>
              <a:gd name="connsiteX20-8523" fmla="*/ 1201906 w 3450405"/>
              <a:gd name="connsiteY20-8524" fmla="*/ 1635335 h 6728001"/>
              <a:gd name="connsiteX21-8525" fmla="*/ 1149518 w 3450405"/>
              <a:gd name="connsiteY21-8526" fmla="*/ 2025860 h 6728001"/>
              <a:gd name="connsiteX22-8527" fmla="*/ 867877 w 3450405"/>
              <a:gd name="connsiteY22-8528" fmla="*/ 2295217 h 6728001"/>
              <a:gd name="connsiteX23-8529" fmla="*/ 227494 w 3450405"/>
              <a:gd name="connsiteY23-8530" fmla="*/ 1822074 h 6728001"/>
              <a:gd name="connsiteX24-8531" fmla="*/ 159816 w 3450405"/>
              <a:gd name="connsiteY24-8532" fmla="*/ 2133742 h 6728001"/>
              <a:gd name="connsiteX25-8533" fmla="*/ 669507 w 3450405"/>
              <a:gd name="connsiteY25-8534" fmla="*/ 2806910 h 6728001"/>
              <a:gd name="connsiteX26-8535" fmla="*/ 1330494 w 3450405"/>
              <a:gd name="connsiteY26-8536" fmla="*/ 3583198 h 6728001"/>
              <a:gd name="connsiteX27-8537" fmla="*/ 1506706 w 3450405"/>
              <a:gd name="connsiteY27-8538" fmla="*/ 4107073 h 6728001"/>
              <a:gd name="connsiteX28-8539" fmla="*/ 1313917 w 3450405"/>
              <a:gd name="connsiteY28-8540" fmla="*/ 6728001 h 6728001"/>
              <a:gd name="connsiteX0-8541" fmla="*/ 1313917 w 3450405"/>
              <a:gd name="connsiteY0-8542" fmla="*/ 6728001 h 6728001"/>
              <a:gd name="connsiteX1-8543" fmla="*/ 3080150 w 3450405"/>
              <a:gd name="connsiteY1-8544" fmla="*/ 6709503 h 6728001"/>
              <a:gd name="connsiteX2-8545" fmla="*/ 2530643 w 3450405"/>
              <a:gd name="connsiteY2-8546" fmla="*/ 3878472 h 6728001"/>
              <a:gd name="connsiteX3-8547" fmla="*/ 2442955 w 3450405"/>
              <a:gd name="connsiteY3-8548" fmla="*/ 3482959 h 6728001"/>
              <a:gd name="connsiteX4-8549" fmla="*/ 2713620 w 3450405"/>
              <a:gd name="connsiteY4-8550" fmla="*/ 2866616 h 6728001"/>
              <a:gd name="connsiteX5-8551" fmla="*/ 2754481 w 3450405"/>
              <a:gd name="connsiteY5-8552" fmla="*/ 2192548 h 6728001"/>
              <a:gd name="connsiteX6-8553" fmla="*/ 3402181 w 3450405"/>
              <a:gd name="connsiteY6-8554" fmla="*/ 1301960 h 6728001"/>
              <a:gd name="connsiteX7-8555" fmla="*/ 3187869 w 3450405"/>
              <a:gd name="connsiteY7-8556" fmla="*/ 1178135 h 6728001"/>
              <a:gd name="connsiteX8-8557" fmla="*/ 2497306 w 3450405"/>
              <a:gd name="connsiteY8-8558" fmla="*/ 1878222 h 6728001"/>
              <a:gd name="connsiteX9-8559" fmla="*/ 2421106 w 3450405"/>
              <a:gd name="connsiteY9-8560" fmla="*/ 1821072 h 6728001"/>
              <a:gd name="connsiteX10-8561" fmla="*/ 2764006 w 3450405"/>
              <a:gd name="connsiteY10-8562" fmla="*/ 563772 h 6728001"/>
              <a:gd name="connsiteX11-8563" fmla="*/ 2487781 w 3450405"/>
              <a:gd name="connsiteY11-8564" fmla="*/ 397084 h 6728001"/>
              <a:gd name="connsiteX12-8565" fmla="*/ 2097256 w 3450405"/>
              <a:gd name="connsiteY12-8566" fmla="*/ 1659147 h 6728001"/>
              <a:gd name="connsiteX13-8567" fmla="*/ 2021056 w 3450405"/>
              <a:gd name="connsiteY13-8568" fmla="*/ 1597235 h 6728001"/>
              <a:gd name="connsiteX14-8569" fmla="*/ 2082969 w 3450405"/>
              <a:gd name="connsiteY14-8570" fmla="*/ 154197 h 6728001"/>
              <a:gd name="connsiteX15-8571" fmla="*/ 1768643 w 3450405"/>
              <a:gd name="connsiteY15-8572" fmla="*/ 163723 h 6728001"/>
              <a:gd name="connsiteX16-8573" fmla="*/ 1687681 w 3450405"/>
              <a:gd name="connsiteY16-8574" fmla="*/ 1554373 h 6728001"/>
              <a:gd name="connsiteX17-8575" fmla="*/ 1563856 w 3450405"/>
              <a:gd name="connsiteY17-8576" fmla="*/ 1559134 h 6728001"/>
              <a:gd name="connsiteX18-8577" fmla="*/ 1482893 w 3450405"/>
              <a:gd name="connsiteY18-8578" fmla="*/ 378035 h 6728001"/>
              <a:gd name="connsiteX19-8579" fmla="*/ 1197144 w 3450405"/>
              <a:gd name="connsiteY19-8580" fmla="*/ 368510 h 6728001"/>
              <a:gd name="connsiteX20-8581" fmla="*/ 1201906 w 3450405"/>
              <a:gd name="connsiteY20-8582" fmla="*/ 1635335 h 6728001"/>
              <a:gd name="connsiteX21-8583" fmla="*/ 1149518 w 3450405"/>
              <a:gd name="connsiteY21-8584" fmla="*/ 2025860 h 6728001"/>
              <a:gd name="connsiteX22-8585" fmla="*/ 909084 w 3450405"/>
              <a:gd name="connsiteY22-8586" fmla="*/ 2336423 h 6728001"/>
              <a:gd name="connsiteX23-8587" fmla="*/ 227494 w 3450405"/>
              <a:gd name="connsiteY23-8588" fmla="*/ 1822074 h 6728001"/>
              <a:gd name="connsiteX24-8589" fmla="*/ 159816 w 3450405"/>
              <a:gd name="connsiteY24-8590" fmla="*/ 2133742 h 6728001"/>
              <a:gd name="connsiteX25-8591" fmla="*/ 669507 w 3450405"/>
              <a:gd name="connsiteY25-8592" fmla="*/ 2806910 h 6728001"/>
              <a:gd name="connsiteX26-8593" fmla="*/ 1330494 w 3450405"/>
              <a:gd name="connsiteY26-8594" fmla="*/ 3583198 h 6728001"/>
              <a:gd name="connsiteX27-8595" fmla="*/ 1506706 w 3450405"/>
              <a:gd name="connsiteY27-8596" fmla="*/ 4107073 h 6728001"/>
              <a:gd name="connsiteX28-8597" fmla="*/ 1313917 w 3450405"/>
              <a:gd name="connsiteY28-8598" fmla="*/ 6728001 h 6728001"/>
              <a:gd name="connsiteX0-8599" fmla="*/ 1313917 w 3450405"/>
              <a:gd name="connsiteY0-8600" fmla="*/ 6728001 h 6728001"/>
              <a:gd name="connsiteX1-8601" fmla="*/ 3080150 w 3450405"/>
              <a:gd name="connsiteY1-8602" fmla="*/ 6709503 h 6728001"/>
              <a:gd name="connsiteX2-8603" fmla="*/ 2530643 w 3450405"/>
              <a:gd name="connsiteY2-8604" fmla="*/ 3878472 h 6728001"/>
              <a:gd name="connsiteX3-8605" fmla="*/ 2442955 w 3450405"/>
              <a:gd name="connsiteY3-8606" fmla="*/ 3482959 h 6728001"/>
              <a:gd name="connsiteX4-8607" fmla="*/ 2713620 w 3450405"/>
              <a:gd name="connsiteY4-8608" fmla="*/ 2866616 h 6728001"/>
              <a:gd name="connsiteX5-8609" fmla="*/ 2754481 w 3450405"/>
              <a:gd name="connsiteY5-8610" fmla="*/ 2192548 h 6728001"/>
              <a:gd name="connsiteX6-8611" fmla="*/ 3402181 w 3450405"/>
              <a:gd name="connsiteY6-8612" fmla="*/ 1301960 h 6728001"/>
              <a:gd name="connsiteX7-8613" fmla="*/ 3187869 w 3450405"/>
              <a:gd name="connsiteY7-8614" fmla="*/ 1178135 h 6728001"/>
              <a:gd name="connsiteX8-8615" fmla="*/ 2497306 w 3450405"/>
              <a:gd name="connsiteY8-8616" fmla="*/ 1878222 h 6728001"/>
              <a:gd name="connsiteX9-8617" fmla="*/ 2421106 w 3450405"/>
              <a:gd name="connsiteY9-8618" fmla="*/ 1821072 h 6728001"/>
              <a:gd name="connsiteX10-8619" fmla="*/ 2764006 w 3450405"/>
              <a:gd name="connsiteY10-8620" fmla="*/ 563772 h 6728001"/>
              <a:gd name="connsiteX11-8621" fmla="*/ 2487781 w 3450405"/>
              <a:gd name="connsiteY11-8622" fmla="*/ 397084 h 6728001"/>
              <a:gd name="connsiteX12-8623" fmla="*/ 2097256 w 3450405"/>
              <a:gd name="connsiteY12-8624" fmla="*/ 1659147 h 6728001"/>
              <a:gd name="connsiteX13-8625" fmla="*/ 2021056 w 3450405"/>
              <a:gd name="connsiteY13-8626" fmla="*/ 1597235 h 6728001"/>
              <a:gd name="connsiteX14-8627" fmla="*/ 2082969 w 3450405"/>
              <a:gd name="connsiteY14-8628" fmla="*/ 154197 h 6728001"/>
              <a:gd name="connsiteX15-8629" fmla="*/ 1768643 w 3450405"/>
              <a:gd name="connsiteY15-8630" fmla="*/ 163723 h 6728001"/>
              <a:gd name="connsiteX16-8631" fmla="*/ 1687681 w 3450405"/>
              <a:gd name="connsiteY16-8632" fmla="*/ 1554373 h 6728001"/>
              <a:gd name="connsiteX17-8633" fmla="*/ 1563856 w 3450405"/>
              <a:gd name="connsiteY17-8634" fmla="*/ 1559134 h 6728001"/>
              <a:gd name="connsiteX18-8635" fmla="*/ 1482893 w 3450405"/>
              <a:gd name="connsiteY18-8636" fmla="*/ 378035 h 6728001"/>
              <a:gd name="connsiteX19-8637" fmla="*/ 1197144 w 3450405"/>
              <a:gd name="connsiteY19-8638" fmla="*/ 368510 h 6728001"/>
              <a:gd name="connsiteX20-8639" fmla="*/ 1188171 w 3450405"/>
              <a:gd name="connsiteY20-8640" fmla="*/ 1717750 h 6728001"/>
              <a:gd name="connsiteX21-8641" fmla="*/ 1149518 w 3450405"/>
              <a:gd name="connsiteY21-8642" fmla="*/ 2025860 h 6728001"/>
              <a:gd name="connsiteX22-8643" fmla="*/ 909084 w 3450405"/>
              <a:gd name="connsiteY22-8644" fmla="*/ 2336423 h 6728001"/>
              <a:gd name="connsiteX23-8645" fmla="*/ 227494 w 3450405"/>
              <a:gd name="connsiteY23-8646" fmla="*/ 1822074 h 6728001"/>
              <a:gd name="connsiteX24-8647" fmla="*/ 159816 w 3450405"/>
              <a:gd name="connsiteY24-8648" fmla="*/ 2133742 h 6728001"/>
              <a:gd name="connsiteX25-8649" fmla="*/ 669507 w 3450405"/>
              <a:gd name="connsiteY25-8650" fmla="*/ 2806910 h 6728001"/>
              <a:gd name="connsiteX26-8651" fmla="*/ 1330494 w 3450405"/>
              <a:gd name="connsiteY26-8652" fmla="*/ 3583198 h 6728001"/>
              <a:gd name="connsiteX27-8653" fmla="*/ 1506706 w 3450405"/>
              <a:gd name="connsiteY27-8654" fmla="*/ 4107073 h 6728001"/>
              <a:gd name="connsiteX28-8655" fmla="*/ 1313917 w 3450405"/>
              <a:gd name="connsiteY28-8656" fmla="*/ 6728001 h 6728001"/>
              <a:gd name="connsiteX0-8657" fmla="*/ 1313917 w 3450405"/>
              <a:gd name="connsiteY0-8658" fmla="*/ 6728001 h 6728001"/>
              <a:gd name="connsiteX1-8659" fmla="*/ 3080150 w 3450405"/>
              <a:gd name="connsiteY1-8660" fmla="*/ 6709503 h 6728001"/>
              <a:gd name="connsiteX2-8661" fmla="*/ 2530643 w 3450405"/>
              <a:gd name="connsiteY2-8662" fmla="*/ 3878472 h 6728001"/>
              <a:gd name="connsiteX3-8663" fmla="*/ 2442955 w 3450405"/>
              <a:gd name="connsiteY3-8664" fmla="*/ 3482959 h 6728001"/>
              <a:gd name="connsiteX4-8665" fmla="*/ 2713620 w 3450405"/>
              <a:gd name="connsiteY4-8666" fmla="*/ 2866616 h 6728001"/>
              <a:gd name="connsiteX5-8667" fmla="*/ 2754481 w 3450405"/>
              <a:gd name="connsiteY5-8668" fmla="*/ 2192548 h 6728001"/>
              <a:gd name="connsiteX6-8669" fmla="*/ 3402181 w 3450405"/>
              <a:gd name="connsiteY6-8670" fmla="*/ 1301960 h 6728001"/>
              <a:gd name="connsiteX7-8671" fmla="*/ 3187869 w 3450405"/>
              <a:gd name="connsiteY7-8672" fmla="*/ 1178135 h 6728001"/>
              <a:gd name="connsiteX8-8673" fmla="*/ 2497306 w 3450405"/>
              <a:gd name="connsiteY8-8674" fmla="*/ 1878222 h 6728001"/>
              <a:gd name="connsiteX9-8675" fmla="*/ 2421106 w 3450405"/>
              <a:gd name="connsiteY9-8676" fmla="*/ 1821072 h 6728001"/>
              <a:gd name="connsiteX10-8677" fmla="*/ 2764006 w 3450405"/>
              <a:gd name="connsiteY10-8678" fmla="*/ 563772 h 6728001"/>
              <a:gd name="connsiteX11-8679" fmla="*/ 2487781 w 3450405"/>
              <a:gd name="connsiteY11-8680" fmla="*/ 397084 h 6728001"/>
              <a:gd name="connsiteX12-8681" fmla="*/ 2097256 w 3450405"/>
              <a:gd name="connsiteY12-8682" fmla="*/ 1659147 h 6728001"/>
              <a:gd name="connsiteX13-8683" fmla="*/ 2021056 w 3450405"/>
              <a:gd name="connsiteY13-8684" fmla="*/ 1597235 h 6728001"/>
              <a:gd name="connsiteX14-8685" fmla="*/ 2082969 w 3450405"/>
              <a:gd name="connsiteY14-8686" fmla="*/ 154197 h 6728001"/>
              <a:gd name="connsiteX15-8687" fmla="*/ 1768643 w 3450405"/>
              <a:gd name="connsiteY15-8688" fmla="*/ 163723 h 6728001"/>
              <a:gd name="connsiteX16-8689" fmla="*/ 1687681 w 3450405"/>
              <a:gd name="connsiteY16-8690" fmla="*/ 1554373 h 6728001"/>
              <a:gd name="connsiteX17-8691" fmla="*/ 1563856 w 3450405"/>
              <a:gd name="connsiteY17-8692" fmla="*/ 1559134 h 6728001"/>
              <a:gd name="connsiteX18-8693" fmla="*/ 1482893 w 3450405"/>
              <a:gd name="connsiteY18-8694" fmla="*/ 378035 h 6728001"/>
              <a:gd name="connsiteX19-8695" fmla="*/ 1197144 w 3450405"/>
              <a:gd name="connsiteY19-8696" fmla="*/ 368510 h 6728001"/>
              <a:gd name="connsiteX20-8697" fmla="*/ 1188171 w 3450405"/>
              <a:gd name="connsiteY20-8698" fmla="*/ 1717750 h 6728001"/>
              <a:gd name="connsiteX21-8699" fmla="*/ 1149518 w 3450405"/>
              <a:gd name="connsiteY21-8700" fmla="*/ 2025860 h 6728001"/>
              <a:gd name="connsiteX22-8701" fmla="*/ 1097303 w 3450405"/>
              <a:gd name="connsiteY22-8702" fmla="*/ 2047827 h 6728001"/>
              <a:gd name="connsiteX23-8703" fmla="*/ 909084 w 3450405"/>
              <a:gd name="connsiteY23-8704" fmla="*/ 2336423 h 6728001"/>
              <a:gd name="connsiteX24-8705" fmla="*/ 227494 w 3450405"/>
              <a:gd name="connsiteY24-8706" fmla="*/ 1822074 h 6728001"/>
              <a:gd name="connsiteX25-8707" fmla="*/ 159816 w 3450405"/>
              <a:gd name="connsiteY25-8708" fmla="*/ 2133742 h 6728001"/>
              <a:gd name="connsiteX26-8709" fmla="*/ 669507 w 3450405"/>
              <a:gd name="connsiteY26-8710" fmla="*/ 2806910 h 6728001"/>
              <a:gd name="connsiteX27-8711" fmla="*/ 1330494 w 3450405"/>
              <a:gd name="connsiteY27-8712" fmla="*/ 3583198 h 6728001"/>
              <a:gd name="connsiteX28-8713" fmla="*/ 1506706 w 3450405"/>
              <a:gd name="connsiteY28-8714" fmla="*/ 4107073 h 6728001"/>
              <a:gd name="connsiteX29-8715" fmla="*/ 1313917 w 3450405"/>
              <a:gd name="connsiteY29-8716" fmla="*/ 6728001 h 6728001"/>
              <a:gd name="connsiteX0-8717" fmla="*/ 1313917 w 3450405"/>
              <a:gd name="connsiteY0-8718" fmla="*/ 6728001 h 6728001"/>
              <a:gd name="connsiteX1-8719" fmla="*/ 3080150 w 3450405"/>
              <a:gd name="connsiteY1-8720" fmla="*/ 6709503 h 6728001"/>
              <a:gd name="connsiteX2-8721" fmla="*/ 2530643 w 3450405"/>
              <a:gd name="connsiteY2-8722" fmla="*/ 3878472 h 6728001"/>
              <a:gd name="connsiteX3-8723" fmla="*/ 2442955 w 3450405"/>
              <a:gd name="connsiteY3-8724" fmla="*/ 3482959 h 6728001"/>
              <a:gd name="connsiteX4-8725" fmla="*/ 2713620 w 3450405"/>
              <a:gd name="connsiteY4-8726" fmla="*/ 2866616 h 6728001"/>
              <a:gd name="connsiteX5-8727" fmla="*/ 2754481 w 3450405"/>
              <a:gd name="connsiteY5-8728" fmla="*/ 2192548 h 6728001"/>
              <a:gd name="connsiteX6-8729" fmla="*/ 3402181 w 3450405"/>
              <a:gd name="connsiteY6-8730" fmla="*/ 1301960 h 6728001"/>
              <a:gd name="connsiteX7-8731" fmla="*/ 3187869 w 3450405"/>
              <a:gd name="connsiteY7-8732" fmla="*/ 1178135 h 6728001"/>
              <a:gd name="connsiteX8-8733" fmla="*/ 2497306 w 3450405"/>
              <a:gd name="connsiteY8-8734" fmla="*/ 1878222 h 6728001"/>
              <a:gd name="connsiteX9-8735" fmla="*/ 2421106 w 3450405"/>
              <a:gd name="connsiteY9-8736" fmla="*/ 1821072 h 6728001"/>
              <a:gd name="connsiteX10-8737" fmla="*/ 2764006 w 3450405"/>
              <a:gd name="connsiteY10-8738" fmla="*/ 563772 h 6728001"/>
              <a:gd name="connsiteX11-8739" fmla="*/ 2487781 w 3450405"/>
              <a:gd name="connsiteY11-8740" fmla="*/ 397084 h 6728001"/>
              <a:gd name="connsiteX12-8741" fmla="*/ 2097256 w 3450405"/>
              <a:gd name="connsiteY12-8742" fmla="*/ 1659147 h 6728001"/>
              <a:gd name="connsiteX13-8743" fmla="*/ 2021056 w 3450405"/>
              <a:gd name="connsiteY13-8744" fmla="*/ 1597235 h 6728001"/>
              <a:gd name="connsiteX14-8745" fmla="*/ 2082969 w 3450405"/>
              <a:gd name="connsiteY14-8746" fmla="*/ 154197 h 6728001"/>
              <a:gd name="connsiteX15-8747" fmla="*/ 1768643 w 3450405"/>
              <a:gd name="connsiteY15-8748" fmla="*/ 163723 h 6728001"/>
              <a:gd name="connsiteX16-8749" fmla="*/ 1687681 w 3450405"/>
              <a:gd name="connsiteY16-8750" fmla="*/ 1554373 h 6728001"/>
              <a:gd name="connsiteX17-8751" fmla="*/ 1563856 w 3450405"/>
              <a:gd name="connsiteY17-8752" fmla="*/ 1559134 h 6728001"/>
              <a:gd name="connsiteX18-8753" fmla="*/ 1482893 w 3450405"/>
              <a:gd name="connsiteY18-8754" fmla="*/ 378035 h 6728001"/>
              <a:gd name="connsiteX19-8755" fmla="*/ 1197144 w 3450405"/>
              <a:gd name="connsiteY19-8756" fmla="*/ 368510 h 6728001"/>
              <a:gd name="connsiteX20-8757" fmla="*/ 1188171 w 3450405"/>
              <a:gd name="connsiteY20-8758" fmla="*/ 1717750 h 6728001"/>
              <a:gd name="connsiteX21-8759" fmla="*/ 1149518 w 3450405"/>
              <a:gd name="connsiteY21-8760" fmla="*/ 2025860 h 6728001"/>
              <a:gd name="connsiteX22-8761" fmla="*/ 909084 w 3450405"/>
              <a:gd name="connsiteY22-8762" fmla="*/ 2336423 h 6728001"/>
              <a:gd name="connsiteX23-8763" fmla="*/ 227494 w 3450405"/>
              <a:gd name="connsiteY23-8764" fmla="*/ 1822074 h 6728001"/>
              <a:gd name="connsiteX24-8765" fmla="*/ 159816 w 3450405"/>
              <a:gd name="connsiteY24-8766" fmla="*/ 2133742 h 6728001"/>
              <a:gd name="connsiteX25-8767" fmla="*/ 669507 w 3450405"/>
              <a:gd name="connsiteY25-8768" fmla="*/ 2806910 h 6728001"/>
              <a:gd name="connsiteX26-8769" fmla="*/ 1330494 w 3450405"/>
              <a:gd name="connsiteY26-8770" fmla="*/ 3583198 h 6728001"/>
              <a:gd name="connsiteX27-8771" fmla="*/ 1506706 w 3450405"/>
              <a:gd name="connsiteY27-8772" fmla="*/ 4107073 h 6728001"/>
              <a:gd name="connsiteX28-8773" fmla="*/ 1313917 w 3450405"/>
              <a:gd name="connsiteY28-8774" fmla="*/ 6728001 h 6728001"/>
              <a:gd name="connsiteX0-8775" fmla="*/ 1313917 w 3450405"/>
              <a:gd name="connsiteY0-8776" fmla="*/ 6728001 h 6728001"/>
              <a:gd name="connsiteX1-8777" fmla="*/ 3080150 w 3450405"/>
              <a:gd name="connsiteY1-8778" fmla="*/ 6709503 h 6728001"/>
              <a:gd name="connsiteX2-8779" fmla="*/ 2530643 w 3450405"/>
              <a:gd name="connsiteY2-8780" fmla="*/ 3878472 h 6728001"/>
              <a:gd name="connsiteX3-8781" fmla="*/ 2442955 w 3450405"/>
              <a:gd name="connsiteY3-8782" fmla="*/ 3482959 h 6728001"/>
              <a:gd name="connsiteX4-8783" fmla="*/ 2713620 w 3450405"/>
              <a:gd name="connsiteY4-8784" fmla="*/ 2866616 h 6728001"/>
              <a:gd name="connsiteX5-8785" fmla="*/ 2754481 w 3450405"/>
              <a:gd name="connsiteY5-8786" fmla="*/ 2192548 h 6728001"/>
              <a:gd name="connsiteX6-8787" fmla="*/ 3402181 w 3450405"/>
              <a:gd name="connsiteY6-8788" fmla="*/ 1301960 h 6728001"/>
              <a:gd name="connsiteX7-8789" fmla="*/ 3187869 w 3450405"/>
              <a:gd name="connsiteY7-8790" fmla="*/ 1178135 h 6728001"/>
              <a:gd name="connsiteX8-8791" fmla="*/ 2497306 w 3450405"/>
              <a:gd name="connsiteY8-8792" fmla="*/ 1878222 h 6728001"/>
              <a:gd name="connsiteX9-8793" fmla="*/ 2421106 w 3450405"/>
              <a:gd name="connsiteY9-8794" fmla="*/ 1821072 h 6728001"/>
              <a:gd name="connsiteX10-8795" fmla="*/ 2764006 w 3450405"/>
              <a:gd name="connsiteY10-8796" fmla="*/ 563772 h 6728001"/>
              <a:gd name="connsiteX11-8797" fmla="*/ 2487781 w 3450405"/>
              <a:gd name="connsiteY11-8798" fmla="*/ 397084 h 6728001"/>
              <a:gd name="connsiteX12-8799" fmla="*/ 2097256 w 3450405"/>
              <a:gd name="connsiteY12-8800" fmla="*/ 1659147 h 6728001"/>
              <a:gd name="connsiteX13-8801" fmla="*/ 2021056 w 3450405"/>
              <a:gd name="connsiteY13-8802" fmla="*/ 1597235 h 6728001"/>
              <a:gd name="connsiteX14-8803" fmla="*/ 2082969 w 3450405"/>
              <a:gd name="connsiteY14-8804" fmla="*/ 154197 h 6728001"/>
              <a:gd name="connsiteX15-8805" fmla="*/ 1768643 w 3450405"/>
              <a:gd name="connsiteY15-8806" fmla="*/ 163723 h 6728001"/>
              <a:gd name="connsiteX16-8807" fmla="*/ 1687681 w 3450405"/>
              <a:gd name="connsiteY16-8808" fmla="*/ 1554373 h 6728001"/>
              <a:gd name="connsiteX17-8809" fmla="*/ 1563856 w 3450405"/>
              <a:gd name="connsiteY17-8810" fmla="*/ 1559134 h 6728001"/>
              <a:gd name="connsiteX18-8811" fmla="*/ 1482893 w 3450405"/>
              <a:gd name="connsiteY18-8812" fmla="*/ 378035 h 6728001"/>
              <a:gd name="connsiteX19-8813" fmla="*/ 1197144 w 3450405"/>
              <a:gd name="connsiteY19-8814" fmla="*/ 368510 h 6728001"/>
              <a:gd name="connsiteX20-8815" fmla="*/ 1188171 w 3450405"/>
              <a:gd name="connsiteY20-8816" fmla="*/ 1717750 h 6728001"/>
              <a:gd name="connsiteX21-8817" fmla="*/ 909084 w 3450405"/>
              <a:gd name="connsiteY21-8818" fmla="*/ 2336423 h 6728001"/>
              <a:gd name="connsiteX22-8819" fmla="*/ 227494 w 3450405"/>
              <a:gd name="connsiteY22-8820" fmla="*/ 1822074 h 6728001"/>
              <a:gd name="connsiteX23-8821" fmla="*/ 159816 w 3450405"/>
              <a:gd name="connsiteY23-8822" fmla="*/ 2133742 h 6728001"/>
              <a:gd name="connsiteX24-8823" fmla="*/ 669507 w 3450405"/>
              <a:gd name="connsiteY24-8824" fmla="*/ 2806910 h 6728001"/>
              <a:gd name="connsiteX25-8825" fmla="*/ 1330494 w 3450405"/>
              <a:gd name="connsiteY25-8826" fmla="*/ 3583198 h 6728001"/>
              <a:gd name="connsiteX26-8827" fmla="*/ 1506706 w 3450405"/>
              <a:gd name="connsiteY26-8828" fmla="*/ 4107073 h 6728001"/>
              <a:gd name="connsiteX27-8829" fmla="*/ 1313917 w 3450405"/>
              <a:gd name="connsiteY27-8830" fmla="*/ 6728001 h 6728001"/>
              <a:gd name="connsiteX0-8831" fmla="*/ 1313917 w 3450405"/>
              <a:gd name="connsiteY0-8832" fmla="*/ 6728001 h 6728001"/>
              <a:gd name="connsiteX1-8833" fmla="*/ 3080150 w 3450405"/>
              <a:gd name="connsiteY1-8834" fmla="*/ 6709503 h 6728001"/>
              <a:gd name="connsiteX2-8835" fmla="*/ 2530643 w 3450405"/>
              <a:gd name="connsiteY2-8836" fmla="*/ 3878472 h 6728001"/>
              <a:gd name="connsiteX3-8837" fmla="*/ 2442955 w 3450405"/>
              <a:gd name="connsiteY3-8838" fmla="*/ 3482959 h 6728001"/>
              <a:gd name="connsiteX4-8839" fmla="*/ 2713620 w 3450405"/>
              <a:gd name="connsiteY4-8840" fmla="*/ 2866616 h 6728001"/>
              <a:gd name="connsiteX5-8841" fmla="*/ 2754481 w 3450405"/>
              <a:gd name="connsiteY5-8842" fmla="*/ 2192548 h 6728001"/>
              <a:gd name="connsiteX6-8843" fmla="*/ 3402181 w 3450405"/>
              <a:gd name="connsiteY6-8844" fmla="*/ 1301960 h 6728001"/>
              <a:gd name="connsiteX7-8845" fmla="*/ 3187869 w 3450405"/>
              <a:gd name="connsiteY7-8846" fmla="*/ 1178135 h 6728001"/>
              <a:gd name="connsiteX8-8847" fmla="*/ 2497306 w 3450405"/>
              <a:gd name="connsiteY8-8848" fmla="*/ 1878222 h 6728001"/>
              <a:gd name="connsiteX9-8849" fmla="*/ 2421106 w 3450405"/>
              <a:gd name="connsiteY9-8850" fmla="*/ 1821072 h 6728001"/>
              <a:gd name="connsiteX10-8851" fmla="*/ 2764006 w 3450405"/>
              <a:gd name="connsiteY10-8852" fmla="*/ 563772 h 6728001"/>
              <a:gd name="connsiteX11-8853" fmla="*/ 2487781 w 3450405"/>
              <a:gd name="connsiteY11-8854" fmla="*/ 397084 h 6728001"/>
              <a:gd name="connsiteX12-8855" fmla="*/ 2097256 w 3450405"/>
              <a:gd name="connsiteY12-8856" fmla="*/ 1659147 h 6728001"/>
              <a:gd name="connsiteX13-8857" fmla="*/ 2021056 w 3450405"/>
              <a:gd name="connsiteY13-8858" fmla="*/ 1597235 h 6728001"/>
              <a:gd name="connsiteX14-8859" fmla="*/ 2082969 w 3450405"/>
              <a:gd name="connsiteY14-8860" fmla="*/ 154197 h 6728001"/>
              <a:gd name="connsiteX15-8861" fmla="*/ 1768643 w 3450405"/>
              <a:gd name="connsiteY15-8862" fmla="*/ 163723 h 6728001"/>
              <a:gd name="connsiteX16-8863" fmla="*/ 1563856 w 3450405"/>
              <a:gd name="connsiteY16-8864" fmla="*/ 1559134 h 6728001"/>
              <a:gd name="connsiteX17-8865" fmla="*/ 1482893 w 3450405"/>
              <a:gd name="connsiteY17-8866" fmla="*/ 378035 h 6728001"/>
              <a:gd name="connsiteX18-8867" fmla="*/ 1197144 w 3450405"/>
              <a:gd name="connsiteY18-8868" fmla="*/ 368510 h 6728001"/>
              <a:gd name="connsiteX19-8869" fmla="*/ 1188171 w 3450405"/>
              <a:gd name="connsiteY19-8870" fmla="*/ 1717750 h 6728001"/>
              <a:gd name="connsiteX20-8871" fmla="*/ 909084 w 3450405"/>
              <a:gd name="connsiteY20-8872" fmla="*/ 2336423 h 6728001"/>
              <a:gd name="connsiteX21-8873" fmla="*/ 227494 w 3450405"/>
              <a:gd name="connsiteY21-8874" fmla="*/ 1822074 h 6728001"/>
              <a:gd name="connsiteX22-8875" fmla="*/ 159816 w 3450405"/>
              <a:gd name="connsiteY22-8876" fmla="*/ 2133742 h 6728001"/>
              <a:gd name="connsiteX23-8877" fmla="*/ 669507 w 3450405"/>
              <a:gd name="connsiteY23-8878" fmla="*/ 2806910 h 6728001"/>
              <a:gd name="connsiteX24-8879" fmla="*/ 1330494 w 3450405"/>
              <a:gd name="connsiteY24-8880" fmla="*/ 3583198 h 6728001"/>
              <a:gd name="connsiteX25-8881" fmla="*/ 1506706 w 3450405"/>
              <a:gd name="connsiteY25-8882" fmla="*/ 4107073 h 6728001"/>
              <a:gd name="connsiteX26-8883" fmla="*/ 1313917 w 3450405"/>
              <a:gd name="connsiteY26-8884" fmla="*/ 6728001 h 6728001"/>
              <a:gd name="connsiteX0-8885" fmla="*/ 1313917 w 3450405"/>
              <a:gd name="connsiteY0-8886" fmla="*/ 6728001 h 6728001"/>
              <a:gd name="connsiteX1-8887" fmla="*/ 3080150 w 3450405"/>
              <a:gd name="connsiteY1-8888" fmla="*/ 6709503 h 6728001"/>
              <a:gd name="connsiteX2-8889" fmla="*/ 2530643 w 3450405"/>
              <a:gd name="connsiteY2-8890" fmla="*/ 3878472 h 6728001"/>
              <a:gd name="connsiteX3-8891" fmla="*/ 2442955 w 3450405"/>
              <a:gd name="connsiteY3-8892" fmla="*/ 3482959 h 6728001"/>
              <a:gd name="connsiteX4-8893" fmla="*/ 2713620 w 3450405"/>
              <a:gd name="connsiteY4-8894" fmla="*/ 2866616 h 6728001"/>
              <a:gd name="connsiteX5-8895" fmla="*/ 2754481 w 3450405"/>
              <a:gd name="connsiteY5-8896" fmla="*/ 2192548 h 6728001"/>
              <a:gd name="connsiteX6-8897" fmla="*/ 3402181 w 3450405"/>
              <a:gd name="connsiteY6-8898" fmla="*/ 1301960 h 6728001"/>
              <a:gd name="connsiteX7-8899" fmla="*/ 3187869 w 3450405"/>
              <a:gd name="connsiteY7-8900" fmla="*/ 1178135 h 6728001"/>
              <a:gd name="connsiteX8-8901" fmla="*/ 2497306 w 3450405"/>
              <a:gd name="connsiteY8-8902" fmla="*/ 1878222 h 6728001"/>
              <a:gd name="connsiteX9-8903" fmla="*/ 2421106 w 3450405"/>
              <a:gd name="connsiteY9-8904" fmla="*/ 1821072 h 6728001"/>
              <a:gd name="connsiteX10-8905" fmla="*/ 2764006 w 3450405"/>
              <a:gd name="connsiteY10-8906" fmla="*/ 563772 h 6728001"/>
              <a:gd name="connsiteX11-8907" fmla="*/ 2487781 w 3450405"/>
              <a:gd name="connsiteY11-8908" fmla="*/ 397084 h 6728001"/>
              <a:gd name="connsiteX12-8909" fmla="*/ 2021056 w 3450405"/>
              <a:gd name="connsiteY12-8910" fmla="*/ 1597235 h 6728001"/>
              <a:gd name="connsiteX13-8911" fmla="*/ 2082969 w 3450405"/>
              <a:gd name="connsiteY13-8912" fmla="*/ 154197 h 6728001"/>
              <a:gd name="connsiteX14-8913" fmla="*/ 1768643 w 3450405"/>
              <a:gd name="connsiteY14-8914" fmla="*/ 163723 h 6728001"/>
              <a:gd name="connsiteX15-8915" fmla="*/ 1563856 w 3450405"/>
              <a:gd name="connsiteY15-8916" fmla="*/ 1559134 h 6728001"/>
              <a:gd name="connsiteX16-8917" fmla="*/ 1482893 w 3450405"/>
              <a:gd name="connsiteY16-8918" fmla="*/ 378035 h 6728001"/>
              <a:gd name="connsiteX17-8919" fmla="*/ 1197144 w 3450405"/>
              <a:gd name="connsiteY17-8920" fmla="*/ 368510 h 6728001"/>
              <a:gd name="connsiteX18-8921" fmla="*/ 1188171 w 3450405"/>
              <a:gd name="connsiteY18-8922" fmla="*/ 1717750 h 6728001"/>
              <a:gd name="connsiteX19-8923" fmla="*/ 909084 w 3450405"/>
              <a:gd name="connsiteY19-8924" fmla="*/ 2336423 h 6728001"/>
              <a:gd name="connsiteX20-8925" fmla="*/ 227494 w 3450405"/>
              <a:gd name="connsiteY20-8926" fmla="*/ 1822074 h 6728001"/>
              <a:gd name="connsiteX21-8927" fmla="*/ 159816 w 3450405"/>
              <a:gd name="connsiteY21-8928" fmla="*/ 2133742 h 6728001"/>
              <a:gd name="connsiteX22-8929" fmla="*/ 669507 w 3450405"/>
              <a:gd name="connsiteY22-8930" fmla="*/ 2806910 h 6728001"/>
              <a:gd name="connsiteX23-8931" fmla="*/ 1330494 w 3450405"/>
              <a:gd name="connsiteY23-8932" fmla="*/ 3583198 h 6728001"/>
              <a:gd name="connsiteX24-8933" fmla="*/ 1506706 w 3450405"/>
              <a:gd name="connsiteY24-8934" fmla="*/ 4107073 h 6728001"/>
              <a:gd name="connsiteX25-8935" fmla="*/ 1313917 w 3450405"/>
              <a:gd name="connsiteY25-8936" fmla="*/ 6728001 h 6728001"/>
              <a:gd name="connsiteX0-8937" fmla="*/ 1313917 w 3450405"/>
              <a:gd name="connsiteY0-8938" fmla="*/ 6728001 h 6728001"/>
              <a:gd name="connsiteX1-8939" fmla="*/ 3080150 w 3450405"/>
              <a:gd name="connsiteY1-8940" fmla="*/ 6709503 h 6728001"/>
              <a:gd name="connsiteX2-8941" fmla="*/ 2530643 w 3450405"/>
              <a:gd name="connsiteY2-8942" fmla="*/ 3878472 h 6728001"/>
              <a:gd name="connsiteX3-8943" fmla="*/ 2442955 w 3450405"/>
              <a:gd name="connsiteY3-8944" fmla="*/ 3482959 h 6728001"/>
              <a:gd name="connsiteX4-8945" fmla="*/ 2713620 w 3450405"/>
              <a:gd name="connsiteY4-8946" fmla="*/ 2866616 h 6728001"/>
              <a:gd name="connsiteX5-8947" fmla="*/ 2754481 w 3450405"/>
              <a:gd name="connsiteY5-8948" fmla="*/ 2192548 h 6728001"/>
              <a:gd name="connsiteX6-8949" fmla="*/ 3402181 w 3450405"/>
              <a:gd name="connsiteY6-8950" fmla="*/ 1301960 h 6728001"/>
              <a:gd name="connsiteX7-8951" fmla="*/ 3187869 w 3450405"/>
              <a:gd name="connsiteY7-8952" fmla="*/ 1178135 h 6728001"/>
              <a:gd name="connsiteX8-8953" fmla="*/ 2421106 w 3450405"/>
              <a:gd name="connsiteY8-8954" fmla="*/ 1821072 h 6728001"/>
              <a:gd name="connsiteX9-8955" fmla="*/ 2764006 w 3450405"/>
              <a:gd name="connsiteY9-8956" fmla="*/ 563772 h 6728001"/>
              <a:gd name="connsiteX10-8957" fmla="*/ 2487781 w 3450405"/>
              <a:gd name="connsiteY10-8958" fmla="*/ 397084 h 6728001"/>
              <a:gd name="connsiteX11-8959" fmla="*/ 2021056 w 3450405"/>
              <a:gd name="connsiteY11-8960" fmla="*/ 1597235 h 6728001"/>
              <a:gd name="connsiteX12-8961" fmla="*/ 2082969 w 3450405"/>
              <a:gd name="connsiteY12-8962" fmla="*/ 154197 h 6728001"/>
              <a:gd name="connsiteX13-8963" fmla="*/ 1768643 w 3450405"/>
              <a:gd name="connsiteY13-8964" fmla="*/ 163723 h 6728001"/>
              <a:gd name="connsiteX14-8965" fmla="*/ 1563856 w 3450405"/>
              <a:gd name="connsiteY14-8966" fmla="*/ 1559134 h 6728001"/>
              <a:gd name="connsiteX15-8967" fmla="*/ 1482893 w 3450405"/>
              <a:gd name="connsiteY15-8968" fmla="*/ 378035 h 6728001"/>
              <a:gd name="connsiteX16-8969" fmla="*/ 1197144 w 3450405"/>
              <a:gd name="connsiteY16-8970" fmla="*/ 368510 h 6728001"/>
              <a:gd name="connsiteX17-8971" fmla="*/ 1188171 w 3450405"/>
              <a:gd name="connsiteY17-8972" fmla="*/ 1717750 h 6728001"/>
              <a:gd name="connsiteX18-8973" fmla="*/ 909084 w 3450405"/>
              <a:gd name="connsiteY18-8974" fmla="*/ 2336423 h 6728001"/>
              <a:gd name="connsiteX19-8975" fmla="*/ 227494 w 3450405"/>
              <a:gd name="connsiteY19-8976" fmla="*/ 1822074 h 6728001"/>
              <a:gd name="connsiteX20-8977" fmla="*/ 159816 w 3450405"/>
              <a:gd name="connsiteY20-8978" fmla="*/ 2133742 h 6728001"/>
              <a:gd name="connsiteX21-8979" fmla="*/ 669507 w 3450405"/>
              <a:gd name="connsiteY21-8980" fmla="*/ 2806910 h 6728001"/>
              <a:gd name="connsiteX22-8981" fmla="*/ 1330494 w 3450405"/>
              <a:gd name="connsiteY22-8982" fmla="*/ 3583198 h 6728001"/>
              <a:gd name="connsiteX23-8983" fmla="*/ 1506706 w 3450405"/>
              <a:gd name="connsiteY23-8984" fmla="*/ 4107073 h 6728001"/>
              <a:gd name="connsiteX24-8985" fmla="*/ 1313917 w 3450405"/>
              <a:gd name="connsiteY24-8986" fmla="*/ 6728001 h 6728001"/>
              <a:gd name="connsiteX0-8987" fmla="*/ 1313917 w 3450405"/>
              <a:gd name="connsiteY0-8988" fmla="*/ 6728001 h 6728001"/>
              <a:gd name="connsiteX1-8989" fmla="*/ 3080150 w 3450405"/>
              <a:gd name="connsiteY1-8990" fmla="*/ 6709503 h 6728001"/>
              <a:gd name="connsiteX2-8991" fmla="*/ 2530643 w 3450405"/>
              <a:gd name="connsiteY2-8992" fmla="*/ 3878472 h 6728001"/>
              <a:gd name="connsiteX3-8993" fmla="*/ 2442955 w 3450405"/>
              <a:gd name="connsiteY3-8994" fmla="*/ 3482959 h 6728001"/>
              <a:gd name="connsiteX4-8995" fmla="*/ 2713620 w 3450405"/>
              <a:gd name="connsiteY4-8996" fmla="*/ 2866616 h 6728001"/>
              <a:gd name="connsiteX5-8997" fmla="*/ 2754481 w 3450405"/>
              <a:gd name="connsiteY5-8998" fmla="*/ 2192548 h 6728001"/>
              <a:gd name="connsiteX6-8999" fmla="*/ 3402181 w 3450405"/>
              <a:gd name="connsiteY6-9000" fmla="*/ 1301960 h 6728001"/>
              <a:gd name="connsiteX7-9001" fmla="*/ 3187869 w 3450405"/>
              <a:gd name="connsiteY7-9002" fmla="*/ 1178135 h 6728001"/>
              <a:gd name="connsiteX8-9003" fmla="*/ 2421106 w 3450405"/>
              <a:gd name="connsiteY8-9004" fmla="*/ 1821072 h 6728001"/>
              <a:gd name="connsiteX9-9005" fmla="*/ 2764006 w 3450405"/>
              <a:gd name="connsiteY9-9006" fmla="*/ 563772 h 6728001"/>
              <a:gd name="connsiteX10-9007" fmla="*/ 2487781 w 3450405"/>
              <a:gd name="connsiteY10-9008" fmla="*/ 397084 h 6728001"/>
              <a:gd name="connsiteX11-9009" fmla="*/ 2082867 w 3450405"/>
              <a:gd name="connsiteY11-9010" fmla="*/ 1638442 h 6728001"/>
              <a:gd name="connsiteX12-9011" fmla="*/ 2082969 w 3450405"/>
              <a:gd name="connsiteY12-9012" fmla="*/ 154197 h 6728001"/>
              <a:gd name="connsiteX13-9013" fmla="*/ 1768643 w 3450405"/>
              <a:gd name="connsiteY13-9014" fmla="*/ 163723 h 6728001"/>
              <a:gd name="connsiteX14-9015" fmla="*/ 1563856 w 3450405"/>
              <a:gd name="connsiteY14-9016" fmla="*/ 1559134 h 6728001"/>
              <a:gd name="connsiteX15-9017" fmla="*/ 1482893 w 3450405"/>
              <a:gd name="connsiteY15-9018" fmla="*/ 378035 h 6728001"/>
              <a:gd name="connsiteX16-9019" fmla="*/ 1197144 w 3450405"/>
              <a:gd name="connsiteY16-9020" fmla="*/ 368510 h 6728001"/>
              <a:gd name="connsiteX17-9021" fmla="*/ 1188171 w 3450405"/>
              <a:gd name="connsiteY17-9022" fmla="*/ 1717750 h 6728001"/>
              <a:gd name="connsiteX18-9023" fmla="*/ 909084 w 3450405"/>
              <a:gd name="connsiteY18-9024" fmla="*/ 2336423 h 6728001"/>
              <a:gd name="connsiteX19-9025" fmla="*/ 227494 w 3450405"/>
              <a:gd name="connsiteY19-9026" fmla="*/ 1822074 h 6728001"/>
              <a:gd name="connsiteX20-9027" fmla="*/ 159816 w 3450405"/>
              <a:gd name="connsiteY20-9028" fmla="*/ 2133742 h 6728001"/>
              <a:gd name="connsiteX21-9029" fmla="*/ 669507 w 3450405"/>
              <a:gd name="connsiteY21-9030" fmla="*/ 2806910 h 6728001"/>
              <a:gd name="connsiteX22-9031" fmla="*/ 1330494 w 3450405"/>
              <a:gd name="connsiteY22-9032" fmla="*/ 3583198 h 6728001"/>
              <a:gd name="connsiteX23-9033" fmla="*/ 1506706 w 3450405"/>
              <a:gd name="connsiteY23-9034" fmla="*/ 4107073 h 6728001"/>
              <a:gd name="connsiteX24-9035" fmla="*/ 1313917 w 3450405"/>
              <a:gd name="connsiteY24-9036" fmla="*/ 6728001 h 6728001"/>
              <a:gd name="connsiteX0-9037" fmla="*/ 1313917 w 3450405"/>
              <a:gd name="connsiteY0-9038" fmla="*/ 6728001 h 6728001"/>
              <a:gd name="connsiteX1-9039" fmla="*/ 3080150 w 3450405"/>
              <a:gd name="connsiteY1-9040" fmla="*/ 6709503 h 6728001"/>
              <a:gd name="connsiteX2-9041" fmla="*/ 2530643 w 3450405"/>
              <a:gd name="connsiteY2-9042" fmla="*/ 3878472 h 6728001"/>
              <a:gd name="connsiteX3-9043" fmla="*/ 2442955 w 3450405"/>
              <a:gd name="connsiteY3-9044" fmla="*/ 3482959 h 6728001"/>
              <a:gd name="connsiteX4-9045" fmla="*/ 2713620 w 3450405"/>
              <a:gd name="connsiteY4-9046" fmla="*/ 2866616 h 6728001"/>
              <a:gd name="connsiteX5-9047" fmla="*/ 2754481 w 3450405"/>
              <a:gd name="connsiteY5-9048" fmla="*/ 2192548 h 6728001"/>
              <a:gd name="connsiteX6-9049" fmla="*/ 3402181 w 3450405"/>
              <a:gd name="connsiteY6-9050" fmla="*/ 1301960 h 6728001"/>
              <a:gd name="connsiteX7-9051" fmla="*/ 3187869 w 3450405"/>
              <a:gd name="connsiteY7-9052" fmla="*/ 1178135 h 6728001"/>
              <a:gd name="connsiteX8-9053" fmla="*/ 2421106 w 3450405"/>
              <a:gd name="connsiteY8-9054" fmla="*/ 1821072 h 6728001"/>
              <a:gd name="connsiteX9-9055" fmla="*/ 2764006 w 3450405"/>
              <a:gd name="connsiteY9-9056" fmla="*/ 563772 h 6728001"/>
              <a:gd name="connsiteX10-9057" fmla="*/ 2487781 w 3450405"/>
              <a:gd name="connsiteY10-9058" fmla="*/ 397084 h 6728001"/>
              <a:gd name="connsiteX11-9059" fmla="*/ 2034792 w 3450405"/>
              <a:gd name="connsiteY11-9060" fmla="*/ 1645310 h 6728001"/>
              <a:gd name="connsiteX12-9061" fmla="*/ 2082969 w 3450405"/>
              <a:gd name="connsiteY12-9062" fmla="*/ 154197 h 6728001"/>
              <a:gd name="connsiteX13-9063" fmla="*/ 1768643 w 3450405"/>
              <a:gd name="connsiteY13-9064" fmla="*/ 163723 h 6728001"/>
              <a:gd name="connsiteX14-9065" fmla="*/ 1563856 w 3450405"/>
              <a:gd name="connsiteY14-9066" fmla="*/ 1559134 h 6728001"/>
              <a:gd name="connsiteX15-9067" fmla="*/ 1482893 w 3450405"/>
              <a:gd name="connsiteY15-9068" fmla="*/ 378035 h 6728001"/>
              <a:gd name="connsiteX16-9069" fmla="*/ 1197144 w 3450405"/>
              <a:gd name="connsiteY16-9070" fmla="*/ 368510 h 6728001"/>
              <a:gd name="connsiteX17-9071" fmla="*/ 1188171 w 3450405"/>
              <a:gd name="connsiteY17-9072" fmla="*/ 1717750 h 6728001"/>
              <a:gd name="connsiteX18-9073" fmla="*/ 909084 w 3450405"/>
              <a:gd name="connsiteY18-9074" fmla="*/ 2336423 h 6728001"/>
              <a:gd name="connsiteX19-9075" fmla="*/ 227494 w 3450405"/>
              <a:gd name="connsiteY19-9076" fmla="*/ 1822074 h 6728001"/>
              <a:gd name="connsiteX20-9077" fmla="*/ 159816 w 3450405"/>
              <a:gd name="connsiteY20-9078" fmla="*/ 2133742 h 6728001"/>
              <a:gd name="connsiteX21-9079" fmla="*/ 669507 w 3450405"/>
              <a:gd name="connsiteY21-9080" fmla="*/ 2806910 h 6728001"/>
              <a:gd name="connsiteX22-9081" fmla="*/ 1330494 w 3450405"/>
              <a:gd name="connsiteY22-9082" fmla="*/ 3583198 h 6728001"/>
              <a:gd name="connsiteX23-9083" fmla="*/ 1506706 w 3450405"/>
              <a:gd name="connsiteY23-9084" fmla="*/ 4107073 h 6728001"/>
              <a:gd name="connsiteX24-9085" fmla="*/ 1313917 w 3450405"/>
              <a:gd name="connsiteY24-9086" fmla="*/ 6728001 h 6728001"/>
              <a:gd name="connsiteX0-9087" fmla="*/ 1313917 w 3450405"/>
              <a:gd name="connsiteY0-9088" fmla="*/ 6728001 h 6728001"/>
              <a:gd name="connsiteX1-9089" fmla="*/ 3080150 w 3450405"/>
              <a:gd name="connsiteY1-9090" fmla="*/ 6709503 h 6728001"/>
              <a:gd name="connsiteX2-9091" fmla="*/ 2530643 w 3450405"/>
              <a:gd name="connsiteY2-9092" fmla="*/ 3878472 h 6728001"/>
              <a:gd name="connsiteX3-9093" fmla="*/ 2442955 w 3450405"/>
              <a:gd name="connsiteY3-9094" fmla="*/ 3482959 h 6728001"/>
              <a:gd name="connsiteX4-9095" fmla="*/ 2713620 w 3450405"/>
              <a:gd name="connsiteY4-9096" fmla="*/ 2866616 h 6728001"/>
              <a:gd name="connsiteX5-9097" fmla="*/ 2754481 w 3450405"/>
              <a:gd name="connsiteY5-9098" fmla="*/ 2192548 h 6728001"/>
              <a:gd name="connsiteX6-9099" fmla="*/ 3402181 w 3450405"/>
              <a:gd name="connsiteY6-9100" fmla="*/ 1301960 h 6728001"/>
              <a:gd name="connsiteX7-9101" fmla="*/ 3187869 w 3450405"/>
              <a:gd name="connsiteY7-9102" fmla="*/ 1178135 h 6728001"/>
              <a:gd name="connsiteX8-9103" fmla="*/ 2421106 w 3450405"/>
              <a:gd name="connsiteY8-9104" fmla="*/ 1821072 h 6728001"/>
              <a:gd name="connsiteX9-9105" fmla="*/ 2764006 w 3450405"/>
              <a:gd name="connsiteY9-9106" fmla="*/ 563772 h 6728001"/>
              <a:gd name="connsiteX10-9107" fmla="*/ 2487781 w 3450405"/>
              <a:gd name="connsiteY10-9108" fmla="*/ 397084 h 6728001"/>
              <a:gd name="connsiteX11-9109" fmla="*/ 2034792 w 3450405"/>
              <a:gd name="connsiteY11-9110" fmla="*/ 1645310 h 6728001"/>
              <a:gd name="connsiteX12-9111" fmla="*/ 2082969 w 3450405"/>
              <a:gd name="connsiteY12-9112" fmla="*/ 154197 h 6728001"/>
              <a:gd name="connsiteX13-9113" fmla="*/ 1768643 w 3450405"/>
              <a:gd name="connsiteY13-9114" fmla="*/ 163723 h 6728001"/>
              <a:gd name="connsiteX14-9115" fmla="*/ 1563856 w 3450405"/>
              <a:gd name="connsiteY14-9116" fmla="*/ 1559134 h 6728001"/>
              <a:gd name="connsiteX15-9117" fmla="*/ 1482893 w 3450405"/>
              <a:gd name="connsiteY15-9118" fmla="*/ 378035 h 6728001"/>
              <a:gd name="connsiteX16-9119" fmla="*/ 1197144 w 3450405"/>
              <a:gd name="connsiteY16-9120" fmla="*/ 368510 h 6728001"/>
              <a:gd name="connsiteX17-9121" fmla="*/ 1188171 w 3450405"/>
              <a:gd name="connsiteY17-9122" fmla="*/ 1717750 h 6728001"/>
              <a:gd name="connsiteX18-9123" fmla="*/ 909084 w 3450405"/>
              <a:gd name="connsiteY18-9124" fmla="*/ 2336423 h 6728001"/>
              <a:gd name="connsiteX19-9125" fmla="*/ 227494 w 3450405"/>
              <a:gd name="connsiteY19-9126" fmla="*/ 1822074 h 6728001"/>
              <a:gd name="connsiteX20-9127" fmla="*/ 159816 w 3450405"/>
              <a:gd name="connsiteY20-9128" fmla="*/ 2133742 h 6728001"/>
              <a:gd name="connsiteX21-9129" fmla="*/ 669507 w 3450405"/>
              <a:gd name="connsiteY21-9130" fmla="*/ 2806910 h 6728001"/>
              <a:gd name="connsiteX22-9131" fmla="*/ 1330494 w 3450405"/>
              <a:gd name="connsiteY22-9132" fmla="*/ 3583198 h 6728001"/>
              <a:gd name="connsiteX23-9133" fmla="*/ 1506706 w 3450405"/>
              <a:gd name="connsiteY23-9134" fmla="*/ 4107073 h 6728001"/>
              <a:gd name="connsiteX24-9135" fmla="*/ 1313917 w 3450405"/>
              <a:gd name="connsiteY24-9136" fmla="*/ 6728001 h 6728001"/>
              <a:gd name="connsiteX0-9137" fmla="*/ 1313917 w 3450405"/>
              <a:gd name="connsiteY0-9138" fmla="*/ 6728001 h 6728001"/>
              <a:gd name="connsiteX1-9139" fmla="*/ 3080150 w 3450405"/>
              <a:gd name="connsiteY1-9140" fmla="*/ 6709503 h 6728001"/>
              <a:gd name="connsiteX2-9141" fmla="*/ 2530643 w 3450405"/>
              <a:gd name="connsiteY2-9142" fmla="*/ 3878472 h 6728001"/>
              <a:gd name="connsiteX3-9143" fmla="*/ 2442955 w 3450405"/>
              <a:gd name="connsiteY3-9144" fmla="*/ 3482959 h 6728001"/>
              <a:gd name="connsiteX4-9145" fmla="*/ 2713620 w 3450405"/>
              <a:gd name="connsiteY4-9146" fmla="*/ 2866616 h 6728001"/>
              <a:gd name="connsiteX5-9147" fmla="*/ 2754481 w 3450405"/>
              <a:gd name="connsiteY5-9148" fmla="*/ 2192548 h 6728001"/>
              <a:gd name="connsiteX6-9149" fmla="*/ 3402181 w 3450405"/>
              <a:gd name="connsiteY6-9150" fmla="*/ 1301960 h 6728001"/>
              <a:gd name="connsiteX7-9151" fmla="*/ 3187869 w 3450405"/>
              <a:gd name="connsiteY7-9152" fmla="*/ 1178135 h 6728001"/>
              <a:gd name="connsiteX8-9153" fmla="*/ 2421106 w 3450405"/>
              <a:gd name="connsiteY8-9154" fmla="*/ 1821072 h 6728001"/>
              <a:gd name="connsiteX9-9155" fmla="*/ 2764006 w 3450405"/>
              <a:gd name="connsiteY9-9156" fmla="*/ 563772 h 6728001"/>
              <a:gd name="connsiteX10-9157" fmla="*/ 2487781 w 3450405"/>
              <a:gd name="connsiteY10-9158" fmla="*/ 397084 h 6728001"/>
              <a:gd name="connsiteX11-9159" fmla="*/ 2034792 w 3450405"/>
              <a:gd name="connsiteY11-9160" fmla="*/ 1645310 h 6728001"/>
              <a:gd name="connsiteX12-9161" fmla="*/ 2082969 w 3450405"/>
              <a:gd name="connsiteY12-9162" fmla="*/ 154197 h 6728001"/>
              <a:gd name="connsiteX13-9163" fmla="*/ 1768643 w 3450405"/>
              <a:gd name="connsiteY13-9164" fmla="*/ 163723 h 6728001"/>
              <a:gd name="connsiteX14-9165" fmla="*/ 1563856 w 3450405"/>
              <a:gd name="connsiteY14-9166" fmla="*/ 1559134 h 6728001"/>
              <a:gd name="connsiteX15-9167" fmla="*/ 1482893 w 3450405"/>
              <a:gd name="connsiteY15-9168" fmla="*/ 378035 h 6728001"/>
              <a:gd name="connsiteX16-9169" fmla="*/ 1197144 w 3450405"/>
              <a:gd name="connsiteY16-9170" fmla="*/ 368510 h 6728001"/>
              <a:gd name="connsiteX17-9171" fmla="*/ 1188171 w 3450405"/>
              <a:gd name="connsiteY17-9172" fmla="*/ 1717750 h 6728001"/>
              <a:gd name="connsiteX18-9173" fmla="*/ 909084 w 3450405"/>
              <a:gd name="connsiteY18-9174" fmla="*/ 2336423 h 6728001"/>
              <a:gd name="connsiteX19-9175" fmla="*/ 227494 w 3450405"/>
              <a:gd name="connsiteY19-9176" fmla="*/ 1822074 h 6728001"/>
              <a:gd name="connsiteX20-9177" fmla="*/ 159816 w 3450405"/>
              <a:gd name="connsiteY20-9178" fmla="*/ 2133742 h 6728001"/>
              <a:gd name="connsiteX21-9179" fmla="*/ 669507 w 3450405"/>
              <a:gd name="connsiteY21-9180" fmla="*/ 2806910 h 6728001"/>
              <a:gd name="connsiteX22-9181" fmla="*/ 1330494 w 3450405"/>
              <a:gd name="connsiteY22-9182" fmla="*/ 3583198 h 6728001"/>
              <a:gd name="connsiteX23-9183" fmla="*/ 1506706 w 3450405"/>
              <a:gd name="connsiteY23-9184" fmla="*/ 4107073 h 6728001"/>
              <a:gd name="connsiteX24-9185" fmla="*/ 1313917 w 3450405"/>
              <a:gd name="connsiteY24-9186" fmla="*/ 6728001 h 6728001"/>
              <a:gd name="connsiteX0-9187" fmla="*/ 1313917 w 3450405"/>
              <a:gd name="connsiteY0-9188" fmla="*/ 6728001 h 6728001"/>
              <a:gd name="connsiteX1-9189" fmla="*/ 3080150 w 3450405"/>
              <a:gd name="connsiteY1-9190" fmla="*/ 6709503 h 6728001"/>
              <a:gd name="connsiteX2-9191" fmla="*/ 2530643 w 3450405"/>
              <a:gd name="connsiteY2-9192" fmla="*/ 3878472 h 6728001"/>
              <a:gd name="connsiteX3-9193" fmla="*/ 2442955 w 3450405"/>
              <a:gd name="connsiteY3-9194" fmla="*/ 3482959 h 6728001"/>
              <a:gd name="connsiteX4-9195" fmla="*/ 2713620 w 3450405"/>
              <a:gd name="connsiteY4-9196" fmla="*/ 2866616 h 6728001"/>
              <a:gd name="connsiteX5-9197" fmla="*/ 2754481 w 3450405"/>
              <a:gd name="connsiteY5-9198" fmla="*/ 2192548 h 6728001"/>
              <a:gd name="connsiteX6-9199" fmla="*/ 3402181 w 3450405"/>
              <a:gd name="connsiteY6-9200" fmla="*/ 1301960 h 6728001"/>
              <a:gd name="connsiteX7-9201" fmla="*/ 3187869 w 3450405"/>
              <a:gd name="connsiteY7-9202" fmla="*/ 1178135 h 6728001"/>
              <a:gd name="connsiteX8-9203" fmla="*/ 2421106 w 3450405"/>
              <a:gd name="connsiteY8-9204" fmla="*/ 1821072 h 6728001"/>
              <a:gd name="connsiteX9-9205" fmla="*/ 2764006 w 3450405"/>
              <a:gd name="connsiteY9-9206" fmla="*/ 563772 h 6728001"/>
              <a:gd name="connsiteX10-9207" fmla="*/ 2487781 w 3450405"/>
              <a:gd name="connsiteY10-9208" fmla="*/ 397084 h 6728001"/>
              <a:gd name="connsiteX11-9209" fmla="*/ 2034792 w 3450405"/>
              <a:gd name="connsiteY11-9210" fmla="*/ 1645310 h 6728001"/>
              <a:gd name="connsiteX12-9211" fmla="*/ 2082969 w 3450405"/>
              <a:gd name="connsiteY12-9212" fmla="*/ 154197 h 6728001"/>
              <a:gd name="connsiteX13-9213" fmla="*/ 1768643 w 3450405"/>
              <a:gd name="connsiteY13-9214" fmla="*/ 163723 h 6728001"/>
              <a:gd name="connsiteX14-9215" fmla="*/ 1625667 w 3450405"/>
              <a:gd name="connsiteY14-9216" fmla="*/ 1620945 h 6728001"/>
              <a:gd name="connsiteX15-9217" fmla="*/ 1482893 w 3450405"/>
              <a:gd name="connsiteY15-9218" fmla="*/ 378035 h 6728001"/>
              <a:gd name="connsiteX16-9219" fmla="*/ 1197144 w 3450405"/>
              <a:gd name="connsiteY16-9220" fmla="*/ 368510 h 6728001"/>
              <a:gd name="connsiteX17-9221" fmla="*/ 1188171 w 3450405"/>
              <a:gd name="connsiteY17-9222" fmla="*/ 1717750 h 6728001"/>
              <a:gd name="connsiteX18-9223" fmla="*/ 909084 w 3450405"/>
              <a:gd name="connsiteY18-9224" fmla="*/ 2336423 h 6728001"/>
              <a:gd name="connsiteX19-9225" fmla="*/ 227494 w 3450405"/>
              <a:gd name="connsiteY19-9226" fmla="*/ 1822074 h 6728001"/>
              <a:gd name="connsiteX20-9227" fmla="*/ 159816 w 3450405"/>
              <a:gd name="connsiteY20-9228" fmla="*/ 2133742 h 6728001"/>
              <a:gd name="connsiteX21-9229" fmla="*/ 669507 w 3450405"/>
              <a:gd name="connsiteY21-9230" fmla="*/ 2806910 h 6728001"/>
              <a:gd name="connsiteX22-9231" fmla="*/ 1330494 w 3450405"/>
              <a:gd name="connsiteY22-9232" fmla="*/ 3583198 h 6728001"/>
              <a:gd name="connsiteX23-9233" fmla="*/ 1506706 w 3450405"/>
              <a:gd name="connsiteY23-9234" fmla="*/ 4107073 h 6728001"/>
              <a:gd name="connsiteX24-9235" fmla="*/ 1313917 w 3450405"/>
              <a:gd name="connsiteY24-9236" fmla="*/ 6728001 h 6728001"/>
              <a:gd name="connsiteX0-9237" fmla="*/ 1313917 w 3450405"/>
              <a:gd name="connsiteY0-9238" fmla="*/ 6728001 h 6728001"/>
              <a:gd name="connsiteX1-9239" fmla="*/ 3080150 w 3450405"/>
              <a:gd name="connsiteY1-9240" fmla="*/ 6709503 h 6728001"/>
              <a:gd name="connsiteX2-9241" fmla="*/ 2530643 w 3450405"/>
              <a:gd name="connsiteY2-9242" fmla="*/ 3878472 h 6728001"/>
              <a:gd name="connsiteX3-9243" fmla="*/ 2442955 w 3450405"/>
              <a:gd name="connsiteY3-9244" fmla="*/ 3482959 h 6728001"/>
              <a:gd name="connsiteX4-9245" fmla="*/ 2713620 w 3450405"/>
              <a:gd name="connsiteY4-9246" fmla="*/ 2866616 h 6728001"/>
              <a:gd name="connsiteX5-9247" fmla="*/ 2754481 w 3450405"/>
              <a:gd name="connsiteY5-9248" fmla="*/ 2192548 h 6728001"/>
              <a:gd name="connsiteX6-9249" fmla="*/ 3402181 w 3450405"/>
              <a:gd name="connsiteY6-9250" fmla="*/ 1301960 h 6728001"/>
              <a:gd name="connsiteX7-9251" fmla="*/ 3187869 w 3450405"/>
              <a:gd name="connsiteY7-9252" fmla="*/ 1178135 h 6728001"/>
              <a:gd name="connsiteX8-9253" fmla="*/ 2421106 w 3450405"/>
              <a:gd name="connsiteY8-9254" fmla="*/ 1821072 h 6728001"/>
              <a:gd name="connsiteX9-9255" fmla="*/ 2764006 w 3450405"/>
              <a:gd name="connsiteY9-9256" fmla="*/ 563772 h 6728001"/>
              <a:gd name="connsiteX10-9257" fmla="*/ 2487781 w 3450405"/>
              <a:gd name="connsiteY10-9258" fmla="*/ 397084 h 6728001"/>
              <a:gd name="connsiteX11-9259" fmla="*/ 2034792 w 3450405"/>
              <a:gd name="connsiteY11-9260" fmla="*/ 1645310 h 6728001"/>
              <a:gd name="connsiteX12-9261" fmla="*/ 2082969 w 3450405"/>
              <a:gd name="connsiteY12-9262" fmla="*/ 154197 h 6728001"/>
              <a:gd name="connsiteX13-9263" fmla="*/ 1768643 w 3450405"/>
              <a:gd name="connsiteY13-9264" fmla="*/ 163723 h 6728001"/>
              <a:gd name="connsiteX14-9265" fmla="*/ 1625667 w 3450405"/>
              <a:gd name="connsiteY14-9266" fmla="*/ 1620945 h 6728001"/>
              <a:gd name="connsiteX15-9267" fmla="*/ 1482893 w 3450405"/>
              <a:gd name="connsiteY15-9268" fmla="*/ 378035 h 6728001"/>
              <a:gd name="connsiteX16-9269" fmla="*/ 1197144 w 3450405"/>
              <a:gd name="connsiteY16-9270" fmla="*/ 368510 h 6728001"/>
              <a:gd name="connsiteX17-9271" fmla="*/ 1188171 w 3450405"/>
              <a:gd name="connsiteY17-9272" fmla="*/ 1717750 h 6728001"/>
              <a:gd name="connsiteX18-9273" fmla="*/ 909084 w 3450405"/>
              <a:gd name="connsiteY18-9274" fmla="*/ 2336423 h 6728001"/>
              <a:gd name="connsiteX19-9275" fmla="*/ 227494 w 3450405"/>
              <a:gd name="connsiteY19-9276" fmla="*/ 1822074 h 6728001"/>
              <a:gd name="connsiteX20-9277" fmla="*/ 159816 w 3450405"/>
              <a:gd name="connsiteY20-9278" fmla="*/ 2133742 h 6728001"/>
              <a:gd name="connsiteX21-9279" fmla="*/ 669507 w 3450405"/>
              <a:gd name="connsiteY21-9280" fmla="*/ 2806910 h 6728001"/>
              <a:gd name="connsiteX22-9281" fmla="*/ 1330494 w 3450405"/>
              <a:gd name="connsiteY22-9282" fmla="*/ 3583198 h 6728001"/>
              <a:gd name="connsiteX23-9283" fmla="*/ 1506706 w 3450405"/>
              <a:gd name="connsiteY23-9284" fmla="*/ 4107073 h 6728001"/>
              <a:gd name="connsiteX24-9285" fmla="*/ 1313917 w 3450405"/>
              <a:gd name="connsiteY24-9286" fmla="*/ 6728001 h 6728001"/>
              <a:gd name="connsiteX0-9287" fmla="*/ 1313917 w 3450405"/>
              <a:gd name="connsiteY0-9288" fmla="*/ 6728001 h 6728001"/>
              <a:gd name="connsiteX1-9289" fmla="*/ 3080150 w 3450405"/>
              <a:gd name="connsiteY1-9290" fmla="*/ 6709503 h 6728001"/>
              <a:gd name="connsiteX2-9291" fmla="*/ 2530643 w 3450405"/>
              <a:gd name="connsiteY2-9292" fmla="*/ 3878472 h 6728001"/>
              <a:gd name="connsiteX3-9293" fmla="*/ 2442955 w 3450405"/>
              <a:gd name="connsiteY3-9294" fmla="*/ 3482959 h 6728001"/>
              <a:gd name="connsiteX4-9295" fmla="*/ 2713620 w 3450405"/>
              <a:gd name="connsiteY4-9296" fmla="*/ 2866616 h 6728001"/>
              <a:gd name="connsiteX5-9297" fmla="*/ 2754481 w 3450405"/>
              <a:gd name="connsiteY5-9298" fmla="*/ 2192548 h 6728001"/>
              <a:gd name="connsiteX6-9299" fmla="*/ 3402181 w 3450405"/>
              <a:gd name="connsiteY6-9300" fmla="*/ 1301960 h 6728001"/>
              <a:gd name="connsiteX7-9301" fmla="*/ 3187869 w 3450405"/>
              <a:gd name="connsiteY7-9302" fmla="*/ 1178135 h 6728001"/>
              <a:gd name="connsiteX8-9303" fmla="*/ 2421106 w 3450405"/>
              <a:gd name="connsiteY8-9304" fmla="*/ 1821072 h 6728001"/>
              <a:gd name="connsiteX9-9305" fmla="*/ 2764006 w 3450405"/>
              <a:gd name="connsiteY9-9306" fmla="*/ 563772 h 6728001"/>
              <a:gd name="connsiteX10-9307" fmla="*/ 2487781 w 3450405"/>
              <a:gd name="connsiteY10-9308" fmla="*/ 397084 h 6728001"/>
              <a:gd name="connsiteX11-9309" fmla="*/ 2034792 w 3450405"/>
              <a:gd name="connsiteY11-9310" fmla="*/ 1645310 h 6728001"/>
              <a:gd name="connsiteX12-9311" fmla="*/ 2082969 w 3450405"/>
              <a:gd name="connsiteY12-9312" fmla="*/ 154197 h 6728001"/>
              <a:gd name="connsiteX13-9313" fmla="*/ 1768643 w 3450405"/>
              <a:gd name="connsiteY13-9314" fmla="*/ 163723 h 6728001"/>
              <a:gd name="connsiteX14-9315" fmla="*/ 1625667 w 3450405"/>
              <a:gd name="connsiteY14-9316" fmla="*/ 1620945 h 6728001"/>
              <a:gd name="connsiteX15-9317" fmla="*/ 1482893 w 3450405"/>
              <a:gd name="connsiteY15-9318" fmla="*/ 378035 h 6728001"/>
              <a:gd name="connsiteX16-9319" fmla="*/ 1197144 w 3450405"/>
              <a:gd name="connsiteY16-9320" fmla="*/ 368510 h 6728001"/>
              <a:gd name="connsiteX17-9321" fmla="*/ 1188171 w 3450405"/>
              <a:gd name="connsiteY17-9322" fmla="*/ 1717750 h 6728001"/>
              <a:gd name="connsiteX18-9323" fmla="*/ 909084 w 3450405"/>
              <a:gd name="connsiteY18-9324" fmla="*/ 2336423 h 6728001"/>
              <a:gd name="connsiteX19-9325" fmla="*/ 227494 w 3450405"/>
              <a:gd name="connsiteY19-9326" fmla="*/ 1822074 h 6728001"/>
              <a:gd name="connsiteX20-9327" fmla="*/ 159816 w 3450405"/>
              <a:gd name="connsiteY20-9328" fmla="*/ 2133742 h 6728001"/>
              <a:gd name="connsiteX21-9329" fmla="*/ 669507 w 3450405"/>
              <a:gd name="connsiteY21-9330" fmla="*/ 2806910 h 6728001"/>
              <a:gd name="connsiteX22-9331" fmla="*/ 1330494 w 3450405"/>
              <a:gd name="connsiteY22-9332" fmla="*/ 3583198 h 6728001"/>
              <a:gd name="connsiteX23-9333" fmla="*/ 1506706 w 3450405"/>
              <a:gd name="connsiteY23-9334" fmla="*/ 4107073 h 6728001"/>
              <a:gd name="connsiteX24-9335" fmla="*/ 1313917 w 3450405"/>
              <a:gd name="connsiteY24-9336" fmla="*/ 6728001 h 6728001"/>
              <a:gd name="connsiteX0-9337" fmla="*/ 1313917 w 3432541"/>
              <a:gd name="connsiteY0-9338" fmla="*/ 6728001 h 6728001"/>
              <a:gd name="connsiteX1-9339" fmla="*/ 3080150 w 3432541"/>
              <a:gd name="connsiteY1-9340" fmla="*/ 6709503 h 6728001"/>
              <a:gd name="connsiteX2-9341" fmla="*/ 2530643 w 3432541"/>
              <a:gd name="connsiteY2-9342" fmla="*/ 3878472 h 6728001"/>
              <a:gd name="connsiteX3-9343" fmla="*/ 2442955 w 3432541"/>
              <a:gd name="connsiteY3-9344" fmla="*/ 3482959 h 6728001"/>
              <a:gd name="connsiteX4-9345" fmla="*/ 2713620 w 3432541"/>
              <a:gd name="connsiteY4-9346" fmla="*/ 2866616 h 6728001"/>
              <a:gd name="connsiteX5-9347" fmla="*/ 2754481 w 3432541"/>
              <a:gd name="connsiteY5-9348" fmla="*/ 2192548 h 6728001"/>
              <a:gd name="connsiteX6-9349" fmla="*/ 3402181 w 3432541"/>
              <a:gd name="connsiteY6-9350" fmla="*/ 1301960 h 6728001"/>
              <a:gd name="connsiteX7-9351" fmla="*/ 3016174 w 3432541"/>
              <a:gd name="connsiteY7-9352" fmla="*/ 1075118 h 6728001"/>
              <a:gd name="connsiteX8-9353" fmla="*/ 2421106 w 3432541"/>
              <a:gd name="connsiteY8-9354" fmla="*/ 1821072 h 6728001"/>
              <a:gd name="connsiteX9-9355" fmla="*/ 2764006 w 3432541"/>
              <a:gd name="connsiteY9-9356" fmla="*/ 563772 h 6728001"/>
              <a:gd name="connsiteX10-9357" fmla="*/ 2487781 w 3432541"/>
              <a:gd name="connsiteY10-9358" fmla="*/ 397084 h 6728001"/>
              <a:gd name="connsiteX11-9359" fmla="*/ 2034792 w 3432541"/>
              <a:gd name="connsiteY11-9360" fmla="*/ 1645310 h 6728001"/>
              <a:gd name="connsiteX12-9361" fmla="*/ 2082969 w 3432541"/>
              <a:gd name="connsiteY12-9362" fmla="*/ 154197 h 6728001"/>
              <a:gd name="connsiteX13-9363" fmla="*/ 1768643 w 3432541"/>
              <a:gd name="connsiteY13-9364" fmla="*/ 163723 h 6728001"/>
              <a:gd name="connsiteX14-9365" fmla="*/ 1625667 w 3432541"/>
              <a:gd name="connsiteY14-9366" fmla="*/ 1620945 h 6728001"/>
              <a:gd name="connsiteX15-9367" fmla="*/ 1482893 w 3432541"/>
              <a:gd name="connsiteY15-9368" fmla="*/ 378035 h 6728001"/>
              <a:gd name="connsiteX16-9369" fmla="*/ 1197144 w 3432541"/>
              <a:gd name="connsiteY16-9370" fmla="*/ 368510 h 6728001"/>
              <a:gd name="connsiteX17-9371" fmla="*/ 1188171 w 3432541"/>
              <a:gd name="connsiteY17-9372" fmla="*/ 1717750 h 6728001"/>
              <a:gd name="connsiteX18-9373" fmla="*/ 909084 w 3432541"/>
              <a:gd name="connsiteY18-9374" fmla="*/ 2336423 h 6728001"/>
              <a:gd name="connsiteX19-9375" fmla="*/ 227494 w 3432541"/>
              <a:gd name="connsiteY19-9376" fmla="*/ 1822074 h 6728001"/>
              <a:gd name="connsiteX20-9377" fmla="*/ 159816 w 3432541"/>
              <a:gd name="connsiteY20-9378" fmla="*/ 2133742 h 6728001"/>
              <a:gd name="connsiteX21-9379" fmla="*/ 669507 w 3432541"/>
              <a:gd name="connsiteY21-9380" fmla="*/ 2806910 h 6728001"/>
              <a:gd name="connsiteX22-9381" fmla="*/ 1330494 w 3432541"/>
              <a:gd name="connsiteY22-9382" fmla="*/ 3583198 h 6728001"/>
              <a:gd name="connsiteX23-9383" fmla="*/ 1506706 w 3432541"/>
              <a:gd name="connsiteY23-9384" fmla="*/ 4107073 h 6728001"/>
              <a:gd name="connsiteX24-9385" fmla="*/ 1313917 w 3432541"/>
              <a:gd name="connsiteY24-9386" fmla="*/ 6728001 h 6728001"/>
              <a:gd name="connsiteX0-9387" fmla="*/ 1313917 w 3314077"/>
              <a:gd name="connsiteY0-9388" fmla="*/ 6728001 h 6728001"/>
              <a:gd name="connsiteX1-9389" fmla="*/ 3080150 w 3314077"/>
              <a:gd name="connsiteY1-9390" fmla="*/ 6709503 h 6728001"/>
              <a:gd name="connsiteX2-9391" fmla="*/ 2530643 w 3314077"/>
              <a:gd name="connsiteY2-9392" fmla="*/ 3878472 h 6728001"/>
              <a:gd name="connsiteX3-9393" fmla="*/ 2442955 w 3314077"/>
              <a:gd name="connsiteY3-9394" fmla="*/ 3482959 h 6728001"/>
              <a:gd name="connsiteX4-9395" fmla="*/ 2713620 w 3314077"/>
              <a:gd name="connsiteY4-9396" fmla="*/ 2866616 h 6728001"/>
              <a:gd name="connsiteX5-9397" fmla="*/ 2754481 w 3314077"/>
              <a:gd name="connsiteY5-9398" fmla="*/ 2192548 h 6728001"/>
              <a:gd name="connsiteX6-9399" fmla="*/ 3271692 w 3314077"/>
              <a:gd name="connsiteY6-9400" fmla="*/ 1150868 h 6728001"/>
              <a:gd name="connsiteX7-9401" fmla="*/ 3016174 w 3314077"/>
              <a:gd name="connsiteY7-9402" fmla="*/ 1075118 h 6728001"/>
              <a:gd name="connsiteX8-9403" fmla="*/ 2421106 w 3314077"/>
              <a:gd name="connsiteY8-9404" fmla="*/ 1821072 h 6728001"/>
              <a:gd name="connsiteX9-9405" fmla="*/ 2764006 w 3314077"/>
              <a:gd name="connsiteY9-9406" fmla="*/ 563772 h 6728001"/>
              <a:gd name="connsiteX10-9407" fmla="*/ 2487781 w 3314077"/>
              <a:gd name="connsiteY10-9408" fmla="*/ 397084 h 6728001"/>
              <a:gd name="connsiteX11-9409" fmla="*/ 2034792 w 3314077"/>
              <a:gd name="connsiteY11-9410" fmla="*/ 1645310 h 6728001"/>
              <a:gd name="connsiteX12-9411" fmla="*/ 2082969 w 3314077"/>
              <a:gd name="connsiteY12-9412" fmla="*/ 154197 h 6728001"/>
              <a:gd name="connsiteX13-9413" fmla="*/ 1768643 w 3314077"/>
              <a:gd name="connsiteY13-9414" fmla="*/ 163723 h 6728001"/>
              <a:gd name="connsiteX14-9415" fmla="*/ 1625667 w 3314077"/>
              <a:gd name="connsiteY14-9416" fmla="*/ 1620945 h 6728001"/>
              <a:gd name="connsiteX15-9417" fmla="*/ 1482893 w 3314077"/>
              <a:gd name="connsiteY15-9418" fmla="*/ 378035 h 6728001"/>
              <a:gd name="connsiteX16-9419" fmla="*/ 1197144 w 3314077"/>
              <a:gd name="connsiteY16-9420" fmla="*/ 368510 h 6728001"/>
              <a:gd name="connsiteX17-9421" fmla="*/ 1188171 w 3314077"/>
              <a:gd name="connsiteY17-9422" fmla="*/ 1717750 h 6728001"/>
              <a:gd name="connsiteX18-9423" fmla="*/ 909084 w 3314077"/>
              <a:gd name="connsiteY18-9424" fmla="*/ 2336423 h 6728001"/>
              <a:gd name="connsiteX19-9425" fmla="*/ 227494 w 3314077"/>
              <a:gd name="connsiteY19-9426" fmla="*/ 1822074 h 6728001"/>
              <a:gd name="connsiteX20-9427" fmla="*/ 159816 w 3314077"/>
              <a:gd name="connsiteY20-9428" fmla="*/ 2133742 h 6728001"/>
              <a:gd name="connsiteX21-9429" fmla="*/ 669507 w 3314077"/>
              <a:gd name="connsiteY21-9430" fmla="*/ 2806910 h 6728001"/>
              <a:gd name="connsiteX22-9431" fmla="*/ 1330494 w 3314077"/>
              <a:gd name="connsiteY22-9432" fmla="*/ 3583198 h 6728001"/>
              <a:gd name="connsiteX23-9433" fmla="*/ 1506706 w 3314077"/>
              <a:gd name="connsiteY23-9434" fmla="*/ 4107073 h 6728001"/>
              <a:gd name="connsiteX24-9435" fmla="*/ 1313917 w 3314077"/>
              <a:gd name="connsiteY24-9436" fmla="*/ 6728001 h 6728001"/>
              <a:gd name="connsiteX0-9437" fmla="*/ 1313917 w 3295291"/>
              <a:gd name="connsiteY0-9438" fmla="*/ 6728001 h 6728001"/>
              <a:gd name="connsiteX1-9439" fmla="*/ 3080150 w 3295291"/>
              <a:gd name="connsiteY1-9440" fmla="*/ 6709503 h 6728001"/>
              <a:gd name="connsiteX2-9441" fmla="*/ 2530643 w 3295291"/>
              <a:gd name="connsiteY2-9442" fmla="*/ 3878472 h 6728001"/>
              <a:gd name="connsiteX3-9443" fmla="*/ 2442955 w 3295291"/>
              <a:gd name="connsiteY3-9444" fmla="*/ 3482959 h 6728001"/>
              <a:gd name="connsiteX4-9445" fmla="*/ 2713620 w 3295291"/>
              <a:gd name="connsiteY4-9446" fmla="*/ 2866616 h 6728001"/>
              <a:gd name="connsiteX5-9447" fmla="*/ 2754481 w 3295291"/>
              <a:gd name="connsiteY5-9448" fmla="*/ 2192548 h 6728001"/>
              <a:gd name="connsiteX6-9449" fmla="*/ 3271692 w 3295291"/>
              <a:gd name="connsiteY6-9450" fmla="*/ 1150868 h 6728001"/>
              <a:gd name="connsiteX7-9451" fmla="*/ 3016174 w 3295291"/>
              <a:gd name="connsiteY7-9452" fmla="*/ 1075118 h 6728001"/>
              <a:gd name="connsiteX8-9453" fmla="*/ 2421106 w 3295291"/>
              <a:gd name="connsiteY8-9454" fmla="*/ 1821072 h 6728001"/>
              <a:gd name="connsiteX9-9455" fmla="*/ 2764006 w 3295291"/>
              <a:gd name="connsiteY9-9456" fmla="*/ 563772 h 6728001"/>
              <a:gd name="connsiteX10-9457" fmla="*/ 2487781 w 3295291"/>
              <a:gd name="connsiteY10-9458" fmla="*/ 397084 h 6728001"/>
              <a:gd name="connsiteX11-9459" fmla="*/ 2034792 w 3295291"/>
              <a:gd name="connsiteY11-9460" fmla="*/ 1645310 h 6728001"/>
              <a:gd name="connsiteX12-9461" fmla="*/ 2082969 w 3295291"/>
              <a:gd name="connsiteY12-9462" fmla="*/ 154197 h 6728001"/>
              <a:gd name="connsiteX13-9463" fmla="*/ 1768643 w 3295291"/>
              <a:gd name="connsiteY13-9464" fmla="*/ 163723 h 6728001"/>
              <a:gd name="connsiteX14-9465" fmla="*/ 1625667 w 3295291"/>
              <a:gd name="connsiteY14-9466" fmla="*/ 1620945 h 6728001"/>
              <a:gd name="connsiteX15-9467" fmla="*/ 1482893 w 3295291"/>
              <a:gd name="connsiteY15-9468" fmla="*/ 378035 h 6728001"/>
              <a:gd name="connsiteX16-9469" fmla="*/ 1197144 w 3295291"/>
              <a:gd name="connsiteY16-9470" fmla="*/ 368510 h 6728001"/>
              <a:gd name="connsiteX17-9471" fmla="*/ 1188171 w 3295291"/>
              <a:gd name="connsiteY17-9472" fmla="*/ 1717750 h 6728001"/>
              <a:gd name="connsiteX18-9473" fmla="*/ 909084 w 3295291"/>
              <a:gd name="connsiteY18-9474" fmla="*/ 2336423 h 6728001"/>
              <a:gd name="connsiteX19-9475" fmla="*/ 227494 w 3295291"/>
              <a:gd name="connsiteY19-9476" fmla="*/ 1822074 h 6728001"/>
              <a:gd name="connsiteX20-9477" fmla="*/ 159816 w 3295291"/>
              <a:gd name="connsiteY20-9478" fmla="*/ 2133742 h 6728001"/>
              <a:gd name="connsiteX21-9479" fmla="*/ 669507 w 3295291"/>
              <a:gd name="connsiteY21-9480" fmla="*/ 2806910 h 6728001"/>
              <a:gd name="connsiteX22-9481" fmla="*/ 1330494 w 3295291"/>
              <a:gd name="connsiteY22-9482" fmla="*/ 3583198 h 6728001"/>
              <a:gd name="connsiteX23-9483" fmla="*/ 1506706 w 3295291"/>
              <a:gd name="connsiteY23-9484" fmla="*/ 4107073 h 6728001"/>
              <a:gd name="connsiteX24-9485" fmla="*/ 1313917 w 3295291"/>
              <a:gd name="connsiteY24-9486" fmla="*/ 6728001 h 6728001"/>
              <a:gd name="connsiteX0-9487" fmla="*/ 1313917 w 3295291"/>
              <a:gd name="connsiteY0-9488" fmla="*/ 6728001 h 6728001"/>
              <a:gd name="connsiteX1-9489" fmla="*/ 3080150 w 3295291"/>
              <a:gd name="connsiteY1-9490" fmla="*/ 6709503 h 6728001"/>
              <a:gd name="connsiteX2-9491" fmla="*/ 2530643 w 3295291"/>
              <a:gd name="connsiteY2-9492" fmla="*/ 3878472 h 6728001"/>
              <a:gd name="connsiteX3-9493" fmla="*/ 2442955 w 3295291"/>
              <a:gd name="connsiteY3-9494" fmla="*/ 3482959 h 6728001"/>
              <a:gd name="connsiteX4-9495" fmla="*/ 2713620 w 3295291"/>
              <a:gd name="connsiteY4-9496" fmla="*/ 2866616 h 6728001"/>
              <a:gd name="connsiteX5-9497" fmla="*/ 2754481 w 3295291"/>
              <a:gd name="connsiteY5-9498" fmla="*/ 2192548 h 6728001"/>
              <a:gd name="connsiteX6-9499" fmla="*/ 3271692 w 3295291"/>
              <a:gd name="connsiteY6-9500" fmla="*/ 1150868 h 6728001"/>
              <a:gd name="connsiteX7-9501" fmla="*/ 3016174 w 3295291"/>
              <a:gd name="connsiteY7-9502" fmla="*/ 1075118 h 6728001"/>
              <a:gd name="connsiteX8-9503" fmla="*/ 2421106 w 3295291"/>
              <a:gd name="connsiteY8-9504" fmla="*/ 1821072 h 6728001"/>
              <a:gd name="connsiteX9-9505" fmla="*/ 2764006 w 3295291"/>
              <a:gd name="connsiteY9-9506" fmla="*/ 563772 h 6728001"/>
              <a:gd name="connsiteX10-9507" fmla="*/ 2487781 w 3295291"/>
              <a:gd name="connsiteY10-9508" fmla="*/ 397084 h 6728001"/>
              <a:gd name="connsiteX11-9509" fmla="*/ 2034792 w 3295291"/>
              <a:gd name="connsiteY11-9510" fmla="*/ 1645310 h 6728001"/>
              <a:gd name="connsiteX12-9511" fmla="*/ 2082969 w 3295291"/>
              <a:gd name="connsiteY12-9512" fmla="*/ 154197 h 6728001"/>
              <a:gd name="connsiteX13-9513" fmla="*/ 1768643 w 3295291"/>
              <a:gd name="connsiteY13-9514" fmla="*/ 163723 h 6728001"/>
              <a:gd name="connsiteX14-9515" fmla="*/ 1625667 w 3295291"/>
              <a:gd name="connsiteY14-9516" fmla="*/ 1620945 h 6728001"/>
              <a:gd name="connsiteX15-9517" fmla="*/ 1482893 w 3295291"/>
              <a:gd name="connsiteY15-9518" fmla="*/ 378035 h 6728001"/>
              <a:gd name="connsiteX16-9519" fmla="*/ 1197144 w 3295291"/>
              <a:gd name="connsiteY16-9520" fmla="*/ 368510 h 6728001"/>
              <a:gd name="connsiteX17-9521" fmla="*/ 1188171 w 3295291"/>
              <a:gd name="connsiteY17-9522" fmla="*/ 1717750 h 6728001"/>
              <a:gd name="connsiteX18-9523" fmla="*/ 909084 w 3295291"/>
              <a:gd name="connsiteY18-9524" fmla="*/ 2336423 h 6728001"/>
              <a:gd name="connsiteX19-9525" fmla="*/ 227494 w 3295291"/>
              <a:gd name="connsiteY19-9526" fmla="*/ 1822074 h 6728001"/>
              <a:gd name="connsiteX20-9527" fmla="*/ 159816 w 3295291"/>
              <a:gd name="connsiteY20-9528" fmla="*/ 2133742 h 6728001"/>
              <a:gd name="connsiteX21-9529" fmla="*/ 669507 w 3295291"/>
              <a:gd name="connsiteY21-9530" fmla="*/ 2806910 h 6728001"/>
              <a:gd name="connsiteX22-9531" fmla="*/ 1330494 w 3295291"/>
              <a:gd name="connsiteY22-9532" fmla="*/ 3583198 h 6728001"/>
              <a:gd name="connsiteX23-9533" fmla="*/ 1506706 w 3295291"/>
              <a:gd name="connsiteY23-9534" fmla="*/ 4107073 h 6728001"/>
              <a:gd name="connsiteX24-9535" fmla="*/ 1313917 w 3295291"/>
              <a:gd name="connsiteY24-9536" fmla="*/ 6728001 h 6728001"/>
              <a:gd name="connsiteX0-9537" fmla="*/ 1313917 w 3292922"/>
              <a:gd name="connsiteY0-9538" fmla="*/ 6728001 h 6728001"/>
              <a:gd name="connsiteX1-9539" fmla="*/ 3080150 w 3292922"/>
              <a:gd name="connsiteY1-9540" fmla="*/ 6709503 h 6728001"/>
              <a:gd name="connsiteX2-9541" fmla="*/ 2530643 w 3292922"/>
              <a:gd name="connsiteY2-9542" fmla="*/ 3878472 h 6728001"/>
              <a:gd name="connsiteX3-9543" fmla="*/ 2442955 w 3292922"/>
              <a:gd name="connsiteY3-9544" fmla="*/ 3482959 h 6728001"/>
              <a:gd name="connsiteX4-9545" fmla="*/ 2713620 w 3292922"/>
              <a:gd name="connsiteY4-9546" fmla="*/ 2866616 h 6728001"/>
              <a:gd name="connsiteX5-9547" fmla="*/ 2754481 w 3292922"/>
              <a:gd name="connsiteY5-9548" fmla="*/ 2192548 h 6728001"/>
              <a:gd name="connsiteX6-9549" fmla="*/ 3271692 w 3292922"/>
              <a:gd name="connsiteY6-9550" fmla="*/ 1150868 h 6728001"/>
              <a:gd name="connsiteX7-9551" fmla="*/ 2988703 w 3292922"/>
              <a:gd name="connsiteY7-9552" fmla="*/ 1054514 h 6728001"/>
              <a:gd name="connsiteX8-9553" fmla="*/ 2421106 w 3292922"/>
              <a:gd name="connsiteY8-9554" fmla="*/ 1821072 h 6728001"/>
              <a:gd name="connsiteX9-9555" fmla="*/ 2764006 w 3292922"/>
              <a:gd name="connsiteY9-9556" fmla="*/ 563772 h 6728001"/>
              <a:gd name="connsiteX10-9557" fmla="*/ 2487781 w 3292922"/>
              <a:gd name="connsiteY10-9558" fmla="*/ 397084 h 6728001"/>
              <a:gd name="connsiteX11-9559" fmla="*/ 2034792 w 3292922"/>
              <a:gd name="connsiteY11-9560" fmla="*/ 1645310 h 6728001"/>
              <a:gd name="connsiteX12-9561" fmla="*/ 2082969 w 3292922"/>
              <a:gd name="connsiteY12-9562" fmla="*/ 154197 h 6728001"/>
              <a:gd name="connsiteX13-9563" fmla="*/ 1768643 w 3292922"/>
              <a:gd name="connsiteY13-9564" fmla="*/ 163723 h 6728001"/>
              <a:gd name="connsiteX14-9565" fmla="*/ 1625667 w 3292922"/>
              <a:gd name="connsiteY14-9566" fmla="*/ 1620945 h 6728001"/>
              <a:gd name="connsiteX15-9567" fmla="*/ 1482893 w 3292922"/>
              <a:gd name="connsiteY15-9568" fmla="*/ 378035 h 6728001"/>
              <a:gd name="connsiteX16-9569" fmla="*/ 1197144 w 3292922"/>
              <a:gd name="connsiteY16-9570" fmla="*/ 368510 h 6728001"/>
              <a:gd name="connsiteX17-9571" fmla="*/ 1188171 w 3292922"/>
              <a:gd name="connsiteY17-9572" fmla="*/ 1717750 h 6728001"/>
              <a:gd name="connsiteX18-9573" fmla="*/ 909084 w 3292922"/>
              <a:gd name="connsiteY18-9574" fmla="*/ 2336423 h 6728001"/>
              <a:gd name="connsiteX19-9575" fmla="*/ 227494 w 3292922"/>
              <a:gd name="connsiteY19-9576" fmla="*/ 1822074 h 6728001"/>
              <a:gd name="connsiteX20-9577" fmla="*/ 159816 w 3292922"/>
              <a:gd name="connsiteY20-9578" fmla="*/ 2133742 h 6728001"/>
              <a:gd name="connsiteX21-9579" fmla="*/ 669507 w 3292922"/>
              <a:gd name="connsiteY21-9580" fmla="*/ 2806910 h 6728001"/>
              <a:gd name="connsiteX22-9581" fmla="*/ 1330494 w 3292922"/>
              <a:gd name="connsiteY22-9582" fmla="*/ 3583198 h 6728001"/>
              <a:gd name="connsiteX23-9583" fmla="*/ 1506706 w 3292922"/>
              <a:gd name="connsiteY23-9584" fmla="*/ 4107073 h 6728001"/>
              <a:gd name="connsiteX24-9585" fmla="*/ 1313917 w 3292922"/>
              <a:gd name="connsiteY24-9586" fmla="*/ 6728001 h 6728001"/>
              <a:gd name="connsiteX0-9587" fmla="*/ 1313917 w 3292922"/>
              <a:gd name="connsiteY0-9588" fmla="*/ 6728001 h 6728001"/>
              <a:gd name="connsiteX1-9589" fmla="*/ 3080150 w 3292922"/>
              <a:gd name="connsiteY1-9590" fmla="*/ 6709503 h 6728001"/>
              <a:gd name="connsiteX2-9591" fmla="*/ 2530643 w 3292922"/>
              <a:gd name="connsiteY2-9592" fmla="*/ 3878472 h 6728001"/>
              <a:gd name="connsiteX3-9593" fmla="*/ 2442955 w 3292922"/>
              <a:gd name="connsiteY3-9594" fmla="*/ 3482959 h 6728001"/>
              <a:gd name="connsiteX4-9595" fmla="*/ 2713620 w 3292922"/>
              <a:gd name="connsiteY4-9596" fmla="*/ 2866616 h 6728001"/>
              <a:gd name="connsiteX5-9597" fmla="*/ 2754481 w 3292922"/>
              <a:gd name="connsiteY5-9598" fmla="*/ 2192548 h 6728001"/>
              <a:gd name="connsiteX6-9599" fmla="*/ 3271692 w 3292922"/>
              <a:gd name="connsiteY6-9600" fmla="*/ 1150868 h 6728001"/>
              <a:gd name="connsiteX7-9601" fmla="*/ 2988703 w 3292922"/>
              <a:gd name="connsiteY7-9602" fmla="*/ 1054514 h 6728001"/>
              <a:gd name="connsiteX8-9603" fmla="*/ 2421106 w 3292922"/>
              <a:gd name="connsiteY8-9604" fmla="*/ 1821072 h 6728001"/>
              <a:gd name="connsiteX9-9605" fmla="*/ 2764006 w 3292922"/>
              <a:gd name="connsiteY9-9606" fmla="*/ 563772 h 6728001"/>
              <a:gd name="connsiteX10-9607" fmla="*/ 2487781 w 3292922"/>
              <a:gd name="connsiteY10-9608" fmla="*/ 397084 h 6728001"/>
              <a:gd name="connsiteX11-9609" fmla="*/ 2034792 w 3292922"/>
              <a:gd name="connsiteY11-9610" fmla="*/ 1645310 h 6728001"/>
              <a:gd name="connsiteX12-9611" fmla="*/ 2082969 w 3292922"/>
              <a:gd name="connsiteY12-9612" fmla="*/ 154197 h 6728001"/>
              <a:gd name="connsiteX13-9613" fmla="*/ 1768643 w 3292922"/>
              <a:gd name="connsiteY13-9614" fmla="*/ 163723 h 6728001"/>
              <a:gd name="connsiteX14-9615" fmla="*/ 1625667 w 3292922"/>
              <a:gd name="connsiteY14-9616" fmla="*/ 1620945 h 6728001"/>
              <a:gd name="connsiteX15-9617" fmla="*/ 1482893 w 3292922"/>
              <a:gd name="connsiteY15-9618" fmla="*/ 378035 h 6728001"/>
              <a:gd name="connsiteX16-9619" fmla="*/ 1197144 w 3292922"/>
              <a:gd name="connsiteY16-9620" fmla="*/ 368510 h 6728001"/>
              <a:gd name="connsiteX17-9621" fmla="*/ 1188171 w 3292922"/>
              <a:gd name="connsiteY17-9622" fmla="*/ 1717750 h 6728001"/>
              <a:gd name="connsiteX18-9623" fmla="*/ 909084 w 3292922"/>
              <a:gd name="connsiteY18-9624" fmla="*/ 2336423 h 6728001"/>
              <a:gd name="connsiteX19-9625" fmla="*/ 227494 w 3292922"/>
              <a:gd name="connsiteY19-9626" fmla="*/ 1822074 h 6728001"/>
              <a:gd name="connsiteX20-9627" fmla="*/ 159816 w 3292922"/>
              <a:gd name="connsiteY20-9628" fmla="*/ 2133742 h 6728001"/>
              <a:gd name="connsiteX21-9629" fmla="*/ 669507 w 3292922"/>
              <a:gd name="connsiteY21-9630" fmla="*/ 2806910 h 6728001"/>
              <a:gd name="connsiteX22-9631" fmla="*/ 1330494 w 3292922"/>
              <a:gd name="connsiteY22-9632" fmla="*/ 3583198 h 6728001"/>
              <a:gd name="connsiteX23-9633" fmla="*/ 1506706 w 3292922"/>
              <a:gd name="connsiteY23-9634" fmla="*/ 4107073 h 6728001"/>
              <a:gd name="connsiteX24-9635" fmla="*/ 1313917 w 3292922"/>
              <a:gd name="connsiteY24-9636" fmla="*/ 6728001 h 6728001"/>
              <a:gd name="connsiteX0-9637" fmla="*/ 1313917 w 3292922"/>
              <a:gd name="connsiteY0-9638" fmla="*/ 6728001 h 6728001"/>
              <a:gd name="connsiteX1-9639" fmla="*/ 3080150 w 3292922"/>
              <a:gd name="connsiteY1-9640" fmla="*/ 6709503 h 6728001"/>
              <a:gd name="connsiteX2-9641" fmla="*/ 2530643 w 3292922"/>
              <a:gd name="connsiteY2-9642" fmla="*/ 3878472 h 6728001"/>
              <a:gd name="connsiteX3-9643" fmla="*/ 2442955 w 3292922"/>
              <a:gd name="connsiteY3-9644" fmla="*/ 3482959 h 6728001"/>
              <a:gd name="connsiteX4-9645" fmla="*/ 2713620 w 3292922"/>
              <a:gd name="connsiteY4-9646" fmla="*/ 2866616 h 6728001"/>
              <a:gd name="connsiteX5-9647" fmla="*/ 2754481 w 3292922"/>
              <a:gd name="connsiteY5-9648" fmla="*/ 2192548 h 6728001"/>
              <a:gd name="connsiteX6-9649" fmla="*/ 3271692 w 3292922"/>
              <a:gd name="connsiteY6-9650" fmla="*/ 1150868 h 6728001"/>
              <a:gd name="connsiteX7-9651" fmla="*/ 2988703 w 3292922"/>
              <a:gd name="connsiteY7-9652" fmla="*/ 1054514 h 6728001"/>
              <a:gd name="connsiteX8-9653" fmla="*/ 2421106 w 3292922"/>
              <a:gd name="connsiteY8-9654" fmla="*/ 1821072 h 6728001"/>
              <a:gd name="connsiteX9-9655" fmla="*/ 2764006 w 3292922"/>
              <a:gd name="connsiteY9-9656" fmla="*/ 563772 h 6728001"/>
              <a:gd name="connsiteX10-9657" fmla="*/ 2487781 w 3292922"/>
              <a:gd name="connsiteY10-9658" fmla="*/ 397084 h 6728001"/>
              <a:gd name="connsiteX11-9659" fmla="*/ 2034792 w 3292922"/>
              <a:gd name="connsiteY11-9660" fmla="*/ 1645310 h 6728001"/>
              <a:gd name="connsiteX12-9661" fmla="*/ 2082969 w 3292922"/>
              <a:gd name="connsiteY12-9662" fmla="*/ 154197 h 6728001"/>
              <a:gd name="connsiteX13-9663" fmla="*/ 1768643 w 3292922"/>
              <a:gd name="connsiteY13-9664" fmla="*/ 163723 h 6728001"/>
              <a:gd name="connsiteX14-9665" fmla="*/ 1625667 w 3292922"/>
              <a:gd name="connsiteY14-9666" fmla="*/ 1620945 h 6728001"/>
              <a:gd name="connsiteX15-9667" fmla="*/ 1482893 w 3292922"/>
              <a:gd name="connsiteY15-9668" fmla="*/ 378035 h 6728001"/>
              <a:gd name="connsiteX16-9669" fmla="*/ 1197144 w 3292922"/>
              <a:gd name="connsiteY16-9670" fmla="*/ 368510 h 6728001"/>
              <a:gd name="connsiteX17-9671" fmla="*/ 1188171 w 3292922"/>
              <a:gd name="connsiteY17-9672" fmla="*/ 1717750 h 6728001"/>
              <a:gd name="connsiteX18-9673" fmla="*/ 909084 w 3292922"/>
              <a:gd name="connsiteY18-9674" fmla="*/ 2336423 h 6728001"/>
              <a:gd name="connsiteX19-9675" fmla="*/ 227494 w 3292922"/>
              <a:gd name="connsiteY19-9676" fmla="*/ 1822074 h 6728001"/>
              <a:gd name="connsiteX20-9677" fmla="*/ 159816 w 3292922"/>
              <a:gd name="connsiteY20-9678" fmla="*/ 2133742 h 6728001"/>
              <a:gd name="connsiteX21-9679" fmla="*/ 669507 w 3292922"/>
              <a:gd name="connsiteY21-9680" fmla="*/ 2806910 h 6728001"/>
              <a:gd name="connsiteX22-9681" fmla="*/ 1330494 w 3292922"/>
              <a:gd name="connsiteY22-9682" fmla="*/ 3583198 h 6728001"/>
              <a:gd name="connsiteX23-9683" fmla="*/ 1506706 w 3292922"/>
              <a:gd name="connsiteY23-9684" fmla="*/ 4107073 h 6728001"/>
              <a:gd name="connsiteX24-9685" fmla="*/ 1313917 w 3292922"/>
              <a:gd name="connsiteY24-9686" fmla="*/ 6728001 h 6728001"/>
              <a:gd name="connsiteX0-9687" fmla="*/ 1313917 w 3292922"/>
              <a:gd name="connsiteY0-9688" fmla="*/ 6728001 h 6728001"/>
              <a:gd name="connsiteX1-9689" fmla="*/ 3080150 w 3292922"/>
              <a:gd name="connsiteY1-9690" fmla="*/ 6709503 h 6728001"/>
              <a:gd name="connsiteX2-9691" fmla="*/ 2530643 w 3292922"/>
              <a:gd name="connsiteY2-9692" fmla="*/ 3878472 h 6728001"/>
              <a:gd name="connsiteX3-9693" fmla="*/ 2442955 w 3292922"/>
              <a:gd name="connsiteY3-9694" fmla="*/ 3482959 h 6728001"/>
              <a:gd name="connsiteX4-9695" fmla="*/ 2713620 w 3292922"/>
              <a:gd name="connsiteY4-9696" fmla="*/ 2866616 h 6728001"/>
              <a:gd name="connsiteX5-9697" fmla="*/ 2754481 w 3292922"/>
              <a:gd name="connsiteY5-9698" fmla="*/ 2192548 h 6728001"/>
              <a:gd name="connsiteX6-9699" fmla="*/ 3271692 w 3292922"/>
              <a:gd name="connsiteY6-9700" fmla="*/ 1150868 h 6728001"/>
              <a:gd name="connsiteX7-9701" fmla="*/ 2988703 w 3292922"/>
              <a:gd name="connsiteY7-9702" fmla="*/ 1054514 h 6728001"/>
              <a:gd name="connsiteX8-9703" fmla="*/ 2421106 w 3292922"/>
              <a:gd name="connsiteY8-9704" fmla="*/ 1821072 h 6728001"/>
              <a:gd name="connsiteX9-9705" fmla="*/ 2764006 w 3292922"/>
              <a:gd name="connsiteY9-9706" fmla="*/ 563772 h 6728001"/>
              <a:gd name="connsiteX10-9707" fmla="*/ 2487781 w 3292922"/>
              <a:gd name="connsiteY10-9708" fmla="*/ 397084 h 6728001"/>
              <a:gd name="connsiteX11-9709" fmla="*/ 2034792 w 3292922"/>
              <a:gd name="connsiteY11-9710" fmla="*/ 1645310 h 6728001"/>
              <a:gd name="connsiteX12-9711" fmla="*/ 2082969 w 3292922"/>
              <a:gd name="connsiteY12-9712" fmla="*/ 154197 h 6728001"/>
              <a:gd name="connsiteX13-9713" fmla="*/ 1768643 w 3292922"/>
              <a:gd name="connsiteY13-9714" fmla="*/ 163723 h 6728001"/>
              <a:gd name="connsiteX14-9715" fmla="*/ 1625667 w 3292922"/>
              <a:gd name="connsiteY14-9716" fmla="*/ 1620945 h 6728001"/>
              <a:gd name="connsiteX15-9717" fmla="*/ 1482893 w 3292922"/>
              <a:gd name="connsiteY15-9718" fmla="*/ 378035 h 6728001"/>
              <a:gd name="connsiteX16-9719" fmla="*/ 1197144 w 3292922"/>
              <a:gd name="connsiteY16-9720" fmla="*/ 368510 h 6728001"/>
              <a:gd name="connsiteX17-9721" fmla="*/ 1188171 w 3292922"/>
              <a:gd name="connsiteY17-9722" fmla="*/ 1717750 h 6728001"/>
              <a:gd name="connsiteX18-9723" fmla="*/ 909084 w 3292922"/>
              <a:gd name="connsiteY18-9724" fmla="*/ 2336423 h 6728001"/>
              <a:gd name="connsiteX19-9725" fmla="*/ 227494 w 3292922"/>
              <a:gd name="connsiteY19-9726" fmla="*/ 1822074 h 6728001"/>
              <a:gd name="connsiteX20-9727" fmla="*/ 159816 w 3292922"/>
              <a:gd name="connsiteY20-9728" fmla="*/ 2133742 h 6728001"/>
              <a:gd name="connsiteX21-9729" fmla="*/ 669507 w 3292922"/>
              <a:gd name="connsiteY21-9730" fmla="*/ 2806910 h 6728001"/>
              <a:gd name="connsiteX22-9731" fmla="*/ 1378569 w 3292922"/>
              <a:gd name="connsiteY22-9732" fmla="*/ 3432105 h 6728001"/>
              <a:gd name="connsiteX23-9733" fmla="*/ 1506706 w 3292922"/>
              <a:gd name="connsiteY23-9734" fmla="*/ 4107073 h 6728001"/>
              <a:gd name="connsiteX24-9735" fmla="*/ 1313917 w 3292922"/>
              <a:gd name="connsiteY24-9736" fmla="*/ 6728001 h 6728001"/>
              <a:gd name="connsiteX0-9737" fmla="*/ 1313917 w 3292922"/>
              <a:gd name="connsiteY0-9738" fmla="*/ 6728001 h 6728001"/>
              <a:gd name="connsiteX1-9739" fmla="*/ 3080150 w 3292922"/>
              <a:gd name="connsiteY1-9740" fmla="*/ 6709503 h 6728001"/>
              <a:gd name="connsiteX2-9741" fmla="*/ 2530643 w 3292922"/>
              <a:gd name="connsiteY2-9742" fmla="*/ 3878472 h 6728001"/>
              <a:gd name="connsiteX3-9743" fmla="*/ 2442955 w 3292922"/>
              <a:gd name="connsiteY3-9744" fmla="*/ 3482959 h 6728001"/>
              <a:gd name="connsiteX4-9745" fmla="*/ 2713620 w 3292922"/>
              <a:gd name="connsiteY4-9746" fmla="*/ 2866616 h 6728001"/>
              <a:gd name="connsiteX5-9747" fmla="*/ 2754481 w 3292922"/>
              <a:gd name="connsiteY5-9748" fmla="*/ 2192548 h 6728001"/>
              <a:gd name="connsiteX6-9749" fmla="*/ 3271692 w 3292922"/>
              <a:gd name="connsiteY6-9750" fmla="*/ 1150868 h 6728001"/>
              <a:gd name="connsiteX7-9751" fmla="*/ 2988703 w 3292922"/>
              <a:gd name="connsiteY7-9752" fmla="*/ 1054514 h 6728001"/>
              <a:gd name="connsiteX8-9753" fmla="*/ 2421106 w 3292922"/>
              <a:gd name="connsiteY8-9754" fmla="*/ 1821072 h 6728001"/>
              <a:gd name="connsiteX9-9755" fmla="*/ 2764006 w 3292922"/>
              <a:gd name="connsiteY9-9756" fmla="*/ 563772 h 6728001"/>
              <a:gd name="connsiteX10-9757" fmla="*/ 2487781 w 3292922"/>
              <a:gd name="connsiteY10-9758" fmla="*/ 397084 h 6728001"/>
              <a:gd name="connsiteX11-9759" fmla="*/ 2034792 w 3292922"/>
              <a:gd name="connsiteY11-9760" fmla="*/ 1645310 h 6728001"/>
              <a:gd name="connsiteX12-9761" fmla="*/ 2082969 w 3292922"/>
              <a:gd name="connsiteY12-9762" fmla="*/ 154197 h 6728001"/>
              <a:gd name="connsiteX13-9763" fmla="*/ 1768643 w 3292922"/>
              <a:gd name="connsiteY13-9764" fmla="*/ 163723 h 6728001"/>
              <a:gd name="connsiteX14-9765" fmla="*/ 1625667 w 3292922"/>
              <a:gd name="connsiteY14-9766" fmla="*/ 1620945 h 6728001"/>
              <a:gd name="connsiteX15-9767" fmla="*/ 1482893 w 3292922"/>
              <a:gd name="connsiteY15-9768" fmla="*/ 378035 h 6728001"/>
              <a:gd name="connsiteX16-9769" fmla="*/ 1197144 w 3292922"/>
              <a:gd name="connsiteY16-9770" fmla="*/ 368510 h 6728001"/>
              <a:gd name="connsiteX17-9771" fmla="*/ 1188171 w 3292922"/>
              <a:gd name="connsiteY17-9772" fmla="*/ 1717750 h 6728001"/>
              <a:gd name="connsiteX18-9773" fmla="*/ 909084 w 3292922"/>
              <a:gd name="connsiteY18-9774" fmla="*/ 2336423 h 6728001"/>
              <a:gd name="connsiteX19-9775" fmla="*/ 227494 w 3292922"/>
              <a:gd name="connsiteY19-9776" fmla="*/ 1822074 h 6728001"/>
              <a:gd name="connsiteX20-9777" fmla="*/ 159816 w 3292922"/>
              <a:gd name="connsiteY20-9778" fmla="*/ 2133742 h 6728001"/>
              <a:gd name="connsiteX21-9779" fmla="*/ 861805 w 3292922"/>
              <a:gd name="connsiteY21-9780" fmla="*/ 2861852 h 6728001"/>
              <a:gd name="connsiteX22-9781" fmla="*/ 1378569 w 3292922"/>
              <a:gd name="connsiteY22-9782" fmla="*/ 3432105 h 6728001"/>
              <a:gd name="connsiteX23-9783" fmla="*/ 1506706 w 3292922"/>
              <a:gd name="connsiteY23-9784" fmla="*/ 4107073 h 6728001"/>
              <a:gd name="connsiteX24-9785" fmla="*/ 1313917 w 3292922"/>
              <a:gd name="connsiteY24-9786" fmla="*/ 6728001 h 6728001"/>
              <a:gd name="connsiteX0-9787" fmla="*/ 1313917 w 3292922"/>
              <a:gd name="connsiteY0-9788" fmla="*/ 6728001 h 6728001"/>
              <a:gd name="connsiteX1-9789" fmla="*/ 3080150 w 3292922"/>
              <a:gd name="connsiteY1-9790" fmla="*/ 6709503 h 6728001"/>
              <a:gd name="connsiteX2-9791" fmla="*/ 2530643 w 3292922"/>
              <a:gd name="connsiteY2-9792" fmla="*/ 3878472 h 6728001"/>
              <a:gd name="connsiteX3-9793" fmla="*/ 2442955 w 3292922"/>
              <a:gd name="connsiteY3-9794" fmla="*/ 3482959 h 6728001"/>
              <a:gd name="connsiteX4-9795" fmla="*/ 2713620 w 3292922"/>
              <a:gd name="connsiteY4-9796" fmla="*/ 2866616 h 6728001"/>
              <a:gd name="connsiteX5-9797" fmla="*/ 2754481 w 3292922"/>
              <a:gd name="connsiteY5-9798" fmla="*/ 2192548 h 6728001"/>
              <a:gd name="connsiteX6-9799" fmla="*/ 3271692 w 3292922"/>
              <a:gd name="connsiteY6-9800" fmla="*/ 1150868 h 6728001"/>
              <a:gd name="connsiteX7-9801" fmla="*/ 2988703 w 3292922"/>
              <a:gd name="connsiteY7-9802" fmla="*/ 1054514 h 6728001"/>
              <a:gd name="connsiteX8-9803" fmla="*/ 2421106 w 3292922"/>
              <a:gd name="connsiteY8-9804" fmla="*/ 1821072 h 6728001"/>
              <a:gd name="connsiteX9-9805" fmla="*/ 2764006 w 3292922"/>
              <a:gd name="connsiteY9-9806" fmla="*/ 563772 h 6728001"/>
              <a:gd name="connsiteX10-9807" fmla="*/ 2487781 w 3292922"/>
              <a:gd name="connsiteY10-9808" fmla="*/ 397084 h 6728001"/>
              <a:gd name="connsiteX11-9809" fmla="*/ 2034792 w 3292922"/>
              <a:gd name="connsiteY11-9810" fmla="*/ 1645310 h 6728001"/>
              <a:gd name="connsiteX12-9811" fmla="*/ 2082969 w 3292922"/>
              <a:gd name="connsiteY12-9812" fmla="*/ 154197 h 6728001"/>
              <a:gd name="connsiteX13-9813" fmla="*/ 1768643 w 3292922"/>
              <a:gd name="connsiteY13-9814" fmla="*/ 163723 h 6728001"/>
              <a:gd name="connsiteX14-9815" fmla="*/ 1625667 w 3292922"/>
              <a:gd name="connsiteY14-9816" fmla="*/ 1620945 h 6728001"/>
              <a:gd name="connsiteX15-9817" fmla="*/ 1482893 w 3292922"/>
              <a:gd name="connsiteY15-9818" fmla="*/ 378035 h 6728001"/>
              <a:gd name="connsiteX16-9819" fmla="*/ 1197144 w 3292922"/>
              <a:gd name="connsiteY16-9820" fmla="*/ 368510 h 6728001"/>
              <a:gd name="connsiteX17-9821" fmla="*/ 1188171 w 3292922"/>
              <a:gd name="connsiteY17-9822" fmla="*/ 1717750 h 6728001"/>
              <a:gd name="connsiteX18-9823" fmla="*/ 1046440 w 3292922"/>
              <a:gd name="connsiteY18-9824" fmla="*/ 2322687 h 6728001"/>
              <a:gd name="connsiteX19-9825" fmla="*/ 227494 w 3292922"/>
              <a:gd name="connsiteY19-9826" fmla="*/ 1822074 h 6728001"/>
              <a:gd name="connsiteX20-9827" fmla="*/ 159816 w 3292922"/>
              <a:gd name="connsiteY20-9828" fmla="*/ 2133742 h 6728001"/>
              <a:gd name="connsiteX21-9829" fmla="*/ 861805 w 3292922"/>
              <a:gd name="connsiteY21-9830" fmla="*/ 2861852 h 6728001"/>
              <a:gd name="connsiteX22-9831" fmla="*/ 1378569 w 3292922"/>
              <a:gd name="connsiteY22-9832" fmla="*/ 3432105 h 6728001"/>
              <a:gd name="connsiteX23-9833" fmla="*/ 1506706 w 3292922"/>
              <a:gd name="connsiteY23-9834" fmla="*/ 4107073 h 6728001"/>
              <a:gd name="connsiteX24-9835" fmla="*/ 1313917 w 3292922"/>
              <a:gd name="connsiteY24-9836" fmla="*/ 6728001 h 6728001"/>
              <a:gd name="connsiteX0-9837" fmla="*/ 1313917 w 3292922"/>
              <a:gd name="connsiteY0-9838" fmla="*/ 6728001 h 6728001"/>
              <a:gd name="connsiteX1-9839" fmla="*/ 3080150 w 3292922"/>
              <a:gd name="connsiteY1-9840" fmla="*/ 6709503 h 6728001"/>
              <a:gd name="connsiteX2-9841" fmla="*/ 2530643 w 3292922"/>
              <a:gd name="connsiteY2-9842" fmla="*/ 3878472 h 6728001"/>
              <a:gd name="connsiteX3-9843" fmla="*/ 2442955 w 3292922"/>
              <a:gd name="connsiteY3-9844" fmla="*/ 3482959 h 6728001"/>
              <a:gd name="connsiteX4-9845" fmla="*/ 2713620 w 3292922"/>
              <a:gd name="connsiteY4-9846" fmla="*/ 2866616 h 6728001"/>
              <a:gd name="connsiteX5-9847" fmla="*/ 2754481 w 3292922"/>
              <a:gd name="connsiteY5-9848" fmla="*/ 2192548 h 6728001"/>
              <a:gd name="connsiteX6-9849" fmla="*/ 3271692 w 3292922"/>
              <a:gd name="connsiteY6-9850" fmla="*/ 1150868 h 6728001"/>
              <a:gd name="connsiteX7-9851" fmla="*/ 2988703 w 3292922"/>
              <a:gd name="connsiteY7-9852" fmla="*/ 1054514 h 6728001"/>
              <a:gd name="connsiteX8-9853" fmla="*/ 2421106 w 3292922"/>
              <a:gd name="connsiteY8-9854" fmla="*/ 1821072 h 6728001"/>
              <a:gd name="connsiteX9-9855" fmla="*/ 2764006 w 3292922"/>
              <a:gd name="connsiteY9-9856" fmla="*/ 563772 h 6728001"/>
              <a:gd name="connsiteX10-9857" fmla="*/ 2487781 w 3292922"/>
              <a:gd name="connsiteY10-9858" fmla="*/ 397084 h 6728001"/>
              <a:gd name="connsiteX11-9859" fmla="*/ 2034792 w 3292922"/>
              <a:gd name="connsiteY11-9860" fmla="*/ 1645310 h 6728001"/>
              <a:gd name="connsiteX12-9861" fmla="*/ 2082969 w 3292922"/>
              <a:gd name="connsiteY12-9862" fmla="*/ 154197 h 6728001"/>
              <a:gd name="connsiteX13-9863" fmla="*/ 1768643 w 3292922"/>
              <a:gd name="connsiteY13-9864" fmla="*/ 163723 h 6728001"/>
              <a:gd name="connsiteX14-9865" fmla="*/ 1625667 w 3292922"/>
              <a:gd name="connsiteY14-9866" fmla="*/ 1620945 h 6728001"/>
              <a:gd name="connsiteX15-9867" fmla="*/ 1482893 w 3292922"/>
              <a:gd name="connsiteY15-9868" fmla="*/ 378035 h 6728001"/>
              <a:gd name="connsiteX16-9869" fmla="*/ 1197144 w 3292922"/>
              <a:gd name="connsiteY16-9870" fmla="*/ 368510 h 6728001"/>
              <a:gd name="connsiteX17-9871" fmla="*/ 1188171 w 3292922"/>
              <a:gd name="connsiteY17-9872" fmla="*/ 1717750 h 6728001"/>
              <a:gd name="connsiteX18-9873" fmla="*/ 1046440 w 3292922"/>
              <a:gd name="connsiteY18-9874" fmla="*/ 2322687 h 6728001"/>
              <a:gd name="connsiteX19-9875" fmla="*/ 227494 w 3292922"/>
              <a:gd name="connsiteY19-9876" fmla="*/ 1822074 h 6728001"/>
              <a:gd name="connsiteX20-9877" fmla="*/ 159816 w 3292922"/>
              <a:gd name="connsiteY20-9878" fmla="*/ 2133742 h 6728001"/>
              <a:gd name="connsiteX21-9879" fmla="*/ 861805 w 3292922"/>
              <a:gd name="connsiteY21-9880" fmla="*/ 2861852 h 6728001"/>
              <a:gd name="connsiteX22-9881" fmla="*/ 1378569 w 3292922"/>
              <a:gd name="connsiteY22-9882" fmla="*/ 3432105 h 6728001"/>
              <a:gd name="connsiteX23-9883" fmla="*/ 1506706 w 3292922"/>
              <a:gd name="connsiteY23-9884" fmla="*/ 4107073 h 6728001"/>
              <a:gd name="connsiteX24-9885" fmla="*/ 1313917 w 3292922"/>
              <a:gd name="connsiteY24-9886" fmla="*/ 6728001 h 6728001"/>
              <a:gd name="connsiteX0-9887" fmla="*/ 1313917 w 3292922"/>
              <a:gd name="connsiteY0-9888" fmla="*/ 6728001 h 6728001"/>
              <a:gd name="connsiteX1-9889" fmla="*/ 3080150 w 3292922"/>
              <a:gd name="connsiteY1-9890" fmla="*/ 6709503 h 6728001"/>
              <a:gd name="connsiteX2-9891" fmla="*/ 2530643 w 3292922"/>
              <a:gd name="connsiteY2-9892" fmla="*/ 3878472 h 6728001"/>
              <a:gd name="connsiteX3-9893" fmla="*/ 2381145 w 3292922"/>
              <a:gd name="connsiteY3-9894" fmla="*/ 3338734 h 6728001"/>
              <a:gd name="connsiteX4-9895" fmla="*/ 2713620 w 3292922"/>
              <a:gd name="connsiteY4-9896" fmla="*/ 2866616 h 6728001"/>
              <a:gd name="connsiteX5-9897" fmla="*/ 2754481 w 3292922"/>
              <a:gd name="connsiteY5-9898" fmla="*/ 2192548 h 6728001"/>
              <a:gd name="connsiteX6-9899" fmla="*/ 3271692 w 3292922"/>
              <a:gd name="connsiteY6-9900" fmla="*/ 1150868 h 6728001"/>
              <a:gd name="connsiteX7-9901" fmla="*/ 2988703 w 3292922"/>
              <a:gd name="connsiteY7-9902" fmla="*/ 1054514 h 6728001"/>
              <a:gd name="connsiteX8-9903" fmla="*/ 2421106 w 3292922"/>
              <a:gd name="connsiteY8-9904" fmla="*/ 1821072 h 6728001"/>
              <a:gd name="connsiteX9-9905" fmla="*/ 2764006 w 3292922"/>
              <a:gd name="connsiteY9-9906" fmla="*/ 563772 h 6728001"/>
              <a:gd name="connsiteX10-9907" fmla="*/ 2487781 w 3292922"/>
              <a:gd name="connsiteY10-9908" fmla="*/ 397084 h 6728001"/>
              <a:gd name="connsiteX11-9909" fmla="*/ 2034792 w 3292922"/>
              <a:gd name="connsiteY11-9910" fmla="*/ 1645310 h 6728001"/>
              <a:gd name="connsiteX12-9911" fmla="*/ 2082969 w 3292922"/>
              <a:gd name="connsiteY12-9912" fmla="*/ 154197 h 6728001"/>
              <a:gd name="connsiteX13-9913" fmla="*/ 1768643 w 3292922"/>
              <a:gd name="connsiteY13-9914" fmla="*/ 163723 h 6728001"/>
              <a:gd name="connsiteX14-9915" fmla="*/ 1625667 w 3292922"/>
              <a:gd name="connsiteY14-9916" fmla="*/ 1620945 h 6728001"/>
              <a:gd name="connsiteX15-9917" fmla="*/ 1482893 w 3292922"/>
              <a:gd name="connsiteY15-9918" fmla="*/ 378035 h 6728001"/>
              <a:gd name="connsiteX16-9919" fmla="*/ 1197144 w 3292922"/>
              <a:gd name="connsiteY16-9920" fmla="*/ 368510 h 6728001"/>
              <a:gd name="connsiteX17-9921" fmla="*/ 1188171 w 3292922"/>
              <a:gd name="connsiteY17-9922" fmla="*/ 1717750 h 6728001"/>
              <a:gd name="connsiteX18-9923" fmla="*/ 1046440 w 3292922"/>
              <a:gd name="connsiteY18-9924" fmla="*/ 2322687 h 6728001"/>
              <a:gd name="connsiteX19-9925" fmla="*/ 227494 w 3292922"/>
              <a:gd name="connsiteY19-9926" fmla="*/ 1822074 h 6728001"/>
              <a:gd name="connsiteX20-9927" fmla="*/ 159816 w 3292922"/>
              <a:gd name="connsiteY20-9928" fmla="*/ 2133742 h 6728001"/>
              <a:gd name="connsiteX21-9929" fmla="*/ 861805 w 3292922"/>
              <a:gd name="connsiteY21-9930" fmla="*/ 2861852 h 6728001"/>
              <a:gd name="connsiteX22-9931" fmla="*/ 1378569 w 3292922"/>
              <a:gd name="connsiteY22-9932" fmla="*/ 3432105 h 6728001"/>
              <a:gd name="connsiteX23-9933" fmla="*/ 1506706 w 3292922"/>
              <a:gd name="connsiteY23-9934" fmla="*/ 4107073 h 6728001"/>
              <a:gd name="connsiteX24-9935" fmla="*/ 1313917 w 3292922"/>
              <a:gd name="connsiteY24-9936" fmla="*/ 6728001 h 6728001"/>
              <a:gd name="connsiteX0-9937" fmla="*/ 1313917 w 3292922"/>
              <a:gd name="connsiteY0-9938" fmla="*/ 6728001 h 6728001"/>
              <a:gd name="connsiteX1-9939" fmla="*/ 3080150 w 3292922"/>
              <a:gd name="connsiteY1-9940" fmla="*/ 6709503 h 6728001"/>
              <a:gd name="connsiteX2-9941" fmla="*/ 2530643 w 3292922"/>
              <a:gd name="connsiteY2-9942" fmla="*/ 3878472 h 6728001"/>
              <a:gd name="connsiteX3-9943" fmla="*/ 2381145 w 3292922"/>
              <a:gd name="connsiteY3-9944" fmla="*/ 3338734 h 6728001"/>
              <a:gd name="connsiteX4-9945" fmla="*/ 2603735 w 3292922"/>
              <a:gd name="connsiteY4-9946" fmla="*/ 2784203 h 6728001"/>
              <a:gd name="connsiteX5-9947" fmla="*/ 2754481 w 3292922"/>
              <a:gd name="connsiteY5-9948" fmla="*/ 2192548 h 6728001"/>
              <a:gd name="connsiteX6-9949" fmla="*/ 3271692 w 3292922"/>
              <a:gd name="connsiteY6-9950" fmla="*/ 1150868 h 6728001"/>
              <a:gd name="connsiteX7-9951" fmla="*/ 2988703 w 3292922"/>
              <a:gd name="connsiteY7-9952" fmla="*/ 1054514 h 6728001"/>
              <a:gd name="connsiteX8-9953" fmla="*/ 2421106 w 3292922"/>
              <a:gd name="connsiteY8-9954" fmla="*/ 1821072 h 6728001"/>
              <a:gd name="connsiteX9-9955" fmla="*/ 2764006 w 3292922"/>
              <a:gd name="connsiteY9-9956" fmla="*/ 563772 h 6728001"/>
              <a:gd name="connsiteX10-9957" fmla="*/ 2487781 w 3292922"/>
              <a:gd name="connsiteY10-9958" fmla="*/ 397084 h 6728001"/>
              <a:gd name="connsiteX11-9959" fmla="*/ 2034792 w 3292922"/>
              <a:gd name="connsiteY11-9960" fmla="*/ 1645310 h 6728001"/>
              <a:gd name="connsiteX12-9961" fmla="*/ 2082969 w 3292922"/>
              <a:gd name="connsiteY12-9962" fmla="*/ 154197 h 6728001"/>
              <a:gd name="connsiteX13-9963" fmla="*/ 1768643 w 3292922"/>
              <a:gd name="connsiteY13-9964" fmla="*/ 163723 h 6728001"/>
              <a:gd name="connsiteX14-9965" fmla="*/ 1625667 w 3292922"/>
              <a:gd name="connsiteY14-9966" fmla="*/ 1620945 h 6728001"/>
              <a:gd name="connsiteX15-9967" fmla="*/ 1482893 w 3292922"/>
              <a:gd name="connsiteY15-9968" fmla="*/ 378035 h 6728001"/>
              <a:gd name="connsiteX16-9969" fmla="*/ 1197144 w 3292922"/>
              <a:gd name="connsiteY16-9970" fmla="*/ 368510 h 6728001"/>
              <a:gd name="connsiteX17-9971" fmla="*/ 1188171 w 3292922"/>
              <a:gd name="connsiteY17-9972" fmla="*/ 1717750 h 6728001"/>
              <a:gd name="connsiteX18-9973" fmla="*/ 1046440 w 3292922"/>
              <a:gd name="connsiteY18-9974" fmla="*/ 2322687 h 6728001"/>
              <a:gd name="connsiteX19-9975" fmla="*/ 227494 w 3292922"/>
              <a:gd name="connsiteY19-9976" fmla="*/ 1822074 h 6728001"/>
              <a:gd name="connsiteX20-9977" fmla="*/ 159816 w 3292922"/>
              <a:gd name="connsiteY20-9978" fmla="*/ 2133742 h 6728001"/>
              <a:gd name="connsiteX21-9979" fmla="*/ 861805 w 3292922"/>
              <a:gd name="connsiteY21-9980" fmla="*/ 2861852 h 6728001"/>
              <a:gd name="connsiteX22-9981" fmla="*/ 1378569 w 3292922"/>
              <a:gd name="connsiteY22-9982" fmla="*/ 3432105 h 6728001"/>
              <a:gd name="connsiteX23-9983" fmla="*/ 1506706 w 3292922"/>
              <a:gd name="connsiteY23-9984" fmla="*/ 4107073 h 6728001"/>
              <a:gd name="connsiteX24-9985" fmla="*/ 1313917 w 3292922"/>
              <a:gd name="connsiteY24-9986" fmla="*/ 6728001 h 6728001"/>
              <a:gd name="connsiteX0-9987" fmla="*/ 1313917 w 3292922"/>
              <a:gd name="connsiteY0-9988" fmla="*/ 6728001 h 6728001"/>
              <a:gd name="connsiteX1-9989" fmla="*/ 3080150 w 3292922"/>
              <a:gd name="connsiteY1-9990" fmla="*/ 6709503 h 6728001"/>
              <a:gd name="connsiteX2-9991" fmla="*/ 2530643 w 3292922"/>
              <a:gd name="connsiteY2-9992" fmla="*/ 3878472 h 6728001"/>
              <a:gd name="connsiteX3-9993" fmla="*/ 2381145 w 3292922"/>
              <a:gd name="connsiteY3-9994" fmla="*/ 3338734 h 6728001"/>
              <a:gd name="connsiteX4-9995" fmla="*/ 2644943 w 3292922"/>
              <a:gd name="connsiteY4-9996" fmla="*/ 2791070 h 6728001"/>
              <a:gd name="connsiteX5-9997" fmla="*/ 2754481 w 3292922"/>
              <a:gd name="connsiteY5-9998" fmla="*/ 2192548 h 6728001"/>
              <a:gd name="connsiteX6-9999" fmla="*/ 3271692 w 3292922"/>
              <a:gd name="connsiteY6-10000" fmla="*/ 1150868 h 6728001"/>
              <a:gd name="connsiteX7-10001" fmla="*/ 2988703 w 3292922"/>
              <a:gd name="connsiteY7-10002" fmla="*/ 1054514 h 6728001"/>
              <a:gd name="connsiteX8-10003" fmla="*/ 2421106 w 3292922"/>
              <a:gd name="connsiteY8-10004" fmla="*/ 1821072 h 6728001"/>
              <a:gd name="connsiteX9-10005" fmla="*/ 2764006 w 3292922"/>
              <a:gd name="connsiteY9-10006" fmla="*/ 563772 h 6728001"/>
              <a:gd name="connsiteX10-10007" fmla="*/ 2487781 w 3292922"/>
              <a:gd name="connsiteY10-10008" fmla="*/ 397084 h 6728001"/>
              <a:gd name="connsiteX11-10009" fmla="*/ 2034792 w 3292922"/>
              <a:gd name="connsiteY11-10010" fmla="*/ 1645310 h 6728001"/>
              <a:gd name="connsiteX12-10011" fmla="*/ 2082969 w 3292922"/>
              <a:gd name="connsiteY12-10012" fmla="*/ 154197 h 6728001"/>
              <a:gd name="connsiteX13-10013" fmla="*/ 1768643 w 3292922"/>
              <a:gd name="connsiteY13-10014" fmla="*/ 163723 h 6728001"/>
              <a:gd name="connsiteX14-10015" fmla="*/ 1625667 w 3292922"/>
              <a:gd name="connsiteY14-10016" fmla="*/ 1620945 h 6728001"/>
              <a:gd name="connsiteX15-10017" fmla="*/ 1482893 w 3292922"/>
              <a:gd name="connsiteY15-10018" fmla="*/ 378035 h 6728001"/>
              <a:gd name="connsiteX16-10019" fmla="*/ 1197144 w 3292922"/>
              <a:gd name="connsiteY16-10020" fmla="*/ 368510 h 6728001"/>
              <a:gd name="connsiteX17-10021" fmla="*/ 1188171 w 3292922"/>
              <a:gd name="connsiteY17-10022" fmla="*/ 1717750 h 6728001"/>
              <a:gd name="connsiteX18-10023" fmla="*/ 1046440 w 3292922"/>
              <a:gd name="connsiteY18-10024" fmla="*/ 2322687 h 6728001"/>
              <a:gd name="connsiteX19-10025" fmla="*/ 227494 w 3292922"/>
              <a:gd name="connsiteY19-10026" fmla="*/ 1822074 h 6728001"/>
              <a:gd name="connsiteX20-10027" fmla="*/ 159816 w 3292922"/>
              <a:gd name="connsiteY20-10028" fmla="*/ 2133742 h 6728001"/>
              <a:gd name="connsiteX21-10029" fmla="*/ 861805 w 3292922"/>
              <a:gd name="connsiteY21-10030" fmla="*/ 2861852 h 6728001"/>
              <a:gd name="connsiteX22-10031" fmla="*/ 1378569 w 3292922"/>
              <a:gd name="connsiteY22-10032" fmla="*/ 3432105 h 6728001"/>
              <a:gd name="connsiteX23-10033" fmla="*/ 1506706 w 3292922"/>
              <a:gd name="connsiteY23-10034" fmla="*/ 4107073 h 6728001"/>
              <a:gd name="connsiteX24-10035" fmla="*/ 1313917 w 3292922"/>
              <a:gd name="connsiteY24-10036" fmla="*/ 6728001 h 6728001"/>
              <a:gd name="connsiteX0-10037" fmla="*/ 1313917 w 3292922"/>
              <a:gd name="connsiteY0-10038" fmla="*/ 6728001 h 6728001"/>
              <a:gd name="connsiteX1-10039" fmla="*/ 3080150 w 3292922"/>
              <a:gd name="connsiteY1-10040" fmla="*/ 6709503 h 6728001"/>
              <a:gd name="connsiteX2-10041" fmla="*/ 2530643 w 3292922"/>
              <a:gd name="connsiteY2-10042" fmla="*/ 3878472 h 6728001"/>
              <a:gd name="connsiteX3-10043" fmla="*/ 2381145 w 3292922"/>
              <a:gd name="connsiteY3-10044" fmla="*/ 3338734 h 6728001"/>
              <a:gd name="connsiteX4-10045" fmla="*/ 2644943 w 3292922"/>
              <a:gd name="connsiteY4-10046" fmla="*/ 2791070 h 6728001"/>
              <a:gd name="connsiteX5-10047" fmla="*/ 2754481 w 3292922"/>
              <a:gd name="connsiteY5-10048" fmla="*/ 2192548 h 6728001"/>
              <a:gd name="connsiteX6-10049" fmla="*/ 3271692 w 3292922"/>
              <a:gd name="connsiteY6-10050" fmla="*/ 1150868 h 6728001"/>
              <a:gd name="connsiteX7-10051" fmla="*/ 2988703 w 3292922"/>
              <a:gd name="connsiteY7-10052" fmla="*/ 1054514 h 6728001"/>
              <a:gd name="connsiteX8-10053" fmla="*/ 2421106 w 3292922"/>
              <a:gd name="connsiteY8-10054" fmla="*/ 1821072 h 6728001"/>
              <a:gd name="connsiteX9-10055" fmla="*/ 2764006 w 3292922"/>
              <a:gd name="connsiteY9-10056" fmla="*/ 563772 h 6728001"/>
              <a:gd name="connsiteX10-10057" fmla="*/ 2487781 w 3292922"/>
              <a:gd name="connsiteY10-10058" fmla="*/ 397084 h 6728001"/>
              <a:gd name="connsiteX11-10059" fmla="*/ 2034792 w 3292922"/>
              <a:gd name="connsiteY11-10060" fmla="*/ 1645310 h 6728001"/>
              <a:gd name="connsiteX12-10061" fmla="*/ 2082969 w 3292922"/>
              <a:gd name="connsiteY12-10062" fmla="*/ 154197 h 6728001"/>
              <a:gd name="connsiteX13-10063" fmla="*/ 1768643 w 3292922"/>
              <a:gd name="connsiteY13-10064" fmla="*/ 163723 h 6728001"/>
              <a:gd name="connsiteX14-10065" fmla="*/ 1625667 w 3292922"/>
              <a:gd name="connsiteY14-10066" fmla="*/ 1620945 h 6728001"/>
              <a:gd name="connsiteX15-10067" fmla="*/ 1482893 w 3292922"/>
              <a:gd name="connsiteY15-10068" fmla="*/ 378035 h 6728001"/>
              <a:gd name="connsiteX16-10069" fmla="*/ 1197144 w 3292922"/>
              <a:gd name="connsiteY16-10070" fmla="*/ 368510 h 6728001"/>
              <a:gd name="connsiteX17-10071" fmla="*/ 1188171 w 3292922"/>
              <a:gd name="connsiteY17-10072" fmla="*/ 1717750 h 6728001"/>
              <a:gd name="connsiteX18-10073" fmla="*/ 1046440 w 3292922"/>
              <a:gd name="connsiteY18-10074" fmla="*/ 2322687 h 6728001"/>
              <a:gd name="connsiteX19-10075" fmla="*/ 227494 w 3292922"/>
              <a:gd name="connsiteY19-10076" fmla="*/ 1822074 h 6728001"/>
              <a:gd name="connsiteX20-10077" fmla="*/ 159816 w 3292922"/>
              <a:gd name="connsiteY20-10078" fmla="*/ 2133742 h 6728001"/>
              <a:gd name="connsiteX21-10079" fmla="*/ 861805 w 3292922"/>
              <a:gd name="connsiteY21-10080" fmla="*/ 2861852 h 6728001"/>
              <a:gd name="connsiteX22-10081" fmla="*/ 1378569 w 3292922"/>
              <a:gd name="connsiteY22-10082" fmla="*/ 3432105 h 6728001"/>
              <a:gd name="connsiteX23-10083" fmla="*/ 1506706 w 3292922"/>
              <a:gd name="connsiteY23-10084" fmla="*/ 4107073 h 6728001"/>
              <a:gd name="connsiteX24-10085" fmla="*/ 1313917 w 3292922"/>
              <a:gd name="connsiteY24-10086" fmla="*/ 6728001 h 6728001"/>
              <a:gd name="connsiteX0-10087" fmla="*/ 1313917 w 3292922"/>
              <a:gd name="connsiteY0-10088" fmla="*/ 6728001 h 6728001"/>
              <a:gd name="connsiteX1-10089" fmla="*/ 3080150 w 3292922"/>
              <a:gd name="connsiteY1-10090" fmla="*/ 6709503 h 6728001"/>
              <a:gd name="connsiteX2-10091" fmla="*/ 2530643 w 3292922"/>
              <a:gd name="connsiteY2-10092" fmla="*/ 3878472 h 6728001"/>
              <a:gd name="connsiteX3-10093" fmla="*/ 2381145 w 3292922"/>
              <a:gd name="connsiteY3-10094" fmla="*/ 3338734 h 6728001"/>
              <a:gd name="connsiteX4-10095" fmla="*/ 2644943 w 3292922"/>
              <a:gd name="connsiteY4-10096" fmla="*/ 2791070 h 6728001"/>
              <a:gd name="connsiteX5-10097" fmla="*/ 2754481 w 3292922"/>
              <a:gd name="connsiteY5-10098" fmla="*/ 2192548 h 6728001"/>
              <a:gd name="connsiteX6-10099" fmla="*/ 3271692 w 3292922"/>
              <a:gd name="connsiteY6-10100" fmla="*/ 1150868 h 6728001"/>
              <a:gd name="connsiteX7-10101" fmla="*/ 2988703 w 3292922"/>
              <a:gd name="connsiteY7-10102" fmla="*/ 1054514 h 6728001"/>
              <a:gd name="connsiteX8-10103" fmla="*/ 2421106 w 3292922"/>
              <a:gd name="connsiteY8-10104" fmla="*/ 1821072 h 6728001"/>
              <a:gd name="connsiteX9-10105" fmla="*/ 2764006 w 3292922"/>
              <a:gd name="connsiteY9-10106" fmla="*/ 563772 h 6728001"/>
              <a:gd name="connsiteX10-10107" fmla="*/ 2487781 w 3292922"/>
              <a:gd name="connsiteY10-10108" fmla="*/ 397084 h 6728001"/>
              <a:gd name="connsiteX11-10109" fmla="*/ 2034792 w 3292922"/>
              <a:gd name="connsiteY11-10110" fmla="*/ 1645310 h 6728001"/>
              <a:gd name="connsiteX12-10111" fmla="*/ 2082969 w 3292922"/>
              <a:gd name="connsiteY12-10112" fmla="*/ 154197 h 6728001"/>
              <a:gd name="connsiteX13-10113" fmla="*/ 1768643 w 3292922"/>
              <a:gd name="connsiteY13-10114" fmla="*/ 163723 h 6728001"/>
              <a:gd name="connsiteX14-10115" fmla="*/ 1625667 w 3292922"/>
              <a:gd name="connsiteY14-10116" fmla="*/ 1620945 h 6728001"/>
              <a:gd name="connsiteX15-10117" fmla="*/ 1482893 w 3292922"/>
              <a:gd name="connsiteY15-10118" fmla="*/ 378035 h 6728001"/>
              <a:gd name="connsiteX16-10119" fmla="*/ 1197144 w 3292922"/>
              <a:gd name="connsiteY16-10120" fmla="*/ 368510 h 6728001"/>
              <a:gd name="connsiteX17-10121" fmla="*/ 1188171 w 3292922"/>
              <a:gd name="connsiteY17-10122" fmla="*/ 1717750 h 6728001"/>
              <a:gd name="connsiteX18-10123" fmla="*/ 1046440 w 3292922"/>
              <a:gd name="connsiteY18-10124" fmla="*/ 2322687 h 6728001"/>
              <a:gd name="connsiteX19-10125" fmla="*/ 227494 w 3292922"/>
              <a:gd name="connsiteY19-10126" fmla="*/ 1822074 h 6728001"/>
              <a:gd name="connsiteX20-10127" fmla="*/ 159816 w 3292922"/>
              <a:gd name="connsiteY20-10128" fmla="*/ 2133742 h 6728001"/>
              <a:gd name="connsiteX21-10129" fmla="*/ 861805 w 3292922"/>
              <a:gd name="connsiteY21-10130" fmla="*/ 2861852 h 6728001"/>
              <a:gd name="connsiteX22-10131" fmla="*/ 1378569 w 3292922"/>
              <a:gd name="connsiteY22-10132" fmla="*/ 3432105 h 6728001"/>
              <a:gd name="connsiteX23-10133" fmla="*/ 1506706 w 3292922"/>
              <a:gd name="connsiteY23-10134" fmla="*/ 4107073 h 6728001"/>
              <a:gd name="connsiteX24-10135" fmla="*/ 1313917 w 3292922"/>
              <a:gd name="connsiteY24-10136" fmla="*/ 6728001 h 6728001"/>
              <a:gd name="connsiteX0-10137" fmla="*/ 1313917 w 3292922"/>
              <a:gd name="connsiteY0-10138" fmla="*/ 6728001 h 6728001"/>
              <a:gd name="connsiteX1-10139" fmla="*/ 3080150 w 3292922"/>
              <a:gd name="connsiteY1-10140" fmla="*/ 6709503 h 6728001"/>
              <a:gd name="connsiteX2-10141" fmla="*/ 2530643 w 3292922"/>
              <a:gd name="connsiteY2-10142" fmla="*/ 3878472 h 6728001"/>
              <a:gd name="connsiteX3-10143" fmla="*/ 2381145 w 3292922"/>
              <a:gd name="connsiteY3-10144" fmla="*/ 3338734 h 6728001"/>
              <a:gd name="connsiteX4-10145" fmla="*/ 2644943 w 3292922"/>
              <a:gd name="connsiteY4-10146" fmla="*/ 2791070 h 6728001"/>
              <a:gd name="connsiteX5-10147" fmla="*/ 2754481 w 3292922"/>
              <a:gd name="connsiteY5-10148" fmla="*/ 2192548 h 6728001"/>
              <a:gd name="connsiteX6-10149" fmla="*/ 3271692 w 3292922"/>
              <a:gd name="connsiteY6-10150" fmla="*/ 1150868 h 6728001"/>
              <a:gd name="connsiteX7-10151" fmla="*/ 2988703 w 3292922"/>
              <a:gd name="connsiteY7-10152" fmla="*/ 1054514 h 6728001"/>
              <a:gd name="connsiteX8-10153" fmla="*/ 2421106 w 3292922"/>
              <a:gd name="connsiteY8-10154" fmla="*/ 1821072 h 6728001"/>
              <a:gd name="connsiteX9-10155" fmla="*/ 2764006 w 3292922"/>
              <a:gd name="connsiteY9-10156" fmla="*/ 563772 h 6728001"/>
              <a:gd name="connsiteX10-10157" fmla="*/ 2487781 w 3292922"/>
              <a:gd name="connsiteY10-10158" fmla="*/ 397084 h 6728001"/>
              <a:gd name="connsiteX11-10159" fmla="*/ 2034792 w 3292922"/>
              <a:gd name="connsiteY11-10160" fmla="*/ 1645310 h 6728001"/>
              <a:gd name="connsiteX12-10161" fmla="*/ 2082969 w 3292922"/>
              <a:gd name="connsiteY12-10162" fmla="*/ 154197 h 6728001"/>
              <a:gd name="connsiteX13-10163" fmla="*/ 1768643 w 3292922"/>
              <a:gd name="connsiteY13-10164" fmla="*/ 163723 h 6728001"/>
              <a:gd name="connsiteX14-10165" fmla="*/ 1625667 w 3292922"/>
              <a:gd name="connsiteY14-10166" fmla="*/ 1620945 h 6728001"/>
              <a:gd name="connsiteX15-10167" fmla="*/ 1482893 w 3292922"/>
              <a:gd name="connsiteY15-10168" fmla="*/ 378035 h 6728001"/>
              <a:gd name="connsiteX16-10169" fmla="*/ 1197144 w 3292922"/>
              <a:gd name="connsiteY16-10170" fmla="*/ 368510 h 6728001"/>
              <a:gd name="connsiteX17-10171" fmla="*/ 1188171 w 3292922"/>
              <a:gd name="connsiteY17-10172" fmla="*/ 1717750 h 6728001"/>
              <a:gd name="connsiteX18-10173" fmla="*/ 1046440 w 3292922"/>
              <a:gd name="connsiteY18-10174" fmla="*/ 2322687 h 6728001"/>
              <a:gd name="connsiteX19-10175" fmla="*/ 227494 w 3292922"/>
              <a:gd name="connsiteY19-10176" fmla="*/ 1822074 h 6728001"/>
              <a:gd name="connsiteX20-10177" fmla="*/ 159816 w 3292922"/>
              <a:gd name="connsiteY20-10178" fmla="*/ 2133742 h 6728001"/>
              <a:gd name="connsiteX21-10179" fmla="*/ 861805 w 3292922"/>
              <a:gd name="connsiteY21-10180" fmla="*/ 2861852 h 6728001"/>
              <a:gd name="connsiteX22-10181" fmla="*/ 1378569 w 3292922"/>
              <a:gd name="connsiteY22-10182" fmla="*/ 3432105 h 6728001"/>
              <a:gd name="connsiteX23-10183" fmla="*/ 1506706 w 3292922"/>
              <a:gd name="connsiteY23-10184" fmla="*/ 4107073 h 6728001"/>
              <a:gd name="connsiteX24-10185" fmla="*/ 1313917 w 3292922"/>
              <a:gd name="connsiteY24-10186" fmla="*/ 6728001 h 6728001"/>
              <a:gd name="connsiteX0-10187" fmla="*/ 1313917 w 3292922"/>
              <a:gd name="connsiteY0-10188" fmla="*/ 6728001 h 6728001"/>
              <a:gd name="connsiteX1-10189" fmla="*/ 3080150 w 3292922"/>
              <a:gd name="connsiteY1-10190" fmla="*/ 6709503 h 6728001"/>
              <a:gd name="connsiteX2-10191" fmla="*/ 2530643 w 3292922"/>
              <a:gd name="connsiteY2-10192" fmla="*/ 3878472 h 6728001"/>
              <a:gd name="connsiteX3-10193" fmla="*/ 2381145 w 3292922"/>
              <a:gd name="connsiteY3-10194" fmla="*/ 3338734 h 6728001"/>
              <a:gd name="connsiteX4-10195" fmla="*/ 2644943 w 3292922"/>
              <a:gd name="connsiteY4-10196" fmla="*/ 2791070 h 6728001"/>
              <a:gd name="connsiteX5-10197" fmla="*/ 2754481 w 3292922"/>
              <a:gd name="connsiteY5-10198" fmla="*/ 2192548 h 6728001"/>
              <a:gd name="connsiteX6-10199" fmla="*/ 3271692 w 3292922"/>
              <a:gd name="connsiteY6-10200" fmla="*/ 1150868 h 6728001"/>
              <a:gd name="connsiteX7-10201" fmla="*/ 2988703 w 3292922"/>
              <a:gd name="connsiteY7-10202" fmla="*/ 1054514 h 6728001"/>
              <a:gd name="connsiteX8-10203" fmla="*/ 2421106 w 3292922"/>
              <a:gd name="connsiteY8-10204" fmla="*/ 1821072 h 6728001"/>
              <a:gd name="connsiteX9-10205" fmla="*/ 2764006 w 3292922"/>
              <a:gd name="connsiteY9-10206" fmla="*/ 563772 h 6728001"/>
              <a:gd name="connsiteX10-10207" fmla="*/ 2487781 w 3292922"/>
              <a:gd name="connsiteY10-10208" fmla="*/ 397084 h 6728001"/>
              <a:gd name="connsiteX11-10209" fmla="*/ 2034792 w 3292922"/>
              <a:gd name="connsiteY11-10210" fmla="*/ 1645310 h 6728001"/>
              <a:gd name="connsiteX12-10211" fmla="*/ 2082969 w 3292922"/>
              <a:gd name="connsiteY12-10212" fmla="*/ 154197 h 6728001"/>
              <a:gd name="connsiteX13-10213" fmla="*/ 1768643 w 3292922"/>
              <a:gd name="connsiteY13-10214" fmla="*/ 163723 h 6728001"/>
              <a:gd name="connsiteX14-10215" fmla="*/ 1625667 w 3292922"/>
              <a:gd name="connsiteY14-10216" fmla="*/ 1620945 h 6728001"/>
              <a:gd name="connsiteX15-10217" fmla="*/ 1482893 w 3292922"/>
              <a:gd name="connsiteY15-10218" fmla="*/ 378035 h 6728001"/>
              <a:gd name="connsiteX16-10219" fmla="*/ 1197144 w 3292922"/>
              <a:gd name="connsiteY16-10220" fmla="*/ 368510 h 6728001"/>
              <a:gd name="connsiteX17-10221" fmla="*/ 1188171 w 3292922"/>
              <a:gd name="connsiteY17-10222" fmla="*/ 1717750 h 6728001"/>
              <a:gd name="connsiteX18-10223" fmla="*/ 1046440 w 3292922"/>
              <a:gd name="connsiteY18-10224" fmla="*/ 2322687 h 6728001"/>
              <a:gd name="connsiteX19-10225" fmla="*/ 227494 w 3292922"/>
              <a:gd name="connsiteY19-10226" fmla="*/ 1822074 h 6728001"/>
              <a:gd name="connsiteX20-10227" fmla="*/ 159816 w 3292922"/>
              <a:gd name="connsiteY20-10228" fmla="*/ 2133742 h 6728001"/>
              <a:gd name="connsiteX21-10229" fmla="*/ 861805 w 3292922"/>
              <a:gd name="connsiteY21-10230" fmla="*/ 2861852 h 6728001"/>
              <a:gd name="connsiteX22-10231" fmla="*/ 1378569 w 3292922"/>
              <a:gd name="connsiteY22-10232" fmla="*/ 3432105 h 6728001"/>
              <a:gd name="connsiteX23-10233" fmla="*/ 1506706 w 3292922"/>
              <a:gd name="connsiteY23-10234" fmla="*/ 4107073 h 6728001"/>
              <a:gd name="connsiteX24-10235" fmla="*/ 1313917 w 3292922"/>
              <a:gd name="connsiteY24-10236" fmla="*/ 6728001 h 6728001"/>
              <a:gd name="connsiteX0-10237" fmla="*/ 1313917 w 3292922"/>
              <a:gd name="connsiteY0-10238" fmla="*/ 6728001 h 6728001"/>
              <a:gd name="connsiteX1-10239" fmla="*/ 3080150 w 3292922"/>
              <a:gd name="connsiteY1-10240" fmla="*/ 6709503 h 6728001"/>
              <a:gd name="connsiteX2-10241" fmla="*/ 2530643 w 3292922"/>
              <a:gd name="connsiteY2-10242" fmla="*/ 3878472 h 6728001"/>
              <a:gd name="connsiteX3-10243" fmla="*/ 2388013 w 3292922"/>
              <a:gd name="connsiteY3-10244" fmla="*/ 3421148 h 6728001"/>
              <a:gd name="connsiteX4-10245" fmla="*/ 2644943 w 3292922"/>
              <a:gd name="connsiteY4-10246" fmla="*/ 2791070 h 6728001"/>
              <a:gd name="connsiteX5-10247" fmla="*/ 2754481 w 3292922"/>
              <a:gd name="connsiteY5-10248" fmla="*/ 2192548 h 6728001"/>
              <a:gd name="connsiteX6-10249" fmla="*/ 3271692 w 3292922"/>
              <a:gd name="connsiteY6-10250" fmla="*/ 1150868 h 6728001"/>
              <a:gd name="connsiteX7-10251" fmla="*/ 2988703 w 3292922"/>
              <a:gd name="connsiteY7-10252" fmla="*/ 1054514 h 6728001"/>
              <a:gd name="connsiteX8-10253" fmla="*/ 2421106 w 3292922"/>
              <a:gd name="connsiteY8-10254" fmla="*/ 1821072 h 6728001"/>
              <a:gd name="connsiteX9-10255" fmla="*/ 2764006 w 3292922"/>
              <a:gd name="connsiteY9-10256" fmla="*/ 563772 h 6728001"/>
              <a:gd name="connsiteX10-10257" fmla="*/ 2487781 w 3292922"/>
              <a:gd name="connsiteY10-10258" fmla="*/ 397084 h 6728001"/>
              <a:gd name="connsiteX11-10259" fmla="*/ 2034792 w 3292922"/>
              <a:gd name="connsiteY11-10260" fmla="*/ 1645310 h 6728001"/>
              <a:gd name="connsiteX12-10261" fmla="*/ 2082969 w 3292922"/>
              <a:gd name="connsiteY12-10262" fmla="*/ 154197 h 6728001"/>
              <a:gd name="connsiteX13-10263" fmla="*/ 1768643 w 3292922"/>
              <a:gd name="connsiteY13-10264" fmla="*/ 163723 h 6728001"/>
              <a:gd name="connsiteX14-10265" fmla="*/ 1625667 w 3292922"/>
              <a:gd name="connsiteY14-10266" fmla="*/ 1620945 h 6728001"/>
              <a:gd name="connsiteX15-10267" fmla="*/ 1482893 w 3292922"/>
              <a:gd name="connsiteY15-10268" fmla="*/ 378035 h 6728001"/>
              <a:gd name="connsiteX16-10269" fmla="*/ 1197144 w 3292922"/>
              <a:gd name="connsiteY16-10270" fmla="*/ 368510 h 6728001"/>
              <a:gd name="connsiteX17-10271" fmla="*/ 1188171 w 3292922"/>
              <a:gd name="connsiteY17-10272" fmla="*/ 1717750 h 6728001"/>
              <a:gd name="connsiteX18-10273" fmla="*/ 1046440 w 3292922"/>
              <a:gd name="connsiteY18-10274" fmla="*/ 2322687 h 6728001"/>
              <a:gd name="connsiteX19-10275" fmla="*/ 227494 w 3292922"/>
              <a:gd name="connsiteY19-10276" fmla="*/ 1822074 h 6728001"/>
              <a:gd name="connsiteX20-10277" fmla="*/ 159816 w 3292922"/>
              <a:gd name="connsiteY20-10278" fmla="*/ 2133742 h 6728001"/>
              <a:gd name="connsiteX21-10279" fmla="*/ 861805 w 3292922"/>
              <a:gd name="connsiteY21-10280" fmla="*/ 2861852 h 6728001"/>
              <a:gd name="connsiteX22-10281" fmla="*/ 1378569 w 3292922"/>
              <a:gd name="connsiteY22-10282" fmla="*/ 3432105 h 6728001"/>
              <a:gd name="connsiteX23-10283" fmla="*/ 1506706 w 3292922"/>
              <a:gd name="connsiteY23-10284" fmla="*/ 4107073 h 6728001"/>
              <a:gd name="connsiteX24-10285" fmla="*/ 1313917 w 3292922"/>
              <a:gd name="connsiteY24-10286" fmla="*/ 6728001 h 6728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2" descr="E:\002-KIMS BUSINESS\007-02-Fullslidesppt-Contents\20161206\02-\color-pencil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13275"/>
            <a:ext cx="9144000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002-KIMS BUSINESS\007-02-Fullslidesppt-Contents\20161206\02-\color-pencil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13275"/>
            <a:ext cx="9144000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92475"/>
            <a:ext cx="9144000" cy="18510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ctr" eaLnBrk="1" latinLnBrk="1" hangingPunct="1">
              <a:buNone/>
            </a:pPr>
            <a:endParaRPr lang="ko-KR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3628599"/>
            <a:ext cx="3115187" cy="11781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ctr" eaLnBrk="1" latinLnBrk="1" hangingPunct="1">
              <a:buNone/>
            </a:pPr>
            <a:endParaRPr lang="ko-KR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288" y="158750"/>
            <a:ext cx="8353425" cy="4826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ctr" eaLnBrk="1" latinLnBrk="1" hangingPunct="1">
              <a:buNone/>
            </a:pPr>
            <a:endParaRPr lang="ko-KR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2258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80195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p>
            <a:pPr lvl="0"/>
            <a:r>
              <a:rPr lang="en-US" altLang="x-none" dirty="0"/>
              <a:t>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defTabSz="685800" eaLnBrk="1" hangingPunct="1"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defTabSz="685800" eaLnBrk="1" hangingPunct="1">
              <a:buNone/>
            </a:pP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defTabSz="685800" eaLnBrk="1" hangingPunct="1">
              <a:buNone/>
            </a:pPr>
            <a:fld id="{9A0DB2DC-4C9A-4742-B13C-FB6460FD3503}" type="slidenum">
              <a:rPr lang="en-US" altLang="x-none" dirty="0"/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Bn-UsLluVVs" TargetMode="Externa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AutoShape 92"/>
          <p:cNvSpPr>
            <a:spLocks noChangeArrowheads="1"/>
          </p:cNvSpPr>
          <p:nvPr/>
        </p:nvSpPr>
        <p:spPr bwMode="auto">
          <a:xfrm rot="5400000" flipH="1">
            <a:off x="2108008" y="-1852761"/>
            <a:ext cx="612000" cy="438900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18" name="AutoShape 92"/>
          <p:cNvGrpSpPr>
            <a:grpSpLocks noChangeAspect="1"/>
          </p:cNvGrpSpPr>
          <p:nvPr/>
        </p:nvGrpSpPr>
        <p:grpSpPr>
          <a:xfrm>
            <a:off x="0" y="0"/>
            <a:ext cx="676275" cy="677863"/>
            <a:chOff x="2354" y="280"/>
            <a:chExt cx="426" cy="427"/>
          </a:xfrm>
        </p:grpSpPr>
        <p:pic>
          <p:nvPicPr>
            <p:cNvPr id="25610" name="AutoShape 9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54" y="280"/>
              <a:ext cx="426" cy="4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1" name="Text Box 30"/>
            <p:cNvSpPr txBox="1"/>
            <p:nvPr/>
          </p:nvSpPr>
          <p:spPr>
            <a:xfrm rot="-5400000">
              <a:off x="2424" y="351"/>
              <a:ext cx="289" cy="28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ctr" anchorCtr="0"/>
            <a:p>
              <a:pPr algn="ctr" latinLnBrk="1"/>
              <a:endParaRPr lang="ko-KR" altLang="en-US" sz="2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그룹 95"/>
          <p:cNvGrpSpPr/>
          <p:nvPr/>
        </p:nvGrpSpPr>
        <p:grpSpPr>
          <a:xfrm>
            <a:off x="4181715" y="270144"/>
            <a:ext cx="283531" cy="143201"/>
            <a:chOff x="7123783" y="2013388"/>
            <a:chExt cx="283532" cy="143201"/>
          </a:xfrm>
          <a:solidFill>
            <a:schemeClr val="accent3"/>
          </a:solidFill>
        </p:grpSpPr>
        <p:sp>
          <p:nvSpPr>
            <p:cNvPr id="34" name="이등변 삼각형 96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이등변 삼각형 97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753" name="Rectangle 33"/>
          <p:cNvSpPr/>
          <p:nvPr/>
        </p:nvSpPr>
        <p:spPr>
          <a:xfrm>
            <a:off x="1042988" y="123825"/>
            <a:ext cx="24495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ko-K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54" name="Rectangle 34"/>
          <p:cNvSpPr/>
          <p:nvPr/>
        </p:nvSpPr>
        <p:spPr>
          <a:xfrm>
            <a:off x="676275" y="5103813"/>
            <a:ext cx="6669088" cy="54768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indent="358775" algn="just" defTabSz="914400">
              <a:lnSpc>
                <a:spcPct val="115000"/>
              </a:lnSpc>
              <a:tabLst>
                <a:tab pos="285750" algn="l"/>
              </a:tabLst>
            </a:pPr>
            <a:endParaRPr lang="en-US" alt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7" name="AutoShape 36" descr="THÔNG BÁO Kết luận của Chủ tịch UBND xã tại cuộc họp UBND xã Tháng 5/2021  (08/06/2021)"/>
          <p:cNvSpPr>
            <a:spLocks noChangeAspect="1"/>
          </p:cNvSpPr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2" name="Right Arrow 1">
            <a:hlinkClick r:id="rId2" tooltip="" action="ppaction://hlinkfile"/>
          </p:cNvPr>
          <p:cNvSpPr/>
          <p:nvPr/>
        </p:nvSpPr>
        <p:spPr>
          <a:xfrm>
            <a:off x="338138" y="915988"/>
            <a:ext cx="8555038" cy="165576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video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38138" y="2598738"/>
            <a:ext cx="8697913" cy="2222500"/>
          </a:xfrm>
          <a:prstGeom prst="wedge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indent="358775" algn="just" defTabSz="914400" eaLnBrk="1" hangingPunct="1">
              <a:lnSpc>
                <a:spcPct val="115000"/>
              </a:lnSpc>
              <a:buNone/>
              <a:tabLst>
                <a:tab pos="285750" algn="l"/>
              </a:tabLst>
            </a:pPr>
            <a:r>
              <a:rPr lang="en-US" altLang="x-none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Nội dung của video l</a:t>
            </a:r>
            <a:r>
              <a:rPr lang="en-US" altLang="x-non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altLang="x-none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58775" algn="just" defTabSz="914400" eaLnBrk="1" hangingPunct="1">
              <a:lnSpc>
                <a:spcPct val="115000"/>
              </a:lnSpc>
              <a:buNone/>
              <a:tabLst>
                <a:tab pos="285750" algn="l"/>
              </a:tabLst>
            </a:pPr>
            <a:r>
              <a:rPr lang="en-US" altLang="x-none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Hãy chia sẻ hiểu biết của em về vấn đề được đề cập tới trong video? .</a:t>
            </a:r>
            <a:endParaRPr lang="en-US" altLang="x-none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3" grpId="0"/>
      <p:bldP spid="307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Line 85"/>
          <p:cNvSpPr>
            <a:spLocks noChangeShapeType="1"/>
          </p:cNvSpPr>
          <p:nvPr/>
        </p:nvSpPr>
        <p:spPr bwMode="auto">
          <a:xfrm>
            <a:off x="0" y="920750"/>
            <a:ext cx="9144000" cy="0"/>
          </a:xfrm>
          <a:prstGeom prst="line">
            <a:avLst/>
          </a:prstGeom>
          <a:noFill/>
          <a:ln w="12700">
            <a:solidFill>
              <a:srgbClr val="3399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94364" name="Group 156"/>
          <p:cNvGraphicFramePr>
            <a:graphicFrameLocks noGrp="1"/>
          </p:cNvGraphicFramePr>
          <p:nvPr/>
        </p:nvGraphicFramePr>
        <p:xfrm>
          <a:off x="204787" y="-14499"/>
          <a:ext cx="8851900" cy="5382260"/>
        </p:xfrm>
        <a:graphic>
          <a:graphicData uri="http://schemas.openxmlformats.org/drawingml/2006/table">
            <a:tbl>
              <a:tblPr/>
              <a:tblGrid>
                <a:gridCol w="4121150"/>
                <a:gridCol w="4730750"/>
              </a:tblGrid>
              <a:tr h="1005840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r>
                        <a:rPr lang="vi-VN" sz="1500" b="0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1. Thế nào là mục tiêu tài chính? </a:t>
                      </a:r>
                      <a:endParaRPr lang="en-US" sz="15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r>
                        <a:rPr lang="vi-VN" sz="1500" b="0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2. Có những loại mục tiêu tài chính nào? Mỗi loại tương ứng với khoảng thời gian bao lâu?Lấy ví dụ</a:t>
                      </a:r>
                      <a:endParaRPr lang="en-US" sz="15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r>
                        <a:rPr lang="vi-VN" sz="1500" b="0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3. Cần xác định mục tiêu tài chính như thế nào?</a:t>
                      </a:r>
                      <a:endParaRPr lang="en-US" sz="15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 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234440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90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" algn="l"/>
                        </a:tabLst>
                      </a:pPr>
                      <a:r>
                        <a:rPr lang="vi-VN" sz="1500" i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1. Tại sao phải xác định các nguồn </a:t>
                      </a:r>
                      <a:r>
                        <a:rPr lang="en-US" sz="1500" i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TN </a:t>
                      </a:r>
                      <a:r>
                        <a:rPr lang="vi-VN" sz="1500" i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trong gia đình? </a:t>
                      </a:r>
                      <a:endParaRPr lang="en-US" sz="15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190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" algn="l"/>
                        </a:tabLst>
                      </a:pPr>
                      <a:r>
                        <a:rPr lang="vi-VN" sz="1500" i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2. Có những loại thu nhập nào? Cho ví dụ</a:t>
                      </a:r>
                      <a:endParaRPr lang="en-US" sz="15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190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" algn="l"/>
                        </a:tabLst>
                      </a:pPr>
                      <a:r>
                        <a:rPr lang="vi-VN" sz="1500" i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 Thu nhập gia đình có thể lên hay giảm xuống không? Vì sao?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 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130300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r>
                        <a:rPr lang="vi-VN" sz="1500" b="0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1. Khi lên kế hoạch chi tiêu trong gia đình cần căn cứ vào các yếu tố nào? </a:t>
                      </a:r>
                      <a:endParaRPr lang="en-US" sz="15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r>
                        <a:rPr lang="vi-VN" sz="1500" b="0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2. Có những loại chi nào? </a:t>
                      </a:r>
                      <a:r>
                        <a:rPr lang="en-US" sz="1500" b="0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Cho </a:t>
                      </a:r>
                      <a:r>
                        <a:rPr lang="en-US" sz="1500" b="0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Ví</a:t>
                      </a:r>
                      <a:r>
                        <a:rPr lang="en-US" sz="1500" b="0" i="1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1500" b="0" i="1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dụ</a:t>
                      </a:r>
                      <a:endParaRPr lang="en-US" sz="15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r>
                        <a:rPr lang="vi-VN" sz="1500" b="0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3. Để tiết kiệm cần ưu tiên cho khoản chi nào?</a:t>
                      </a:r>
                      <a:endParaRPr lang="en-US" sz="15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 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005840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90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" algn="l"/>
                        </a:tabLst>
                      </a:pPr>
                      <a:r>
                        <a:rPr lang="vi-VN" sz="1500" i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1. Để phân chia tỉ lệ các khoản chi và tiết kiệm cho phù hợp cần căn cứ vào các yếu tố nào? </a:t>
                      </a:r>
                      <a:endParaRPr lang="en-US" sz="15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190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" algn="l"/>
                        </a:tabLst>
                      </a:pPr>
                      <a:r>
                        <a:rPr lang="vi-VN" sz="1500" i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2. Tỉ lệ phân chia các choản chi, tiết kiệm trong từng thời điểm có thể điều chỉnh không? Vì sao?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 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vi-VN" sz="1500" b="0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1. Nêu các cách để chi tiêu khoa học? </a:t>
                      </a:r>
                      <a:endParaRPr lang="en-US" sz="15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r>
                        <a:rPr lang="vi-VN" sz="1500" b="0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 panose="020B0604020202020204"/>
                        </a:rPr>
                        <a:t>2. Nếu chi tiêu quá mức qui định, thu nhập gia đình giảm xuống thì cần phải làm gì?</a:t>
                      </a:r>
                      <a:endParaRPr lang="en-US" sz="15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 panose="020B0604020202020204"/>
                      </a:endParaRPr>
                    </a:p>
                    <a:p>
                      <a:pPr marL="190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0525" algn="l"/>
                        </a:tabLst>
                      </a:pP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4365" name="Rectangle 157"/>
          <p:cNvSpPr>
            <a:spLocks noChangeArrowheads="1"/>
          </p:cNvSpPr>
          <p:nvPr/>
        </p:nvSpPr>
        <p:spPr bwMode="auto">
          <a:xfrm>
            <a:off x="4344987" y="-135255"/>
            <a:ext cx="4691063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342900" indent="-342900" algn="just" defTabSz="1219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AutoNum type="arabicPeriod"/>
            </a:pPr>
            <a:r>
              <a:rPr lang="en-US" altLang="en-US" sz="1200" dirty="0" smtClean="0"/>
              <a:t>MT TC: </a:t>
            </a:r>
            <a:r>
              <a:rPr lang="en-US" altLang="en-US" sz="1200" dirty="0" err="1" smtClean="0"/>
              <a:t>Là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các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mục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tiêu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giúp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xác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định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ngân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sách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để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thực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hiện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dự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định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cụ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thể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trong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thời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gian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xác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định</a:t>
            </a:r>
            <a:r>
              <a:rPr lang="en-US" altLang="en-US" sz="1200" dirty="0" smtClean="0"/>
              <a:t>.</a:t>
            </a:r>
            <a:endParaRPr lang="en-US" altLang="en-US" sz="1200" dirty="0" smtClean="0"/>
          </a:p>
          <a:p>
            <a:pPr marL="342900" indent="-342900" algn="just" defTabSz="1219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AutoNum type="arabicPeriod"/>
            </a:pPr>
            <a:r>
              <a:rPr lang="en-US" altLang="en-US" sz="1200" dirty="0" smtClean="0"/>
              <a:t>MT TC </a:t>
            </a:r>
            <a:r>
              <a:rPr lang="en-US" altLang="en-US" sz="1200" dirty="0" err="1" smtClean="0"/>
              <a:t>ngắn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hạn</a:t>
            </a:r>
            <a:r>
              <a:rPr lang="en-US" altLang="en-US" sz="1200" dirty="0" smtClean="0"/>
              <a:t> (6 </a:t>
            </a:r>
            <a:r>
              <a:rPr lang="en-US" altLang="en-US" sz="1200" dirty="0" err="1" smtClean="0"/>
              <a:t>tháng</a:t>
            </a:r>
            <a:r>
              <a:rPr lang="en-US" altLang="en-US" sz="1200" dirty="0" smtClean="0"/>
              <a:t> - 1 </a:t>
            </a:r>
            <a:r>
              <a:rPr lang="en-US" altLang="en-US" sz="1200" dirty="0" err="1" smtClean="0"/>
              <a:t>năm</a:t>
            </a:r>
            <a:r>
              <a:rPr lang="en-US" altLang="en-US" sz="1200" dirty="0" smtClean="0"/>
              <a:t>), MT TC </a:t>
            </a:r>
            <a:r>
              <a:rPr lang="en-US" altLang="en-US" sz="1200" dirty="0" err="1" smtClean="0"/>
              <a:t>trung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hạn</a:t>
            </a:r>
            <a:r>
              <a:rPr lang="en-US" altLang="en-US" sz="1200" dirty="0" smtClean="0"/>
              <a:t> (2 </a:t>
            </a:r>
            <a:r>
              <a:rPr lang="en-US" altLang="en-US" sz="1200" dirty="0" err="1" smtClean="0"/>
              <a:t>năm</a:t>
            </a:r>
            <a:r>
              <a:rPr lang="en-US" altLang="en-US" sz="1200" dirty="0" smtClean="0"/>
              <a:t> - 5 </a:t>
            </a:r>
            <a:r>
              <a:rPr lang="en-US" altLang="en-US" sz="1200" dirty="0" err="1" smtClean="0"/>
              <a:t>năm</a:t>
            </a:r>
            <a:r>
              <a:rPr lang="en-US" altLang="en-US" sz="1200" dirty="0" smtClean="0"/>
              <a:t>), MT TC </a:t>
            </a:r>
            <a:r>
              <a:rPr lang="en-US" altLang="en-US" sz="1200" dirty="0" err="1" smtClean="0"/>
              <a:t>dài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hạn</a:t>
            </a:r>
            <a:r>
              <a:rPr lang="en-US" altLang="en-US" sz="1200" dirty="0" smtClean="0"/>
              <a:t> (</a:t>
            </a:r>
            <a:r>
              <a:rPr lang="en-US" altLang="en-US" sz="1200" dirty="0" err="1"/>
              <a:t>t</a:t>
            </a:r>
            <a:r>
              <a:rPr lang="en-US" altLang="en-US" sz="1200" dirty="0" err="1" smtClean="0"/>
              <a:t>ừ</a:t>
            </a:r>
            <a:r>
              <a:rPr lang="en-US" altLang="en-US" sz="1200" dirty="0" smtClean="0"/>
              <a:t> 5 </a:t>
            </a:r>
            <a:r>
              <a:rPr lang="en-US" altLang="en-US" sz="1200" dirty="0" err="1" smtClean="0"/>
              <a:t>năm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trở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lên</a:t>
            </a:r>
            <a:r>
              <a:rPr lang="en-US" altLang="en-US" sz="1200" dirty="0" smtClean="0"/>
              <a:t>)</a:t>
            </a:r>
            <a:endParaRPr lang="en-US" altLang="en-US" sz="1200" dirty="0" smtClean="0"/>
          </a:p>
          <a:p>
            <a:pPr marL="342900" indent="-342900" algn="just" defTabSz="1219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AutoNum type="arabicPeriod"/>
            </a:pPr>
            <a:r>
              <a:rPr lang="en-US" altLang="en-US" sz="1200" dirty="0" err="1" smtClean="0"/>
              <a:t>Liệt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kê</a:t>
            </a:r>
            <a:r>
              <a:rPr lang="en-US" altLang="en-US" sz="1200" dirty="0" smtClean="0"/>
              <a:t> MT TC – </a:t>
            </a:r>
            <a:r>
              <a:rPr lang="en-US" altLang="en-US" sz="1200" dirty="0" err="1" smtClean="0"/>
              <a:t>Xác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định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mức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độ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ưu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tiên</a:t>
            </a:r>
            <a:r>
              <a:rPr lang="en-US" altLang="en-US" sz="1200" dirty="0" smtClean="0"/>
              <a:t>, </a:t>
            </a:r>
            <a:r>
              <a:rPr lang="en-US" altLang="en-US" sz="1200" dirty="0" err="1" smtClean="0"/>
              <a:t>thời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hạn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hoàn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thành</a:t>
            </a:r>
            <a:endParaRPr lang="en-US" altLang="en-US" sz="1200" dirty="0" smtClean="0"/>
          </a:p>
          <a:p>
            <a:pPr marL="342900" indent="-342900" defTabSz="1219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AutoNum type="arabicPeriod"/>
            </a:pPr>
            <a:endParaRPr lang="en-US" altLang="en-US" sz="1200" dirty="0"/>
          </a:p>
        </p:txBody>
      </p:sp>
      <p:sp>
        <p:nvSpPr>
          <p:cNvPr id="94366" name="Rectangle 158"/>
          <p:cNvSpPr>
            <a:spLocks noChangeArrowheads="1"/>
          </p:cNvSpPr>
          <p:nvPr/>
        </p:nvSpPr>
        <p:spPr bwMode="auto">
          <a:xfrm>
            <a:off x="4344987" y="1016557"/>
            <a:ext cx="4872038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342900" indent="-342900" defTabSz="1219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AutoNum type="arabicPeriod"/>
            </a:pPr>
            <a:r>
              <a:rPr lang="en-US" altLang="en-US" sz="1200" dirty="0" err="1" smtClean="0"/>
              <a:t>Giúp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gia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đình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biết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được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tình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hình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hiện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tại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và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có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cơ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sở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xây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dựng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kế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hoạch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thu</a:t>
            </a:r>
            <a:r>
              <a:rPr lang="en-US" altLang="en-US" sz="1200" dirty="0" smtClean="0"/>
              <a:t>, chi.</a:t>
            </a:r>
            <a:endParaRPr lang="en-US" altLang="en-US" sz="1200" dirty="0" smtClean="0"/>
          </a:p>
          <a:p>
            <a:pPr marL="342900" indent="-342900" defTabSz="1219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AutoNum type="arabicPeriod"/>
            </a:pPr>
            <a:r>
              <a:rPr lang="en-US" altLang="en-US" sz="1200" b="1" dirty="0" smtClean="0"/>
              <a:t>TN </a:t>
            </a:r>
            <a:r>
              <a:rPr lang="en-US" altLang="en-US" sz="1200" b="1" dirty="0" err="1" smtClean="0"/>
              <a:t>chủ</a:t>
            </a:r>
            <a:r>
              <a:rPr lang="en-US" altLang="en-US" sz="1200" b="1" dirty="0" smtClean="0"/>
              <a:t> </a:t>
            </a:r>
            <a:r>
              <a:rPr lang="en-US" altLang="en-US" sz="1200" b="1" dirty="0" err="1" smtClean="0"/>
              <a:t>động</a:t>
            </a:r>
            <a:r>
              <a:rPr lang="en-US" altLang="en-US" sz="1200" b="1" dirty="0" smtClean="0"/>
              <a:t> </a:t>
            </a:r>
            <a:r>
              <a:rPr lang="en-US" altLang="en-US" sz="1200" dirty="0" smtClean="0"/>
              <a:t>(</a:t>
            </a:r>
            <a:r>
              <a:rPr lang="en-US" altLang="en-US" sz="1200" dirty="0" err="1" smtClean="0"/>
              <a:t>nhận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được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từ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hao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phí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sức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lao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động</a:t>
            </a:r>
            <a:r>
              <a:rPr lang="en-US" altLang="en-US" sz="1200" dirty="0" smtClean="0"/>
              <a:t>…) </a:t>
            </a:r>
            <a:r>
              <a:rPr lang="en-US" altLang="en-US" sz="1200" dirty="0" err="1" smtClean="0"/>
              <a:t>và</a:t>
            </a:r>
            <a:r>
              <a:rPr lang="en-US" altLang="en-US" sz="1200" dirty="0" smtClean="0"/>
              <a:t> </a:t>
            </a:r>
            <a:r>
              <a:rPr lang="en-US" altLang="en-US" sz="1200" b="1" dirty="0" smtClean="0"/>
              <a:t>TN </a:t>
            </a:r>
            <a:r>
              <a:rPr lang="en-US" altLang="en-US" sz="1200" b="1" dirty="0" err="1" smtClean="0"/>
              <a:t>thụ</a:t>
            </a:r>
            <a:r>
              <a:rPr lang="en-US" altLang="en-US" sz="1200" b="1" dirty="0" smtClean="0"/>
              <a:t> </a:t>
            </a:r>
            <a:r>
              <a:rPr lang="en-US" altLang="en-US" sz="1200" b="1" dirty="0" err="1" smtClean="0"/>
              <a:t>động</a:t>
            </a:r>
            <a:r>
              <a:rPr lang="en-US" altLang="en-US" sz="1200" b="1" dirty="0" smtClean="0"/>
              <a:t> </a:t>
            </a:r>
            <a:r>
              <a:rPr lang="en-US" altLang="en-US" sz="1200" dirty="0" smtClean="0"/>
              <a:t>(</a:t>
            </a:r>
            <a:r>
              <a:rPr lang="en-US" altLang="en-US" sz="1200" dirty="0" err="1" smtClean="0"/>
              <a:t>nhận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được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mà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không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phải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sử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dụng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sức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lao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động</a:t>
            </a:r>
            <a:r>
              <a:rPr lang="en-US" altLang="en-US" sz="1200" dirty="0" smtClean="0"/>
              <a:t>)</a:t>
            </a:r>
            <a:endParaRPr lang="en-US" altLang="en-US" sz="1200" dirty="0" smtClean="0"/>
          </a:p>
          <a:p>
            <a:pPr marL="342900" indent="-342900" defTabSz="1219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AutoNum type="arabicPeriod"/>
            </a:pPr>
            <a:r>
              <a:rPr lang="en-US" altLang="en-US" sz="1200" dirty="0" smtClean="0"/>
              <a:t>TN </a:t>
            </a:r>
            <a:r>
              <a:rPr lang="en-US" altLang="en-US" sz="1200" dirty="0" err="1" smtClean="0"/>
              <a:t>có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thể</a:t>
            </a:r>
            <a:r>
              <a:rPr lang="en-US" altLang="en-US" sz="1200" dirty="0" smtClean="0"/>
              <a:t> tang </a:t>
            </a:r>
            <a:r>
              <a:rPr lang="en-US" altLang="en-US" sz="1200" dirty="0" err="1" smtClean="0"/>
              <a:t>lên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hoặc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giảm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xuống</a:t>
            </a:r>
            <a:endParaRPr lang="vi-VN" altLang="en-US" sz="1200" dirty="0"/>
          </a:p>
        </p:txBody>
      </p:sp>
      <p:sp>
        <p:nvSpPr>
          <p:cNvPr id="94367" name="Rectangle 159"/>
          <p:cNvSpPr>
            <a:spLocks noChangeArrowheads="1"/>
          </p:cNvSpPr>
          <p:nvPr/>
        </p:nvSpPr>
        <p:spPr bwMode="auto">
          <a:xfrm>
            <a:off x="4311650" y="2312000"/>
            <a:ext cx="4778376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342900" indent="-342900" algn="just" defTabSz="1219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AutoNum type="arabicPeriod"/>
            </a:pPr>
            <a:r>
              <a:rPr lang="en-US" altLang="en-US" sz="1200" dirty="0" err="1" smtClean="0"/>
              <a:t>Nhu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cầu</a:t>
            </a:r>
            <a:r>
              <a:rPr lang="en-US" altLang="en-US" sz="1200" dirty="0" smtClean="0"/>
              <a:t>, </a:t>
            </a:r>
            <a:r>
              <a:rPr lang="en-US" altLang="en-US" sz="1200" dirty="0" err="1" smtClean="0"/>
              <a:t>bàn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bạc</a:t>
            </a:r>
            <a:r>
              <a:rPr lang="en-US" altLang="en-US" sz="1200" dirty="0"/>
              <a:t> </a:t>
            </a:r>
            <a:r>
              <a:rPr lang="en-US" altLang="en-US" sz="1200" dirty="0" err="1" smtClean="0"/>
              <a:t>thống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nhất</a:t>
            </a:r>
            <a:r>
              <a:rPr lang="en-US" altLang="en-US" sz="1200" dirty="0" smtClean="0"/>
              <a:t>, </a:t>
            </a:r>
            <a:r>
              <a:rPr lang="en-US" altLang="en-US" sz="1200" dirty="0" err="1" smtClean="0"/>
              <a:t>đặc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điểm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gia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đình</a:t>
            </a:r>
            <a:r>
              <a:rPr lang="en-US" altLang="en-US" sz="1200" dirty="0" smtClean="0"/>
              <a:t>…</a:t>
            </a:r>
            <a:endParaRPr lang="en-US" altLang="en-US" sz="1200" dirty="0" smtClean="0"/>
          </a:p>
          <a:p>
            <a:pPr marL="342900" indent="-342900" algn="just" defTabSz="1219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AutoNum type="arabicPeriod"/>
            </a:pPr>
            <a:r>
              <a:rPr lang="en-US" altLang="en-US" sz="1200" dirty="0" smtClean="0"/>
              <a:t>Chi </a:t>
            </a:r>
            <a:r>
              <a:rPr lang="en-US" altLang="en-US" sz="1200" dirty="0" err="1" smtClean="0"/>
              <a:t>thiết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yếu</a:t>
            </a:r>
            <a:r>
              <a:rPr lang="en-US" altLang="en-US" sz="1200" dirty="0" smtClean="0"/>
              <a:t> (</a:t>
            </a:r>
            <a:r>
              <a:rPr lang="en-US" altLang="en-US" sz="1200" dirty="0" err="1" smtClean="0"/>
              <a:t>bắt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bược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phải</a:t>
            </a:r>
            <a:r>
              <a:rPr lang="en-US" altLang="en-US" sz="1200" dirty="0" smtClean="0"/>
              <a:t> chi </a:t>
            </a:r>
            <a:r>
              <a:rPr lang="en-US" altLang="en-US" sz="1200" dirty="0" err="1" smtClean="0"/>
              <a:t>tiêu</a:t>
            </a:r>
            <a:r>
              <a:rPr lang="en-US" altLang="en-US" sz="1200" dirty="0" smtClean="0"/>
              <a:t>) </a:t>
            </a:r>
            <a:r>
              <a:rPr lang="en-US" altLang="en-US" sz="1200" dirty="0" err="1" smtClean="0"/>
              <a:t>và</a:t>
            </a:r>
            <a:r>
              <a:rPr lang="en-US" altLang="en-US" sz="1200" dirty="0" smtClean="0"/>
              <a:t> Chi </a:t>
            </a:r>
            <a:r>
              <a:rPr lang="en-US" altLang="en-US" sz="1200" dirty="0" err="1" smtClean="0"/>
              <a:t>không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thiết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yếu</a:t>
            </a:r>
            <a:r>
              <a:rPr lang="en-US" altLang="en-US" sz="1200" dirty="0" smtClean="0"/>
              <a:t> (</a:t>
            </a:r>
            <a:r>
              <a:rPr lang="en-US" altLang="en-US" sz="1200" dirty="0" err="1" smtClean="0"/>
              <a:t>phục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vụ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cho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các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mối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quan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hệ</a:t>
            </a:r>
            <a:r>
              <a:rPr lang="en-US" altLang="en-US" sz="1200" dirty="0" smtClean="0"/>
              <a:t> XH </a:t>
            </a:r>
            <a:r>
              <a:rPr lang="en-US" altLang="en-US" sz="1200" dirty="0" err="1" smtClean="0"/>
              <a:t>và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mua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sắm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xa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xỉ</a:t>
            </a:r>
            <a:r>
              <a:rPr lang="en-US" altLang="en-US" sz="1200" dirty="0" smtClean="0"/>
              <a:t>)  </a:t>
            </a:r>
            <a:endParaRPr lang="en-US" altLang="en-US" sz="1200" dirty="0" smtClean="0"/>
          </a:p>
          <a:p>
            <a:pPr marL="342900" indent="-342900" algn="just" defTabSz="1219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AutoNum type="arabicPeriod"/>
            </a:pPr>
            <a:r>
              <a:rPr lang="en-US" altLang="en-US" sz="1200" dirty="0" err="1" smtClean="0"/>
              <a:t>Ưu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tiên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nhu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cầu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thiết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yếu</a:t>
            </a:r>
            <a:r>
              <a:rPr lang="en-US" altLang="en-US" sz="1200" dirty="0" smtClean="0"/>
              <a:t>, </a:t>
            </a:r>
            <a:r>
              <a:rPr lang="en-US" altLang="en-US" sz="1200" dirty="0" err="1" smtClean="0"/>
              <a:t>cân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nhắc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khoản</a:t>
            </a:r>
            <a:r>
              <a:rPr lang="en-US" altLang="en-US" sz="1200" dirty="0" smtClean="0"/>
              <a:t> chi </a:t>
            </a:r>
            <a:r>
              <a:rPr lang="en-US" altLang="en-US" sz="1200" dirty="0" err="1" smtClean="0"/>
              <a:t>không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thiết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yếu</a:t>
            </a:r>
            <a:endParaRPr lang="en-US" altLang="en-US" sz="1200" dirty="0" smtClean="0"/>
          </a:p>
          <a:p>
            <a:pPr marL="342900" indent="-342900" algn="just" defTabSz="1219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AutoNum type="arabicPeriod"/>
            </a:pPr>
            <a:endParaRPr lang="en-US" altLang="en-US" sz="1200" dirty="0"/>
          </a:p>
        </p:txBody>
      </p:sp>
      <p:sp>
        <p:nvSpPr>
          <p:cNvPr id="94368" name="Rectangle 160"/>
          <p:cNvSpPr>
            <a:spLocks noChangeArrowheads="1"/>
          </p:cNvSpPr>
          <p:nvPr/>
        </p:nvSpPr>
        <p:spPr bwMode="auto">
          <a:xfrm>
            <a:off x="4311650" y="3338188"/>
            <a:ext cx="4872038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342900" indent="-342900" defTabSz="1219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AutoNum type="arabicPeriod"/>
            </a:pPr>
            <a:r>
              <a:rPr lang="en-US" altLang="en-US" sz="1200" dirty="0" err="1" smtClean="0"/>
              <a:t>Nguồn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thu</a:t>
            </a:r>
            <a:r>
              <a:rPr lang="en-US" altLang="en-US" sz="1200" dirty="0" smtClean="0"/>
              <a:t>, </a:t>
            </a:r>
            <a:r>
              <a:rPr lang="en-US" altLang="en-US" sz="1200" dirty="0" err="1" smtClean="0"/>
              <a:t>mục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tiêu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tài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chính</a:t>
            </a:r>
            <a:r>
              <a:rPr lang="en-US" altLang="en-US" sz="1200" dirty="0" smtClean="0"/>
              <a:t>, </a:t>
            </a:r>
            <a:r>
              <a:rPr lang="en-US" altLang="en-US" sz="1200" dirty="0" err="1" smtClean="0"/>
              <a:t>khoản</a:t>
            </a:r>
            <a:r>
              <a:rPr lang="en-US" altLang="en-US" sz="1200" dirty="0" smtClean="0"/>
              <a:t> chi </a:t>
            </a:r>
            <a:r>
              <a:rPr lang="en-US" altLang="en-US" sz="1200" dirty="0" err="1" smtClean="0"/>
              <a:t>thiết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yếu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và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không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thiết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yếu</a:t>
            </a:r>
            <a:r>
              <a:rPr lang="en-US" altLang="en-US" sz="1200" dirty="0" smtClean="0"/>
              <a:t>, </a:t>
            </a:r>
            <a:r>
              <a:rPr lang="en-US" altLang="en-US" sz="1200" dirty="0" err="1" smtClean="0"/>
              <a:t>đặc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điểm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gia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đình</a:t>
            </a:r>
            <a:r>
              <a:rPr lang="en-US" altLang="en-US" sz="1200" dirty="0" smtClean="0"/>
              <a:t>…</a:t>
            </a:r>
            <a:endParaRPr lang="en-US" altLang="en-US" sz="1200" dirty="0" smtClean="0"/>
          </a:p>
          <a:p>
            <a:pPr marL="342900" indent="-342900" defTabSz="1219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AutoNum type="arabicPeriod"/>
            </a:pPr>
            <a:r>
              <a:rPr lang="en-US" altLang="en-US" sz="1200" dirty="0" err="1" smtClean="0"/>
              <a:t>Có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thể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điều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chỉnh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cho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phù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hợp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với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đặc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điểm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gia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đình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trong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từng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thời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điểm</a:t>
            </a:r>
            <a:r>
              <a:rPr lang="en-US" altLang="en-US" sz="1200" dirty="0" smtClean="0"/>
              <a:t>.</a:t>
            </a:r>
            <a:endParaRPr lang="en-US" altLang="en-US" sz="1200" dirty="0"/>
          </a:p>
        </p:txBody>
      </p:sp>
      <p:sp>
        <p:nvSpPr>
          <p:cNvPr id="9" name="Rectangle 160"/>
          <p:cNvSpPr>
            <a:spLocks noChangeArrowheads="1"/>
          </p:cNvSpPr>
          <p:nvPr/>
        </p:nvSpPr>
        <p:spPr bwMode="auto">
          <a:xfrm>
            <a:off x="4344987" y="4235450"/>
            <a:ext cx="4778378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342900" indent="-342900" algn="just" defTabSz="1219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AutoNum type="arabicPeriod"/>
            </a:pPr>
            <a:r>
              <a:rPr lang="en-US" altLang="en-US" sz="1200" dirty="0" err="1" smtClean="0"/>
              <a:t>Lập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kế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hoạch</a:t>
            </a:r>
            <a:r>
              <a:rPr lang="en-US" altLang="en-US" sz="1200" dirty="0" smtClean="0"/>
              <a:t> CT </a:t>
            </a:r>
            <a:r>
              <a:rPr lang="en-US" altLang="en-US" sz="1200" dirty="0" err="1" smtClean="0"/>
              <a:t>và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thực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hiện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nghiêm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túc</a:t>
            </a:r>
            <a:r>
              <a:rPr lang="en-US" altLang="en-US" sz="1200" dirty="0" smtClean="0"/>
              <a:t>, </a:t>
            </a:r>
            <a:r>
              <a:rPr lang="en-US" altLang="en-US" sz="1200" dirty="0" err="1" smtClean="0"/>
              <a:t>quyết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tâm</a:t>
            </a:r>
            <a:r>
              <a:rPr lang="en-US" altLang="en-US" sz="1200" dirty="0" smtClean="0"/>
              <a:t>; </a:t>
            </a:r>
            <a:r>
              <a:rPr lang="en-US" altLang="en-US" sz="1200" dirty="0" err="1" smtClean="0"/>
              <a:t>ghi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chép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và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đối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chiếu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với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kế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hoạch</a:t>
            </a:r>
            <a:r>
              <a:rPr lang="en-US" altLang="en-US" sz="1200" dirty="0" smtClean="0"/>
              <a:t>; </a:t>
            </a:r>
            <a:r>
              <a:rPr lang="en-US" altLang="en-US" sz="1200" dirty="0" err="1" smtClean="0"/>
              <a:t>kiểm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soát</a:t>
            </a:r>
            <a:r>
              <a:rPr lang="en-US" altLang="en-US" sz="1200" dirty="0" smtClean="0"/>
              <a:t> CT; </a:t>
            </a:r>
            <a:r>
              <a:rPr lang="en-US" altLang="en-US" sz="1200" dirty="0" err="1" smtClean="0"/>
              <a:t>tiêu</a:t>
            </a:r>
            <a:r>
              <a:rPr lang="en-US" altLang="en-US" sz="1200" dirty="0" smtClean="0"/>
              <a:t> dung </a:t>
            </a:r>
            <a:r>
              <a:rPr lang="en-US" altLang="en-US" sz="1200" dirty="0" err="1" smtClean="0"/>
              <a:t>thông</a:t>
            </a:r>
            <a:r>
              <a:rPr lang="en-US" altLang="en-US" sz="1200" dirty="0" smtClean="0"/>
              <a:t> minh…</a:t>
            </a:r>
            <a:endParaRPr lang="en-US" altLang="en-US" sz="1200" dirty="0" smtClean="0"/>
          </a:p>
          <a:p>
            <a:pPr marL="342900" indent="-342900" defTabSz="1219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AutoNum type="arabicPeriod"/>
            </a:pPr>
            <a:r>
              <a:rPr lang="en-US" altLang="en-US" sz="1200" dirty="0" err="1" smtClean="0"/>
              <a:t>Cắt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giảm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khoản</a:t>
            </a:r>
            <a:r>
              <a:rPr lang="en-US" altLang="en-US" sz="1200" dirty="0" smtClean="0"/>
              <a:t> chi </a:t>
            </a:r>
            <a:r>
              <a:rPr lang="en-US" altLang="en-US" sz="1200" dirty="0" err="1" smtClean="0"/>
              <a:t>không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cần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thiết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để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bù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lại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nếu</a:t>
            </a:r>
            <a:r>
              <a:rPr lang="en-US" altLang="en-US" sz="1200" dirty="0" smtClean="0"/>
              <a:t> CT </a:t>
            </a:r>
            <a:r>
              <a:rPr lang="en-US" altLang="en-US" sz="1200" dirty="0" err="1" smtClean="0"/>
              <a:t>quá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mức</a:t>
            </a:r>
            <a:r>
              <a:rPr lang="en-US" altLang="en-US" sz="1200" dirty="0" smtClean="0"/>
              <a:t>; Chi </a:t>
            </a:r>
            <a:r>
              <a:rPr lang="en-US" altLang="en-US" sz="1200" dirty="0" err="1" smtClean="0"/>
              <a:t>tiêu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tiết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kiệm</a:t>
            </a:r>
            <a:r>
              <a:rPr lang="en-US" altLang="en-US" sz="1200" dirty="0" smtClean="0"/>
              <a:t>, </a:t>
            </a:r>
            <a:r>
              <a:rPr lang="en-US" altLang="en-US" sz="1200" dirty="0" err="1" smtClean="0"/>
              <a:t>phù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hợp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khi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thu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nhập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giảm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xuống</a:t>
            </a:r>
            <a:r>
              <a:rPr lang="en-US" altLang="en-US" sz="1200" dirty="0" smtClean="0"/>
              <a:t>.</a:t>
            </a:r>
            <a:endParaRPr lang="en-US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65" grpId="0" bldLvl="0" animBg="1"/>
      <p:bldP spid="94366" grpId="0" bldLvl="0" animBg="1"/>
      <p:bldP spid="94367" grpId="0" bldLvl="0" animBg="1"/>
      <p:bldP spid="9436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/>
        </p:nvSpPr>
        <p:spPr>
          <a:xfrm>
            <a:off x="1351360" y="584597"/>
            <a:ext cx="7631906" cy="950119"/>
          </a:xfrm>
          <a:custGeom>
            <a:avLst/>
            <a:gdLst>
              <a:gd name="connsiteX0" fmla="*/ 0 w 3801418"/>
              <a:gd name="connsiteY0" fmla="*/ 141668 h 991674"/>
              <a:gd name="connsiteX1" fmla="*/ 3427927 w 3801418"/>
              <a:gd name="connsiteY1" fmla="*/ 141668 h 991674"/>
              <a:gd name="connsiteX2" fmla="*/ 3427927 w 3801418"/>
              <a:gd name="connsiteY2" fmla="*/ 850006 h 991674"/>
              <a:gd name="connsiteX3" fmla="*/ 0 w 3801418"/>
              <a:gd name="connsiteY3" fmla="*/ 850006 h 991674"/>
              <a:gd name="connsiteX4" fmla="*/ 3427928 w 3801418"/>
              <a:gd name="connsiteY4" fmla="*/ 0 h 991674"/>
              <a:gd name="connsiteX5" fmla="*/ 3801418 w 3801418"/>
              <a:gd name="connsiteY5" fmla="*/ 495838 h 991674"/>
              <a:gd name="connsiteX6" fmla="*/ 3427928 w 3801418"/>
              <a:gd name="connsiteY6" fmla="*/ 991674 h 99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418" h="991674">
                <a:moveTo>
                  <a:pt x="0" y="141668"/>
                </a:moveTo>
                <a:lnTo>
                  <a:pt x="3427927" y="141668"/>
                </a:lnTo>
                <a:lnTo>
                  <a:pt x="3427927" y="850006"/>
                </a:lnTo>
                <a:lnTo>
                  <a:pt x="0" y="850006"/>
                </a:lnTo>
                <a:close/>
                <a:moveTo>
                  <a:pt x="3427928" y="0"/>
                </a:moveTo>
                <a:lnTo>
                  <a:pt x="3801418" y="495838"/>
                </a:lnTo>
                <a:lnTo>
                  <a:pt x="3427928" y="991674"/>
                </a:lnTo>
                <a:close/>
              </a:path>
            </a:pathLst>
          </a:custGeom>
          <a:solidFill>
            <a:srgbClr val="488A52"/>
          </a:solidFill>
          <a:ln>
            <a:noFill/>
          </a:ln>
          <a:effectLst>
            <a:outerShdw blurRad="165100" dist="38100" sx="101000" sy="101000" algn="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: Shape 2"/>
          <p:cNvSpPr/>
          <p:nvPr/>
        </p:nvSpPr>
        <p:spPr>
          <a:xfrm>
            <a:off x="1362075" y="1409700"/>
            <a:ext cx="7621191" cy="940594"/>
          </a:xfrm>
          <a:custGeom>
            <a:avLst/>
            <a:gdLst>
              <a:gd name="connsiteX0" fmla="*/ 3924837 w 4298326"/>
              <a:gd name="connsiteY0" fmla="*/ 0 h 991674"/>
              <a:gd name="connsiteX1" fmla="*/ 4298326 w 4298326"/>
              <a:gd name="connsiteY1" fmla="*/ 495838 h 991674"/>
              <a:gd name="connsiteX2" fmla="*/ 3924837 w 4298326"/>
              <a:gd name="connsiteY2" fmla="*/ 991674 h 991674"/>
              <a:gd name="connsiteX3" fmla="*/ 3924837 w 4298326"/>
              <a:gd name="connsiteY3" fmla="*/ 856445 h 991674"/>
              <a:gd name="connsiteX4" fmla="*/ 0 w 4298326"/>
              <a:gd name="connsiteY4" fmla="*/ 856445 h 991674"/>
              <a:gd name="connsiteX5" fmla="*/ 0 w 4298326"/>
              <a:gd name="connsiteY5" fmla="*/ 148107 h 991674"/>
              <a:gd name="connsiteX6" fmla="*/ 3924837 w 4298326"/>
              <a:gd name="connsiteY6" fmla="*/ 148107 h 99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326" h="991674">
                <a:moveTo>
                  <a:pt x="3924837" y="0"/>
                </a:moveTo>
                <a:lnTo>
                  <a:pt x="4298326" y="495838"/>
                </a:lnTo>
                <a:lnTo>
                  <a:pt x="3924837" y="991674"/>
                </a:lnTo>
                <a:lnTo>
                  <a:pt x="3924837" y="856445"/>
                </a:lnTo>
                <a:lnTo>
                  <a:pt x="0" y="856445"/>
                </a:lnTo>
                <a:lnTo>
                  <a:pt x="0" y="148107"/>
                </a:lnTo>
                <a:lnTo>
                  <a:pt x="3924837" y="148107"/>
                </a:lnTo>
                <a:close/>
              </a:path>
            </a:pathLst>
          </a:custGeom>
          <a:solidFill>
            <a:srgbClr val="E8553E"/>
          </a:solidFill>
          <a:ln>
            <a:noFill/>
          </a:ln>
          <a:effectLst>
            <a:outerShdw blurRad="165100" dist="38100" sx="101000" sy="101000" algn="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/>
          <p:cNvSpPr/>
          <p:nvPr/>
        </p:nvSpPr>
        <p:spPr>
          <a:xfrm>
            <a:off x="1362075" y="2185988"/>
            <a:ext cx="7621191" cy="927497"/>
          </a:xfrm>
          <a:custGeom>
            <a:avLst/>
            <a:gdLst>
              <a:gd name="connsiteX0" fmla="*/ 4282092 w 4655582"/>
              <a:gd name="connsiteY0" fmla="*/ 0 h 991674"/>
              <a:gd name="connsiteX1" fmla="*/ 4655582 w 4655582"/>
              <a:gd name="connsiteY1" fmla="*/ 495838 h 991674"/>
              <a:gd name="connsiteX2" fmla="*/ 4282092 w 4655582"/>
              <a:gd name="connsiteY2" fmla="*/ 991674 h 991674"/>
              <a:gd name="connsiteX3" fmla="*/ 4282092 w 4655582"/>
              <a:gd name="connsiteY3" fmla="*/ 862884 h 991674"/>
              <a:gd name="connsiteX4" fmla="*/ 0 w 4655582"/>
              <a:gd name="connsiteY4" fmla="*/ 862884 h 991674"/>
              <a:gd name="connsiteX5" fmla="*/ 0 w 4655582"/>
              <a:gd name="connsiteY5" fmla="*/ 154546 h 991674"/>
              <a:gd name="connsiteX6" fmla="*/ 4282092 w 4655582"/>
              <a:gd name="connsiteY6" fmla="*/ 154546 h 99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5582" h="991674">
                <a:moveTo>
                  <a:pt x="4282092" y="0"/>
                </a:moveTo>
                <a:lnTo>
                  <a:pt x="4655582" y="495838"/>
                </a:lnTo>
                <a:lnTo>
                  <a:pt x="4282092" y="991674"/>
                </a:lnTo>
                <a:lnTo>
                  <a:pt x="4282092" y="862884"/>
                </a:lnTo>
                <a:lnTo>
                  <a:pt x="0" y="862884"/>
                </a:lnTo>
                <a:lnTo>
                  <a:pt x="0" y="154546"/>
                </a:lnTo>
                <a:lnTo>
                  <a:pt x="4282092" y="154546"/>
                </a:lnTo>
                <a:close/>
              </a:path>
            </a:pathLst>
          </a:custGeom>
          <a:solidFill>
            <a:srgbClr val="EC923B"/>
          </a:solidFill>
          <a:ln>
            <a:noFill/>
          </a:ln>
          <a:effectLst>
            <a:outerShdw blurRad="165100" dist="38100" sx="101000" sy="101000" algn="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/>
          <p:cNvSpPr/>
          <p:nvPr/>
        </p:nvSpPr>
        <p:spPr>
          <a:xfrm>
            <a:off x="1351360" y="3007519"/>
            <a:ext cx="7631906" cy="1048941"/>
          </a:xfrm>
          <a:custGeom>
            <a:avLst/>
            <a:gdLst>
              <a:gd name="connsiteX0" fmla="*/ 4742378 w 5115868"/>
              <a:gd name="connsiteY0" fmla="*/ 0 h 991674"/>
              <a:gd name="connsiteX1" fmla="*/ 5115868 w 5115868"/>
              <a:gd name="connsiteY1" fmla="*/ 495838 h 991674"/>
              <a:gd name="connsiteX2" fmla="*/ 4742378 w 5115868"/>
              <a:gd name="connsiteY2" fmla="*/ 991674 h 991674"/>
              <a:gd name="connsiteX3" fmla="*/ 4742378 w 5115868"/>
              <a:gd name="connsiteY3" fmla="*/ 850006 h 991674"/>
              <a:gd name="connsiteX4" fmla="*/ 0 w 5115868"/>
              <a:gd name="connsiteY4" fmla="*/ 850006 h 991674"/>
              <a:gd name="connsiteX5" fmla="*/ 0 w 5115868"/>
              <a:gd name="connsiteY5" fmla="*/ 141668 h 991674"/>
              <a:gd name="connsiteX6" fmla="*/ 4742378 w 5115868"/>
              <a:gd name="connsiteY6" fmla="*/ 141668 h 99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5868" h="991674">
                <a:moveTo>
                  <a:pt x="4742378" y="0"/>
                </a:moveTo>
                <a:lnTo>
                  <a:pt x="5115868" y="495838"/>
                </a:lnTo>
                <a:lnTo>
                  <a:pt x="4742378" y="991674"/>
                </a:lnTo>
                <a:lnTo>
                  <a:pt x="4742378" y="850006"/>
                </a:lnTo>
                <a:lnTo>
                  <a:pt x="0" y="850006"/>
                </a:lnTo>
                <a:lnTo>
                  <a:pt x="0" y="141668"/>
                </a:lnTo>
                <a:lnTo>
                  <a:pt x="4742378" y="141668"/>
                </a:lnTo>
                <a:close/>
              </a:path>
            </a:pathLst>
          </a:custGeom>
          <a:solidFill>
            <a:srgbClr val="E7CD58"/>
          </a:solidFill>
          <a:ln>
            <a:noFill/>
          </a:ln>
          <a:effectLst>
            <a:outerShdw blurRad="165100" dist="38100" sx="101000" sy="101000" algn="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1351360" y="3890963"/>
            <a:ext cx="7631906" cy="984647"/>
          </a:xfrm>
          <a:custGeom>
            <a:avLst/>
            <a:gdLst>
              <a:gd name="connsiteX0" fmla="*/ 5199846 w 5573336"/>
              <a:gd name="connsiteY0" fmla="*/ 0 h 991674"/>
              <a:gd name="connsiteX1" fmla="*/ 5573336 w 5573336"/>
              <a:gd name="connsiteY1" fmla="*/ 495838 h 991674"/>
              <a:gd name="connsiteX2" fmla="*/ 5199846 w 5573336"/>
              <a:gd name="connsiteY2" fmla="*/ 991674 h 991674"/>
              <a:gd name="connsiteX3" fmla="*/ 5199846 w 5573336"/>
              <a:gd name="connsiteY3" fmla="*/ 850006 h 991674"/>
              <a:gd name="connsiteX4" fmla="*/ 0 w 5573336"/>
              <a:gd name="connsiteY4" fmla="*/ 850006 h 991674"/>
              <a:gd name="connsiteX5" fmla="*/ 0 w 5573336"/>
              <a:gd name="connsiteY5" fmla="*/ 141668 h 991674"/>
              <a:gd name="connsiteX6" fmla="*/ 5199846 w 5573336"/>
              <a:gd name="connsiteY6" fmla="*/ 141668 h 99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3336" h="991674">
                <a:moveTo>
                  <a:pt x="5199846" y="0"/>
                </a:moveTo>
                <a:lnTo>
                  <a:pt x="5573336" y="495838"/>
                </a:lnTo>
                <a:lnTo>
                  <a:pt x="5199846" y="991674"/>
                </a:lnTo>
                <a:lnTo>
                  <a:pt x="5199846" y="850006"/>
                </a:lnTo>
                <a:lnTo>
                  <a:pt x="0" y="850006"/>
                </a:lnTo>
                <a:lnTo>
                  <a:pt x="0" y="141668"/>
                </a:lnTo>
                <a:lnTo>
                  <a:pt x="5199846" y="141668"/>
                </a:lnTo>
                <a:close/>
              </a:path>
            </a:pathLst>
          </a:custGeom>
          <a:solidFill>
            <a:srgbClr val="337D86"/>
          </a:solidFill>
          <a:ln>
            <a:noFill/>
          </a:ln>
          <a:effectLst>
            <a:outerShdw blurRad="165100" dist="38100" sx="101000" sy="101000" algn="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/>
          <p:cNvSpPr/>
          <p:nvPr/>
        </p:nvSpPr>
        <p:spPr>
          <a:xfrm rot="16200000">
            <a:off x="-1478161" y="2171105"/>
            <a:ext cx="4311254" cy="1354931"/>
          </a:xfrm>
          <a:custGeom>
            <a:avLst/>
            <a:gdLst>
              <a:gd name="connsiteX0" fmla="*/ 1106680 w 5125792"/>
              <a:gd name="connsiteY0" fmla="*/ 1597135 h 1806259"/>
              <a:gd name="connsiteX1" fmla="*/ 278005 w 5125792"/>
              <a:gd name="connsiteY1" fmla="*/ 1597135 h 1806259"/>
              <a:gd name="connsiteX2" fmla="*/ 278005 w 5125792"/>
              <a:gd name="connsiteY2" fmla="*/ 1740010 h 1806259"/>
              <a:gd name="connsiteX3" fmla="*/ 1106680 w 5125792"/>
              <a:gd name="connsiteY3" fmla="*/ 1740010 h 1806259"/>
              <a:gd name="connsiteX4" fmla="*/ 2085474 w 5125792"/>
              <a:gd name="connsiteY4" fmla="*/ 1597135 h 1806259"/>
              <a:gd name="connsiteX5" fmla="*/ 1256799 w 5125792"/>
              <a:gd name="connsiteY5" fmla="*/ 1597135 h 1806259"/>
              <a:gd name="connsiteX6" fmla="*/ 1256799 w 5125792"/>
              <a:gd name="connsiteY6" fmla="*/ 1740010 h 1806259"/>
              <a:gd name="connsiteX7" fmla="*/ 2085474 w 5125792"/>
              <a:gd name="connsiteY7" fmla="*/ 1740010 h 1806259"/>
              <a:gd name="connsiteX8" fmla="*/ 3063676 w 5125792"/>
              <a:gd name="connsiteY8" fmla="*/ 1597135 h 1806259"/>
              <a:gd name="connsiteX9" fmla="*/ 2235001 w 5125792"/>
              <a:gd name="connsiteY9" fmla="*/ 1597135 h 1806259"/>
              <a:gd name="connsiteX10" fmla="*/ 2235001 w 5125792"/>
              <a:gd name="connsiteY10" fmla="*/ 1740010 h 1806259"/>
              <a:gd name="connsiteX11" fmla="*/ 3063676 w 5125792"/>
              <a:gd name="connsiteY11" fmla="*/ 1740010 h 1806259"/>
              <a:gd name="connsiteX12" fmla="*/ 4044827 w 5125792"/>
              <a:gd name="connsiteY12" fmla="*/ 1597136 h 1806259"/>
              <a:gd name="connsiteX13" fmla="*/ 3216153 w 5125792"/>
              <a:gd name="connsiteY13" fmla="*/ 1597135 h 1806259"/>
              <a:gd name="connsiteX14" fmla="*/ 3216153 w 5125792"/>
              <a:gd name="connsiteY14" fmla="*/ 1740010 h 1806259"/>
              <a:gd name="connsiteX15" fmla="*/ 4044827 w 5125792"/>
              <a:gd name="connsiteY15" fmla="*/ 1740011 h 1806259"/>
              <a:gd name="connsiteX16" fmla="*/ 5014088 w 5125792"/>
              <a:gd name="connsiteY16" fmla="*/ 1597136 h 1806259"/>
              <a:gd name="connsiteX17" fmla="*/ 4185413 w 5125792"/>
              <a:gd name="connsiteY17" fmla="*/ 1597136 h 1806259"/>
              <a:gd name="connsiteX18" fmla="*/ 4185413 w 5125792"/>
              <a:gd name="connsiteY18" fmla="*/ 1740011 h 1806259"/>
              <a:gd name="connsiteX19" fmla="*/ 5014088 w 5125792"/>
              <a:gd name="connsiteY19" fmla="*/ 1740011 h 1806259"/>
              <a:gd name="connsiteX20" fmla="*/ 5125792 w 5125792"/>
              <a:gd name="connsiteY20" fmla="*/ 544750 h 1806259"/>
              <a:gd name="connsiteX21" fmla="*/ 5125792 w 5125792"/>
              <a:gd name="connsiteY21" fmla="*/ 1806259 h 1806259"/>
              <a:gd name="connsiteX22" fmla="*/ 0 w 5125792"/>
              <a:gd name="connsiteY22" fmla="*/ 1806259 h 1806259"/>
              <a:gd name="connsiteX23" fmla="*/ 0 w 5125792"/>
              <a:gd name="connsiteY23" fmla="*/ 544750 h 1806259"/>
              <a:gd name="connsiteX24" fmla="*/ 544750 w 5125792"/>
              <a:gd name="connsiteY24" fmla="*/ 0 h 1806259"/>
              <a:gd name="connsiteX25" fmla="*/ 4581042 w 5125792"/>
              <a:gd name="connsiteY25" fmla="*/ 0 h 1806259"/>
              <a:gd name="connsiteX26" fmla="*/ 5125792 w 5125792"/>
              <a:gd name="connsiteY26" fmla="*/ 544750 h 180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25792" h="1806259">
                <a:moveTo>
                  <a:pt x="1106680" y="1597135"/>
                </a:moveTo>
                <a:lnTo>
                  <a:pt x="278005" y="1597135"/>
                </a:lnTo>
                <a:lnTo>
                  <a:pt x="278005" y="1740010"/>
                </a:lnTo>
                <a:lnTo>
                  <a:pt x="1106680" y="1740010"/>
                </a:lnTo>
                <a:close/>
                <a:moveTo>
                  <a:pt x="2085474" y="1597135"/>
                </a:moveTo>
                <a:lnTo>
                  <a:pt x="1256799" y="1597135"/>
                </a:lnTo>
                <a:lnTo>
                  <a:pt x="1256799" y="1740010"/>
                </a:lnTo>
                <a:lnTo>
                  <a:pt x="2085474" y="1740010"/>
                </a:lnTo>
                <a:close/>
                <a:moveTo>
                  <a:pt x="3063676" y="1597135"/>
                </a:moveTo>
                <a:lnTo>
                  <a:pt x="2235001" y="1597135"/>
                </a:lnTo>
                <a:lnTo>
                  <a:pt x="2235001" y="1740010"/>
                </a:lnTo>
                <a:lnTo>
                  <a:pt x="3063676" y="1740010"/>
                </a:lnTo>
                <a:close/>
                <a:moveTo>
                  <a:pt x="4044827" y="1597136"/>
                </a:moveTo>
                <a:lnTo>
                  <a:pt x="3216153" y="1597135"/>
                </a:lnTo>
                <a:lnTo>
                  <a:pt x="3216153" y="1740010"/>
                </a:lnTo>
                <a:lnTo>
                  <a:pt x="4044827" y="1740011"/>
                </a:lnTo>
                <a:close/>
                <a:moveTo>
                  <a:pt x="5014088" y="1597136"/>
                </a:moveTo>
                <a:lnTo>
                  <a:pt x="4185413" y="1597136"/>
                </a:lnTo>
                <a:lnTo>
                  <a:pt x="4185413" y="1740011"/>
                </a:lnTo>
                <a:lnTo>
                  <a:pt x="5014088" y="1740011"/>
                </a:lnTo>
                <a:close/>
                <a:moveTo>
                  <a:pt x="5125792" y="544750"/>
                </a:moveTo>
                <a:lnTo>
                  <a:pt x="5125792" y="1806259"/>
                </a:lnTo>
                <a:lnTo>
                  <a:pt x="0" y="1806259"/>
                </a:lnTo>
                <a:lnTo>
                  <a:pt x="0" y="544750"/>
                </a:lnTo>
                <a:cubicBezTo>
                  <a:pt x="0" y="243893"/>
                  <a:pt x="243893" y="0"/>
                  <a:pt x="544750" y="0"/>
                </a:cubicBezTo>
                <a:lnTo>
                  <a:pt x="4581042" y="0"/>
                </a:lnTo>
                <a:cubicBezTo>
                  <a:pt x="4881899" y="0"/>
                  <a:pt x="5125792" y="243893"/>
                  <a:pt x="5125792" y="544750"/>
                </a:cubicBezTo>
                <a:close/>
              </a:path>
            </a:pathLst>
          </a:custGeom>
          <a:gradFill flip="none" rotWithShape="1">
            <a:gsLst>
              <a:gs pos="1493">
                <a:schemeClr val="bg1">
                  <a:lumMod val="65000"/>
                </a:schemeClr>
              </a:gs>
              <a:gs pos="46000">
                <a:schemeClr val="bg1">
                  <a:lumMod val="8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65100" dist="38100" dir="10800000" sx="101000" sy="101000" algn="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2075" y="745331"/>
            <a:ext cx="185738" cy="641747"/>
          </a:xfrm>
          <a:prstGeom prst="rect">
            <a:avLst/>
          </a:prstGeom>
          <a:gradFill flip="none" rotWithShape="1">
            <a:gsLst>
              <a:gs pos="3731">
                <a:srgbClr val="25472A"/>
              </a:gs>
              <a:gs pos="49000">
                <a:srgbClr val="8CC294"/>
              </a:gs>
              <a:gs pos="100000">
                <a:srgbClr val="25472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0644" y="1621631"/>
            <a:ext cx="175022" cy="531019"/>
          </a:xfrm>
          <a:prstGeom prst="rect">
            <a:avLst/>
          </a:prstGeom>
          <a:gradFill flip="none" rotWithShape="1">
            <a:gsLst>
              <a:gs pos="3731">
                <a:srgbClr val="A52813"/>
              </a:gs>
              <a:gs pos="49000">
                <a:srgbClr val="F19A8B"/>
              </a:gs>
              <a:gs pos="100000">
                <a:srgbClr val="A528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2791" y="2344341"/>
            <a:ext cx="120253" cy="651272"/>
          </a:xfrm>
          <a:prstGeom prst="rect">
            <a:avLst/>
          </a:prstGeom>
          <a:gradFill flip="none" rotWithShape="1">
            <a:gsLst>
              <a:gs pos="3731">
                <a:srgbClr val="904F0E"/>
              </a:gs>
              <a:gs pos="49000">
                <a:srgbClr val="F2B67A"/>
              </a:gs>
              <a:gs pos="100000">
                <a:srgbClr val="904F0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1360" y="3180160"/>
            <a:ext cx="175022" cy="661988"/>
          </a:xfrm>
          <a:prstGeom prst="rect">
            <a:avLst/>
          </a:prstGeom>
          <a:gradFill flip="none" rotWithShape="1">
            <a:gsLst>
              <a:gs pos="3731">
                <a:srgbClr val="AB8F19"/>
              </a:gs>
              <a:gs pos="49000">
                <a:srgbClr val="EBD575"/>
              </a:gs>
              <a:gs pos="100000">
                <a:srgbClr val="AB8F1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62075" y="4018360"/>
            <a:ext cx="175022" cy="673894"/>
          </a:xfrm>
          <a:prstGeom prst="rect">
            <a:avLst/>
          </a:prstGeom>
          <a:gradFill flip="none" rotWithShape="1">
            <a:gsLst>
              <a:gs pos="3731">
                <a:srgbClr val="1F4B51"/>
              </a:gs>
              <a:gs pos="49000">
                <a:srgbClr val="83C6CF"/>
              </a:gs>
              <a:gs pos="100000">
                <a:srgbClr val="1F4B5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929" y="851297"/>
            <a:ext cx="7477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Arial" panose="020B0604020202020204" pitchFamily="34" charset="0"/>
              </a:rPr>
              <a:t>01</a:t>
            </a:r>
            <a:endParaRPr kumimoji="0" lang="en-IN" sz="24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781" y="1622822"/>
            <a:ext cx="7477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Arial" panose="020B0604020202020204" pitchFamily="34" charset="0"/>
              </a:rPr>
              <a:t>02</a:t>
            </a:r>
            <a:endParaRPr kumimoji="0" lang="en-IN" sz="24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929" y="2387203"/>
            <a:ext cx="7477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Arial" panose="020B0604020202020204" pitchFamily="34" charset="0"/>
              </a:rPr>
              <a:t>03</a:t>
            </a:r>
            <a:endParaRPr kumimoji="0" lang="en-IN" sz="24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5306" y="3220641"/>
            <a:ext cx="7477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Arial" panose="020B0604020202020204" pitchFamily="34" charset="0"/>
              </a:rPr>
              <a:t>04</a:t>
            </a:r>
            <a:endParaRPr kumimoji="0" lang="en-IN" sz="24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363" y="4079081"/>
            <a:ext cx="7477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conomica" panose="02000506040000020004" pitchFamily="2" charset="0"/>
                <a:ea typeface="+mn-ea"/>
                <a:cs typeface="Arial" panose="020B0604020202020204" pitchFamily="34" charset="0"/>
              </a:rPr>
              <a:t>05</a:t>
            </a:r>
            <a:endParaRPr kumimoji="0" lang="en-IN" sz="24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conomica" panose="0200050604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92" name="Rectangle 76"/>
          <p:cNvSpPr>
            <a:spLocks noChangeArrowheads="1"/>
          </p:cNvSpPr>
          <p:nvPr/>
        </p:nvSpPr>
        <p:spPr bwMode="auto">
          <a:xfrm>
            <a:off x="1582341" y="763032"/>
            <a:ext cx="6699647" cy="67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2100" dirty="0" err="1">
                <a:solidFill>
                  <a:schemeClr val="bg1"/>
                </a:solidFill>
              </a:rPr>
              <a:t>Thảo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luận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để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xác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định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mục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tiêu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tài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chính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trong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gia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đình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và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thời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gian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thực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hiện</a:t>
            </a:r>
            <a:r>
              <a:rPr lang="en-US" sz="2100" dirty="0">
                <a:solidFill>
                  <a:schemeClr val="bg1"/>
                </a:solidFill>
              </a:rPr>
              <a:t>. 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86093" name="Rectangle 77"/>
          <p:cNvSpPr>
            <a:spLocks noChangeArrowheads="1"/>
          </p:cNvSpPr>
          <p:nvPr/>
        </p:nvSpPr>
        <p:spPr bwMode="auto">
          <a:xfrm>
            <a:off x="1590675" y="1680845"/>
            <a:ext cx="6742510" cy="38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2100" dirty="0" err="1" smtClean="0">
                <a:solidFill>
                  <a:schemeClr val="bg1"/>
                </a:solidFill>
              </a:rPr>
              <a:t>Xác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định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các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nguồn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thu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nhập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trong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gia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đình</a:t>
            </a:r>
            <a:r>
              <a:rPr lang="en-US" sz="2100" dirty="0">
                <a:solidFill>
                  <a:schemeClr val="bg1"/>
                </a:solidFill>
              </a:rPr>
              <a:t>.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86094" name="Rectangle 78"/>
          <p:cNvSpPr>
            <a:spLocks noChangeArrowheads="1"/>
          </p:cNvSpPr>
          <p:nvPr/>
        </p:nvSpPr>
        <p:spPr bwMode="auto">
          <a:xfrm>
            <a:off x="1521619" y="2320369"/>
            <a:ext cx="7181850" cy="67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2100" dirty="0" err="1">
                <a:solidFill>
                  <a:schemeClr val="bg1"/>
                </a:solidFill>
              </a:rPr>
              <a:t>Thống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nhất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các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khoản</a:t>
            </a:r>
            <a:r>
              <a:rPr lang="en-US" sz="2100" dirty="0">
                <a:solidFill>
                  <a:schemeClr val="bg1"/>
                </a:solidFill>
              </a:rPr>
              <a:t> chi </a:t>
            </a:r>
            <a:r>
              <a:rPr lang="en-US" sz="2100" dirty="0" err="1">
                <a:solidFill>
                  <a:schemeClr val="bg1"/>
                </a:solidFill>
              </a:rPr>
              <a:t>thiết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yếu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và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không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thiết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yếu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trong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gia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đình</a:t>
            </a:r>
            <a:r>
              <a:rPr lang="en-US" sz="2100" dirty="0">
                <a:solidFill>
                  <a:schemeClr val="bg1"/>
                </a:solidFill>
              </a:rPr>
              <a:t>.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86095" name="Rectangle 79"/>
          <p:cNvSpPr>
            <a:spLocks noChangeArrowheads="1"/>
          </p:cNvSpPr>
          <p:nvPr/>
        </p:nvSpPr>
        <p:spPr bwMode="auto">
          <a:xfrm>
            <a:off x="1587103" y="3212148"/>
            <a:ext cx="7041356" cy="67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2100" dirty="0" err="1">
                <a:solidFill>
                  <a:schemeClr val="bg1"/>
                </a:solidFill>
              </a:rPr>
              <a:t>Thống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nhất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tỉ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lệ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phân</a:t>
            </a:r>
            <a:r>
              <a:rPr lang="en-US" sz="2100" dirty="0">
                <a:solidFill>
                  <a:schemeClr val="bg1"/>
                </a:solidFill>
              </a:rPr>
              <a:t> chia </a:t>
            </a:r>
            <a:r>
              <a:rPr lang="en-US" sz="2100" dirty="0" err="1">
                <a:solidFill>
                  <a:schemeClr val="bg1"/>
                </a:solidFill>
              </a:rPr>
              <a:t>các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khoản</a:t>
            </a:r>
            <a:r>
              <a:rPr lang="en-US" sz="2100" dirty="0">
                <a:solidFill>
                  <a:schemeClr val="bg1"/>
                </a:solidFill>
              </a:rPr>
              <a:t> chi: </a:t>
            </a:r>
            <a:r>
              <a:rPr lang="en-US" sz="2100" dirty="0" err="1">
                <a:solidFill>
                  <a:schemeClr val="bg1"/>
                </a:solidFill>
              </a:rPr>
              <a:t>thiết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yếu</a:t>
            </a:r>
            <a:r>
              <a:rPr lang="en-US" sz="2100" dirty="0">
                <a:solidFill>
                  <a:schemeClr val="bg1"/>
                </a:solidFill>
              </a:rPr>
              <a:t>, </a:t>
            </a:r>
            <a:r>
              <a:rPr lang="en-US" sz="2100" dirty="0" err="1">
                <a:solidFill>
                  <a:schemeClr val="bg1"/>
                </a:solidFill>
              </a:rPr>
              <a:t>không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thiết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yếu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và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tiết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kiệm</a:t>
            </a:r>
            <a:r>
              <a:rPr lang="en-US" sz="2100" dirty="0">
                <a:solidFill>
                  <a:schemeClr val="bg1"/>
                </a:solidFill>
              </a:rPr>
              <a:t>.</a:t>
            </a:r>
            <a:r>
              <a:rPr lang="en-US" sz="2100" i="1" dirty="0">
                <a:solidFill>
                  <a:schemeClr val="bg1"/>
                </a:solidFill>
              </a:rPr>
              <a:t> 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86096" name="Rectangle 80"/>
          <p:cNvSpPr>
            <a:spLocks noChangeArrowheads="1"/>
          </p:cNvSpPr>
          <p:nvPr/>
        </p:nvSpPr>
        <p:spPr bwMode="auto">
          <a:xfrm>
            <a:off x="1556147" y="4006294"/>
            <a:ext cx="7285434" cy="67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2100" dirty="0" err="1">
                <a:solidFill>
                  <a:schemeClr val="bg1"/>
                </a:solidFill>
              </a:rPr>
              <a:t>Thực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hiện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các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khoản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thu</a:t>
            </a:r>
            <a:r>
              <a:rPr lang="en-US" sz="2100" dirty="0">
                <a:solidFill>
                  <a:schemeClr val="bg1"/>
                </a:solidFill>
              </a:rPr>
              <a:t>, chi </a:t>
            </a:r>
            <a:r>
              <a:rPr lang="en-US" sz="2100" dirty="0" err="1">
                <a:solidFill>
                  <a:schemeClr val="bg1"/>
                </a:solidFill>
              </a:rPr>
              <a:t>hằng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tháng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theo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kế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hoạch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thông</a:t>
            </a:r>
            <a:r>
              <a:rPr lang="en-US" sz="2100" dirty="0">
                <a:solidFill>
                  <a:schemeClr val="bg1"/>
                </a:solidFill>
              </a:rPr>
              <a:t> qua </a:t>
            </a:r>
            <a:r>
              <a:rPr lang="en-US" sz="2100" dirty="0" err="1">
                <a:solidFill>
                  <a:schemeClr val="bg1"/>
                </a:solidFill>
              </a:rPr>
              <a:t>việc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ghi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chép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và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điều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chỉnh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các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khoản</a:t>
            </a:r>
            <a:r>
              <a:rPr lang="en-US" sz="2100" dirty="0">
                <a:solidFill>
                  <a:schemeClr val="bg1"/>
                </a:solidFill>
              </a:rPr>
              <a:t> chi </a:t>
            </a:r>
            <a:r>
              <a:rPr lang="en-US" sz="2100" dirty="0" err="1">
                <a:solidFill>
                  <a:schemeClr val="bg1"/>
                </a:solidFill>
              </a:rPr>
              <a:t>tiêu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cho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phù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hợp</a:t>
            </a:r>
            <a:r>
              <a:rPr lang="en-US" sz="2100" dirty="0">
                <a:solidFill>
                  <a:schemeClr val="bg1"/>
                </a:solidFill>
              </a:rPr>
              <a:t>.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86097" name="Rectangle 81"/>
          <p:cNvSpPr>
            <a:spLocks noChangeArrowheads="1"/>
          </p:cNvSpPr>
          <p:nvPr/>
        </p:nvSpPr>
        <p:spPr bwMode="auto">
          <a:xfrm>
            <a:off x="1415654" y="44213"/>
            <a:ext cx="6866334" cy="42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2. Xây dựng kế hoạch thu chi hợp lí trong gia đình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2" grpId="0" bldLvl="0" animBg="1"/>
      <p:bldP spid="14" grpId="0" bldLvl="0" animBg="1"/>
      <p:bldP spid="16" grpId="0" bldLvl="0" animBg="1"/>
      <p:bldP spid="18" grpId="0"/>
      <p:bldP spid="19" grpId="0"/>
      <p:bldP spid="20" grpId="0"/>
      <p:bldP spid="21" grpId="0"/>
      <p:bldP spid="22" grpId="0"/>
      <p:bldP spid="86092" grpId="0" bldLvl="0" animBg="1"/>
      <p:bldP spid="86093" grpId="0" bldLvl="0" animBg="1"/>
      <p:bldP spid="86094" grpId="0" bldLvl="0" animBg="1"/>
      <p:bldP spid="86095" grpId="0" bldLvl="0" animBg="1"/>
      <p:bldP spid="86096" grpId="0" bldLvl="0" animBg="1"/>
      <p:bldP spid="8609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13" descr="15 Cơ hội kinh doanh tốt nhất vào năm 2021 | ECOMCX - Giá trị thương hiệu  Việt"/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AutoShape 15" descr="Cơ hội kinh doanh là gì? Ví dụ về cơ hội kinh doanh 2022"/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Line 18"/>
          <p:cNvSpPr>
            <a:spLocks noChangeShapeType="1"/>
          </p:cNvSpPr>
          <p:nvPr/>
        </p:nvSpPr>
        <p:spPr bwMode="auto">
          <a:xfrm flipV="1">
            <a:off x="414338" y="950714"/>
            <a:ext cx="8315325" cy="38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19"/>
          <p:cNvSpPr>
            <a:spLocks noChangeArrowheads="1"/>
          </p:cNvSpPr>
          <p:nvPr/>
        </p:nvSpPr>
        <p:spPr bwMode="auto">
          <a:xfrm>
            <a:off x="1712533" y="280564"/>
            <a:ext cx="5718934" cy="67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Xây dựng kế hoạch thu chi hợp lí trong gia đình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884765" y="974496"/>
            <a:ext cx="7603067" cy="109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bày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10 </a:t>
            </a:r>
            <a:r>
              <a:rPr lang="vi-V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4534" y="2124074"/>
            <a:ext cx="5096933" cy="28670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AutoShape 8" descr="Quốc Hội | Wikia Logos | Fandom"/>
          <p:cNvSpPr>
            <a:spLocks noChangeAspect="1"/>
          </p:cNvSpPr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26627" name="AutoShape 10" descr="Quốc Hội | Wikia Logos | Fandom"/>
          <p:cNvSpPr>
            <a:spLocks noChangeAspect="1"/>
          </p:cNvSpPr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 altLang="x-none" dirty="0">
              <a:latin typeface="Arial" panose="020B0604020202020204" pitchFamily="34" charset="0"/>
            </a:endParaRPr>
          </a:p>
        </p:txBody>
      </p:sp>
      <p:pic>
        <p:nvPicPr>
          <p:cNvPr id="26628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0" y="30163"/>
            <a:ext cx="9047163" cy="509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63500" y="358775"/>
            <a:ext cx="8712200" cy="1174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latinLnBrk="1">
              <a:spcBef>
                <a:spcPct val="20000"/>
              </a:spcBef>
              <a:buNone/>
            </a:pPr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…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BÀI 7. </a:t>
            </a:r>
            <a:r>
              <a:rPr lang="it-IT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 LÍ CHI TIÊU TRONG</a:t>
            </a:r>
            <a:endParaRPr lang="it-IT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latinLnBrk="1">
              <a:spcBef>
                <a:spcPct val="20000"/>
              </a:spcBef>
              <a:buNone/>
            </a:pPr>
            <a:r>
              <a:rPr lang="it-IT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 ĐÌNH</a:t>
            </a:r>
            <a:endParaRPr lang="en-US" altLang="x-none" sz="32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14" name="TextBox 102"/>
          <p:cNvSpPr txBox="1"/>
          <p:nvPr/>
        </p:nvSpPr>
        <p:spPr>
          <a:xfrm rot="-5400000">
            <a:off x="965200" y="2852738"/>
            <a:ext cx="2016125" cy="4508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 defTabSz="685800"/>
            <a:r>
              <a:rPr lang="en-US" altLang="ko-KR" sz="25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Chính phủ</a:t>
            </a:r>
            <a:endParaRPr lang="ko-KR" altLang="en-US" sz="25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92215" name="TextBox 103"/>
          <p:cNvSpPr txBox="1"/>
          <p:nvPr/>
        </p:nvSpPr>
        <p:spPr>
          <a:xfrm rot="-5400000">
            <a:off x="1660525" y="3059113"/>
            <a:ext cx="2201863" cy="3460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 defTabSz="685800"/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</a:rPr>
              <a:t>Chủ tịch nước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16" name="TextBox 104"/>
          <p:cNvSpPr txBox="1"/>
          <p:nvPr/>
        </p:nvSpPr>
        <p:spPr>
          <a:xfrm rot="-5400000">
            <a:off x="2536825" y="2346325"/>
            <a:ext cx="3584575" cy="4508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 defTabSz="685800"/>
            <a:r>
              <a:rPr lang="en-US" altLang="ko-KR" sz="25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Viện kiểm sát nhân dân</a:t>
            </a:r>
            <a:endParaRPr lang="ko-KR" altLang="en-US" sz="25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92217" name="TextBox 105"/>
          <p:cNvSpPr txBox="1"/>
          <p:nvPr/>
        </p:nvSpPr>
        <p:spPr>
          <a:xfrm rot="-5400000">
            <a:off x="2097088" y="2592388"/>
            <a:ext cx="2808287" cy="4508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 defTabSz="685800"/>
            <a:r>
              <a:rPr lang="en-US" altLang="ko-KR" sz="25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Tóa án nhân dân</a:t>
            </a:r>
            <a:endParaRPr lang="ko-KR" altLang="en-US" sz="25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27654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8" y="50800"/>
            <a:ext cx="9048750" cy="509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01613" y="1347788"/>
            <a:ext cx="3902075" cy="3095625"/>
          </a:xfrm>
          <a:prstGeom prst="cloudCallout">
            <a:avLst>
              <a:gd name="adj1" fmla="val -51237"/>
              <a:gd name="adj2" fmla="val 674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ctr" eaLnBrk="1" hangingPunct="1">
              <a:lnSpc>
                <a:spcPct val="115000"/>
              </a:lnSpc>
            </a:pPr>
            <a:r>
              <a:rPr lang="en-US" altLang="x-none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cần phải quản lí thu, chi trong gia đình</a:t>
            </a:r>
            <a:r>
              <a:rPr lang="fr-FR" alt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altLang="x-none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25400"/>
            <a:ext cx="9186863" cy="1322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4" grpId="0"/>
      <p:bldP spid="92215" grpId="0"/>
      <p:bldP spid="92216" grpId="0"/>
      <p:bldP spid="9221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14" name="TextBox 102"/>
          <p:cNvSpPr txBox="1"/>
          <p:nvPr/>
        </p:nvSpPr>
        <p:spPr>
          <a:xfrm rot="-5400000">
            <a:off x="965200" y="2852738"/>
            <a:ext cx="2016125" cy="4508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 defTabSz="685800"/>
            <a:r>
              <a:rPr lang="en-US" altLang="ko-KR" sz="25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Chính phủ</a:t>
            </a:r>
            <a:endParaRPr lang="ko-KR" altLang="en-US" sz="25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92215" name="TextBox 103"/>
          <p:cNvSpPr txBox="1"/>
          <p:nvPr/>
        </p:nvSpPr>
        <p:spPr>
          <a:xfrm rot="-5400000">
            <a:off x="1660525" y="3059113"/>
            <a:ext cx="2201863" cy="3460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 defTabSz="685800"/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</a:rPr>
              <a:t>Chủ tịch nước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16" name="TextBox 104"/>
          <p:cNvSpPr txBox="1"/>
          <p:nvPr/>
        </p:nvSpPr>
        <p:spPr>
          <a:xfrm rot="-5400000">
            <a:off x="2536825" y="2346325"/>
            <a:ext cx="3584575" cy="4508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 defTabSz="685800"/>
            <a:r>
              <a:rPr lang="en-US" altLang="ko-KR" sz="25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Viện kiểm sát nhân dân</a:t>
            </a:r>
            <a:endParaRPr lang="ko-KR" altLang="en-US" sz="25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92217" name="TextBox 105"/>
          <p:cNvSpPr txBox="1"/>
          <p:nvPr/>
        </p:nvSpPr>
        <p:spPr>
          <a:xfrm rot="-5400000">
            <a:off x="2097088" y="2592388"/>
            <a:ext cx="2808287" cy="4508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 defTabSz="685800"/>
            <a:r>
              <a:rPr lang="en-US" altLang="ko-KR" sz="25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Tóa án nhân dân</a:t>
            </a:r>
            <a:endParaRPr lang="ko-KR" altLang="en-US" sz="25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28678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8" y="50800"/>
            <a:ext cx="9048750" cy="509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8"/>
          <p:cNvSpPr/>
          <p:nvPr/>
        </p:nvSpPr>
        <p:spPr>
          <a:xfrm>
            <a:off x="128588" y="238125"/>
            <a:ext cx="8856663" cy="95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just" eaLnBrk="1" hangingPunct="1"/>
            <a:r>
              <a:rPr lang="fr-FR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en-US" altLang="x-none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 lí thu, chi v</a:t>
            </a:r>
            <a:r>
              <a:rPr lang="en-US" altLang="x-none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cần thiết phải quản lí thu, chi trong gia đình</a:t>
            </a:r>
            <a:endParaRPr lang="en-US" altLang="x-none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133350" y="1414463"/>
            <a:ext cx="8856663" cy="3095625"/>
          </a:xfrm>
          <a:prstGeom prst="wedge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ctr" eaLnBrk="1" hangingPunct="1">
              <a:lnSpc>
                <a:spcPct val="115000"/>
              </a:lnSpc>
            </a:pPr>
            <a:r>
              <a:rPr lang="fr-FR" altLang="en-US" sz="2400" b="1" dirty="0">
                <a:solidFill>
                  <a:srgbClr val="21279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THẢO LUẬN NHÓM ( TRONG 10 PHÚT- CHIA 03 NHÓM)</a:t>
            </a:r>
            <a:endParaRPr lang="fr-FR" altLang="en-US" sz="2400" b="1" dirty="0">
              <a:solidFill>
                <a:srgbClr val="212792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eaLnBrk="1" hangingPunct="1">
              <a:lnSpc>
                <a:spcPct val="115000"/>
              </a:lnSpc>
            </a:pPr>
            <a:r>
              <a:rPr lang="fr-FR" altLang="en-US" sz="2400" i="1" dirty="0">
                <a:solidFill>
                  <a:srgbClr val="21279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CH1- Nhóm 1: 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Từ các thông tin trên, hãy cho biết thế n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 l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quản lý thu chi trong gia đình?</a:t>
            </a:r>
            <a:endParaRPr lang="en-US" altLang="x-none" sz="2400" dirty="0">
              <a:solidFill>
                <a:srgbClr val="2127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15000"/>
              </a:lnSpc>
            </a:pPr>
            <a:r>
              <a:rPr lang="fr-FR" altLang="en-US" sz="2400" i="1" dirty="0">
                <a:solidFill>
                  <a:srgbClr val="21279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CH2- Nhóm 2: 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Qua thông tin thứ 2, em hãy đánh giá thói quen chi tiêu n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 l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tích cực v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thói quen chi tiêu n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 l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chưa tích cực? Vì sao?</a:t>
            </a:r>
            <a:endParaRPr lang="en-US" altLang="x-none" sz="2400" dirty="0">
              <a:solidFill>
                <a:srgbClr val="2127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15000"/>
              </a:lnSpc>
            </a:pPr>
            <a:r>
              <a:rPr lang="fr-FR" altLang="en-US" sz="2400" i="1" dirty="0">
                <a:solidFill>
                  <a:srgbClr val="21279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CH3- Nhóm 3: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Em hãy cho biết những thói quen chi tiêu không tích cực sẽ ảnh hưởng như thế n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fr-FR" altLang="en-US" sz="2400" dirty="0">
                <a:solidFill>
                  <a:srgbClr val="21279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 tới đời sống của gia đình?</a:t>
            </a:r>
            <a:endParaRPr lang="en-US" altLang="x-none" sz="2400" dirty="0">
              <a:solidFill>
                <a:srgbClr val="21279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4" grpId="0"/>
      <p:bldP spid="92215" grpId="0"/>
      <p:bldP spid="92216" grpId="0"/>
      <p:bldP spid="92217" grpId="0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14" name="TextBox 102"/>
          <p:cNvSpPr txBox="1"/>
          <p:nvPr/>
        </p:nvSpPr>
        <p:spPr>
          <a:xfrm rot="-5400000">
            <a:off x="965200" y="2852738"/>
            <a:ext cx="2016125" cy="4508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 defTabSz="685800"/>
            <a:r>
              <a:rPr lang="en-US" altLang="ko-KR" sz="25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Chính phủ</a:t>
            </a:r>
            <a:endParaRPr lang="ko-KR" altLang="en-US" sz="25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92215" name="TextBox 103"/>
          <p:cNvSpPr txBox="1"/>
          <p:nvPr/>
        </p:nvSpPr>
        <p:spPr>
          <a:xfrm rot="-5400000">
            <a:off x="1660525" y="3059113"/>
            <a:ext cx="2201863" cy="3460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 defTabSz="685800"/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</a:rPr>
              <a:t>Chủ tịch nước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16" name="TextBox 104"/>
          <p:cNvSpPr txBox="1"/>
          <p:nvPr/>
        </p:nvSpPr>
        <p:spPr>
          <a:xfrm rot="-5400000">
            <a:off x="2536825" y="2346325"/>
            <a:ext cx="3584575" cy="4508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 defTabSz="685800"/>
            <a:r>
              <a:rPr lang="en-US" altLang="ko-KR" sz="25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Viện kiểm sát nhân dân</a:t>
            </a:r>
            <a:endParaRPr lang="ko-KR" altLang="en-US" sz="25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92217" name="TextBox 105"/>
          <p:cNvSpPr txBox="1"/>
          <p:nvPr/>
        </p:nvSpPr>
        <p:spPr>
          <a:xfrm rot="-5400000">
            <a:off x="2097088" y="2592388"/>
            <a:ext cx="2808287" cy="4508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 defTabSz="685800"/>
            <a:r>
              <a:rPr lang="en-US" altLang="ko-KR" sz="25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Tóa án nhân dân</a:t>
            </a:r>
            <a:endParaRPr lang="ko-KR" altLang="en-US" sz="25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29702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8" y="-6350"/>
            <a:ext cx="9048750" cy="5091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542925" y="1638300"/>
            <a:ext cx="8205788" cy="29241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just" eaLnBrk="1" hangingPunct="1">
              <a:lnSpc>
                <a:spcPct val="115000"/>
              </a:lnSpc>
            </a:pPr>
            <a:r>
              <a:rPr lang="en-US" altLang="x-none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Khái niệm:</a:t>
            </a:r>
            <a:r>
              <a:rPr lang="en-US" altLang="x-none" sz="32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x-none" sz="32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eaLnBrk="1" hangingPunct="1">
              <a:lnSpc>
                <a:spcPct val="115000"/>
              </a:lnSpc>
            </a:pPr>
            <a:r>
              <a:rPr lang="fr-FR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	Quản lí thu chi l</a:t>
            </a:r>
            <a:r>
              <a:rPr lang="fr-FR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fr-FR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việc </a:t>
            </a:r>
            <a:r>
              <a:rPr lang="fr-FR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quản lý các khoản thu nhập, chi tiêu </a:t>
            </a:r>
            <a:r>
              <a:rPr lang="fr-FR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nhằm </a:t>
            </a:r>
            <a:r>
              <a:rPr lang="fr-FR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đáp ứng nhu cầu </a:t>
            </a:r>
            <a:r>
              <a:rPr lang="fr-FR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vật chất, tinh thần cho các th</a:t>
            </a:r>
            <a:r>
              <a:rPr lang="fr-FR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fr-FR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 viên trong gia đình, </a:t>
            </a:r>
            <a:r>
              <a:rPr lang="fr-FR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phù hợp với thu nhập </a:t>
            </a:r>
            <a:r>
              <a:rPr lang="fr-FR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 gia đình.</a:t>
            </a:r>
            <a:endParaRPr lang="en-US" altLang="x-none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475" y="455613"/>
            <a:ext cx="2847975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KẾT LUẬN</a:t>
            </a:r>
            <a:endParaRPr kumimoji="0" lang="en-US" sz="3600" b="1" kern="1200" cap="none" spc="0" normalizeH="0" baseline="0" noProof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4" grpId="0"/>
      <p:bldP spid="92215" grpId="0"/>
      <p:bldP spid="92216" grpId="0"/>
      <p:bldP spid="9221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8763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876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Text Placeholder 1"/>
          <p:cNvSpPr txBox="1"/>
          <p:nvPr/>
        </p:nvSpPr>
        <p:spPr>
          <a:xfrm>
            <a:off x="2220913" y="365125"/>
            <a:ext cx="5664200" cy="576263"/>
          </a:xfrm>
          <a:prstGeom prst="rect">
            <a:avLst/>
          </a:prstGeom>
          <a:noFill/>
          <a:ln w="9525">
            <a:noFill/>
          </a:ln>
        </p:spPr>
        <p:txBody>
          <a:bodyPr lIns="68579" tIns="34289" rIns="68579" bIns="34289" anchor="ctr" anchorCtr="0"/>
          <a:p>
            <a:pPr algn="ctr">
              <a:buNone/>
            </a:pPr>
            <a:r>
              <a:rPr lang="en-US" altLang="x-none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cần thiết phải quản lí thu, chi trong gia đình</a:t>
            </a:r>
            <a:endParaRPr lang="en-US" altLang="x-none" sz="3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0725" name="Group 6"/>
          <p:cNvGrpSpPr/>
          <p:nvPr/>
        </p:nvGrpSpPr>
        <p:grpSpPr>
          <a:xfrm>
            <a:off x="1685925" y="1811338"/>
            <a:ext cx="2286000" cy="3016250"/>
            <a:chOff x="1685507" y="1811984"/>
            <a:chExt cx="2286080" cy="3015344"/>
          </a:xfrm>
        </p:grpSpPr>
        <p:sp>
          <p:nvSpPr>
            <p:cNvPr id="8" name="Rectangle 7"/>
            <p:cNvSpPr/>
            <p:nvPr/>
          </p:nvSpPr>
          <p:spPr>
            <a:xfrm>
              <a:off x="3863587" y="2091024"/>
              <a:ext cx="108000" cy="273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5pPr>
            </a:lstStyle>
            <a:p>
              <a:pPr lvl="0" algn="ctr" defTabSz="913130" eaLnBrk="1" latinLnBrk="1" hangingPunct="1">
                <a:buNone/>
              </a:pPr>
              <a:endParaRPr lang="ko-KR" altLang="en-US" dirty="0">
                <a:solidFill>
                  <a:srgbClr val="FFFFFF"/>
                </a:solidFill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51587" y="2091024"/>
              <a:ext cx="16200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5pPr>
            </a:lstStyle>
            <a:p>
              <a:pPr lvl="0" algn="ctr" defTabSz="913130" eaLnBrk="1" latinLnBrk="1" hangingPunct="1">
                <a:buNone/>
              </a:pPr>
              <a:endParaRPr lang="ko-KR" altLang="en-US" dirty="0">
                <a:solidFill>
                  <a:srgbClr val="FFFFFF"/>
                </a:solidFill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685507" y="1811984"/>
              <a:ext cx="666080" cy="666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5pPr>
            </a:lstStyle>
            <a:p>
              <a:pPr lvl="0" algn="ctr" defTabSz="913130" eaLnBrk="1" latinLnBrk="1" hangingPunct="1">
                <a:buNone/>
              </a:pPr>
              <a:endParaRPr lang="ko-KR" altLang="en-US" dirty="0">
                <a:solidFill>
                  <a:srgbClr val="FFFFFF"/>
                </a:solidFill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</p:grpSp>
      <p:grpSp>
        <p:nvGrpSpPr>
          <p:cNvPr id="30726" name="Group 10"/>
          <p:cNvGrpSpPr/>
          <p:nvPr/>
        </p:nvGrpSpPr>
        <p:grpSpPr>
          <a:xfrm>
            <a:off x="5159375" y="1976438"/>
            <a:ext cx="2286000" cy="2851150"/>
            <a:chOff x="5158891" y="1811984"/>
            <a:chExt cx="2287256" cy="3015344"/>
          </a:xfrm>
        </p:grpSpPr>
        <p:sp>
          <p:nvSpPr>
            <p:cNvPr id="12" name="Rectangle 11"/>
            <p:cNvSpPr/>
            <p:nvPr/>
          </p:nvSpPr>
          <p:spPr>
            <a:xfrm>
              <a:off x="5158891" y="2091024"/>
              <a:ext cx="108000" cy="27363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5pPr>
            </a:lstStyle>
            <a:p>
              <a:pPr lvl="0" algn="ctr" defTabSz="913130" eaLnBrk="1" latinLnBrk="1" hangingPunct="1">
                <a:buNone/>
              </a:pPr>
              <a:endParaRPr lang="ko-KR" altLang="en-US" dirty="0">
                <a:solidFill>
                  <a:srgbClr val="FFFFFF"/>
                </a:solidFill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58891" y="2091024"/>
              <a:ext cx="1620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5pPr>
            </a:lstStyle>
            <a:p>
              <a:pPr lvl="0" algn="ctr" defTabSz="913130" eaLnBrk="1" latinLnBrk="1" hangingPunct="1">
                <a:buNone/>
              </a:pPr>
              <a:endParaRPr lang="ko-KR" altLang="en-US" dirty="0">
                <a:solidFill>
                  <a:srgbClr val="FFFFFF"/>
                </a:solidFill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780067" y="1811984"/>
              <a:ext cx="666080" cy="666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+mn-cs"/>
                </a:defRPr>
              </a:lvl5pPr>
            </a:lstStyle>
            <a:p>
              <a:pPr lvl="0" algn="ctr" defTabSz="913130" eaLnBrk="1" latinLnBrk="1" hangingPunct="1">
                <a:buNone/>
              </a:pPr>
              <a:endParaRPr lang="ko-KR" altLang="en-US" dirty="0">
                <a:solidFill>
                  <a:srgbClr val="FFFFFF"/>
                </a:solidFill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0700" y="3632832"/>
            <a:ext cx="2276381" cy="1213882"/>
            <a:chOff x="4822853" y="3226405"/>
            <a:chExt cx="2276381" cy="1600922"/>
          </a:xfrm>
          <a:gradFill>
            <a:gsLst>
              <a:gs pos="0">
                <a:srgbClr val="85D8DE">
                  <a:lumMod val="70000"/>
                </a:srgbClr>
              </a:gs>
              <a:gs pos="100000">
                <a:srgbClr val="85D8DE">
                  <a:lumMod val="70000"/>
                </a:srgbClr>
              </a:gs>
            </a:gsLst>
            <a:lin ang="5400000" scaled="0"/>
          </a:gradFill>
        </p:grpSpPr>
        <p:sp>
          <p:nvSpPr>
            <p:cNvPr id="16" name="Rectangle 15"/>
            <p:cNvSpPr/>
            <p:nvPr/>
          </p:nvSpPr>
          <p:spPr>
            <a:xfrm>
              <a:off x="4822853" y="3505444"/>
              <a:ext cx="108000" cy="132188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22853" y="3505445"/>
              <a:ext cx="1620000" cy="10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433154" y="3226405"/>
              <a:ext cx="666080" cy="6660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78949" y="3090034"/>
            <a:ext cx="2128676" cy="1737300"/>
            <a:chOff x="2178948" y="3244254"/>
            <a:chExt cx="2128676" cy="1583073"/>
          </a:xfrm>
          <a:gradFill>
            <a:gsLst>
              <a:gs pos="0">
                <a:srgbClr val="85D8DE">
                  <a:lumMod val="70000"/>
                </a:srgbClr>
              </a:gs>
              <a:gs pos="100000">
                <a:srgbClr val="85D8DE">
                  <a:lumMod val="70000"/>
                </a:srgbClr>
              </a:gs>
            </a:gsLst>
            <a:lin ang="5400000" scaled="0"/>
          </a:gradFill>
        </p:grpSpPr>
        <p:sp>
          <p:nvSpPr>
            <p:cNvPr id="20" name="Rectangle 19"/>
            <p:cNvSpPr/>
            <p:nvPr/>
          </p:nvSpPr>
          <p:spPr>
            <a:xfrm>
              <a:off x="4199624" y="3505444"/>
              <a:ext cx="108000" cy="132188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87624" y="3505445"/>
              <a:ext cx="1620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178948" y="3244254"/>
              <a:ext cx="666080" cy="41299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2378075"/>
            <a:ext cx="3863975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ctr" defTabSz="913130" eaLnBrk="1" latinLnBrk="1" hangingPunct="1">
              <a:buNone/>
            </a:pP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soát được các nguồn </a:t>
            </a:r>
            <a:endParaRPr lang="fr-FR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3130" eaLnBrk="1" latinLnBrk="1" hangingPunct="1">
              <a:buNone/>
            </a:pP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trong gia đình</a:t>
            </a:r>
            <a:endParaRPr lang="ko-KR" altLang="en-US" b="1" dirty="0">
              <a:solidFill>
                <a:srgbClr val="0070C0"/>
              </a:solidFill>
              <a:latin typeface="Times New Roman" panose="02020603050405020304" pitchFamily="18" charset="0"/>
              <a:ea typeface="Malgun Gothic" panose="020B0503020000020004" pitchFamily="34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75" y="3582988"/>
            <a:ext cx="3797300" cy="1300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79" tIns="34289" rIns="68579" bIns="34289" rtlCol="0" anchor="ctr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ctr" defTabSz="913130" eaLnBrk="1" latinLnBrk="1" hangingPunct="1">
              <a:buNone/>
            </a:pP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Theo dõi v</a:t>
            </a: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điều chỉnh những thói quen chi tiêu không tích cực </a:t>
            </a: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đạt được các mục tiêu t</a:t>
            </a: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chính trong </a:t>
            </a:r>
            <a:endParaRPr lang="fr-FR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3130" eaLnBrk="1" latinLnBrk="1" hangingPunct="1">
              <a:buNone/>
            </a:pP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</a:t>
            </a:r>
            <a:endParaRPr lang="ko-KR" altLang="en-US" sz="2000" dirty="0">
              <a:solidFill>
                <a:srgbClr val="404040"/>
              </a:solidFill>
              <a:latin typeface="Times New Roman" panose="02020603050405020304" pitchFamily="18" charset="0"/>
              <a:ea typeface="Malgun Gothic" panose="020B0503020000020004" pitchFamily="34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7325" y="4178300"/>
            <a:ext cx="3881438" cy="7080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ctr" defTabSz="913130" eaLnBrk="1" latinLnBrk="1" hangingPunct="1">
              <a:buNone/>
            </a:pP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 cao chất lượng cuộc sống gia đình.</a:t>
            </a:r>
            <a:endParaRPr lang="en-US" altLang="ko-KR" sz="2000" dirty="0">
              <a:solidFill>
                <a:srgbClr val="404040"/>
              </a:solidFill>
              <a:latin typeface="Times New Roman" panose="02020603050405020304" pitchFamily="18" charset="0"/>
              <a:ea typeface="Malgun Gothic" panose="020B0503020000020004" pitchFamily="34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68913" y="2479675"/>
            <a:ext cx="3743325" cy="1016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fr-F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cân bằng t</a:t>
            </a:r>
            <a:r>
              <a:rPr lang="fr-FR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chính, chủ động ứng phó với các tình huống rủi ro có thể xảy ra trong gia đình.</a:t>
            </a:r>
            <a:endParaRPr lang="en-US" alt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4827588"/>
            <a:ext cx="9144000" cy="3159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algn="ctr" defTabSz="913130" eaLnBrk="1" latinLnBrk="1" hangingPunct="1">
              <a:buNone/>
            </a:pPr>
            <a:endParaRPr lang="ko-KR" altLang="en-US" dirty="0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34" name="Rectangle 9"/>
          <p:cNvSpPr/>
          <p:nvPr/>
        </p:nvSpPr>
        <p:spPr>
          <a:xfrm>
            <a:off x="2384425" y="3136900"/>
            <a:ext cx="266700" cy="24923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ectangle 23"/>
          <p:cNvSpPr/>
          <p:nvPr/>
        </p:nvSpPr>
        <p:spPr>
          <a:xfrm>
            <a:off x="6981825" y="2198688"/>
            <a:ext cx="315913" cy="185738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Rectangle 30"/>
          <p:cNvSpPr/>
          <p:nvPr/>
        </p:nvSpPr>
        <p:spPr>
          <a:xfrm>
            <a:off x="1898650" y="2016125"/>
            <a:ext cx="239713" cy="238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Oval 7"/>
          <p:cNvSpPr/>
          <p:nvPr/>
        </p:nvSpPr>
        <p:spPr>
          <a:xfrm>
            <a:off x="6632575" y="3775075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233358" y="1349668"/>
            <a:ext cx="666080" cy="3477660"/>
            <a:chOff x="4233358" y="1310278"/>
            <a:chExt cx="666080" cy="3517050"/>
          </a:xfrm>
          <a:gradFill>
            <a:gsLst>
              <a:gs pos="0">
                <a:srgbClr val="85D8DE">
                  <a:lumMod val="70000"/>
                </a:srgbClr>
              </a:gs>
              <a:gs pos="100000">
                <a:srgbClr val="85D8DE">
                  <a:lumMod val="70000"/>
                </a:srgbClr>
              </a:gs>
            </a:gsLst>
            <a:lin ang="5400000" scaled="0"/>
          </a:gradFill>
        </p:grpSpPr>
        <p:sp>
          <p:nvSpPr>
            <p:cNvPr id="39" name="Rectangle 38"/>
            <p:cNvSpPr/>
            <p:nvPr/>
          </p:nvSpPr>
          <p:spPr>
            <a:xfrm>
              <a:off x="4512398" y="1586968"/>
              <a:ext cx="108000" cy="32403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233358" y="1310278"/>
              <a:ext cx="666080" cy="6660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1" name="Rectangle 9"/>
          <p:cNvSpPr/>
          <p:nvPr/>
        </p:nvSpPr>
        <p:spPr>
          <a:xfrm>
            <a:off x="4406900" y="1482725"/>
            <a:ext cx="330200" cy="32861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26013" y="1270000"/>
            <a:ext cx="3895725" cy="706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+mn-cs"/>
              </a:defRPr>
            </a:lvl5pPr>
          </a:lstStyle>
          <a:p>
            <a:pPr lvl="0" eaLnBrk="1" hangingPunct="1"/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thực hiện kế hoạch t</a:t>
            </a: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chính của gia đình.</a:t>
            </a:r>
            <a:endParaRPr lang="en-US" altLang="x-none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" y="-135932"/>
            <a:ext cx="2136037" cy="1579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31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14" name="TextBox 102"/>
          <p:cNvSpPr txBox="1"/>
          <p:nvPr/>
        </p:nvSpPr>
        <p:spPr>
          <a:xfrm rot="-5400000">
            <a:off x="965200" y="2852738"/>
            <a:ext cx="2016125" cy="4508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 defTabSz="685800"/>
            <a:r>
              <a:rPr lang="en-US" altLang="ko-KR" sz="25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Chính phủ</a:t>
            </a:r>
            <a:endParaRPr lang="ko-KR" altLang="en-US" sz="25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92215" name="TextBox 103"/>
          <p:cNvSpPr txBox="1"/>
          <p:nvPr/>
        </p:nvSpPr>
        <p:spPr>
          <a:xfrm rot="-5400000">
            <a:off x="1660525" y="3059113"/>
            <a:ext cx="2201863" cy="3460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 defTabSz="685800"/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</a:rPr>
              <a:t>Chủ tịch nước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16" name="TextBox 104"/>
          <p:cNvSpPr txBox="1"/>
          <p:nvPr/>
        </p:nvSpPr>
        <p:spPr>
          <a:xfrm rot="-5400000">
            <a:off x="2536825" y="2346325"/>
            <a:ext cx="3584575" cy="4508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 defTabSz="685800"/>
            <a:r>
              <a:rPr lang="en-US" altLang="ko-KR" sz="25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Viện kiểm sát nhân dân</a:t>
            </a:r>
            <a:endParaRPr lang="ko-KR" altLang="en-US" sz="25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92217" name="TextBox 105"/>
          <p:cNvSpPr txBox="1"/>
          <p:nvPr/>
        </p:nvSpPr>
        <p:spPr>
          <a:xfrm rot="-5400000">
            <a:off x="2097088" y="2592388"/>
            <a:ext cx="2808287" cy="4508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 defTabSz="685800"/>
            <a:r>
              <a:rPr lang="en-US" altLang="ko-KR" sz="25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Tóa án nhân dân</a:t>
            </a:r>
            <a:endParaRPr lang="ko-KR" altLang="en-US" sz="25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31750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8" y="-6350"/>
            <a:ext cx="9048750" cy="5091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7950" y="234950"/>
            <a:ext cx="8640763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NHIỆM VỤ Ở NHÀ: HỌC BÀI VÀ NGHIÊN CỨU TIẾP MỤC 2</a:t>
            </a:r>
            <a:endParaRPr kumimoji="0" lang="en-US" sz="3600" b="1" kern="1200" cap="none" spc="0" normalizeH="0" baseline="0" noProof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4" grpId="0"/>
      <p:bldP spid="92215" grpId="0"/>
      <p:bldP spid="92216" grpId="0"/>
      <p:bldP spid="922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47495" y="1347470"/>
            <a:ext cx="5789930" cy="789305"/>
          </a:xfrm>
        </p:spPr>
        <p:txBody>
          <a:bodyPr/>
          <a:p>
            <a:r>
              <a:rPr lang="en-US" sz="4000" b="1">
                <a:solidFill>
                  <a:srgbClr val="FF0000"/>
                </a:solidFill>
              </a:rPr>
              <a:t>KHÁM PHÁ</a:t>
            </a:r>
            <a:r>
              <a:rPr lang="en-US" sz="4000" b="1"/>
              <a:t> </a:t>
            </a:r>
            <a:endParaRPr lang="en-US" sz="4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13" descr="15 Cơ hội kinh doanh tốt nhất vào năm 2021 | ECOMCX - Giá trị thương hiệu  Việt"/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076" name="AutoShape 15" descr="Cơ hội kinh doanh là gì? Ví dụ về cơ hội kinh doanh 2022"/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078" name="Line 18"/>
          <p:cNvSpPr>
            <a:spLocks noChangeShapeType="1"/>
          </p:cNvSpPr>
          <p:nvPr/>
        </p:nvSpPr>
        <p:spPr bwMode="auto">
          <a:xfrm flipV="1">
            <a:off x="414338" y="950714"/>
            <a:ext cx="8315325" cy="38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0"/>
          </a:p>
        </p:txBody>
      </p:sp>
      <p:sp>
        <p:nvSpPr>
          <p:cNvPr id="3079" name="Rectangle 19"/>
          <p:cNvSpPr>
            <a:spLocks noChangeArrowheads="1"/>
          </p:cNvSpPr>
          <p:nvPr/>
        </p:nvSpPr>
        <p:spPr bwMode="auto">
          <a:xfrm>
            <a:off x="1712533" y="425661"/>
            <a:ext cx="5718934" cy="38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sz="2100" b="1" dirty="0">
                <a:solidFill>
                  <a:srgbClr val="FF0000"/>
                </a:solidFill>
              </a:rPr>
              <a:t>2. Xây dựng kế hoạch thu chi hợp lí trong gia đình</a:t>
            </a: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8416" y="2038949"/>
            <a:ext cx="4535767" cy="3018347"/>
          </a:xfrm>
          <a:prstGeom prst="rect">
            <a:avLst/>
          </a:prstGeom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712533" y="1010009"/>
            <a:ext cx="5718934" cy="100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2100" b="1" dirty="0" err="1" smtClean="0">
                <a:solidFill>
                  <a:srgbClr val="FF0000"/>
                </a:solidFill>
              </a:rPr>
              <a:t>Nhiệm</a:t>
            </a:r>
            <a:r>
              <a:rPr lang="en-US" sz="2100" b="1" dirty="0" smtClean="0">
                <a:solidFill>
                  <a:srgbClr val="FF0000"/>
                </a:solidFill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</a:rPr>
              <a:t>vụ</a:t>
            </a:r>
            <a:r>
              <a:rPr lang="en-US" sz="2100" b="1" dirty="0" smtClean="0">
                <a:solidFill>
                  <a:srgbClr val="FF0000"/>
                </a:solidFill>
              </a:rPr>
              <a:t>: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SGK,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4317</Words>
  <Application>WPS Presentation</Application>
  <PresentationFormat/>
  <Paragraphs>153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SimSun</vt:lpstr>
      <vt:lpstr>Wingdings</vt:lpstr>
      <vt:lpstr>Arial Unicode MS</vt:lpstr>
      <vt:lpstr>Calibri</vt:lpstr>
      <vt:lpstr>Calibri</vt:lpstr>
      <vt:lpstr>Barlow Condensed</vt:lpstr>
      <vt:lpstr>Segoe Print</vt:lpstr>
      <vt:lpstr>Barlow Semi Condensed</vt:lpstr>
      <vt:lpstr>Malgun Gothic</vt:lpstr>
      <vt:lpstr>Arial Black</vt:lpstr>
      <vt:lpstr>Times New Roman</vt:lpstr>
      <vt:lpstr>Arial</vt:lpstr>
      <vt:lpstr>Economica</vt:lpstr>
      <vt:lpstr>Yu Gothic UI</vt:lpstr>
      <vt:lpstr>Microsoft YaHei</vt:lpstr>
      <vt:lpstr>Arial Unicode MS</vt:lpstr>
      <vt:lpstr>Calibri Light</vt:lpstr>
      <vt:lpstr>Cover and End Slide Master</vt:lpstr>
      <vt:lpstr>Contents Slide Master</vt:lpstr>
      <vt:lpstr>Section Break Slide Master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Mong Mãi Nguyễn</cp:lastModifiedBy>
  <cp:revision>116</cp:revision>
  <dcterms:created xsi:type="dcterms:W3CDTF">2016-12-05T23:26:00Z</dcterms:created>
  <dcterms:modified xsi:type="dcterms:W3CDTF">2024-08-01T05:30:57Z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0288EBF5E8E24890806E0C958560880D_13</vt:lpwstr>
  </property>
  <property fmtid="{D5CDD505-2E9C-101B-9397-08002B2CF9AE}" pid="3" name="KSOProductBuildVer">
    <vt:lpwstr>1033-12.2.0.17153</vt:lpwstr>
  </property>
</Properties>
</file>