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72" r:id="rId3"/>
  </p:sldMasterIdLst>
  <p:notesMasterIdLst>
    <p:notesMasterId r:id="rId41"/>
  </p:notesMasterIdLst>
  <p:sldIdLst>
    <p:sldId id="262" r:id="rId4"/>
    <p:sldId id="260" r:id="rId5"/>
    <p:sldId id="258" r:id="rId6"/>
    <p:sldId id="259" r:id="rId7"/>
    <p:sldId id="257" r:id="rId8"/>
    <p:sldId id="269" r:id="rId9"/>
    <p:sldId id="271" r:id="rId10"/>
    <p:sldId id="273" r:id="rId11"/>
    <p:sldId id="263" r:id="rId12"/>
    <p:sldId id="264" r:id="rId13"/>
    <p:sldId id="272" r:id="rId14"/>
    <p:sldId id="274" r:id="rId15"/>
    <p:sldId id="265" r:id="rId16"/>
    <p:sldId id="275" r:id="rId17"/>
    <p:sldId id="365" r:id="rId18"/>
    <p:sldId id="266" r:id="rId19"/>
    <p:sldId id="364" r:id="rId20"/>
    <p:sldId id="277" r:id="rId21"/>
    <p:sldId id="267" r:id="rId22"/>
    <p:sldId id="281" r:id="rId23"/>
    <p:sldId id="282" r:id="rId24"/>
    <p:sldId id="283" r:id="rId25"/>
    <p:sldId id="315" r:id="rId26"/>
    <p:sldId id="286" r:id="rId27"/>
    <p:sldId id="287" r:id="rId28"/>
    <p:sldId id="288" r:id="rId29"/>
    <p:sldId id="360" r:id="rId30"/>
    <p:sldId id="359" r:id="rId31"/>
    <p:sldId id="363" r:id="rId32"/>
    <p:sldId id="361" r:id="rId33"/>
    <p:sldId id="362" r:id="rId34"/>
    <p:sldId id="339" r:id="rId35"/>
    <p:sldId id="355" r:id="rId36"/>
    <p:sldId id="356" r:id="rId37"/>
    <p:sldId id="357" r:id="rId38"/>
    <p:sldId id="358" r:id="rId39"/>
    <p:sldId id="35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FB50A-A960-482A-8904-23986D525B2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E7FD999-81BF-498F-901E-D40BFDCCCD23}">
      <dgm:prSet phldrT="[Text]"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YÊU CẦU CẦN ĐẠT</a:t>
          </a:r>
        </a:p>
      </dgm:t>
    </dgm:pt>
    <dgm:pt modelId="{EDD37A48-7AC8-4E14-B7BB-B158245221E2}" type="parTrans" cxnId="{52EABE62-1110-4A6B-8419-4D90F7979226}">
      <dgm:prSet/>
      <dgm:spPr/>
      <dgm:t>
        <a:bodyPr/>
        <a:lstStyle/>
        <a:p>
          <a:endParaRPr lang="en-US"/>
        </a:p>
      </dgm:t>
    </dgm:pt>
    <dgm:pt modelId="{DEFB1700-4D8C-44C0-A3E9-22A34117CD1F}" type="sibTrans" cxnId="{52EABE62-1110-4A6B-8419-4D90F7979226}">
      <dgm:prSet/>
      <dgm:spPr/>
      <dgm:t>
        <a:bodyPr/>
        <a:lstStyle/>
        <a:p>
          <a:endParaRPr lang="en-US"/>
        </a:p>
      </dgm:t>
    </dgm:pt>
    <dgm:pt modelId="{40D9EFF6-3CFA-4FB7-94CD-CC57F0A1A724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FCBC13D9-CAC0-40F4-AB92-C76561F77F91}" type="parTrans" cxnId="{17DEA499-A228-4E89-9F2B-39985FEC0A9E}">
      <dgm:prSet/>
      <dgm:spPr/>
      <dgm:t>
        <a:bodyPr/>
        <a:lstStyle/>
        <a:p>
          <a:endParaRPr lang="en-US"/>
        </a:p>
      </dgm:t>
    </dgm:pt>
    <dgm:pt modelId="{B51B070F-D262-491E-882D-2975F3088A81}" type="sibTrans" cxnId="{17DEA499-A228-4E89-9F2B-39985FEC0A9E}">
      <dgm:prSet/>
      <dgm:spPr/>
      <dgm:t>
        <a:bodyPr/>
        <a:lstStyle/>
        <a:p>
          <a:endParaRPr lang="en-US"/>
        </a:p>
      </dgm:t>
    </dgm:pt>
    <dgm:pt modelId="{D32DAB88-87D1-4BE7-A529-FA0D8E00F7CA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2CCB029-552F-4047-B6B1-71DE1509D612}" type="parTrans" cxnId="{9654BB1D-0E23-4236-8220-D5CC96E7C4A5}">
      <dgm:prSet/>
      <dgm:spPr/>
      <dgm:t>
        <a:bodyPr/>
        <a:lstStyle/>
        <a:p>
          <a:endParaRPr lang="en-US"/>
        </a:p>
      </dgm:t>
    </dgm:pt>
    <dgm:pt modelId="{54DD3F49-5F1B-4C81-813D-B064CB7F011D}" type="sibTrans" cxnId="{9654BB1D-0E23-4236-8220-D5CC96E7C4A5}">
      <dgm:prSet/>
      <dgm:spPr/>
      <dgm:t>
        <a:bodyPr/>
        <a:lstStyle/>
        <a:p>
          <a:endParaRPr lang="en-US"/>
        </a:p>
      </dgm:t>
    </dgm:pt>
    <dgm:pt modelId="{00EC4BBD-5832-4DBC-89DD-D12D66D904F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B365201-C989-47E5-9F0F-E8233CD47465}" type="parTrans" cxnId="{77B00FDF-25DC-4A94-AD63-55892E001E39}">
      <dgm:prSet/>
      <dgm:spPr/>
      <dgm:t>
        <a:bodyPr/>
        <a:lstStyle/>
        <a:p>
          <a:endParaRPr lang="en-US"/>
        </a:p>
      </dgm:t>
    </dgm:pt>
    <dgm:pt modelId="{1C0DAAF4-0C1B-4A30-BD33-E4C3ED47DA98}" type="sibTrans" cxnId="{77B00FDF-25DC-4A94-AD63-55892E001E39}">
      <dgm:prSet/>
      <dgm:spPr/>
      <dgm:t>
        <a:bodyPr/>
        <a:lstStyle/>
        <a:p>
          <a:endParaRPr lang="en-US"/>
        </a:p>
      </dgm:t>
    </dgm:pt>
    <dgm:pt modelId="{4D52E9A4-5767-4BF2-84CC-09D9BCF6D3F3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DB4A5F1B-D4AC-4D72-AA08-7AE2EF54B8C2}" type="parTrans" cxnId="{7C25DA3E-3CCC-414C-8FD4-41275A81B827}">
      <dgm:prSet/>
      <dgm:spPr/>
      <dgm:t>
        <a:bodyPr/>
        <a:lstStyle/>
        <a:p>
          <a:endParaRPr lang="en-US"/>
        </a:p>
      </dgm:t>
    </dgm:pt>
    <dgm:pt modelId="{4116CA99-C4F1-464B-A224-D745E87A7C63}" type="sibTrans" cxnId="{7C25DA3E-3CCC-414C-8FD4-41275A81B827}">
      <dgm:prSet/>
      <dgm:spPr/>
      <dgm:t>
        <a:bodyPr/>
        <a:lstStyle/>
        <a:p>
          <a:endParaRPr lang="en-US"/>
        </a:p>
      </dgm:t>
    </dgm:pt>
    <dgm:pt modelId="{4A34DB07-848F-4B10-928E-B32BEAC57366}" type="pres">
      <dgm:prSet presAssocID="{2CEFB50A-A960-482A-8904-23986D525B2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A52869-CD35-45E9-9CA0-7AB1712EAE7F}" type="pres">
      <dgm:prSet presAssocID="{FE7FD999-81BF-498F-901E-D40BFDCCCD23}" presName="centerShape" presStyleLbl="node0" presStyleIdx="0" presStyleCnt="1" custScaleX="129814"/>
      <dgm:spPr/>
      <dgm:t>
        <a:bodyPr/>
        <a:lstStyle/>
        <a:p>
          <a:endParaRPr lang="en-US"/>
        </a:p>
      </dgm:t>
    </dgm:pt>
    <dgm:pt modelId="{5179DFCF-814E-4430-80A0-49FD27D6823E}" type="pres">
      <dgm:prSet presAssocID="{40D9EFF6-3CFA-4FB7-94CD-CC57F0A1A72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92CF6-1451-43AC-B498-883BE621FF0C}" type="pres">
      <dgm:prSet presAssocID="{40D9EFF6-3CFA-4FB7-94CD-CC57F0A1A724}" presName="dummy" presStyleCnt="0"/>
      <dgm:spPr/>
    </dgm:pt>
    <dgm:pt modelId="{A087B1CE-1670-44D3-B1FD-B179F402ACFA}" type="pres">
      <dgm:prSet presAssocID="{B51B070F-D262-491E-882D-2975F3088A8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67232C0-973A-4F55-BEE0-63EEF266C98F}" type="pres">
      <dgm:prSet presAssocID="{D32DAB88-87D1-4BE7-A529-FA0D8E00F7C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45A64-DE1A-4469-AAE3-DA23BF017FD9}" type="pres">
      <dgm:prSet presAssocID="{D32DAB88-87D1-4BE7-A529-FA0D8E00F7CA}" presName="dummy" presStyleCnt="0"/>
      <dgm:spPr/>
    </dgm:pt>
    <dgm:pt modelId="{34406BC1-34FF-436F-A483-B5C0FF66AFEB}" type="pres">
      <dgm:prSet presAssocID="{54DD3F49-5F1B-4C81-813D-B064CB7F011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7217660-EA9D-4BA7-B18A-4949238587AE}" type="pres">
      <dgm:prSet presAssocID="{00EC4BBD-5832-4DBC-89DD-D12D66D904F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5EC60-D525-43A8-93BF-686C9C5C9869}" type="pres">
      <dgm:prSet presAssocID="{00EC4BBD-5832-4DBC-89DD-D12D66D904F7}" presName="dummy" presStyleCnt="0"/>
      <dgm:spPr/>
    </dgm:pt>
    <dgm:pt modelId="{42CC16EC-A92D-49D0-9EC9-2FE977A72DCC}" type="pres">
      <dgm:prSet presAssocID="{1C0DAAF4-0C1B-4A30-BD33-E4C3ED47DA9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0F1AFF3-FCD2-4FCF-A3AE-2F0D83CA4E32}" type="pres">
      <dgm:prSet presAssocID="{4D52E9A4-5767-4BF2-84CC-09D9BCF6D3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5369A4-1222-44DB-A9D1-0F4191F1D046}" type="pres">
      <dgm:prSet presAssocID="{4D52E9A4-5767-4BF2-84CC-09D9BCF6D3F3}" presName="dummy" presStyleCnt="0"/>
      <dgm:spPr/>
    </dgm:pt>
    <dgm:pt modelId="{3006C668-71DF-4D83-8A15-72A641C168CC}" type="pres">
      <dgm:prSet presAssocID="{4116CA99-C4F1-464B-A224-D745E87A7C63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FE7F7F7-651A-4198-83C1-21CCB4A5362E}" type="presOf" srcId="{B51B070F-D262-491E-882D-2975F3088A81}" destId="{A087B1CE-1670-44D3-B1FD-B179F402ACFA}" srcOrd="0" destOrd="0" presId="urn:microsoft.com/office/officeart/2005/8/layout/radial6"/>
    <dgm:cxn modelId="{162A665C-B583-421D-A2F8-7E1210A078A7}" type="presOf" srcId="{FE7FD999-81BF-498F-901E-D40BFDCCCD23}" destId="{BEA52869-CD35-45E9-9CA0-7AB1712EAE7F}" srcOrd="0" destOrd="0" presId="urn:microsoft.com/office/officeart/2005/8/layout/radial6"/>
    <dgm:cxn modelId="{DBAC5176-91FE-4F27-87C6-0ABB4164A83A}" type="presOf" srcId="{2CEFB50A-A960-482A-8904-23986D525B26}" destId="{4A34DB07-848F-4B10-928E-B32BEAC57366}" srcOrd="0" destOrd="0" presId="urn:microsoft.com/office/officeart/2005/8/layout/radial6"/>
    <dgm:cxn modelId="{17DEA499-A228-4E89-9F2B-39985FEC0A9E}" srcId="{FE7FD999-81BF-498F-901E-D40BFDCCCD23}" destId="{40D9EFF6-3CFA-4FB7-94CD-CC57F0A1A724}" srcOrd="0" destOrd="0" parTransId="{FCBC13D9-CAC0-40F4-AB92-C76561F77F91}" sibTransId="{B51B070F-D262-491E-882D-2975F3088A81}"/>
    <dgm:cxn modelId="{11072D7F-F8BB-4217-9F31-2BBD32C44892}" type="presOf" srcId="{00EC4BBD-5832-4DBC-89DD-D12D66D904F7}" destId="{37217660-EA9D-4BA7-B18A-4949238587AE}" srcOrd="0" destOrd="0" presId="urn:microsoft.com/office/officeart/2005/8/layout/radial6"/>
    <dgm:cxn modelId="{7E9779CA-F177-4FD2-A025-17B2DAC622BC}" type="presOf" srcId="{40D9EFF6-3CFA-4FB7-94CD-CC57F0A1A724}" destId="{5179DFCF-814E-4430-80A0-49FD27D6823E}" srcOrd="0" destOrd="0" presId="urn:microsoft.com/office/officeart/2005/8/layout/radial6"/>
    <dgm:cxn modelId="{7C25DA3E-3CCC-414C-8FD4-41275A81B827}" srcId="{FE7FD999-81BF-498F-901E-D40BFDCCCD23}" destId="{4D52E9A4-5767-4BF2-84CC-09D9BCF6D3F3}" srcOrd="3" destOrd="0" parTransId="{DB4A5F1B-D4AC-4D72-AA08-7AE2EF54B8C2}" sibTransId="{4116CA99-C4F1-464B-A224-D745E87A7C63}"/>
    <dgm:cxn modelId="{77B00FDF-25DC-4A94-AD63-55892E001E39}" srcId="{FE7FD999-81BF-498F-901E-D40BFDCCCD23}" destId="{00EC4BBD-5832-4DBC-89DD-D12D66D904F7}" srcOrd="2" destOrd="0" parTransId="{4B365201-C989-47E5-9F0F-E8233CD47465}" sibTransId="{1C0DAAF4-0C1B-4A30-BD33-E4C3ED47DA98}"/>
    <dgm:cxn modelId="{464B5928-0E33-4D00-A611-341251F04386}" type="presOf" srcId="{1C0DAAF4-0C1B-4A30-BD33-E4C3ED47DA98}" destId="{42CC16EC-A92D-49D0-9EC9-2FE977A72DCC}" srcOrd="0" destOrd="0" presId="urn:microsoft.com/office/officeart/2005/8/layout/radial6"/>
    <dgm:cxn modelId="{4A51F618-44B0-4C9A-A7A1-B4039C830471}" type="presOf" srcId="{54DD3F49-5F1B-4C81-813D-B064CB7F011D}" destId="{34406BC1-34FF-436F-A483-B5C0FF66AFEB}" srcOrd="0" destOrd="0" presId="urn:microsoft.com/office/officeart/2005/8/layout/radial6"/>
    <dgm:cxn modelId="{1D8F39F2-6713-4A80-9DA4-292692B65C62}" type="presOf" srcId="{4116CA99-C4F1-464B-A224-D745E87A7C63}" destId="{3006C668-71DF-4D83-8A15-72A641C168CC}" srcOrd="0" destOrd="0" presId="urn:microsoft.com/office/officeart/2005/8/layout/radial6"/>
    <dgm:cxn modelId="{9654BB1D-0E23-4236-8220-D5CC96E7C4A5}" srcId="{FE7FD999-81BF-498F-901E-D40BFDCCCD23}" destId="{D32DAB88-87D1-4BE7-A529-FA0D8E00F7CA}" srcOrd="1" destOrd="0" parTransId="{62CCB029-552F-4047-B6B1-71DE1509D612}" sibTransId="{54DD3F49-5F1B-4C81-813D-B064CB7F011D}"/>
    <dgm:cxn modelId="{21F6E5FB-A436-497F-B76A-3B61EB0A2221}" type="presOf" srcId="{D32DAB88-87D1-4BE7-A529-FA0D8E00F7CA}" destId="{E67232C0-973A-4F55-BEE0-63EEF266C98F}" srcOrd="0" destOrd="0" presId="urn:microsoft.com/office/officeart/2005/8/layout/radial6"/>
    <dgm:cxn modelId="{761FFBCA-45CE-4F2A-B4D1-B7B4EFB55CB2}" type="presOf" srcId="{4D52E9A4-5767-4BF2-84CC-09D9BCF6D3F3}" destId="{F0F1AFF3-FCD2-4FCF-A3AE-2F0D83CA4E32}" srcOrd="0" destOrd="0" presId="urn:microsoft.com/office/officeart/2005/8/layout/radial6"/>
    <dgm:cxn modelId="{52EABE62-1110-4A6B-8419-4D90F7979226}" srcId="{2CEFB50A-A960-482A-8904-23986D525B26}" destId="{FE7FD999-81BF-498F-901E-D40BFDCCCD23}" srcOrd="0" destOrd="0" parTransId="{EDD37A48-7AC8-4E14-B7BB-B158245221E2}" sibTransId="{DEFB1700-4D8C-44C0-A3E9-22A34117CD1F}"/>
    <dgm:cxn modelId="{83F4F7E7-A93F-426E-A760-E69403E5CB28}" type="presParOf" srcId="{4A34DB07-848F-4B10-928E-B32BEAC57366}" destId="{BEA52869-CD35-45E9-9CA0-7AB1712EAE7F}" srcOrd="0" destOrd="0" presId="urn:microsoft.com/office/officeart/2005/8/layout/radial6"/>
    <dgm:cxn modelId="{281ABF47-8B81-4547-B4C5-CBD2309BA630}" type="presParOf" srcId="{4A34DB07-848F-4B10-928E-B32BEAC57366}" destId="{5179DFCF-814E-4430-80A0-49FD27D6823E}" srcOrd="1" destOrd="0" presId="urn:microsoft.com/office/officeart/2005/8/layout/radial6"/>
    <dgm:cxn modelId="{7545BC66-43A4-4540-9FC3-45D09423DE82}" type="presParOf" srcId="{4A34DB07-848F-4B10-928E-B32BEAC57366}" destId="{A2092CF6-1451-43AC-B498-883BE621FF0C}" srcOrd="2" destOrd="0" presId="urn:microsoft.com/office/officeart/2005/8/layout/radial6"/>
    <dgm:cxn modelId="{8AE50EC8-2CCD-494B-8500-95E28D84DA28}" type="presParOf" srcId="{4A34DB07-848F-4B10-928E-B32BEAC57366}" destId="{A087B1CE-1670-44D3-B1FD-B179F402ACFA}" srcOrd="3" destOrd="0" presId="urn:microsoft.com/office/officeart/2005/8/layout/radial6"/>
    <dgm:cxn modelId="{0E3BA04F-4064-4E2E-BDFA-0325BE2D5EEB}" type="presParOf" srcId="{4A34DB07-848F-4B10-928E-B32BEAC57366}" destId="{E67232C0-973A-4F55-BEE0-63EEF266C98F}" srcOrd="4" destOrd="0" presId="urn:microsoft.com/office/officeart/2005/8/layout/radial6"/>
    <dgm:cxn modelId="{A48C82D8-70D5-44E0-9F71-0B5950F50CDA}" type="presParOf" srcId="{4A34DB07-848F-4B10-928E-B32BEAC57366}" destId="{E6045A64-DE1A-4469-AAE3-DA23BF017FD9}" srcOrd="5" destOrd="0" presId="urn:microsoft.com/office/officeart/2005/8/layout/radial6"/>
    <dgm:cxn modelId="{4D47CAA9-F7C6-4355-B417-F65F60681067}" type="presParOf" srcId="{4A34DB07-848F-4B10-928E-B32BEAC57366}" destId="{34406BC1-34FF-436F-A483-B5C0FF66AFEB}" srcOrd="6" destOrd="0" presId="urn:microsoft.com/office/officeart/2005/8/layout/radial6"/>
    <dgm:cxn modelId="{DC854B8F-9830-4AAF-B9D2-B3E1E6AE9DB8}" type="presParOf" srcId="{4A34DB07-848F-4B10-928E-B32BEAC57366}" destId="{37217660-EA9D-4BA7-B18A-4949238587AE}" srcOrd="7" destOrd="0" presId="urn:microsoft.com/office/officeart/2005/8/layout/radial6"/>
    <dgm:cxn modelId="{9067519E-E9F1-4392-B40B-842CF3E88388}" type="presParOf" srcId="{4A34DB07-848F-4B10-928E-B32BEAC57366}" destId="{5505EC60-D525-43A8-93BF-686C9C5C9869}" srcOrd="8" destOrd="0" presId="urn:microsoft.com/office/officeart/2005/8/layout/radial6"/>
    <dgm:cxn modelId="{A6AFDCD7-E8A6-4D41-8E62-EBBE8B7146F0}" type="presParOf" srcId="{4A34DB07-848F-4B10-928E-B32BEAC57366}" destId="{42CC16EC-A92D-49D0-9EC9-2FE977A72DCC}" srcOrd="9" destOrd="0" presId="urn:microsoft.com/office/officeart/2005/8/layout/radial6"/>
    <dgm:cxn modelId="{2DEB37D0-08F0-47CF-8F92-56531E9CEE03}" type="presParOf" srcId="{4A34DB07-848F-4B10-928E-B32BEAC57366}" destId="{F0F1AFF3-FCD2-4FCF-A3AE-2F0D83CA4E32}" srcOrd="10" destOrd="0" presId="urn:microsoft.com/office/officeart/2005/8/layout/radial6"/>
    <dgm:cxn modelId="{A4AB4389-39BF-483A-AE32-92D3C4F4440E}" type="presParOf" srcId="{4A34DB07-848F-4B10-928E-B32BEAC57366}" destId="{BC5369A4-1222-44DB-A9D1-0F4191F1D046}" srcOrd="11" destOrd="0" presId="urn:microsoft.com/office/officeart/2005/8/layout/radial6"/>
    <dgm:cxn modelId="{2A8EBE09-D6C4-4195-A1FF-C9BF8F022609}" type="presParOf" srcId="{4A34DB07-848F-4B10-928E-B32BEAC57366}" destId="{3006C668-71DF-4D83-8A15-72A641C168C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02E4E-4030-40E5-BBAF-C44DB3A80D0B}" type="doc">
      <dgm:prSet loTypeId="urn:microsoft.com/office/officeart/2005/8/layout/equation2" loCatId="process" qsTypeId="urn:microsoft.com/office/officeart/2005/8/quickstyle/simple2" qsCatId="simple" csTypeId="urn:microsoft.com/office/officeart/2005/8/colors/colorful5" csCatId="colorful" phldr="1"/>
      <dgm:spPr/>
    </dgm:pt>
    <dgm:pt modelId="{389D7549-744F-4EEC-861A-F8B5DD7827A0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Vỏ</a:t>
          </a:r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protein </a:t>
          </a:r>
        </a:p>
        <a:p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sz="24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vỏ</a:t>
          </a:r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capsit</a:t>
          </a:r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0B9D6AB3-F851-439D-9418-D75B6FFD2362}" type="parTrans" cxnId="{CAEE687F-9C3E-4E84-88D5-81D5B127A2F5}">
      <dgm:prSet/>
      <dgm:spPr/>
      <dgm:t>
        <a:bodyPr/>
        <a:lstStyle/>
        <a:p>
          <a:endParaRPr lang="en-US" sz="1600"/>
        </a:p>
      </dgm:t>
    </dgm:pt>
    <dgm:pt modelId="{A8C23F42-7587-4281-9FE0-45C02E6FCE93}" type="sibTrans" cxnId="{CAEE687F-9C3E-4E84-88D5-81D5B127A2F5}">
      <dgm:prSet custT="1"/>
      <dgm:spPr/>
      <dgm:t>
        <a:bodyPr/>
        <a:lstStyle/>
        <a:p>
          <a:endParaRPr lang="en-US" sz="1050"/>
        </a:p>
      </dgm:t>
    </dgm:pt>
    <dgm:pt modelId="{4D5C544D-4E72-46A0-BB2F-97874A0A05C7}">
      <dgm:prSet phldrT="[Text]" custT="1"/>
      <dgm:spPr/>
      <dgm:t>
        <a:bodyPr/>
        <a:lstStyle/>
        <a:p>
          <a:r>
            <a: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axit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nucleic: ADN </a:t>
          </a:r>
          <a:r>
            <a: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ARN </a:t>
          </a:r>
        </a:p>
        <a:p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Mạch đơn hoặc kép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dirty="0">
            <a:solidFill>
              <a:srgbClr val="FF0000"/>
            </a:solidFill>
          </a:endParaRPr>
        </a:p>
      </dgm:t>
    </dgm:pt>
    <dgm:pt modelId="{85C92DF1-DE93-496C-AB55-B6B82667FADE}" type="parTrans" cxnId="{090D31BE-23D5-472D-9A9B-4C44DCC500E6}">
      <dgm:prSet/>
      <dgm:spPr/>
      <dgm:t>
        <a:bodyPr/>
        <a:lstStyle/>
        <a:p>
          <a:endParaRPr lang="en-US" sz="1600"/>
        </a:p>
      </dgm:t>
    </dgm:pt>
    <dgm:pt modelId="{EA61F99C-3127-4ED0-8DF4-55FC3CA981F7}" type="sibTrans" cxnId="{090D31BE-23D5-472D-9A9B-4C44DCC500E6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400"/>
        </a:p>
      </dgm:t>
    </dgm:pt>
    <dgm:pt modelId="{F1718DD1-B1A6-47F4-A000-95884882E61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 err="1"/>
            <a:t>Virut</a:t>
          </a:r>
          <a:endParaRPr lang="en-US" sz="3200" b="1" dirty="0"/>
        </a:p>
      </dgm:t>
    </dgm:pt>
    <dgm:pt modelId="{6212B422-92CE-4A5F-ABAC-087D5CBA05E6}" type="parTrans" cxnId="{5EDA6B3D-91E6-4B61-A91C-4C03DC4D12B5}">
      <dgm:prSet/>
      <dgm:spPr/>
      <dgm:t>
        <a:bodyPr/>
        <a:lstStyle/>
        <a:p>
          <a:endParaRPr lang="en-US" sz="1600"/>
        </a:p>
      </dgm:t>
    </dgm:pt>
    <dgm:pt modelId="{8C840BC6-694E-4635-9350-26EE9FD0986C}" type="sibTrans" cxnId="{5EDA6B3D-91E6-4B61-A91C-4C03DC4D12B5}">
      <dgm:prSet/>
      <dgm:spPr/>
      <dgm:t>
        <a:bodyPr/>
        <a:lstStyle/>
        <a:p>
          <a:endParaRPr lang="en-US" sz="1600"/>
        </a:p>
      </dgm:t>
    </dgm:pt>
    <dgm:pt modelId="{B920E6A5-CCBE-4D20-9B85-F67C61192B09}" type="pres">
      <dgm:prSet presAssocID="{04602E4E-4030-40E5-BBAF-C44DB3A80D0B}" presName="Name0" presStyleCnt="0">
        <dgm:presLayoutVars>
          <dgm:dir/>
          <dgm:resizeHandles val="exact"/>
        </dgm:presLayoutVars>
      </dgm:prSet>
      <dgm:spPr/>
    </dgm:pt>
    <dgm:pt modelId="{D5ABB1D5-0988-434C-B04D-91F4AE5A1987}" type="pres">
      <dgm:prSet presAssocID="{04602E4E-4030-40E5-BBAF-C44DB3A80D0B}" presName="vNodes" presStyleCnt="0"/>
      <dgm:spPr/>
    </dgm:pt>
    <dgm:pt modelId="{498B43F1-EDC4-4125-9B05-E6EBEB29D555}" type="pres">
      <dgm:prSet presAssocID="{389D7549-744F-4EEC-861A-F8B5DD7827A0}" presName="node" presStyleLbl="node1" presStyleIdx="0" presStyleCnt="3" custScaleX="301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137CA-0A5B-49DA-8FEC-9A007803CC2A}" type="pres">
      <dgm:prSet presAssocID="{A8C23F42-7587-4281-9FE0-45C02E6FCE93}" presName="spacerT" presStyleCnt="0"/>
      <dgm:spPr/>
    </dgm:pt>
    <dgm:pt modelId="{51D2264E-A328-4FFF-8B95-B8787CA9FF4A}" type="pres">
      <dgm:prSet presAssocID="{A8C23F42-7587-4281-9FE0-45C02E6FCE9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57F071A-E3B2-4EC5-A328-5E219CD7A244}" type="pres">
      <dgm:prSet presAssocID="{A8C23F42-7587-4281-9FE0-45C02E6FCE93}" presName="spacerB" presStyleCnt="0"/>
      <dgm:spPr/>
    </dgm:pt>
    <dgm:pt modelId="{44D7D6EE-35BF-44D7-B1C0-DEE55012E548}" type="pres">
      <dgm:prSet presAssocID="{4D5C544D-4E72-46A0-BB2F-97874A0A05C7}" presName="node" presStyleLbl="node1" presStyleIdx="1" presStyleCnt="3" custScaleX="334752" custScaleY="173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A0CA08-006A-4E3B-A0FF-E56FDFA42F65}" type="pres">
      <dgm:prSet presAssocID="{04602E4E-4030-40E5-BBAF-C44DB3A80D0B}" presName="sibTransLast" presStyleLbl="sibTrans2D1" presStyleIdx="1" presStyleCnt="2" custAng="506781" custFlipVert="0" custScaleX="318664" custScaleY="139483" custLinFactX="-23565" custLinFactNeighborX="-100000" custLinFactNeighborY="-13554"/>
      <dgm:spPr/>
      <dgm:t>
        <a:bodyPr/>
        <a:lstStyle/>
        <a:p>
          <a:endParaRPr lang="en-US"/>
        </a:p>
      </dgm:t>
    </dgm:pt>
    <dgm:pt modelId="{C34693A5-6F80-4665-8922-4EE63D08601A}" type="pres">
      <dgm:prSet presAssocID="{04602E4E-4030-40E5-BBAF-C44DB3A80D0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376C458-3731-43F9-A294-00771F8ED200}" type="pres">
      <dgm:prSet presAssocID="{04602E4E-4030-40E5-BBAF-C44DB3A80D0B}" presName="lastNode" presStyleLbl="node1" presStyleIdx="2" presStyleCnt="3" custScaleX="84663" custScaleY="48027" custLinFactNeighborX="-11870" custLinFactNeighborY="-23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EF89F-C383-4E55-92BF-F87149C2A238}" type="presOf" srcId="{A8C23F42-7587-4281-9FE0-45C02E6FCE93}" destId="{51D2264E-A328-4FFF-8B95-B8787CA9FF4A}" srcOrd="0" destOrd="0" presId="urn:microsoft.com/office/officeart/2005/8/layout/equation2"/>
    <dgm:cxn modelId="{5EDA6B3D-91E6-4B61-A91C-4C03DC4D12B5}" srcId="{04602E4E-4030-40E5-BBAF-C44DB3A80D0B}" destId="{F1718DD1-B1A6-47F4-A000-95884882E612}" srcOrd="2" destOrd="0" parTransId="{6212B422-92CE-4A5F-ABAC-087D5CBA05E6}" sibTransId="{8C840BC6-694E-4635-9350-26EE9FD0986C}"/>
    <dgm:cxn modelId="{FF492FB7-9AC1-46CA-B62E-5E925444D88A}" type="presOf" srcId="{EA61F99C-3127-4ED0-8DF4-55FC3CA981F7}" destId="{5AA0CA08-006A-4E3B-A0FF-E56FDFA42F65}" srcOrd="0" destOrd="0" presId="urn:microsoft.com/office/officeart/2005/8/layout/equation2"/>
    <dgm:cxn modelId="{BFDF29B2-CD16-4B20-B86D-4E8061A111E2}" type="presOf" srcId="{EA61F99C-3127-4ED0-8DF4-55FC3CA981F7}" destId="{C34693A5-6F80-4665-8922-4EE63D08601A}" srcOrd="1" destOrd="0" presId="urn:microsoft.com/office/officeart/2005/8/layout/equation2"/>
    <dgm:cxn modelId="{C308BC20-D209-444B-A4B4-725F803D9015}" type="presOf" srcId="{4D5C544D-4E72-46A0-BB2F-97874A0A05C7}" destId="{44D7D6EE-35BF-44D7-B1C0-DEE55012E548}" srcOrd="0" destOrd="0" presId="urn:microsoft.com/office/officeart/2005/8/layout/equation2"/>
    <dgm:cxn modelId="{64527502-D460-429D-97C7-4F13855C45EE}" type="presOf" srcId="{F1718DD1-B1A6-47F4-A000-95884882E612}" destId="{7376C458-3731-43F9-A294-00771F8ED200}" srcOrd="0" destOrd="0" presId="urn:microsoft.com/office/officeart/2005/8/layout/equation2"/>
    <dgm:cxn modelId="{090D31BE-23D5-472D-9A9B-4C44DCC500E6}" srcId="{04602E4E-4030-40E5-BBAF-C44DB3A80D0B}" destId="{4D5C544D-4E72-46A0-BB2F-97874A0A05C7}" srcOrd="1" destOrd="0" parTransId="{85C92DF1-DE93-496C-AB55-B6B82667FADE}" sibTransId="{EA61F99C-3127-4ED0-8DF4-55FC3CA981F7}"/>
    <dgm:cxn modelId="{CAEE687F-9C3E-4E84-88D5-81D5B127A2F5}" srcId="{04602E4E-4030-40E5-BBAF-C44DB3A80D0B}" destId="{389D7549-744F-4EEC-861A-F8B5DD7827A0}" srcOrd="0" destOrd="0" parTransId="{0B9D6AB3-F851-439D-9418-D75B6FFD2362}" sibTransId="{A8C23F42-7587-4281-9FE0-45C02E6FCE93}"/>
    <dgm:cxn modelId="{DB4C41F1-4F49-4062-96FD-A4704197F7FF}" type="presOf" srcId="{389D7549-744F-4EEC-861A-F8B5DD7827A0}" destId="{498B43F1-EDC4-4125-9B05-E6EBEB29D555}" srcOrd="0" destOrd="0" presId="urn:microsoft.com/office/officeart/2005/8/layout/equation2"/>
    <dgm:cxn modelId="{1A5F101F-C6A4-4654-9058-D66710F56E78}" type="presOf" srcId="{04602E4E-4030-40E5-BBAF-C44DB3A80D0B}" destId="{B920E6A5-CCBE-4D20-9B85-F67C61192B09}" srcOrd="0" destOrd="0" presId="urn:microsoft.com/office/officeart/2005/8/layout/equation2"/>
    <dgm:cxn modelId="{CDA335AB-BC0E-41B3-86E4-832AC081866A}" type="presParOf" srcId="{B920E6A5-CCBE-4D20-9B85-F67C61192B09}" destId="{D5ABB1D5-0988-434C-B04D-91F4AE5A1987}" srcOrd="0" destOrd="0" presId="urn:microsoft.com/office/officeart/2005/8/layout/equation2"/>
    <dgm:cxn modelId="{F5743D03-8E7D-4DDD-A05F-68EAFAD17720}" type="presParOf" srcId="{D5ABB1D5-0988-434C-B04D-91F4AE5A1987}" destId="{498B43F1-EDC4-4125-9B05-E6EBEB29D555}" srcOrd="0" destOrd="0" presId="urn:microsoft.com/office/officeart/2005/8/layout/equation2"/>
    <dgm:cxn modelId="{D31DEF7F-4351-48D5-BA68-80DDF59A100F}" type="presParOf" srcId="{D5ABB1D5-0988-434C-B04D-91F4AE5A1987}" destId="{30E137CA-0A5B-49DA-8FEC-9A007803CC2A}" srcOrd="1" destOrd="0" presId="urn:microsoft.com/office/officeart/2005/8/layout/equation2"/>
    <dgm:cxn modelId="{368F24C5-F92E-4597-916B-267184CEEC2B}" type="presParOf" srcId="{D5ABB1D5-0988-434C-B04D-91F4AE5A1987}" destId="{51D2264E-A328-4FFF-8B95-B8787CA9FF4A}" srcOrd="2" destOrd="0" presId="urn:microsoft.com/office/officeart/2005/8/layout/equation2"/>
    <dgm:cxn modelId="{221C824F-0C64-45C0-A91A-2974C3F2A99A}" type="presParOf" srcId="{D5ABB1D5-0988-434C-B04D-91F4AE5A1987}" destId="{857F071A-E3B2-4EC5-A328-5E219CD7A244}" srcOrd="3" destOrd="0" presId="urn:microsoft.com/office/officeart/2005/8/layout/equation2"/>
    <dgm:cxn modelId="{97DE64AD-EEC1-4EA4-BF72-5C7D0AA34C1A}" type="presParOf" srcId="{D5ABB1D5-0988-434C-B04D-91F4AE5A1987}" destId="{44D7D6EE-35BF-44D7-B1C0-DEE55012E548}" srcOrd="4" destOrd="0" presId="urn:microsoft.com/office/officeart/2005/8/layout/equation2"/>
    <dgm:cxn modelId="{C46AAE2C-CC07-45D1-9865-FB1C0A9B370F}" type="presParOf" srcId="{B920E6A5-CCBE-4D20-9B85-F67C61192B09}" destId="{5AA0CA08-006A-4E3B-A0FF-E56FDFA42F65}" srcOrd="1" destOrd="0" presId="urn:microsoft.com/office/officeart/2005/8/layout/equation2"/>
    <dgm:cxn modelId="{6B182E2F-2CF5-4977-936A-84232161C8B6}" type="presParOf" srcId="{5AA0CA08-006A-4E3B-A0FF-E56FDFA42F65}" destId="{C34693A5-6F80-4665-8922-4EE63D08601A}" srcOrd="0" destOrd="0" presId="urn:microsoft.com/office/officeart/2005/8/layout/equation2"/>
    <dgm:cxn modelId="{AB40DE78-3AE4-4036-8772-81BD2A996F5E}" type="presParOf" srcId="{B920E6A5-CCBE-4D20-9B85-F67C61192B09}" destId="{7376C458-3731-43F9-A294-00771F8ED20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6C668-71DF-4D83-8A15-72A641C168CC}">
      <dsp:nvSpPr>
        <dsp:cNvPr id="0" name=""/>
        <dsp:cNvSpPr/>
      </dsp:nvSpPr>
      <dsp:spPr>
        <a:xfrm>
          <a:off x="1762276" y="371473"/>
          <a:ext cx="2478014" cy="2478014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C16EC-A92D-49D0-9EC9-2FE977A72DCC}">
      <dsp:nvSpPr>
        <dsp:cNvPr id="0" name=""/>
        <dsp:cNvSpPr/>
      </dsp:nvSpPr>
      <dsp:spPr>
        <a:xfrm>
          <a:off x="1762276" y="371473"/>
          <a:ext cx="2478014" cy="2478014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06BC1-34FF-436F-A483-B5C0FF66AFEB}">
      <dsp:nvSpPr>
        <dsp:cNvPr id="0" name=""/>
        <dsp:cNvSpPr/>
      </dsp:nvSpPr>
      <dsp:spPr>
        <a:xfrm>
          <a:off x="1762276" y="371473"/>
          <a:ext cx="2478014" cy="2478014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7B1CE-1670-44D3-B1FD-B179F402ACFA}">
      <dsp:nvSpPr>
        <dsp:cNvPr id="0" name=""/>
        <dsp:cNvSpPr/>
      </dsp:nvSpPr>
      <dsp:spPr>
        <a:xfrm>
          <a:off x="1762276" y="371473"/>
          <a:ext cx="2478014" cy="2478014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52869-CD35-45E9-9CA0-7AB1712EAE7F}">
      <dsp:nvSpPr>
        <dsp:cNvPr id="0" name=""/>
        <dsp:cNvSpPr/>
      </dsp:nvSpPr>
      <dsp:spPr>
        <a:xfrm>
          <a:off x="2261255" y="1040412"/>
          <a:ext cx="1480056" cy="11401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FF0000"/>
              </a:solidFill>
            </a:rPr>
            <a:t>YÊU CẦU CẦN ĐẠT</a:t>
          </a:r>
        </a:p>
      </dsp:txBody>
      <dsp:txXfrm>
        <a:off x="2478004" y="1207381"/>
        <a:ext cx="1046558" cy="806198"/>
      </dsp:txXfrm>
    </dsp:sp>
    <dsp:sp modelId="{5179DFCF-814E-4430-80A0-49FD27D6823E}">
      <dsp:nvSpPr>
        <dsp:cNvPr id="0" name=""/>
        <dsp:cNvSpPr/>
      </dsp:nvSpPr>
      <dsp:spPr>
        <a:xfrm>
          <a:off x="2602236" y="1157"/>
          <a:ext cx="798095" cy="7980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1</a:t>
          </a:r>
        </a:p>
      </dsp:txBody>
      <dsp:txXfrm>
        <a:off x="2719114" y="118035"/>
        <a:ext cx="564339" cy="564339"/>
      </dsp:txXfrm>
    </dsp:sp>
    <dsp:sp modelId="{E67232C0-973A-4F55-BEE0-63EEF266C98F}">
      <dsp:nvSpPr>
        <dsp:cNvPr id="0" name=""/>
        <dsp:cNvSpPr/>
      </dsp:nvSpPr>
      <dsp:spPr>
        <a:xfrm>
          <a:off x="3812512" y="1211433"/>
          <a:ext cx="798095" cy="7980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2</a:t>
          </a:r>
        </a:p>
      </dsp:txBody>
      <dsp:txXfrm>
        <a:off x="3929390" y="1328311"/>
        <a:ext cx="564339" cy="564339"/>
      </dsp:txXfrm>
    </dsp:sp>
    <dsp:sp modelId="{37217660-EA9D-4BA7-B18A-4949238587AE}">
      <dsp:nvSpPr>
        <dsp:cNvPr id="0" name=""/>
        <dsp:cNvSpPr/>
      </dsp:nvSpPr>
      <dsp:spPr>
        <a:xfrm>
          <a:off x="2602236" y="2421709"/>
          <a:ext cx="798095" cy="7980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3</a:t>
          </a:r>
        </a:p>
      </dsp:txBody>
      <dsp:txXfrm>
        <a:off x="2719114" y="2538587"/>
        <a:ext cx="564339" cy="564339"/>
      </dsp:txXfrm>
    </dsp:sp>
    <dsp:sp modelId="{F0F1AFF3-FCD2-4FCF-A3AE-2F0D83CA4E32}">
      <dsp:nvSpPr>
        <dsp:cNvPr id="0" name=""/>
        <dsp:cNvSpPr/>
      </dsp:nvSpPr>
      <dsp:spPr>
        <a:xfrm>
          <a:off x="1391960" y="1211433"/>
          <a:ext cx="798095" cy="7980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4</a:t>
          </a:r>
        </a:p>
      </dsp:txBody>
      <dsp:txXfrm>
        <a:off x="1508838" y="1328311"/>
        <a:ext cx="564339" cy="564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B43F1-EDC4-4125-9B05-E6EBEB29D555}">
      <dsp:nvSpPr>
        <dsp:cNvPr id="0" name=""/>
        <dsp:cNvSpPr/>
      </dsp:nvSpPr>
      <dsp:spPr>
        <a:xfrm>
          <a:off x="157327" y="878009"/>
          <a:ext cx="2863965" cy="949235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Vỏ</a:t>
          </a: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protein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en-US" sz="24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vỏ</a:t>
          </a: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capsit</a:t>
          </a: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576745" y="1017021"/>
        <a:ext cx="2025129" cy="671211"/>
      </dsp:txXfrm>
    </dsp:sp>
    <dsp:sp modelId="{51D2264E-A328-4FFF-8B95-B8787CA9FF4A}">
      <dsp:nvSpPr>
        <dsp:cNvPr id="0" name=""/>
        <dsp:cNvSpPr/>
      </dsp:nvSpPr>
      <dsp:spPr>
        <a:xfrm>
          <a:off x="1314032" y="1904322"/>
          <a:ext cx="550556" cy="550556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/>
        </a:p>
      </dsp:txBody>
      <dsp:txXfrm>
        <a:off x="1387008" y="2114855"/>
        <a:ext cx="404604" cy="129490"/>
      </dsp:txXfrm>
    </dsp:sp>
    <dsp:sp modelId="{44D7D6EE-35BF-44D7-B1C0-DEE55012E548}">
      <dsp:nvSpPr>
        <dsp:cNvPr id="0" name=""/>
        <dsp:cNvSpPr/>
      </dsp:nvSpPr>
      <dsp:spPr>
        <a:xfrm>
          <a:off x="518" y="2531956"/>
          <a:ext cx="3177583" cy="1648593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axit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nucleic: ADN </a:t>
          </a:r>
          <a:r>
            <a:rPr lang="en-US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ARN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Mạch đơn hoặc kép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kern="1200" dirty="0">
            <a:solidFill>
              <a:srgbClr val="FF0000"/>
            </a:solidFill>
          </a:endParaRPr>
        </a:p>
      </dsp:txBody>
      <dsp:txXfrm>
        <a:off x="465864" y="2773387"/>
        <a:ext cx="2246891" cy="1165731"/>
      </dsp:txXfrm>
    </dsp:sp>
    <dsp:sp modelId="{5AA0CA08-006A-4E3B-A0FF-E56FDFA42F65}">
      <dsp:nvSpPr>
        <dsp:cNvPr id="0" name=""/>
        <dsp:cNvSpPr/>
      </dsp:nvSpPr>
      <dsp:spPr>
        <a:xfrm rot="21600000">
          <a:off x="2603124" y="1955288"/>
          <a:ext cx="980959" cy="49253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-21600000">
        <a:off x="2603124" y="2053795"/>
        <a:ext cx="833198" cy="295522"/>
      </dsp:txXfrm>
    </dsp:sp>
    <dsp:sp modelId="{7376C458-3731-43F9-A294-00771F8ED200}">
      <dsp:nvSpPr>
        <dsp:cNvPr id="0" name=""/>
        <dsp:cNvSpPr/>
      </dsp:nvSpPr>
      <dsp:spPr>
        <a:xfrm>
          <a:off x="3726428" y="1636704"/>
          <a:ext cx="1607301" cy="911778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/>
            <a:t>Virut</a:t>
          </a:r>
          <a:endParaRPr lang="en-US" sz="3200" b="1" kern="1200" dirty="0"/>
        </a:p>
      </dsp:txBody>
      <dsp:txXfrm>
        <a:off x="3961812" y="1770231"/>
        <a:ext cx="1136533" cy="644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E8EE-73BF-441D-9CCC-969BD88D1CF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9F11D-9278-4947-8A89-5283CD8E7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0A3117EB-2B6C-4D40-8B6A-2B86698C7E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DDA8B996-2492-4DDD-8B16-54CB7377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B8A2624-3B67-4ECB-AEAA-CEEEC59F1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8F582F-CAA3-401C-BF34-A6AC80BB0BA8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B478-2063-E7D0-C011-CA265B859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BF0AF-374D-0EAE-BF28-8C0D99FE9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3F01-11BC-A187-4499-EA30EAB0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7A5B0-437A-6FD7-2AFE-7F62BE31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F1BF5-40AC-D94C-4669-8E727BFD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9608-EF5C-6273-473E-DDE33C6E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6FF39-949B-CABD-B6FD-3F002313E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DD4A9-3E1A-BC51-E414-966F9D40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74F6-DF89-D8E5-AAFA-109BC6BE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7B2B0-2554-92D2-F951-741FF28A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4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B3C04-4B95-F045-60AA-100505241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A50BA-880E-FD6B-DE8B-A4D7EB84B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79AE5-CB8A-5EED-4298-2AEF5334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45B80-AE98-A5DC-01F5-3553742D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54957-CAB1-9349-9436-9F192F3F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5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9449-989D-553C-61D6-10D039827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6944D-61AE-93D4-1CB2-21AAA7341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CD24-B472-09ED-060B-9B5E74E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96F8A-5749-07A4-0E8C-C83452D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2CC0F-7EF1-DA41-BA0D-FE9E2272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E24E2-51AE-5920-4447-EA6757FE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03AB9-5192-C642-CA3F-2CEFDEB29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57288-0C9E-CC99-87B4-170E99D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6AC85-C015-9944-772C-9EAFB28E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4206C-07ED-A744-0DE5-E6E45D47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16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E456-2524-CA1A-9B62-D1A9EF22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68FD-6F24-B8EA-6288-4F16F405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0A606-4CE1-1D38-34B3-8142BB89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DDF3F-3028-FE8A-1AC3-4E5160B5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668D9-E63F-814A-1863-D14D8B91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4A3D-6648-A0EE-A1DF-883D8D41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0E02-9053-7FEE-6602-4ABC503F1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893B-A499-672A-D634-56DFFF7DB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80F5B-0CE4-46DD-5BFF-DD194F68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35970-455B-A8CF-E705-DEC6036F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DAD09-777B-BA42-670E-3702A308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89B5-8E13-0EE9-E80C-78D6B38E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32BD0-7BF8-A252-4459-6FAA816E2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34E7C-7E36-642B-41B4-2AA28010C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31DF9-9379-2267-F91E-F50CC1606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4B043-6C4A-070E-56B9-914D3F6EB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7EB5D5-B9A0-9AB2-EDFD-23452E13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448DD-B4C2-D9E6-08E0-FAD232E3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07359-7537-BF68-9B3A-08FE698E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2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35C5-A4CE-08AC-EDAD-49547D6E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5EC76-590C-FFC0-FBC0-D8BD9B44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8319F-F8D7-57AA-99CC-3DF8B25A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91B74-93D5-9DB8-8270-3D7C1C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E44AD-0499-8FF3-E255-5977BCFC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FE696-5F64-2726-D5BC-D2C3FBA0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6D32A-9279-7D2C-BFB7-1BD7DBFF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7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844C-41F7-A6A3-758F-9A376125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FCE2-CB19-29F5-02C4-796DA24B9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9E22C-427F-979D-313A-012FEE2C0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3A759-1861-21D6-32D8-577835BD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5CD6E-F848-8326-1BB2-4C33D25A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CF5-1E4E-302D-99F6-9D92A6D1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3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C454-5D14-F149-791B-9BBB2FC0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C6394-4DBD-DBDD-31EB-6F2330437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DE0D-8F35-772F-34DD-038B9D43E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B841F-3E15-011B-7A54-818C6C861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F8A51-A24B-77A0-AFF4-DBC0AF9FE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3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3304-BB24-EE66-661D-CC8641D3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1F0A5-A403-E011-74ED-C9C9A6FA1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1E23A-0C30-4EA2-6992-9959523C5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B7291-78D6-1371-0F89-2F498437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D7B8D-6BF8-EA07-0919-CB106B2B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F573E-C06A-D602-ED59-9D16A18A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B828-8F7D-385B-02CE-94467BE0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9B733-76AC-DAE3-20AE-C082FE481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F57A2-7C2F-E741-767D-6569EF592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459C-DA11-F584-E4BA-C138C7F0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CEF5A-48BB-F40C-2A4C-147BD307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76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A9410-4508-2874-E2EF-CAADA3094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63585-CF45-1FF4-FE96-688FDC2AF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D791-BD97-C262-83D0-1DDA6FF9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D02F-8233-6A7B-1882-C09E518A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615CF-BACE-1537-91A7-0BE30174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57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69350405"/>
      </p:ext>
    </p:extLst>
  </p:cSld>
  <p:clrMapOvr>
    <a:masterClrMapping/>
  </p:clrMapOvr>
  <p:transition spd="slow">
    <p:strips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67773850"/>
      </p:ext>
    </p:extLst>
  </p:cSld>
  <p:clrMapOvr>
    <a:masterClrMapping/>
  </p:clrMapOvr>
  <p:transition spd="slow">
    <p:strip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041724"/>
      </p:ext>
    </p:extLst>
  </p:cSld>
  <p:clrMapOvr>
    <a:masterClrMapping/>
  </p:clrMapOvr>
  <p:transition spd="slow">
    <p:strips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28928834"/>
      </p:ext>
    </p:extLst>
  </p:cSld>
  <p:clrMapOvr>
    <a:masterClrMapping/>
  </p:clrMapOvr>
  <p:transition spd="slow">
    <p:strip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27532997"/>
      </p:ext>
    </p:extLst>
  </p:cSld>
  <p:clrMapOvr>
    <a:masterClrMapping/>
  </p:clrMapOvr>
  <p:transition spd="slow">
    <p:strips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842338035"/>
      </p:ext>
    </p:extLst>
  </p:cSld>
  <p:clrMapOvr>
    <a:masterClrMapping/>
  </p:clrMapOvr>
  <p:transition spd="slow">
    <p:strips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80360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9F71-1CC8-8D9D-9364-06B9316A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4BCE4-857E-BBDD-0303-1CAA1955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1959F-2F45-C86F-5BF3-61B6D233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8D42-4FBA-E8C3-79F6-CDCBD7EC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C4E61-0618-C56C-E2E6-CC57F85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6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104841"/>
      </p:ext>
    </p:extLst>
  </p:cSld>
  <p:clrMapOvr>
    <a:masterClrMapping/>
  </p:clrMapOvr>
  <p:transition spd="slow">
    <p:strips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754518"/>
      </p:ext>
    </p:extLst>
  </p:cSld>
  <p:clrMapOvr>
    <a:masterClrMapping/>
  </p:clrMapOvr>
  <p:transition spd="slow">
    <p:strips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549538184"/>
      </p:ext>
    </p:extLst>
  </p:cSld>
  <p:clrMapOvr>
    <a:masterClrMapping/>
  </p:clrMapOvr>
  <p:transition spd="slow">
    <p:strips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215737538"/>
      </p:ext>
    </p:extLst>
  </p:cSld>
  <p:clrMapOvr>
    <a:masterClrMapping/>
  </p:clrMapOvr>
  <p:transition spd="slow">
    <p:strips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73161215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5FEF-AF71-9EE2-5BED-4392EDDC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B387-A4A9-7D8D-0C3F-60C1156A2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BA556-C321-AE86-0CE8-66DEE8ADE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09825-B092-B3C0-A067-4557CC49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EDC43-962B-198F-5C1D-A5582DD3C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36882-82C1-51CE-A510-A4D9EFE6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60A6-E0E4-9F35-B416-AFCCB2D5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74119-B092-81C5-AF72-03B0AFCE2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26B3-5962-6524-07FB-9743C4042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EC2B7-822E-EF5C-314F-7CF353467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C4F4E-0EB0-B9BD-97F4-0C3D64D10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FD889-495C-4646-C8B3-0D08EE70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D1298-245B-3DA8-415A-03BB6A20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6ADA35-4319-A6DB-BFE9-01A4787D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596C-570E-BEDF-8C2E-B177D518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F0152-A99D-9771-42D4-C7B0DC74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64A3A-35C7-6645-1F76-704262DA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7A91A-F20E-8DCF-AE2B-0D5B61A2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9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8AF46-FE19-8EB4-A82C-D300822E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8D0D3-B28D-23E3-4AF8-72B1115C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9A786-FBB8-4E7E-F6B0-FF2D3366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8DF3-EED4-0188-F190-AB6F6C0D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8B525-F12A-C036-96BE-D450748F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438AB-62A7-524F-5E46-DF7019AF0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FE5E1-1F21-4EF6-088C-35D8EAF6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976D4-4CD4-5DB5-2AF4-39DF10AD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B4C64-387C-DC2F-2630-2EB632B1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1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DD9D-2756-174F-D0C3-053F3462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86D2-237A-14FF-670D-D5B8FBF0A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D354F-6223-C1AE-A540-16CA1FB5B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B1E67-4B7C-DF64-502C-13CEC68B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5D9BA-3358-9ECF-01BD-71EA79D6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B7B1-A496-F5D5-942E-C8C47B96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A8BD6-2BD7-5146-B954-06056B87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2AD2C-A720-09EB-0683-2437356F6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5CAD0-C67C-6945-7C35-63B25D764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ECDEE-D543-4A2E-8340-0B945D19AEE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9BDA5-1278-025D-7F43-8E0E123C0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96D9-3791-F8F9-CDAA-220306B3B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92A19-7E58-405A-93A5-8854FC1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7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B1144-7D82-F6E3-0121-BE9832D1A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6CB1C-274E-4DF6-AEDF-349E5524755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CDF9-D04B-1677-5E40-CDDEDEE00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81C3-2494-DFB7-284A-BD3805972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E6A8C-75C8-4513-BD92-7451EEC6DF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614AA309-DC92-B175-1B70-2C0939C4DF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0000" endA="300" endPos="50000" dist="60007" dir="5400000" sy="-100000" algn="bl" rotWithShape="0"/>
                </a:effectLst>
                <a:cs typeface="Times New Roman" panose="02020603050405020304" pitchFamily="18" charset="0"/>
              </a:rPr>
              <a:t>BÀI 29.</a:t>
            </a:r>
            <a:r>
              <a:rPr lang="en-US" sz="54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0000" endA="300" endPos="50000" dist="60007" dir="5400000" sy="-100000" algn="bl" rotWithShape="0"/>
                </a:effectLst>
                <a:cs typeface="Times New Roman" panose="02020603050405020304" pitchFamily="18" charset="0"/>
              </a:rPr>
              <a:t> VIRUS </a:t>
            </a:r>
            <a:endParaRPr lang="zh-CN" altLang="en-US" sz="5400" b="1" dirty="0">
              <a:solidFill>
                <a:srgbClr val="C00000"/>
              </a:solidFill>
              <a:effectLst>
                <a:reflection blurRad="6350" stA="50000" endA="300" endPos="50000" dist="60007" dir="5400000" sy="-100000" algn="bl" rotWithShape="0"/>
              </a:effectLst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2" descr="Sách giáo khoa Chân trời sáng tạo - Bộ sách của Nhà xuất bản Giáo dục Việt  Nam">
            <a:extLst>
              <a:ext uri="{FF2B5EF4-FFF2-40B4-BE49-F238E27FC236}">
                <a16:creationId xmlns:a16="http://schemas.microsoft.com/office/drawing/2014/main" id="{3A97B384-A3FF-B7FD-E4A7-480C7897C6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343" y="-51244"/>
            <a:ext cx="1291771" cy="102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1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240643" name="Freeform 3"/>
            <p:cNvSpPr/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44" name="Freeform 4"/>
            <p:cNvSpPr/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45" name="Freeform 5"/>
            <p:cNvSpPr/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0" name="Freeform 6"/>
            <p:cNvSpPr>
              <a:spLocks noChangeArrowheads="1"/>
            </p:cNvSpPr>
            <p:nvPr userDrawn="1"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47" name="Freeform 7"/>
            <p:cNvSpPr/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2" name="Freeform 8"/>
            <p:cNvSpPr>
              <a:spLocks noChangeArrowheads="1"/>
            </p:cNvSpPr>
            <p:nvPr userDrawn="1"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3" name="Freeform 9"/>
            <p:cNvSpPr>
              <a:spLocks noChangeArrowheads="1"/>
            </p:cNvSpPr>
            <p:nvPr userDrawn="1"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0" name="Freeform 10"/>
            <p:cNvSpPr/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5" name="Freeform 11"/>
            <p:cNvSpPr>
              <a:spLocks noChangeArrowheads="1"/>
            </p:cNvSpPr>
            <p:nvPr userDrawn="1"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2" name="Freeform 12"/>
            <p:cNvSpPr/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7" name="Freeform 13"/>
            <p:cNvSpPr>
              <a:spLocks noChangeArrowheads="1"/>
            </p:cNvSpPr>
            <p:nvPr userDrawn="1"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4" name="Freeform 14"/>
            <p:cNvSpPr/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39" name="Freeform 15"/>
            <p:cNvSpPr>
              <a:spLocks noChangeArrowheads="1"/>
            </p:cNvSpPr>
            <p:nvPr userDrawn="1"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6" name="Freeform 16"/>
            <p:cNvSpPr/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7" name="Freeform 17"/>
            <p:cNvSpPr/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58" name="Freeform 18"/>
            <p:cNvSpPr/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3" name="Freeform 19"/>
            <p:cNvSpPr>
              <a:spLocks noChangeArrowheads="1"/>
            </p:cNvSpPr>
            <p:nvPr userDrawn="1"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0" name="Freeform 20"/>
            <p:cNvSpPr/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5" name="Freeform 21"/>
            <p:cNvSpPr>
              <a:spLocks noChangeArrowheads="1"/>
            </p:cNvSpPr>
            <p:nvPr userDrawn="1"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132 w 132"/>
                <a:gd name="T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2" name="Freeform 22"/>
            <p:cNvSpPr/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3" name="Freeform 23"/>
            <p:cNvSpPr/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4" name="Freeform 24"/>
            <p:cNvSpPr/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49" name="Freeform 25"/>
            <p:cNvSpPr>
              <a:spLocks noChangeArrowheads="1"/>
            </p:cNvSpPr>
            <p:nvPr userDrawn="1"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6" name="Freeform 26"/>
            <p:cNvSpPr/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7" name="Freeform 27"/>
            <p:cNvSpPr/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2" name="Freeform 28"/>
            <p:cNvSpPr>
              <a:spLocks noChangeArrowheads="1"/>
            </p:cNvSpPr>
            <p:nvPr userDrawn="1"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69" name="Freeform 29"/>
            <p:cNvSpPr/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54" name="Freeform 30"/>
            <p:cNvSpPr>
              <a:spLocks noChangeArrowheads="1"/>
            </p:cNvSpPr>
            <p:nvPr userDrawn="1"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1" name="Freeform 31"/>
            <p:cNvSpPr/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2" name="Freeform 32"/>
            <p:cNvSpPr/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3" name="Freeform 33"/>
            <p:cNvSpPr/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4" name="Freeform 34"/>
            <p:cNvSpPr/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5" name="Freeform 35"/>
            <p:cNvSpPr/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6" name="Freeform 36"/>
            <p:cNvSpPr/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7" name="Freeform 37"/>
            <p:cNvSpPr/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0678" name="Freeform 38"/>
            <p:cNvSpPr/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0680" name="Freeform 40"/>
              <p:cNvSpPr/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40681" name="Freeform 41"/>
              <p:cNvSpPr/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1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1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50677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11" Type="http://schemas.openxmlformats.org/officeDocument/2006/relationships/image" Target="../media/image32.wmf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833153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0C16F6-FFFC-BA34-5C21-D590A9B6F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77686"/>
              </p:ext>
            </p:extLst>
          </p:nvPr>
        </p:nvGraphicFramePr>
        <p:xfrm>
          <a:off x="116032" y="1693271"/>
          <a:ext cx="11868150" cy="50400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704298">
                  <a:extLst>
                    <a:ext uri="{9D8B030D-6E8A-4147-A177-3AD203B41FA5}">
                      <a16:colId xmlns:a16="http://schemas.microsoft.com/office/drawing/2014/main" val="2398550074"/>
                    </a:ext>
                  </a:extLst>
                </a:gridCol>
                <a:gridCol w="4082581">
                  <a:extLst>
                    <a:ext uri="{9D8B030D-6E8A-4147-A177-3AD203B41FA5}">
                      <a16:colId xmlns:a16="http://schemas.microsoft.com/office/drawing/2014/main" val="4066192357"/>
                    </a:ext>
                  </a:extLst>
                </a:gridCol>
                <a:gridCol w="4081271">
                  <a:extLst>
                    <a:ext uri="{9D8B030D-6E8A-4147-A177-3AD203B41FA5}">
                      <a16:colId xmlns:a16="http://schemas.microsoft.com/office/drawing/2014/main" val="4030534505"/>
                    </a:ext>
                  </a:extLst>
                </a:gridCol>
              </a:tblGrid>
              <a:tr h="50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Điểm so sánh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Virus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Vi khuẩn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4688225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Có cấu tạo tế bào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Chưa có cấu tạo tế bào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Tế bào nhân sơ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317741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Kích thước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Siêu hiển vi (20-300nm)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Hiển vi (khoảng 1000nm)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0647572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Vật chất di truyền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DNA hoặc RNA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DNA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7860349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Sinh trưởng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Không có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Có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9330094"/>
                  </a:ext>
                </a:extLst>
              </a:tr>
              <a:tr h="103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Sinh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Không có ( có quá trình nhân lên)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Phân đôi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95768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Mẫn cảm với kháng sinh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Không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Có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5243059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Tồn tại độc lập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Không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Có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6275681"/>
                  </a:ext>
                </a:extLst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Kí sinh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Có (kí sinh nội bào)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Kí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ngoại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1809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461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39" y="1461218"/>
            <a:ext cx="5817580" cy="46636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783704" y="1184202"/>
            <a:ext cx="225623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Capsôme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Title 12"/>
          <p:cNvSpPr txBox="1"/>
          <p:nvPr/>
        </p:nvSpPr>
        <p:spPr>
          <a:xfrm>
            <a:off x="7065056" y="6124864"/>
            <a:ext cx="3974901" cy="5762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r>
              <a:rPr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 VIRUT </a:t>
            </a:r>
            <a:endParaRPr sz="3200" b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5595" y="2036854"/>
            <a:ext cx="174015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nucleic </a:t>
            </a:r>
            <a:r>
              <a:rPr lang="en-US" sz="2400" b="1" spc="-1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ADN</a:t>
            </a:r>
            <a:r>
              <a:rPr 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spc="-1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ARN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004619" y="2141241"/>
            <a:ext cx="267891" cy="12700"/>
          </a:xfrm>
          <a:prstGeom prst="straightConnector1">
            <a:avLst/>
          </a:prstGeom>
          <a:ln w="76200">
            <a:solidFill>
              <a:schemeClr val="bg1">
                <a:lumMod val="95000"/>
                <a:lumOff val="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351228" y="5061182"/>
            <a:ext cx="165339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capsome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78957" y="1833988"/>
            <a:ext cx="985234" cy="120369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69298" y="1833989"/>
            <a:ext cx="620422" cy="27715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6344" y="1372322"/>
            <a:ext cx="225742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Nucleocapsit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F8E582-32E9-4B68-8CBA-1B13CCBB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" y="1372321"/>
            <a:ext cx="6187038" cy="552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5F7452-1305-3B42-60EC-5602C32512D9}"/>
              </a:ext>
            </a:extLst>
          </p:cNvPr>
          <p:cNvSpPr txBox="1"/>
          <p:nvPr/>
        </p:nvSpPr>
        <p:spPr>
          <a:xfrm>
            <a:off x="463560" y="834609"/>
            <a:ext cx="535546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virus: </a:t>
            </a:r>
            <a:endParaRPr lang="en-US" sz="2800" b="1" u="sng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5" y="968377"/>
            <a:ext cx="4812507" cy="471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rcRect r="7524"/>
          <a:stretch>
            <a:fillRect/>
          </a:stretch>
        </p:blipFill>
        <p:spPr>
          <a:xfrm>
            <a:off x="6447421" y="968377"/>
            <a:ext cx="4685034" cy="474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165003" y="670327"/>
            <a:ext cx="17526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Capsôme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6160" y="2141961"/>
            <a:ext cx="123944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 nuclêic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9" name="Title 12"/>
          <p:cNvSpPr txBox="1"/>
          <p:nvPr/>
        </p:nvSpPr>
        <p:spPr>
          <a:xfrm>
            <a:off x="1241117" y="5763532"/>
            <a:ext cx="2222897" cy="990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 VIRUT TRẦN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2404" y="3216276"/>
            <a:ext cx="111799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 nuclêic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1" y="968377"/>
            <a:ext cx="1393031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 ngo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6207" y="4655404"/>
            <a:ext cx="1393031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 protêin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92405" y="1920877"/>
            <a:ext cx="174902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 protêin 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4" name="Title 12"/>
          <p:cNvSpPr txBox="1"/>
          <p:nvPr/>
        </p:nvSpPr>
        <p:spPr>
          <a:xfrm>
            <a:off x="7435454" y="5710617"/>
            <a:ext cx="2686050" cy="990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 VIRUT CÓ VỎ NGO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92404" y="1350963"/>
            <a:ext cx="0" cy="4135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210300" y="762000"/>
            <a:ext cx="1485900" cy="89693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81805" y="599045"/>
            <a:ext cx="188952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 glicoprotein</a:t>
            </a:r>
            <a:endParaRPr sz="24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778479" y="1474790"/>
            <a:ext cx="244079" cy="354013"/>
          </a:xfrm>
          <a:prstGeom prst="line">
            <a:avLst/>
          </a:prstGeom>
          <a:ln w="2857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222184" y="1210956"/>
            <a:ext cx="325438" cy="35401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62887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on Redbubble">
            <a:extLst>
              <a:ext uri="{FF2B5EF4-FFF2-40B4-BE49-F238E27FC236}">
                <a16:creationId xmlns:a16="http://schemas.microsoft.com/office/drawing/2014/main" id="{033EB002-435E-D4E5-DC86-3D929F46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974" y="1039090"/>
            <a:ext cx="5652655" cy="565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63C1B-FB1B-4993-4EC0-D4C04DE97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8" y="1039089"/>
            <a:ext cx="5806441" cy="565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87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0" y="3061854"/>
            <a:ext cx="4292345" cy="372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Viruses (Update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17" end="29293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8145" y="1205345"/>
            <a:ext cx="7492744" cy="55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A8444-046D-F71F-CA87-3867D5C3C62C}"/>
              </a:ext>
            </a:extLst>
          </p:cNvPr>
          <p:cNvSpPr txBox="1"/>
          <p:nvPr/>
        </p:nvSpPr>
        <p:spPr>
          <a:xfrm>
            <a:off x="141110" y="816417"/>
            <a:ext cx="5355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</a:p>
          <a:p>
            <a:pPr marL="457200" indent="-457200" algn="just"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FontTx/>
              <a:buChar char="-"/>
            </a:pP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2"/>
          <p:cNvSpPr>
            <a:spLocks noChangeArrowheads="1" noChangeShapeType="1" noTextEdit="1"/>
          </p:cNvSpPr>
          <p:nvPr/>
        </p:nvSpPr>
        <p:spPr bwMode="auto">
          <a:xfrm>
            <a:off x="1638300" y="0"/>
            <a:ext cx="25527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CẤU TẠO</a:t>
            </a:r>
          </a:p>
        </p:txBody>
      </p:sp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152400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195" name="Organization Chart 4"/>
          <p:cNvGrpSpPr>
            <a:grpSpLocks/>
          </p:cNvGrpSpPr>
          <p:nvPr/>
        </p:nvGrpSpPr>
        <p:grpSpPr bwMode="auto">
          <a:xfrm>
            <a:off x="1524000" y="1"/>
            <a:ext cx="9144000" cy="6653213"/>
            <a:chOff x="0" y="0"/>
            <a:chExt cx="5765" cy="4191"/>
          </a:xfrm>
        </p:grpSpPr>
        <p:sp>
          <p:nvSpPr>
            <p:cNvPr id="8196" name="AutoShape 5"/>
            <p:cNvSpPr>
              <a:spLocks noGrp="1" noChangeAspect="1" noChangeArrowheads="1" noTextEdit="1"/>
            </p:cNvSpPr>
            <p:nvPr/>
          </p:nvSpPr>
          <p:spPr bwMode="auto">
            <a:xfrm>
              <a:off x="0" y="0"/>
              <a:ext cx="5765" cy="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zh-CN">
                <a:solidFill>
                  <a:srgbClr val="FFFFFF"/>
                </a:solidFill>
                <a:ea typeface="SimSun" panose="02010600030101010101" pitchFamily="2" charset="-122"/>
              </a:endParaRPr>
            </a:p>
          </p:txBody>
        </p:sp>
        <p:cxnSp>
          <p:nvCxnSpPr>
            <p:cNvPr id="8197" name="_s1028"/>
            <p:cNvCxnSpPr>
              <a:cxnSpLocks noChangeShapeType="1"/>
              <a:stCxn id="8225" idx="1"/>
              <a:endCxn id="8217" idx="2"/>
            </p:cNvCxnSpPr>
            <p:nvPr/>
          </p:nvCxnSpPr>
          <p:spPr bwMode="auto">
            <a:xfrm rot="10800000">
              <a:off x="4578" y="2395"/>
              <a:ext cx="170" cy="149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8" name="_s1029"/>
            <p:cNvCxnSpPr>
              <a:cxnSpLocks noChangeShapeType="1"/>
              <a:stCxn id="8224" idx="1"/>
              <a:endCxn id="8217" idx="2"/>
            </p:cNvCxnSpPr>
            <p:nvPr/>
          </p:nvCxnSpPr>
          <p:spPr bwMode="auto">
            <a:xfrm rot="10800000">
              <a:off x="4578" y="2395"/>
              <a:ext cx="170" cy="59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9" name="_s1030"/>
            <p:cNvCxnSpPr>
              <a:cxnSpLocks noChangeShapeType="1"/>
              <a:stCxn id="8223" idx="1"/>
              <a:endCxn id="8216" idx="2"/>
            </p:cNvCxnSpPr>
            <p:nvPr/>
          </p:nvCxnSpPr>
          <p:spPr bwMode="auto">
            <a:xfrm rot="10800000">
              <a:off x="3222" y="2395"/>
              <a:ext cx="169" cy="149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0" name="_s1031"/>
            <p:cNvCxnSpPr>
              <a:cxnSpLocks noChangeShapeType="1"/>
              <a:stCxn id="8222" idx="1"/>
              <a:endCxn id="8216" idx="2"/>
            </p:cNvCxnSpPr>
            <p:nvPr/>
          </p:nvCxnSpPr>
          <p:spPr bwMode="auto">
            <a:xfrm rot="10800000">
              <a:off x="3222" y="2395"/>
              <a:ext cx="169" cy="59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1" name="_s1032"/>
            <p:cNvCxnSpPr>
              <a:cxnSpLocks noChangeShapeType="1"/>
              <a:stCxn id="8221" idx="1"/>
              <a:endCxn id="8215" idx="2"/>
            </p:cNvCxnSpPr>
            <p:nvPr/>
          </p:nvCxnSpPr>
          <p:spPr bwMode="auto">
            <a:xfrm rot="10800000">
              <a:off x="1864" y="2395"/>
              <a:ext cx="169" cy="149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2" name="_s1033"/>
            <p:cNvCxnSpPr>
              <a:cxnSpLocks noChangeShapeType="1"/>
              <a:stCxn id="8220" idx="1"/>
              <a:endCxn id="8215" idx="2"/>
            </p:cNvCxnSpPr>
            <p:nvPr/>
          </p:nvCxnSpPr>
          <p:spPr bwMode="auto">
            <a:xfrm rot="10800000">
              <a:off x="1864" y="2395"/>
              <a:ext cx="169" cy="59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3" name="_s1034"/>
            <p:cNvCxnSpPr>
              <a:cxnSpLocks noChangeShapeType="1"/>
              <a:stCxn id="8219" idx="1"/>
              <a:endCxn id="8214" idx="2"/>
            </p:cNvCxnSpPr>
            <p:nvPr/>
          </p:nvCxnSpPr>
          <p:spPr bwMode="auto">
            <a:xfrm rot="10800000">
              <a:off x="508" y="2395"/>
              <a:ext cx="170" cy="149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4" name="_s1035"/>
            <p:cNvCxnSpPr>
              <a:cxnSpLocks noChangeShapeType="1"/>
              <a:stCxn id="8218" idx="1"/>
              <a:endCxn id="8214" idx="2"/>
            </p:cNvCxnSpPr>
            <p:nvPr/>
          </p:nvCxnSpPr>
          <p:spPr bwMode="auto">
            <a:xfrm rot="10800000">
              <a:off x="508" y="2395"/>
              <a:ext cx="170" cy="59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5" name="_s1036"/>
            <p:cNvCxnSpPr>
              <a:cxnSpLocks noChangeShapeType="1"/>
              <a:stCxn id="8217" idx="0"/>
              <a:endCxn id="8213" idx="2"/>
            </p:cNvCxnSpPr>
            <p:nvPr/>
          </p:nvCxnSpPr>
          <p:spPr bwMode="auto">
            <a:xfrm rot="5400000" flipH="1">
              <a:off x="4088" y="1306"/>
              <a:ext cx="299" cy="679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6" name="_s1037"/>
            <p:cNvCxnSpPr>
              <a:cxnSpLocks noChangeShapeType="1"/>
              <a:stCxn id="8216" idx="0"/>
              <a:endCxn id="8213" idx="2"/>
            </p:cNvCxnSpPr>
            <p:nvPr/>
          </p:nvCxnSpPr>
          <p:spPr bwMode="auto">
            <a:xfrm rot="-5400000">
              <a:off x="3410" y="1307"/>
              <a:ext cx="299" cy="677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7" name="_s1038"/>
            <p:cNvCxnSpPr>
              <a:cxnSpLocks noChangeShapeType="1"/>
              <a:stCxn id="8215" idx="0"/>
              <a:endCxn id="8212" idx="2"/>
            </p:cNvCxnSpPr>
            <p:nvPr/>
          </p:nvCxnSpPr>
          <p:spPr bwMode="auto">
            <a:xfrm rot="5400000" flipH="1">
              <a:off x="1374" y="1307"/>
              <a:ext cx="299" cy="678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8" name="_s1039"/>
            <p:cNvCxnSpPr>
              <a:cxnSpLocks noChangeShapeType="1"/>
              <a:stCxn id="8214" idx="0"/>
              <a:endCxn id="8212" idx="2"/>
            </p:cNvCxnSpPr>
            <p:nvPr/>
          </p:nvCxnSpPr>
          <p:spPr bwMode="auto">
            <a:xfrm rot="-5400000">
              <a:off x="696" y="1307"/>
              <a:ext cx="299" cy="678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9" name="_s1040"/>
            <p:cNvCxnSpPr>
              <a:cxnSpLocks noChangeShapeType="1"/>
              <a:stCxn id="8213" idx="0"/>
              <a:endCxn id="8211" idx="2"/>
            </p:cNvCxnSpPr>
            <p:nvPr/>
          </p:nvCxnSpPr>
          <p:spPr bwMode="auto">
            <a:xfrm rot="5400000" flipH="1">
              <a:off x="3070" y="70"/>
              <a:ext cx="299" cy="1356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0" name="_s1041"/>
            <p:cNvCxnSpPr>
              <a:cxnSpLocks noChangeShapeType="1"/>
              <a:stCxn id="8212" idx="0"/>
              <a:endCxn id="8211" idx="2"/>
            </p:cNvCxnSpPr>
            <p:nvPr/>
          </p:nvCxnSpPr>
          <p:spPr bwMode="auto">
            <a:xfrm rot="-5400000">
              <a:off x="1714" y="69"/>
              <a:ext cx="299" cy="1357"/>
            </a:xfrm>
            <a:prstGeom prst="bentConnector3">
              <a:avLst>
                <a:gd name="adj1" fmla="val 2407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1" name="_s1042"/>
            <p:cNvSpPr>
              <a:spLocks noChangeArrowheads="1"/>
            </p:cNvSpPr>
            <p:nvPr/>
          </p:nvSpPr>
          <p:spPr bwMode="auto">
            <a:xfrm>
              <a:off x="2034" y="0"/>
              <a:ext cx="1018" cy="599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FFFFFF"/>
                  </a:solidFill>
                </a:rPr>
                <a:t>CẤU TẠO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FFFFFF"/>
                  </a:solidFill>
                </a:rPr>
                <a:t> VIRUT</a:t>
              </a:r>
            </a:p>
          </p:txBody>
        </p:sp>
        <p:sp>
          <p:nvSpPr>
            <p:cNvPr id="8212" name="_s1043"/>
            <p:cNvSpPr>
              <a:spLocks noChangeArrowheads="1"/>
            </p:cNvSpPr>
            <p:nvPr/>
          </p:nvSpPr>
          <p:spPr bwMode="auto">
            <a:xfrm>
              <a:off x="678" y="898"/>
              <a:ext cx="1016" cy="5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Thành phần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cơ bản	</a:t>
              </a:r>
            </a:p>
          </p:txBody>
        </p:sp>
        <p:sp>
          <p:nvSpPr>
            <p:cNvPr id="8213" name="_s1044"/>
            <p:cNvSpPr>
              <a:spLocks noChangeArrowheads="1"/>
            </p:cNvSpPr>
            <p:nvPr/>
          </p:nvSpPr>
          <p:spPr bwMode="auto">
            <a:xfrm>
              <a:off x="3391" y="898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Thành phần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khác</a:t>
              </a:r>
            </a:p>
          </p:txBody>
        </p:sp>
        <p:sp>
          <p:nvSpPr>
            <p:cNvPr id="8214" name="_s1045"/>
            <p:cNvSpPr>
              <a:spLocks noChangeArrowheads="1"/>
            </p:cNvSpPr>
            <p:nvPr/>
          </p:nvSpPr>
          <p:spPr bwMode="auto">
            <a:xfrm>
              <a:off x="0" y="1796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rgbClr val="1414F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Lõi 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(hệ gen)</a:t>
              </a:r>
            </a:p>
          </p:txBody>
        </p:sp>
        <p:sp>
          <p:nvSpPr>
            <p:cNvPr id="8215" name="_s1046"/>
            <p:cNvSpPr>
              <a:spLocks noChangeArrowheads="1"/>
            </p:cNvSpPr>
            <p:nvPr/>
          </p:nvSpPr>
          <p:spPr bwMode="auto">
            <a:xfrm>
              <a:off x="1354" y="1796"/>
              <a:ext cx="1018" cy="599"/>
            </a:xfrm>
            <a:prstGeom prst="roundRect">
              <a:avLst>
                <a:gd name="adj" fmla="val 16667"/>
              </a:avLst>
            </a:prstGeom>
            <a:solidFill>
              <a:srgbClr val="1414F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Vỏ prôtêin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(capsit)</a:t>
              </a:r>
            </a:p>
          </p:txBody>
        </p:sp>
        <p:sp>
          <p:nvSpPr>
            <p:cNvPr id="8216" name="_s1047"/>
            <p:cNvSpPr>
              <a:spLocks noChangeArrowheads="1"/>
            </p:cNvSpPr>
            <p:nvPr/>
          </p:nvSpPr>
          <p:spPr bwMode="auto">
            <a:xfrm>
              <a:off x="2712" y="1796"/>
              <a:ext cx="1018" cy="599"/>
            </a:xfrm>
            <a:prstGeom prst="roundRect">
              <a:avLst>
                <a:gd name="adj" fmla="val 16667"/>
              </a:avLst>
            </a:prstGeom>
            <a:solidFill>
              <a:srgbClr val="1414F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Vỏ ngoài</a:t>
              </a:r>
            </a:p>
          </p:txBody>
        </p:sp>
        <p:sp>
          <p:nvSpPr>
            <p:cNvPr id="8217" name="_s1048"/>
            <p:cNvSpPr>
              <a:spLocks noChangeArrowheads="1"/>
            </p:cNvSpPr>
            <p:nvPr/>
          </p:nvSpPr>
          <p:spPr bwMode="auto">
            <a:xfrm>
              <a:off x="4070" y="1796"/>
              <a:ext cx="1016" cy="599"/>
            </a:xfrm>
            <a:prstGeom prst="roundRect">
              <a:avLst>
                <a:gd name="adj" fmla="val 16667"/>
              </a:avLst>
            </a:prstGeom>
            <a:solidFill>
              <a:srgbClr val="1414F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Gai 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glicôprôtêin</a:t>
              </a:r>
            </a:p>
          </p:txBody>
        </p:sp>
        <p:sp>
          <p:nvSpPr>
            <p:cNvPr id="8218" name="_s1049"/>
            <p:cNvSpPr>
              <a:spLocks noChangeArrowheads="1"/>
            </p:cNvSpPr>
            <p:nvPr/>
          </p:nvSpPr>
          <p:spPr bwMode="auto">
            <a:xfrm>
              <a:off x="678" y="2694"/>
              <a:ext cx="1015" cy="5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</a:rPr>
                <a:t>ADN hoặc ARN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</a:rPr>
                <a:t>đơn hoặc kép</a:t>
              </a:r>
            </a:p>
          </p:txBody>
        </p:sp>
        <p:sp>
          <p:nvSpPr>
            <p:cNvPr id="8219" name="_s1050"/>
            <p:cNvSpPr>
              <a:spLocks noChangeArrowheads="1"/>
            </p:cNvSpPr>
            <p:nvPr/>
          </p:nvSpPr>
          <p:spPr bwMode="auto">
            <a:xfrm>
              <a:off x="678" y="3592"/>
              <a:ext cx="1015" cy="5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Di truyền</a:t>
              </a:r>
            </a:p>
          </p:txBody>
        </p:sp>
        <p:sp>
          <p:nvSpPr>
            <p:cNvPr id="8220" name="_s1051"/>
            <p:cNvSpPr>
              <a:spLocks noChangeArrowheads="1"/>
            </p:cNvSpPr>
            <p:nvPr/>
          </p:nvSpPr>
          <p:spPr bwMode="auto">
            <a:xfrm>
              <a:off x="2033" y="2694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Cấu tạo từ 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các capsôme</a:t>
              </a:r>
            </a:p>
          </p:txBody>
        </p:sp>
        <p:sp>
          <p:nvSpPr>
            <p:cNvPr id="8221" name="_s1052"/>
            <p:cNvSpPr>
              <a:spLocks noChangeArrowheads="1"/>
            </p:cNvSpPr>
            <p:nvPr/>
          </p:nvSpPr>
          <p:spPr bwMode="auto">
            <a:xfrm>
              <a:off x="2033" y="3592"/>
              <a:ext cx="1018" cy="5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Bảo vệ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a.Nuclêic</a:t>
              </a:r>
            </a:p>
          </p:txBody>
        </p:sp>
        <p:sp>
          <p:nvSpPr>
            <p:cNvPr id="8222" name="_s1053"/>
            <p:cNvSpPr>
              <a:spLocks noChangeArrowheads="1"/>
            </p:cNvSpPr>
            <p:nvPr/>
          </p:nvSpPr>
          <p:spPr bwMode="auto">
            <a:xfrm>
              <a:off x="3391" y="2694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Lớp lipit kép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và prôtêin</a:t>
              </a:r>
            </a:p>
          </p:txBody>
        </p:sp>
        <p:sp>
          <p:nvSpPr>
            <p:cNvPr id="8223" name="_s1054"/>
            <p:cNvSpPr>
              <a:spLocks noChangeArrowheads="1"/>
            </p:cNvSpPr>
            <p:nvPr/>
          </p:nvSpPr>
          <p:spPr bwMode="auto">
            <a:xfrm>
              <a:off x="3391" y="3592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Bảo vệ</a:t>
              </a:r>
            </a:p>
          </p:txBody>
        </p:sp>
        <p:sp>
          <p:nvSpPr>
            <p:cNvPr id="8224" name="_s1055"/>
            <p:cNvSpPr>
              <a:spLocks noChangeArrowheads="1"/>
            </p:cNvSpPr>
            <p:nvPr/>
          </p:nvSpPr>
          <p:spPr bwMode="auto">
            <a:xfrm>
              <a:off x="4748" y="2694"/>
              <a:ext cx="1016" cy="59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Chứa các 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thụ thể</a:t>
              </a:r>
            </a:p>
          </p:txBody>
        </p:sp>
        <p:sp>
          <p:nvSpPr>
            <p:cNvPr id="8225" name="_s1056"/>
            <p:cNvSpPr>
              <a:spLocks noChangeArrowheads="1"/>
            </p:cNvSpPr>
            <p:nvPr/>
          </p:nvSpPr>
          <p:spPr bwMode="auto">
            <a:xfrm>
              <a:off x="4748" y="3592"/>
              <a:ext cx="1017" cy="5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</a:rPr>
                <a:t>Kháng nguyên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</a:rPr>
                <a:t>, Hấp phụ</a:t>
              </a:r>
            </a:p>
          </p:txBody>
        </p:sp>
      </p:grpSp>
      <p:sp>
        <p:nvSpPr>
          <p:cNvPr id="8226" name="AutoShape 53"/>
          <p:cNvSpPr>
            <a:spLocks noChangeArrowheads="1"/>
          </p:cNvSpPr>
          <p:nvPr/>
        </p:nvSpPr>
        <p:spPr bwMode="auto">
          <a:xfrm>
            <a:off x="2624003" y="1337590"/>
            <a:ext cx="1617662" cy="112371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58422" name="AutoShape 54"/>
          <p:cNvSpPr>
            <a:spLocks noChangeArrowheads="1"/>
          </p:cNvSpPr>
          <p:nvPr/>
        </p:nvSpPr>
        <p:spPr bwMode="auto">
          <a:xfrm>
            <a:off x="6932614" y="1350288"/>
            <a:ext cx="1601787" cy="112371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8228" name="AutoShape 55"/>
          <p:cNvSpPr>
            <a:spLocks noChangeArrowheads="1"/>
          </p:cNvSpPr>
          <p:nvPr/>
        </p:nvSpPr>
        <p:spPr bwMode="auto">
          <a:xfrm>
            <a:off x="1530351" y="2841625"/>
            <a:ext cx="1662113" cy="946150"/>
          </a:xfrm>
          <a:prstGeom prst="roundRect">
            <a:avLst>
              <a:gd name="adj" fmla="val 16667"/>
            </a:avLst>
          </a:prstGeom>
          <a:solidFill>
            <a:srgbClr val="1414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29" name="AutoShape 56"/>
          <p:cNvSpPr>
            <a:spLocks noChangeArrowheads="1"/>
          </p:cNvSpPr>
          <p:nvPr/>
        </p:nvSpPr>
        <p:spPr bwMode="auto">
          <a:xfrm>
            <a:off x="3657601" y="2816225"/>
            <a:ext cx="1624013" cy="946150"/>
          </a:xfrm>
          <a:prstGeom prst="roundRect">
            <a:avLst>
              <a:gd name="adj" fmla="val 16667"/>
            </a:avLst>
          </a:prstGeom>
          <a:solidFill>
            <a:srgbClr val="1414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4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8426" name="AutoShape 58"/>
          <p:cNvSpPr>
            <a:spLocks noChangeArrowheads="1"/>
          </p:cNvSpPr>
          <p:nvPr/>
        </p:nvSpPr>
        <p:spPr bwMode="auto">
          <a:xfrm>
            <a:off x="5794375" y="2833688"/>
            <a:ext cx="1670050" cy="946150"/>
          </a:xfrm>
          <a:prstGeom prst="roundRect">
            <a:avLst>
              <a:gd name="adj" fmla="val 16667"/>
            </a:avLst>
          </a:prstGeom>
          <a:solidFill>
            <a:srgbClr val="1414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5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1" name="AutoShape 59"/>
          <p:cNvSpPr>
            <a:spLocks noChangeArrowheads="1"/>
          </p:cNvSpPr>
          <p:nvPr/>
        </p:nvSpPr>
        <p:spPr bwMode="auto">
          <a:xfrm>
            <a:off x="8001000" y="2843213"/>
            <a:ext cx="1601788" cy="946150"/>
          </a:xfrm>
          <a:prstGeom prst="roundRect">
            <a:avLst>
              <a:gd name="adj" fmla="val 16667"/>
            </a:avLst>
          </a:prstGeom>
          <a:solidFill>
            <a:srgbClr val="1414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6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2" name="AutoShape 60"/>
          <p:cNvSpPr>
            <a:spLocks noChangeArrowheads="1"/>
          </p:cNvSpPr>
          <p:nvPr/>
        </p:nvSpPr>
        <p:spPr bwMode="auto">
          <a:xfrm>
            <a:off x="2590800" y="4284981"/>
            <a:ext cx="1601788" cy="95345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7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3" name="AutoShape 61"/>
          <p:cNvSpPr>
            <a:spLocks noChangeArrowheads="1"/>
          </p:cNvSpPr>
          <p:nvPr/>
        </p:nvSpPr>
        <p:spPr bwMode="auto">
          <a:xfrm>
            <a:off x="4724400" y="4289425"/>
            <a:ext cx="1600200" cy="9461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8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4" name="AutoShape 62"/>
          <p:cNvSpPr>
            <a:spLocks noChangeArrowheads="1"/>
          </p:cNvSpPr>
          <p:nvPr/>
        </p:nvSpPr>
        <p:spPr bwMode="auto">
          <a:xfrm>
            <a:off x="6934200" y="4289425"/>
            <a:ext cx="1600200" cy="9461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8431" name="AutoShape 63"/>
          <p:cNvSpPr>
            <a:spLocks noChangeArrowheads="1"/>
          </p:cNvSpPr>
          <p:nvPr/>
        </p:nvSpPr>
        <p:spPr bwMode="auto">
          <a:xfrm>
            <a:off x="9067801" y="4289425"/>
            <a:ext cx="1603375" cy="9461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10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8432" name="AutoShape 64"/>
          <p:cNvSpPr>
            <a:spLocks noChangeArrowheads="1"/>
          </p:cNvSpPr>
          <p:nvPr/>
        </p:nvSpPr>
        <p:spPr bwMode="auto">
          <a:xfrm>
            <a:off x="2590801" y="5661025"/>
            <a:ext cx="1603375" cy="946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11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7" name="AutoShape 65"/>
          <p:cNvSpPr>
            <a:spLocks noChangeArrowheads="1"/>
          </p:cNvSpPr>
          <p:nvPr/>
        </p:nvSpPr>
        <p:spPr bwMode="auto">
          <a:xfrm>
            <a:off x="4800600" y="5661025"/>
            <a:ext cx="1524000" cy="946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12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8" name="AutoShape 66"/>
          <p:cNvSpPr>
            <a:spLocks noChangeArrowheads="1"/>
          </p:cNvSpPr>
          <p:nvPr/>
        </p:nvSpPr>
        <p:spPr bwMode="auto">
          <a:xfrm>
            <a:off x="6934200" y="5699125"/>
            <a:ext cx="1600200" cy="946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13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39" name="AutoShape 67"/>
          <p:cNvSpPr>
            <a:spLocks noChangeArrowheads="1"/>
          </p:cNvSpPr>
          <p:nvPr/>
        </p:nvSpPr>
        <p:spPr bwMode="auto">
          <a:xfrm>
            <a:off x="9067800" y="5699125"/>
            <a:ext cx="1601788" cy="946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14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137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8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8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58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22" grpId="0" animBg="1"/>
      <p:bldP spid="58426" grpId="0" animBg="1"/>
      <p:bldP spid="58431" grpId="0" animBg="1"/>
      <p:bldP spid="584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971FA0-F639-D2D9-82C1-ECC8434B6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40798"/>
              </p:ext>
            </p:extLst>
          </p:nvPr>
        </p:nvGraphicFramePr>
        <p:xfrm>
          <a:off x="166255" y="1800217"/>
          <a:ext cx="11859490" cy="361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490">
                  <a:extLst>
                    <a:ext uri="{9D8B030D-6E8A-4147-A177-3AD203B41FA5}">
                      <a16:colId xmlns:a16="http://schemas.microsoft.com/office/drawing/2014/main" val="1228361854"/>
                    </a:ext>
                  </a:extLst>
                </a:gridCol>
                <a:gridCol w="10668000">
                  <a:extLst>
                    <a:ext uri="{9D8B030D-6E8A-4147-A177-3AD203B41FA5}">
                      <a16:colId xmlns:a16="http://schemas.microsoft.com/office/drawing/2014/main" val="2743814888"/>
                    </a:ext>
                  </a:extLst>
                </a:gridCol>
              </a:tblGrid>
              <a:tr h="3771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extLst>
                  <a:ext uri="{0D108BD9-81ED-4DB2-BD59-A6C34878D82A}">
                    <a16:rowId xmlns:a16="http://schemas.microsoft.com/office/drawing/2014/main" val="3993206233"/>
                  </a:ext>
                </a:extLst>
              </a:tr>
              <a:tr h="17437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tạo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nucleic acid: DNA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RNA (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capsid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capsomer.</a:t>
                      </a:r>
                      <a:b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phospholipid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glicoprotein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extLst>
                  <a:ext uri="{0D108BD9-81ED-4DB2-BD59-A6C34878D82A}">
                    <a16:rowId xmlns:a16="http://schemas.microsoft.com/office/drawing/2014/main" val="42449574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6694A6-41AE-F72F-2F31-543000818C25}"/>
              </a:ext>
            </a:extLst>
          </p:cNvPr>
          <p:cNvSpPr txBox="1"/>
          <p:nvPr/>
        </p:nvSpPr>
        <p:spPr>
          <a:xfrm>
            <a:off x="1445491" y="1171967"/>
            <a:ext cx="535546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virus: </a:t>
            </a:r>
            <a:endParaRPr lang="en-US" sz="2800" b="1" u="sng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E315F-BDD6-05DE-4823-8972F47B76C8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663967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971FA0-F639-D2D9-82C1-ECC8434B6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86436"/>
              </p:ext>
            </p:extLst>
          </p:nvPr>
        </p:nvGraphicFramePr>
        <p:xfrm>
          <a:off x="166255" y="1412287"/>
          <a:ext cx="11859490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490">
                  <a:extLst>
                    <a:ext uri="{9D8B030D-6E8A-4147-A177-3AD203B41FA5}">
                      <a16:colId xmlns:a16="http://schemas.microsoft.com/office/drawing/2014/main" val="1228361854"/>
                    </a:ext>
                  </a:extLst>
                </a:gridCol>
                <a:gridCol w="10668000">
                  <a:extLst>
                    <a:ext uri="{9D8B030D-6E8A-4147-A177-3AD203B41FA5}">
                      <a16:colId xmlns:a16="http://schemas.microsoft.com/office/drawing/2014/main" val="2743814888"/>
                    </a:ext>
                  </a:extLst>
                </a:gridCol>
              </a:tblGrid>
              <a:tr h="3771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extLst>
                  <a:ext uri="{0D108BD9-81ED-4DB2-BD59-A6C34878D82A}">
                    <a16:rowId xmlns:a16="http://schemas.microsoft.com/office/drawing/2014/main" val="39932062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6694A6-41AE-F72F-2F31-543000818C25}"/>
              </a:ext>
            </a:extLst>
          </p:cNvPr>
          <p:cNvSpPr txBox="1"/>
          <p:nvPr/>
        </p:nvSpPr>
        <p:spPr>
          <a:xfrm>
            <a:off x="1237672" y="870397"/>
            <a:ext cx="535546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virus: </a:t>
            </a:r>
            <a:endParaRPr lang="en-US" sz="2800" b="1" u="sng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E315F-BDD6-05DE-4823-8972F47B76C8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" y="0"/>
            <a:ext cx="1016000" cy="1016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8CF92A-8022-0573-0ABF-5BADFA8DF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750120"/>
              </p:ext>
            </p:extLst>
          </p:nvPr>
        </p:nvGraphicFramePr>
        <p:xfrm>
          <a:off x="166255" y="2253814"/>
          <a:ext cx="11859490" cy="460418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91490">
                  <a:extLst>
                    <a:ext uri="{9D8B030D-6E8A-4147-A177-3AD203B41FA5}">
                      <a16:colId xmlns:a16="http://schemas.microsoft.com/office/drawing/2014/main" val="977018183"/>
                    </a:ext>
                  </a:extLst>
                </a:gridCol>
                <a:gridCol w="10668000">
                  <a:extLst>
                    <a:ext uri="{9D8B030D-6E8A-4147-A177-3AD203B41FA5}">
                      <a16:colId xmlns:a16="http://schemas.microsoft.com/office/drawing/2014/main" val="1085411136"/>
                    </a:ext>
                  </a:extLst>
                </a:gridCol>
              </a:tblGrid>
              <a:tr h="20813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extLst>
                  <a:ext uri="{0D108BD9-81ED-4DB2-BD59-A6C34878D82A}">
                    <a16:rowId xmlns:a16="http://schemas.microsoft.com/office/drawing/2014/main" val="2666274760"/>
                  </a:ext>
                </a:extLst>
              </a:tr>
              <a:tr h="25228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DNA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RNA.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capsomer: 3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4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phage,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(mycovirus),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318" marR="53318" marT="0" marB="0"/>
                </a:tc>
                <a:extLst>
                  <a:ext uri="{0D108BD9-81ED-4DB2-BD59-A6C34878D82A}">
                    <a16:rowId xmlns:a16="http://schemas.microsoft.com/office/drawing/2014/main" val="3226632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00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408" y="1039808"/>
            <a:ext cx="10106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090773" y="4247337"/>
            <a:ext cx="3554905" cy="2711303"/>
            <a:chOff x="144" y="2496"/>
            <a:chExt cx="1602" cy="182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602" cy="16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65" y="4012"/>
              <a:ext cx="959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Virus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não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61076" y="1713873"/>
            <a:ext cx="3316363" cy="2518031"/>
            <a:chOff x="4272" y="768"/>
            <a:chExt cx="1364" cy="1372"/>
          </a:xfrm>
        </p:grpSpPr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4272" y="768"/>
            <a:ext cx="1296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Bitmap Image" r:id="rId4" imgW="2838846" imgH="2695951" progId="Paint.Picture">
                    <p:embed/>
                  </p:oleObj>
                </mc:Choice>
                <mc:Fallback>
                  <p:oleObj name="Bitmap Image" r:id="rId4" imgW="2838846" imgH="2695951" progId="Paint.Picture">
                    <p:embed/>
                    <p:pic>
                      <p:nvPicPr>
                        <p:cNvPr id="1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768"/>
                          <a:ext cx="1296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340" y="1888"/>
              <a:ext cx="12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Virus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dại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4131030" y="1713874"/>
            <a:ext cx="3151031" cy="2444180"/>
            <a:chOff x="2160" y="816"/>
            <a:chExt cx="1248" cy="1388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339" y="1969"/>
              <a:ext cx="9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HIV</a:t>
              </a:r>
            </a:p>
          </p:txBody>
        </p:sp>
        <p:pic>
          <p:nvPicPr>
            <p:cNvPr id="14" name="Picture 11" descr="si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816"/>
              <a:ext cx="1248" cy="11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8202779" y="4355861"/>
            <a:ext cx="3500402" cy="2568648"/>
            <a:chOff x="2174" y="2570"/>
            <a:chExt cx="1344" cy="1670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" y="2570"/>
              <a:ext cx="1344" cy="1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460" y="3804"/>
              <a:ext cx="91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Phage T2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597377" y="4247339"/>
            <a:ext cx="3151031" cy="2692018"/>
            <a:chOff x="4469" y="2304"/>
            <a:chExt cx="1056" cy="2100"/>
          </a:xfrm>
        </p:grpSpPr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4469" y="4044"/>
              <a:ext cx="105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Virus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khảm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782469"/>
                </p:ext>
              </p:extLst>
            </p:nvPr>
          </p:nvGraphicFramePr>
          <p:xfrm>
            <a:off x="4544" y="2304"/>
            <a:ext cx="736" cy="1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Bitmap Image" r:id="rId8" imgW="619200" imgH="1486080" progId="Paint.Picture">
                    <p:embed/>
                  </p:oleObj>
                </mc:Choice>
                <mc:Fallback>
                  <p:oleObj name="Bitmap Image" r:id="rId8" imgW="619200" imgH="1486080" progId="Paint.Picture">
                    <p:embed/>
                    <p:pic>
                      <p:nvPicPr>
                        <p:cNvPr id="2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4" y="2304"/>
                          <a:ext cx="736" cy="1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8000230" y="1842319"/>
            <a:ext cx="3701887" cy="2407433"/>
            <a:chOff x="4059" y="969"/>
            <a:chExt cx="1417" cy="1479"/>
          </a:xfrm>
        </p:grpSpPr>
        <p:graphicFrame>
          <p:nvGraphicFramePr>
            <p:cNvPr id="22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5951725"/>
                </p:ext>
              </p:extLst>
            </p:nvPr>
          </p:nvGraphicFramePr>
          <p:xfrm>
            <a:off x="4059" y="969"/>
            <a:ext cx="1159" cy="1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Bitmap Image" r:id="rId10" imgW="800280" imgH="933480" progId="Paint.Picture">
                    <p:embed/>
                  </p:oleObj>
                </mc:Choice>
                <mc:Fallback>
                  <p:oleObj name="Bitmap Image" r:id="rId10" imgW="800280" imgH="933480" progId="Paint.Picture">
                    <p:embed/>
                    <p:pic>
                      <p:nvPicPr>
                        <p:cNvPr id="22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9" y="969"/>
                          <a:ext cx="1159" cy="1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276" y="2164"/>
              <a:ext cx="120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Virus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bại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949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550519-34A5-3487-B574-3C2D9A719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44543"/>
              </p:ext>
            </p:extLst>
          </p:nvPr>
        </p:nvGraphicFramePr>
        <p:xfrm>
          <a:off x="845127" y="1981199"/>
          <a:ext cx="10501746" cy="4599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6091">
                  <a:extLst>
                    <a:ext uri="{9D8B030D-6E8A-4147-A177-3AD203B41FA5}">
                      <a16:colId xmlns:a16="http://schemas.microsoft.com/office/drawing/2014/main" val="286306653"/>
                    </a:ext>
                  </a:extLst>
                </a:gridCol>
                <a:gridCol w="7005655">
                  <a:extLst>
                    <a:ext uri="{9D8B030D-6E8A-4147-A177-3AD203B41FA5}">
                      <a16:colId xmlns:a16="http://schemas.microsoft.com/office/drawing/2014/main" val="2002291610"/>
                    </a:ext>
                  </a:extLst>
                </a:gridCol>
              </a:tblGrid>
              <a:tr h="751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kí sinh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0974765"/>
                  </a:ext>
                </a:extLst>
              </a:tr>
              <a:tr h="7510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khuẩn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Phage T2, T4, T5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595916"/>
                  </a:ext>
                </a:extLst>
              </a:tr>
              <a:tr h="15488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6184188"/>
                  </a:ext>
                </a:extLst>
              </a:tr>
              <a:tr h="15488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virus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HIV, SARS-CoV-2,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Zika…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933006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DE18E30-3529-D1A3-ACEF-C34028068317}"/>
              </a:ext>
            </a:extLst>
          </p:cNvPr>
          <p:cNvGrpSpPr/>
          <p:nvPr/>
        </p:nvGrpSpPr>
        <p:grpSpPr>
          <a:xfrm>
            <a:off x="845127" y="1038895"/>
            <a:ext cx="9941017" cy="754259"/>
            <a:chOff x="301336" y="1052749"/>
            <a:chExt cx="9941017" cy="7542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6400C9-FADB-5968-9BD9-A81328AACB82}"/>
                </a:ext>
              </a:extLst>
            </p:cNvPr>
            <p:cNvSpPr/>
            <p:nvPr/>
          </p:nvSpPr>
          <p:spPr>
            <a:xfrm>
              <a:off x="1170708" y="1137698"/>
              <a:ext cx="9071645" cy="52322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virus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9B44E5-3A5F-0EDA-C981-2DF02FC9F05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36" y="1052749"/>
              <a:ext cx="1087582" cy="75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AFF93-FC52-DC78-ED8A-1404122E9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4" b="36172"/>
          <a:stretch/>
        </p:blipFill>
        <p:spPr>
          <a:xfrm>
            <a:off x="230825" y="0"/>
            <a:ext cx="11525250" cy="230777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381D0D7-2307-7541-0453-8245272E72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694223"/>
              </p:ext>
            </p:extLst>
          </p:nvPr>
        </p:nvGraphicFramePr>
        <p:xfrm>
          <a:off x="2371271" y="2671605"/>
          <a:ext cx="6002568" cy="3220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73C54F60-6823-1D11-A5EC-91478FEEB79B}"/>
              </a:ext>
            </a:extLst>
          </p:cNvPr>
          <p:cNvGrpSpPr/>
          <p:nvPr/>
        </p:nvGrpSpPr>
        <p:grpSpPr>
          <a:xfrm>
            <a:off x="5845382" y="2626694"/>
            <a:ext cx="6335484" cy="489856"/>
            <a:chOff x="5689599" y="3057880"/>
            <a:chExt cx="6335484" cy="4898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1F1E9C-8257-42FD-75F8-C9CC208A8FEA}"/>
                </a:ext>
              </a:extLst>
            </p:cNvPr>
            <p:cNvSpPr/>
            <p:nvPr/>
          </p:nvSpPr>
          <p:spPr>
            <a:xfrm>
              <a:off x="5689599" y="3057880"/>
              <a:ext cx="6169026" cy="4898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ACCA18-AE84-1703-1E19-22207FD0728D}"/>
                </a:ext>
              </a:extLst>
            </p:cNvPr>
            <p:cNvSpPr txBox="1"/>
            <p:nvPr/>
          </p:nvSpPr>
          <p:spPr>
            <a:xfrm>
              <a:off x="5689599" y="3074600"/>
              <a:ext cx="63354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virus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3CB74E-6864-329E-4408-8DC3CA0E7815}"/>
              </a:ext>
            </a:extLst>
          </p:cNvPr>
          <p:cNvGrpSpPr/>
          <p:nvPr/>
        </p:nvGrpSpPr>
        <p:grpSpPr>
          <a:xfrm>
            <a:off x="7188653" y="4000607"/>
            <a:ext cx="5007883" cy="489856"/>
            <a:chOff x="5689599" y="3057880"/>
            <a:chExt cx="6335484" cy="48985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6B73D8-9F00-C4FC-56F4-6B737B275BA4}"/>
                </a:ext>
              </a:extLst>
            </p:cNvPr>
            <p:cNvSpPr/>
            <p:nvPr/>
          </p:nvSpPr>
          <p:spPr>
            <a:xfrm>
              <a:off x="5689599" y="3057880"/>
              <a:ext cx="6169026" cy="4898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EA7B9E-815E-D6F7-D692-27E24658F9CA}"/>
                </a:ext>
              </a:extLst>
            </p:cNvPr>
            <p:cNvSpPr txBox="1"/>
            <p:nvPr/>
          </p:nvSpPr>
          <p:spPr>
            <a:xfrm>
              <a:off x="5689599" y="3074600"/>
              <a:ext cx="63354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virus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970D6C-5B4E-B84A-BA45-55B844565746}"/>
              </a:ext>
            </a:extLst>
          </p:cNvPr>
          <p:cNvGrpSpPr/>
          <p:nvPr/>
        </p:nvGrpSpPr>
        <p:grpSpPr>
          <a:xfrm>
            <a:off x="1016227" y="5937478"/>
            <a:ext cx="9071884" cy="489856"/>
            <a:chOff x="5689599" y="3057880"/>
            <a:chExt cx="6335484" cy="4898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5015813-5BAA-1A5B-B119-E7ACA4DE761A}"/>
                </a:ext>
              </a:extLst>
            </p:cNvPr>
            <p:cNvSpPr/>
            <p:nvPr/>
          </p:nvSpPr>
          <p:spPr>
            <a:xfrm>
              <a:off x="5689599" y="3057880"/>
              <a:ext cx="6169026" cy="4898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454067-F6DA-3152-082B-821A2FE787C5}"/>
                </a:ext>
              </a:extLst>
            </p:cNvPr>
            <p:cNvSpPr txBox="1"/>
            <p:nvPr/>
          </p:nvSpPr>
          <p:spPr>
            <a:xfrm>
              <a:off x="5689599" y="3074600"/>
              <a:ext cx="63354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virus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CE6A5D-D715-99D4-DA37-C0A8E6B85900}"/>
              </a:ext>
            </a:extLst>
          </p:cNvPr>
          <p:cNvGrpSpPr/>
          <p:nvPr/>
        </p:nvGrpSpPr>
        <p:grpSpPr>
          <a:xfrm>
            <a:off x="98239" y="3373697"/>
            <a:ext cx="3744686" cy="908389"/>
            <a:chOff x="5689599" y="3057880"/>
            <a:chExt cx="6335484" cy="4898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AD5706F-0729-0462-DA13-21E9DD442405}"/>
                </a:ext>
              </a:extLst>
            </p:cNvPr>
            <p:cNvSpPr/>
            <p:nvPr/>
          </p:nvSpPr>
          <p:spPr>
            <a:xfrm>
              <a:off x="5689599" y="3057880"/>
              <a:ext cx="6169026" cy="4898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8D613C-3860-C279-AF27-A300ACBE8DC7}"/>
                </a:ext>
              </a:extLst>
            </p:cNvPr>
            <p:cNvSpPr txBox="1"/>
            <p:nvPr/>
          </p:nvSpPr>
          <p:spPr>
            <a:xfrm>
              <a:off x="5689599" y="3074600"/>
              <a:ext cx="63354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virus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8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nhân lên của vir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86" y="1593273"/>
            <a:ext cx="12105414" cy="526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6B4D39-D01A-4F86-8C77-A4311EAD8F52}"/>
              </a:ext>
            </a:extLst>
          </p:cNvPr>
          <p:cNvSpPr txBox="1"/>
          <p:nvPr/>
        </p:nvSpPr>
        <p:spPr>
          <a:xfrm>
            <a:off x="376850" y="1034624"/>
            <a:ext cx="970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QUÁ TRÌNH NHÂN LÊN CỦA VIRUS TRONG TẾ BÀO CHỦ</a:t>
            </a:r>
          </a:p>
        </p:txBody>
      </p:sp>
    </p:spTree>
    <p:extLst>
      <p:ext uri="{BB962C8B-B14F-4D97-AF65-F5344CB8AC3E}">
        <p14:creationId xmlns:p14="http://schemas.microsoft.com/office/powerpoint/2010/main" val="3123830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039091"/>
            <a:ext cx="5561736" cy="581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6400800" y="1828799"/>
            <a:ext cx="4462530" cy="2208727"/>
          </a:xfrm>
          <a:prstGeom prst="cloudCallout">
            <a:avLst>
              <a:gd name="adj1" fmla="val -62289"/>
              <a:gd name="adj2" fmla="val 5581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9FD5-D196-4AA9-AE9F-D9D9FDE875E5}"/>
              </a:ext>
            </a:extLst>
          </p:cNvPr>
          <p:cNvSpPr txBox="1"/>
          <p:nvPr/>
        </p:nvSpPr>
        <p:spPr>
          <a:xfrm>
            <a:off x="5851197" y="1257111"/>
            <a:ext cx="556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8170" y="1894144"/>
            <a:ext cx="2600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3" descr="shphu-ph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891"/>
            <a:ext cx="7837204" cy="565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8400" y="6394267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Tế bào vi khuẩn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87F9E-38A5-5FD3-C8BE-B1CD05A70660}"/>
              </a:ext>
            </a:extLst>
          </p:cNvPr>
          <p:cNvSpPr txBox="1"/>
          <p:nvPr/>
        </p:nvSpPr>
        <p:spPr>
          <a:xfrm>
            <a:off x="8063345" y="964891"/>
            <a:ext cx="3948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6234" y="1999609"/>
            <a:ext cx="17604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1" y="1282313"/>
            <a:ext cx="5876999" cy="541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6079" y="6264833"/>
            <a:ext cx="1181734" cy="523220"/>
          </a:xfrm>
          <a:prstGeom prst="rect">
            <a:avLst/>
          </a:prstGeom>
          <a:solidFill>
            <a:srgbClr val="C6F828"/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Phagơ </a:t>
            </a:r>
          </a:p>
        </p:txBody>
      </p:sp>
      <p:pic>
        <p:nvPicPr>
          <p:cNvPr id="10" name="Picture 3" descr="sòamnhap-vrd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1" y="1282313"/>
            <a:ext cx="5876998" cy="45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68045" y="5741613"/>
            <a:ext cx="23642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Virut động vật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3A08B-E4FF-4121-24A7-FA73B5F6801E}"/>
              </a:ext>
            </a:extLst>
          </p:cNvPr>
          <p:cNvSpPr txBox="1"/>
          <p:nvPr/>
        </p:nvSpPr>
        <p:spPr>
          <a:xfrm>
            <a:off x="6159209" y="1387678"/>
            <a:ext cx="556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736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5363" y="1570324"/>
            <a:ext cx="2111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2995" y="1993035"/>
            <a:ext cx="1954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5363" y="24854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2" descr="Picture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" y="1066800"/>
            <a:ext cx="610610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6B311-18FA-ECA4-FE8E-9D14B2917BCB}"/>
              </a:ext>
            </a:extLst>
          </p:cNvPr>
          <p:cNvSpPr txBox="1"/>
          <p:nvPr/>
        </p:nvSpPr>
        <p:spPr>
          <a:xfrm>
            <a:off x="6203606" y="1108659"/>
            <a:ext cx="556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9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33562" y="1767631"/>
            <a:ext cx="2111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3562" y="2148631"/>
            <a:ext cx="1954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3561" y="2529631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Picture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126"/>
            <a:ext cx="6974737" cy="57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33561" y="287538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EC045-664B-5A04-FE76-0918DB42B5B1}"/>
              </a:ext>
            </a:extLst>
          </p:cNvPr>
          <p:cNvSpPr txBox="1"/>
          <p:nvPr/>
        </p:nvSpPr>
        <p:spPr>
          <a:xfrm>
            <a:off x="6974737" y="1037519"/>
            <a:ext cx="521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3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37206" y="1917007"/>
            <a:ext cx="2111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7206" y="2298007"/>
            <a:ext cx="1954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7205" y="2679007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7205" y="3024764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7205" y="3364807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793" t="32093" r="50557" b="42312"/>
          <a:stretch/>
        </p:blipFill>
        <p:spPr>
          <a:xfrm>
            <a:off x="0" y="954614"/>
            <a:ext cx="7077859" cy="457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5E1C7A-804A-162F-D14C-DA3BD53E960D}"/>
              </a:ext>
            </a:extLst>
          </p:cNvPr>
          <p:cNvSpPr txBox="1"/>
          <p:nvPr/>
        </p:nvSpPr>
        <p:spPr>
          <a:xfrm>
            <a:off x="6974737" y="1037519"/>
            <a:ext cx="521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spc="-1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CABCE-D0DF-E0DA-D8A1-4C55B9DDE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944145"/>
      </p:ext>
    </p:extLst>
  </p:cSld>
  <p:clrMapOvr>
    <a:masterClrMapping/>
  </p:clrMapOvr>
  <p:transition spd="slow">
    <p:comb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2F966-B618-1DAF-73D9-06AD8FF0E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757" y="1565564"/>
            <a:ext cx="7677203" cy="515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76AA5-1C81-B12C-64C5-83FED2F7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1565564"/>
            <a:ext cx="3918857" cy="501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1CFDD-CA9F-2785-926D-CC7C34516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291" y="2424545"/>
            <a:ext cx="3087532" cy="3865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DA290-349D-58EE-76EE-CA39AA95AD53}"/>
              </a:ext>
            </a:extLst>
          </p:cNvPr>
          <p:cNvSpPr txBox="1"/>
          <p:nvPr/>
        </p:nvSpPr>
        <p:spPr>
          <a:xfrm>
            <a:off x="130629" y="1047858"/>
            <a:ext cx="6345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Chu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5576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2" descr="Góc tư vấn: Bệnh sốt xuất huyết ở trẻ em có nguy hiểm không? | Medlatec">
            <a:extLst>
              <a:ext uri="{FF2B5EF4-FFF2-40B4-BE49-F238E27FC236}">
                <a16:creationId xmlns:a16="http://schemas.microsoft.com/office/drawing/2014/main" id="{6E6F4BB7-9157-D7C3-F6F2-643D5A5FBD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" y="1050277"/>
            <a:ext cx="3719513" cy="348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̉nh 4" descr="Bảo vệ sức khỏe gia đình bạn trong mùa dịch sốt xuất huyết.">
            <a:extLst>
              <a:ext uri="{FF2B5EF4-FFF2-40B4-BE49-F238E27FC236}">
                <a16:creationId xmlns:a16="http://schemas.microsoft.com/office/drawing/2014/main" id="{0055135C-2ACE-2D79-4D4A-142226EBA7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46" y="3216973"/>
            <a:ext cx="3719512" cy="364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̉nh 6" descr="Xét nghiệm sốt xuất huyết tại Đà Nẵng. - Phòng khám Medic">
            <a:extLst>
              <a:ext uri="{FF2B5EF4-FFF2-40B4-BE49-F238E27FC236}">
                <a16:creationId xmlns:a16="http://schemas.microsoft.com/office/drawing/2014/main" id="{094383FE-4234-B6FF-33C3-E058854FC3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9" y="1050276"/>
            <a:ext cx="3962400" cy="371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2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278EC2-F75A-0653-4CCE-2C8CD3DF1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2343" y="1190624"/>
            <a:ext cx="7649028" cy="5326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BC5A3-0813-BB68-A819-780B8EE90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1190624"/>
            <a:ext cx="3918857" cy="53262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BD9F95E-C293-F4EB-B93D-73624E9724FB}"/>
              </a:ext>
            </a:extLst>
          </p:cNvPr>
          <p:cNvGrpSpPr/>
          <p:nvPr/>
        </p:nvGrpSpPr>
        <p:grpSpPr>
          <a:xfrm>
            <a:off x="403188" y="2212554"/>
            <a:ext cx="3225383" cy="1880475"/>
            <a:chOff x="403188" y="2212554"/>
            <a:chExt cx="3225383" cy="188047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A3C3F4B-B85F-C8F6-6C24-DA859D015ED0}"/>
                </a:ext>
              </a:extLst>
            </p:cNvPr>
            <p:cNvSpPr/>
            <p:nvPr/>
          </p:nvSpPr>
          <p:spPr>
            <a:xfrm>
              <a:off x="403188" y="2212554"/>
              <a:ext cx="3225383" cy="18804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5B07EA-F989-6A1A-3E09-2A9393E02E81}"/>
                </a:ext>
              </a:extLst>
            </p:cNvPr>
            <p:cNvSpPr txBox="1"/>
            <p:nvPr/>
          </p:nvSpPr>
          <p:spPr>
            <a:xfrm>
              <a:off x="493486" y="2256498"/>
              <a:ext cx="313508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06EA51-8A09-3774-5052-44DACB52BE8B}"/>
              </a:ext>
            </a:extLst>
          </p:cNvPr>
          <p:cNvSpPr txBox="1"/>
          <p:nvPr/>
        </p:nvSpPr>
        <p:spPr>
          <a:xfrm>
            <a:off x="403187" y="4093029"/>
            <a:ext cx="3225383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4654DC-4553-8E93-E2BC-FA463C06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1205877"/>
            <a:ext cx="7429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54450" y="1397000"/>
            <a:ext cx="8089900" cy="4031872"/>
          </a:xfrm>
          <a:prstGeom prst="rect">
            <a:avLst/>
          </a:prstGeom>
          <a:solidFill>
            <a:srgbClr val="F8ECA3"/>
          </a:solidFill>
        </p:spPr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079500"/>
            <a:ext cx="3606800" cy="4699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1397000"/>
            <a:ext cx="787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CHUYÊN MỤC</a:t>
            </a:r>
          </a:p>
          <a:p>
            <a:pPr algn="ctr"/>
            <a:r>
              <a:rPr lang="en-US" sz="3200" b="1" dirty="0"/>
              <a:t>BÁC SĨ VÀ GIA ĐÌNH</a:t>
            </a:r>
            <a:endParaRPr lang="en-US" sz="3200" dirty="0"/>
          </a:p>
          <a:p>
            <a:pPr algn="just"/>
            <a:r>
              <a:rPr lang="en-US" sz="3200" i="1" dirty="0"/>
              <a:t>Hs </a:t>
            </a:r>
            <a:r>
              <a:rPr lang="en-US" sz="3200" i="1" dirty="0" err="1"/>
              <a:t>đóng</a:t>
            </a:r>
            <a:r>
              <a:rPr lang="en-US" sz="3200" i="1" dirty="0"/>
              <a:t> </a:t>
            </a:r>
            <a:r>
              <a:rPr lang="en-US" sz="3200" i="1" dirty="0" err="1"/>
              <a:t>vai</a:t>
            </a:r>
            <a:r>
              <a:rPr lang="en-US" sz="3200" i="1" dirty="0"/>
              <a:t> </a:t>
            </a:r>
            <a:r>
              <a:rPr lang="en-US" sz="3200" i="1" dirty="0" err="1"/>
              <a:t>bác</a:t>
            </a:r>
            <a:r>
              <a:rPr lang="en-US" sz="3200" i="1" dirty="0"/>
              <a:t> </a:t>
            </a:r>
            <a:r>
              <a:rPr lang="en-US" sz="3200" i="1" dirty="0" err="1"/>
              <a:t>sĩ</a:t>
            </a:r>
            <a:r>
              <a:rPr lang="en-US" sz="3200" i="1" dirty="0"/>
              <a:t>, </a:t>
            </a:r>
            <a:r>
              <a:rPr lang="en-US" sz="3200" i="1" dirty="0" err="1"/>
              <a:t>nhân</a:t>
            </a:r>
            <a:r>
              <a:rPr lang="en-US" sz="3200" i="1" dirty="0"/>
              <a:t> </a:t>
            </a:r>
            <a:r>
              <a:rPr lang="en-US" sz="3200" i="1" dirty="0" err="1"/>
              <a:t>viên</a:t>
            </a:r>
            <a:r>
              <a:rPr lang="en-US" sz="3200" i="1" dirty="0"/>
              <a:t> y </a:t>
            </a:r>
            <a:r>
              <a:rPr lang="en-US" sz="3200" i="1" dirty="0" err="1"/>
              <a:t>tế</a:t>
            </a:r>
            <a:r>
              <a:rPr lang="en-US" sz="3200" i="1" dirty="0"/>
              <a:t> </a:t>
            </a:r>
            <a:r>
              <a:rPr lang="en-US" sz="3200" i="1" dirty="0" err="1"/>
              <a:t>dự</a:t>
            </a:r>
            <a:r>
              <a:rPr lang="en-US" sz="3200" i="1" dirty="0"/>
              <a:t> </a:t>
            </a:r>
            <a:r>
              <a:rPr lang="en-US" sz="3200" i="1" dirty="0" err="1"/>
              <a:t>phòng</a:t>
            </a:r>
            <a:r>
              <a:rPr lang="en-US" sz="3200" i="1" dirty="0"/>
              <a:t> </a:t>
            </a:r>
            <a:r>
              <a:rPr lang="en-US" sz="3200" i="1" dirty="0" err="1"/>
              <a:t>giới</a:t>
            </a:r>
            <a:r>
              <a:rPr lang="en-US" sz="3200" i="1" dirty="0"/>
              <a:t> </a:t>
            </a:r>
            <a:r>
              <a:rPr lang="en-US" sz="3200" i="1" dirty="0" err="1"/>
              <a:t>thiệu</a:t>
            </a:r>
            <a:r>
              <a:rPr lang="en-US" sz="3200" i="1" dirty="0"/>
              <a:t> </a:t>
            </a:r>
            <a:r>
              <a:rPr lang="en-US" sz="3200" i="1" dirty="0" err="1"/>
              <a:t>các</a:t>
            </a:r>
            <a:r>
              <a:rPr lang="en-US" sz="3200" i="1" dirty="0"/>
              <a:t> </a:t>
            </a:r>
            <a:r>
              <a:rPr lang="en-US" sz="3200" i="1" dirty="0" err="1"/>
              <a:t>bệnh</a:t>
            </a:r>
            <a:r>
              <a:rPr lang="en-US" sz="3200" i="1" dirty="0"/>
              <a:t> do virus </a:t>
            </a:r>
            <a:r>
              <a:rPr lang="en-US" sz="3200" i="1" dirty="0" err="1"/>
              <a:t>gây</a:t>
            </a:r>
            <a:r>
              <a:rPr lang="en-US" sz="3200" i="1" dirty="0"/>
              <a:t> </a:t>
            </a:r>
            <a:r>
              <a:rPr lang="en-US" sz="3200" i="1" dirty="0" err="1"/>
              <a:t>ra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phòng</a:t>
            </a:r>
            <a:r>
              <a:rPr lang="en-US" sz="3200" i="1" dirty="0"/>
              <a:t> </a:t>
            </a:r>
            <a:r>
              <a:rPr lang="en-US" sz="3200" i="1" dirty="0" err="1"/>
              <a:t>tránh</a:t>
            </a:r>
            <a:r>
              <a:rPr lang="en-US" sz="3200" i="1" dirty="0"/>
              <a:t>:</a:t>
            </a:r>
          </a:p>
          <a:p>
            <a:pPr marL="457223" indent="-457223" algn="just">
              <a:buFontTx/>
              <a:buChar char="-"/>
            </a:pPr>
            <a:r>
              <a:rPr lang="en-US" sz="3200" dirty="0" err="1"/>
              <a:t>Bệnh</a:t>
            </a:r>
            <a:r>
              <a:rPr lang="en-US" sz="3200" dirty="0"/>
              <a:t> </a:t>
            </a:r>
            <a:r>
              <a:rPr lang="en-US" sz="3200" dirty="0" err="1"/>
              <a:t>sốt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huyết</a:t>
            </a:r>
            <a:endParaRPr lang="en-US" sz="3200" dirty="0"/>
          </a:p>
          <a:p>
            <a:pPr marL="457223" indent="-457223" algn="just">
              <a:buFontTx/>
              <a:buChar char="-"/>
            </a:pPr>
            <a:r>
              <a:rPr lang="en-US" sz="3200" dirty="0" err="1"/>
              <a:t>Viêm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endParaRPr lang="en-US" sz="3200" dirty="0"/>
          </a:p>
          <a:p>
            <a:pPr marL="457223" indent="-457223" algn="just">
              <a:buFontTx/>
              <a:buChar char="-"/>
            </a:pPr>
            <a:r>
              <a:rPr lang="en-US" sz="3200" dirty="0"/>
              <a:t>HIV/AIDS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irus Structure ( Read ) | Biology | CK-12 Foundation">
            <a:extLst>
              <a:ext uri="{FF2B5EF4-FFF2-40B4-BE49-F238E27FC236}">
                <a16:creationId xmlns:a16="http://schemas.microsoft.com/office/drawing/2014/main" id="{2D5BBDF8-8025-B557-1B2B-EF54F857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9957"/>
            <a:ext cx="5306291" cy="268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Human Virome | The Scientist Magazine®">
            <a:extLst>
              <a:ext uri="{FF2B5EF4-FFF2-40B4-BE49-F238E27FC236}">
                <a16:creationId xmlns:a16="http://schemas.microsoft.com/office/drawing/2014/main" id="{247B21E8-F3A0-8222-B15D-C1A7511A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73210"/>
            <a:ext cx="5306291" cy="2984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ông tin tuyên truyền - Infographic về phòng chống COVID- 19">
            <a:extLst>
              <a:ext uri="{FF2B5EF4-FFF2-40B4-BE49-F238E27FC236}">
                <a16:creationId xmlns:a16="http://schemas.microsoft.com/office/drawing/2014/main" id="{08792589-80BB-4138-D346-8058DD66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983" y="1039957"/>
            <a:ext cx="6525490" cy="5693352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0"/>
              </a:schemeClr>
            </a:glow>
            <a:reflection blurRad="76200" stA="8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1219D2A-2B97-46A6-A1DD-3A97D769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05" y="1372323"/>
            <a:ext cx="67024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E8DA78C1-83E4-4834-99E0-D486C3701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 bwMode="auto">
          <a:xfrm>
            <a:off x="110836" y="1094509"/>
            <a:ext cx="6012934" cy="5763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2A55E52F-8653-42EA-881F-E9CBC865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"/>
          <a:stretch>
            <a:fillRect/>
          </a:stretch>
        </p:blipFill>
        <p:spPr bwMode="auto">
          <a:xfrm>
            <a:off x="6234545" y="1094509"/>
            <a:ext cx="5846620" cy="5763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2FDDDBE3-B4F9-4FE0-BA98-3E3FF9C7C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4924" b="17939"/>
          <a:stretch/>
        </p:blipFill>
        <p:spPr bwMode="auto">
          <a:xfrm>
            <a:off x="242454" y="1413163"/>
            <a:ext cx="11707091" cy="520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D33C9035-E02C-4FE9-B6CF-99C9AAF4F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3030" r="2363" b="4646"/>
          <a:stretch/>
        </p:blipFill>
        <p:spPr bwMode="auto">
          <a:xfrm>
            <a:off x="637309" y="1136073"/>
            <a:ext cx="11139056" cy="572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67072E-5AC3-8366-4A7E-94E48AD1B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92542"/>
              </p:ext>
            </p:extLst>
          </p:nvPr>
        </p:nvGraphicFramePr>
        <p:xfrm>
          <a:off x="436143" y="2912229"/>
          <a:ext cx="11319713" cy="186360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227312">
                  <a:extLst>
                    <a:ext uri="{9D8B030D-6E8A-4147-A177-3AD203B41FA5}">
                      <a16:colId xmlns:a16="http://schemas.microsoft.com/office/drawing/2014/main" val="1433615898"/>
                    </a:ext>
                  </a:extLst>
                </a:gridCol>
                <a:gridCol w="2994334">
                  <a:extLst>
                    <a:ext uri="{9D8B030D-6E8A-4147-A177-3AD203B41FA5}">
                      <a16:colId xmlns:a16="http://schemas.microsoft.com/office/drawing/2014/main" val="2620479112"/>
                    </a:ext>
                  </a:extLst>
                </a:gridCol>
                <a:gridCol w="2962375">
                  <a:extLst>
                    <a:ext uri="{9D8B030D-6E8A-4147-A177-3AD203B41FA5}">
                      <a16:colId xmlns:a16="http://schemas.microsoft.com/office/drawing/2014/main" val="4044797034"/>
                    </a:ext>
                  </a:extLst>
                </a:gridCol>
                <a:gridCol w="3135692">
                  <a:extLst>
                    <a:ext uri="{9D8B030D-6E8A-4147-A177-3AD203B41FA5}">
                      <a16:colId xmlns:a16="http://schemas.microsoft.com/office/drawing/2014/main" val="775963731"/>
                    </a:ext>
                  </a:extLst>
                </a:gridCol>
              </a:tblGrid>
              <a:tr h="7347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400" dirty="0" err="1">
                          <a:effectLst/>
                        </a:rPr>
                        <a:t>Quá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400" dirty="0">
                          <a:effectLst/>
                        </a:rPr>
                        <a:t>Phage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400" dirty="0">
                          <a:effectLst/>
                        </a:rPr>
                        <a:t>Virus </a:t>
                      </a:r>
                      <a:r>
                        <a:rPr lang="en-US" sz="2400" dirty="0" err="1">
                          <a:effectLst/>
                        </a:rPr>
                        <a:t>trần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5563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/>
                      </a:pPr>
                      <a:r>
                        <a:rPr lang="en-US" sz="2400" dirty="0">
                          <a:effectLst/>
                        </a:rPr>
                        <a:t>Virus </a:t>
                      </a: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ngoài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739114"/>
                  </a:ext>
                </a:extLst>
              </a:tr>
              <a:tr h="356312">
                <a:tc>
                  <a:txBody>
                    <a:bodyPr/>
                    <a:lstStyle/>
                    <a:p>
                      <a:pPr marL="55563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400" dirty="0" err="1">
                          <a:effectLst/>
                        </a:rPr>
                        <a:t>Hấp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phụ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526743"/>
                  </a:ext>
                </a:extLst>
              </a:tr>
              <a:tr h="734794">
                <a:tc>
                  <a:txBody>
                    <a:bodyPr/>
                    <a:lstStyle/>
                    <a:p>
                      <a:pPr marL="55563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400" dirty="0" err="1">
                          <a:effectLst/>
                        </a:rPr>
                        <a:t>Xâm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nhập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49752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E51558E-169E-0E8A-96CE-F1F0D53F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60" y="1809225"/>
            <a:ext cx="105796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phage, virus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virus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61E77-15F5-B249-FEF6-34961F5F92D4}"/>
              </a:ext>
            </a:extLst>
          </p:cNvPr>
          <p:cNvSpPr txBox="1"/>
          <p:nvPr/>
        </p:nvSpPr>
        <p:spPr>
          <a:xfrm>
            <a:off x="199159" y="5040730"/>
            <a:ext cx="10579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2665EBD-C849-C1E1-84A8-A53000AE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" y="1054548"/>
            <a:ext cx="2800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12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id="{0876B75E-98B2-4942-9073-B332FACAE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" y="1054548"/>
            <a:ext cx="257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</a:rPr>
              <a:t>TỔNG KẾT</a:t>
            </a:r>
          </a:p>
        </p:txBody>
      </p:sp>
      <p:sp>
        <p:nvSpPr>
          <p:cNvPr id="27651" name="TextBox 4">
            <a:extLst>
              <a:ext uri="{FF2B5EF4-FFF2-40B4-BE49-F238E27FC236}">
                <a16:creationId xmlns:a16="http://schemas.microsoft.com/office/drawing/2014/main" id="{B245E9A4-D68D-4C3D-8CB6-1A4CF4CB8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919182"/>
            <a:ext cx="9871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652" name="Picture 7" descr="1.jpg">
            <a:extLst>
              <a:ext uri="{FF2B5EF4-FFF2-40B4-BE49-F238E27FC236}">
                <a16:creationId xmlns:a16="http://schemas.microsoft.com/office/drawing/2014/main" id="{97167C07-A033-4136-A2CC-20979283C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1" y="2599368"/>
            <a:ext cx="9504219" cy="425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D52ED-D521-8E31-60CA-042532A41B23}"/>
              </a:ext>
            </a:extLst>
          </p:cNvPr>
          <p:cNvSpPr txBox="1"/>
          <p:nvPr/>
        </p:nvSpPr>
        <p:spPr>
          <a:xfrm>
            <a:off x="3247863" y="1177441"/>
            <a:ext cx="534195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285D0-3AFD-C888-2CD5-97997B07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650"/>
            <a:ext cx="7250806" cy="602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BB1F5-7B48-C220-4934-E24F07AFE6B4}"/>
              </a:ext>
            </a:extLst>
          </p:cNvPr>
          <p:cNvSpPr txBox="1"/>
          <p:nvPr/>
        </p:nvSpPr>
        <p:spPr>
          <a:xfrm>
            <a:off x="7250806" y="1183697"/>
            <a:ext cx="4673601" cy="5353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effectLst/>
              <a:latin typeface="TimesNewRomanPS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virus.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B4529-9592-4961-3DE6-DE270DF8D9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3" y="4081780"/>
            <a:ext cx="914401" cy="442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59926-DE53-EF9B-E69E-7F1DF737E7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3" y="2126047"/>
            <a:ext cx="914401" cy="4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D63F-3B87-46DE-CB2D-6E830264B238}"/>
              </a:ext>
            </a:extLst>
          </p:cNvPr>
          <p:cNvSpPr txBox="1"/>
          <p:nvPr/>
        </p:nvSpPr>
        <p:spPr>
          <a:xfrm>
            <a:off x="6589486" y="1828490"/>
            <a:ext cx="5469164" cy="4378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virus: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Virus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vi,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lõi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 nucleic (DNA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RNA)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protein,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93063E1-2AA8-D6AD-8E95-BE9CA7D55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845647"/>
              </p:ext>
            </p:extLst>
          </p:nvPr>
        </p:nvGraphicFramePr>
        <p:xfrm>
          <a:off x="740536" y="1455721"/>
          <a:ext cx="5355464" cy="505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D5AD4E-9A4F-F560-43DF-523E4F65C693}"/>
              </a:ext>
            </a:extLst>
          </p:cNvPr>
          <p:cNvSpPr txBox="1"/>
          <p:nvPr/>
        </p:nvSpPr>
        <p:spPr>
          <a:xfrm>
            <a:off x="6589486" y="1218700"/>
            <a:ext cx="535546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u="sng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8B43F1-EDC4-4125-9B05-E6EBEB29D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98B43F1-EDC4-4125-9B05-E6EBEB29D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D2264E-A328-4FFF-8B95-B8787CA9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51D2264E-A328-4FFF-8B95-B8787CA9F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D7D6EE-35BF-44D7-B1C0-DEE55012E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44D7D6EE-35BF-44D7-B1C0-DEE55012E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0CA08-006A-4E3B-A0FF-E56FDFA42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5AA0CA08-006A-4E3B-A0FF-E56FDFA42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76C458-3731-43F9-A294-00771F8ED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376C458-3731-43F9-A294-00771F8ED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8B43F1-EDC4-4125-9B05-E6EBEB29D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498B43F1-EDC4-4125-9B05-E6EBEB29D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D2264E-A328-4FFF-8B95-B8787CA9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51D2264E-A328-4FFF-8B95-B8787CA9F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D7D6EE-35BF-44D7-B1C0-DEE55012E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44D7D6EE-35BF-44D7-B1C0-DEE55012E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0CA08-006A-4E3B-A0FF-E56FDFA42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5AA0CA08-006A-4E3B-A0FF-E56FDFA42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76C458-3731-43F9-A294-00771F8ED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7376C458-3731-43F9-A294-00771F8ED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Sub>
          <a:bldDgm bld="one"/>
        </p:bldSub>
      </p:bldGraphic>
      <p:bldGraphic spid="6" grpI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21236" y="781085"/>
            <a:ext cx="4110636" cy="832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3"/>
              </a:lnSpc>
            </a:pPr>
            <a:r>
              <a:rPr lang="en-US" sz="5460" b="1" dirty="0">
                <a:solidFill>
                  <a:srgbClr val="FF0000"/>
                </a:solidFill>
                <a:latin typeface="Cormorant Garamond Light Bold"/>
              </a:rPr>
              <a:t>WARM UP!</a:t>
            </a:r>
            <a:endParaRPr lang="en-US" sz="5460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4" y="1450490"/>
            <a:ext cx="1071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605253"/>
              </p:ext>
            </p:extLst>
          </p:nvPr>
        </p:nvGraphicFramePr>
        <p:xfrm>
          <a:off x="5887619" y="2091077"/>
          <a:ext cx="5537200" cy="4268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3796227">
                <a:tc>
                  <a:txBody>
                    <a:bodyPr/>
                    <a:lstStyle/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600" y="4445000"/>
            <a:ext cx="255270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65099" y="2037972"/>
            <a:ext cx="2137607" cy="1669137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77697" y="2037972"/>
            <a:ext cx="3223406" cy="1669137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1333" y="3838795"/>
            <a:ext cx="2137607" cy="1212409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1" y="5229886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77697" y="3895504"/>
            <a:ext cx="3223406" cy="2893936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5100" y="5182890"/>
            <a:ext cx="2143840" cy="1606550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6873" y="1791677"/>
            <a:ext cx="695127" cy="7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igit 30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9235" y="160582"/>
            <a:ext cx="13716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5578" y="876543"/>
            <a:ext cx="10040843" cy="832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3"/>
              </a:lnSpc>
            </a:pPr>
            <a:r>
              <a:rPr lang="en-US" sz="5460" b="1" dirty="0" err="1">
                <a:solidFill>
                  <a:srgbClr val="FF0000"/>
                </a:solidFill>
                <a:latin typeface="Cormorant Garamond Light Bold"/>
              </a:rPr>
              <a:t>Đáp</a:t>
            </a:r>
            <a:r>
              <a:rPr lang="en-US" sz="5460" b="1" dirty="0">
                <a:solidFill>
                  <a:srgbClr val="FF0000"/>
                </a:solidFill>
                <a:latin typeface="Cormorant Garamond Light Bold"/>
              </a:rPr>
              <a:t> </a:t>
            </a:r>
            <a:r>
              <a:rPr lang="en-US" sz="5460" b="1" dirty="0" err="1">
                <a:solidFill>
                  <a:srgbClr val="FF0000"/>
                </a:solidFill>
                <a:latin typeface="Cormorant Garamond Light Bold"/>
              </a:rPr>
              <a:t>án</a:t>
            </a:r>
            <a:endParaRPr lang="en-US" sz="5460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28131"/>
              </p:ext>
            </p:extLst>
          </p:nvPr>
        </p:nvGraphicFramePr>
        <p:xfrm>
          <a:off x="1066800" y="1752600"/>
          <a:ext cx="10617200" cy="490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53805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4370491">
                <a:tc>
                  <a:txBody>
                    <a:bodyPr/>
                    <a:lstStyle/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600" y="4445000"/>
            <a:ext cx="255270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369883" y="2486232"/>
            <a:ext cx="2076450" cy="1669137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50332" y="2487871"/>
            <a:ext cx="2406650" cy="1637387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74001" y="2351842"/>
            <a:ext cx="2083515" cy="1212409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1" y="5229886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8128" y="3674831"/>
            <a:ext cx="3223406" cy="28448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4" y="563621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48440" y="4620040"/>
            <a:ext cx="2143840" cy="1606550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02644" y="1029208"/>
            <a:ext cx="7986712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VÀ VI KHUẨN KHÁC NHAU NHƯ THẾ NÀO?</a:t>
            </a:r>
          </a:p>
        </p:txBody>
      </p: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13" y="1695307"/>
            <a:ext cx="11491911" cy="48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FF6BE1-9CB5-6FD8-035F-D20DABFA1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28933"/>
              </p:ext>
            </p:extLst>
          </p:nvPr>
        </p:nvGraphicFramePr>
        <p:xfrm>
          <a:off x="183139" y="1690255"/>
          <a:ext cx="11468533" cy="500148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579570">
                  <a:extLst>
                    <a:ext uri="{9D8B030D-6E8A-4147-A177-3AD203B41FA5}">
                      <a16:colId xmlns:a16="http://schemas.microsoft.com/office/drawing/2014/main" val="1928668503"/>
                    </a:ext>
                  </a:extLst>
                </a:gridCol>
                <a:gridCol w="3945114">
                  <a:extLst>
                    <a:ext uri="{9D8B030D-6E8A-4147-A177-3AD203B41FA5}">
                      <a16:colId xmlns:a16="http://schemas.microsoft.com/office/drawing/2014/main" val="1683660504"/>
                    </a:ext>
                  </a:extLst>
                </a:gridCol>
                <a:gridCol w="3943849">
                  <a:extLst>
                    <a:ext uri="{9D8B030D-6E8A-4147-A177-3AD203B41FA5}">
                      <a16:colId xmlns:a16="http://schemas.microsoft.com/office/drawing/2014/main" val="2156318973"/>
                    </a:ext>
                  </a:extLst>
                </a:gridCol>
              </a:tblGrid>
              <a:tr h="555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24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3050404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cấu tạo tế bào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8694736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thước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171391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chất di truyền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3498833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trưởng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9439402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6024738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Mẫn cảm với kháng sinh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1165942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 tại độc lập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643353"/>
                  </a:ext>
                </a:extLst>
              </a:tr>
              <a:tr h="555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sinh 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13921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A25D096-9457-0463-A086-0154FBED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40" y="967942"/>
            <a:ext cx="7867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1113</Words>
  <Application>Microsoft Office PowerPoint</Application>
  <PresentationFormat>Widescreen</PresentationFormat>
  <Paragraphs>245</Paragraphs>
  <Slides>37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SimSun</vt:lpstr>
      <vt:lpstr>Arial</vt:lpstr>
      <vt:lpstr>Calibri</vt:lpstr>
      <vt:lpstr>Calibri Light</vt:lpstr>
      <vt:lpstr>Cormorant Garamond Light Bold</vt:lpstr>
      <vt:lpstr>Cormorant Garamond Light Bold Italics</vt:lpstr>
      <vt:lpstr>Times New Roman</vt:lpstr>
      <vt:lpstr>TimesNewRomanPSMT</vt:lpstr>
      <vt:lpstr>Wingdings</vt:lpstr>
      <vt:lpstr>方正细谭黑简体</vt:lpstr>
      <vt:lpstr>Custom Design</vt:lpstr>
      <vt:lpstr>Office Theme</vt:lpstr>
      <vt:lpstr>Beam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Phương Dung</dc:creator>
  <cp:lastModifiedBy>Admin</cp:lastModifiedBy>
  <cp:revision>5</cp:revision>
  <dcterms:created xsi:type="dcterms:W3CDTF">2022-07-27T08:20:48Z</dcterms:created>
  <dcterms:modified xsi:type="dcterms:W3CDTF">2023-04-10T09:01:56Z</dcterms:modified>
</cp:coreProperties>
</file>