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73" r:id="rId5"/>
    <p:sldId id="288" r:id="rId6"/>
    <p:sldId id="293" r:id="rId7"/>
    <p:sldId id="294" r:id="rId8"/>
    <p:sldId id="289" r:id="rId9"/>
    <p:sldId id="290" r:id="rId10"/>
    <p:sldId id="291" r:id="rId11"/>
    <p:sldId id="292" r:id="rId12"/>
    <p:sldId id="295" r:id="rId13"/>
    <p:sldId id="296" r:id="rId14"/>
    <p:sldId id="307" r:id="rId15"/>
    <p:sldId id="297" r:id="rId16"/>
    <p:sldId id="303" r:id="rId17"/>
    <p:sldId id="304" r:id="rId18"/>
    <p:sldId id="305" r:id="rId19"/>
    <p:sldId id="306" r:id="rId20"/>
    <p:sldId id="300" r:id="rId21"/>
    <p:sldId id="301" r:id="rId22"/>
    <p:sldId id="315" r:id="rId23"/>
    <p:sldId id="309" r:id="rId24"/>
    <p:sldId id="310" r:id="rId25"/>
    <p:sldId id="311" r:id="rId26"/>
    <p:sldId id="312" r:id="rId27"/>
    <p:sldId id="313" r:id="rId28"/>
    <p:sldId id="31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C7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114" d="100"/>
          <a:sy n="114" d="100"/>
        </p:scale>
        <p:origin x="4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4E0A1-2FAA-4C4F-A963-A18676DD2709}" type="doc">
      <dgm:prSet loTypeId="urn:microsoft.com/office/officeart/2016/7/layout/AccentHomeChevronProcess" loCatId="process" qsTypeId="urn:microsoft.com/office/officeart/2005/8/quickstyle/simple4" qsCatId="simple" csTypeId="urn:microsoft.com/office/officeart/2005/8/colors/colorful2" csCatId="colorful" phldr="1"/>
      <dgm:spPr/>
      <dgm:t>
        <a:bodyPr/>
        <a:lstStyle/>
        <a:p>
          <a:endParaRPr lang="en-US"/>
        </a:p>
      </dgm:t>
    </dgm:pt>
    <dgm:pt modelId="{59A0B26A-2973-451B-9ADA-6468D9C1A82E}">
      <dgm:prSet custT="1"/>
      <dgm:spPr/>
      <dgm:t>
        <a:bodyPr/>
        <a:lstStyle/>
        <a:p>
          <a:pPr algn="l">
            <a:lnSpc>
              <a:spcPct val="100000"/>
            </a:lnSpc>
          </a:pPr>
          <a:r>
            <a:rPr lang="en-US" sz="2600">
              <a:latin typeface="Tahoma" panose="020B0604030504040204" pitchFamily="34" charset="0"/>
              <a:ea typeface="Tahoma" panose="020B0604030504040204" pitchFamily="34" charset="0"/>
              <a:cs typeface="Tahoma" panose="020B0604030504040204" pitchFamily="34" charset="0"/>
            </a:rPr>
            <a:t>I</a:t>
          </a:r>
          <a:endParaRPr lang="en-US" sz="2600" dirty="0">
            <a:latin typeface="Tahoma" panose="020B0604030504040204" pitchFamily="34" charset="0"/>
            <a:ea typeface="Tahoma" panose="020B0604030504040204" pitchFamily="34" charset="0"/>
            <a:cs typeface="Tahoma" panose="020B0604030504040204" pitchFamily="34" charset="0"/>
          </a:endParaRPr>
        </a:p>
      </dgm:t>
    </dgm:pt>
    <dgm:pt modelId="{485F4D2F-583A-4E49-8439-7E9505C9635E}" type="parTrans" cxnId="{3B32756D-B3E5-411D-8FF5-9443D03E0512}">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82DF06A8-49E6-4C50-8190-748A5D28FD6E}" type="sibTrans" cxnId="{3B32756D-B3E5-411D-8FF5-9443D03E0512}">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EFA50C6C-022A-4BE7-B363-CC5944231205}">
      <dgm:prSet custT="1"/>
      <dgm:spPr/>
      <dgm:t>
        <a:bodyPr/>
        <a:lstStyle/>
        <a:p>
          <a:pPr algn="l">
            <a:lnSpc>
              <a:spcPct val="100000"/>
            </a:lnSpc>
          </a:pPr>
          <a:r>
            <a:rPr lang="en-US" sz="2600">
              <a:latin typeface="Tahoma" panose="020B0604030504040204" pitchFamily="34" charset="0"/>
              <a:ea typeface="Tahoma" panose="020B0604030504040204" pitchFamily="34" charset="0"/>
              <a:cs typeface="Tahoma" panose="020B0604030504040204" pitchFamily="34" charset="0"/>
            </a:rPr>
            <a:t>Cơ sở khoa học của việc ứng dụng vi sinh vật vào thực tiễn </a:t>
          </a:r>
          <a:endParaRPr lang="en-US" sz="2600" dirty="0">
            <a:latin typeface="Tahoma" panose="020B0604030504040204" pitchFamily="34" charset="0"/>
            <a:ea typeface="Tahoma" panose="020B0604030504040204" pitchFamily="34" charset="0"/>
            <a:cs typeface="Tahoma" panose="020B0604030504040204" pitchFamily="34" charset="0"/>
          </a:endParaRPr>
        </a:p>
      </dgm:t>
    </dgm:pt>
    <dgm:pt modelId="{2DCDB026-5A6D-4F6F-854C-5F88D23D2A99}" type="parTrans" cxnId="{F7E24D59-9532-4E70-A381-FD77E8E3792F}">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1640FBF7-6D83-46D6-9A14-66833FCD0185}" type="sibTrans" cxnId="{F7E24D59-9532-4E70-A381-FD77E8E3792F}">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A5F3A565-F1A9-4263-BA1F-374C68AB041C}">
      <dgm:prSet custT="1"/>
      <dgm:spPr/>
      <dgm:t>
        <a:bodyPr/>
        <a:lstStyle/>
        <a:p>
          <a:pPr algn="l">
            <a:lnSpc>
              <a:spcPct val="100000"/>
            </a:lnSpc>
          </a:pPr>
          <a:r>
            <a:rPr lang="en-US" sz="2600">
              <a:latin typeface="Tahoma" panose="020B0604030504040204" pitchFamily="34" charset="0"/>
              <a:ea typeface="Tahoma" panose="020B0604030504040204" pitchFamily="34" charset="0"/>
              <a:cs typeface="Tahoma" panose="020B0604030504040204" pitchFamily="34" charset="0"/>
            </a:rPr>
            <a:t>Một số ứng dụng vi sinh vật vào thực tiễn</a:t>
          </a:r>
          <a:endParaRPr lang="en-US" sz="2600" dirty="0">
            <a:latin typeface="Tahoma" panose="020B0604030504040204" pitchFamily="34" charset="0"/>
            <a:ea typeface="Tahoma" panose="020B0604030504040204" pitchFamily="34" charset="0"/>
            <a:cs typeface="Tahoma" panose="020B0604030504040204" pitchFamily="34" charset="0"/>
          </a:endParaRPr>
        </a:p>
      </dgm:t>
    </dgm:pt>
    <dgm:pt modelId="{BC9CEAF5-0740-4D16-9B53-CFBE32998C15}" type="parTrans" cxnId="{5674DB32-52A8-4AD6-91A2-851D4F5D774E}">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E138BD27-CD5F-4B72-9EE7-AFCFDA324151}" type="sibTrans" cxnId="{5674DB32-52A8-4AD6-91A2-851D4F5D774E}">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388BDCB2-DCDF-44F3-8324-AEB38FDDBDD1}">
      <dgm:prSet custT="1"/>
      <dgm:spPr/>
      <dgm:t>
        <a:bodyPr/>
        <a:lstStyle/>
        <a:p>
          <a:pPr algn="l">
            <a:lnSpc>
              <a:spcPct val="100000"/>
            </a:lnSpc>
          </a:pPr>
          <a:r>
            <a:rPr lang="en-US" sz="2600">
              <a:latin typeface="Tahoma" panose="020B0604030504040204" pitchFamily="34" charset="0"/>
              <a:ea typeface="Tahoma" panose="020B0604030504040204" pitchFamily="34" charset="0"/>
              <a:cs typeface="Tahoma" panose="020B0604030504040204" pitchFamily="34" charset="0"/>
            </a:rPr>
            <a:t>Củng cố và luyện tập</a:t>
          </a:r>
          <a:endParaRPr lang="en-US" sz="2600" dirty="0">
            <a:latin typeface="Tahoma" panose="020B0604030504040204" pitchFamily="34" charset="0"/>
            <a:ea typeface="Tahoma" panose="020B0604030504040204" pitchFamily="34" charset="0"/>
            <a:cs typeface="Tahoma" panose="020B0604030504040204" pitchFamily="34" charset="0"/>
          </a:endParaRPr>
        </a:p>
      </dgm:t>
    </dgm:pt>
    <dgm:pt modelId="{37941136-BD0B-4BA2-AB30-C59B281AC064}" type="parTrans" cxnId="{F7EA216A-8EED-4AEA-8470-B1B8F045C9C9}">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3E43BD3A-DE7D-4F87-8DF8-BE45D9E99A98}" type="sibTrans" cxnId="{F7EA216A-8EED-4AEA-8470-B1B8F045C9C9}">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8159643A-818D-4545-AFE5-29FC064B1AAA}">
      <dgm:prSet custT="1"/>
      <dgm:spPr/>
      <dgm:t>
        <a:bodyPr/>
        <a:lstStyle/>
        <a:p>
          <a:pPr algn="l">
            <a:lnSpc>
              <a:spcPct val="100000"/>
            </a:lnSpc>
          </a:pPr>
          <a:r>
            <a:rPr lang="en-US" sz="2600">
              <a:latin typeface="Tahoma" panose="020B0604030504040204" pitchFamily="34" charset="0"/>
              <a:ea typeface="Tahoma" panose="020B0604030504040204" pitchFamily="34" charset="0"/>
              <a:cs typeface="Tahoma" panose="020B0604030504040204" pitchFamily="34" charset="0"/>
            </a:rPr>
            <a:t>II</a:t>
          </a:r>
          <a:endParaRPr lang="en-US" sz="2600" dirty="0">
            <a:latin typeface="Tahoma" panose="020B0604030504040204" pitchFamily="34" charset="0"/>
            <a:ea typeface="Tahoma" panose="020B0604030504040204" pitchFamily="34" charset="0"/>
            <a:cs typeface="Tahoma" panose="020B0604030504040204" pitchFamily="34" charset="0"/>
          </a:endParaRPr>
        </a:p>
      </dgm:t>
    </dgm:pt>
    <dgm:pt modelId="{384C38D0-1DF9-4571-8437-3CD10BEF2AAE}" type="sibTrans" cxnId="{D9DD0A07-3DE1-4FDB-9228-533E0FAB48D9}">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2AC99ED1-74BC-44F4-AB57-AD4179C7D85F}" type="parTrans" cxnId="{D9DD0A07-3DE1-4FDB-9228-533E0FAB48D9}">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11173297-B697-4A11-9EAC-E45317C547A3}">
      <dgm:prSet custT="1"/>
      <dgm:spPr/>
      <dgm:t>
        <a:bodyPr/>
        <a:lstStyle/>
        <a:p>
          <a:pPr algn="l">
            <a:lnSpc>
              <a:spcPct val="100000"/>
            </a:lnSpc>
          </a:pPr>
          <a:r>
            <a:rPr lang="en-US" sz="2600">
              <a:latin typeface="Tahoma" panose="020B0604030504040204" pitchFamily="34" charset="0"/>
              <a:ea typeface="Tahoma" panose="020B0604030504040204" pitchFamily="34" charset="0"/>
              <a:cs typeface="Tahoma" panose="020B0604030504040204" pitchFamily="34" charset="0"/>
            </a:rPr>
            <a:t>III</a:t>
          </a:r>
          <a:endParaRPr lang="en-US" sz="2600" dirty="0">
            <a:latin typeface="Tahoma" panose="020B0604030504040204" pitchFamily="34" charset="0"/>
            <a:ea typeface="Tahoma" panose="020B0604030504040204" pitchFamily="34" charset="0"/>
            <a:cs typeface="Tahoma" panose="020B0604030504040204" pitchFamily="34" charset="0"/>
          </a:endParaRPr>
        </a:p>
      </dgm:t>
    </dgm:pt>
    <dgm:pt modelId="{F44242F6-86F1-4EA1-8BA3-3748696B9D36}" type="sibTrans" cxnId="{6C7779F4-FD69-4B67-B910-A8608F5BFD91}">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04B33EEE-24D9-46D5-87A7-153B2EA6E29D}" type="parTrans" cxnId="{6C7779F4-FD69-4B67-B910-A8608F5BFD91}">
      <dgm:prSet/>
      <dgm:spPr/>
      <dgm:t>
        <a:bodyPr/>
        <a:lstStyle/>
        <a:p>
          <a:pPr algn="l">
            <a:lnSpc>
              <a:spcPct val="100000"/>
            </a:lnSpc>
          </a:pPr>
          <a:endParaRPr lang="en-US" sz="2600">
            <a:latin typeface="Tahoma" panose="020B0604030504040204" pitchFamily="34" charset="0"/>
            <a:ea typeface="Tahoma" panose="020B0604030504040204" pitchFamily="34" charset="0"/>
            <a:cs typeface="Tahoma" panose="020B0604030504040204" pitchFamily="34" charset="0"/>
          </a:endParaRPr>
        </a:p>
      </dgm:t>
    </dgm:pt>
    <dgm:pt modelId="{783BA2EA-8436-4CCE-A39E-6BCF5238143F}" type="pres">
      <dgm:prSet presAssocID="{AAD4E0A1-2FAA-4C4F-A963-A18676DD2709}" presName="Name0" presStyleCnt="0">
        <dgm:presLayoutVars>
          <dgm:animLvl val="lvl"/>
          <dgm:resizeHandles val="exact"/>
        </dgm:presLayoutVars>
      </dgm:prSet>
      <dgm:spPr/>
      <dgm:t>
        <a:bodyPr/>
        <a:lstStyle/>
        <a:p>
          <a:endParaRPr lang="en-US"/>
        </a:p>
      </dgm:t>
    </dgm:pt>
    <dgm:pt modelId="{F0826536-DCAA-4063-BFB9-4645227B9732}" type="pres">
      <dgm:prSet presAssocID="{59A0B26A-2973-451B-9ADA-6468D9C1A82E}" presName="composite" presStyleCnt="0"/>
      <dgm:spPr/>
    </dgm:pt>
    <dgm:pt modelId="{E3149CA8-F730-4485-B25A-C15A62708F74}" type="pres">
      <dgm:prSet presAssocID="{59A0B26A-2973-451B-9ADA-6468D9C1A82E}" presName="L" presStyleLbl="solidFgAcc1" presStyleIdx="0" presStyleCnt="3">
        <dgm:presLayoutVars>
          <dgm:chMax val="0"/>
          <dgm:chPref val="0"/>
        </dgm:presLayoutVars>
      </dgm:prSet>
      <dgm:spPr/>
    </dgm:pt>
    <dgm:pt modelId="{356E000D-F109-45EB-B501-4B78AA5C433C}" type="pres">
      <dgm:prSet presAssocID="{59A0B26A-2973-451B-9ADA-6468D9C1A82E}" presName="parTx" presStyleLbl="alignNode1" presStyleIdx="0" presStyleCnt="3">
        <dgm:presLayoutVars>
          <dgm:chMax val="0"/>
          <dgm:chPref val="0"/>
          <dgm:bulletEnabled val="1"/>
        </dgm:presLayoutVars>
      </dgm:prSet>
      <dgm:spPr/>
      <dgm:t>
        <a:bodyPr/>
        <a:lstStyle/>
        <a:p>
          <a:endParaRPr lang="en-US"/>
        </a:p>
      </dgm:t>
    </dgm:pt>
    <dgm:pt modelId="{690A1E60-14A3-48E2-969A-2D37B614EB37}" type="pres">
      <dgm:prSet presAssocID="{59A0B26A-2973-451B-9ADA-6468D9C1A82E}" presName="desTx" presStyleLbl="revTx" presStyleIdx="0" presStyleCnt="3">
        <dgm:presLayoutVars>
          <dgm:chMax val="0"/>
          <dgm:chPref val="0"/>
          <dgm:bulletEnabled val="1"/>
        </dgm:presLayoutVars>
      </dgm:prSet>
      <dgm:spPr/>
      <dgm:t>
        <a:bodyPr/>
        <a:lstStyle/>
        <a:p>
          <a:endParaRPr lang="en-US"/>
        </a:p>
      </dgm:t>
    </dgm:pt>
    <dgm:pt modelId="{792BD85C-2D0D-4BF4-AF83-D8128B6A0BBD}" type="pres">
      <dgm:prSet presAssocID="{59A0B26A-2973-451B-9ADA-6468D9C1A82E}" presName="EmptyPlaceHolder" presStyleCnt="0"/>
      <dgm:spPr/>
    </dgm:pt>
    <dgm:pt modelId="{B1D346D7-C154-4D58-8724-9D8D322272D9}" type="pres">
      <dgm:prSet presAssocID="{82DF06A8-49E6-4C50-8190-748A5D28FD6E}" presName="space" presStyleCnt="0"/>
      <dgm:spPr/>
    </dgm:pt>
    <dgm:pt modelId="{14B6A5EE-E0B3-4A85-B764-A872E77BD918}" type="pres">
      <dgm:prSet presAssocID="{8159643A-818D-4545-AFE5-29FC064B1AAA}" presName="composite" presStyleCnt="0"/>
      <dgm:spPr/>
    </dgm:pt>
    <dgm:pt modelId="{CC632145-1148-4956-9088-B915D0D0FD99}" type="pres">
      <dgm:prSet presAssocID="{8159643A-818D-4545-AFE5-29FC064B1AAA}" presName="L" presStyleLbl="solidFgAcc1" presStyleIdx="1" presStyleCnt="3">
        <dgm:presLayoutVars>
          <dgm:chMax val="0"/>
          <dgm:chPref val="0"/>
        </dgm:presLayoutVars>
      </dgm:prSet>
      <dgm:spPr/>
    </dgm:pt>
    <dgm:pt modelId="{E71F2D5D-B2F9-4DA3-A66A-9C6CCF024E35}" type="pres">
      <dgm:prSet presAssocID="{8159643A-818D-4545-AFE5-29FC064B1AAA}" presName="parTx" presStyleLbl="alignNode1" presStyleIdx="1" presStyleCnt="3">
        <dgm:presLayoutVars>
          <dgm:chMax val="0"/>
          <dgm:chPref val="0"/>
          <dgm:bulletEnabled val="1"/>
        </dgm:presLayoutVars>
      </dgm:prSet>
      <dgm:spPr/>
      <dgm:t>
        <a:bodyPr/>
        <a:lstStyle/>
        <a:p>
          <a:endParaRPr lang="en-US"/>
        </a:p>
      </dgm:t>
    </dgm:pt>
    <dgm:pt modelId="{76F87B8F-7B70-4B8F-BD86-BC83CD9F0297}" type="pres">
      <dgm:prSet presAssocID="{8159643A-818D-4545-AFE5-29FC064B1AAA}" presName="desTx" presStyleLbl="revTx" presStyleIdx="1" presStyleCnt="3">
        <dgm:presLayoutVars>
          <dgm:chMax val="0"/>
          <dgm:chPref val="0"/>
          <dgm:bulletEnabled val="1"/>
        </dgm:presLayoutVars>
      </dgm:prSet>
      <dgm:spPr/>
      <dgm:t>
        <a:bodyPr/>
        <a:lstStyle/>
        <a:p>
          <a:endParaRPr lang="en-US"/>
        </a:p>
      </dgm:t>
    </dgm:pt>
    <dgm:pt modelId="{05D16F6A-9EB7-4E55-B58D-6F5902C7CC80}" type="pres">
      <dgm:prSet presAssocID="{8159643A-818D-4545-AFE5-29FC064B1AAA}" presName="EmptyPlaceHolder" presStyleCnt="0"/>
      <dgm:spPr/>
    </dgm:pt>
    <dgm:pt modelId="{6A4F6B20-1C90-450E-965A-C1EB3B417C04}" type="pres">
      <dgm:prSet presAssocID="{384C38D0-1DF9-4571-8437-3CD10BEF2AAE}" presName="space" presStyleCnt="0"/>
      <dgm:spPr/>
    </dgm:pt>
    <dgm:pt modelId="{D85162A9-E7E1-4DA6-A96C-574B4875794C}" type="pres">
      <dgm:prSet presAssocID="{11173297-B697-4A11-9EAC-E45317C547A3}" presName="composite" presStyleCnt="0"/>
      <dgm:spPr/>
    </dgm:pt>
    <dgm:pt modelId="{5C7AB7EB-E74C-4AF9-873D-5493F7962F03}" type="pres">
      <dgm:prSet presAssocID="{11173297-B697-4A11-9EAC-E45317C547A3}" presName="L" presStyleLbl="solidFgAcc1" presStyleIdx="2" presStyleCnt="3">
        <dgm:presLayoutVars>
          <dgm:chMax val="0"/>
          <dgm:chPref val="0"/>
        </dgm:presLayoutVars>
      </dgm:prSet>
      <dgm:spPr/>
    </dgm:pt>
    <dgm:pt modelId="{FCBE03BB-10EF-463F-ADE9-2490921E2F01}" type="pres">
      <dgm:prSet presAssocID="{11173297-B697-4A11-9EAC-E45317C547A3}" presName="parTx" presStyleLbl="alignNode1" presStyleIdx="2" presStyleCnt="3">
        <dgm:presLayoutVars>
          <dgm:chMax val="0"/>
          <dgm:chPref val="0"/>
          <dgm:bulletEnabled val="1"/>
        </dgm:presLayoutVars>
      </dgm:prSet>
      <dgm:spPr/>
      <dgm:t>
        <a:bodyPr/>
        <a:lstStyle/>
        <a:p>
          <a:endParaRPr lang="en-US"/>
        </a:p>
      </dgm:t>
    </dgm:pt>
    <dgm:pt modelId="{499DECC5-47AF-4CB1-BCD3-F288444FFD05}" type="pres">
      <dgm:prSet presAssocID="{11173297-B697-4A11-9EAC-E45317C547A3}" presName="desTx" presStyleLbl="revTx" presStyleIdx="2" presStyleCnt="3">
        <dgm:presLayoutVars>
          <dgm:chMax val="0"/>
          <dgm:chPref val="0"/>
          <dgm:bulletEnabled val="1"/>
        </dgm:presLayoutVars>
      </dgm:prSet>
      <dgm:spPr/>
      <dgm:t>
        <a:bodyPr/>
        <a:lstStyle/>
        <a:p>
          <a:endParaRPr lang="en-US"/>
        </a:p>
      </dgm:t>
    </dgm:pt>
    <dgm:pt modelId="{303CC2BE-542F-4C56-82EF-DBD9BE5FA7D0}" type="pres">
      <dgm:prSet presAssocID="{11173297-B697-4A11-9EAC-E45317C547A3}" presName="EmptyPlaceHolder" presStyleCnt="0"/>
      <dgm:spPr/>
    </dgm:pt>
  </dgm:ptLst>
  <dgm:cxnLst>
    <dgm:cxn modelId="{6C7779F4-FD69-4B67-B910-A8608F5BFD91}" srcId="{AAD4E0A1-2FAA-4C4F-A963-A18676DD2709}" destId="{11173297-B697-4A11-9EAC-E45317C547A3}" srcOrd="2" destOrd="0" parTransId="{04B33EEE-24D9-46D5-87A7-153B2EA6E29D}" sibTransId="{F44242F6-86F1-4EA1-8BA3-3748696B9D36}"/>
    <dgm:cxn modelId="{F30B326E-5A4C-40C9-B022-26DA52A304C3}" type="presOf" srcId="{59A0B26A-2973-451B-9ADA-6468D9C1A82E}" destId="{356E000D-F109-45EB-B501-4B78AA5C433C}" srcOrd="0" destOrd="0" presId="urn:microsoft.com/office/officeart/2016/7/layout/AccentHomeChevronProcess"/>
    <dgm:cxn modelId="{BB331587-E8E0-4EB4-A73E-6C4FBC78406B}" type="presOf" srcId="{A5F3A565-F1A9-4263-BA1F-374C68AB041C}" destId="{76F87B8F-7B70-4B8F-BD86-BC83CD9F0297}" srcOrd="0" destOrd="0" presId="urn:microsoft.com/office/officeart/2016/7/layout/AccentHomeChevronProcess"/>
    <dgm:cxn modelId="{EBCA9966-8EF2-49F3-972B-7D6EDBB39C81}" type="presOf" srcId="{11173297-B697-4A11-9EAC-E45317C547A3}" destId="{FCBE03BB-10EF-463F-ADE9-2490921E2F01}" srcOrd="0" destOrd="0" presId="urn:microsoft.com/office/officeart/2016/7/layout/AccentHomeChevronProcess"/>
    <dgm:cxn modelId="{F7E24D59-9532-4E70-A381-FD77E8E3792F}" srcId="{59A0B26A-2973-451B-9ADA-6468D9C1A82E}" destId="{EFA50C6C-022A-4BE7-B363-CC5944231205}" srcOrd="0" destOrd="0" parTransId="{2DCDB026-5A6D-4F6F-854C-5F88D23D2A99}" sibTransId="{1640FBF7-6D83-46D6-9A14-66833FCD0185}"/>
    <dgm:cxn modelId="{AEC3EBD0-1922-4FDA-8C9E-4E7A1D61E53D}" type="presOf" srcId="{AAD4E0A1-2FAA-4C4F-A963-A18676DD2709}" destId="{783BA2EA-8436-4CCE-A39E-6BCF5238143F}" srcOrd="0" destOrd="0" presId="urn:microsoft.com/office/officeart/2016/7/layout/AccentHomeChevronProcess"/>
    <dgm:cxn modelId="{F7EA216A-8EED-4AEA-8470-B1B8F045C9C9}" srcId="{11173297-B697-4A11-9EAC-E45317C547A3}" destId="{388BDCB2-DCDF-44F3-8324-AEB38FDDBDD1}" srcOrd="0" destOrd="0" parTransId="{37941136-BD0B-4BA2-AB30-C59B281AC064}" sibTransId="{3E43BD3A-DE7D-4F87-8DF8-BE45D9E99A98}"/>
    <dgm:cxn modelId="{5674DB32-52A8-4AD6-91A2-851D4F5D774E}" srcId="{8159643A-818D-4545-AFE5-29FC064B1AAA}" destId="{A5F3A565-F1A9-4263-BA1F-374C68AB041C}" srcOrd="0" destOrd="0" parTransId="{BC9CEAF5-0740-4D16-9B53-CFBE32998C15}" sibTransId="{E138BD27-CD5F-4B72-9EE7-AFCFDA324151}"/>
    <dgm:cxn modelId="{3B32756D-B3E5-411D-8FF5-9443D03E0512}" srcId="{AAD4E0A1-2FAA-4C4F-A963-A18676DD2709}" destId="{59A0B26A-2973-451B-9ADA-6468D9C1A82E}" srcOrd="0" destOrd="0" parTransId="{485F4D2F-583A-4E49-8439-7E9505C9635E}" sibTransId="{82DF06A8-49E6-4C50-8190-748A5D28FD6E}"/>
    <dgm:cxn modelId="{C7E7C71A-8D4E-49A3-870A-EF1B52EA7E44}" type="presOf" srcId="{388BDCB2-DCDF-44F3-8324-AEB38FDDBDD1}" destId="{499DECC5-47AF-4CB1-BCD3-F288444FFD05}" srcOrd="0" destOrd="0" presId="urn:microsoft.com/office/officeart/2016/7/layout/AccentHomeChevronProcess"/>
    <dgm:cxn modelId="{D9DD0A07-3DE1-4FDB-9228-533E0FAB48D9}" srcId="{AAD4E0A1-2FAA-4C4F-A963-A18676DD2709}" destId="{8159643A-818D-4545-AFE5-29FC064B1AAA}" srcOrd="1" destOrd="0" parTransId="{2AC99ED1-74BC-44F4-AB57-AD4179C7D85F}" sibTransId="{384C38D0-1DF9-4571-8437-3CD10BEF2AAE}"/>
    <dgm:cxn modelId="{5ADCAFE7-EEA6-4BFA-9A5B-7E47089881FE}" type="presOf" srcId="{8159643A-818D-4545-AFE5-29FC064B1AAA}" destId="{E71F2D5D-B2F9-4DA3-A66A-9C6CCF024E35}" srcOrd="0" destOrd="0" presId="urn:microsoft.com/office/officeart/2016/7/layout/AccentHomeChevronProcess"/>
    <dgm:cxn modelId="{0DCDD2B0-40B4-4FE3-97A4-E8F517D667FA}" type="presOf" srcId="{EFA50C6C-022A-4BE7-B363-CC5944231205}" destId="{690A1E60-14A3-48E2-969A-2D37B614EB37}" srcOrd="0" destOrd="0" presId="urn:microsoft.com/office/officeart/2016/7/layout/AccentHomeChevronProcess"/>
    <dgm:cxn modelId="{6611D126-9F3D-4D3A-AAF3-BB5655B14647}" type="presParOf" srcId="{783BA2EA-8436-4CCE-A39E-6BCF5238143F}" destId="{F0826536-DCAA-4063-BFB9-4645227B9732}" srcOrd="0" destOrd="0" presId="urn:microsoft.com/office/officeart/2016/7/layout/AccentHomeChevronProcess"/>
    <dgm:cxn modelId="{85796E44-494A-4150-B35F-33B1B9A5FF16}" type="presParOf" srcId="{F0826536-DCAA-4063-BFB9-4645227B9732}" destId="{E3149CA8-F730-4485-B25A-C15A62708F74}" srcOrd="0" destOrd="0" presId="urn:microsoft.com/office/officeart/2016/7/layout/AccentHomeChevronProcess"/>
    <dgm:cxn modelId="{A166AD79-2619-4D52-A3B3-6215B3AA43D1}" type="presParOf" srcId="{F0826536-DCAA-4063-BFB9-4645227B9732}" destId="{356E000D-F109-45EB-B501-4B78AA5C433C}" srcOrd="1" destOrd="0" presId="urn:microsoft.com/office/officeart/2016/7/layout/AccentHomeChevronProcess"/>
    <dgm:cxn modelId="{F077F179-9385-4782-9283-8B16C1C2BA34}" type="presParOf" srcId="{F0826536-DCAA-4063-BFB9-4645227B9732}" destId="{690A1E60-14A3-48E2-969A-2D37B614EB37}" srcOrd="2" destOrd="0" presId="urn:microsoft.com/office/officeart/2016/7/layout/AccentHomeChevronProcess"/>
    <dgm:cxn modelId="{FA9EB690-4AD1-4C19-B9A1-53E66DA560CD}" type="presParOf" srcId="{F0826536-DCAA-4063-BFB9-4645227B9732}" destId="{792BD85C-2D0D-4BF4-AF83-D8128B6A0BBD}" srcOrd="3" destOrd="0" presId="urn:microsoft.com/office/officeart/2016/7/layout/AccentHomeChevronProcess"/>
    <dgm:cxn modelId="{3742C70D-B7C4-4347-ADE9-AE1A90E7AA08}" type="presParOf" srcId="{783BA2EA-8436-4CCE-A39E-6BCF5238143F}" destId="{B1D346D7-C154-4D58-8724-9D8D322272D9}" srcOrd="1" destOrd="0" presId="urn:microsoft.com/office/officeart/2016/7/layout/AccentHomeChevronProcess"/>
    <dgm:cxn modelId="{7F2E54B8-A4E8-4F58-B05C-AC407951920B}" type="presParOf" srcId="{783BA2EA-8436-4CCE-A39E-6BCF5238143F}" destId="{14B6A5EE-E0B3-4A85-B764-A872E77BD918}" srcOrd="2" destOrd="0" presId="urn:microsoft.com/office/officeart/2016/7/layout/AccentHomeChevronProcess"/>
    <dgm:cxn modelId="{B7C14F8B-CC24-4358-ACAC-06BBD57C9232}" type="presParOf" srcId="{14B6A5EE-E0B3-4A85-B764-A872E77BD918}" destId="{CC632145-1148-4956-9088-B915D0D0FD99}" srcOrd="0" destOrd="0" presId="urn:microsoft.com/office/officeart/2016/7/layout/AccentHomeChevronProcess"/>
    <dgm:cxn modelId="{EB2BC1A5-5145-4896-855A-0AFEACE82BCF}" type="presParOf" srcId="{14B6A5EE-E0B3-4A85-B764-A872E77BD918}" destId="{E71F2D5D-B2F9-4DA3-A66A-9C6CCF024E35}" srcOrd="1" destOrd="0" presId="urn:microsoft.com/office/officeart/2016/7/layout/AccentHomeChevronProcess"/>
    <dgm:cxn modelId="{BFE19651-BA6F-4861-AC66-33F319D53F7D}" type="presParOf" srcId="{14B6A5EE-E0B3-4A85-B764-A872E77BD918}" destId="{76F87B8F-7B70-4B8F-BD86-BC83CD9F0297}" srcOrd="2" destOrd="0" presId="urn:microsoft.com/office/officeart/2016/7/layout/AccentHomeChevronProcess"/>
    <dgm:cxn modelId="{98F69F0E-9C66-428E-8A69-C89EADF74318}" type="presParOf" srcId="{14B6A5EE-E0B3-4A85-B764-A872E77BD918}" destId="{05D16F6A-9EB7-4E55-B58D-6F5902C7CC80}" srcOrd="3" destOrd="0" presId="urn:microsoft.com/office/officeart/2016/7/layout/AccentHomeChevronProcess"/>
    <dgm:cxn modelId="{DA6016D0-FF08-42BE-9BDC-FF482682D30D}" type="presParOf" srcId="{783BA2EA-8436-4CCE-A39E-6BCF5238143F}" destId="{6A4F6B20-1C90-450E-965A-C1EB3B417C04}" srcOrd="3" destOrd="0" presId="urn:microsoft.com/office/officeart/2016/7/layout/AccentHomeChevronProcess"/>
    <dgm:cxn modelId="{6EF0D53E-C29F-4657-A617-6C3C35BB9FAE}" type="presParOf" srcId="{783BA2EA-8436-4CCE-A39E-6BCF5238143F}" destId="{D85162A9-E7E1-4DA6-A96C-574B4875794C}" srcOrd="4" destOrd="0" presId="urn:microsoft.com/office/officeart/2016/7/layout/AccentHomeChevronProcess"/>
    <dgm:cxn modelId="{C3DCC376-D230-47A5-B0AF-7BF05A5F988F}" type="presParOf" srcId="{D85162A9-E7E1-4DA6-A96C-574B4875794C}" destId="{5C7AB7EB-E74C-4AF9-873D-5493F7962F03}" srcOrd="0" destOrd="0" presId="urn:microsoft.com/office/officeart/2016/7/layout/AccentHomeChevronProcess"/>
    <dgm:cxn modelId="{3B951B36-7350-4EA2-B9D5-5614563BACC1}" type="presParOf" srcId="{D85162A9-E7E1-4DA6-A96C-574B4875794C}" destId="{FCBE03BB-10EF-463F-ADE9-2490921E2F01}" srcOrd="1" destOrd="0" presId="urn:microsoft.com/office/officeart/2016/7/layout/AccentHomeChevronProcess"/>
    <dgm:cxn modelId="{0DF3A932-41AE-4A1B-B940-4F00F9CF7627}" type="presParOf" srcId="{D85162A9-E7E1-4DA6-A96C-574B4875794C}" destId="{499DECC5-47AF-4CB1-BCD3-F288444FFD05}" srcOrd="2" destOrd="0" presId="urn:microsoft.com/office/officeart/2016/7/layout/AccentHomeChevronProcess"/>
    <dgm:cxn modelId="{959D2AAF-704B-4D08-8294-3790BF74564E}" type="presParOf" srcId="{D85162A9-E7E1-4DA6-A96C-574B4875794C}" destId="{303CC2BE-542F-4C56-82EF-DBD9BE5FA7D0}"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DFDEB4-7774-41AF-985B-4EBCEFB4500A}" type="doc">
      <dgm:prSet loTypeId="urn:microsoft.com/office/officeart/2005/8/layout/hierarchy1" loCatId="hierarchy" qsTypeId="urn:microsoft.com/office/officeart/2005/8/quickstyle/simple4" qsCatId="simple" csTypeId="urn:microsoft.com/office/officeart/2005/8/colors/colorful3" csCatId="colorful" phldr="1"/>
      <dgm:spPr/>
      <dgm:t>
        <a:bodyPr/>
        <a:lstStyle/>
        <a:p>
          <a:endParaRPr lang="en-US"/>
        </a:p>
      </dgm:t>
    </dgm:pt>
    <dgm:pt modelId="{657FD16B-2DB0-459A-ACE4-19087FF9417B}">
      <dgm:prSet phldrT="[Text]" custT="1"/>
      <dgm:spPr/>
      <dgm:t>
        <a:bodyPr/>
        <a:lstStyle/>
        <a:p>
          <a:r>
            <a:rPr lang="en-US" sz="2400" b="1">
              <a:latin typeface="Arial" panose="020B0604020202020204" pitchFamily="34" charset="0"/>
              <a:ea typeface="Tahoma" panose="020B0604030504040204" pitchFamily="34" charset="0"/>
              <a:cs typeface="Arial" panose="020B0604020202020204" pitchFamily="34" charset="0"/>
            </a:rPr>
            <a:t>CƠ SỞ KHOA HỌC CỦA VIỆC ỨNG DỤNG VI SINH VẬT TRONG THỰC TIỄN</a:t>
          </a:r>
          <a:endParaRPr lang="en-US" sz="2400">
            <a:latin typeface="Arial" panose="020B0604020202020204" pitchFamily="34" charset="0"/>
            <a:cs typeface="Arial" panose="020B0604020202020204" pitchFamily="34" charset="0"/>
          </a:endParaRPr>
        </a:p>
      </dgm:t>
    </dgm:pt>
    <dgm:pt modelId="{1F39A38B-811C-46C5-9CCA-A624DE5E2E8E}" type="parTrans" cxnId="{5340510E-8772-4B32-8B50-12FC0ABB7A72}">
      <dgm:prSet/>
      <dgm:spPr/>
      <dgm:t>
        <a:bodyPr/>
        <a:lstStyle/>
        <a:p>
          <a:endParaRPr lang="en-US"/>
        </a:p>
      </dgm:t>
    </dgm:pt>
    <dgm:pt modelId="{988B12E9-2026-48B8-9F5F-B094D4EF22D4}" type="sibTrans" cxnId="{5340510E-8772-4B32-8B50-12FC0ABB7A72}">
      <dgm:prSet/>
      <dgm:spPr/>
      <dgm:t>
        <a:bodyPr/>
        <a:lstStyle/>
        <a:p>
          <a:endParaRPr lang="en-US"/>
        </a:p>
      </dgm:t>
    </dgm:pt>
    <dgm:pt modelId="{9246AA55-3A22-4AAB-920E-BAC11932D3B4}">
      <dgm:prSet phldrT="[Text]" custT="1"/>
      <dgm:spPr/>
      <dgm:t>
        <a:bodyPr/>
        <a:lstStyle/>
        <a:p>
          <a:r>
            <a:rPr lang="en-US" sz="2000">
              <a:latin typeface="Arial" panose="020B0604020202020204" pitchFamily="34" charset="0"/>
              <a:cs typeface="Arial" panose="020B0604020202020204" pitchFamily="34" charset="0"/>
            </a:rPr>
            <a:t>Vi sinh vật có khả năng tiết ra enzyme để phân giải các chất</a:t>
          </a:r>
        </a:p>
      </dgm:t>
    </dgm:pt>
    <dgm:pt modelId="{4D076D77-BA44-44FF-891D-BB3CB1074302}" type="parTrans" cxnId="{F83803D0-BD26-4073-AF82-F252CC8C4D59}">
      <dgm:prSet/>
      <dgm:spPr/>
      <dgm:t>
        <a:bodyPr/>
        <a:lstStyle/>
        <a:p>
          <a:endParaRPr lang="en-US"/>
        </a:p>
      </dgm:t>
    </dgm:pt>
    <dgm:pt modelId="{599EB171-B3B3-460E-92EC-3E362C96F425}" type="sibTrans" cxnId="{F83803D0-BD26-4073-AF82-F252CC8C4D59}">
      <dgm:prSet/>
      <dgm:spPr/>
      <dgm:t>
        <a:bodyPr/>
        <a:lstStyle/>
        <a:p>
          <a:endParaRPr lang="en-US"/>
        </a:p>
      </dgm:t>
    </dgm:pt>
    <dgm:pt modelId="{77DBCB68-68F6-4485-87AB-E2243AC25090}">
      <dgm:prSet phldrT="[Text]" custT="1"/>
      <dgm:spPr/>
      <dgm:t>
        <a:bodyPr/>
        <a:lstStyle/>
        <a:p>
          <a:r>
            <a:rPr lang="en-US" sz="1600">
              <a:latin typeface="Arial" panose="020B0604020202020204" pitchFamily="34" charset="0"/>
              <a:cs typeface="Arial" panose="020B0604020202020204" pitchFamily="34" charset="0"/>
            </a:rPr>
            <a:t>Công nghệ tái tổ hợp</a:t>
          </a:r>
        </a:p>
      </dgm:t>
    </dgm:pt>
    <dgm:pt modelId="{655F322C-7DC5-4985-98F5-C676E73F75F4}" type="parTrans" cxnId="{F1283748-43FB-4845-BD12-F83E5355EC07}">
      <dgm:prSet/>
      <dgm:spPr/>
      <dgm:t>
        <a:bodyPr/>
        <a:lstStyle/>
        <a:p>
          <a:endParaRPr lang="en-US"/>
        </a:p>
      </dgm:t>
    </dgm:pt>
    <dgm:pt modelId="{94FDD83F-E40E-4A2B-9BF6-975C97E83EE9}" type="sibTrans" cxnId="{F1283748-43FB-4845-BD12-F83E5355EC07}">
      <dgm:prSet/>
      <dgm:spPr/>
      <dgm:t>
        <a:bodyPr/>
        <a:lstStyle/>
        <a:p>
          <a:endParaRPr lang="en-US"/>
        </a:p>
      </dgm:t>
    </dgm:pt>
    <dgm:pt modelId="{93FA6540-6AF1-4B50-A026-017C8AC906A4}">
      <dgm:prSet phldrT="[Text]" custT="1"/>
      <dgm:spPr/>
      <dgm:t>
        <a:bodyPr/>
        <a:lstStyle/>
        <a:p>
          <a:r>
            <a:rPr lang="en-US" sz="2000">
              <a:latin typeface="Arial" panose="020B0604020202020204" pitchFamily="34" charset="0"/>
              <a:cs typeface="Arial" panose="020B0604020202020204" pitchFamily="34" charset="0"/>
            </a:rPr>
            <a:t>Tạo ra chất gây độc hại cho côn trùng</a:t>
          </a:r>
        </a:p>
      </dgm:t>
    </dgm:pt>
    <dgm:pt modelId="{5086F697-6A6E-47F1-8608-8E6391E06203}" type="parTrans" cxnId="{F86EC783-9177-40E6-9B27-F8E2BE9F8E4B}">
      <dgm:prSet/>
      <dgm:spPr/>
      <dgm:t>
        <a:bodyPr/>
        <a:lstStyle/>
        <a:p>
          <a:endParaRPr lang="en-US"/>
        </a:p>
      </dgm:t>
    </dgm:pt>
    <dgm:pt modelId="{5BDB1484-8896-4CCD-A68F-B5E173D08D95}" type="sibTrans" cxnId="{F86EC783-9177-40E6-9B27-F8E2BE9F8E4B}">
      <dgm:prSet/>
      <dgm:spPr/>
      <dgm:t>
        <a:bodyPr/>
        <a:lstStyle/>
        <a:p>
          <a:endParaRPr lang="en-US"/>
        </a:p>
      </dgm:t>
    </dgm:pt>
    <dgm:pt modelId="{D633926A-7DB5-4EE5-B51A-15F87E8B4183}">
      <dgm:prSet phldrT="[Text]" custT="1"/>
      <dgm:spPr/>
      <dgm:t>
        <a:bodyPr/>
        <a:lstStyle/>
        <a:p>
          <a:r>
            <a:rPr lang="en-US" sz="1600">
              <a:latin typeface="Arial" panose="020B0604020202020204" pitchFamily="34" charset="0"/>
              <a:cs typeface="Arial" panose="020B0604020202020204" pitchFamily="34" charset="0"/>
            </a:rPr>
            <a:t>Sản xuất thuốc trừ sâu sinh học</a:t>
          </a:r>
        </a:p>
      </dgm:t>
    </dgm:pt>
    <dgm:pt modelId="{073AE4E5-05BD-4F2C-A0B1-9B51B2A24DDD}" type="parTrans" cxnId="{B670EB3F-CFEE-477A-8C19-835CBA25CE65}">
      <dgm:prSet/>
      <dgm:spPr/>
      <dgm:t>
        <a:bodyPr/>
        <a:lstStyle/>
        <a:p>
          <a:endParaRPr lang="en-US"/>
        </a:p>
      </dgm:t>
    </dgm:pt>
    <dgm:pt modelId="{885ED040-9ECE-4E09-9918-F36B55040E9F}" type="sibTrans" cxnId="{B670EB3F-CFEE-477A-8C19-835CBA25CE65}">
      <dgm:prSet/>
      <dgm:spPr/>
      <dgm:t>
        <a:bodyPr/>
        <a:lstStyle/>
        <a:p>
          <a:endParaRPr lang="en-US"/>
        </a:p>
      </dgm:t>
    </dgm:pt>
    <dgm:pt modelId="{64CDDDDF-434D-4D03-8370-C325FE881E40}">
      <dgm:prSet phldrT="[Text]" custT="1"/>
      <dgm:spPr/>
      <dgm:t>
        <a:bodyPr/>
        <a:lstStyle/>
        <a:p>
          <a:r>
            <a:rPr lang="en-US" sz="2000">
              <a:latin typeface="Arial" panose="020B0604020202020204" pitchFamily="34" charset="0"/>
              <a:cs typeface="Arial" panose="020B0604020202020204" pitchFamily="34" charset="0"/>
            </a:rPr>
            <a:t>Làm kháng nguyên</a:t>
          </a:r>
        </a:p>
      </dgm:t>
    </dgm:pt>
    <dgm:pt modelId="{61738407-5E87-40BF-BC7E-2B106363A63D}" type="parTrans" cxnId="{FEA57640-B14A-476E-8105-B2581698B415}">
      <dgm:prSet/>
      <dgm:spPr/>
      <dgm:t>
        <a:bodyPr/>
        <a:lstStyle/>
        <a:p>
          <a:endParaRPr lang="en-US"/>
        </a:p>
      </dgm:t>
    </dgm:pt>
    <dgm:pt modelId="{ECC8CF15-0CC7-4590-8968-095483F8FD17}" type="sibTrans" cxnId="{FEA57640-B14A-476E-8105-B2581698B415}">
      <dgm:prSet/>
      <dgm:spPr/>
      <dgm:t>
        <a:bodyPr/>
        <a:lstStyle/>
        <a:p>
          <a:endParaRPr lang="en-US"/>
        </a:p>
      </dgm:t>
    </dgm:pt>
    <dgm:pt modelId="{41C911CB-A0B3-489D-9F9B-42DC7636227A}">
      <dgm:prSet phldrT="[Text]" custT="1"/>
      <dgm:spPr/>
      <dgm:t>
        <a:bodyPr/>
        <a:lstStyle/>
        <a:p>
          <a:r>
            <a:rPr lang="en-US" sz="2000">
              <a:latin typeface="Arial" panose="020B0604020202020204" pitchFamily="34" charset="0"/>
              <a:cs typeface="Arial" panose="020B0604020202020204" pitchFamily="34" charset="0"/>
            </a:rPr>
            <a:t>Vi sinh vật có khả năng tự tổng hợp các chất cần thiết</a:t>
          </a:r>
        </a:p>
      </dgm:t>
    </dgm:pt>
    <dgm:pt modelId="{3FF049EC-F233-49E4-A2D1-1EDCF6B4395B}" type="parTrans" cxnId="{130FE35B-40F2-48C7-BBD6-737C6EA667E2}">
      <dgm:prSet/>
      <dgm:spPr/>
      <dgm:t>
        <a:bodyPr/>
        <a:lstStyle/>
        <a:p>
          <a:endParaRPr lang="en-US"/>
        </a:p>
      </dgm:t>
    </dgm:pt>
    <dgm:pt modelId="{1B9AB27C-7390-4142-AD13-5A0F356647AE}" type="sibTrans" cxnId="{130FE35B-40F2-48C7-BBD6-737C6EA667E2}">
      <dgm:prSet/>
      <dgm:spPr/>
      <dgm:t>
        <a:bodyPr/>
        <a:lstStyle/>
        <a:p>
          <a:endParaRPr lang="en-US"/>
        </a:p>
      </dgm:t>
    </dgm:pt>
    <dgm:pt modelId="{34A5C569-6D69-42FC-B945-5B3E01E947C7}">
      <dgm:prSet phldrT="[Text]" custT="1"/>
      <dgm:spPr/>
      <dgm:t>
        <a:bodyPr/>
        <a:lstStyle/>
        <a:p>
          <a:r>
            <a:rPr lang="en-US" sz="2000">
              <a:latin typeface="Arial" panose="020B0604020202020204" pitchFamily="34" charset="0"/>
              <a:cs typeface="Arial" panose="020B0604020202020204" pitchFamily="34" charset="0"/>
            </a:rPr>
            <a:t>Là vector chuyển gen</a:t>
          </a:r>
        </a:p>
      </dgm:t>
    </dgm:pt>
    <dgm:pt modelId="{91B9729E-5D3B-418B-BABE-3605061B1478}" type="parTrans" cxnId="{B79512C1-BA09-4CEA-B32D-ADED8ECB5918}">
      <dgm:prSet/>
      <dgm:spPr/>
      <dgm:t>
        <a:bodyPr/>
        <a:lstStyle/>
        <a:p>
          <a:endParaRPr lang="en-US"/>
        </a:p>
      </dgm:t>
    </dgm:pt>
    <dgm:pt modelId="{F6617A4B-0C47-4FD9-88F3-DC2B08549ADB}" type="sibTrans" cxnId="{B79512C1-BA09-4CEA-B32D-ADED8ECB5918}">
      <dgm:prSet/>
      <dgm:spPr/>
      <dgm:t>
        <a:bodyPr/>
        <a:lstStyle/>
        <a:p>
          <a:endParaRPr lang="en-US"/>
        </a:p>
      </dgm:t>
    </dgm:pt>
    <dgm:pt modelId="{8ED1D422-C171-4712-AFB9-5DAA3D5923B5}">
      <dgm:prSet phldrT="[Text]" custT="1"/>
      <dgm:spPr/>
      <dgm:t>
        <a:bodyPr/>
        <a:lstStyle/>
        <a:p>
          <a:r>
            <a:rPr lang="en-US" sz="2000">
              <a:latin typeface="Arial" panose="020B0604020202020204" pitchFamily="34" charset="0"/>
              <a:cs typeface="Arial" panose="020B0604020202020204" pitchFamily="34" charset="0"/>
            </a:rPr>
            <a:t>Tạo chất dinh dưỡng cho cây trồng</a:t>
          </a:r>
        </a:p>
      </dgm:t>
    </dgm:pt>
    <dgm:pt modelId="{EDD41A2D-A4E4-4891-A82C-CF00F3B5CAAE}" type="parTrans" cxnId="{480CE6AE-EE40-4A44-94B3-78C6AC6DC795}">
      <dgm:prSet/>
      <dgm:spPr/>
      <dgm:t>
        <a:bodyPr/>
        <a:lstStyle/>
        <a:p>
          <a:endParaRPr lang="en-US"/>
        </a:p>
      </dgm:t>
    </dgm:pt>
    <dgm:pt modelId="{56F8607B-7DDA-4B72-9230-924A321D85B1}" type="sibTrans" cxnId="{480CE6AE-EE40-4A44-94B3-78C6AC6DC795}">
      <dgm:prSet/>
      <dgm:spPr/>
      <dgm:t>
        <a:bodyPr/>
        <a:lstStyle/>
        <a:p>
          <a:endParaRPr lang="en-US"/>
        </a:p>
      </dgm:t>
    </dgm:pt>
    <dgm:pt modelId="{2BB00328-7F73-4F4B-A2E9-6BE77CB1F534}">
      <dgm:prSet phldrT="[Text]" custT="1"/>
      <dgm:spPr/>
      <dgm:t>
        <a:bodyPr/>
        <a:lstStyle/>
        <a:p>
          <a:r>
            <a:rPr lang="en-US" sz="2000">
              <a:latin typeface="Arial" panose="020B0604020202020204" pitchFamily="34" charset="0"/>
              <a:cs typeface="Arial" panose="020B0604020202020204" pitchFamily="34" charset="0"/>
            </a:rPr>
            <a:t>Giới hạn sinh trưởng</a:t>
          </a:r>
        </a:p>
      </dgm:t>
    </dgm:pt>
    <dgm:pt modelId="{5B3AFCB8-0715-42E4-B9B4-C8C2550707B4}" type="parTrans" cxnId="{B6540B43-8FA2-45EE-A439-5694B827A7A0}">
      <dgm:prSet/>
      <dgm:spPr/>
      <dgm:t>
        <a:bodyPr/>
        <a:lstStyle/>
        <a:p>
          <a:endParaRPr lang="en-US"/>
        </a:p>
      </dgm:t>
    </dgm:pt>
    <dgm:pt modelId="{3395309E-129D-40DA-9B52-3BAA5E94DB20}" type="sibTrans" cxnId="{B6540B43-8FA2-45EE-A439-5694B827A7A0}">
      <dgm:prSet/>
      <dgm:spPr/>
      <dgm:t>
        <a:bodyPr/>
        <a:lstStyle/>
        <a:p>
          <a:endParaRPr lang="en-US"/>
        </a:p>
      </dgm:t>
    </dgm:pt>
    <dgm:pt modelId="{55F4E133-5668-4525-8876-F14B5C95B086}">
      <dgm:prSet custT="1"/>
      <dgm:spPr/>
      <dgm:t>
        <a:bodyPr/>
        <a:lstStyle/>
        <a:p>
          <a:r>
            <a:rPr lang="en-US" sz="1600">
              <a:latin typeface="Arial" panose="020B0604020202020204" pitchFamily="34" charset="0"/>
              <a:cs typeface="Arial" panose="020B0604020202020204" pitchFamily="34" charset="0"/>
            </a:rPr>
            <a:t>Xử lí ô nhiễm môi trường, sản xuất nước mắm, nước tương, …</a:t>
          </a:r>
        </a:p>
      </dgm:t>
    </dgm:pt>
    <dgm:pt modelId="{C71DDEC0-ECA6-4250-AC04-66EDE3C4EEED}" type="parTrans" cxnId="{A2AD2F36-6EE3-4A9E-BE49-4AF43FC9F158}">
      <dgm:prSet/>
      <dgm:spPr/>
      <dgm:t>
        <a:bodyPr/>
        <a:lstStyle/>
        <a:p>
          <a:endParaRPr lang="en-US"/>
        </a:p>
      </dgm:t>
    </dgm:pt>
    <dgm:pt modelId="{5980F780-3C66-4631-8685-571B9BBF4CBA}" type="sibTrans" cxnId="{A2AD2F36-6EE3-4A9E-BE49-4AF43FC9F158}">
      <dgm:prSet/>
      <dgm:spPr/>
      <dgm:t>
        <a:bodyPr/>
        <a:lstStyle/>
        <a:p>
          <a:endParaRPr lang="en-US"/>
        </a:p>
      </dgm:t>
    </dgm:pt>
    <dgm:pt modelId="{DD09B06F-4862-4982-988F-A0A9F316A0B4}">
      <dgm:prSet custT="1"/>
      <dgm:spPr/>
      <dgm:t>
        <a:bodyPr/>
        <a:lstStyle/>
        <a:p>
          <a:r>
            <a:rPr lang="en-US" sz="1600">
              <a:latin typeface="Arial" panose="020B0604020202020204" pitchFamily="34" charset="0"/>
              <a:cs typeface="Arial" panose="020B0604020202020204" pitchFamily="34" charset="0"/>
            </a:rPr>
            <a:t>Sản xuất phân bón vi sinh</a:t>
          </a:r>
        </a:p>
      </dgm:t>
    </dgm:pt>
    <dgm:pt modelId="{575358C0-709F-4A4F-AC72-FEE09E4E3BAB}" type="parTrans" cxnId="{7C2CBE70-70FE-4205-8119-E975E2D838CC}">
      <dgm:prSet/>
      <dgm:spPr/>
      <dgm:t>
        <a:bodyPr/>
        <a:lstStyle/>
        <a:p>
          <a:endParaRPr lang="en-US"/>
        </a:p>
      </dgm:t>
    </dgm:pt>
    <dgm:pt modelId="{D73C6498-A43B-4352-8746-08D922ADCDA1}" type="sibTrans" cxnId="{7C2CBE70-70FE-4205-8119-E975E2D838CC}">
      <dgm:prSet/>
      <dgm:spPr/>
      <dgm:t>
        <a:bodyPr/>
        <a:lstStyle/>
        <a:p>
          <a:endParaRPr lang="en-US"/>
        </a:p>
      </dgm:t>
    </dgm:pt>
    <dgm:pt modelId="{A3275492-698B-40AA-83AE-87C323DA7E35}">
      <dgm:prSet custT="1"/>
      <dgm:spPr/>
      <dgm:t>
        <a:bodyPr/>
        <a:lstStyle/>
        <a:p>
          <a:r>
            <a:rPr lang="en-US" sz="1600">
              <a:latin typeface="Arial" panose="020B0604020202020204" pitchFamily="34" charset="0"/>
              <a:cs typeface="Arial" panose="020B0604020202020204" pitchFamily="34" charset="0"/>
            </a:rPr>
            <a:t>Tiêu diệt/ức chế vsv gây bệnh, bảo quản thực phẩm</a:t>
          </a:r>
        </a:p>
      </dgm:t>
    </dgm:pt>
    <dgm:pt modelId="{5BEA52DB-C59A-44E7-A9F5-ECD3F78843EF}" type="parTrans" cxnId="{83CD0226-DFA0-469B-88B1-A5F0C902C0D5}">
      <dgm:prSet/>
      <dgm:spPr/>
      <dgm:t>
        <a:bodyPr/>
        <a:lstStyle/>
        <a:p>
          <a:endParaRPr lang="en-US"/>
        </a:p>
      </dgm:t>
    </dgm:pt>
    <dgm:pt modelId="{ED552DCF-BDF9-4654-A916-33C217F9CCF2}" type="sibTrans" cxnId="{83CD0226-DFA0-469B-88B1-A5F0C902C0D5}">
      <dgm:prSet/>
      <dgm:spPr/>
      <dgm:t>
        <a:bodyPr/>
        <a:lstStyle/>
        <a:p>
          <a:endParaRPr lang="en-US"/>
        </a:p>
      </dgm:t>
    </dgm:pt>
    <dgm:pt modelId="{811204E0-B5E8-42BE-936E-F742FBC084E4}">
      <dgm:prSet custT="1"/>
      <dgm:spPr/>
      <dgm:t>
        <a:bodyPr/>
        <a:lstStyle/>
        <a:p>
          <a:r>
            <a:rPr lang="en-US" sz="1600">
              <a:latin typeface="Arial" panose="020B0604020202020204" pitchFamily="34" charset="0"/>
              <a:cs typeface="Arial" panose="020B0604020202020204" pitchFamily="34" charset="0"/>
            </a:rPr>
            <a:t>Sản xuất protein đơn bào, kháng sinh, amino acid quý</a:t>
          </a:r>
        </a:p>
      </dgm:t>
    </dgm:pt>
    <dgm:pt modelId="{8AEF80B1-3F19-4F90-8139-CF98BF7CB70A}" type="parTrans" cxnId="{D2F54111-9111-4409-BC70-55385644C049}">
      <dgm:prSet/>
      <dgm:spPr/>
      <dgm:t>
        <a:bodyPr/>
        <a:lstStyle/>
        <a:p>
          <a:endParaRPr lang="en-US"/>
        </a:p>
      </dgm:t>
    </dgm:pt>
    <dgm:pt modelId="{8D929D0A-97A0-4F54-B20C-8FD3438D4843}" type="sibTrans" cxnId="{D2F54111-9111-4409-BC70-55385644C049}">
      <dgm:prSet/>
      <dgm:spPr/>
      <dgm:t>
        <a:bodyPr/>
        <a:lstStyle/>
        <a:p>
          <a:endParaRPr lang="en-US"/>
        </a:p>
      </dgm:t>
    </dgm:pt>
    <dgm:pt modelId="{E69D16E9-3A73-4C20-A3D7-206669D29870}">
      <dgm:prSet custT="1"/>
      <dgm:spPr/>
      <dgm:t>
        <a:bodyPr/>
        <a:lstStyle/>
        <a:p>
          <a:r>
            <a:rPr lang="en-US" sz="1600">
              <a:latin typeface="Arial" panose="020B0604020202020204" pitchFamily="34" charset="0"/>
              <a:cs typeface="Arial" panose="020B0604020202020204" pitchFamily="34" charset="0"/>
            </a:rPr>
            <a:t>Sản xuất vaccine</a:t>
          </a:r>
        </a:p>
      </dgm:t>
    </dgm:pt>
    <dgm:pt modelId="{08DD567A-1B54-4733-BE62-8FC141927402}" type="parTrans" cxnId="{1800331E-D649-455A-A3AD-CF96BCA6BF9B}">
      <dgm:prSet/>
      <dgm:spPr/>
      <dgm:t>
        <a:bodyPr/>
        <a:lstStyle/>
        <a:p>
          <a:endParaRPr lang="en-US"/>
        </a:p>
      </dgm:t>
    </dgm:pt>
    <dgm:pt modelId="{FEB8F4AC-53E5-4BBB-B9B8-F406DCF39E7F}" type="sibTrans" cxnId="{1800331E-D649-455A-A3AD-CF96BCA6BF9B}">
      <dgm:prSet/>
      <dgm:spPr/>
      <dgm:t>
        <a:bodyPr/>
        <a:lstStyle/>
        <a:p>
          <a:endParaRPr lang="en-US"/>
        </a:p>
      </dgm:t>
    </dgm:pt>
    <dgm:pt modelId="{5B0C551D-C8E7-4E89-81CD-2C630897C756}" type="pres">
      <dgm:prSet presAssocID="{FEDFDEB4-7774-41AF-985B-4EBCEFB4500A}" presName="hierChild1" presStyleCnt="0">
        <dgm:presLayoutVars>
          <dgm:chPref val="1"/>
          <dgm:dir/>
          <dgm:animOne val="branch"/>
          <dgm:animLvl val="lvl"/>
          <dgm:resizeHandles/>
        </dgm:presLayoutVars>
      </dgm:prSet>
      <dgm:spPr/>
      <dgm:t>
        <a:bodyPr/>
        <a:lstStyle/>
        <a:p>
          <a:endParaRPr lang="en-US"/>
        </a:p>
      </dgm:t>
    </dgm:pt>
    <dgm:pt modelId="{BF209711-4AB3-403F-ABFF-0D3A146DE8E7}" type="pres">
      <dgm:prSet presAssocID="{657FD16B-2DB0-459A-ACE4-19087FF9417B}" presName="hierRoot1" presStyleCnt="0"/>
      <dgm:spPr/>
    </dgm:pt>
    <dgm:pt modelId="{4E69B16D-3B31-4E93-B442-6B5E076C20CE}" type="pres">
      <dgm:prSet presAssocID="{657FD16B-2DB0-459A-ACE4-19087FF9417B}" presName="composite" presStyleCnt="0"/>
      <dgm:spPr/>
    </dgm:pt>
    <dgm:pt modelId="{279E3535-2BAA-412C-BCF9-7B3898F1FEF4}" type="pres">
      <dgm:prSet presAssocID="{657FD16B-2DB0-459A-ACE4-19087FF9417B}" presName="background" presStyleLbl="node0" presStyleIdx="0" presStyleCnt="1"/>
      <dgm:spPr/>
    </dgm:pt>
    <dgm:pt modelId="{472A5700-5801-4246-BDDD-7A0B04C9EFD4}" type="pres">
      <dgm:prSet presAssocID="{657FD16B-2DB0-459A-ACE4-19087FF9417B}" presName="text" presStyleLbl="fgAcc0" presStyleIdx="0" presStyleCnt="1" custScaleX="208815" custScaleY="181090" custLinFactNeighborX="-10383" custLinFactNeighborY="-50635">
        <dgm:presLayoutVars>
          <dgm:chPref val="3"/>
        </dgm:presLayoutVars>
      </dgm:prSet>
      <dgm:spPr/>
      <dgm:t>
        <a:bodyPr/>
        <a:lstStyle/>
        <a:p>
          <a:endParaRPr lang="en-US"/>
        </a:p>
      </dgm:t>
    </dgm:pt>
    <dgm:pt modelId="{4E9AC9C3-47B0-444F-A014-09B8E1787D09}" type="pres">
      <dgm:prSet presAssocID="{657FD16B-2DB0-459A-ACE4-19087FF9417B}" presName="hierChild2" presStyleCnt="0"/>
      <dgm:spPr/>
    </dgm:pt>
    <dgm:pt modelId="{2E0F2381-2A61-488E-A105-E055107F68B6}" type="pres">
      <dgm:prSet presAssocID="{4D076D77-BA44-44FF-891D-BB3CB1074302}" presName="Name10" presStyleLbl="parChTrans1D2" presStyleIdx="0" presStyleCnt="7"/>
      <dgm:spPr/>
      <dgm:t>
        <a:bodyPr/>
        <a:lstStyle/>
        <a:p>
          <a:endParaRPr lang="en-US"/>
        </a:p>
      </dgm:t>
    </dgm:pt>
    <dgm:pt modelId="{F5C02B0D-8573-49FD-8C9C-FB2029C993D0}" type="pres">
      <dgm:prSet presAssocID="{9246AA55-3A22-4AAB-920E-BAC11932D3B4}" presName="hierRoot2" presStyleCnt="0"/>
      <dgm:spPr/>
    </dgm:pt>
    <dgm:pt modelId="{345F8466-AA61-447A-95CC-198DA1F43B70}" type="pres">
      <dgm:prSet presAssocID="{9246AA55-3A22-4AAB-920E-BAC11932D3B4}" presName="composite2" presStyleCnt="0"/>
      <dgm:spPr/>
    </dgm:pt>
    <dgm:pt modelId="{D91FA3C9-4911-4DB3-8A86-7A981B5DA2C5}" type="pres">
      <dgm:prSet presAssocID="{9246AA55-3A22-4AAB-920E-BAC11932D3B4}" presName="background2" presStyleLbl="node2" presStyleIdx="0" presStyleCnt="7"/>
      <dgm:spPr/>
    </dgm:pt>
    <dgm:pt modelId="{9EB0738A-DC14-436A-A9FB-CEC10E02D38F}" type="pres">
      <dgm:prSet presAssocID="{9246AA55-3A22-4AAB-920E-BAC11932D3B4}" presName="text2" presStyleLbl="fgAcc2" presStyleIdx="0" presStyleCnt="7" custScaleY="226223">
        <dgm:presLayoutVars>
          <dgm:chPref val="3"/>
        </dgm:presLayoutVars>
      </dgm:prSet>
      <dgm:spPr/>
      <dgm:t>
        <a:bodyPr/>
        <a:lstStyle/>
        <a:p>
          <a:endParaRPr lang="en-US"/>
        </a:p>
      </dgm:t>
    </dgm:pt>
    <dgm:pt modelId="{AF4053BE-EB79-43B8-8E5A-75FE2640443F}" type="pres">
      <dgm:prSet presAssocID="{9246AA55-3A22-4AAB-920E-BAC11932D3B4}" presName="hierChild3" presStyleCnt="0"/>
      <dgm:spPr/>
    </dgm:pt>
    <dgm:pt modelId="{847C30FE-5369-432F-A804-C4E459CF8EA5}" type="pres">
      <dgm:prSet presAssocID="{C71DDEC0-ECA6-4250-AC04-66EDE3C4EEED}" presName="Name17" presStyleLbl="parChTrans1D3" presStyleIdx="0" presStyleCnt="7"/>
      <dgm:spPr/>
      <dgm:t>
        <a:bodyPr/>
        <a:lstStyle/>
        <a:p>
          <a:endParaRPr lang="en-US"/>
        </a:p>
      </dgm:t>
    </dgm:pt>
    <dgm:pt modelId="{5DBF1058-F967-40F6-899A-B85F6632CCE9}" type="pres">
      <dgm:prSet presAssocID="{55F4E133-5668-4525-8876-F14B5C95B086}" presName="hierRoot3" presStyleCnt="0"/>
      <dgm:spPr/>
    </dgm:pt>
    <dgm:pt modelId="{45566E7F-BE45-4DDD-A4CE-08EF42F25127}" type="pres">
      <dgm:prSet presAssocID="{55F4E133-5668-4525-8876-F14B5C95B086}" presName="composite3" presStyleCnt="0"/>
      <dgm:spPr/>
    </dgm:pt>
    <dgm:pt modelId="{3F9FAE23-D438-489B-B2A2-BC620C398E9D}" type="pres">
      <dgm:prSet presAssocID="{55F4E133-5668-4525-8876-F14B5C95B086}" presName="background3" presStyleLbl="node3" presStyleIdx="0" presStyleCnt="7"/>
      <dgm:spPr/>
    </dgm:pt>
    <dgm:pt modelId="{941A5B49-6D46-45E7-9FCB-1045E36B5D92}" type="pres">
      <dgm:prSet presAssocID="{55F4E133-5668-4525-8876-F14B5C95B086}" presName="text3" presStyleLbl="fgAcc3" presStyleIdx="0" presStyleCnt="7" custScaleY="157920">
        <dgm:presLayoutVars>
          <dgm:chPref val="3"/>
        </dgm:presLayoutVars>
      </dgm:prSet>
      <dgm:spPr/>
      <dgm:t>
        <a:bodyPr/>
        <a:lstStyle/>
        <a:p>
          <a:endParaRPr lang="en-US"/>
        </a:p>
      </dgm:t>
    </dgm:pt>
    <dgm:pt modelId="{9F186572-AB63-4C22-BC36-9CF370E929C3}" type="pres">
      <dgm:prSet presAssocID="{55F4E133-5668-4525-8876-F14B5C95B086}" presName="hierChild4" presStyleCnt="0"/>
      <dgm:spPr/>
    </dgm:pt>
    <dgm:pt modelId="{850E857B-9BA5-4AE8-B5BC-FD7F4C7D6C51}" type="pres">
      <dgm:prSet presAssocID="{EDD41A2D-A4E4-4891-A82C-CF00F3B5CAAE}" presName="Name10" presStyleLbl="parChTrans1D2" presStyleIdx="1" presStyleCnt="7"/>
      <dgm:spPr/>
      <dgm:t>
        <a:bodyPr/>
        <a:lstStyle/>
        <a:p>
          <a:endParaRPr lang="en-US"/>
        </a:p>
      </dgm:t>
    </dgm:pt>
    <dgm:pt modelId="{19A67118-8DFE-4681-B654-030D4968CBA3}" type="pres">
      <dgm:prSet presAssocID="{8ED1D422-C171-4712-AFB9-5DAA3D5923B5}" presName="hierRoot2" presStyleCnt="0"/>
      <dgm:spPr/>
    </dgm:pt>
    <dgm:pt modelId="{6B4170BE-2DAB-493F-BEA3-3F4EE66FC173}" type="pres">
      <dgm:prSet presAssocID="{8ED1D422-C171-4712-AFB9-5DAA3D5923B5}" presName="composite2" presStyleCnt="0"/>
      <dgm:spPr/>
    </dgm:pt>
    <dgm:pt modelId="{D51EBB44-B579-4036-98A5-4C3BDF94EC3A}" type="pres">
      <dgm:prSet presAssocID="{8ED1D422-C171-4712-AFB9-5DAA3D5923B5}" presName="background2" presStyleLbl="node2" presStyleIdx="1" presStyleCnt="7"/>
      <dgm:spPr/>
    </dgm:pt>
    <dgm:pt modelId="{C68DBBC3-1D5B-4DC1-8BAD-443E28EDB75C}" type="pres">
      <dgm:prSet presAssocID="{8ED1D422-C171-4712-AFB9-5DAA3D5923B5}" presName="text2" presStyleLbl="fgAcc2" presStyleIdx="1" presStyleCnt="7" custScaleY="226223">
        <dgm:presLayoutVars>
          <dgm:chPref val="3"/>
        </dgm:presLayoutVars>
      </dgm:prSet>
      <dgm:spPr/>
      <dgm:t>
        <a:bodyPr/>
        <a:lstStyle/>
        <a:p>
          <a:endParaRPr lang="en-US"/>
        </a:p>
      </dgm:t>
    </dgm:pt>
    <dgm:pt modelId="{6732CFCC-D626-4C9D-B8B0-F533D380D633}" type="pres">
      <dgm:prSet presAssocID="{8ED1D422-C171-4712-AFB9-5DAA3D5923B5}" presName="hierChild3" presStyleCnt="0"/>
      <dgm:spPr/>
    </dgm:pt>
    <dgm:pt modelId="{EFD9B391-5A1C-4A62-9774-DF00554B6522}" type="pres">
      <dgm:prSet presAssocID="{575358C0-709F-4A4F-AC72-FEE09E4E3BAB}" presName="Name17" presStyleLbl="parChTrans1D3" presStyleIdx="1" presStyleCnt="7"/>
      <dgm:spPr/>
      <dgm:t>
        <a:bodyPr/>
        <a:lstStyle/>
        <a:p>
          <a:endParaRPr lang="en-US"/>
        </a:p>
      </dgm:t>
    </dgm:pt>
    <dgm:pt modelId="{A20A32B1-6D61-40A3-9EC9-174028AB49E3}" type="pres">
      <dgm:prSet presAssocID="{DD09B06F-4862-4982-988F-A0A9F316A0B4}" presName="hierRoot3" presStyleCnt="0"/>
      <dgm:spPr/>
    </dgm:pt>
    <dgm:pt modelId="{DCF145C0-9C4E-4244-B534-6B1553A64CEF}" type="pres">
      <dgm:prSet presAssocID="{DD09B06F-4862-4982-988F-A0A9F316A0B4}" presName="composite3" presStyleCnt="0"/>
      <dgm:spPr/>
    </dgm:pt>
    <dgm:pt modelId="{48888DCC-8C55-423B-9A64-A7E7717BFDB1}" type="pres">
      <dgm:prSet presAssocID="{DD09B06F-4862-4982-988F-A0A9F316A0B4}" presName="background3" presStyleLbl="node3" presStyleIdx="1" presStyleCnt="7"/>
      <dgm:spPr/>
    </dgm:pt>
    <dgm:pt modelId="{9160683C-883C-42F2-9369-79DD50FE3189}" type="pres">
      <dgm:prSet presAssocID="{DD09B06F-4862-4982-988F-A0A9F316A0B4}" presName="text3" presStyleLbl="fgAcc3" presStyleIdx="1" presStyleCnt="7" custScaleY="157920">
        <dgm:presLayoutVars>
          <dgm:chPref val="3"/>
        </dgm:presLayoutVars>
      </dgm:prSet>
      <dgm:spPr/>
      <dgm:t>
        <a:bodyPr/>
        <a:lstStyle/>
        <a:p>
          <a:endParaRPr lang="en-US"/>
        </a:p>
      </dgm:t>
    </dgm:pt>
    <dgm:pt modelId="{831226D1-9AF2-4B00-BEF0-530D6581A6CD}" type="pres">
      <dgm:prSet presAssocID="{DD09B06F-4862-4982-988F-A0A9F316A0B4}" presName="hierChild4" presStyleCnt="0"/>
      <dgm:spPr/>
    </dgm:pt>
    <dgm:pt modelId="{D0B003E4-5A6F-4941-9B17-7CA2B3D3F839}" type="pres">
      <dgm:prSet presAssocID="{5B3AFCB8-0715-42E4-B9B4-C8C2550707B4}" presName="Name10" presStyleLbl="parChTrans1D2" presStyleIdx="2" presStyleCnt="7"/>
      <dgm:spPr/>
      <dgm:t>
        <a:bodyPr/>
        <a:lstStyle/>
        <a:p>
          <a:endParaRPr lang="en-US"/>
        </a:p>
      </dgm:t>
    </dgm:pt>
    <dgm:pt modelId="{A3A69884-4112-493D-8812-AEDE65A1993F}" type="pres">
      <dgm:prSet presAssocID="{2BB00328-7F73-4F4B-A2E9-6BE77CB1F534}" presName="hierRoot2" presStyleCnt="0"/>
      <dgm:spPr/>
    </dgm:pt>
    <dgm:pt modelId="{26591520-F8EA-44BB-A7D4-D8F3918E6D3B}" type="pres">
      <dgm:prSet presAssocID="{2BB00328-7F73-4F4B-A2E9-6BE77CB1F534}" presName="composite2" presStyleCnt="0"/>
      <dgm:spPr/>
    </dgm:pt>
    <dgm:pt modelId="{8099E4D5-45B4-47E0-B679-A87E904A8E47}" type="pres">
      <dgm:prSet presAssocID="{2BB00328-7F73-4F4B-A2E9-6BE77CB1F534}" presName="background2" presStyleLbl="node2" presStyleIdx="2" presStyleCnt="7"/>
      <dgm:spPr/>
    </dgm:pt>
    <dgm:pt modelId="{F6DDAC67-CCA1-4388-8A45-6D9EA525DB9A}" type="pres">
      <dgm:prSet presAssocID="{2BB00328-7F73-4F4B-A2E9-6BE77CB1F534}" presName="text2" presStyleLbl="fgAcc2" presStyleIdx="2" presStyleCnt="7" custScaleY="226223">
        <dgm:presLayoutVars>
          <dgm:chPref val="3"/>
        </dgm:presLayoutVars>
      </dgm:prSet>
      <dgm:spPr/>
      <dgm:t>
        <a:bodyPr/>
        <a:lstStyle/>
        <a:p>
          <a:endParaRPr lang="en-US"/>
        </a:p>
      </dgm:t>
    </dgm:pt>
    <dgm:pt modelId="{A4E1B9EC-8932-419A-AFB3-3286CCA6E239}" type="pres">
      <dgm:prSet presAssocID="{2BB00328-7F73-4F4B-A2E9-6BE77CB1F534}" presName="hierChild3" presStyleCnt="0"/>
      <dgm:spPr/>
    </dgm:pt>
    <dgm:pt modelId="{4746993D-B0E6-414C-8246-736E27DE547F}" type="pres">
      <dgm:prSet presAssocID="{5BEA52DB-C59A-44E7-A9F5-ECD3F78843EF}" presName="Name17" presStyleLbl="parChTrans1D3" presStyleIdx="2" presStyleCnt="7"/>
      <dgm:spPr/>
      <dgm:t>
        <a:bodyPr/>
        <a:lstStyle/>
        <a:p>
          <a:endParaRPr lang="en-US"/>
        </a:p>
      </dgm:t>
    </dgm:pt>
    <dgm:pt modelId="{30B6A3AD-E8DE-4F88-AAA2-DE0CE438871C}" type="pres">
      <dgm:prSet presAssocID="{A3275492-698B-40AA-83AE-87C323DA7E35}" presName="hierRoot3" presStyleCnt="0"/>
      <dgm:spPr/>
    </dgm:pt>
    <dgm:pt modelId="{49F93E68-D4E8-4B97-BEF2-509E1594E96F}" type="pres">
      <dgm:prSet presAssocID="{A3275492-698B-40AA-83AE-87C323DA7E35}" presName="composite3" presStyleCnt="0"/>
      <dgm:spPr/>
    </dgm:pt>
    <dgm:pt modelId="{80918B40-F78C-4952-8830-226C53DD47E2}" type="pres">
      <dgm:prSet presAssocID="{A3275492-698B-40AA-83AE-87C323DA7E35}" presName="background3" presStyleLbl="node3" presStyleIdx="2" presStyleCnt="7"/>
      <dgm:spPr/>
    </dgm:pt>
    <dgm:pt modelId="{291C6587-0183-4FF5-858A-156E02964275}" type="pres">
      <dgm:prSet presAssocID="{A3275492-698B-40AA-83AE-87C323DA7E35}" presName="text3" presStyleLbl="fgAcc3" presStyleIdx="2" presStyleCnt="7" custScaleY="157920">
        <dgm:presLayoutVars>
          <dgm:chPref val="3"/>
        </dgm:presLayoutVars>
      </dgm:prSet>
      <dgm:spPr/>
      <dgm:t>
        <a:bodyPr/>
        <a:lstStyle/>
        <a:p>
          <a:endParaRPr lang="en-US"/>
        </a:p>
      </dgm:t>
    </dgm:pt>
    <dgm:pt modelId="{0D469AB5-79E2-41F3-A213-7FDAE36AEF3A}" type="pres">
      <dgm:prSet presAssocID="{A3275492-698B-40AA-83AE-87C323DA7E35}" presName="hierChild4" presStyleCnt="0"/>
      <dgm:spPr/>
    </dgm:pt>
    <dgm:pt modelId="{44CC60B8-119C-4A23-8F3E-E1AF607FD6FB}" type="pres">
      <dgm:prSet presAssocID="{3FF049EC-F233-49E4-A2D1-1EDCF6B4395B}" presName="Name10" presStyleLbl="parChTrans1D2" presStyleIdx="3" presStyleCnt="7"/>
      <dgm:spPr/>
      <dgm:t>
        <a:bodyPr/>
        <a:lstStyle/>
        <a:p>
          <a:endParaRPr lang="en-US"/>
        </a:p>
      </dgm:t>
    </dgm:pt>
    <dgm:pt modelId="{204698F1-A9E0-4F8C-8D7F-39507D3035EB}" type="pres">
      <dgm:prSet presAssocID="{41C911CB-A0B3-489D-9F9B-42DC7636227A}" presName="hierRoot2" presStyleCnt="0"/>
      <dgm:spPr/>
    </dgm:pt>
    <dgm:pt modelId="{8B7E5775-F18D-44D9-9D73-089A8BA3C44C}" type="pres">
      <dgm:prSet presAssocID="{41C911CB-A0B3-489D-9F9B-42DC7636227A}" presName="composite2" presStyleCnt="0"/>
      <dgm:spPr/>
    </dgm:pt>
    <dgm:pt modelId="{AC291200-9358-435A-A427-4157AF141450}" type="pres">
      <dgm:prSet presAssocID="{41C911CB-A0B3-489D-9F9B-42DC7636227A}" presName="background2" presStyleLbl="node2" presStyleIdx="3" presStyleCnt="7"/>
      <dgm:spPr/>
    </dgm:pt>
    <dgm:pt modelId="{331AB589-965D-474D-BBFA-1D2F8D6E7481}" type="pres">
      <dgm:prSet presAssocID="{41C911CB-A0B3-489D-9F9B-42DC7636227A}" presName="text2" presStyleLbl="fgAcc2" presStyleIdx="3" presStyleCnt="7" custScaleY="226223">
        <dgm:presLayoutVars>
          <dgm:chPref val="3"/>
        </dgm:presLayoutVars>
      </dgm:prSet>
      <dgm:spPr/>
      <dgm:t>
        <a:bodyPr/>
        <a:lstStyle/>
        <a:p>
          <a:endParaRPr lang="en-US"/>
        </a:p>
      </dgm:t>
    </dgm:pt>
    <dgm:pt modelId="{E3C3C2E3-D53D-41B0-B16D-EFEA0CD494E3}" type="pres">
      <dgm:prSet presAssocID="{41C911CB-A0B3-489D-9F9B-42DC7636227A}" presName="hierChild3" presStyleCnt="0"/>
      <dgm:spPr/>
    </dgm:pt>
    <dgm:pt modelId="{66A21A63-E52A-431A-9263-773604FA3EBF}" type="pres">
      <dgm:prSet presAssocID="{8AEF80B1-3F19-4F90-8139-CF98BF7CB70A}" presName="Name17" presStyleLbl="parChTrans1D3" presStyleIdx="3" presStyleCnt="7"/>
      <dgm:spPr/>
      <dgm:t>
        <a:bodyPr/>
        <a:lstStyle/>
        <a:p>
          <a:endParaRPr lang="en-US"/>
        </a:p>
      </dgm:t>
    </dgm:pt>
    <dgm:pt modelId="{12D6E7DE-30D1-4104-9FF9-5B57BAC0DF61}" type="pres">
      <dgm:prSet presAssocID="{811204E0-B5E8-42BE-936E-F742FBC084E4}" presName="hierRoot3" presStyleCnt="0"/>
      <dgm:spPr/>
    </dgm:pt>
    <dgm:pt modelId="{8429A893-B416-4C67-BEA3-0A53F26CD6EB}" type="pres">
      <dgm:prSet presAssocID="{811204E0-B5E8-42BE-936E-F742FBC084E4}" presName="composite3" presStyleCnt="0"/>
      <dgm:spPr/>
    </dgm:pt>
    <dgm:pt modelId="{19F9A5ED-8FEB-4062-848E-4FA8CF905320}" type="pres">
      <dgm:prSet presAssocID="{811204E0-B5E8-42BE-936E-F742FBC084E4}" presName="background3" presStyleLbl="node3" presStyleIdx="3" presStyleCnt="7"/>
      <dgm:spPr/>
    </dgm:pt>
    <dgm:pt modelId="{6C1BCB72-65E0-4CFC-82DF-A19E844832FF}" type="pres">
      <dgm:prSet presAssocID="{811204E0-B5E8-42BE-936E-F742FBC084E4}" presName="text3" presStyleLbl="fgAcc3" presStyleIdx="3" presStyleCnt="7" custScaleY="157920">
        <dgm:presLayoutVars>
          <dgm:chPref val="3"/>
        </dgm:presLayoutVars>
      </dgm:prSet>
      <dgm:spPr/>
      <dgm:t>
        <a:bodyPr/>
        <a:lstStyle/>
        <a:p>
          <a:endParaRPr lang="en-US"/>
        </a:p>
      </dgm:t>
    </dgm:pt>
    <dgm:pt modelId="{D201A0CC-219A-4C0C-BC26-59E7863F30D8}" type="pres">
      <dgm:prSet presAssocID="{811204E0-B5E8-42BE-936E-F742FBC084E4}" presName="hierChild4" presStyleCnt="0"/>
      <dgm:spPr/>
    </dgm:pt>
    <dgm:pt modelId="{B1744CB6-598D-4B5E-B0E3-AB3A8C0C80D3}" type="pres">
      <dgm:prSet presAssocID="{61738407-5E87-40BF-BC7E-2B106363A63D}" presName="Name10" presStyleLbl="parChTrans1D2" presStyleIdx="4" presStyleCnt="7"/>
      <dgm:spPr/>
      <dgm:t>
        <a:bodyPr/>
        <a:lstStyle/>
        <a:p>
          <a:endParaRPr lang="en-US"/>
        </a:p>
      </dgm:t>
    </dgm:pt>
    <dgm:pt modelId="{7E774129-CDE2-456F-8C9A-3142051A9284}" type="pres">
      <dgm:prSet presAssocID="{64CDDDDF-434D-4D03-8370-C325FE881E40}" presName="hierRoot2" presStyleCnt="0"/>
      <dgm:spPr/>
    </dgm:pt>
    <dgm:pt modelId="{E3776AFA-53A8-4F13-8C1B-2135A0FF83E8}" type="pres">
      <dgm:prSet presAssocID="{64CDDDDF-434D-4D03-8370-C325FE881E40}" presName="composite2" presStyleCnt="0"/>
      <dgm:spPr/>
    </dgm:pt>
    <dgm:pt modelId="{3F8C08B1-5A60-41D7-98A1-17D65B9B2B7A}" type="pres">
      <dgm:prSet presAssocID="{64CDDDDF-434D-4D03-8370-C325FE881E40}" presName="background2" presStyleLbl="node2" presStyleIdx="4" presStyleCnt="7"/>
      <dgm:spPr/>
    </dgm:pt>
    <dgm:pt modelId="{7B87F675-D10A-48EE-B248-3CE37835DB94}" type="pres">
      <dgm:prSet presAssocID="{64CDDDDF-434D-4D03-8370-C325FE881E40}" presName="text2" presStyleLbl="fgAcc2" presStyleIdx="4" presStyleCnt="7" custScaleY="226223">
        <dgm:presLayoutVars>
          <dgm:chPref val="3"/>
        </dgm:presLayoutVars>
      </dgm:prSet>
      <dgm:spPr/>
      <dgm:t>
        <a:bodyPr/>
        <a:lstStyle/>
        <a:p>
          <a:endParaRPr lang="en-US"/>
        </a:p>
      </dgm:t>
    </dgm:pt>
    <dgm:pt modelId="{6200E38C-54B4-4F41-9F98-702932EF7FBA}" type="pres">
      <dgm:prSet presAssocID="{64CDDDDF-434D-4D03-8370-C325FE881E40}" presName="hierChild3" presStyleCnt="0"/>
      <dgm:spPr/>
    </dgm:pt>
    <dgm:pt modelId="{BB25221A-6608-4DFB-BC8C-8E163FD846A8}" type="pres">
      <dgm:prSet presAssocID="{08DD567A-1B54-4733-BE62-8FC141927402}" presName="Name17" presStyleLbl="parChTrans1D3" presStyleIdx="4" presStyleCnt="7"/>
      <dgm:spPr/>
      <dgm:t>
        <a:bodyPr/>
        <a:lstStyle/>
        <a:p>
          <a:endParaRPr lang="en-US"/>
        </a:p>
      </dgm:t>
    </dgm:pt>
    <dgm:pt modelId="{CF5048C9-C055-417C-B29F-809D0BD62AB1}" type="pres">
      <dgm:prSet presAssocID="{E69D16E9-3A73-4C20-A3D7-206669D29870}" presName="hierRoot3" presStyleCnt="0"/>
      <dgm:spPr/>
    </dgm:pt>
    <dgm:pt modelId="{7F81A3A7-B5CA-4719-B582-0752555B12AC}" type="pres">
      <dgm:prSet presAssocID="{E69D16E9-3A73-4C20-A3D7-206669D29870}" presName="composite3" presStyleCnt="0"/>
      <dgm:spPr/>
    </dgm:pt>
    <dgm:pt modelId="{8F07C64F-1339-460A-877F-7C6E3DD14F87}" type="pres">
      <dgm:prSet presAssocID="{E69D16E9-3A73-4C20-A3D7-206669D29870}" presName="background3" presStyleLbl="node3" presStyleIdx="4" presStyleCnt="7"/>
      <dgm:spPr/>
    </dgm:pt>
    <dgm:pt modelId="{9684F04C-14AC-40B6-A5FF-4436818B7A48}" type="pres">
      <dgm:prSet presAssocID="{E69D16E9-3A73-4C20-A3D7-206669D29870}" presName="text3" presStyleLbl="fgAcc3" presStyleIdx="4" presStyleCnt="7" custScaleY="157920">
        <dgm:presLayoutVars>
          <dgm:chPref val="3"/>
        </dgm:presLayoutVars>
      </dgm:prSet>
      <dgm:spPr/>
      <dgm:t>
        <a:bodyPr/>
        <a:lstStyle/>
        <a:p>
          <a:endParaRPr lang="en-US"/>
        </a:p>
      </dgm:t>
    </dgm:pt>
    <dgm:pt modelId="{47466F96-F8D0-41E3-A1C5-D61A26F9584E}" type="pres">
      <dgm:prSet presAssocID="{E69D16E9-3A73-4C20-A3D7-206669D29870}" presName="hierChild4" presStyleCnt="0"/>
      <dgm:spPr/>
    </dgm:pt>
    <dgm:pt modelId="{B0C769DA-D83E-466C-BD53-2E6F18F80ED4}" type="pres">
      <dgm:prSet presAssocID="{91B9729E-5D3B-418B-BABE-3605061B1478}" presName="Name10" presStyleLbl="parChTrans1D2" presStyleIdx="5" presStyleCnt="7"/>
      <dgm:spPr/>
      <dgm:t>
        <a:bodyPr/>
        <a:lstStyle/>
        <a:p>
          <a:endParaRPr lang="en-US"/>
        </a:p>
      </dgm:t>
    </dgm:pt>
    <dgm:pt modelId="{1C4BB623-3639-438C-AA61-2FF7ADE9A0BC}" type="pres">
      <dgm:prSet presAssocID="{34A5C569-6D69-42FC-B945-5B3E01E947C7}" presName="hierRoot2" presStyleCnt="0"/>
      <dgm:spPr/>
    </dgm:pt>
    <dgm:pt modelId="{95B69327-83C5-4CCE-9415-5E397BA9413A}" type="pres">
      <dgm:prSet presAssocID="{34A5C569-6D69-42FC-B945-5B3E01E947C7}" presName="composite2" presStyleCnt="0"/>
      <dgm:spPr/>
    </dgm:pt>
    <dgm:pt modelId="{D4EF26CC-2D01-45A9-B3F3-1C18E3F62F9C}" type="pres">
      <dgm:prSet presAssocID="{34A5C569-6D69-42FC-B945-5B3E01E947C7}" presName="background2" presStyleLbl="node2" presStyleIdx="5" presStyleCnt="7"/>
      <dgm:spPr/>
    </dgm:pt>
    <dgm:pt modelId="{59EC7176-EE56-431C-92FB-25DC6EAFEAAF}" type="pres">
      <dgm:prSet presAssocID="{34A5C569-6D69-42FC-B945-5B3E01E947C7}" presName="text2" presStyleLbl="fgAcc2" presStyleIdx="5" presStyleCnt="7" custScaleY="226223">
        <dgm:presLayoutVars>
          <dgm:chPref val="3"/>
        </dgm:presLayoutVars>
      </dgm:prSet>
      <dgm:spPr/>
      <dgm:t>
        <a:bodyPr/>
        <a:lstStyle/>
        <a:p>
          <a:endParaRPr lang="en-US"/>
        </a:p>
      </dgm:t>
    </dgm:pt>
    <dgm:pt modelId="{BDF9A584-F352-4FDB-8B62-746711ECC6F9}" type="pres">
      <dgm:prSet presAssocID="{34A5C569-6D69-42FC-B945-5B3E01E947C7}" presName="hierChild3" presStyleCnt="0"/>
      <dgm:spPr/>
    </dgm:pt>
    <dgm:pt modelId="{DCC7325F-2298-4315-893B-A40E51AD3C60}" type="pres">
      <dgm:prSet presAssocID="{655F322C-7DC5-4985-98F5-C676E73F75F4}" presName="Name17" presStyleLbl="parChTrans1D3" presStyleIdx="5" presStyleCnt="7"/>
      <dgm:spPr/>
      <dgm:t>
        <a:bodyPr/>
        <a:lstStyle/>
        <a:p>
          <a:endParaRPr lang="en-US"/>
        </a:p>
      </dgm:t>
    </dgm:pt>
    <dgm:pt modelId="{3E68DFDE-9C0E-452E-802D-902D3ACEE7AF}" type="pres">
      <dgm:prSet presAssocID="{77DBCB68-68F6-4485-87AB-E2243AC25090}" presName="hierRoot3" presStyleCnt="0"/>
      <dgm:spPr/>
    </dgm:pt>
    <dgm:pt modelId="{5139C613-D995-4DFB-8216-810C88F15D03}" type="pres">
      <dgm:prSet presAssocID="{77DBCB68-68F6-4485-87AB-E2243AC25090}" presName="composite3" presStyleCnt="0"/>
      <dgm:spPr/>
    </dgm:pt>
    <dgm:pt modelId="{F13F818D-FBA5-49E8-AFEE-659BD5199590}" type="pres">
      <dgm:prSet presAssocID="{77DBCB68-68F6-4485-87AB-E2243AC25090}" presName="background3" presStyleLbl="node3" presStyleIdx="5" presStyleCnt="7"/>
      <dgm:spPr/>
    </dgm:pt>
    <dgm:pt modelId="{0EE35AD0-9D93-40F4-9ECE-4CB84BC0024E}" type="pres">
      <dgm:prSet presAssocID="{77DBCB68-68F6-4485-87AB-E2243AC25090}" presName="text3" presStyleLbl="fgAcc3" presStyleIdx="5" presStyleCnt="7" custScaleY="157920">
        <dgm:presLayoutVars>
          <dgm:chPref val="3"/>
        </dgm:presLayoutVars>
      </dgm:prSet>
      <dgm:spPr/>
      <dgm:t>
        <a:bodyPr/>
        <a:lstStyle/>
        <a:p>
          <a:endParaRPr lang="en-US"/>
        </a:p>
      </dgm:t>
    </dgm:pt>
    <dgm:pt modelId="{0FE1F7AD-14BF-4CEC-B318-AC15085DEBD4}" type="pres">
      <dgm:prSet presAssocID="{77DBCB68-68F6-4485-87AB-E2243AC25090}" presName="hierChild4" presStyleCnt="0"/>
      <dgm:spPr/>
    </dgm:pt>
    <dgm:pt modelId="{2B1EA623-6977-461D-9901-CE7B14F5156B}" type="pres">
      <dgm:prSet presAssocID="{5086F697-6A6E-47F1-8608-8E6391E06203}" presName="Name10" presStyleLbl="parChTrans1D2" presStyleIdx="6" presStyleCnt="7"/>
      <dgm:spPr/>
      <dgm:t>
        <a:bodyPr/>
        <a:lstStyle/>
        <a:p>
          <a:endParaRPr lang="en-US"/>
        </a:p>
      </dgm:t>
    </dgm:pt>
    <dgm:pt modelId="{5CE64B99-8613-4D5D-A7DC-59466158FBAA}" type="pres">
      <dgm:prSet presAssocID="{93FA6540-6AF1-4B50-A026-017C8AC906A4}" presName="hierRoot2" presStyleCnt="0"/>
      <dgm:spPr/>
    </dgm:pt>
    <dgm:pt modelId="{44E5E2EE-D077-440D-B6E2-1B75E2E22C64}" type="pres">
      <dgm:prSet presAssocID="{93FA6540-6AF1-4B50-A026-017C8AC906A4}" presName="composite2" presStyleCnt="0"/>
      <dgm:spPr/>
    </dgm:pt>
    <dgm:pt modelId="{34170407-B66E-4704-80ED-5B55FF712517}" type="pres">
      <dgm:prSet presAssocID="{93FA6540-6AF1-4B50-A026-017C8AC906A4}" presName="background2" presStyleLbl="node2" presStyleIdx="6" presStyleCnt="7"/>
      <dgm:spPr/>
    </dgm:pt>
    <dgm:pt modelId="{43F35351-FFF7-4477-AB9C-AD572F4F7EE7}" type="pres">
      <dgm:prSet presAssocID="{93FA6540-6AF1-4B50-A026-017C8AC906A4}" presName="text2" presStyleLbl="fgAcc2" presStyleIdx="6" presStyleCnt="7" custScaleY="226223">
        <dgm:presLayoutVars>
          <dgm:chPref val="3"/>
        </dgm:presLayoutVars>
      </dgm:prSet>
      <dgm:spPr/>
      <dgm:t>
        <a:bodyPr/>
        <a:lstStyle/>
        <a:p>
          <a:endParaRPr lang="en-US"/>
        </a:p>
      </dgm:t>
    </dgm:pt>
    <dgm:pt modelId="{38EBE970-2560-45AC-970D-D839D9A66208}" type="pres">
      <dgm:prSet presAssocID="{93FA6540-6AF1-4B50-A026-017C8AC906A4}" presName="hierChild3" presStyleCnt="0"/>
      <dgm:spPr/>
    </dgm:pt>
    <dgm:pt modelId="{97E49E72-5DC0-430A-94BD-3B8CB4434D51}" type="pres">
      <dgm:prSet presAssocID="{073AE4E5-05BD-4F2C-A0B1-9B51B2A24DDD}" presName="Name17" presStyleLbl="parChTrans1D3" presStyleIdx="6" presStyleCnt="7"/>
      <dgm:spPr/>
      <dgm:t>
        <a:bodyPr/>
        <a:lstStyle/>
        <a:p>
          <a:endParaRPr lang="en-US"/>
        </a:p>
      </dgm:t>
    </dgm:pt>
    <dgm:pt modelId="{A0B0693F-39C2-43D0-B514-A8E95E958E01}" type="pres">
      <dgm:prSet presAssocID="{D633926A-7DB5-4EE5-B51A-15F87E8B4183}" presName="hierRoot3" presStyleCnt="0"/>
      <dgm:spPr/>
    </dgm:pt>
    <dgm:pt modelId="{3615D6ED-85AF-4091-9E88-47D55BC1157B}" type="pres">
      <dgm:prSet presAssocID="{D633926A-7DB5-4EE5-B51A-15F87E8B4183}" presName="composite3" presStyleCnt="0"/>
      <dgm:spPr/>
    </dgm:pt>
    <dgm:pt modelId="{C85122D8-BAC1-4326-9F39-7C921545DD60}" type="pres">
      <dgm:prSet presAssocID="{D633926A-7DB5-4EE5-B51A-15F87E8B4183}" presName="background3" presStyleLbl="node3" presStyleIdx="6" presStyleCnt="7"/>
      <dgm:spPr/>
    </dgm:pt>
    <dgm:pt modelId="{78D51FCE-3DBF-4A83-9A21-944EFD9BFCBB}" type="pres">
      <dgm:prSet presAssocID="{D633926A-7DB5-4EE5-B51A-15F87E8B4183}" presName="text3" presStyleLbl="fgAcc3" presStyleIdx="6" presStyleCnt="7" custScaleY="157920">
        <dgm:presLayoutVars>
          <dgm:chPref val="3"/>
        </dgm:presLayoutVars>
      </dgm:prSet>
      <dgm:spPr/>
      <dgm:t>
        <a:bodyPr/>
        <a:lstStyle/>
        <a:p>
          <a:endParaRPr lang="en-US"/>
        </a:p>
      </dgm:t>
    </dgm:pt>
    <dgm:pt modelId="{75B64E7B-D3C5-4496-86FA-3A69F5E1F0B4}" type="pres">
      <dgm:prSet presAssocID="{D633926A-7DB5-4EE5-B51A-15F87E8B4183}" presName="hierChild4" presStyleCnt="0"/>
      <dgm:spPr/>
    </dgm:pt>
  </dgm:ptLst>
  <dgm:cxnLst>
    <dgm:cxn modelId="{FEA57640-B14A-476E-8105-B2581698B415}" srcId="{657FD16B-2DB0-459A-ACE4-19087FF9417B}" destId="{64CDDDDF-434D-4D03-8370-C325FE881E40}" srcOrd="4" destOrd="0" parTransId="{61738407-5E87-40BF-BC7E-2B106363A63D}" sibTransId="{ECC8CF15-0CC7-4590-8968-095483F8FD17}"/>
    <dgm:cxn modelId="{A2AD2F36-6EE3-4A9E-BE49-4AF43FC9F158}" srcId="{9246AA55-3A22-4AAB-920E-BAC11932D3B4}" destId="{55F4E133-5668-4525-8876-F14B5C95B086}" srcOrd="0" destOrd="0" parTransId="{C71DDEC0-ECA6-4250-AC04-66EDE3C4EEED}" sibTransId="{5980F780-3C66-4631-8685-571B9BBF4CBA}"/>
    <dgm:cxn modelId="{6F74D511-50BF-4C11-9FAC-20C368FF5FF9}" type="presOf" srcId="{A3275492-698B-40AA-83AE-87C323DA7E35}" destId="{291C6587-0183-4FF5-858A-156E02964275}" srcOrd="0" destOrd="0" presId="urn:microsoft.com/office/officeart/2005/8/layout/hierarchy1"/>
    <dgm:cxn modelId="{F86EC783-9177-40E6-9B27-F8E2BE9F8E4B}" srcId="{657FD16B-2DB0-459A-ACE4-19087FF9417B}" destId="{93FA6540-6AF1-4B50-A026-017C8AC906A4}" srcOrd="6" destOrd="0" parTransId="{5086F697-6A6E-47F1-8608-8E6391E06203}" sibTransId="{5BDB1484-8896-4CCD-A68F-B5E173D08D95}"/>
    <dgm:cxn modelId="{348EEFD5-82B8-48FD-B469-8E4C9ED60B07}" type="presOf" srcId="{073AE4E5-05BD-4F2C-A0B1-9B51B2A24DDD}" destId="{97E49E72-5DC0-430A-94BD-3B8CB4434D51}" srcOrd="0" destOrd="0" presId="urn:microsoft.com/office/officeart/2005/8/layout/hierarchy1"/>
    <dgm:cxn modelId="{378888DB-A286-4D97-A7FC-7B719438803E}" type="presOf" srcId="{34A5C569-6D69-42FC-B945-5B3E01E947C7}" destId="{59EC7176-EE56-431C-92FB-25DC6EAFEAAF}" srcOrd="0" destOrd="0" presId="urn:microsoft.com/office/officeart/2005/8/layout/hierarchy1"/>
    <dgm:cxn modelId="{29598958-D59A-44AF-A1CD-A5227299787A}" type="presOf" srcId="{08DD567A-1B54-4733-BE62-8FC141927402}" destId="{BB25221A-6608-4DFB-BC8C-8E163FD846A8}" srcOrd="0" destOrd="0" presId="urn:microsoft.com/office/officeart/2005/8/layout/hierarchy1"/>
    <dgm:cxn modelId="{EE319EB2-775B-4065-BDEB-302449A97420}" type="presOf" srcId="{55F4E133-5668-4525-8876-F14B5C95B086}" destId="{941A5B49-6D46-45E7-9FCB-1045E36B5D92}" srcOrd="0" destOrd="0" presId="urn:microsoft.com/office/officeart/2005/8/layout/hierarchy1"/>
    <dgm:cxn modelId="{044BA4BF-B801-4698-A6E2-1BB571B9B90F}" type="presOf" srcId="{5BEA52DB-C59A-44E7-A9F5-ECD3F78843EF}" destId="{4746993D-B0E6-414C-8246-736E27DE547F}" srcOrd="0" destOrd="0" presId="urn:microsoft.com/office/officeart/2005/8/layout/hierarchy1"/>
    <dgm:cxn modelId="{1800331E-D649-455A-A3AD-CF96BCA6BF9B}" srcId="{64CDDDDF-434D-4D03-8370-C325FE881E40}" destId="{E69D16E9-3A73-4C20-A3D7-206669D29870}" srcOrd="0" destOrd="0" parTransId="{08DD567A-1B54-4733-BE62-8FC141927402}" sibTransId="{FEB8F4AC-53E5-4BBB-B9B8-F406DCF39E7F}"/>
    <dgm:cxn modelId="{720EDBA4-388F-49AC-8F41-DBE0A3F80464}" type="presOf" srcId="{91B9729E-5D3B-418B-BABE-3605061B1478}" destId="{B0C769DA-D83E-466C-BD53-2E6F18F80ED4}" srcOrd="0" destOrd="0" presId="urn:microsoft.com/office/officeart/2005/8/layout/hierarchy1"/>
    <dgm:cxn modelId="{B6540B43-8FA2-45EE-A439-5694B827A7A0}" srcId="{657FD16B-2DB0-459A-ACE4-19087FF9417B}" destId="{2BB00328-7F73-4F4B-A2E9-6BE77CB1F534}" srcOrd="2" destOrd="0" parTransId="{5B3AFCB8-0715-42E4-B9B4-C8C2550707B4}" sibTransId="{3395309E-129D-40DA-9B52-3BAA5E94DB20}"/>
    <dgm:cxn modelId="{7C2CBE70-70FE-4205-8119-E975E2D838CC}" srcId="{8ED1D422-C171-4712-AFB9-5DAA3D5923B5}" destId="{DD09B06F-4862-4982-988F-A0A9F316A0B4}" srcOrd="0" destOrd="0" parTransId="{575358C0-709F-4A4F-AC72-FEE09E4E3BAB}" sibTransId="{D73C6498-A43B-4352-8746-08D922ADCDA1}"/>
    <dgm:cxn modelId="{F1283748-43FB-4845-BD12-F83E5355EC07}" srcId="{34A5C569-6D69-42FC-B945-5B3E01E947C7}" destId="{77DBCB68-68F6-4485-87AB-E2243AC25090}" srcOrd="0" destOrd="0" parTransId="{655F322C-7DC5-4985-98F5-C676E73F75F4}" sibTransId="{94FDD83F-E40E-4A2B-9BF6-975C97E83EE9}"/>
    <dgm:cxn modelId="{FEBEACD8-1BF3-4F17-BEEF-A9AFC10E4F22}" type="presOf" srcId="{C71DDEC0-ECA6-4250-AC04-66EDE3C4EEED}" destId="{847C30FE-5369-432F-A804-C4E459CF8EA5}" srcOrd="0" destOrd="0" presId="urn:microsoft.com/office/officeart/2005/8/layout/hierarchy1"/>
    <dgm:cxn modelId="{83CD0226-DFA0-469B-88B1-A5F0C902C0D5}" srcId="{2BB00328-7F73-4F4B-A2E9-6BE77CB1F534}" destId="{A3275492-698B-40AA-83AE-87C323DA7E35}" srcOrd="0" destOrd="0" parTransId="{5BEA52DB-C59A-44E7-A9F5-ECD3F78843EF}" sibTransId="{ED552DCF-BDF9-4654-A916-33C217F9CCF2}"/>
    <dgm:cxn modelId="{D2F54111-9111-4409-BC70-55385644C049}" srcId="{41C911CB-A0B3-489D-9F9B-42DC7636227A}" destId="{811204E0-B5E8-42BE-936E-F742FBC084E4}" srcOrd="0" destOrd="0" parTransId="{8AEF80B1-3F19-4F90-8139-CF98BF7CB70A}" sibTransId="{8D929D0A-97A0-4F54-B20C-8FD3438D4843}"/>
    <dgm:cxn modelId="{3FDD90C7-B7B1-442F-9FDF-E108B5C3B064}" type="presOf" srcId="{4D076D77-BA44-44FF-891D-BB3CB1074302}" destId="{2E0F2381-2A61-488E-A105-E055107F68B6}" srcOrd="0" destOrd="0" presId="urn:microsoft.com/office/officeart/2005/8/layout/hierarchy1"/>
    <dgm:cxn modelId="{F83803D0-BD26-4073-AF82-F252CC8C4D59}" srcId="{657FD16B-2DB0-459A-ACE4-19087FF9417B}" destId="{9246AA55-3A22-4AAB-920E-BAC11932D3B4}" srcOrd="0" destOrd="0" parTransId="{4D076D77-BA44-44FF-891D-BB3CB1074302}" sibTransId="{599EB171-B3B3-460E-92EC-3E362C96F425}"/>
    <dgm:cxn modelId="{130FE35B-40F2-48C7-BBD6-737C6EA667E2}" srcId="{657FD16B-2DB0-459A-ACE4-19087FF9417B}" destId="{41C911CB-A0B3-489D-9F9B-42DC7636227A}" srcOrd="3" destOrd="0" parTransId="{3FF049EC-F233-49E4-A2D1-1EDCF6B4395B}" sibTransId="{1B9AB27C-7390-4142-AD13-5A0F356647AE}"/>
    <dgm:cxn modelId="{E952CA7A-243F-47DA-834B-7D2C88430844}" type="presOf" srcId="{93FA6540-6AF1-4B50-A026-017C8AC906A4}" destId="{43F35351-FFF7-4477-AB9C-AD572F4F7EE7}" srcOrd="0" destOrd="0" presId="urn:microsoft.com/office/officeart/2005/8/layout/hierarchy1"/>
    <dgm:cxn modelId="{34AD5BC5-2D64-43C8-9583-C760BDDC5630}" type="presOf" srcId="{8ED1D422-C171-4712-AFB9-5DAA3D5923B5}" destId="{C68DBBC3-1D5B-4DC1-8BAD-443E28EDB75C}" srcOrd="0" destOrd="0" presId="urn:microsoft.com/office/officeart/2005/8/layout/hierarchy1"/>
    <dgm:cxn modelId="{4676B744-5E21-4921-9B1B-DDC83C9D512D}" type="presOf" srcId="{5086F697-6A6E-47F1-8608-8E6391E06203}" destId="{2B1EA623-6977-461D-9901-CE7B14F5156B}" srcOrd="0" destOrd="0" presId="urn:microsoft.com/office/officeart/2005/8/layout/hierarchy1"/>
    <dgm:cxn modelId="{B219FBBB-CD45-4AA4-A4FA-AF4EFEEC7797}" type="presOf" srcId="{811204E0-B5E8-42BE-936E-F742FBC084E4}" destId="{6C1BCB72-65E0-4CFC-82DF-A19E844832FF}" srcOrd="0" destOrd="0" presId="urn:microsoft.com/office/officeart/2005/8/layout/hierarchy1"/>
    <dgm:cxn modelId="{61082739-4512-4C9E-A904-259E6DC556F3}" type="presOf" srcId="{9246AA55-3A22-4AAB-920E-BAC11932D3B4}" destId="{9EB0738A-DC14-436A-A9FB-CEC10E02D38F}" srcOrd="0" destOrd="0" presId="urn:microsoft.com/office/officeart/2005/8/layout/hierarchy1"/>
    <dgm:cxn modelId="{77D2EA20-B3F1-494A-9103-6E6F2A92BB08}" type="presOf" srcId="{41C911CB-A0B3-489D-9F9B-42DC7636227A}" destId="{331AB589-965D-474D-BBFA-1D2F8D6E7481}" srcOrd="0" destOrd="0" presId="urn:microsoft.com/office/officeart/2005/8/layout/hierarchy1"/>
    <dgm:cxn modelId="{B8E8DA20-CE1D-4B9A-9451-36CD6F2DD68E}" type="presOf" srcId="{D633926A-7DB5-4EE5-B51A-15F87E8B4183}" destId="{78D51FCE-3DBF-4A83-9A21-944EFD9BFCBB}" srcOrd="0" destOrd="0" presId="urn:microsoft.com/office/officeart/2005/8/layout/hierarchy1"/>
    <dgm:cxn modelId="{B79512C1-BA09-4CEA-B32D-ADED8ECB5918}" srcId="{657FD16B-2DB0-459A-ACE4-19087FF9417B}" destId="{34A5C569-6D69-42FC-B945-5B3E01E947C7}" srcOrd="5" destOrd="0" parTransId="{91B9729E-5D3B-418B-BABE-3605061B1478}" sibTransId="{F6617A4B-0C47-4FD9-88F3-DC2B08549ADB}"/>
    <dgm:cxn modelId="{1AAAE9A5-AAB2-496C-B6AC-DF7CC70C9EF1}" type="presOf" srcId="{5B3AFCB8-0715-42E4-B9B4-C8C2550707B4}" destId="{D0B003E4-5A6F-4941-9B17-7CA2B3D3F839}" srcOrd="0" destOrd="0" presId="urn:microsoft.com/office/officeart/2005/8/layout/hierarchy1"/>
    <dgm:cxn modelId="{C62808A5-D606-4164-8E1D-770EA9218637}" type="presOf" srcId="{E69D16E9-3A73-4C20-A3D7-206669D29870}" destId="{9684F04C-14AC-40B6-A5FF-4436818B7A48}" srcOrd="0" destOrd="0" presId="urn:microsoft.com/office/officeart/2005/8/layout/hierarchy1"/>
    <dgm:cxn modelId="{F734D94D-ECD6-4AF5-AFBC-8677399DA39F}" type="presOf" srcId="{575358C0-709F-4A4F-AC72-FEE09E4E3BAB}" destId="{EFD9B391-5A1C-4A62-9774-DF00554B6522}" srcOrd="0" destOrd="0" presId="urn:microsoft.com/office/officeart/2005/8/layout/hierarchy1"/>
    <dgm:cxn modelId="{6F6382C0-30D7-4B9B-B521-853D8C6D669D}" type="presOf" srcId="{2BB00328-7F73-4F4B-A2E9-6BE77CB1F534}" destId="{F6DDAC67-CCA1-4388-8A45-6D9EA525DB9A}" srcOrd="0" destOrd="0" presId="urn:microsoft.com/office/officeart/2005/8/layout/hierarchy1"/>
    <dgm:cxn modelId="{B670EB3F-CFEE-477A-8C19-835CBA25CE65}" srcId="{93FA6540-6AF1-4B50-A026-017C8AC906A4}" destId="{D633926A-7DB5-4EE5-B51A-15F87E8B4183}" srcOrd="0" destOrd="0" parTransId="{073AE4E5-05BD-4F2C-A0B1-9B51B2A24DDD}" sibTransId="{885ED040-9ECE-4E09-9918-F36B55040E9F}"/>
    <dgm:cxn modelId="{29F0362F-0A8A-49BF-8D38-7F5A3ADA4305}" type="presOf" srcId="{8AEF80B1-3F19-4F90-8139-CF98BF7CB70A}" destId="{66A21A63-E52A-431A-9263-773604FA3EBF}" srcOrd="0" destOrd="0" presId="urn:microsoft.com/office/officeart/2005/8/layout/hierarchy1"/>
    <dgm:cxn modelId="{06EE94F5-ADFE-42C9-B8EF-796702468A3E}" type="presOf" srcId="{DD09B06F-4862-4982-988F-A0A9F316A0B4}" destId="{9160683C-883C-42F2-9369-79DD50FE3189}" srcOrd="0" destOrd="0" presId="urn:microsoft.com/office/officeart/2005/8/layout/hierarchy1"/>
    <dgm:cxn modelId="{22D171F4-A984-49BB-BE53-D8FED3397910}" type="presOf" srcId="{EDD41A2D-A4E4-4891-A82C-CF00F3B5CAAE}" destId="{850E857B-9BA5-4AE8-B5BC-FD7F4C7D6C51}" srcOrd="0" destOrd="0" presId="urn:microsoft.com/office/officeart/2005/8/layout/hierarchy1"/>
    <dgm:cxn modelId="{5340510E-8772-4B32-8B50-12FC0ABB7A72}" srcId="{FEDFDEB4-7774-41AF-985B-4EBCEFB4500A}" destId="{657FD16B-2DB0-459A-ACE4-19087FF9417B}" srcOrd="0" destOrd="0" parTransId="{1F39A38B-811C-46C5-9CCA-A624DE5E2E8E}" sibTransId="{988B12E9-2026-48B8-9F5F-B094D4EF22D4}"/>
    <dgm:cxn modelId="{75A57AFA-ED48-4EC2-9B01-1D9A158846E0}" type="presOf" srcId="{64CDDDDF-434D-4D03-8370-C325FE881E40}" destId="{7B87F675-D10A-48EE-B248-3CE37835DB94}" srcOrd="0" destOrd="0" presId="urn:microsoft.com/office/officeart/2005/8/layout/hierarchy1"/>
    <dgm:cxn modelId="{DD3334B2-77C1-457E-A8BD-E5F62B801642}" type="presOf" srcId="{3FF049EC-F233-49E4-A2D1-1EDCF6B4395B}" destId="{44CC60B8-119C-4A23-8F3E-E1AF607FD6FB}" srcOrd="0" destOrd="0" presId="urn:microsoft.com/office/officeart/2005/8/layout/hierarchy1"/>
    <dgm:cxn modelId="{D6DBE2EE-ABEC-46D4-9656-EFDF3C990462}" type="presOf" srcId="{657FD16B-2DB0-459A-ACE4-19087FF9417B}" destId="{472A5700-5801-4246-BDDD-7A0B04C9EFD4}" srcOrd="0" destOrd="0" presId="urn:microsoft.com/office/officeart/2005/8/layout/hierarchy1"/>
    <dgm:cxn modelId="{1ACAF48E-9AF6-44F6-BA4F-DB8EEEBD9E09}" type="presOf" srcId="{655F322C-7DC5-4985-98F5-C676E73F75F4}" destId="{DCC7325F-2298-4315-893B-A40E51AD3C60}" srcOrd="0" destOrd="0" presId="urn:microsoft.com/office/officeart/2005/8/layout/hierarchy1"/>
    <dgm:cxn modelId="{480CE6AE-EE40-4A44-94B3-78C6AC6DC795}" srcId="{657FD16B-2DB0-459A-ACE4-19087FF9417B}" destId="{8ED1D422-C171-4712-AFB9-5DAA3D5923B5}" srcOrd="1" destOrd="0" parTransId="{EDD41A2D-A4E4-4891-A82C-CF00F3B5CAAE}" sibTransId="{56F8607B-7DDA-4B72-9230-924A321D85B1}"/>
    <dgm:cxn modelId="{680EA691-E9FB-46C8-8C83-E9AAADDC17DB}" type="presOf" srcId="{61738407-5E87-40BF-BC7E-2B106363A63D}" destId="{B1744CB6-598D-4B5E-B0E3-AB3A8C0C80D3}" srcOrd="0" destOrd="0" presId="urn:microsoft.com/office/officeart/2005/8/layout/hierarchy1"/>
    <dgm:cxn modelId="{B72B9991-067E-4B39-ACC1-7FFB94969707}" type="presOf" srcId="{77DBCB68-68F6-4485-87AB-E2243AC25090}" destId="{0EE35AD0-9D93-40F4-9ECE-4CB84BC0024E}" srcOrd="0" destOrd="0" presId="urn:microsoft.com/office/officeart/2005/8/layout/hierarchy1"/>
    <dgm:cxn modelId="{08AB76F9-5FA5-4CD6-A4CB-B5A2C05ED96D}" type="presOf" srcId="{FEDFDEB4-7774-41AF-985B-4EBCEFB4500A}" destId="{5B0C551D-C8E7-4E89-81CD-2C630897C756}" srcOrd="0" destOrd="0" presId="urn:microsoft.com/office/officeart/2005/8/layout/hierarchy1"/>
    <dgm:cxn modelId="{DB9E2C8D-D6EA-4BCC-96B2-15F9A576B819}" type="presParOf" srcId="{5B0C551D-C8E7-4E89-81CD-2C630897C756}" destId="{BF209711-4AB3-403F-ABFF-0D3A146DE8E7}" srcOrd="0" destOrd="0" presId="urn:microsoft.com/office/officeart/2005/8/layout/hierarchy1"/>
    <dgm:cxn modelId="{C20AC6A4-7474-43A9-AD19-2B585ED0271F}" type="presParOf" srcId="{BF209711-4AB3-403F-ABFF-0D3A146DE8E7}" destId="{4E69B16D-3B31-4E93-B442-6B5E076C20CE}" srcOrd="0" destOrd="0" presId="urn:microsoft.com/office/officeart/2005/8/layout/hierarchy1"/>
    <dgm:cxn modelId="{806D02C9-D94E-4972-ABE7-1A1968900CA6}" type="presParOf" srcId="{4E69B16D-3B31-4E93-B442-6B5E076C20CE}" destId="{279E3535-2BAA-412C-BCF9-7B3898F1FEF4}" srcOrd="0" destOrd="0" presId="urn:microsoft.com/office/officeart/2005/8/layout/hierarchy1"/>
    <dgm:cxn modelId="{7C4E3BDA-7B72-4700-BAB6-862896FAB058}" type="presParOf" srcId="{4E69B16D-3B31-4E93-B442-6B5E076C20CE}" destId="{472A5700-5801-4246-BDDD-7A0B04C9EFD4}" srcOrd="1" destOrd="0" presId="urn:microsoft.com/office/officeart/2005/8/layout/hierarchy1"/>
    <dgm:cxn modelId="{E351A339-5935-48CD-8356-1A5E7C7D1650}" type="presParOf" srcId="{BF209711-4AB3-403F-ABFF-0D3A146DE8E7}" destId="{4E9AC9C3-47B0-444F-A014-09B8E1787D09}" srcOrd="1" destOrd="0" presId="urn:microsoft.com/office/officeart/2005/8/layout/hierarchy1"/>
    <dgm:cxn modelId="{E78C4BB1-54B3-4F4B-A80C-A188329A5DE6}" type="presParOf" srcId="{4E9AC9C3-47B0-444F-A014-09B8E1787D09}" destId="{2E0F2381-2A61-488E-A105-E055107F68B6}" srcOrd="0" destOrd="0" presId="urn:microsoft.com/office/officeart/2005/8/layout/hierarchy1"/>
    <dgm:cxn modelId="{50A92A46-A55F-4FB7-9291-380592787DF5}" type="presParOf" srcId="{4E9AC9C3-47B0-444F-A014-09B8E1787D09}" destId="{F5C02B0D-8573-49FD-8C9C-FB2029C993D0}" srcOrd="1" destOrd="0" presId="urn:microsoft.com/office/officeart/2005/8/layout/hierarchy1"/>
    <dgm:cxn modelId="{79DDF9E1-B3A3-43E6-B770-023FE517CD43}" type="presParOf" srcId="{F5C02B0D-8573-49FD-8C9C-FB2029C993D0}" destId="{345F8466-AA61-447A-95CC-198DA1F43B70}" srcOrd="0" destOrd="0" presId="urn:microsoft.com/office/officeart/2005/8/layout/hierarchy1"/>
    <dgm:cxn modelId="{B74B7A74-F30C-4D56-9CE7-E1B30D703A23}" type="presParOf" srcId="{345F8466-AA61-447A-95CC-198DA1F43B70}" destId="{D91FA3C9-4911-4DB3-8A86-7A981B5DA2C5}" srcOrd="0" destOrd="0" presId="urn:microsoft.com/office/officeart/2005/8/layout/hierarchy1"/>
    <dgm:cxn modelId="{DE2BEB5E-0F53-4B68-A29D-1E1D85AD0C8C}" type="presParOf" srcId="{345F8466-AA61-447A-95CC-198DA1F43B70}" destId="{9EB0738A-DC14-436A-A9FB-CEC10E02D38F}" srcOrd="1" destOrd="0" presId="urn:microsoft.com/office/officeart/2005/8/layout/hierarchy1"/>
    <dgm:cxn modelId="{B141DCED-B68D-4412-9C58-58441B3AA9AB}" type="presParOf" srcId="{F5C02B0D-8573-49FD-8C9C-FB2029C993D0}" destId="{AF4053BE-EB79-43B8-8E5A-75FE2640443F}" srcOrd="1" destOrd="0" presId="urn:microsoft.com/office/officeart/2005/8/layout/hierarchy1"/>
    <dgm:cxn modelId="{B8C55719-06DE-4880-A30C-191F1989BCC1}" type="presParOf" srcId="{AF4053BE-EB79-43B8-8E5A-75FE2640443F}" destId="{847C30FE-5369-432F-A804-C4E459CF8EA5}" srcOrd="0" destOrd="0" presId="urn:microsoft.com/office/officeart/2005/8/layout/hierarchy1"/>
    <dgm:cxn modelId="{AD4D6EF1-64E3-4BF3-81D0-934FB4157FD9}" type="presParOf" srcId="{AF4053BE-EB79-43B8-8E5A-75FE2640443F}" destId="{5DBF1058-F967-40F6-899A-B85F6632CCE9}" srcOrd="1" destOrd="0" presId="urn:microsoft.com/office/officeart/2005/8/layout/hierarchy1"/>
    <dgm:cxn modelId="{44ED5A57-27E3-4077-A8FC-2777FC4D6B7C}" type="presParOf" srcId="{5DBF1058-F967-40F6-899A-B85F6632CCE9}" destId="{45566E7F-BE45-4DDD-A4CE-08EF42F25127}" srcOrd="0" destOrd="0" presId="urn:microsoft.com/office/officeart/2005/8/layout/hierarchy1"/>
    <dgm:cxn modelId="{9E3967CE-25A7-4602-BAA0-140E677689E7}" type="presParOf" srcId="{45566E7F-BE45-4DDD-A4CE-08EF42F25127}" destId="{3F9FAE23-D438-489B-B2A2-BC620C398E9D}" srcOrd="0" destOrd="0" presId="urn:microsoft.com/office/officeart/2005/8/layout/hierarchy1"/>
    <dgm:cxn modelId="{4DE8A458-6F1A-44A6-88B5-79668FF257CA}" type="presParOf" srcId="{45566E7F-BE45-4DDD-A4CE-08EF42F25127}" destId="{941A5B49-6D46-45E7-9FCB-1045E36B5D92}" srcOrd="1" destOrd="0" presId="urn:microsoft.com/office/officeart/2005/8/layout/hierarchy1"/>
    <dgm:cxn modelId="{94902305-1EDC-475F-8F48-A696783192F3}" type="presParOf" srcId="{5DBF1058-F967-40F6-899A-B85F6632CCE9}" destId="{9F186572-AB63-4C22-BC36-9CF370E929C3}" srcOrd="1" destOrd="0" presId="urn:microsoft.com/office/officeart/2005/8/layout/hierarchy1"/>
    <dgm:cxn modelId="{6FEEA09F-0346-4574-9247-AFABBF3F8311}" type="presParOf" srcId="{4E9AC9C3-47B0-444F-A014-09B8E1787D09}" destId="{850E857B-9BA5-4AE8-B5BC-FD7F4C7D6C51}" srcOrd="2" destOrd="0" presId="urn:microsoft.com/office/officeart/2005/8/layout/hierarchy1"/>
    <dgm:cxn modelId="{A7FF1379-9D60-4F7A-A518-DEB5927C5A18}" type="presParOf" srcId="{4E9AC9C3-47B0-444F-A014-09B8E1787D09}" destId="{19A67118-8DFE-4681-B654-030D4968CBA3}" srcOrd="3" destOrd="0" presId="urn:microsoft.com/office/officeart/2005/8/layout/hierarchy1"/>
    <dgm:cxn modelId="{AFEBCA0C-895F-4629-B7E4-58B156F1C76D}" type="presParOf" srcId="{19A67118-8DFE-4681-B654-030D4968CBA3}" destId="{6B4170BE-2DAB-493F-BEA3-3F4EE66FC173}" srcOrd="0" destOrd="0" presId="urn:microsoft.com/office/officeart/2005/8/layout/hierarchy1"/>
    <dgm:cxn modelId="{D0A13F09-5157-411B-B585-4D1871C64D56}" type="presParOf" srcId="{6B4170BE-2DAB-493F-BEA3-3F4EE66FC173}" destId="{D51EBB44-B579-4036-98A5-4C3BDF94EC3A}" srcOrd="0" destOrd="0" presId="urn:microsoft.com/office/officeart/2005/8/layout/hierarchy1"/>
    <dgm:cxn modelId="{BFA1E2EE-F66A-468E-8AC2-6AAFDA4E4FDC}" type="presParOf" srcId="{6B4170BE-2DAB-493F-BEA3-3F4EE66FC173}" destId="{C68DBBC3-1D5B-4DC1-8BAD-443E28EDB75C}" srcOrd="1" destOrd="0" presId="urn:microsoft.com/office/officeart/2005/8/layout/hierarchy1"/>
    <dgm:cxn modelId="{0199EB70-7C6E-4718-909B-386D6806704B}" type="presParOf" srcId="{19A67118-8DFE-4681-B654-030D4968CBA3}" destId="{6732CFCC-D626-4C9D-B8B0-F533D380D633}" srcOrd="1" destOrd="0" presId="urn:microsoft.com/office/officeart/2005/8/layout/hierarchy1"/>
    <dgm:cxn modelId="{94977C05-D14F-432D-BF40-D32EBA0F3BD6}" type="presParOf" srcId="{6732CFCC-D626-4C9D-B8B0-F533D380D633}" destId="{EFD9B391-5A1C-4A62-9774-DF00554B6522}" srcOrd="0" destOrd="0" presId="urn:microsoft.com/office/officeart/2005/8/layout/hierarchy1"/>
    <dgm:cxn modelId="{BBD30A45-0DCC-4430-87F7-D2B73E59C70E}" type="presParOf" srcId="{6732CFCC-D626-4C9D-B8B0-F533D380D633}" destId="{A20A32B1-6D61-40A3-9EC9-174028AB49E3}" srcOrd="1" destOrd="0" presId="urn:microsoft.com/office/officeart/2005/8/layout/hierarchy1"/>
    <dgm:cxn modelId="{C3C19C34-EB2A-4E95-9CA0-C82CC151A68A}" type="presParOf" srcId="{A20A32B1-6D61-40A3-9EC9-174028AB49E3}" destId="{DCF145C0-9C4E-4244-B534-6B1553A64CEF}" srcOrd="0" destOrd="0" presId="urn:microsoft.com/office/officeart/2005/8/layout/hierarchy1"/>
    <dgm:cxn modelId="{8D9EAEF5-DBF3-4D68-AF7C-91BE7DF42B72}" type="presParOf" srcId="{DCF145C0-9C4E-4244-B534-6B1553A64CEF}" destId="{48888DCC-8C55-423B-9A64-A7E7717BFDB1}" srcOrd="0" destOrd="0" presId="urn:microsoft.com/office/officeart/2005/8/layout/hierarchy1"/>
    <dgm:cxn modelId="{2302DD3E-EFB6-42EA-A208-C018FB159B19}" type="presParOf" srcId="{DCF145C0-9C4E-4244-B534-6B1553A64CEF}" destId="{9160683C-883C-42F2-9369-79DD50FE3189}" srcOrd="1" destOrd="0" presId="urn:microsoft.com/office/officeart/2005/8/layout/hierarchy1"/>
    <dgm:cxn modelId="{CE800566-08E0-4FED-9D39-96B7232BBDA6}" type="presParOf" srcId="{A20A32B1-6D61-40A3-9EC9-174028AB49E3}" destId="{831226D1-9AF2-4B00-BEF0-530D6581A6CD}" srcOrd="1" destOrd="0" presId="urn:microsoft.com/office/officeart/2005/8/layout/hierarchy1"/>
    <dgm:cxn modelId="{E217E9F4-13E8-4ED3-889C-82722E82A7F1}" type="presParOf" srcId="{4E9AC9C3-47B0-444F-A014-09B8E1787D09}" destId="{D0B003E4-5A6F-4941-9B17-7CA2B3D3F839}" srcOrd="4" destOrd="0" presId="urn:microsoft.com/office/officeart/2005/8/layout/hierarchy1"/>
    <dgm:cxn modelId="{E0938ACA-9EEC-42AE-B88A-F919060502DD}" type="presParOf" srcId="{4E9AC9C3-47B0-444F-A014-09B8E1787D09}" destId="{A3A69884-4112-493D-8812-AEDE65A1993F}" srcOrd="5" destOrd="0" presId="urn:microsoft.com/office/officeart/2005/8/layout/hierarchy1"/>
    <dgm:cxn modelId="{A8A64A52-B0AB-40F5-A744-1AB63471D27C}" type="presParOf" srcId="{A3A69884-4112-493D-8812-AEDE65A1993F}" destId="{26591520-F8EA-44BB-A7D4-D8F3918E6D3B}" srcOrd="0" destOrd="0" presId="urn:microsoft.com/office/officeart/2005/8/layout/hierarchy1"/>
    <dgm:cxn modelId="{15687D50-DBBD-4DEC-AC59-90BE713EC570}" type="presParOf" srcId="{26591520-F8EA-44BB-A7D4-D8F3918E6D3B}" destId="{8099E4D5-45B4-47E0-B679-A87E904A8E47}" srcOrd="0" destOrd="0" presId="urn:microsoft.com/office/officeart/2005/8/layout/hierarchy1"/>
    <dgm:cxn modelId="{8A0F29BD-660A-4208-BD17-D5D682CAB477}" type="presParOf" srcId="{26591520-F8EA-44BB-A7D4-D8F3918E6D3B}" destId="{F6DDAC67-CCA1-4388-8A45-6D9EA525DB9A}" srcOrd="1" destOrd="0" presId="urn:microsoft.com/office/officeart/2005/8/layout/hierarchy1"/>
    <dgm:cxn modelId="{9BF237A5-6761-4CD2-8E03-92E365F643C9}" type="presParOf" srcId="{A3A69884-4112-493D-8812-AEDE65A1993F}" destId="{A4E1B9EC-8932-419A-AFB3-3286CCA6E239}" srcOrd="1" destOrd="0" presId="urn:microsoft.com/office/officeart/2005/8/layout/hierarchy1"/>
    <dgm:cxn modelId="{4B2D9BA0-1DC2-4442-A7A2-8F37945FDF87}" type="presParOf" srcId="{A4E1B9EC-8932-419A-AFB3-3286CCA6E239}" destId="{4746993D-B0E6-414C-8246-736E27DE547F}" srcOrd="0" destOrd="0" presId="urn:microsoft.com/office/officeart/2005/8/layout/hierarchy1"/>
    <dgm:cxn modelId="{7ADBF0CB-6CB2-453C-BFB8-B24FE8B94335}" type="presParOf" srcId="{A4E1B9EC-8932-419A-AFB3-3286CCA6E239}" destId="{30B6A3AD-E8DE-4F88-AAA2-DE0CE438871C}" srcOrd="1" destOrd="0" presId="urn:microsoft.com/office/officeart/2005/8/layout/hierarchy1"/>
    <dgm:cxn modelId="{1CE4CA05-BCB4-4468-85C2-21B2103177DC}" type="presParOf" srcId="{30B6A3AD-E8DE-4F88-AAA2-DE0CE438871C}" destId="{49F93E68-D4E8-4B97-BEF2-509E1594E96F}" srcOrd="0" destOrd="0" presId="urn:microsoft.com/office/officeart/2005/8/layout/hierarchy1"/>
    <dgm:cxn modelId="{E3B273EA-4DE0-42BB-BF5B-909AB6E46C15}" type="presParOf" srcId="{49F93E68-D4E8-4B97-BEF2-509E1594E96F}" destId="{80918B40-F78C-4952-8830-226C53DD47E2}" srcOrd="0" destOrd="0" presId="urn:microsoft.com/office/officeart/2005/8/layout/hierarchy1"/>
    <dgm:cxn modelId="{160D7856-96B5-4F9A-BFEB-F78B4122A642}" type="presParOf" srcId="{49F93E68-D4E8-4B97-BEF2-509E1594E96F}" destId="{291C6587-0183-4FF5-858A-156E02964275}" srcOrd="1" destOrd="0" presId="urn:microsoft.com/office/officeart/2005/8/layout/hierarchy1"/>
    <dgm:cxn modelId="{18DEAD5E-9B09-42D1-8F04-D1B374AE1CC9}" type="presParOf" srcId="{30B6A3AD-E8DE-4F88-AAA2-DE0CE438871C}" destId="{0D469AB5-79E2-41F3-A213-7FDAE36AEF3A}" srcOrd="1" destOrd="0" presId="urn:microsoft.com/office/officeart/2005/8/layout/hierarchy1"/>
    <dgm:cxn modelId="{6166F194-1F27-43B6-A93B-5F13B8CB7DA3}" type="presParOf" srcId="{4E9AC9C3-47B0-444F-A014-09B8E1787D09}" destId="{44CC60B8-119C-4A23-8F3E-E1AF607FD6FB}" srcOrd="6" destOrd="0" presId="urn:microsoft.com/office/officeart/2005/8/layout/hierarchy1"/>
    <dgm:cxn modelId="{695845C9-BCC5-475B-9751-92B540DC4022}" type="presParOf" srcId="{4E9AC9C3-47B0-444F-A014-09B8E1787D09}" destId="{204698F1-A9E0-4F8C-8D7F-39507D3035EB}" srcOrd="7" destOrd="0" presId="urn:microsoft.com/office/officeart/2005/8/layout/hierarchy1"/>
    <dgm:cxn modelId="{17FB9356-C0EE-4B99-A756-5BD5AF7532B4}" type="presParOf" srcId="{204698F1-A9E0-4F8C-8D7F-39507D3035EB}" destId="{8B7E5775-F18D-44D9-9D73-089A8BA3C44C}" srcOrd="0" destOrd="0" presId="urn:microsoft.com/office/officeart/2005/8/layout/hierarchy1"/>
    <dgm:cxn modelId="{EADA5CA2-8D69-49C6-8E36-35D0512496AA}" type="presParOf" srcId="{8B7E5775-F18D-44D9-9D73-089A8BA3C44C}" destId="{AC291200-9358-435A-A427-4157AF141450}" srcOrd="0" destOrd="0" presId="urn:microsoft.com/office/officeart/2005/8/layout/hierarchy1"/>
    <dgm:cxn modelId="{85FF3B06-7CD9-4871-BDB2-978663CB08CD}" type="presParOf" srcId="{8B7E5775-F18D-44D9-9D73-089A8BA3C44C}" destId="{331AB589-965D-474D-BBFA-1D2F8D6E7481}" srcOrd="1" destOrd="0" presId="urn:microsoft.com/office/officeart/2005/8/layout/hierarchy1"/>
    <dgm:cxn modelId="{19D779D1-5DF4-4A37-9DEF-DF9DADE58FBE}" type="presParOf" srcId="{204698F1-A9E0-4F8C-8D7F-39507D3035EB}" destId="{E3C3C2E3-D53D-41B0-B16D-EFEA0CD494E3}" srcOrd="1" destOrd="0" presId="urn:microsoft.com/office/officeart/2005/8/layout/hierarchy1"/>
    <dgm:cxn modelId="{178B6E42-FD65-411D-B88A-06911552E0B3}" type="presParOf" srcId="{E3C3C2E3-D53D-41B0-B16D-EFEA0CD494E3}" destId="{66A21A63-E52A-431A-9263-773604FA3EBF}" srcOrd="0" destOrd="0" presId="urn:microsoft.com/office/officeart/2005/8/layout/hierarchy1"/>
    <dgm:cxn modelId="{4781188D-ED82-496B-B403-F7AE57A82B0A}" type="presParOf" srcId="{E3C3C2E3-D53D-41B0-B16D-EFEA0CD494E3}" destId="{12D6E7DE-30D1-4104-9FF9-5B57BAC0DF61}" srcOrd="1" destOrd="0" presId="urn:microsoft.com/office/officeart/2005/8/layout/hierarchy1"/>
    <dgm:cxn modelId="{6A6FC711-8E36-44EC-9FC3-468CF32EC349}" type="presParOf" srcId="{12D6E7DE-30D1-4104-9FF9-5B57BAC0DF61}" destId="{8429A893-B416-4C67-BEA3-0A53F26CD6EB}" srcOrd="0" destOrd="0" presId="urn:microsoft.com/office/officeart/2005/8/layout/hierarchy1"/>
    <dgm:cxn modelId="{1500048F-D600-4338-A792-4DF800229A83}" type="presParOf" srcId="{8429A893-B416-4C67-BEA3-0A53F26CD6EB}" destId="{19F9A5ED-8FEB-4062-848E-4FA8CF905320}" srcOrd="0" destOrd="0" presId="urn:microsoft.com/office/officeart/2005/8/layout/hierarchy1"/>
    <dgm:cxn modelId="{E0E3CD6C-8987-4C24-9083-5EC3640AAD28}" type="presParOf" srcId="{8429A893-B416-4C67-BEA3-0A53F26CD6EB}" destId="{6C1BCB72-65E0-4CFC-82DF-A19E844832FF}" srcOrd="1" destOrd="0" presId="urn:microsoft.com/office/officeart/2005/8/layout/hierarchy1"/>
    <dgm:cxn modelId="{02E75E2D-979C-4EB9-9BF7-6688976F0B58}" type="presParOf" srcId="{12D6E7DE-30D1-4104-9FF9-5B57BAC0DF61}" destId="{D201A0CC-219A-4C0C-BC26-59E7863F30D8}" srcOrd="1" destOrd="0" presId="urn:microsoft.com/office/officeart/2005/8/layout/hierarchy1"/>
    <dgm:cxn modelId="{1F27C141-D12B-49CE-A679-178DEBEE98FC}" type="presParOf" srcId="{4E9AC9C3-47B0-444F-A014-09B8E1787D09}" destId="{B1744CB6-598D-4B5E-B0E3-AB3A8C0C80D3}" srcOrd="8" destOrd="0" presId="urn:microsoft.com/office/officeart/2005/8/layout/hierarchy1"/>
    <dgm:cxn modelId="{15A72C18-D114-4A42-BE16-1AEA152ADCE9}" type="presParOf" srcId="{4E9AC9C3-47B0-444F-A014-09B8E1787D09}" destId="{7E774129-CDE2-456F-8C9A-3142051A9284}" srcOrd="9" destOrd="0" presId="urn:microsoft.com/office/officeart/2005/8/layout/hierarchy1"/>
    <dgm:cxn modelId="{A234D882-3A8C-4D29-96EC-AC38F731994E}" type="presParOf" srcId="{7E774129-CDE2-456F-8C9A-3142051A9284}" destId="{E3776AFA-53A8-4F13-8C1B-2135A0FF83E8}" srcOrd="0" destOrd="0" presId="urn:microsoft.com/office/officeart/2005/8/layout/hierarchy1"/>
    <dgm:cxn modelId="{C72E4FB9-A046-4EA2-990B-FABF3CA8B495}" type="presParOf" srcId="{E3776AFA-53A8-4F13-8C1B-2135A0FF83E8}" destId="{3F8C08B1-5A60-41D7-98A1-17D65B9B2B7A}" srcOrd="0" destOrd="0" presId="urn:microsoft.com/office/officeart/2005/8/layout/hierarchy1"/>
    <dgm:cxn modelId="{AE8C046D-F49A-4459-8BE1-88EF6F503E27}" type="presParOf" srcId="{E3776AFA-53A8-4F13-8C1B-2135A0FF83E8}" destId="{7B87F675-D10A-48EE-B248-3CE37835DB94}" srcOrd="1" destOrd="0" presId="urn:microsoft.com/office/officeart/2005/8/layout/hierarchy1"/>
    <dgm:cxn modelId="{716D47E8-15F6-4720-837A-0FA9EFB77E6F}" type="presParOf" srcId="{7E774129-CDE2-456F-8C9A-3142051A9284}" destId="{6200E38C-54B4-4F41-9F98-702932EF7FBA}" srcOrd="1" destOrd="0" presId="urn:microsoft.com/office/officeart/2005/8/layout/hierarchy1"/>
    <dgm:cxn modelId="{8C3DC44E-5D26-4464-A50D-DA79EC1C365C}" type="presParOf" srcId="{6200E38C-54B4-4F41-9F98-702932EF7FBA}" destId="{BB25221A-6608-4DFB-BC8C-8E163FD846A8}" srcOrd="0" destOrd="0" presId="urn:microsoft.com/office/officeart/2005/8/layout/hierarchy1"/>
    <dgm:cxn modelId="{BC4182B2-B12A-476B-9754-AEBB1D11CDA5}" type="presParOf" srcId="{6200E38C-54B4-4F41-9F98-702932EF7FBA}" destId="{CF5048C9-C055-417C-B29F-809D0BD62AB1}" srcOrd="1" destOrd="0" presId="urn:microsoft.com/office/officeart/2005/8/layout/hierarchy1"/>
    <dgm:cxn modelId="{474E4422-2000-48C7-AEB8-A5C5C64535C4}" type="presParOf" srcId="{CF5048C9-C055-417C-B29F-809D0BD62AB1}" destId="{7F81A3A7-B5CA-4719-B582-0752555B12AC}" srcOrd="0" destOrd="0" presId="urn:microsoft.com/office/officeart/2005/8/layout/hierarchy1"/>
    <dgm:cxn modelId="{75B0C91E-DCEB-4FC4-9739-9F5FAF6C912D}" type="presParOf" srcId="{7F81A3A7-B5CA-4719-B582-0752555B12AC}" destId="{8F07C64F-1339-460A-877F-7C6E3DD14F87}" srcOrd="0" destOrd="0" presId="urn:microsoft.com/office/officeart/2005/8/layout/hierarchy1"/>
    <dgm:cxn modelId="{5749DD03-B785-4CEE-BE61-5B397A73A485}" type="presParOf" srcId="{7F81A3A7-B5CA-4719-B582-0752555B12AC}" destId="{9684F04C-14AC-40B6-A5FF-4436818B7A48}" srcOrd="1" destOrd="0" presId="urn:microsoft.com/office/officeart/2005/8/layout/hierarchy1"/>
    <dgm:cxn modelId="{D52F3CD4-6F74-49AA-9C9C-6A74761C4852}" type="presParOf" srcId="{CF5048C9-C055-417C-B29F-809D0BD62AB1}" destId="{47466F96-F8D0-41E3-A1C5-D61A26F9584E}" srcOrd="1" destOrd="0" presId="urn:microsoft.com/office/officeart/2005/8/layout/hierarchy1"/>
    <dgm:cxn modelId="{D7EC047F-6A60-483B-A18B-216285E6D055}" type="presParOf" srcId="{4E9AC9C3-47B0-444F-A014-09B8E1787D09}" destId="{B0C769DA-D83E-466C-BD53-2E6F18F80ED4}" srcOrd="10" destOrd="0" presId="urn:microsoft.com/office/officeart/2005/8/layout/hierarchy1"/>
    <dgm:cxn modelId="{9DE37E41-0F44-4380-B770-155DE17484A4}" type="presParOf" srcId="{4E9AC9C3-47B0-444F-A014-09B8E1787D09}" destId="{1C4BB623-3639-438C-AA61-2FF7ADE9A0BC}" srcOrd="11" destOrd="0" presId="urn:microsoft.com/office/officeart/2005/8/layout/hierarchy1"/>
    <dgm:cxn modelId="{F35F2095-183C-4FD1-BFB2-B0B71D6815C4}" type="presParOf" srcId="{1C4BB623-3639-438C-AA61-2FF7ADE9A0BC}" destId="{95B69327-83C5-4CCE-9415-5E397BA9413A}" srcOrd="0" destOrd="0" presId="urn:microsoft.com/office/officeart/2005/8/layout/hierarchy1"/>
    <dgm:cxn modelId="{82AF96EA-F438-46AC-86CA-48F7A53DA354}" type="presParOf" srcId="{95B69327-83C5-4CCE-9415-5E397BA9413A}" destId="{D4EF26CC-2D01-45A9-B3F3-1C18E3F62F9C}" srcOrd="0" destOrd="0" presId="urn:microsoft.com/office/officeart/2005/8/layout/hierarchy1"/>
    <dgm:cxn modelId="{14D8E99D-7A2E-48DF-8FE6-A62BF090BAB8}" type="presParOf" srcId="{95B69327-83C5-4CCE-9415-5E397BA9413A}" destId="{59EC7176-EE56-431C-92FB-25DC6EAFEAAF}" srcOrd="1" destOrd="0" presId="urn:microsoft.com/office/officeart/2005/8/layout/hierarchy1"/>
    <dgm:cxn modelId="{A222E645-9CB0-4324-9999-7940EE5762C6}" type="presParOf" srcId="{1C4BB623-3639-438C-AA61-2FF7ADE9A0BC}" destId="{BDF9A584-F352-4FDB-8B62-746711ECC6F9}" srcOrd="1" destOrd="0" presId="urn:microsoft.com/office/officeart/2005/8/layout/hierarchy1"/>
    <dgm:cxn modelId="{D14BEDF5-5501-4509-9199-D23581BCFFC9}" type="presParOf" srcId="{BDF9A584-F352-4FDB-8B62-746711ECC6F9}" destId="{DCC7325F-2298-4315-893B-A40E51AD3C60}" srcOrd="0" destOrd="0" presId="urn:microsoft.com/office/officeart/2005/8/layout/hierarchy1"/>
    <dgm:cxn modelId="{1104D2E0-8C31-4C98-B7F5-92E17A253822}" type="presParOf" srcId="{BDF9A584-F352-4FDB-8B62-746711ECC6F9}" destId="{3E68DFDE-9C0E-452E-802D-902D3ACEE7AF}" srcOrd="1" destOrd="0" presId="urn:microsoft.com/office/officeart/2005/8/layout/hierarchy1"/>
    <dgm:cxn modelId="{3A89613F-F2A1-46D5-A50C-78E46FFE3C64}" type="presParOf" srcId="{3E68DFDE-9C0E-452E-802D-902D3ACEE7AF}" destId="{5139C613-D995-4DFB-8216-810C88F15D03}" srcOrd="0" destOrd="0" presId="urn:microsoft.com/office/officeart/2005/8/layout/hierarchy1"/>
    <dgm:cxn modelId="{5E9CAF7F-6962-4A5F-B263-AB194C0AEB34}" type="presParOf" srcId="{5139C613-D995-4DFB-8216-810C88F15D03}" destId="{F13F818D-FBA5-49E8-AFEE-659BD5199590}" srcOrd="0" destOrd="0" presId="urn:microsoft.com/office/officeart/2005/8/layout/hierarchy1"/>
    <dgm:cxn modelId="{2D289D1E-BCBD-4A53-AB40-8892028FB854}" type="presParOf" srcId="{5139C613-D995-4DFB-8216-810C88F15D03}" destId="{0EE35AD0-9D93-40F4-9ECE-4CB84BC0024E}" srcOrd="1" destOrd="0" presId="urn:microsoft.com/office/officeart/2005/8/layout/hierarchy1"/>
    <dgm:cxn modelId="{56456448-98EC-4304-A0FD-04AE2D6EAEB3}" type="presParOf" srcId="{3E68DFDE-9C0E-452E-802D-902D3ACEE7AF}" destId="{0FE1F7AD-14BF-4CEC-B318-AC15085DEBD4}" srcOrd="1" destOrd="0" presId="urn:microsoft.com/office/officeart/2005/8/layout/hierarchy1"/>
    <dgm:cxn modelId="{9C89D7DB-5E6C-4A45-93B1-6A8A9DCA743D}" type="presParOf" srcId="{4E9AC9C3-47B0-444F-A014-09B8E1787D09}" destId="{2B1EA623-6977-461D-9901-CE7B14F5156B}" srcOrd="12" destOrd="0" presId="urn:microsoft.com/office/officeart/2005/8/layout/hierarchy1"/>
    <dgm:cxn modelId="{BA6FFCE1-FC05-4733-A9AB-E181DC04B8BE}" type="presParOf" srcId="{4E9AC9C3-47B0-444F-A014-09B8E1787D09}" destId="{5CE64B99-8613-4D5D-A7DC-59466158FBAA}" srcOrd="13" destOrd="0" presId="urn:microsoft.com/office/officeart/2005/8/layout/hierarchy1"/>
    <dgm:cxn modelId="{A809B74D-D785-48BB-BC0C-FC5FB9B4D846}" type="presParOf" srcId="{5CE64B99-8613-4D5D-A7DC-59466158FBAA}" destId="{44E5E2EE-D077-440D-B6E2-1B75E2E22C64}" srcOrd="0" destOrd="0" presId="urn:microsoft.com/office/officeart/2005/8/layout/hierarchy1"/>
    <dgm:cxn modelId="{D9E45819-51A2-434A-9F90-E7C578DB1C37}" type="presParOf" srcId="{44E5E2EE-D077-440D-B6E2-1B75E2E22C64}" destId="{34170407-B66E-4704-80ED-5B55FF712517}" srcOrd="0" destOrd="0" presId="urn:microsoft.com/office/officeart/2005/8/layout/hierarchy1"/>
    <dgm:cxn modelId="{095303F4-C13A-44F0-9AF5-7A2A16A9DC8B}" type="presParOf" srcId="{44E5E2EE-D077-440D-B6E2-1B75E2E22C64}" destId="{43F35351-FFF7-4477-AB9C-AD572F4F7EE7}" srcOrd="1" destOrd="0" presId="urn:microsoft.com/office/officeart/2005/8/layout/hierarchy1"/>
    <dgm:cxn modelId="{B43E2A7F-24A1-4203-9039-4CE0EC78F465}" type="presParOf" srcId="{5CE64B99-8613-4D5D-A7DC-59466158FBAA}" destId="{38EBE970-2560-45AC-970D-D839D9A66208}" srcOrd="1" destOrd="0" presId="urn:microsoft.com/office/officeart/2005/8/layout/hierarchy1"/>
    <dgm:cxn modelId="{C17FA78A-87C4-447C-BF3E-0CD9EB41FDAF}" type="presParOf" srcId="{38EBE970-2560-45AC-970D-D839D9A66208}" destId="{97E49E72-5DC0-430A-94BD-3B8CB4434D51}" srcOrd="0" destOrd="0" presId="urn:microsoft.com/office/officeart/2005/8/layout/hierarchy1"/>
    <dgm:cxn modelId="{425E10F3-5CB7-47DA-ACD3-26134DC5F297}" type="presParOf" srcId="{38EBE970-2560-45AC-970D-D839D9A66208}" destId="{A0B0693F-39C2-43D0-B514-A8E95E958E01}" srcOrd="1" destOrd="0" presId="urn:microsoft.com/office/officeart/2005/8/layout/hierarchy1"/>
    <dgm:cxn modelId="{7ED39F32-301E-48D2-A6A2-1445DEFF3935}" type="presParOf" srcId="{A0B0693F-39C2-43D0-B514-A8E95E958E01}" destId="{3615D6ED-85AF-4091-9E88-47D55BC1157B}" srcOrd="0" destOrd="0" presId="urn:microsoft.com/office/officeart/2005/8/layout/hierarchy1"/>
    <dgm:cxn modelId="{FE4E7B49-29CD-48A3-A89A-2BDC35A20375}" type="presParOf" srcId="{3615D6ED-85AF-4091-9E88-47D55BC1157B}" destId="{C85122D8-BAC1-4326-9F39-7C921545DD60}" srcOrd="0" destOrd="0" presId="urn:microsoft.com/office/officeart/2005/8/layout/hierarchy1"/>
    <dgm:cxn modelId="{55EE76DC-3D0F-4B36-AE93-279908B9AA7D}" type="presParOf" srcId="{3615D6ED-85AF-4091-9E88-47D55BC1157B}" destId="{78D51FCE-3DBF-4A83-9A21-944EFD9BFCBB}" srcOrd="1" destOrd="0" presId="urn:microsoft.com/office/officeart/2005/8/layout/hierarchy1"/>
    <dgm:cxn modelId="{2961B3CB-D8A6-453B-A0FE-7402313D89F5}" type="presParOf" srcId="{A0B0693F-39C2-43D0-B514-A8E95E958E01}" destId="{75B64E7B-D3C5-4496-86FA-3A69F5E1F0B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595C87-BF40-41D2-A351-445D6C156049}"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2F434B49-8AA4-44EF-B8C5-642B825707D6}">
      <dgm:prSet phldrT="[Text]" custT="1"/>
      <dgm:spPr/>
      <dgm:t>
        <a:bodyPr/>
        <a:lstStyle/>
        <a:p>
          <a:r>
            <a:rPr lang="en-US" sz="2400">
              <a:latin typeface="Arial" panose="020B0604020202020204" pitchFamily="34" charset="0"/>
              <a:cs typeface="Arial" panose="020B0604020202020204" pitchFamily="34" charset="0"/>
            </a:rPr>
            <a:t>Sản xuất phomat</a:t>
          </a:r>
        </a:p>
      </dgm:t>
    </dgm:pt>
    <dgm:pt modelId="{A9AB7E96-1A38-47D0-8795-72AB6EEBA287}" type="parTrans" cxnId="{2A08108C-9572-4213-A841-7F9C1690BE57}">
      <dgm:prSet/>
      <dgm:spPr/>
      <dgm:t>
        <a:bodyPr/>
        <a:lstStyle/>
        <a:p>
          <a:endParaRPr lang="en-US" sz="2400">
            <a:latin typeface="Arial" panose="020B0604020202020204" pitchFamily="34" charset="0"/>
            <a:cs typeface="Arial" panose="020B0604020202020204" pitchFamily="34" charset="0"/>
          </a:endParaRPr>
        </a:p>
      </dgm:t>
    </dgm:pt>
    <dgm:pt modelId="{E30D9188-9B6A-43B8-811D-58B0BA6CA4D2}" type="sibTrans" cxnId="{2A08108C-9572-4213-A841-7F9C1690BE57}">
      <dgm:prSet/>
      <dgm:spPr/>
      <dgm:t>
        <a:bodyPr/>
        <a:lstStyle/>
        <a:p>
          <a:endParaRPr lang="en-US" sz="2400">
            <a:latin typeface="Arial" panose="020B0604020202020204" pitchFamily="34" charset="0"/>
            <a:cs typeface="Arial" panose="020B0604020202020204" pitchFamily="34" charset="0"/>
          </a:endParaRPr>
        </a:p>
      </dgm:t>
    </dgm:pt>
    <dgm:pt modelId="{2D7EAAAF-1F03-49FC-A637-B7B9019D9F36}">
      <dgm:prSet phldrT="[Text]" custT="1"/>
      <dgm:spPr/>
      <dgm:t>
        <a:bodyPr/>
        <a:lstStyle/>
        <a:p>
          <a:r>
            <a:rPr lang="en-US" sz="2400">
              <a:latin typeface="Arial" panose="020B0604020202020204" pitchFamily="34" charset="0"/>
              <a:cs typeface="Arial" panose="020B0604020202020204" pitchFamily="34" charset="0"/>
            </a:rPr>
            <a:t>Sản xuất tương</a:t>
          </a:r>
        </a:p>
      </dgm:t>
    </dgm:pt>
    <dgm:pt modelId="{648CA4AD-D9B9-463C-97B1-1DEC909AB72E}" type="parTrans" cxnId="{60AED7F4-0472-41C7-B20E-80783127D70C}">
      <dgm:prSet/>
      <dgm:spPr/>
      <dgm:t>
        <a:bodyPr/>
        <a:lstStyle/>
        <a:p>
          <a:endParaRPr lang="en-US" sz="2400">
            <a:latin typeface="Arial" panose="020B0604020202020204" pitchFamily="34" charset="0"/>
            <a:cs typeface="Arial" panose="020B0604020202020204" pitchFamily="34" charset="0"/>
          </a:endParaRPr>
        </a:p>
      </dgm:t>
    </dgm:pt>
    <dgm:pt modelId="{52686554-3C73-4AAB-ADBC-6DD2BEF57915}" type="sibTrans" cxnId="{60AED7F4-0472-41C7-B20E-80783127D70C}">
      <dgm:prSet/>
      <dgm:spPr/>
      <dgm:t>
        <a:bodyPr/>
        <a:lstStyle/>
        <a:p>
          <a:endParaRPr lang="en-US" sz="2400">
            <a:latin typeface="Arial" panose="020B0604020202020204" pitchFamily="34" charset="0"/>
            <a:cs typeface="Arial" panose="020B0604020202020204" pitchFamily="34" charset="0"/>
          </a:endParaRPr>
        </a:p>
      </dgm:t>
    </dgm:pt>
    <dgm:pt modelId="{EE2219B1-6662-4633-8599-B1AD3FDF2E0C}">
      <dgm:prSet phldrT="[Text]" custT="1"/>
      <dgm:spPr/>
      <dgm:t>
        <a:bodyPr/>
        <a:lstStyle/>
        <a:p>
          <a:r>
            <a:rPr lang="en-US" sz="2400">
              <a:latin typeface="Arial" panose="020B0604020202020204" pitchFamily="34" charset="0"/>
              <a:cs typeface="Arial" panose="020B0604020202020204" pitchFamily="34" charset="0"/>
            </a:rPr>
            <a:t>Sản xuất kháng sinh</a:t>
          </a:r>
        </a:p>
      </dgm:t>
    </dgm:pt>
    <dgm:pt modelId="{B36DB2CD-7E94-4B12-9B0E-BEDCA8004E34}" type="parTrans" cxnId="{E11E8257-6BAB-4934-AB39-CED4AC0E2F58}">
      <dgm:prSet/>
      <dgm:spPr/>
      <dgm:t>
        <a:bodyPr/>
        <a:lstStyle/>
        <a:p>
          <a:endParaRPr lang="en-US" sz="2400">
            <a:latin typeface="Arial" panose="020B0604020202020204" pitchFamily="34" charset="0"/>
            <a:cs typeface="Arial" panose="020B0604020202020204" pitchFamily="34" charset="0"/>
          </a:endParaRPr>
        </a:p>
      </dgm:t>
    </dgm:pt>
    <dgm:pt modelId="{90D987B8-B69D-4F27-A900-C5BDEA4C0B6D}" type="sibTrans" cxnId="{E11E8257-6BAB-4934-AB39-CED4AC0E2F58}">
      <dgm:prSet/>
      <dgm:spPr/>
      <dgm:t>
        <a:bodyPr/>
        <a:lstStyle/>
        <a:p>
          <a:endParaRPr lang="en-US" sz="2400">
            <a:latin typeface="Arial" panose="020B0604020202020204" pitchFamily="34" charset="0"/>
            <a:cs typeface="Arial" panose="020B0604020202020204" pitchFamily="34" charset="0"/>
          </a:endParaRPr>
        </a:p>
      </dgm:t>
    </dgm:pt>
    <dgm:pt modelId="{81173E28-5CF2-4CF9-B3C5-13E3CB344E62}">
      <dgm:prSet phldrT="[Text]" custT="1"/>
      <dgm:spPr/>
      <dgm:t>
        <a:bodyPr/>
        <a:lstStyle/>
        <a:p>
          <a:r>
            <a:rPr lang="en-US" sz="2400">
              <a:latin typeface="Arial" panose="020B0604020202020204" pitchFamily="34" charset="0"/>
              <a:cs typeface="Arial" panose="020B0604020202020204" pitchFamily="34" charset="0"/>
            </a:rPr>
            <a:t>Sản xuất thuốc trừ sâu sinh học</a:t>
          </a:r>
        </a:p>
      </dgm:t>
    </dgm:pt>
    <dgm:pt modelId="{434965BD-6675-4CBC-B38F-9DCF0154C404}" type="parTrans" cxnId="{8E533E8B-03E6-4796-B385-9B1C1DE59DCF}">
      <dgm:prSet/>
      <dgm:spPr/>
      <dgm:t>
        <a:bodyPr/>
        <a:lstStyle/>
        <a:p>
          <a:endParaRPr lang="en-US" sz="2400">
            <a:latin typeface="Arial" panose="020B0604020202020204" pitchFamily="34" charset="0"/>
            <a:cs typeface="Arial" panose="020B0604020202020204" pitchFamily="34" charset="0"/>
          </a:endParaRPr>
        </a:p>
      </dgm:t>
    </dgm:pt>
    <dgm:pt modelId="{8CBABEAA-F771-40FC-B9FD-3B2BFEBF5CB3}" type="sibTrans" cxnId="{8E533E8B-03E6-4796-B385-9B1C1DE59DCF}">
      <dgm:prSet/>
      <dgm:spPr/>
      <dgm:t>
        <a:bodyPr/>
        <a:lstStyle/>
        <a:p>
          <a:endParaRPr lang="en-US" sz="2400">
            <a:latin typeface="Arial" panose="020B0604020202020204" pitchFamily="34" charset="0"/>
            <a:cs typeface="Arial" panose="020B0604020202020204" pitchFamily="34" charset="0"/>
          </a:endParaRPr>
        </a:p>
      </dgm:t>
    </dgm:pt>
    <dgm:pt modelId="{99AFC547-F7D6-410F-A263-0C522F0EC5AF}">
      <dgm:prSet phldrT="[Text]" custT="1"/>
      <dgm:spPr/>
      <dgm:t>
        <a:bodyPr/>
        <a:lstStyle/>
        <a:p>
          <a:r>
            <a:rPr lang="en-US" sz="2400">
              <a:latin typeface="Arial" panose="020B0604020202020204" pitchFamily="34" charset="0"/>
              <a:cs typeface="Arial" panose="020B0604020202020204" pitchFamily="34" charset="0"/>
            </a:rPr>
            <a:t>Xử lí nước thải</a:t>
          </a:r>
        </a:p>
      </dgm:t>
    </dgm:pt>
    <dgm:pt modelId="{49406D08-611B-405E-8F25-297706916429}" type="parTrans" cxnId="{9F272592-62CE-441C-BF36-3DFD0AF6CC90}">
      <dgm:prSet/>
      <dgm:spPr/>
      <dgm:t>
        <a:bodyPr/>
        <a:lstStyle/>
        <a:p>
          <a:endParaRPr lang="en-US" sz="2400">
            <a:latin typeface="Arial" panose="020B0604020202020204" pitchFamily="34" charset="0"/>
            <a:cs typeface="Arial" panose="020B0604020202020204" pitchFamily="34" charset="0"/>
          </a:endParaRPr>
        </a:p>
      </dgm:t>
    </dgm:pt>
    <dgm:pt modelId="{39838218-FC2D-461A-B894-C81F3EC4044B}" type="sibTrans" cxnId="{9F272592-62CE-441C-BF36-3DFD0AF6CC90}">
      <dgm:prSet/>
      <dgm:spPr/>
      <dgm:t>
        <a:bodyPr/>
        <a:lstStyle/>
        <a:p>
          <a:endParaRPr lang="en-US" sz="2400">
            <a:latin typeface="Arial" panose="020B0604020202020204" pitchFamily="34" charset="0"/>
            <a:cs typeface="Arial" panose="020B0604020202020204" pitchFamily="34" charset="0"/>
          </a:endParaRPr>
        </a:p>
      </dgm:t>
    </dgm:pt>
    <dgm:pt modelId="{3788D36D-239A-4BC0-9768-BD78B6212F1C}" type="pres">
      <dgm:prSet presAssocID="{6F595C87-BF40-41D2-A351-445D6C156049}" presName="Name0" presStyleCnt="0">
        <dgm:presLayoutVars>
          <dgm:dir/>
          <dgm:resizeHandles val="exact"/>
        </dgm:presLayoutVars>
      </dgm:prSet>
      <dgm:spPr/>
      <dgm:t>
        <a:bodyPr/>
        <a:lstStyle/>
        <a:p>
          <a:endParaRPr lang="en-US"/>
        </a:p>
      </dgm:t>
    </dgm:pt>
    <dgm:pt modelId="{C6C6A77F-9588-448C-B231-E8E9EBEEC5F8}" type="pres">
      <dgm:prSet presAssocID="{6F595C87-BF40-41D2-A351-445D6C156049}" presName="cycle" presStyleCnt="0"/>
      <dgm:spPr/>
    </dgm:pt>
    <dgm:pt modelId="{0FBC13AD-1C75-4BA7-8330-F6EB6EB25C69}" type="pres">
      <dgm:prSet presAssocID="{2F434B49-8AA4-44EF-B8C5-642B825707D6}" presName="nodeFirstNode" presStyleLbl="node1" presStyleIdx="0" presStyleCnt="5">
        <dgm:presLayoutVars>
          <dgm:bulletEnabled val="1"/>
        </dgm:presLayoutVars>
      </dgm:prSet>
      <dgm:spPr/>
      <dgm:t>
        <a:bodyPr/>
        <a:lstStyle/>
        <a:p>
          <a:endParaRPr lang="en-US"/>
        </a:p>
      </dgm:t>
    </dgm:pt>
    <dgm:pt modelId="{C21BC832-6CBB-4B75-B804-5E51BF7AE693}" type="pres">
      <dgm:prSet presAssocID="{E30D9188-9B6A-43B8-811D-58B0BA6CA4D2}" presName="sibTransFirstNode" presStyleLbl="bgShp" presStyleIdx="0" presStyleCnt="1"/>
      <dgm:spPr/>
      <dgm:t>
        <a:bodyPr/>
        <a:lstStyle/>
        <a:p>
          <a:endParaRPr lang="en-US"/>
        </a:p>
      </dgm:t>
    </dgm:pt>
    <dgm:pt modelId="{69C91F78-B68A-45C2-8522-FC435FED04C9}" type="pres">
      <dgm:prSet presAssocID="{2D7EAAAF-1F03-49FC-A637-B7B9019D9F36}" presName="nodeFollowingNodes" presStyleLbl="node1" presStyleIdx="1" presStyleCnt="5">
        <dgm:presLayoutVars>
          <dgm:bulletEnabled val="1"/>
        </dgm:presLayoutVars>
      </dgm:prSet>
      <dgm:spPr/>
      <dgm:t>
        <a:bodyPr/>
        <a:lstStyle/>
        <a:p>
          <a:endParaRPr lang="en-US"/>
        </a:p>
      </dgm:t>
    </dgm:pt>
    <dgm:pt modelId="{88580E31-D7FD-4573-B6AB-228709E26E44}" type="pres">
      <dgm:prSet presAssocID="{EE2219B1-6662-4633-8599-B1AD3FDF2E0C}" presName="nodeFollowingNodes" presStyleLbl="node1" presStyleIdx="2" presStyleCnt="5">
        <dgm:presLayoutVars>
          <dgm:bulletEnabled val="1"/>
        </dgm:presLayoutVars>
      </dgm:prSet>
      <dgm:spPr/>
      <dgm:t>
        <a:bodyPr/>
        <a:lstStyle/>
        <a:p>
          <a:endParaRPr lang="en-US"/>
        </a:p>
      </dgm:t>
    </dgm:pt>
    <dgm:pt modelId="{41C0A586-7A19-41CB-A5A1-933433C121DB}" type="pres">
      <dgm:prSet presAssocID="{81173E28-5CF2-4CF9-B3C5-13E3CB344E62}" presName="nodeFollowingNodes" presStyleLbl="node1" presStyleIdx="3" presStyleCnt="5">
        <dgm:presLayoutVars>
          <dgm:bulletEnabled val="1"/>
        </dgm:presLayoutVars>
      </dgm:prSet>
      <dgm:spPr/>
      <dgm:t>
        <a:bodyPr/>
        <a:lstStyle/>
        <a:p>
          <a:endParaRPr lang="en-US"/>
        </a:p>
      </dgm:t>
    </dgm:pt>
    <dgm:pt modelId="{FDF4A54F-E390-4820-A950-D754F95FBB85}" type="pres">
      <dgm:prSet presAssocID="{99AFC547-F7D6-410F-A263-0C522F0EC5AF}" presName="nodeFollowingNodes" presStyleLbl="node1" presStyleIdx="4" presStyleCnt="5">
        <dgm:presLayoutVars>
          <dgm:bulletEnabled val="1"/>
        </dgm:presLayoutVars>
      </dgm:prSet>
      <dgm:spPr/>
      <dgm:t>
        <a:bodyPr/>
        <a:lstStyle/>
        <a:p>
          <a:endParaRPr lang="en-US"/>
        </a:p>
      </dgm:t>
    </dgm:pt>
  </dgm:ptLst>
  <dgm:cxnLst>
    <dgm:cxn modelId="{60AED7F4-0472-41C7-B20E-80783127D70C}" srcId="{6F595C87-BF40-41D2-A351-445D6C156049}" destId="{2D7EAAAF-1F03-49FC-A637-B7B9019D9F36}" srcOrd="1" destOrd="0" parTransId="{648CA4AD-D9B9-463C-97B1-1DEC909AB72E}" sibTransId="{52686554-3C73-4AAB-ADBC-6DD2BEF57915}"/>
    <dgm:cxn modelId="{2C45656F-75E5-4BE0-BA30-F68C3A6966BE}" type="presOf" srcId="{E30D9188-9B6A-43B8-811D-58B0BA6CA4D2}" destId="{C21BC832-6CBB-4B75-B804-5E51BF7AE693}" srcOrd="0" destOrd="0" presId="urn:microsoft.com/office/officeart/2005/8/layout/cycle3"/>
    <dgm:cxn modelId="{19DCB98A-52EC-48C3-80CA-DBE15AF1171C}" type="presOf" srcId="{2D7EAAAF-1F03-49FC-A637-B7B9019D9F36}" destId="{69C91F78-B68A-45C2-8522-FC435FED04C9}" srcOrd="0" destOrd="0" presId="urn:microsoft.com/office/officeart/2005/8/layout/cycle3"/>
    <dgm:cxn modelId="{2A08108C-9572-4213-A841-7F9C1690BE57}" srcId="{6F595C87-BF40-41D2-A351-445D6C156049}" destId="{2F434B49-8AA4-44EF-B8C5-642B825707D6}" srcOrd="0" destOrd="0" parTransId="{A9AB7E96-1A38-47D0-8795-72AB6EEBA287}" sibTransId="{E30D9188-9B6A-43B8-811D-58B0BA6CA4D2}"/>
    <dgm:cxn modelId="{C006DD83-C05E-4D98-AED3-346608643D3C}" type="presOf" srcId="{81173E28-5CF2-4CF9-B3C5-13E3CB344E62}" destId="{41C0A586-7A19-41CB-A5A1-933433C121DB}" srcOrd="0" destOrd="0" presId="urn:microsoft.com/office/officeart/2005/8/layout/cycle3"/>
    <dgm:cxn modelId="{FAAA163A-4F62-463A-8185-27FE35F1C3D9}" type="presOf" srcId="{EE2219B1-6662-4633-8599-B1AD3FDF2E0C}" destId="{88580E31-D7FD-4573-B6AB-228709E26E44}" srcOrd="0" destOrd="0" presId="urn:microsoft.com/office/officeart/2005/8/layout/cycle3"/>
    <dgm:cxn modelId="{8E533E8B-03E6-4796-B385-9B1C1DE59DCF}" srcId="{6F595C87-BF40-41D2-A351-445D6C156049}" destId="{81173E28-5CF2-4CF9-B3C5-13E3CB344E62}" srcOrd="3" destOrd="0" parTransId="{434965BD-6675-4CBC-B38F-9DCF0154C404}" sibTransId="{8CBABEAA-F771-40FC-B9FD-3B2BFEBF5CB3}"/>
    <dgm:cxn modelId="{99FAB333-181C-40AF-B163-FF8CDC4618AC}" type="presOf" srcId="{6F595C87-BF40-41D2-A351-445D6C156049}" destId="{3788D36D-239A-4BC0-9768-BD78B6212F1C}" srcOrd="0" destOrd="0" presId="urn:microsoft.com/office/officeart/2005/8/layout/cycle3"/>
    <dgm:cxn modelId="{9F272592-62CE-441C-BF36-3DFD0AF6CC90}" srcId="{6F595C87-BF40-41D2-A351-445D6C156049}" destId="{99AFC547-F7D6-410F-A263-0C522F0EC5AF}" srcOrd="4" destOrd="0" parTransId="{49406D08-611B-405E-8F25-297706916429}" sibTransId="{39838218-FC2D-461A-B894-C81F3EC4044B}"/>
    <dgm:cxn modelId="{50F63C99-5114-4413-B345-1FA4A4B09705}" type="presOf" srcId="{2F434B49-8AA4-44EF-B8C5-642B825707D6}" destId="{0FBC13AD-1C75-4BA7-8330-F6EB6EB25C69}" srcOrd="0" destOrd="0" presId="urn:microsoft.com/office/officeart/2005/8/layout/cycle3"/>
    <dgm:cxn modelId="{E11E8257-6BAB-4934-AB39-CED4AC0E2F58}" srcId="{6F595C87-BF40-41D2-A351-445D6C156049}" destId="{EE2219B1-6662-4633-8599-B1AD3FDF2E0C}" srcOrd="2" destOrd="0" parTransId="{B36DB2CD-7E94-4B12-9B0E-BEDCA8004E34}" sibTransId="{90D987B8-B69D-4F27-A900-C5BDEA4C0B6D}"/>
    <dgm:cxn modelId="{8F2ED22E-E203-4B3E-9446-BD13FFC38451}" type="presOf" srcId="{99AFC547-F7D6-410F-A263-0C522F0EC5AF}" destId="{FDF4A54F-E390-4820-A950-D754F95FBB85}" srcOrd="0" destOrd="0" presId="urn:microsoft.com/office/officeart/2005/8/layout/cycle3"/>
    <dgm:cxn modelId="{5BB62B42-E776-4308-8798-CAEADE115498}" type="presParOf" srcId="{3788D36D-239A-4BC0-9768-BD78B6212F1C}" destId="{C6C6A77F-9588-448C-B231-E8E9EBEEC5F8}" srcOrd="0" destOrd="0" presId="urn:microsoft.com/office/officeart/2005/8/layout/cycle3"/>
    <dgm:cxn modelId="{6FA7239B-9DAF-46DF-A963-7B0DBE96876A}" type="presParOf" srcId="{C6C6A77F-9588-448C-B231-E8E9EBEEC5F8}" destId="{0FBC13AD-1C75-4BA7-8330-F6EB6EB25C69}" srcOrd="0" destOrd="0" presId="urn:microsoft.com/office/officeart/2005/8/layout/cycle3"/>
    <dgm:cxn modelId="{794DF8B2-355D-4649-8A37-1EF4A6C2BCD4}" type="presParOf" srcId="{C6C6A77F-9588-448C-B231-E8E9EBEEC5F8}" destId="{C21BC832-6CBB-4B75-B804-5E51BF7AE693}" srcOrd="1" destOrd="0" presId="urn:microsoft.com/office/officeart/2005/8/layout/cycle3"/>
    <dgm:cxn modelId="{4B07E639-53A1-4D27-848E-DC5BCC5897C3}" type="presParOf" srcId="{C6C6A77F-9588-448C-B231-E8E9EBEEC5F8}" destId="{69C91F78-B68A-45C2-8522-FC435FED04C9}" srcOrd="2" destOrd="0" presId="urn:microsoft.com/office/officeart/2005/8/layout/cycle3"/>
    <dgm:cxn modelId="{DE24ADAD-B3A5-4A4E-A425-0FF159A07D50}" type="presParOf" srcId="{C6C6A77F-9588-448C-B231-E8E9EBEEC5F8}" destId="{88580E31-D7FD-4573-B6AB-228709E26E44}" srcOrd="3" destOrd="0" presId="urn:microsoft.com/office/officeart/2005/8/layout/cycle3"/>
    <dgm:cxn modelId="{FBF52E0D-ACE4-4766-A5ED-118968F62B18}" type="presParOf" srcId="{C6C6A77F-9588-448C-B231-E8E9EBEEC5F8}" destId="{41C0A586-7A19-41CB-A5A1-933433C121DB}" srcOrd="4" destOrd="0" presId="urn:microsoft.com/office/officeart/2005/8/layout/cycle3"/>
    <dgm:cxn modelId="{6F244739-F51C-4326-87FD-3B32DDD3B3F1}" type="presParOf" srcId="{C6C6A77F-9588-448C-B231-E8E9EBEEC5F8}" destId="{FDF4A54F-E390-4820-A950-D754F95FBB85}"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49CA8-F730-4485-B25A-C15A62708F74}">
      <dsp:nvSpPr>
        <dsp:cNvPr id="0" name=""/>
        <dsp:cNvSpPr/>
      </dsp:nvSpPr>
      <dsp:spPr>
        <a:xfrm rot="5400000">
          <a:off x="-699214" y="1466942"/>
          <a:ext cx="1716426" cy="308253"/>
        </a:xfrm>
        <a:prstGeom prst="corner">
          <a:avLst>
            <a:gd name="adj1" fmla="val 1000"/>
            <a:gd name="adj2" fmla="val 1000"/>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56E000D-F109-45EB-B501-4B78AA5C433C}">
      <dsp:nvSpPr>
        <dsp:cNvPr id="0" name=""/>
        <dsp:cNvSpPr/>
      </dsp:nvSpPr>
      <dsp:spPr>
        <a:xfrm>
          <a:off x="4871" y="2479282"/>
          <a:ext cx="3853173" cy="572142"/>
        </a:xfrm>
        <a:prstGeom prst="homePlate">
          <a:avLst>
            <a:gd name="adj" fmla="val 25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5100" tIns="330200" rIns="165100" bIns="330200" numCol="1" spcCol="1270" anchor="ctr" anchorCtr="0">
          <a:noAutofit/>
        </a:bodyPr>
        <a:lstStyle/>
        <a:p>
          <a:pPr lvl="0" algn="l" defTabSz="1155700">
            <a:lnSpc>
              <a:spcPct val="100000"/>
            </a:lnSpc>
            <a:spcBef>
              <a:spcPct val="0"/>
            </a:spcBef>
            <a:spcAft>
              <a:spcPct val="35000"/>
            </a:spcAft>
          </a:pPr>
          <a:r>
            <a:rPr lang="en-US" sz="2600" kern="1200">
              <a:latin typeface="Tahoma" panose="020B0604030504040204" pitchFamily="34" charset="0"/>
              <a:ea typeface="Tahoma" panose="020B0604030504040204" pitchFamily="34" charset="0"/>
              <a:cs typeface="Tahoma" panose="020B0604030504040204" pitchFamily="34" charset="0"/>
            </a:rPr>
            <a:t>I</a:t>
          </a:r>
          <a:endParaRPr lang="en-US" sz="2600" kern="1200" dirty="0">
            <a:latin typeface="Tahoma" panose="020B0604030504040204" pitchFamily="34" charset="0"/>
            <a:ea typeface="Tahoma" panose="020B0604030504040204" pitchFamily="34" charset="0"/>
            <a:cs typeface="Tahoma" panose="020B0604030504040204" pitchFamily="34" charset="0"/>
          </a:endParaRPr>
        </a:p>
      </dsp:txBody>
      <dsp:txXfrm>
        <a:off x="4871" y="2479282"/>
        <a:ext cx="3781655" cy="572142"/>
      </dsp:txXfrm>
    </dsp:sp>
    <dsp:sp modelId="{690A1E60-14A3-48E2-969A-2D37B614EB37}">
      <dsp:nvSpPr>
        <dsp:cNvPr id="0" name=""/>
        <dsp:cNvSpPr/>
      </dsp:nvSpPr>
      <dsp:spPr>
        <a:xfrm>
          <a:off x="313125" y="947808"/>
          <a:ext cx="3128776" cy="98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155700">
            <a:lnSpc>
              <a:spcPct val="100000"/>
            </a:lnSpc>
            <a:spcBef>
              <a:spcPct val="0"/>
            </a:spcBef>
            <a:spcAft>
              <a:spcPct val="35000"/>
            </a:spcAft>
          </a:pPr>
          <a:r>
            <a:rPr lang="en-US" sz="2600" kern="1200">
              <a:latin typeface="Tahoma" panose="020B0604030504040204" pitchFamily="34" charset="0"/>
              <a:ea typeface="Tahoma" panose="020B0604030504040204" pitchFamily="34" charset="0"/>
              <a:cs typeface="Tahoma" panose="020B0604030504040204" pitchFamily="34" charset="0"/>
            </a:rPr>
            <a:t>Cơ sở khoa học của việc ứng dụng vi sinh vật vào thực tiễn </a:t>
          </a:r>
          <a:endParaRPr lang="en-US" sz="2600" kern="1200" dirty="0">
            <a:latin typeface="Tahoma" panose="020B0604030504040204" pitchFamily="34" charset="0"/>
            <a:ea typeface="Tahoma" panose="020B0604030504040204" pitchFamily="34" charset="0"/>
            <a:cs typeface="Tahoma" panose="020B0604030504040204" pitchFamily="34" charset="0"/>
          </a:endParaRPr>
        </a:p>
      </dsp:txBody>
      <dsp:txXfrm>
        <a:off x="313125" y="947808"/>
        <a:ext cx="3128776" cy="987246"/>
      </dsp:txXfrm>
    </dsp:sp>
    <dsp:sp modelId="{CC632145-1148-4956-9088-B915D0D0FD99}">
      <dsp:nvSpPr>
        <dsp:cNvPr id="0" name=""/>
        <dsp:cNvSpPr/>
      </dsp:nvSpPr>
      <dsp:spPr>
        <a:xfrm rot="5400000">
          <a:off x="3038363" y="1466942"/>
          <a:ext cx="1716426" cy="308253"/>
        </a:xfrm>
        <a:prstGeom prst="corner">
          <a:avLst>
            <a:gd name="adj1" fmla="val 1000"/>
            <a:gd name="adj2" fmla="val 1000"/>
          </a:avLst>
        </a:prstGeom>
        <a:solidFill>
          <a:schemeClr val="lt1">
            <a:hueOff val="0"/>
            <a:satOff val="0"/>
            <a:lumOff val="0"/>
            <a:alphaOff val="0"/>
          </a:schemeClr>
        </a:solidFill>
        <a:ln w="12700" cap="rnd" cmpd="sng" algn="ctr">
          <a:solidFill>
            <a:schemeClr val="accent2">
              <a:hueOff val="992246"/>
              <a:satOff val="-27297"/>
              <a:lumOff val="5882"/>
              <a:alphaOff val="0"/>
            </a:schemeClr>
          </a:solidFill>
          <a:prstDash val="solid"/>
        </a:ln>
        <a:effectLst/>
      </dsp:spPr>
      <dsp:style>
        <a:lnRef idx="1">
          <a:scrgbClr r="0" g="0" b="0"/>
        </a:lnRef>
        <a:fillRef idx="1">
          <a:scrgbClr r="0" g="0" b="0"/>
        </a:fillRef>
        <a:effectRef idx="0">
          <a:scrgbClr r="0" g="0" b="0"/>
        </a:effectRef>
        <a:fontRef idx="minor"/>
      </dsp:style>
    </dsp:sp>
    <dsp:sp modelId="{E71F2D5D-B2F9-4DA3-A66A-9C6CCF024E35}">
      <dsp:nvSpPr>
        <dsp:cNvPr id="0" name=""/>
        <dsp:cNvSpPr/>
      </dsp:nvSpPr>
      <dsp:spPr>
        <a:xfrm>
          <a:off x="3742449" y="2479282"/>
          <a:ext cx="3853173" cy="572142"/>
        </a:xfrm>
        <a:prstGeom prst="chevron">
          <a:avLst>
            <a:gd name="adj" fmla="val 25000"/>
          </a:avLst>
        </a:prstGeom>
        <a:gradFill rotWithShape="0">
          <a:gsLst>
            <a:gs pos="0">
              <a:schemeClr val="accent2">
                <a:hueOff val="992246"/>
                <a:satOff val="-27297"/>
                <a:lumOff val="5882"/>
                <a:alphaOff val="0"/>
                <a:tint val="98000"/>
                <a:lumMod val="110000"/>
              </a:schemeClr>
            </a:gs>
            <a:gs pos="84000">
              <a:schemeClr val="accent2">
                <a:hueOff val="992246"/>
                <a:satOff val="-27297"/>
                <a:lumOff val="5882"/>
                <a:alphaOff val="0"/>
                <a:shade val="90000"/>
                <a:lumMod val="88000"/>
              </a:schemeClr>
            </a:gs>
          </a:gsLst>
          <a:lin ang="5400000" scaled="0"/>
        </a:gradFill>
        <a:ln w="12700" cap="rnd" cmpd="sng" algn="ctr">
          <a:solidFill>
            <a:schemeClr val="accent2">
              <a:hueOff val="992246"/>
              <a:satOff val="-27297"/>
              <a:lumOff val="5882"/>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5100" tIns="330200" rIns="165100" bIns="330200" numCol="1" spcCol="1270" anchor="ctr" anchorCtr="0">
          <a:noAutofit/>
        </a:bodyPr>
        <a:lstStyle/>
        <a:p>
          <a:pPr lvl="0" algn="l" defTabSz="1155700">
            <a:lnSpc>
              <a:spcPct val="100000"/>
            </a:lnSpc>
            <a:spcBef>
              <a:spcPct val="0"/>
            </a:spcBef>
            <a:spcAft>
              <a:spcPct val="35000"/>
            </a:spcAft>
          </a:pPr>
          <a:r>
            <a:rPr lang="en-US" sz="2600" kern="1200">
              <a:latin typeface="Tahoma" panose="020B0604030504040204" pitchFamily="34" charset="0"/>
              <a:ea typeface="Tahoma" panose="020B0604030504040204" pitchFamily="34" charset="0"/>
              <a:cs typeface="Tahoma" panose="020B0604030504040204" pitchFamily="34" charset="0"/>
            </a:rPr>
            <a:t>II</a:t>
          </a:r>
          <a:endParaRPr lang="en-US" sz="2600" kern="1200" dirty="0">
            <a:latin typeface="Tahoma" panose="020B0604030504040204" pitchFamily="34" charset="0"/>
            <a:ea typeface="Tahoma" panose="020B0604030504040204" pitchFamily="34" charset="0"/>
            <a:cs typeface="Tahoma" panose="020B0604030504040204" pitchFamily="34" charset="0"/>
          </a:endParaRPr>
        </a:p>
      </dsp:txBody>
      <dsp:txXfrm>
        <a:off x="3885485" y="2479282"/>
        <a:ext cx="3567102" cy="572142"/>
      </dsp:txXfrm>
    </dsp:sp>
    <dsp:sp modelId="{76F87B8F-7B70-4B8F-BD86-BC83CD9F0297}">
      <dsp:nvSpPr>
        <dsp:cNvPr id="0" name=""/>
        <dsp:cNvSpPr/>
      </dsp:nvSpPr>
      <dsp:spPr>
        <a:xfrm>
          <a:off x="4050703" y="947808"/>
          <a:ext cx="3128776" cy="98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155700">
            <a:lnSpc>
              <a:spcPct val="100000"/>
            </a:lnSpc>
            <a:spcBef>
              <a:spcPct val="0"/>
            </a:spcBef>
            <a:spcAft>
              <a:spcPct val="35000"/>
            </a:spcAft>
          </a:pPr>
          <a:r>
            <a:rPr lang="en-US" sz="2600" kern="1200">
              <a:latin typeface="Tahoma" panose="020B0604030504040204" pitchFamily="34" charset="0"/>
              <a:ea typeface="Tahoma" panose="020B0604030504040204" pitchFamily="34" charset="0"/>
              <a:cs typeface="Tahoma" panose="020B0604030504040204" pitchFamily="34" charset="0"/>
            </a:rPr>
            <a:t>Một số ứng dụng vi sinh vật vào thực tiễn</a:t>
          </a:r>
          <a:endParaRPr lang="en-US" sz="2600" kern="1200" dirty="0">
            <a:latin typeface="Tahoma" panose="020B0604030504040204" pitchFamily="34" charset="0"/>
            <a:ea typeface="Tahoma" panose="020B0604030504040204" pitchFamily="34" charset="0"/>
            <a:cs typeface="Tahoma" panose="020B0604030504040204" pitchFamily="34" charset="0"/>
          </a:endParaRPr>
        </a:p>
      </dsp:txBody>
      <dsp:txXfrm>
        <a:off x="4050703" y="947808"/>
        <a:ext cx="3128776" cy="987246"/>
      </dsp:txXfrm>
    </dsp:sp>
    <dsp:sp modelId="{5C7AB7EB-E74C-4AF9-873D-5493F7962F03}">
      <dsp:nvSpPr>
        <dsp:cNvPr id="0" name=""/>
        <dsp:cNvSpPr/>
      </dsp:nvSpPr>
      <dsp:spPr>
        <a:xfrm rot="5400000">
          <a:off x="6775941" y="1466942"/>
          <a:ext cx="1716426" cy="308253"/>
        </a:xfrm>
        <a:prstGeom prst="corner">
          <a:avLst>
            <a:gd name="adj1" fmla="val 1000"/>
            <a:gd name="adj2" fmla="val 1000"/>
          </a:avLst>
        </a:prstGeom>
        <a:solidFill>
          <a:schemeClr val="lt1">
            <a:hueOff val="0"/>
            <a:satOff val="0"/>
            <a:lumOff val="0"/>
            <a:alphaOff val="0"/>
          </a:schemeClr>
        </a:solidFill>
        <a:ln w="12700" cap="rnd" cmpd="sng" algn="ctr">
          <a:solidFill>
            <a:schemeClr val="accent2">
              <a:hueOff val="1984493"/>
              <a:satOff val="-54594"/>
              <a:lumOff val="11764"/>
              <a:alphaOff val="0"/>
            </a:schemeClr>
          </a:solidFill>
          <a:prstDash val="solid"/>
        </a:ln>
        <a:effectLst/>
      </dsp:spPr>
      <dsp:style>
        <a:lnRef idx="1">
          <a:scrgbClr r="0" g="0" b="0"/>
        </a:lnRef>
        <a:fillRef idx="1">
          <a:scrgbClr r="0" g="0" b="0"/>
        </a:fillRef>
        <a:effectRef idx="0">
          <a:scrgbClr r="0" g="0" b="0"/>
        </a:effectRef>
        <a:fontRef idx="minor"/>
      </dsp:style>
    </dsp:sp>
    <dsp:sp modelId="{FCBE03BB-10EF-463F-ADE9-2490921E2F01}">
      <dsp:nvSpPr>
        <dsp:cNvPr id="0" name=""/>
        <dsp:cNvSpPr/>
      </dsp:nvSpPr>
      <dsp:spPr>
        <a:xfrm>
          <a:off x="7480027" y="2479282"/>
          <a:ext cx="3853173" cy="572142"/>
        </a:xfrm>
        <a:prstGeom prst="chevron">
          <a:avLst>
            <a:gd name="adj" fmla="val 25000"/>
          </a:avLst>
        </a:prstGeom>
        <a:gradFill rotWithShape="0">
          <a:gsLst>
            <a:gs pos="0">
              <a:schemeClr val="accent2">
                <a:hueOff val="1984493"/>
                <a:satOff val="-54594"/>
                <a:lumOff val="11764"/>
                <a:alphaOff val="0"/>
                <a:tint val="98000"/>
                <a:lumMod val="110000"/>
              </a:schemeClr>
            </a:gs>
            <a:gs pos="84000">
              <a:schemeClr val="accent2">
                <a:hueOff val="1984493"/>
                <a:satOff val="-54594"/>
                <a:lumOff val="11764"/>
                <a:alphaOff val="0"/>
                <a:shade val="90000"/>
                <a:lumMod val="88000"/>
              </a:schemeClr>
            </a:gs>
          </a:gsLst>
          <a:lin ang="5400000" scaled="0"/>
        </a:gradFill>
        <a:ln w="12700" cap="rnd" cmpd="sng" algn="ctr">
          <a:solidFill>
            <a:schemeClr val="accent2">
              <a:hueOff val="1984493"/>
              <a:satOff val="-54594"/>
              <a:lumOff val="11764"/>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5100" tIns="330200" rIns="165100" bIns="330200" numCol="1" spcCol="1270" anchor="ctr" anchorCtr="0">
          <a:noAutofit/>
        </a:bodyPr>
        <a:lstStyle/>
        <a:p>
          <a:pPr lvl="0" algn="l" defTabSz="1155700">
            <a:lnSpc>
              <a:spcPct val="100000"/>
            </a:lnSpc>
            <a:spcBef>
              <a:spcPct val="0"/>
            </a:spcBef>
            <a:spcAft>
              <a:spcPct val="35000"/>
            </a:spcAft>
          </a:pPr>
          <a:r>
            <a:rPr lang="en-US" sz="2600" kern="1200">
              <a:latin typeface="Tahoma" panose="020B0604030504040204" pitchFamily="34" charset="0"/>
              <a:ea typeface="Tahoma" panose="020B0604030504040204" pitchFamily="34" charset="0"/>
              <a:cs typeface="Tahoma" panose="020B0604030504040204" pitchFamily="34" charset="0"/>
            </a:rPr>
            <a:t>III</a:t>
          </a:r>
          <a:endParaRPr lang="en-US" sz="2600" kern="1200" dirty="0">
            <a:latin typeface="Tahoma" panose="020B0604030504040204" pitchFamily="34" charset="0"/>
            <a:ea typeface="Tahoma" panose="020B0604030504040204" pitchFamily="34" charset="0"/>
            <a:cs typeface="Tahoma" panose="020B0604030504040204" pitchFamily="34" charset="0"/>
          </a:endParaRPr>
        </a:p>
      </dsp:txBody>
      <dsp:txXfrm>
        <a:off x="7623063" y="2479282"/>
        <a:ext cx="3567102" cy="572142"/>
      </dsp:txXfrm>
    </dsp:sp>
    <dsp:sp modelId="{499DECC5-47AF-4CB1-BCD3-F288444FFD05}">
      <dsp:nvSpPr>
        <dsp:cNvPr id="0" name=""/>
        <dsp:cNvSpPr/>
      </dsp:nvSpPr>
      <dsp:spPr>
        <a:xfrm>
          <a:off x="7788281" y="947808"/>
          <a:ext cx="3128776" cy="98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155700">
            <a:lnSpc>
              <a:spcPct val="100000"/>
            </a:lnSpc>
            <a:spcBef>
              <a:spcPct val="0"/>
            </a:spcBef>
            <a:spcAft>
              <a:spcPct val="35000"/>
            </a:spcAft>
          </a:pPr>
          <a:r>
            <a:rPr lang="en-US" sz="2600" kern="1200">
              <a:latin typeface="Tahoma" panose="020B0604030504040204" pitchFamily="34" charset="0"/>
              <a:ea typeface="Tahoma" panose="020B0604030504040204" pitchFamily="34" charset="0"/>
              <a:cs typeface="Tahoma" panose="020B0604030504040204" pitchFamily="34" charset="0"/>
            </a:rPr>
            <a:t>Củng cố và luyện tập</a:t>
          </a:r>
          <a:endParaRPr lang="en-US" sz="2600" kern="1200" dirty="0">
            <a:latin typeface="Tahoma" panose="020B0604030504040204" pitchFamily="34" charset="0"/>
            <a:ea typeface="Tahoma" panose="020B0604030504040204" pitchFamily="34" charset="0"/>
            <a:cs typeface="Tahoma" panose="020B0604030504040204" pitchFamily="34" charset="0"/>
          </a:endParaRPr>
        </a:p>
      </dsp:txBody>
      <dsp:txXfrm>
        <a:off x="7788281" y="947808"/>
        <a:ext cx="3128776" cy="987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49E72-5DC0-430A-94BD-3B8CB4434D51}">
      <dsp:nvSpPr>
        <dsp:cNvPr id="0" name=""/>
        <dsp:cNvSpPr/>
      </dsp:nvSpPr>
      <dsp:spPr>
        <a:xfrm>
          <a:off x="11135613" y="4411478"/>
          <a:ext cx="91440" cy="414743"/>
        </a:xfrm>
        <a:custGeom>
          <a:avLst/>
          <a:gdLst/>
          <a:ahLst/>
          <a:cxnLst/>
          <a:rect l="0" t="0" r="0" b="0"/>
          <a:pathLst>
            <a:path>
              <a:moveTo>
                <a:pt x="45720" y="0"/>
              </a:moveTo>
              <a:lnTo>
                <a:pt x="45720" y="414743"/>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1EA623-6977-461D-9901-CE7B14F5156B}">
      <dsp:nvSpPr>
        <dsp:cNvPr id="0" name=""/>
        <dsp:cNvSpPr/>
      </dsp:nvSpPr>
      <dsp:spPr>
        <a:xfrm>
          <a:off x="5804414" y="1489668"/>
          <a:ext cx="5376919" cy="873264"/>
        </a:xfrm>
        <a:custGeom>
          <a:avLst/>
          <a:gdLst/>
          <a:ahLst/>
          <a:cxnLst/>
          <a:rect l="0" t="0" r="0" b="0"/>
          <a:pathLst>
            <a:path>
              <a:moveTo>
                <a:pt x="0" y="0"/>
              </a:moveTo>
              <a:lnTo>
                <a:pt x="0" y="741156"/>
              </a:lnTo>
              <a:lnTo>
                <a:pt x="5376919" y="741156"/>
              </a:lnTo>
              <a:lnTo>
                <a:pt x="5376919" y="873264"/>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C7325F-2298-4315-893B-A40E51AD3C60}">
      <dsp:nvSpPr>
        <dsp:cNvPr id="0" name=""/>
        <dsp:cNvSpPr/>
      </dsp:nvSpPr>
      <dsp:spPr>
        <a:xfrm>
          <a:off x="9392662" y="4411478"/>
          <a:ext cx="91440" cy="414743"/>
        </a:xfrm>
        <a:custGeom>
          <a:avLst/>
          <a:gdLst/>
          <a:ahLst/>
          <a:cxnLst/>
          <a:rect l="0" t="0" r="0" b="0"/>
          <a:pathLst>
            <a:path>
              <a:moveTo>
                <a:pt x="45720" y="0"/>
              </a:moveTo>
              <a:lnTo>
                <a:pt x="45720" y="414743"/>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0C769DA-D83E-466C-BD53-2E6F18F80ED4}">
      <dsp:nvSpPr>
        <dsp:cNvPr id="0" name=""/>
        <dsp:cNvSpPr/>
      </dsp:nvSpPr>
      <dsp:spPr>
        <a:xfrm>
          <a:off x="5804414" y="1489668"/>
          <a:ext cx="3633968" cy="873264"/>
        </a:xfrm>
        <a:custGeom>
          <a:avLst/>
          <a:gdLst/>
          <a:ahLst/>
          <a:cxnLst/>
          <a:rect l="0" t="0" r="0" b="0"/>
          <a:pathLst>
            <a:path>
              <a:moveTo>
                <a:pt x="0" y="0"/>
              </a:moveTo>
              <a:lnTo>
                <a:pt x="0" y="741156"/>
              </a:lnTo>
              <a:lnTo>
                <a:pt x="3633968" y="741156"/>
              </a:lnTo>
              <a:lnTo>
                <a:pt x="3633968" y="873264"/>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B25221A-6608-4DFB-BC8C-8E163FD846A8}">
      <dsp:nvSpPr>
        <dsp:cNvPr id="0" name=""/>
        <dsp:cNvSpPr/>
      </dsp:nvSpPr>
      <dsp:spPr>
        <a:xfrm>
          <a:off x="7649711" y="4411478"/>
          <a:ext cx="91440" cy="414743"/>
        </a:xfrm>
        <a:custGeom>
          <a:avLst/>
          <a:gdLst/>
          <a:ahLst/>
          <a:cxnLst/>
          <a:rect l="0" t="0" r="0" b="0"/>
          <a:pathLst>
            <a:path>
              <a:moveTo>
                <a:pt x="45720" y="0"/>
              </a:moveTo>
              <a:lnTo>
                <a:pt x="45720" y="414743"/>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1744CB6-598D-4B5E-B0E3-AB3A8C0C80D3}">
      <dsp:nvSpPr>
        <dsp:cNvPr id="0" name=""/>
        <dsp:cNvSpPr/>
      </dsp:nvSpPr>
      <dsp:spPr>
        <a:xfrm>
          <a:off x="5804414" y="1489668"/>
          <a:ext cx="1891017" cy="873264"/>
        </a:xfrm>
        <a:custGeom>
          <a:avLst/>
          <a:gdLst/>
          <a:ahLst/>
          <a:cxnLst/>
          <a:rect l="0" t="0" r="0" b="0"/>
          <a:pathLst>
            <a:path>
              <a:moveTo>
                <a:pt x="0" y="0"/>
              </a:moveTo>
              <a:lnTo>
                <a:pt x="0" y="741156"/>
              </a:lnTo>
              <a:lnTo>
                <a:pt x="1891017" y="741156"/>
              </a:lnTo>
              <a:lnTo>
                <a:pt x="1891017" y="873264"/>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A21A63-E52A-431A-9263-773604FA3EBF}">
      <dsp:nvSpPr>
        <dsp:cNvPr id="0" name=""/>
        <dsp:cNvSpPr/>
      </dsp:nvSpPr>
      <dsp:spPr>
        <a:xfrm>
          <a:off x="5906760" y="4411478"/>
          <a:ext cx="91440" cy="414743"/>
        </a:xfrm>
        <a:custGeom>
          <a:avLst/>
          <a:gdLst/>
          <a:ahLst/>
          <a:cxnLst/>
          <a:rect l="0" t="0" r="0" b="0"/>
          <a:pathLst>
            <a:path>
              <a:moveTo>
                <a:pt x="45720" y="0"/>
              </a:moveTo>
              <a:lnTo>
                <a:pt x="45720" y="414743"/>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CC60B8-119C-4A23-8F3E-E1AF607FD6FB}">
      <dsp:nvSpPr>
        <dsp:cNvPr id="0" name=""/>
        <dsp:cNvSpPr/>
      </dsp:nvSpPr>
      <dsp:spPr>
        <a:xfrm>
          <a:off x="5804414" y="1489668"/>
          <a:ext cx="148066" cy="873264"/>
        </a:xfrm>
        <a:custGeom>
          <a:avLst/>
          <a:gdLst/>
          <a:ahLst/>
          <a:cxnLst/>
          <a:rect l="0" t="0" r="0" b="0"/>
          <a:pathLst>
            <a:path>
              <a:moveTo>
                <a:pt x="0" y="0"/>
              </a:moveTo>
              <a:lnTo>
                <a:pt x="0" y="741156"/>
              </a:lnTo>
              <a:lnTo>
                <a:pt x="148066" y="741156"/>
              </a:lnTo>
              <a:lnTo>
                <a:pt x="148066" y="873264"/>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46993D-B0E6-414C-8246-736E27DE547F}">
      <dsp:nvSpPr>
        <dsp:cNvPr id="0" name=""/>
        <dsp:cNvSpPr/>
      </dsp:nvSpPr>
      <dsp:spPr>
        <a:xfrm>
          <a:off x="4163809" y="4411478"/>
          <a:ext cx="91440" cy="414743"/>
        </a:xfrm>
        <a:custGeom>
          <a:avLst/>
          <a:gdLst/>
          <a:ahLst/>
          <a:cxnLst/>
          <a:rect l="0" t="0" r="0" b="0"/>
          <a:pathLst>
            <a:path>
              <a:moveTo>
                <a:pt x="45720" y="0"/>
              </a:moveTo>
              <a:lnTo>
                <a:pt x="45720" y="414743"/>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0B003E4-5A6F-4941-9B17-7CA2B3D3F839}">
      <dsp:nvSpPr>
        <dsp:cNvPr id="0" name=""/>
        <dsp:cNvSpPr/>
      </dsp:nvSpPr>
      <dsp:spPr>
        <a:xfrm>
          <a:off x="4209529" y="1489668"/>
          <a:ext cx="1594884" cy="873264"/>
        </a:xfrm>
        <a:custGeom>
          <a:avLst/>
          <a:gdLst/>
          <a:ahLst/>
          <a:cxnLst/>
          <a:rect l="0" t="0" r="0" b="0"/>
          <a:pathLst>
            <a:path>
              <a:moveTo>
                <a:pt x="1594884" y="0"/>
              </a:moveTo>
              <a:lnTo>
                <a:pt x="1594884" y="741156"/>
              </a:lnTo>
              <a:lnTo>
                <a:pt x="0" y="741156"/>
              </a:lnTo>
              <a:lnTo>
                <a:pt x="0" y="873264"/>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FD9B391-5A1C-4A62-9774-DF00554B6522}">
      <dsp:nvSpPr>
        <dsp:cNvPr id="0" name=""/>
        <dsp:cNvSpPr/>
      </dsp:nvSpPr>
      <dsp:spPr>
        <a:xfrm>
          <a:off x="2420858" y="4411478"/>
          <a:ext cx="91440" cy="414743"/>
        </a:xfrm>
        <a:custGeom>
          <a:avLst/>
          <a:gdLst/>
          <a:ahLst/>
          <a:cxnLst/>
          <a:rect l="0" t="0" r="0" b="0"/>
          <a:pathLst>
            <a:path>
              <a:moveTo>
                <a:pt x="45720" y="0"/>
              </a:moveTo>
              <a:lnTo>
                <a:pt x="45720" y="414743"/>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50E857B-9BA5-4AE8-B5BC-FD7F4C7D6C51}">
      <dsp:nvSpPr>
        <dsp:cNvPr id="0" name=""/>
        <dsp:cNvSpPr/>
      </dsp:nvSpPr>
      <dsp:spPr>
        <a:xfrm>
          <a:off x="2466578" y="1489668"/>
          <a:ext cx="3337835" cy="873264"/>
        </a:xfrm>
        <a:custGeom>
          <a:avLst/>
          <a:gdLst/>
          <a:ahLst/>
          <a:cxnLst/>
          <a:rect l="0" t="0" r="0" b="0"/>
          <a:pathLst>
            <a:path>
              <a:moveTo>
                <a:pt x="3337835" y="0"/>
              </a:moveTo>
              <a:lnTo>
                <a:pt x="3337835" y="741156"/>
              </a:lnTo>
              <a:lnTo>
                <a:pt x="0" y="741156"/>
              </a:lnTo>
              <a:lnTo>
                <a:pt x="0" y="873264"/>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7C30FE-5369-432F-A804-C4E459CF8EA5}">
      <dsp:nvSpPr>
        <dsp:cNvPr id="0" name=""/>
        <dsp:cNvSpPr/>
      </dsp:nvSpPr>
      <dsp:spPr>
        <a:xfrm>
          <a:off x="677908" y="4411478"/>
          <a:ext cx="91440" cy="414743"/>
        </a:xfrm>
        <a:custGeom>
          <a:avLst/>
          <a:gdLst/>
          <a:ahLst/>
          <a:cxnLst/>
          <a:rect l="0" t="0" r="0" b="0"/>
          <a:pathLst>
            <a:path>
              <a:moveTo>
                <a:pt x="45720" y="0"/>
              </a:moveTo>
              <a:lnTo>
                <a:pt x="45720" y="414743"/>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0F2381-2A61-488E-A105-E055107F68B6}">
      <dsp:nvSpPr>
        <dsp:cNvPr id="0" name=""/>
        <dsp:cNvSpPr/>
      </dsp:nvSpPr>
      <dsp:spPr>
        <a:xfrm>
          <a:off x="723628" y="1489668"/>
          <a:ext cx="5080786" cy="873264"/>
        </a:xfrm>
        <a:custGeom>
          <a:avLst/>
          <a:gdLst/>
          <a:ahLst/>
          <a:cxnLst/>
          <a:rect l="0" t="0" r="0" b="0"/>
          <a:pathLst>
            <a:path>
              <a:moveTo>
                <a:pt x="5080786" y="0"/>
              </a:moveTo>
              <a:lnTo>
                <a:pt x="5080786" y="741156"/>
              </a:lnTo>
              <a:lnTo>
                <a:pt x="0" y="741156"/>
              </a:lnTo>
              <a:lnTo>
                <a:pt x="0" y="873264"/>
              </a:lnTo>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79E3535-2BAA-412C-BCF9-7B3898F1FEF4}">
      <dsp:nvSpPr>
        <dsp:cNvPr id="0" name=""/>
        <dsp:cNvSpPr/>
      </dsp:nvSpPr>
      <dsp:spPr>
        <a:xfrm>
          <a:off x="4315510" y="-150177"/>
          <a:ext cx="2977807" cy="1639846"/>
        </a:xfrm>
        <a:prstGeom prst="roundRect">
          <a:avLst>
            <a:gd name="adj" fmla="val 1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472A5700-5801-4246-BDDD-7A0B04C9EFD4}">
      <dsp:nvSpPr>
        <dsp:cNvPr id="0" name=""/>
        <dsp:cNvSpPr/>
      </dsp:nvSpPr>
      <dsp:spPr>
        <a:xfrm>
          <a:off x="4473960" y="350"/>
          <a:ext cx="2977807" cy="1639846"/>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a:latin typeface="Arial" panose="020B0604020202020204" pitchFamily="34" charset="0"/>
              <a:ea typeface="Tahoma" panose="020B0604030504040204" pitchFamily="34" charset="0"/>
              <a:cs typeface="Arial" panose="020B0604020202020204" pitchFamily="34" charset="0"/>
            </a:rPr>
            <a:t>CƠ SỞ KHOA HỌC CỦA VIỆC ỨNG DỤNG VI SINH VẬT TRONG THỰC TIỄN</a:t>
          </a:r>
          <a:endParaRPr lang="en-US" sz="2400" kern="1200">
            <a:latin typeface="Arial" panose="020B0604020202020204" pitchFamily="34" charset="0"/>
            <a:cs typeface="Arial" panose="020B0604020202020204" pitchFamily="34" charset="0"/>
          </a:endParaRPr>
        </a:p>
      </dsp:txBody>
      <dsp:txXfrm>
        <a:off x="4521989" y="48379"/>
        <a:ext cx="2881749" cy="1543788"/>
      </dsp:txXfrm>
    </dsp:sp>
    <dsp:sp modelId="{D91FA3C9-4911-4DB3-8A86-7A981B5DA2C5}">
      <dsp:nvSpPr>
        <dsp:cNvPr id="0" name=""/>
        <dsp:cNvSpPr/>
      </dsp:nvSpPr>
      <dsp:spPr>
        <a:xfrm>
          <a:off x="10602" y="2362933"/>
          <a:ext cx="1426050" cy="2048544"/>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9EB0738A-DC14-436A-A9FB-CEC10E02D38F}">
      <dsp:nvSpPr>
        <dsp:cNvPr id="0" name=""/>
        <dsp:cNvSpPr/>
      </dsp:nvSpPr>
      <dsp:spPr>
        <a:xfrm>
          <a:off x="169052" y="2513460"/>
          <a:ext cx="1426050" cy="2048544"/>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Arial" panose="020B0604020202020204" pitchFamily="34" charset="0"/>
              <a:cs typeface="Arial" panose="020B0604020202020204" pitchFamily="34" charset="0"/>
            </a:rPr>
            <a:t>Vi sinh vật có khả năng tiết ra enzyme để phân giải các chất</a:t>
          </a:r>
        </a:p>
      </dsp:txBody>
      <dsp:txXfrm>
        <a:off x="210820" y="2555228"/>
        <a:ext cx="1342514" cy="1965008"/>
      </dsp:txXfrm>
    </dsp:sp>
    <dsp:sp modelId="{3F9FAE23-D438-489B-B2A2-BC620C398E9D}">
      <dsp:nvSpPr>
        <dsp:cNvPr id="0" name=""/>
        <dsp:cNvSpPr/>
      </dsp:nvSpPr>
      <dsp:spPr>
        <a:xfrm>
          <a:off x="10602" y="4826221"/>
          <a:ext cx="1426050" cy="1430032"/>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941A5B49-6D46-45E7-9FCB-1045E36B5D92}">
      <dsp:nvSpPr>
        <dsp:cNvPr id="0" name=""/>
        <dsp:cNvSpPr/>
      </dsp:nvSpPr>
      <dsp:spPr>
        <a:xfrm>
          <a:off x="169052" y="4976748"/>
          <a:ext cx="1426050" cy="1430032"/>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Arial" panose="020B0604020202020204" pitchFamily="34" charset="0"/>
              <a:cs typeface="Arial" panose="020B0604020202020204" pitchFamily="34" charset="0"/>
            </a:rPr>
            <a:t>Xử lí ô nhiễm môi trường, sản xuất nước mắm, nước tương, …</a:t>
          </a:r>
        </a:p>
      </dsp:txBody>
      <dsp:txXfrm>
        <a:off x="210820" y="5018516"/>
        <a:ext cx="1342514" cy="1346496"/>
      </dsp:txXfrm>
    </dsp:sp>
    <dsp:sp modelId="{D51EBB44-B579-4036-98A5-4C3BDF94EC3A}">
      <dsp:nvSpPr>
        <dsp:cNvPr id="0" name=""/>
        <dsp:cNvSpPr/>
      </dsp:nvSpPr>
      <dsp:spPr>
        <a:xfrm>
          <a:off x="1753553" y="2362933"/>
          <a:ext cx="1426050" cy="2048544"/>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C68DBBC3-1D5B-4DC1-8BAD-443E28EDB75C}">
      <dsp:nvSpPr>
        <dsp:cNvPr id="0" name=""/>
        <dsp:cNvSpPr/>
      </dsp:nvSpPr>
      <dsp:spPr>
        <a:xfrm>
          <a:off x="1912003" y="2513460"/>
          <a:ext cx="1426050" cy="2048544"/>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Arial" panose="020B0604020202020204" pitchFamily="34" charset="0"/>
              <a:cs typeface="Arial" panose="020B0604020202020204" pitchFamily="34" charset="0"/>
            </a:rPr>
            <a:t>Tạo chất dinh dưỡng cho cây trồng</a:t>
          </a:r>
        </a:p>
      </dsp:txBody>
      <dsp:txXfrm>
        <a:off x="1953771" y="2555228"/>
        <a:ext cx="1342514" cy="1965008"/>
      </dsp:txXfrm>
    </dsp:sp>
    <dsp:sp modelId="{48888DCC-8C55-423B-9A64-A7E7717BFDB1}">
      <dsp:nvSpPr>
        <dsp:cNvPr id="0" name=""/>
        <dsp:cNvSpPr/>
      </dsp:nvSpPr>
      <dsp:spPr>
        <a:xfrm>
          <a:off x="1753553" y="4826221"/>
          <a:ext cx="1426050" cy="1430032"/>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9160683C-883C-42F2-9369-79DD50FE3189}">
      <dsp:nvSpPr>
        <dsp:cNvPr id="0" name=""/>
        <dsp:cNvSpPr/>
      </dsp:nvSpPr>
      <dsp:spPr>
        <a:xfrm>
          <a:off x="1912003" y="4976748"/>
          <a:ext cx="1426050" cy="1430032"/>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Arial" panose="020B0604020202020204" pitchFamily="34" charset="0"/>
              <a:cs typeface="Arial" panose="020B0604020202020204" pitchFamily="34" charset="0"/>
            </a:rPr>
            <a:t>Sản xuất phân bón vi sinh</a:t>
          </a:r>
        </a:p>
      </dsp:txBody>
      <dsp:txXfrm>
        <a:off x="1953771" y="5018516"/>
        <a:ext cx="1342514" cy="1346496"/>
      </dsp:txXfrm>
    </dsp:sp>
    <dsp:sp modelId="{8099E4D5-45B4-47E0-B679-A87E904A8E47}">
      <dsp:nvSpPr>
        <dsp:cNvPr id="0" name=""/>
        <dsp:cNvSpPr/>
      </dsp:nvSpPr>
      <dsp:spPr>
        <a:xfrm>
          <a:off x="3496504" y="2362933"/>
          <a:ext cx="1426050" cy="2048544"/>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F6DDAC67-CCA1-4388-8A45-6D9EA525DB9A}">
      <dsp:nvSpPr>
        <dsp:cNvPr id="0" name=""/>
        <dsp:cNvSpPr/>
      </dsp:nvSpPr>
      <dsp:spPr>
        <a:xfrm>
          <a:off x="3654954" y="2513460"/>
          <a:ext cx="1426050" cy="2048544"/>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Arial" panose="020B0604020202020204" pitchFamily="34" charset="0"/>
              <a:cs typeface="Arial" panose="020B0604020202020204" pitchFamily="34" charset="0"/>
            </a:rPr>
            <a:t>Giới hạn sinh trưởng</a:t>
          </a:r>
        </a:p>
      </dsp:txBody>
      <dsp:txXfrm>
        <a:off x="3696722" y="2555228"/>
        <a:ext cx="1342514" cy="1965008"/>
      </dsp:txXfrm>
    </dsp:sp>
    <dsp:sp modelId="{80918B40-F78C-4952-8830-226C53DD47E2}">
      <dsp:nvSpPr>
        <dsp:cNvPr id="0" name=""/>
        <dsp:cNvSpPr/>
      </dsp:nvSpPr>
      <dsp:spPr>
        <a:xfrm>
          <a:off x="3496504" y="4826221"/>
          <a:ext cx="1426050" cy="1430032"/>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291C6587-0183-4FF5-858A-156E02964275}">
      <dsp:nvSpPr>
        <dsp:cNvPr id="0" name=""/>
        <dsp:cNvSpPr/>
      </dsp:nvSpPr>
      <dsp:spPr>
        <a:xfrm>
          <a:off x="3654954" y="4976748"/>
          <a:ext cx="1426050" cy="1430032"/>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Arial" panose="020B0604020202020204" pitchFamily="34" charset="0"/>
              <a:cs typeface="Arial" panose="020B0604020202020204" pitchFamily="34" charset="0"/>
            </a:rPr>
            <a:t>Tiêu diệt/ức chế vsv gây bệnh, bảo quản thực phẩm</a:t>
          </a:r>
        </a:p>
      </dsp:txBody>
      <dsp:txXfrm>
        <a:off x="3696722" y="5018516"/>
        <a:ext cx="1342514" cy="1346496"/>
      </dsp:txXfrm>
    </dsp:sp>
    <dsp:sp modelId="{AC291200-9358-435A-A427-4157AF141450}">
      <dsp:nvSpPr>
        <dsp:cNvPr id="0" name=""/>
        <dsp:cNvSpPr/>
      </dsp:nvSpPr>
      <dsp:spPr>
        <a:xfrm>
          <a:off x="5239455" y="2362933"/>
          <a:ext cx="1426050" cy="2048544"/>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331AB589-965D-474D-BBFA-1D2F8D6E7481}">
      <dsp:nvSpPr>
        <dsp:cNvPr id="0" name=""/>
        <dsp:cNvSpPr/>
      </dsp:nvSpPr>
      <dsp:spPr>
        <a:xfrm>
          <a:off x="5397905" y="2513460"/>
          <a:ext cx="1426050" cy="2048544"/>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Arial" panose="020B0604020202020204" pitchFamily="34" charset="0"/>
              <a:cs typeface="Arial" panose="020B0604020202020204" pitchFamily="34" charset="0"/>
            </a:rPr>
            <a:t>Vi sinh vật có khả năng tự tổng hợp các chất cần thiết</a:t>
          </a:r>
        </a:p>
      </dsp:txBody>
      <dsp:txXfrm>
        <a:off x="5439673" y="2555228"/>
        <a:ext cx="1342514" cy="1965008"/>
      </dsp:txXfrm>
    </dsp:sp>
    <dsp:sp modelId="{19F9A5ED-8FEB-4062-848E-4FA8CF905320}">
      <dsp:nvSpPr>
        <dsp:cNvPr id="0" name=""/>
        <dsp:cNvSpPr/>
      </dsp:nvSpPr>
      <dsp:spPr>
        <a:xfrm>
          <a:off x="5239455" y="4826221"/>
          <a:ext cx="1426050" cy="1430032"/>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6C1BCB72-65E0-4CFC-82DF-A19E844832FF}">
      <dsp:nvSpPr>
        <dsp:cNvPr id="0" name=""/>
        <dsp:cNvSpPr/>
      </dsp:nvSpPr>
      <dsp:spPr>
        <a:xfrm>
          <a:off x="5397905" y="4976748"/>
          <a:ext cx="1426050" cy="1430032"/>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Arial" panose="020B0604020202020204" pitchFamily="34" charset="0"/>
              <a:cs typeface="Arial" panose="020B0604020202020204" pitchFamily="34" charset="0"/>
            </a:rPr>
            <a:t>Sản xuất protein đơn bào, kháng sinh, amino acid quý</a:t>
          </a:r>
        </a:p>
      </dsp:txBody>
      <dsp:txXfrm>
        <a:off x="5439673" y="5018516"/>
        <a:ext cx="1342514" cy="1346496"/>
      </dsp:txXfrm>
    </dsp:sp>
    <dsp:sp modelId="{3F8C08B1-5A60-41D7-98A1-17D65B9B2B7A}">
      <dsp:nvSpPr>
        <dsp:cNvPr id="0" name=""/>
        <dsp:cNvSpPr/>
      </dsp:nvSpPr>
      <dsp:spPr>
        <a:xfrm>
          <a:off x="6982406" y="2362933"/>
          <a:ext cx="1426050" cy="2048544"/>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7B87F675-D10A-48EE-B248-3CE37835DB94}">
      <dsp:nvSpPr>
        <dsp:cNvPr id="0" name=""/>
        <dsp:cNvSpPr/>
      </dsp:nvSpPr>
      <dsp:spPr>
        <a:xfrm>
          <a:off x="7140856" y="2513460"/>
          <a:ext cx="1426050" cy="2048544"/>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Arial" panose="020B0604020202020204" pitchFamily="34" charset="0"/>
              <a:cs typeface="Arial" panose="020B0604020202020204" pitchFamily="34" charset="0"/>
            </a:rPr>
            <a:t>Làm kháng nguyên</a:t>
          </a:r>
        </a:p>
      </dsp:txBody>
      <dsp:txXfrm>
        <a:off x="7182624" y="2555228"/>
        <a:ext cx="1342514" cy="1965008"/>
      </dsp:txXfrm>
    </dsp:sp>
    <dsp:sp modelId="{8F07C64F-1339-460A-877F-7C6E3DD14F87}">
      <dsp:nvSpPr>
        <dsp:cNvPr id="0" name=""/>
        <dsp:cNvSpPr/>
      </dsp:nvSpPr>
      <dsp:spPr>
        <a:xfrm>
          <a:off x="6982406" y="4826221"/>
          <a:ext cx="1426050" cy="1430032"/>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9684F04C-14AC-40B6-A5FF-4436818B7A48}">
      <dsp:nvSpPr>
        <dsp:cNvPr id="0" name=""/>
        <dsp:cNvSpPr/>
      </dsp:nvSpPr>
      <dsp:spPr>
        <a:xfrm>
          <a:off x="7140856" y="4976748"/>
          <a:ext cx="1426050" cy="1430032"/>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Arial" panose="020B0604020202020204" pitchFamily="34" charset="0"/>
              <a:cs typeface="Arial" panose="020B0604020202020204" pitchFamily="34" charset="0"/>
            </a:rPr>
            <a:t>Sản xuất vaccine</a:t>
          </a:r>
        </a:p>
      </dsp:txBody>
      <dsp:txXfrm>
        <a:off x="7182624" y="5018516"/>
        <a:ext cx="1342514" cy="1346496"/>
      </dsp:txXfrm>
    </dsp:sp>
    <dsp:sp modelId="{D4EF26CC-2D01-45A9-B3F3-1C18E3F62F9C}">
      <dsp:nvSpPr>
        <dsp:cNvPr id="0" name=""/>
        <dsp:cNvSpPr/>
      </dsp:nvSpPr>
      <dsp:spPr>
        <a:xfrm>
          <a:off x="8725357" y="2362933"/>
          <a:ext cx="1426050" cy="2048544"/>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59EC7176-EE56-431C-92FB-25DC6EAFEAAF}">
      <dsp:nvSpPr>
        <dsp:cNvPr id="0" name=""/>
        <dsp:cNvSpPr/>
      </dsp:nvSpPr>
      <dsp:spPr>
        <a:xfrm>
          <a:off x="8883807" y="2513460"/>
          <a:ext cx="1426050" cy="2048544"/>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Arial" panose="020B0604020202020204" pitchFamily="34" charset="0"/>
              <a:cs typeface="Arial" panose="020B0604020202020204" pitchFamily="34" charset="0"/>
            </a:rPr>
            <a:t>Là vector chuyển gen</a:t>
          </a:r>
        </a:p>
      </dsp:txBody>
      <dsp:txXfrm>
        <a:off x="8925575" y="2555228"/>
        <a:ext cx="1342514" cy="1965008"/>
      </dsp:txXfrm>
    </dsp:sp>
    <dsp:sp modelId="{F13F818D-FBA5-49E8-AFEE-659BD5199590}">
      <dsp:nvSpPr>
        <dsp:cNvPr id="0" name=""/>
        <dsp:cNvSpPr/>
      </dsp:nvSpPr>
      <dsp:spPr>
        <a:xfrm>
          <a:off x="8725357" y="4826221"/>
          <a:ext cx="1426050" cy="1430032"/>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0EE35AD0-9D93-40F4-9ECE-4CB84BC0024E}">
      <dsp:nvSpPr>
        <dsp:cNvPr id="0" name=""/>
        <dsp:cNvSpPr/>
      </dsp:nvSpPr>
      <dsp:spPr>
        <a:xfrm>
          <a:off x="8883807" y="4976748"/>
          <a:ext cx="1426050" cy="1430032"/>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Arial" panose="020B0604020202020204" pitchFamily="34" charset="0"/>
              <a:cs typeface="Arial" panose="020B0604020202020204" pitchFamily="34" charset="0"/>
            </a:rPr>
            <a:t>Công nghệ tái tổ hợp</a:t>
          </a:r>
        </a:p>
      </dsp:txBody>
      <dsp:txXfrm>
        <a:off x="8925575" y="5018516"/>
        <a:ext cx="1342514" cy="1346496"/>
      </dsp:txXfrm>
    </dsp:sp>
    <dsp:sp modelId="{34170407-B66E-4704-80ED-5B55FF712517}">
      <dsp:nvSpPr>
        <dsp:cNvPr id="0" name=""/>
        <dsp:cNvSpPr/>
      </dsp:nvSpPr>
      <dsp:spPr>
        <a:xfrm>
          <a:off x="10468308" y="2362933"/>
          <a:ext cx="1426050" cy="2048544"/>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43F35351-FFF7-4477-AB9C-AD572F4F7EE7}">
      <dsp:nvSpPr>
        <dsp:cNvPr id="0" name=""/>
        <dsp:cNvSpPr/>
      </dsp:nvSpPr>
      <dsp:spPr>
        <a:xfrm>
          <a:off x="10626758" y="2513460"/>
          <a:ext cx="1426050" cy="2048544"/>
        </a:xfrm>
        <a:prstGeom prst="roundRect">
          <a:avLst>
            <a:gd name="adj" fmla="val 10000"/>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Arial" panose="020B0604020202020204" pitchFamily="34" charset="0"/>
              <a:cs typeface="Arial" panose="020B0604020202020204" pitchFamily="34" charset="0"/>
            </a:rPr>
            <a:t>Tạo ra chất gây độc hại cho côn trùng</a:t>
          </a:r>
        </a:p>
      </dsp:txBody>
      <dsp:txXfrm>
        <a:off x="10668526" y="2555228"/>
        <a:ext cx="1342514" cy="1965008"/>
      </dsp:txXfrm>
    </dsp:sp>
    <dsp:sp modelId="{C85122D8-BAC1-4326-9F39-7C921545DD60}">
      <dsp:nvSpPr>
        <dsp:cNvPr id="0" name=""/>
        <dsp:cNvSpPr/>
      </dsp:nvSpPr>
      <dsp:spPr>
        <a:xfrm>
          <a:off x="10468308" y="4826221"/>
          <a:ext cx="1426050" cy="1430032"/>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78D51FCE-3DBF-4A83-9A21-944EFD9BFCBB}">
      <dsp:nvSpPr>
        <dsp:cNvPr id="0" name=""/>
        <dsp:cNvSpPr/>
      </dsp:nvSpPr>
      <dsp:spPr>
        <a:xfrm>
          <a:off x="10626758" y="4976748"/>
          <a:ext cx="1426050" cy="1430032"/>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Arial" panose="020B0604020202020204" pitchFamily="34" charset="0"/>
              <a:cs typeface="Arial" panose="020B0604020202020204" pitchFamily="34" charset="0"/>
            </a:rPr>
            <a:t>Sản xuất thuốc trừ sâu sinh học</a:t>
          </a:r>
        </a:p>
      </dsp:txBody>
      <dsp:txXfrm>
        <a:off x="10668526" y="5018516"/>
        <a:ext cx="1342514" cy="13464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BC832-6CBB-4B75-B804-5E51BF7AE693}">
      <dsp:nvSpPr>
        <dsp:cNvPr id="0" name=""/>
        <dsp:cNvSpPr/>
      </dsp:nvSpPr>
      <dsp:spPr>
        <a:xfrm>
          <a:off x="3187982" y="-30419"/>
          <a:ext cx="4611066" cy="4611066"/>
        </a:xfrm>
        <a:prstGeom prst="circularArrow">
          <a:avLst>
            <a:gd name="adj1" fmla="val 5544"/>
            <a:gd name="adj2" fmla="val 330680"/>
            <a:gd name="adj3" fmla="val 13729544"/>
            <a:gd name="adj4" fmla="val 17414257"/>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BC13AD-1C75-4BA7-8330-F6EB6EB25C69}">
      <dsp:nvSpPr>
        <dsp:cNvPr id="0" name=""/>
        <dsp:cNvSpPr/>
      </dsp:nvSpPr>
      <dsp:spPr>
        <a:xfrm>
          <a:off x="4392398" y="1320"/>
          <a:ext cx="2202234" cy="1101117"/>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pitchFamily="34" charset="0"/>
              <a:cs typeface="Arial" panose="020B0604020202020204" pitchFamily="34" charset="0"/>
            </a:rPr>
            <a:t>Sản xuất phomat</a:t>
          </a:r>
        </a:p>
      </dsp:txBody>
      <dsp:txXfrm>
        <a:off x="4446150" y="55072"/>
        <a:ext cx="2094730" cy="993613"/>
      </dsp:txXfrm>
    </dsp:sp>
    <dsp:sp modelId="{69C91F78-B68A-45C2-8522-FC435FED04C9}">
      <dsp:nvSpPr>
        <dsp:cNvPr id="0" name=""/>
        <dsp:cNvSpPr/>
      </dsp:nvSpPr>
      <dsp:spPr>
        <a:xfrm>
          <a:off x="6262498" y="1360027"/>
          <a:ext cx="2202234" cy="1101117"/>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pitchFamily="34" charset="0"/>
              <a:cs typeface="Arial" panose="020B0604020202020204" pitchFamily="34" charset="0"/>
            </a:rPr>
            <a:t>Sản xuất tương</a:t>
          </a:r>
        </a:p>
      </dsp:txBody>
      <dsp:txXfrm>
        <a:off x="6316250" y="1413779"/>
        <a:ext cx="2094730" cy="993613"/>
      </dsp:txXfrm>
    </dsp:sp>
    <dsp:sp modelId="{88580E31-D7FD-4573-B6AB-228709E26E44}">
      <dsp:nvSpPr>
        <dsp:cNvPr id="0" name=""/>
        <dsp:cNvSpPr/>
      </dsp:nvSpPr>
      <dsp:spPr>
        <a:xfrm>
          <a:off x="5548183" y="3558462"/>
          <a:ext cx="2202234" cy="1101117"/>
        </a:xfrm>
        <a:prstGeom prst="round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pitchFamily="34" charset="0"/>
              <a:cs typeface="Arial" panose="020B0604020202020204" pitchFamily="34" charset="0"/>
            </a:rPr>
            <a:t>Sản xuất kháng sinh</a:t>
          </a:r>
        </a:p>
      </dsp:txBody>
      <dsp:txXfrm>
        <a:off x="5601935" y="3612214"/>
        <a:ext cx="2094730" cy="993613"/>
      </dsp:txXfrm>
    </dsp:sp>
    <dsp:sp modelId="{41C0A586-7A19-41CB-A5A1-933433C121DB}">
      <dsp:nvSpPr>
        <dsp:cNvPr id="0" name=""/>
        <dsp:cNvSpPr/>
      </dsp:nvSpPr>
      <dsp:spPr>
        <a:xfrm>
          <a:off x="3236612" y="3558462"/>
          <a:ext cx="2202234" cy="1101117"/>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pitchFamily="34" charset="0"/>
              <a:cs typeface="Arial" panose="020B0604020202020204" pitchFamily="34" charset="0"/>
            </a:rPr>
            <a:t>Sản xuất thuốc trừ sâu sinh học</a:t>
          </a:r>
        </a:p>
      </dsp:txBody>
      <dsp:txXfrm>
        <a:off x="3290364" y="3612214"/>
        <a:ext cx="2094730" cy="993613"/>
      </dsp:txXfrm>
    </dsp:sp>
    <dsp:sp modelId="{FDF4A54F-E390-4820-A950-D754F95FBB85}">
      <dsp:nvSpPr>
        <dsp:cNvPr id="0" name=""/>
        <dsp:cNvSpPr/>
      </dsp:nvSpPr>
      <dsp:spPr>
        <a:xfrm>
          <a:off x="2522298" y="1360027"/>
          <a:ext cx="2202234" cy="1101117"/>
        </a:xfrm>
        <a:prstGeom prst="round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pitchFamily="34" charset="0"/>
              <a:cs typeface="Arial" panose="020B0604020202020204" pitchFamily="34" charset="0"/>
            </a:rPr>
            <a:t>Xử lí nước thải</a:t>
          </a:r>
        </a:p>
      </dsp:txBody>
      <dsp:txXfrm>
        <a:off x="2576050" y="1413779"/>
        <a:ext cx="2094730" cy="993613"/>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12/11/2024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958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12/11/2024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990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12/11/2024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122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784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12/11/2024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7556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12/11/2024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1461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12/11/2024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059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12/11/2024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2098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12/11/2024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90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12/11/2024</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0824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vi.wikipedia.org/wiki/Penicillin"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ipette dripping into a petri dish">
            <a:extLst>
              <a:ext uri="{FF2B5EF4-FFF2-40B4-BE49-F238E27FC236}">
                <a16:creationId xmlns:a16="http://schemas.microsoft.com/office/drawing/2014/main" id="{AD5EFA86-59D3-41A9-819E-C704FF32C5AD}"/>
              </a:ext>
            </a:extLst>
          </p:cNvPr>
          <p:cNvPicPr>
            <a:picLocks noChangeAspect="1"/>
          </p:cNvPicPr>
          <p:nvPr/>
        </p:nvPicPr>
        <p:blipFill rotWithShape="1">
          <a:blip r:embed="rId2">
            <a:extLst>
              <a:ext uri="{28A0092B-C50C-407E-A947-70E740481C1C}">
                <a14:useLocalDpi xmlns:a14="http://schemas.microsoft.com/office/drawing/2010/main" val="0"/>
              </a:ext>
            </a:extLst>
          </a:blip>
          <a:srcRect t="10922" b="16516"/>
          <a:stretch/>
        </p:blipFill>
        <p:spPr>
          <a:xfrm>
            <a:off x="4628829" y="10"/>
            <a:ext cx="7563171" cy="4266944"/>
          </a:xfrm>
          <a:prstGeom prst="rect">
            <a:avLst/>
          </a:prstGeom>
        </p:spPr>
      </p:pic>
      <p:sp>
        <p:nvSpPr>
          <p:cNvPr id="1031" name="Rectangle 1030">
            <a:extLst>
              <a:ext uri="{FF2B5EF4-FFF2-40B4-BE49-F238E27FC236}">
                <a16:creationId xmlns:a16="http://schemas.microsoft.com/office/drawing/2014/main" id="{457E30F7-3253-4621-AB18-6A383D3A3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089842" y="4571122"/>
            <a:ext cx="7150297" cy="1037907"/>
          </a:xfrm>
        </p:spPr>
        <p:txBody>
          <a:bodyPr>
            <a:normAutofit/>
          </a:bodyPr>
          <a:lstStyle/>
          <a:p>
            <a:pPr>
              <a:lnSpc>
                <a:spcPct val="90000"/>
              </a:lnSpc>
            </a:pPr>
            <a:r>
              <a:rPr lang="en-US" sz="3300" b="1">
                <a:solidFill>
                  <a:srgbClr val="FFFFFF"/>
                </a:solidFill>
                <a:latin typeface="Tahoma" panose="020B0604030504040204" pitchFamily="34" charset="0"/>
                <a:ea typeface="Tahoma" panose="020B0604030504040204" pitchFamily="34" charset="0"/>
                <a:cs typeface="Tahoma" panose="020B0604030504040204" pitchFamily="34" charset="0"/>
              </a:rPr>
              <a:t>BÀI 27. ỨNG DỤNG VI SINH VẬT TRONG THỰC TIỄN (2 tiết)</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089842" y="5666704"/>
            <a:ext cx="6591957" cy="462998"/>
          </a:xfrm>
        </p:spPr>
        <p:txBody>
          <a:bodyPr>
            <a:normAutofit/>
          </a:bodyPr>
          <a:lstStyle/>
          <a:p>
            <a:r>
              <a:rPr lang="en-US" dirty="0">
                <a:solidFill>
                  <a:srgbClr val="FFFFFF">
                    <a:alpha val="75000"/>
                  </a:srgbClr>
                </a:solidFill>
                <a:latin typeface="Times New Roman" panose="02020603050405020304" pitchFamily="18" charset="0"/>
                <a:cs typeface="Times New Roman" panose="02020603050405020304" pitchFamily="18" charset="0"/>
              </a:rPr>
              <a:t>GV</a:t>
            </a:r>
            <a:r>
              <a:rPr lang="en-US" dirty="0" smtClean="0">
                <a:solidFill>
                  <a:srgbClr val="FFFFFF">
                    <a:alpha val="75000"/>
                  </a:srgbClr>
                </a:solidFill>
                <a:latin typeface="Times New Roman" panose="02020603050405020304" pitchFamily="18" charset="0"/>
                <a:cs typeface="Times New Roman" panose="02020603050405020304" pitchFamily="18" charset="0"/>
              </a:rPr>
              <a:t>: ĐỖ THỊ HẰNG</a:t>
            </a:r>
            <a:endParaRPr lang="en-US" dirty="0">
              <a:solidFill>
                <a:srgbClr val="FFFFFF">
                  <a:alpha val="75000"/>
                </a:srgbClr>
              </a:solidFill>
              <a:latin typeface="Times New Roman" panose="02020603050405020304" pitchFamily="18" charset="0"/>
              <a:cs typeface="Times New Roman" panose="02020603050405020304" pitchFamily="18" charset="0"/>
            </a:endParaRPr>
          </a:p>
        </p:txBody>
      </p:sp>
      <p:sp>
        <p:nvSpPr>
          <p:cNvPr id="1033" name="Rectangle 1032">
            <a:extLst>
              <a:ext uri="{FF2B5EF4-FFF2-40B4-BE49-F238E27FC236}">
                <a16:creationId xmlns:a16="http://schemas.microsoft.com/office/drawing/2014/main" id="{B305829B-9491-4F93-8853-9BCABA78FD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35" name="Rectangle 1034">
            <a:extLst>
              <a:ext uri="{FF2B5EF4-FFF2-40B4-BE49-F238E27FC236}">
                <a16:creationId xmlns:a16="http://schemas.microsoft.com/office/drawing/2014/main" id="{51F966F2-031A-4EA8-B214-62BED34FF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F30F41-F551-41A8-024A-D6BD4316D06B}"/>
              </a:ext>
            </a:extLst>
          </p:cNvPr>
          <p:cNvSpPr txBox="1"/>
          <p:nvPr/>
        </p:nvSpPr>
        <p:spPr>
          <a:xfrm>
            <a:off x="2399415" y="1580853"/>
            <a:ext cx="2498651" cy="830997"/>
          </a:xfrm>
          <a:prstGeom prst="rect">
            <a:avLst/>
          </a:prstGeom>
          <a:noFill/>
        </p:spPr>
        <p:txBody>
          <a:bodyPr wrap="square" rtlCol="0">
            <a:spAutoFit/>
          </a:bodyPr>
          <a:lstStyle/>
          <a:p>
            <a:pPr algn="ctr"/>
            <a:r>
              <a:rPr lang="en-US" sz="2400"/>
              <a:t> Nấm </a:t>
            </a:r>
          </a:p>
          <a:p>
            <a:pPr algn="ctr"/>
            <a:r>
              <a:rPr lang="en-US" sz="2400"/>
              <a:t>Penicillium</a:t>
            </a:r>
          </a:p>
        </p:txBody>
      </p:sp>
      <p:sp>
        <p:nvSpPr>
          <p:cNvPr id="5" name="AutoShape 2" descr="Penicillium oxalicum (CCF 2315 T ). a Colonies on CYA after 7 days at... |  Download Scientific Diagram">
            <a:extLst>
              <a:ext uri="{FF2B5EF4-FFF2-40B4-BE49-F238E27FC236}">
                <a16:creationId xmlns:a16="http://schemas.microsoft.com/office/drawing/2014/main" id="{A833096B-D6E6-551B-552D-1D4CAD89ED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A557CCE3-F561-DA13-5DED-B15C727945E4}"/>
              </a:ext>
            </a:extLst>
          </p:cNvPr>
          <p:cNvSpPr txBox="1"/>
          <p:nvPr/>
        </p:nvSpPr>
        <p:spPr>
          <a:xfrm>
            <a:off x="701587" y="5898203"/>
            <a:ext cx="6193464" cy="461665"/>
          </a:xfrm>
          <a:prstGeom prst="rect">
            <a:avLst/>
          </a:prstGeom>
          <a:noFill/>
        </p:spPr>
        <p:txBody>
          <a:bodyPr wrap="square">
            <a:spAutoFit/>
          </a:bodyPr>
          <a:lstStyle/>
          <a:p>
            <a:r>
              <a:rPr lang="en-US" sz="2400" b="0" i="0">
                <a:solidFill>
                  <a:srgbClr val="202122"/>
                </a:solidFill>
                <a:effectLst/>
                <a:latin typeface="Arial" panose="020B0604020202020204" pitchFamily="34" charset="0"/>
              </a:rPr>
              <a:t> </a:t>
            </a:r>
            <a:r>
              <a:rPr lang="en-US" sz="2400" b="0" i="0">
                <a:solidFill>
                  <a:schemeClr val="bg1"/>
                </a:solidFill>
                <a:effectLst/>
                <a:latin typeface="Arial" panose="020B0604020202020204" pitchFamily="34" charset="0"/>
              </a:rPr>
              <a:t>Kháng sinh </a:t>
            </a:r>
            <a:r>
              <a:rPr lang="en-US" sz="2400" b="0" i="0" u="sng">
                <a:solidFill>
                  <a:srgbClr val="0645AD"/>
                </a:solidFill>
                <a:effectLst/>
                <a:latin typeface="Arial" panose="020B0604020202020204" pitchFamily="34" charset="0"/>
                <a:hlinkClick r:id="rId3"/>
              </a:rPr>
              <a:t>penicillin</a:t>
            </a:r>
            <a:endParaRPr lang="en-US" sz="2400"/>
          </a:p>
        </p:txBody>
      </p:sp>
      <p:pic>
        <p:nvPicPr>
          <p:cNvPr id="10" name="Picture 9">
            <a:extLst>
              <a:ext uri="{FF2B5EF4-FFF2-40B4-BE49-F238E27FC236}">
                <a16:creationId xmlns:a16="http://schemas.microsoft.com/office/drawing/2014/main" id="{0BDDF9A2-815C-1D39-0BC7-BF94E564B85E}"/>
              </a:ext>
            </a:extLst>
          </p:cNvPr>
          <p:cNvPicPr>
            <a:picLocks noChangeAspect="1"/>
          </p:cNvPicPr>
          <p:nvPr/>
        </p:nvPicPr>
        <p:blipFill rotWithShape="1">
          <a:blip r:embed="rId4"/>
          <a:srcRect l="39979" t="11735" r="35864" b="42344"/>
          <a:stretch/>
        </p:blipFill>
        <p:spPr>
          <a:xfrm>
            <a:off x="251259" y="448588"/>
            <a:ext cx="2604977" cy="2785482"/>
          </a:xfrm>
          <a:prstGeom prst="rect">
            <a:avLst/>
          </a:prstGeom>
          <a:ln>
            <a:noFill/>
          </a:ln>
          <a:effectLst>
            <a:softEdge rad="112500"/>
          </a:effectLst>
        </p:spPr>
      </p:pic>
      <p:pic>
        <p:nvPicPr>
          <p:cNvPr id="1030" name="Picture 6" descr="Kháng sinh Penicillin hoạt động thế nào? | Vinmec">
            <a:extLst>
              <a:ext uri="{FF2B5EF4-FFF2-40B4-BE49-F238E27FC236}">
                <a16:creationId xmlns:a16="http://schemas.microsoft.com/office/drawing/2014/main" id="{9DC3FFC3-D65D-94D0-3C0F-E1431B8F5EB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7639" y="3351458"/>
            <a:ext cx="4453467" cy="2505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00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D8AB-81F8-FC0C-0436-8E83E7BBFABC}"/>
              </a:ext>
            </a:extLst>
          </p:cNvPr>
          <p:cNvSpPr>
            <a:spLocks noGrp="1"/>
          </p:cNvSpPr>
          <p:nvPr>
            <p:ph type="title"/>
          </p:nvPr>
        </p:nvSpPr>
        <p:spPr/>
        <p:txBody>
          <a:bodyPr/>
          <a:lstStyle/>
          <a:p>
            <a:endParaRPr lang="en-US"/>
          </a:p>
        </p:txBody>
      </p:sp>
      <p:sp>
        <p:nvSpPr>
          <p:cNvPr id="4" name="Title 1">
            <a:extLst>
              <a:ext uri="{FF2B5EF4-FFF2-40B4-BE49-F238E27FC236}">
                <a16:creationId xmlns:a16="http://schemas.microsoft.com/office/drawing/2014/main" id="{70A86414-4D7B-A1F1-33F3-18B7FE729F7B}"/>
              </a:ext>
            </a:extLst>
          </p:cNvPr>
          <p:cNvSpPr txBox="1">
            <a:spLocks/>
          </p:cNvSpPr>
          <p:nvPr/>
        </p:nvSpPr>
        <p:spPr>
          <a:xfrm>
            <a:off x="326010" y="330016"/>
            <a:ext cx="10987031" cy="1188720"/>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latin typeface="Tahoma" panose="020B0604030504040204" pitchFamily="34" charset="0"/>
                <a:ea typeface="Tahoma" panose="020B0604030504040204" pitchFamily="34" charset="0"/>
                <a:cs typeface="Tahoma" panose="020B0604030504040204" pitchFamily="34" charset="0"/>
              </a:rPr>
              <a:t>I. CƠ SỞ KHOA HỌC CỦA VIỆC ỨNG DỤNG VI SINH VẬT TRONG THỰC TIỄN</a:t>
            </a:r>
          </a:p>
        </p:txBody>
      </p:sp>
      <p:graphicFrame>
        <p:nvGraphicFramePr>
          <p:cNvPr id="7" name="Content Placeholder 6">
            <a:extLst>
              <a:ext uri="{FF2B5EF4-FFF2-40B4-BE49-F238E27FC236}">
                <a16:creationId xmlns:a16="http://schemas.microsoft.com/office/drawing/2014/main" id="{94D174C9-8205-85F6-2222-35AC2568C91D}"/>
              </a:ext>
            </a:extLst>
          </p:cNvPr>
          <p:cNvGraphicFramePr>
            <a:graphicFrameLocks noGrp="1"/>
          </p:cNvGraphicFramePr>
          <p:nvPr>
            <p:ph idx="1"/>
            <p:extLst>
              <p:ext uri="{D42A27DB-BD31-4B8C-83A1-F6EECF244321}">
                <p14:modId xmlns:p14="http://schemas.microsoft.com/office/powerpoint/2010/main" val="2859246735"/>
              </p:ext>
            </p:extLst>
          </p:nvPr>
        </p:nvGraphicFramePr>
        <p:xfrm>
          <a:off x="602484" y="1867084"/>
          <a:ext cx="10987031" cy="4660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061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graphicEl>
                                              <a:dgm id="{0FBC13AD-1C75-4BA7-8330-F6EB6EB25C69}"/>
                                            </p:graphicEl>
                                          </p:spTgt>
                                        </p:tgtEl>
                                        <p:attrNameLst>
                                          <p:attrName>style.visibility</p:attrName>
                                        </p:attrNameLst>
                                      </p:cBhvr>
                                      <p:to>
                                        <p:strVal val="visible"/>
                                      </p:to>
                                    </p:set>
                                    <p:animEffect transition="in" filter="barn(inVertical)">
                                      <p:cBhvr>
                                        <p:cTn id="7" dur="500"/>
                                        <p:tgtEl>
                                          <p:spTgt spid="7">
                                            <p:graphicEl>
                                              <a:dgm id="{0FBC13AD-1C75-4BA7-8330-F6EB6EB25C6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graphicEl>
                                              <a:dgm id="{C21BC832-6CBB-4B75-B804-5E51BF7AE693}"/>
                                            </p:graphicEl>
                                          </p:spTgt>
                                        </p:tgtEl>
                                        <p:attrNameLst>
                                          <p:attrName>style.visibility</p:attrName>
                                        </p:attrNameLst>
                                      </p:cBhvr>
                                      <p:to>
                                        <p:strVal val="visible"/>
                                      </p:to>
                                    </p:set>
                                    <p:animEffect transition="in" filter="barn(inVertical)">
                                      <p:cBhvr>
                                        <p:cTn id="12" dur="500"/>
                                        <p:tgtEl>
                                          <p:spTgt spid="7">
                                            <p:graphicEl>
                                              <a:dgm id="{C21BC832-6CBB-4B75-B804-5E51BF7AE693}"/>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graphicEl>
                                              <a:dgm id="{69C91F78-B68A-45C2-8522-FC435FED04C9}"/>
                                            </p:graphicEl>
                                          </p:spTgt>
                                        </p:tgtEl>
                                        <p:attrNameLst>
                                          <p:attrName>style.visibility</p:attrName>
                                        </p:attrNameLst>
                                      </p:cBhvr>
                                      <p:to>
                                        <p:strVal val="visible"/>
                                      </p:to>
                                    </p:set>
                                    <p:animEffect transition="in" filter="barn(inVertical)">
                                      <p:cBhvr>
                                        <p:cTn id="15" dur="500"/>
                                        <p:tgtEl>
                                          <p:spTgt spid="7">
                                            <p:graphicEl>
                                              <a:dgm id="{69C91F78-B68A-45C2-8522-FC435FED04C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graphicEl>
                                              <a:dgm id="{88580E31-D7FD-4573-B6AB-228709E26E44}"/>
                                            </p:graphicEl>
                                          </p:spTgt>
                                        </p:tgtEl>
                                        <p:attrNameLst>
                                          <p:attrName>style.visibility</p:attrName>
                                        </p:attrNameLst>
                                      </p:cBhvr>
                                      <p:to>
                                        <p:strVal val="visible"/>
                                      </p:to>
                                    </p:set>
                                    <p:animEffect transition="in" filter="barn(inVertical)">
                                      <p:cBhvr>
                                        <p:cTn id="20" dur="500"/>
                                        <p:tgtEl>
                                          <p:spTgt spid="7">
                                            <p:graphicEl>
                                              <a:dgm id="{88580E31-D7FD-4573-B6AB-228709E26E4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graphicEl>
                                              <a:dgm id="{41C0A586-7A19-41CB-A5A1-933433C121DB}"/>
                                            </p:graphicEl>
                                          </p:spTgt>
                                        </p:tgtEl>
                                        <p:attrNameLst>
                                          <p:attrName>style.visibility</p:attrName>
                                        </p:attrNameLst>
                                      </p:cBhvr>
                                      <p:to>
                                        <p:strVal val="visible"/>
                                      </p:to>
                                    </p:set>
                                    <p:animEffect transition="in" filter="barn(inVertical)">
                                      <p:cBhvr>
                                        <p:cTn id="25" dur="500"/>
                                        <p:tgtEl>
                                          <p:spTgt spid="7">
                                            <p:graphicEl>
                                              <a:dgm id="{41C0A586-7A19-41CB-A5A1-933433C121DB}"/>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graphicEl>
                                              <a:dgm id="{FDF4A54F-E390-4820-A950-D754F95FBB85}"/>
                                            </p:graphicEl>
                                          </p:spTgt>
                                        </p:tgtEl>
                                        <p:attrNameLst>
                                          <p:attrName>style.visibility</p:attrName>
                                        </p:attrNameLst>
                                      </p:cBhvr>
                                      <p:to>
                                        <p:strVal val="visible"/>
                                      </p:to>
                                    </p:set>
                                    <p:animEffect transition="in" filter="barn(inVertical)">
                                      <p:cBhvr>
                                        <p:cTn id="30" dur="500"/>
                                        <p:tgtEl>
                                          <p:spTgt spid="7">
                                            <p:graphicEl>
                                              <a:dgm id="{FDF4A54F-E390-4820-A950-D754F95FBB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CED7894-4F62-4A6C-8DB5-DB5BE08E9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F53BAB4-AACA-BB1F-9AE0-E04198062ACC}"/>
              </a:ext>
            </a:extLst>
          </p:cNvPr>
          <p:cNvSpPr>
            <a:spLocks noGrp="1"/>
          </p:cNvSpPr>
          <p:nvPr>
            <p:ph type="title"/>
          </p:nvPr>
        </p:nvSpPr>
        <p:spPr>
          <a:xfrm>
            <a:off x="8013433" y="702156"/>
            <a:ext cx="3568661" cy="1188720"/>
          </a:xfrm>
        </p:spPr>
        <p:txBody>
          <a:bodyPr vert="horz" lIns="91440" tIns="45720" rIns="91440" bIns="45720" rtlCol="0" anchor="b">
            <a:normAutofit/>
          </a:bodyPr>
          <a:lstStyle/>
          <a:p>
            <a:pPr algn="ctr"/>
            <a:r>
              <a:rPr lang="en-US" b="1" kern="1200" cap="all" dirty="0">
                <a:solidFill>
                  <a:schemeClr val="tx1">
                    <a:lumMod val="75000"/>
                    <a:lumOff val="25000"/>
                  </a:schemeClr>
                </a:solidFill>
                <a:latin typeface="Arial" panose="020B0604020202020204" pitchFamily="34" charset="0"/>
                <a:cs typeface="Arial" panose="020B0604020202020204" pitchFamily="34" charset="0"/>
              </a:rPr>
              <a:t>HOẠT ĐỘNG NHÓM 5 PHÚT</a:t>
            </a:r>
          </a:p>
        </p:txBody>
      </p:sp>
      <p:pic>
        <p:nvPicPr>
          <p:cNvPr id="5" name="Content Placeholder 4" descr="A group of people running&#10;&#10;Description automatically generated with low confidence">
            <a:extLst>
              <a:ext uri="{FF2B5EF4-FFF2-40B4-BE49-F238E27FC236}">
                <a16:creationId xmlns:a16="http://schemas.microsoft.com/office/drawing/2014/main" id="{29085B53-F0C0-2BDA-F875-85D43967D29B}"/>
              </a:ext>
            </a:extLst>
          </p:cNvPr>
          <p:cNvPicPr>
            <a:picLocks noGrp="1" noChangeAspect="1"/>
          </p:cNvPicPr>
          <p:nvPr>
            <p:ph idx="1"/>
          </p:nvPr>
        </p:nvPicPr>
        <p:blipFill rotWithShape="1">
          <a:blip r:embed="rId2"/>
          <a:srcRect t="5359" r="-1" b="3657"/>
          <a:stretch/>
        </p:blipFill>
        <p:spPr>
          <a:xfrm>
            <a:off x="20" y="10"/>
            <a:ext cx="7537685" cy="6857990"/>
          </a:xfrm>
          <a:prstGeom prst="rect">
            <a:avLst/>
          </a:prstGeom>
        </p:spPr>
      </p:pic>
      <p:sp>
        <p:nvSpPr>
          <p:cNvPr id="13" name="Rectangle 12">
            <a:extLst>
              <a:ext uri="{FF2B5EF4-FFF2-40B4-BE49-F238E27FC236}">
                <a16:creationId xmlns:a16="http://schemas.microsoft.com/office/drawing/2014/main" id="{E536F3B4-50F6-4C52-8F76-4EB121471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9760971A-1FE0-3E6E-C97E-962C48FC6103}"/>
              </a:ext>
            </a:extLst>
          </p:cNvPr>
          <p:cNvSpPr txBox="1"/>
          <p:nvPr/>
        </p:nvSpPr>
        <p:spPr>
          <a:xfrm>
            <a:off x="8013433" y="1890876"/>
            <a:ext cx="3948195" cy="4084474"/>
          </a:xfrm>
          <a:custGeom>
            <a:avLst/>
            <a:gdLst>
              <a:gd name="connsiteX0" fmla="*/ 0 w 3948195"/>
              <a:gd name="connsiteY0" fmla="*/ 0 h 4084474"/>
              <a:gd name="connsiteX1" fmla="*/ 579069 w 3948195"/>
              <a:gd name="connsiteY1" fmla="*/ 0 h 4084474"/>
              <a:gd name="connsiteX2" fmla="*/ 1118655 w 3948195"/>
              <a:gd name="connsiteY2" fmla="*/ 0 h 4084474"/>
              <a:gd name="connsiteX3" fmla="*/ 1737206 w 3948195"/>
              <a:gd name="connsiteY3" fmla="*/ 0 h 4084474"/>
              <a:gd name="connsiteX4" fmla="*/ 2316274 w 3948195"/>
              <a:gd name="connsiteY4" fmla="*/ 0 h 4084474"/>
              <a:gd name="connsiteX5" fmla="*/ 2974307 w 3948195"/>
              <a:gd name="connsiteY5" fmla="*/ 0 h 4084474"/>
              <a:gd name="connsiteX6" fmla="*/ 3948195 w 3948195"/>
              <a:gd name="connsiteY6" fmla="*/ 0 h 4084474"/>
              <a:gd name="connsiteX7" fmla="*/ 3948195 w 3948195"/>
              <a:gd name="connsiteY7" fmla="*/ 599056 h 4084474"/>
              <a:gd name="connsiteX8" fmla="*/ 3948195 w 3948195"/>
              <a:gd name="connsiteY8" fmla="*/ 1198112 h 4084474"/>
              <a:gd name="connsiteX9" fmla="*/ 3948195 w 3948195"/>
              <a:gd name="connsiteY9" fmla="*/ 1797169 h 4084474"/>
              <a:gd name="connsiteX10" fmla="*/ 3948195 w 3948195"/>
              <a:gd name="connsiteY10" fmla="*/ 2437069 h 4084474"/>
              <a:gd name="connsiteX11" fmla="*/ 3948195 w 3948195"/>
              <a:gd name="connsiteY11" fmla="*/ 3158660 h 4084474"/>
              <a:gd name="connsiteX12" fmla="*/ 3948195 w 3948195"/>
              <a:gd name="connsiteY12" fmla="*/ 4084474 h 4084474"/>
              <a:gd name="connsiteX13" fmla="*/ 3329644 w 3948195"/>
              <a:gd name="connsiteY13" fmla="*/ 4084474 h 4084474"/>
              <a:gd name="connsiteX14" fmla="*/ 2790058 w 3948195"/>
              <a:gd name="connsiteY14" fmla="*/ 4084474 h 4084474"/>
              <a:gd name="connsiteX15" fmla="*/ 2171507 w 3948195"/>
              <a:gd name="connsiteY15" fmla="*/ 4084474 h 4084474"/>
              <a:gd name="connsiteX16" fmla="*/ 1513475 w 3948195"/>
              <a:gd name="connsiteY16" fmla="*/ 4084474 h 4084474"/>
              <a:gd name="connsiteX17" fmla="*/ 934406 w 3948195"/>
              <a:gd name="connsiteY17" fmla="*/ 4084474 h 4084474"/>
              <a:gd name="connsiteX18" fmla="*/ 0 w 3948195"/>
              <a:gd name="connsiteY18" fmla="*/ 4084474 h 4084474"/>
              <a:gd name="connsiteX19" fmla="*/ 0 w 3948195"/>
              <a:gd name="connsiteY19" fmla="*/ 3444573 h 4084474"/>
              <a:gd name="connsiteX20" fmla="*/ 0 w 3948195"/>
              <a:gd name="connsiteY20" fmla="*/ 2682138 h 4084474"/>
              <a:gd name="connsiteX21" fmla="*/ 0 w 3948195"/>
              <a:gd name="connsiteY21" fmla="*/ 2123926 h 4084474"/>
              <a:gd name="connsiteX22" fmla="*/ 0 w 3948195"/>
              <a:gd name="connsiteY22" fmla="*/ 1524870 h 4084474"/>
              <a:gd name="connsiteX23" fmla="*/ 0 w 3948195"/>
              <a:gd name="connsiteY23" fmla="*/ 966659 h 4084474"/>
              <a:gd name="connsiteX24" fmla="*/ 0 w 3948195"/>
              <a:gd name="connsiteY24" fmla="*/ 0 h 40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48195" h="4084474" fill="none" extrusionOk="0">
                <a:moveTo>
                  <a:pt x="0" y="0"/>
                </a:moveTo>
                <a:cubicBezTo>
                  <a:pt x="242984" y="27336"/>
                  <a:pt x="440871" y="-4336"/>
                  <a:pt x="579069" y="0"/>
                </a:cubicBezTo>
                <a:cubicBezTo>
                  <a:pt x="717267" y="4336"/>
                  <a:pt x="969104" y="-24820"/>
                  <a:pt x="1118655" y="0"/>
                </a:cubicBezTo>
                <a:cubicBezTo>
                  <a:pt x="1268206" y="24820"/>
                  <a:pt x="1551378" y="6924"/>
                  <a:pt x="1737206" y="0"/>
                </a:cubicBezTo>
                <a:cubicBezTo>
                  <a:pt x="1923034" y="-6924"/>
                  <a:pt x="2075492" y="-19525"/>
                  <a:pt x="2316274" y="0"/>
                </a:cubicBezTo>
                <a:cubicBezTo>
                  <a:pt x="2557056" y="19525"/>
                  <a:pt x="2674487" y="-13874"/>
                  <a:pt x="2974307" y="0"/>
                </a:cubicBezTo>
                <a:cubicBezTo>
                  <a:pt x="3274127" y="13874"/>
                  <a:pt x="3507605" y="-20466"/>
                  <a:pt x="3948195" y="0"/>
                </a:cubicBezTo>
                <a:cubicBezTo>
                  <a:pt x="3933018" y="228725"/>
                  <a:pt x="3942031" y="383458"/>
                  <a:pt x="3948195" y="599056"/>
                </a:cubicBezTo>
                <a:cubicBezTo>
                  <a:pt x="3954359" y="814654"/>
                  <a:pt x="3920717" y="976518"/>
                  <a:pt x="3948195" y="1198112"/>
                </a:cubicBezTo>
                <a:cubicBezTo>
                  <a:pt x="3975673" y="1419706"/>
                  <a:pt x="3969772" y="1537820"/>
                  <a:pt x="3948195" y="1797169"/>
                </a:cubicBezTo>
                <a:cubicBezTo>
                  <a:pt x="3926618" y="2056518"/>
                  <a:pt x="3952387" y="2216795"/>
                  <a:pt x="3948195" y="2437069"/>
                </a:cubicBezTo>
                <a:cubicBezTo>
                  <a:pt x="3944003" y="2657343"/>
                  <a:pt x="3967982" y="2888015"/>
                  <a:pt x="3948195" y="3158660"/>
                </a:cubicBezTo>
                <a:cubicBezTo>
                  <a:pt x="3928408" y="3429305"/>
                  <a:pt x="3940550" y="3629445"/>
                  <a:pt x="3948195" y="4084474"/>
                </a:cubicBezTo>
                <a:cubicBezTo>
                  <a:pt x="3639606" y="4100421"/>
                  <a:pt x="3563661" y="4067855"/>
                  <a:pt x="3329644" y="4084474"/>
                </a:cubicBezTo>
                <a:cubicBezTo>
                  <a:pt x="3095627" y="4101093"/>
                  <a:pt x="2922428" y="4068677"/>
                  <a:pt x="2790058" y="4084474"/>
                </a:cubicBezTo>
                <a:cubicBezTo>
                  <a:pt x="2657688" y="4100271"/>
                  <a:pt x="2339688" y="4108942"/>
                  <a:pt x="2171507" y="4084474"/>
                </a:cubicBezTo>
                <a:cubicBezTo>
                  <a:pt x="2003326" y="4060006"/>
                  <a:pt x="1704374" y="4097000"/>
                  <a:pt x="1513475" y="4084474"/>
                </a:cubicBezTo>
                <a:cubicBezTo>
                  <a:pt x="1322576" y="4071948"/>
                  <a:pt x="1201413" y="4092488"/>
                  <a:pt x="934406" y="4084474"/>
                </a:cubicBezTo>
                <a:cubicBezTo>
                  <a:pt x="667399" y="4076460"/>
                  <a:pt x="457443" y="4114054"/>
                  <a:pt x="0" y="4084474"/>
                </a:cubicBezTo>
                <a:cubicBezTo>
                  <a:pt x="-9386" y="3956061"/>
                  <a:pt x="3687" y="3695829"/>
                  <a:pt x="0" y="3444573"/>
                </a:cubicBezTo>
                <a:cubicBezTo>
                  <a:pt x="-3687" y="3193317"/>
                  <a:pt x="-30296" y="2874081"/>
                  <a:pt x="0" y="2682138"/>
                </a:cubicBezTo>
                <a:cubicBezTo>
                  <a:pt x="30296" y="2490195"/>
                  <a:pt x="26138" y="2382475"/>
                  <a:pt x="0" y="2123926"/>
                </a:cubicBezTo>
                <a:cubicBezTo>
                  <a:pt x="-26138" y="1865377"/>
                  <a:pt x="20096" y="1681045"/>
                  <a:pt x="0" y="1524870"/>
                </a:cubicBezTo>
                <a:cubicBezTo>
                  <a:pt x="-20096" y="1368695"/>
                  <a:pt x="-25217" y="1115059"/>
                  <a:pt x="0" y="966659"/>
                </a:cubicBezTo>
                <a:cubicBezTo>
                  <a:pt x="25217" y="818259"/>
                  <a:pt x="8376" y="391081"/>
                  <a:pt x="0" y="0"/>
                </a:cubicBezTo>
                <a:close/>
              </a:path>
              <a:path w="3948195" h="4084474" stroke="0" extrusionOk="0">
                <a:moveTo>
                  <a:pt x="0" y="0"/>
                </a:moveTo>
                <a:cubicBezTo>
                  <a:pt x="284996" y="7824"/>
                  <a:pt x="481078" y="-18784"/>
                  <a:pt x="736996" y="0"/>
                </a:cubicBezTo>
                <a:cubicBezTo>
                  <a:pt x="992914" y="18784"/>
                  <a:pt x="1178880" y="-18619"/>
                  <a:pt x="1355547" y="0"/>
                </a:cubicBezTo>
                <a:cubicBezTo>
                  <a:pt x="1532214" y="18619"/>
                  <a:pt x="1680918" y="19769"/>
                  <a:pt x="1934616" y="0"/>
                </a:cubicBezTo>
                <a:cubicBezTo>
                  <a:pt x="2188314" y="-19769"/>
                  <a:pt x="2428656" y="35887"/>
                  <a:pt x="2671612" y="0"/>
                </a:cubicBezTo>
                <a:cubicBezTo>
                  <a:pt x="2914568" y="-35887"/>
                  <a:pt x="3160983" y="-8372"/>
                  <a:pt x="3369126" y="0"/>
                </a:cubicBezTo>
                <a:cubicBezTo>
                  <a:pt x="3577269" y="8372"/>
                  <a:pt x="3728819" y="11519"/>
                  <a:pt x="3948195" y="0"/>
                </a:cubicBezTo>
                <a:cubicBezTo>
                  <a:pt x="3966187" y="270615"/>
                  <a:pt x="3973442" y="438010"/>
                  <a:pt x="3948195" y="599056"/>
                </a:cubicBezTo>
                <a:cubicBezTo>
                  <a:pt x="3922948" y="760102"/>
                  <a:pt x="3962229" y="1161372"/>
                  <a:pt x="3948195" y="1320647"/>
                </a:cubicBezTo>
                <a:cubicBezTo>
                  <a:pt x="3934161" y="1479922"/>
                  <a:pt x="3968457" y="1890076"/>
                  <a:pt x="3948195" y="2042237"/>
                </a:cubicBezTo>
                <a:cubicBezTo>
                  <a:pt x="3927934" y="2194398"/>
                  <a:pt x="3974238" y="2395442"/>
                  <a:pt x="3948195" y="2722983"/>
                </a:cubicBezTo>
                <a:cubicBezTo>
                  <a:pt x="3922152" y="3050524"/>
                  <a:pt x="3932807" y="3202187"/>
                  <a:pt x="3948195" y="3362884"/>
                </a:cubicBezTo>
                <a:cubicBezTo>
                  <a:pt x="3963583" y="3523581"/>
                  <a:pt x="3921921" y="3889560"/>
                  <a:pt x="3948195" y="4084474"/>
                </a:cubicBezTo>
                <a:cubicBezTo>
                  <a:pt x="3811618" y="4082035"/>
                  <a:pt x="3610586" y="4087162"/>
                  <a:pt x="3369126" y="4084474"/>
                </a:cubicBezTo>
                <a:cubicBezTo>
                  <a:pt x="3127666" y="4081786"/>
                  <a:pt x="3070618" y="4059092"/>
                  <a:pt x="2790058" y="4084474"/>
                </a:cubicBezTo>
                <a:cubicBezTo>
                  <a:pt x="2509498" y="4109856"/>
                  <a:pt x="2398701" y="4073005"/>
                  <a:pt x="2250471" y="4084474"/>
                </a:cubicBezTo>
                <a:cubicBezTo>
                  <a:pt x="2102241" y="4095943"/>
                  <a:pt x="1840919" y="4096213"/>
                  <a:pt x="1513475" y="4084474"/>
                </a:cubicBezTo>
                <a:cubicBezTo>
                  <a:pt x="1186031" y="4072735"/>
                  <a:pt x="997277" y="4055620"/>
                  <a:pt x="776478" y="4084474"/>
                </a:cubicBezTo>
                <a:cubicBezTo>
                  <a:pt x="555679" y="4113328"/>
                  <a:pt x="253633" y="4064894"/>
                  <a:pt x="0" y="4084474"/>
                </a:cubicBezTo>
                <a:cubicBezTo>
                  <a:pt x="-26767" y="3916787"/>
                  <a:pt x="-13539" y="3644149"/>
                  <a:pt x="0" y="3526263"/>
                </a:cubicBezTo>
                <a:cubicBezTo>
                  <a:pt x="13539" y="3408377"/>
                  <a:pt x="4539" y="3058174"/>
                  <a:pt x="0" y="2927206"/>
                </a:cubicBezTo>
                <a:cubicBezTo>
                  <a:pt x="-4539" y="2796238"/>
                  <a:pt x="16780" y="2574639"/>
                  <a:pt x="0" y="2328150"/>
                </a:cubicBezTo>
                <a:cubicBezTo>
                  <a:pt x="-16780" y="2081661"/>
                  <a:pt x="28595" y="2006630"/>
                  <a:pt x="0" y="1688249"/>
                </a:cubicBezTo>
                <a:cubicBezTo>
                  <a:pt x="-28595" y="1369868"/>
                  <a:pt x="12310" y="1156913"/>
                  <a:pt x="0" y="1007504"/>
                </a:cubicBezTo>
                <a:cubicBezTo>
                  <a:pt x="-12310" y="858096"/>
                  <a:pt x="-33925" y="419302"/>
                  <a:pt x="0" y="0"/>
                </a:cubicBezTo>
                <a:close/>
              </a:path>
            </a:pathLst>
          </a:custGeom>
          <a:ln w="38100">
            <a:solidFill>
              <a:srgbClr val="F1C7C2"/>
            </a:solidFill>
            <a:extLst>
              <a:ext uri="{C807C97D-BFC1-408E-A445-0C87EB9F89A2}">
                <ask:lineSketchStyleProps xmlns:ask="http://schemas.microsoft.com/office/drawing/2018/sketchyshapes" xmlns="" sd="3259081897">
                  <a:prstGeom prst="rect">
                    <a:avLst/>
                  </a:prstGeom>
                  <ask:type>
                    <ask:lineSketchFreehand/>
                  </ask:type>
                </ask:lineSketchStyleProps>
              </a:ext>
            </a:extLst>
          </a:ln>
        </p:spPr>
        <p:txBody>
          <a:bodyPr vert="horz" lIns="91440" tIns="45720" rIns="91440" bIns="45720" rtlCol="0" anchor="ctr">
            <a:normAutofit/>
          </a:bodyPr>
          <a:lstStyle/>
          <a:p>
            <a:pPr marL="285750" indent="-285750" algn="just" defTabSz="457200">
              <a:lnSpc>
                <a:spcPct val="150000"/>
              </a:lnSpc>
              <a:spcBef>
                <a:spcPct val="20000"/>
              </a:spcBef>
              <a:spcAft>
                <a:spcPts val="600"/>
              </a:spcAft>
              <a:buClr>
                <a:schemeClr val="accent1"/>
              </a:buClr>
              <a:buSzPct val="92000"/>
              <a:buFont typeface="Wingdings 2" panose="05020102010507070707" pitchFamily="18" charset="2"/>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Đọc thông tin SGK kết hợp với hình ảnh 27. 1-</a:t>
            </a:r>
            <a:r>
              <a:rPr lang="en-US" sz="2400">
                <a:solidFill>
                  <a:schemeClr val="tx1">
                    <a:lumMod val="75000"/>
                    <a:lumOff val="25000"/>
                  </a:schemeClr>
                </a:solidFill>
                <a:latin typeface="Arial" panose="020B0604020202020204" pitchFamily="34" charset="0"/>
                <a:cs typeface="Arial" panose="020B0604020202020204" pitchFamily="34" charset="0"/>
              </a:rPr>
              <a:t>&gt;27.4</a:t>
            </a:r>
          </a:p>
          <a:p>
            <a:pPr marL="285750" indent="-285750" algn="just" defTabSz="457200">
              <a:lnSpc>
                <a:spcPct val="150000"/>
              </a:lnSpc>
              <a:spcBef>
                <a:spcPct val="20000"/>
              </a:spcBef>
              <a:spcAft>
                <a:spcPts val="600"/>
              </a:spcAft>
              <a:buClr>
                <a:schemeClr val="accent1"/>
              </a:buClr>
              <a:buSzPct val="92000"/>
              <a:buFont typeface="Wingdings 2" panose="05020102010507070707" pitchFamily="18" charset="2"/>
              <a:buChar char=""/>
            </a:pPr>
            <a:r>
              <a:rPr lang="en-US" sz="2400">
                <a:solidFill>
                  <a:schemeClr val="tx1">
                    <a:lumMod val="75000"/>
                    <a:lumOff val="25000"/>
                  </a:schemeClr>
                </a:solidFill>
                <a:latin typeface="Arial" panose="020B0604020202020204" pitchFamily="34" charset="0"/>
                <a:cs typeface="Arial" panose="020B0604020202020204" pitchFamily="34" charset="0"/>
              </a:rPr>
              <a:t>Hoàn thành phiếu học tập để tóm  tắt ứng dụng vi sinh vật trong thực tiễn</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488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751CB9-7B25-4EB8-9A6F-82F822549F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317383-CF3B-4B02-9512-BECBEF6362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B1D4C7A0-6DF2-4F2D-A45D-F111582974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DBF3943D-BCB6-4B31-809D-A005686483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39373A6F-2E1F-4613-8E1D-D68057D29F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A8F908D-26BD-2AF3-94BC-66F63B5A12EF}"/>
              </a:ext>
            </a:extLst>
          </p:cNvPr>
          <p:cNvSpPr>
            <a:spLocks noGrp="1"/>
          </p:cNvSpPr>
          <p:nvPr>
            <p:ph type="title"/>
          </p:nvPr>
        </p:nvSpPr>
        <p:spPr>
          <a:xfrm>
            <a:off x="219110" y="276461"/>
            <a:ext cx="4174071" cy="1300365"/>
          </a:xfrm>
        </p:spPr>
        <p:txBody>
          <a:bodyPr>
            <a:normAutofit/>
          </a:bodyPr>
          <a:lstStyle/>
          <a:p>
            <a:pPr algn="ctr"/>
            <a:r>
              <a:rPr lang="en-US" b="1">
                <a:solidFill>
                  <a:srgbClr val="FFFFFF"/>
                </a:solidFill>
                <a:latin typeface="Arial" panose="020B0604020202020204" pitchFamily="34" charset="0"/>
                <a:cs typeface="Arial" panose="020B0604020202020204" pitchFamily="34" charset="0"/>
              </a:rPr>
              <a:t>a. Sản xuất </a:t>
            </a:r>
            <a:br>
              <a:rPr lang="en-US" b="1">
                <a:solidFill>
                  <a:srgbClr val="FFFFFF"/>
                </a:solidFill>
                <a:latin typeface="Arial" panose="020B0604020202020204" pitchFamily="34" charset="0"/>
                <a:cs typeface="Arial" panose="020B0604020202020204" pitchFamily="34" charset="0"/>
              </a:rPr>
            </a:br>
            <a:r>
              <a:rPr lang="en-US" b="1">
                <a:solidFill>
                  <a:srgbClr val="FFFFFF"/>
                </a:solidFill>
                <a:latin typeface="Arial" panose="020B0604020202020204" pitchFamily="34" charset="0"/>
                <a:cs typeface="Arial" panose="020B0604020202020204" pitchFamily="34" charset="0"/>
              </a:rPr>
              <a:t>phomat</a:t>
            </a:r>
          </a:p>
        </p:txBody>
      </p:sp>
      <p:sp>
        <p:nvSpPr>
          <p:cNvPr id="3" name="Content Placeholder 2">
            <a:extLst>
              <a:ext uri="{FF2B5EF4-FFF2-40B4-BE49-F238E27FC236}">
                <a16:creationId xmlns:a16="http://schemas.microsoft.com/office/drawing/2014/main" id="{D04C9F74-4B38-475F-2F5B-9AD1F37AA409}"/>
              </a:ext>
            </a:extLst>
          </p:cNvPr>
          <p:cNvSpPr>
            <a:spLocks noGrp="1"/>
          </p:cNvSpPr>
          <p:nvPr>
            <p:ph idx="1"/>
          </p:nvPr>
        </p:nvSpPr>
        <p:spPr>
          <a:xfrm>
            <a:off x="601255" y="2177142"/>
            <a:ext cx="3409782" cy="3823607"/>
          </a:xfrm>
        </p:spPr>
        <p:txBody>
          <a:bodyPr>
            <a:normAutofit/>
          </a:bodyPr>
          <a:lstStyle/>
          <a:p>
            <a:endParaRPr lang="en-US">
              <a:solidFill>
                <a:srgbClr val="FFFFFF"/>
              </a:solidFill>
            </a:endParaRPr>
          </a:p>
        </p:txBody>
      </p:sp>
      <p:pic>
        <p:nvPicPr>
          <p:cNvPr id="5" name="Picture 4">
            <a:extLst>
              <a:ext uri="{FF2B5EF4-FFF2-40B4-BE49-F238E27FC236}">
                <a16:creationId xmlns:a16="http://schemas.microsoft.com/office/drawing/2014/main" id="{D5AEDB5C-DE56-4F10-40FF-7C4CD47280D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l="16657" t="24651" r="11570" b="12871"/>
          <a:stretch/>
        </p:blipFill>
        <p:spPr>
          <a:xfrm>
            <a:off x="4169915" y="1576826"/>
            <a:ext cx="8022085" cy="3928037"/>
          </a:xfrm>
          <a:prstGeom prst="rect">
            <a:avLst/>
          </a:prstGeom>
        </p:spPr>
      </p:pic>
      <p:pic>
        <p:nvPicPr>
          <p:cNvPr id="3074" name="Picture 2" descr="Hệ vi sinh vật có lợi và có hại trong phomat - Chuyển giao công nghệ-Dây  chuyền sản xuất-Máy móc thiết bị thực phẩm|IFOOD Việt Nam">
            <a:extLst>
              <a:ext uri="{FF2B5EF4-FFF2-40B4-BE49-F238E27FC236}">
                <a16:creationId xmlns:a16="http://schemas.microsoft.com/office/drawing/2014/main" id="{63A53A76-5C57-F479-99CD-FED6A2CD769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14" b="94606" l="7667" r="99500">
                        <a14:foregroundMark x1="14333" y1="61618" x2="11167" y2="63693"/>
                        <a14:foregroundMark x1="94667" y1="50207" x2="77833" y2="80705"/>
                        <a14:foregroundMark x1="77833" y1="80705" x2="69000" y2="89212"/>
                        <a14:foregroundMark x1="69000" y1="89212" x2="56667" y2="94813"/>
                        <a14:foregroundMark x1="56667" y1="94813" x2="43167" y2="89834"/>
                        <a14:foregroundMark x1="43167" y1="89834" x2="40500" y2="86929"/>
                        <a14:foregroundMark x1="95500" y1="51245" x2="96333" y2="69502"/>
                        <a14:foregroundMark x1="99500" y1="48133" x2="99500" y2="50830"/>
                        <a14:foregroundMark x1="7667" y1="68050" x2="8500" y2="66183"/>
                        <a14:foregroundMark x1="59000" y1="8714" x2="61667" y2="10373"/>
                      </a14:backgroundRemoval>
                    </a14:imgEffect>
                  </a14:imgLayer>
                </a14:imgProps>
              </a:ext>
              <a:ext uri="{28A0092B-C50C-407E-A947-70E740481C1C}">
                <a14:useLocalDpi xmlns:a14="http://schemas.microsoft.com/office/drawing/2010/main" val="0"/>
              </a:ext>
            </a:extLst>
          </a:blip>
          <a:srcRect/>
          <a:stretch>
            <a:fillRect/>
          </a:stretch>
        </p:blipFill>
        <p:spPr bwMode="auto">
          <a:xfrm>
            <a:off x="910808" y="3070543"/>
            <a:ext cx="3236658" cy="260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54474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51B61-325E-4E73-8445-38B0DE8AAA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42E5253-D3AC-4AC2-B766-8B34F13C2F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0AE8D57-436A-4073-9A75-15BB5949F8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E2852671-8EB6-4EAF-8AF8-65CF3FD664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7C427EA3-1645-4B27-A5C2-55E8E24C66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85CDBF6-7B87-4A58-92CA-E887CA36AF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BFF2B2E-1CF1-403F-BB44-3F9C3E7F67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9D8B4D3C-0DE0-43B9-B032-32B536B96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Content Placeholder 5">
            <a:extLst>
              <a:ext uri="{FF2B5EF4-FFF2-40B4-BE49-F238E27FC236}">
                <a16:creationId xmlns:a16="http://schemas.microsoft.com/office/drawing/2014/main" id="{3EB4F834-54B6-AC35-CA5D-FDABD0B87C9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l="49273" t="11783" r="10959" b="10239"/>
          <a:stretch/>
        </p:blipFill>
        <p:spPr>
          <a:xfrm>
            <a:off x="1447953" y="667037"/>
            <a:ext cx="5146241" cy="5676114"/>
          </a:xfrm>
          <a:prstGeom prst="rect">
            <a:avLst/>
          </a:prstGeom>
        </p:spPr>
      </p:pic>
      <p:sp>
        <p:nvSpPr>
          <p:cNvPr id="27" name="Rectangle 26">
            <a:extLst>
              <a:ext uri="{FF2B5EF4-FFF2-40B4-BE49-F238E27FC236}">
                <a16:creationId xmlns:a16="http://schemas.microsoft.com/office/drawing/2014/main" id="{707788D3-E467-4E25-A5E9-FD41795BD5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A8F908D-26BD-2AF3-94BC-66F63B5A12EF}"/>
              </a:ext>
            </a:extLst>
          </p:cNvPr>
          <p:cNvSpPr>
            <a:spLocks noGrp="1"/>
          </p:cNvSpPr>
          <p:nvPr>
            <p:ph type="title"/>
          </p:nvPr>
        </p:nvSpPr>
        <p:spPr>
          <a:xfrm>
            <a:off x="8233537" y="1419225"/>
            <a:ext cx="3335705" cy="2085869"/>
          </a:xfrm>
        </p:spPr>
        <p:txBody>
          <a:bodyPr vert="horz" lIns="91440" tIns="45720" rIns="91440" bIns="45720" rtlCol="0" anchor="b">
            <a:normAutofit/>
          </a:bodyPr>
          <a:lstStyle/>
          <a:p>
            <a:pPr algn="ctr"/>
            <a:r>
              <a:rPr lang="en-US" sz="3600" b="1">
                <a:solidFill>
                  <a:srgbClr val="FFFFFF"/>
                </a:solidFill>
                <a:latin typeface="Arial" panose="020B0604020202020204" pitchFamily="34" charset="0"/>
                <a:cs typeface="Arial" panose="020B0604020202020204" pitchFamily="34" charset="0"/>
              </a:rPr>
              <a:t>b. Sản xuất tương</a:t>
            </a:r>
          </a:p>
        </p:txBody>
      </p:sp>
    </p:spTree>
    <p:extLst>
      <p:ext uri="{BB962C8B-B14F-4D97-AF65-F5344CB8AC3E}">
        <p14:creationId xmlns:p14="http://schemas.microsoft.com/office/powerpoint/2010/main" val="491752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E9751CB9-7B25-4EB8-9A6F-82F822549F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1">
            <a:extLst>
              <a:ext uri="{FF2B5EF4-FFF2-40B4-BE49-F238E27FC236}">
                <a16:creationId xmlns:a16="http://schemas.microsoft.com/office/drawing/2014/main" id="{E1317383-CF3B-4B02-9512-BECBEF6362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3">
            <a:extLst>
              <a:ext uri="{FF2B5EF4-FFF2-40B4-BE49-F238E27FC236}">
                <a16:creationId xmlns:a16="http://schemas.microsoft.com/office/drawing/2014/main" id="{B1D4C7A0-6DF2-4F2D-A45D-F111582974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5">
            <a:extLst>
              <a:ext uri="{FF2B5EF4-FFF2-40B4-BE49-F238E27FC236}">
                <a16:creationId xmlns:a16="http://schemas.microsoft.com/office/drawing/2014/main" id="{DBF3943D-BCB6-4B31-809D-A005686483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7">
            <a:extLst>
              <a:ext uri="{FF2B5EF4-FFF2-40B4-BE49-F238E27FC236}">
                <a16:creationId xmlns:a16="http://schemas.microsoft.com/office/drawing/2014/main" id="{39373A6F-2E1F-4613-8E1D-D68057D29F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A8F908D-26BD-2AF3-94BC-66F63B5A12EF}"/>
              </a:ext>
            </a:extLst>
          </p:cNvPr>
          <p:cNvSpPr>
            <a:spLocks noGrp="1"/>
          </p:cNvSpPr>
          <p:nvPr>
            <p:ph type="title"/>
          </p:nvPr>
        </p:nvSpPr>
        <p:spPr>
          <a:xfrm>
            <a:off x="601255" y="702155"/>
            <a:ext cx="3409783" cy="1300365"/>
          </a:xfrm>
        </p:spPr>
        <p:txBody>
          <a:bodyPr>
            <a:normAutofit/>
          </a:bodyPr>
          <a:lstStyle/>
          <a:p>
            <a:pPr algn="ctr"/>
            <a:r>
              <a:rPr lang="en-US" b="1">
                <a:solidFill>
                  <a:srgbClr val="FFFFFF"/>
                </a:solidFill>
                <a:latin typeface="Arial" panose="020B0604020202020204" pitchFamily="34" charset="0"/>
                <a:cs typeface="Arial" panose="020B0604020202020204" pitchFamily="34" charset="0"/>
              </a:rPr>
              <a:t>c. Sản xuất kháng sinh</a:t>
            </a:r>
          </a:p>
        </p:txBody>
      </p:sp>
      <p:sp>
        <p:nvSpPr>
          <p:cNvPr id="3" name="Content Placeholder 2">
            <a:extLst>
              <a:ext uri="{FF2B5EF4-FFF2-40B4-BE49-F238E27FC236}">
                <a16:creationId xmlns:a16="http://schemas.microsoft.com/office/drawing/2014/main" id="{D04C9F74-4B38-475F-2F5B-9AD1F37AA409}"/>
              </a:ext>
            </a:extLst>
          </p:cNvPr>
          <p:cNvSpPr>
            <a:spLocks noGrp="1"/>
          </p:cNvSpPr>
          <p:nvPr>
            <p:ph idx="1"/>
          </p:nvPr>
        </p:nvSpPr>
        <p:spPr>
          <a:xfrm>
            <a:off x="601255" y="2177142"/>
            <a:ext cx="3409782" cy="3823607"/>
          </a:xfrm>
        </p:spPr>
        <p:txBody>
          <a:bodyPr>
            <a:normAutofit/>
          </a:bodyPr>
          <a:lstStyle/>
          <a:p>
            <a:endParaRPr lang="en-US">
              <a:solidFill>
                <a:srgbClr val="FFFFFF"/>
              </a:solidFill>
            </a:endParaRPr>
          </a:p>
        </p:txBody>
      </p:sp>
      <p:pic>
        <p:nvPicPr>
          <p:cNvPr id="5" name="Picture 4" descr="Text&#10;&#10;Description automatically generated with low confidence">
            <a:extLst>
              <a:ext uri="{FF2B5EF4-FFF2-40B4-BE49-F238E27FC236}">
                <a16:creationId xmlns:a16="http://schemas.microsoft.com/office/drawing/2014/main" id="{50673034-9FD8-3636-D17A-DD92ADB56DA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rcRect l="13953" t="39845" r="6599" b="12870"/>
          <a:stretch/>
        </p:blipFill>
        <p:spPr>
          <a:xfrm>
            <a:off x="4146133" y="2264011"/>
            <a:ext cx="8054471" cy="2696497"/>
          </a:xfrm>
          <a:prstGeom prst="rect">
            <a:avLst/>
          </a:prstGeom>
        </p:spPr>
      </p:pic>
      <p:pic>
        <p:nvPicPr>
          <p:cNvPr id="4098" name="Picture 2" descr="Kháng sinh là gì | Vinmec">
            <a:extLst>
              <a:ext uri="{FF2B5EF4-FFF2-40B4-BE49-F238E27FC236}">
                <a16:creationId xmlns:a16="http://schemas.microsoft.com/office/drawing/2014/main" id="{1014E68C-6E19-EED1-194D-13506834D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57" y="2812652"/>
            <a:ext cx="3514585" cy="23547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32007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E9751CB9-7B25-4EB8-9A6F-82F822549F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7" name="Rectangle 11">
            <a:extLst>
              <a:ext uri="{FF2B5EF4-FFF2-40B4-BE49-F238E27FC236}">
                <a16:creationId xmlns:a16="http://schemas.microsoft.com/office/drawing/2014/main" id="{E1317383-CF3B-4B02-9512-BECBEF6362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3">
            <a:extLst>
              <a:ext uri="{FF2B5EF4-FFF2-40B4-BE49-F238E27FC236}">
                <a16:creationId xmlns:a16="http://schemas.microsoft.com/office/drawing/2014/main" id="{B1D4C7A0-6DF2-4F2D-A45D-F111582974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5">
            <a:extLst>
              <a:ext uri="{FF2B5EF4-FFF2-40B4-BE49-F238E27FC236}">
                <a16:creationId xmlns:a16="http://schemas.microsoft.com/office/drawing/2014/main" id="{DBF3943D-BCB6-4B31-809D-A005686483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7">
            <a:extLst>
              <a:ext uri="{FF2B5EF4-FFF2-40B4-BE49-F238E27FC236}">
                <a16:creationId xmlns:a16="http://schemas.microsoft.com/office/drawing/2014/main" id="{39373A6F-2E1F-4613-8E1D-D68057D29F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A8F908D-26BD-2AF3-94BC-66F63B5A12EF}"/>
              </a:ext>
            </a:extLst>
          </p:cNvPr>
          <p:cNvSpPr>
            <a:spLocks noGrp="1"/>
          </p:cNvSpPr>
          <p:nvPr>
            <p:ph type="title"/>
          </p:nvPr>
        </p:nvSpPr>
        <p:spPr>
          <a:xfrm>
            <a:off x="601255" y="702155"/>
            <a:ext cx="3409783" cy="1300365"/>
          </a:xfrm>
        </p:spPr>
        <p:txBody>
          <a:bodyPr>
            <a:normAutofit fontScale="90000"/>
          </a:bodyPr>
          <a:lstStyle/>
          <a:p>
            <a:pPr algn="ctr"/>
            <a:r>
              <a:rPr lang="en-US" b="1">
                <a:solidFill>
                  <a:srgbClr val="FFFFFF"/>
                </a:solidFill>
                <a:latin typeface="Arial" panose="020B0604020202020204" pitchFamily="34" charset="0"/>
                <a:cs typeface="Arial" panose="020B0604020202020204" pitchFamily="34" charset="0"/>
              </a:rPr>
              <a:t>d. Sản xuất thuốc trừ sâu sinh học</a:t>
            </a:r>
          </a:p>
        </p:txBody>
      </p:sp>
      <p:sp>
        <p:nvSpPr>
          <p:cNvPr id="3" name="Content Placeholder 2">
            <a:extLst>
              <a:ext uri="{FF2B5EF4-FFF2-40B4-BE49-F238E27FC236}">
                <a16:creationId xmlns:a16="http://schemas.microsoft.com/office/drawing/2014/main" id="{D04C9F74-4B38-475F-2F5B-9AD1F37AA409}"/>
              </a:ext>
            </a:extLst>
          </p:cNvPr>
          <p:cNvSpPr>
            <a:spLocks noGrp="1"/>
          </p:cNvSpPr>
          <p:nvPr>
            <p:ph idx="1"/>
          </p:nvPr>
        </p:nvSpPr>
        <p:spPr>
          <a:xfrm>
            <a:off x="601255" y="2177142"/>
            <a:ext cx="3409782" cy="3823607"/>
          </a:xfrm>
        </p:spPr>
        <p:txBody>
          <a:bodyPr>
            <a:normAutofit/>
          </a:bodyPr>
          <a:lstStyle/>
          <a:p>
            <a:endParaRPr lang="en-US">
              <a:solidFill>
                <a:srgbClr val="FFFFFF"/>
              </a:solidFill>
            </a:endParaRPr>
          </a:p>
        </p:txBody>
      </p:sp>
      <p:pic>
        <p:nvPicPr>
          <p:cNvPr id="6" name="Picture 5">
            <a:extLst>
              <a:ext uri="{FF2B5EF4-FFF2-40B4-BE49-F238E27FC236}">
                <a16:creationId xmlns:a16="http://schemas.microsoft.com/office/drawing/2014/main" id="{3DA9B453-D115-710D-D8FB-E5A5177DB12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l="14303" t="11572" r="44534" b="13643"/>
          <a:stretch/>
        </p:blipFill>
        <p:spPr>
          <a:xfrm>
            <a:off x="6071203" y="601200"/>
            <a:ext cx="6123530" cy="6257962"/>
          </a:xfrm>
          <a:prstGeom prst="rect">
            <a:avLst/>
          </a:prstGeom>
        </p:spPr>
      </p:pic>
      <p:pic>
        <p:nvPicPr>
          <p:cNvPr id="5124" name="Picture 4" descr="Thuốc trừ sâu sinh học NEEM NANO - Quét sạch sâu bệnh, nhện đỏ, rầy, rệp  sáp,">
            <a:extLst>
              <a:ext uri="{FF2B5EF4-FFF2-40B4-BE49-F238E27FC236}">
                <a16:creationId xmlns:a16="http://schemas.microsoft.com/office/drawing/2014/main" id="{25485272-B4A8-CBEB-0F34-396CE12037B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0" b="94000" l="10000" r="90000">
                        <a14:foregroundMark x1="35200" y1="86600" x2="55400" y2="94000"/>
                        <a14:foregroundMark x1="55400" y1="94000" x2="67200" y2="90200"/>
                        <a14:foregroundMark x1="55600" y1="6800" x2="46400" y2="7200"/>
                      </a14:backgroundRemoval>
                    </a14:imgEffect>
                  </a14:imgLayer>
                </a14:imgProps>
              </a:ext>
              <a:ext uri="{28A0092B-C50C-407E-A947-70E740481C1C}">
                <a14:useLocalDpi xmlns:a14="http://schemas.microsoft.com/office/drawing/2010/main" val="0"/>
              </a:ext>
            </a:extLst>
          </a:blip>
          <a:srcRect/>
          <a:stretch>
            <a:fillRect/>
          </a:stretch>
        </p:blipFill>
        <p:spPr bwMode="auto">
          <a:xfrm>
            <a:off x="183003" y="3022562"/>
            <a:ext cx="2767566" cy="2767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51330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E9751CB9-7B25-4EB8-9A6F-82F822549F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7" name="Rectangle 11">
            <a:extLst>
              <a:ext uri="{FF2B5EF4-FFF2-40B4-BE49-F238E27FC236}">
                <a16:creationId xmlns:a16="http://schemas.microsoft.com/office/drawing/2014/main" id="{E1317383-CF3B-4B02-9512-BECBEF6362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3">
            <a:extLst>
              <a:ext uri="{FF2B5EF4-FFF2-40B4-BE49-F238E27FC236}">
                <a16:creationId xmlns:a16="http://schemas.microsoft.com/office/drawing/2014/main" id="{B1D4C7A0-6DF2-4F2D-A45D-F111582974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5">
            <a:extLst>
              <a:ext uri="{FF2B5EF4-FFF2-40B4-BE49-F238E27FC236}">
                <a16:creationId xmlns:a16="http://schemas.microsoft.com/office/drawing/2014/main" id="{DBF3943D-BCB6-4B31-809D-A005686483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7">
            <a:extLst>
              <a:ext uri="{FF2B5EF4-FFF2-40B4-BE49-F238E27FC236}">
                <a16:creationId xmlns:a16="http://schemas.microsoft.com/office/drawing/2014/main" id="{39373A6F-2E1F-4613-8E1D-D68057D29F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A8F908D-26BD-2AF3-94BC-66F63B5A12EF}"/>
              </a:ext>
            </a:extLst>
          </p:cNvPr>
          <p:cNvSpPr>
            <a:spLocks noGrp="1"/>
          </p:cNvSpPr>
          <p:nvPr>
            <p:ph type="title"/>
          </p:nvPr>
        </p:nvSpPr>
        <p:spPr>
          <a:xfrm>
            <a:off x="439644" y="702156"/>
            <a:ext cx="3710209" cy="733240"/>
          </a:xfrm>
        </p:spPr>
        <p:txBody>
          <a:bodyPr>
            <a:normAutofit/>
          </a:bodyPr>
          <a:lstStyle/>
          <a:p>
            <a:pPr algn="ctr"/>
            <a:r>
              <a:rPr lang="en-US" b="1">
                <a:solidFill>
                  <a:srgbClr val="FFFFFF"/>
                </a:solidFill>
                <a:latin typeface="Arial" panose="020B0604020202020204" pitchFamily="34" charset="0"/>
                <a:cs typeface="Arial" panose="020B0604020202020204" pitchFamily="34" charset="0"/>
              </a:rPr>
              <a:t>e. xử lí nước thải</a:t>
            </a:r>
          </a:p>
        </p:txBody>
      </p:sp>
      <p:sp>
        <p:nvSpPr>
          <p:cNvPr id="3" name="Content Placeholder 2">
            <a:extLst>
              <a:ext uri="{FF2B5EF4-FFF2-40B4-BE49-F238E27FC236}">
                <a16:creationId xmlns:a16="http://schemas.microsoft.com/office/drawing/2014/main" id="{D04C9F74-4B38-475F-2F5B-9AD1F37AA409}"/>
              </a:ext>
            </a:extLst>
          </p:cNvPr>
          <p:cNvSpPr>
            <a:spLocks noGrp="1"/>
          </p:cNvSpPr>
          <p:nvPr>
            <p:ph idx="1"/>
          </p:nvPr>
        </p:nvSpPr>
        <p:spPr>
          <a:xfrm>
            <a:off x="601255" y="2177142"/>
            <a:ext cx="3409782" cy="3823607"/>
          </a:xfrm>
        </p:spPr>
        <p:txBody>
          <a:bodyPr>
            <a:normAutofit/>
          </a:bodyPr>
          <a:lstStyle/>
          <a:p>
            <a:endParaRPr lang="en-US">
              <a:solidFill>
                <a:srgbClr val="FFFFFF"/>
              </a:solidFill>
            </a:endParaRPr>
          </a:p>
        </p:txBody>
      </p:sp>
      <p:pic>
        <p:nvPicPr>
          <p:cNvPr id="5" name="Picture 4">
            <a:extLst>
              <a:ext uri="{FF2B5EF4-FFF2-40B4-BE49-F238E27FC236}">
                <a16:creationId xmlns:a16="http://schemas.microsoft.com/office/drawing/2014/main" id="{013D8266-0645-B7F5-A981-6DB6C6950F8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l="13518" t="14668" r="27529" b="16433"/>
          <a:stretch/>
        </p:blipFill>
        <p:spPr>
          <a:xfrm>
            <a:off x="4173150" y="1037739"/>
            <a:ext cx="7940929" cy="5220339"/>
          </a:xfrm>
          <a:prstGeom prst="rect">
            <a:avLst/>
          </a:prstGeom>
        </p:spPr>
      </p:pic>
      <p:pic>
        <p:nvPicPr>
          <p:cNvPr id="2052" name="Picture 4" descr="Công nghệ xử lý nước thải bằng vi sinh vật hoạt động như thế nào? - CÔNG  NGHỆ MET">
            <a:extLst>
              <a:ext uri="{FF2B5EF4-FFF2-40B4-BE49-F238E27FC236}">
                <a16:creationId xmlns:a16="http://schemas.microsoft.com/office/drawing/2014/main" id="{1D30CD4A-14E8-7E5C-6528-15B3559BF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8" y="2723729"/>
            <a:ext cx="3640575" cy="2730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7631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DC3EF6-2EA5-44B3-94C7-9DDA67A12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7925A9A-E9FA-496E-9C09-7C2845E006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073ABB4-E164-4CBF-ADFF-25552BB7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20C97E5C-C165-417B-BBDE-6701E226BE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5D0E1C6-221C-4835-B0D4-24184F6B6E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98F2782-0AD1-4AB6-BBB8-3BA1BB416C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F4EA983C-3A44-3E25-826B-2E4DA0FE4140}"/>
              </a:ext>
            </a:extLst>
          </p:cNvPr>
          <p:cNvGraphicFramePr>
            <a:graphicFrameLocks noGrp="1"/>
          </p:cNvGraphicFramePr>
          <p:nvPr>
            <p:ph idx="1"/>
            <p:extLst>
              <p:ext uri="{D42A27DB-BD31-4B8C-83A1-F6EECF244321}">
                <p14:modId xmlns:p14="http://schemas.microsoft.com/office/powerpoint/2010/main" val="3240023532"/>
              </p:ext>
            </p:extLst>
          </p:nvPr>
        </p:nvGraphicFramePr>
        <p:xfrm>
          <a:off x="1120477" y="1520626"/>
          <a:ext cx="10160667" cy="4391074"/>
        </p:xfrm>
        <a:graphic>
          <a:graphicData uri="http://schemas.openxmlformats.org/drawingml/2006/table">
            <a:tbl>
              <a:tblPr firstRow="1" firstCol="1" bandRow="1">
                <a:tableStyleId>{5C22544A-7EE6-4342-B048-85BDC9FD1C3A}</a:tableStyleId>
              </a:tblPr>
              <a:tblGrid>
                <a:gridCol w="2100351">
                  <a:extLst>
                    <a:ext uri="{9D8B030D-6E8A-4147-A177-3AD203B41FA5}">
                      <a16:colId xmlns:a16="http://schemas.microsoft.com/office/drawing/2014/main" val="330139293"/>
                    </a:ext>
                  </a:extLst>
                </a:gridCol>
                <a:gridCol w="3035282">
                  <a:extLst>
                    <a:ext uri="{9D8B030D-6E8A-4147-A177-3AD203B41FA5}">
                      <a16:colId xmlns:a16="http://schemas.microsoft.com/office/drawing/2014/main" val="1424894044"/>
                    </a:ext>
                  </a:extLst>
                </a:gridCol>
                <a:gridCol w="2307892">
                  <a:extLst>
                    <a:ext uri="{9D8B030D-6E8A-4147-A177-3AD203B41FA5}">
                      <a16:colId xmlns:a16="http://schemas.microsoft.com/office/drawing/2014/main" val="2745389198"/>
                    </a:ext>
                  </a:extLst>
                </a:gridCol>
                <a:gridCol w="2717142">
                  <a:extLst>
                    <a:ext uri="{9D8B030D-6E8A-4147-A177-3AD203B41FA5}">
                      <a16:colId xmlns:a16="http://schemas.microsoft.com/office/drawing/2014/main" val="168812531"/>
                    </a:ext>
                  </a:extLst>
                </a:gridCol>
              </a:tblGrid>
              <a:tr h="425239">
                <a:tc>
                  <a:txBody>
                    <a:bodyPr/>
                    <a:lstStyle/>
                    <a:p>
                      <a:pPr algn="ctr">
                        <a:lnSpc>
                          <a:spcPct val="107000"/>
                        </a:lnSpc>
                        <a:spcAft>
                          <a:spcPts val="800"/>
                        </a:spcAft>
                      </a:pPr>
                      <a:r>
                        <a:rPr lang="en-US" sz="2000">
                          <a:effectLst/>
                        </a:rPr>
                        <a:t>Ứng dụng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gn="ctr">
                        <a:lnSpc>
                          <a:spcPct val="107000"/>
                        </a:lnSpc>
                        <a:spcAft>
                          <a:spcPts val="800"/>
                        </a:spcAft>
                      </a:pPr>
                      <a:r>
                        <a:rPr lang="en-US" sz="2000">
                          <a:effectLst/>
                        </a:rPr>
                        <a:t>Cơ sở khoa học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gn="ctr">
                        <a:lnSpc>
                          <a:spcPct val="107000"/>
                        </a:lnSpc>
                        <a:spcAft>
                          <a:spcPts val="800"/>
                        </a:spcAft>
                      </a:pPr>
                      <a:r>
                        <a:rPr lang="en-US" sz="2000">
                          <a:effectLst/>
                        </a:rPr>
                        <a:t>Chủng vi khuẩn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gn="ctr">
                        <a:lnSpc>
                          <a:spcPct val="107000"/>
                        </a:lnSpc>
                        <a:spcAft>
                          <a:spcPts val="800"/>
                        </a:spcAft>
                      </a:pPr>
                      <a:r>
                        <a:rPr lang="en-US" sz="2000">
                          <a:effectLst/>
                        </a:rPr>
                        <a:t>Vai trò trong đời sống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extLst>
                  <a:ext uri="{0D108BD9-81ED-4DB2-BD59-A6C34878D82A}">
                    <a16:rowId xmlns:a16="http://schemas.microsoft.com/office/drawing/2014/main" val="2587644795"/>
                  </a:ext>
                </a:extLst>
              </a:tr>
              <a:tr h="793167">
                <a:tc>
                  <a:txBody>
                    <a:bodyPr/>
                    <a:lstStyle/>
                    <a:p>
                      <a:pPr>
                        <a:lnSpc>
                          <a:spcPct val="107000"/>
                        </a:lnSpc>
                        <a:spcAft>
                          <a:spcPts val="800"/>
                        </a:spcAft>
                      </a:pPr>
                      <a:r>
                        <a:rPr lang="en-US" sz="2000">
                          <a:effectLst/>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extLst>
                  <a:ext uri="{0D108BD9-81ED-4DB2-BD59-A6C34878D82A}">
                    <a16:rowId xmlns:a16="http://schemas.microsoft.com/office/drawing/2014/main" val="3702867397"/>
                  </a:ext>
                </a:extLst>
              </a:tr>
              <a:tr h="793167">
                <a:tc>
                  <a:txBody>
                    <a:bodyPr/>
                    <a:lstStyle/>
                    <a:p>
                      <a:pPr>
                        <a:lnSpc>
                          <a:spcPct val="107000"/>
                        </a:lnSpc>
                        <a:spcAft>
                          <a:spcPts val="800"/>
                        </a:spcAft>
                      </a:pPr>
                      <a:r>
                        <a:rPr lang="en-US" sz="2000">
                          <a:effectLst/>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extLst>
                  <a:ext uri="{0D108BD9-81ED-4DB2-BD59-A6C34878D82A}">
                    <a16:rowId xmlns:a16="http://schemas.microsoft.com/office/drawing/2014/main" val="1954826809"/>
                  </a:ext>
                </a:extLst>
              </a:tr>
              <a:tr h="793167">
                <a:tc>
                  <a:txBody>
                    <a:bodyPr/>
                    <a:lstStyle/>
                    <a:p>
                      <a:pPr>
                        <a:lnSpc>
                          <a:spcPct val="107000"/>
                        </a:lnSpc>
                        <a:spcAft>
                          <a:spcPts val="800"/>
                        </a:spcAft>
                      </a:pPr>
                      <a:r>
                        <a:rPr lang="en-US" sz="2000">
                          <a:effectLst/>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extLst>
                  <a:ext uri="{0D108BD9-81ED-4DB2-BD59-A6C34878D82A}">
                    <a16:rowId xmlns:a16="http://schemas.microsoft.com/office/drawing/2014/main" val="3226628498"/>
                  </a:ext>
                </a:extLst>
              </a:tr>
              <a:tr h="793167">
                <a:tc>
                  <a:txBody>
                    <a:bodyPr/>
                    <a:lstStyle/>
                    <a:p>
                      <a:pPr>
                        <a:lnSpc>
                          <a:spcPct val="107000"/>
                        </a:lnSpc>
                        <a:spcAft>
                          <a:spcPts val="800"/>
                        </a:spcAft>
                      </a:pPr>
                      <a:r>
                        <a:rPr lang="en-US" sz="2000">
                          <a:effectLst/>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extLst>
                  <a:ext uri="{0D108BD9-81ED-4DB2-BD59-A6C34878D82A}">
                    <a16:rowId xmlns:a16="http://schemas.microsoft.com/office/drawing/2014/main" val="482527514"/>
                  </a:ext>
                </a:extLst>
              </a:tr>
              <a:tr h="793167">
                <a:tc>
                  <a:txBody>
                    <a:bodyPr/>
                    <a:lstStyle/>
                    <a:p>
                      <a:pPr>
                        <a:lnSpc>
                          <a:spcPct val="107000"/>
                        </a:lnSpc>
                        <a:spcAft>
                          <a:spcPts val="800"/>
                        </a:spcAft>
                      </a:pPr>
                      <a:r>
                        <a:rPr lang="en-US" sz="2000">
                          <a:effectLst/>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tc>
                  <a:txBody>
                    <a:bodyPr/>
                    <a:lstStyle/>
                    <a:p>
                      <a:pPr>
                        <a:lnSpc>
                          <a:spcPct val="107000"/>
                        </a:lnSpc>
                        <a:spcAft>
                          <a:spcPts val="800"/>
                        </a:spcAft>
                      </a:pPr>
                      <a:r>
                        <a:rPr lang="en-US"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537" marR="105537" marT="0" marB="0"/>
                </a:tc>
                <a:extLst>
                  <a:ext uri="{0D108BD9-81ED-4DB2-BD59-A6C34878D82A}">
                    <a16:rowId xmlns:a16="http://schemas.microsoft.com/office/drawing/2014/main" val="1806736041"/>
                  </a:ext>
                </a:extLst>
              </a:tr>
            </a:tbl>
          </a:graphicData>
        </a:graphic>
      </p:graphicFrame>
      <p:sp>
        <p:nvSpPr>
          <p:cNvPr id="5" name="TextBox 4">
            <a:extLst>
              <a:ext uri="{FF2B5EF4-FFF2-40B4-BE49-F238E27FC236}">
                <a16:creationId xmlns:a16="http://schemas.microsoft.com/office/drawing/2014/main" id="{9008D964-34F3-D72D-A4D0-B19B8F88891A}"/>
              </a:ext>
            </a:extLst>
          </p:cNvPr>
          <p:cNvSpPr txBox="1"/>
          <p:nvPr/>
        </p:nvSpPr>
        <p:spPr>
          <a:xfrm>
            <a:off x="4583666" y="775007"/>
            <a:ext cx="3019647" cy="461665"/>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PHIẾU HỌC TẬP</a:t>
            </a:r>
          </a:p>
        </p:txBody>
      </p:sp>
    </p:spTree>
    <p:extLst>
      <p:ext uri="{BB962C8B-B14F-4D97-AF65-F5344CB8AC3E}">
        <p14:creationId xmlns:p14="http://schemas.microsoft.com/office/powerpoint/2010/main" val="392318077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CE379-438D-85F7-2AC7-A0789FD16459}"/>
              </a:ext>
            </a:extLst>
          </p:cNvPr>
          <p:cNvSpPr>
            <a:spLocks noGrp="1"/>
          </p:cNvSpPr>
          <p:nvPr>
            <p:ph type="title"/>
          </p:nvPr>
        </p:nvSpPr>
        <p:spPr>
          <a:xfrm>
            <a:off x="581192" y="702156"/>
            <a:ext cx="11029616" cy="637546"/>
          </a:xfrm>
        </p:spPr>
        <p:txBody>
          <a:bodyPr/>
          <a:lstStyle/>
          <a:p>
            <a:pPr algn="ctr"/>
            <a:r>
              <a:rPr lang="en-US" b="1">
                <a:latin typeface="Arial" panose="020B0604020202020204" pitchFamily="34" charset="0"/>
                <a:cs typeface="Arial" panose="020B0604020202020204" pitchFamily="34" charset="0"/>
              </a:rPr>
              <a:t>Thảo luận nhóm</a:t>
            </a:r>
          </a:p>
        </p:txBody>
      </p:sp>
      <p:sp>
        <p:nvSpPr>
          <p:cNvPr id="5" name="TextBox 4">
            <a:extLst>
              <a:ext uri="{FF2B5EF4-FFF2-40B4-BE49-F238E27FC236}">
                <a16:creationId xmlns:a16="http://schemas.microsoft.com/office/drawing/2014/main" id="{F32AE8F1-0272-9A42-C514-6CB8789F03B5}"/>
              </a:ext>
            </a:extLst>
          </p:cNvPr>
          <p:cNvSpPr txBox="1"/>
          <p:nvPr/>
        </p:nvSpPr>
        <p:spPr>
          <a:xfrm>
            <a:off x="248093" y="1488441"/>
            <a:ext cx="11695814" cy="2999026"/>
          </a:xfrm>
          <a:custGeom>
            <a:avLst/>
            <a:gdLst>
              <a:gd name="connsiteX0" fmla="*/ 0 w 11695814"/>
              <a:gd name="connsiteY0" fmla="*/ 0 h 2999026"/>
              <a:gd name="connsiteX1" fmla="*/ 350874 w 11695814"/>
              <a:gd name="connsiteY1" fmla="*/ 0 h 2999026"/>
              <a:gd name="connsiteX2" fmla="*/ 818707 w 11695814"/>
              <a:gd name="connsiteY2" fmla="*/ 0 h 2999026"/>
              <a:gd name="connsiteX3" fmla="*/ 1403498 w 11695814"/>
              <a:gd name="connsiteY3" fmla="*/ 0 h 2999026"/>
              <a:gd name="connsiteX4" fmla="*/ 2105247 w 11695814"/>
              <a:gd name="connsiteY4" fmla="*/ 0 h 2999026"/>
              <a:gd name="connsiteX5" fmla="*/ 2339163 w 11695814"/>
              <a:gd name="connsiteY5" fmla="*/ 0 h 2999026"/>
              <a:gd name="connsiteX6" fmla="*/ 2690037 w 11695814"/>
              <a:gd name="connsiteY6" fmla="*/ 0 h 2999026"/>
              <a:gd name="connsiteX7" fmla="*/ 3274828 w 11695814"/>
              <a:gd name="connsiteY7" fmla="*/ 0 h 2999026"/>
              <a:gd name="connsiteX8" fmla="*/ 3859619 w 11695814"/>
              <a:gd name="connsiteY8" fmla="*/ 0 h 2999026"/>
              <a:gd name="connsiteX9" fmla="*/ 4093535 w 11695814"/>
              <a:gd name="connsiteY9" fmla="*/ 0 h 2999026"/>
              <a:gd name="connsiteX10" fmla="*/ 4327451 w 11695814"/>
              <a:gd name="connsiteY10" fmla="*/ 0 h 2999026"/>
              <a:gd name="connsiteX11" fmla="*/ 4678326 w 11695814"/>
              <a:gd name="connsiteY11" fmla="*/ 0 h 2999026"/>
              <a:gd name="connsiteX12" fmla="*/ 5497033 w 11695814"/>
              <a:gd name="connsiteY12" fmla="*/ 0 h 2999026"/>
              <a:gd name="connsiteX13" fmla="*/ 5964865 w 11695814"/>
              <a:gd name="connsiteY13" fmla="*/ 0 h 2999026"/>
              <a:gd name="connsiteX14" fmla="*/ 6549656 w 11695814"/>
              <a:gd name="connsiteY14" fmla="*/ 0 h 2999026"/>
              <a:gd name="connsiteX15" fmla="*/ 7134447 w 11695814"/>
              <a:gd name="connsiteY15" fmla="*/ 0 h 2999026"/>
              <a:gd name="connsiteX16" fmla="*/ 7368363 w 11695814"/>
              <a:gd name="connsiteY16" fmla="*/ 0 h 2999026"/>
              <a:gd name="connsiteX17" fmla="*/ 7602279 w 11695814"/>
              <a:gd name="connsiteY17" fmla="*/ 0 h 2999026"/>
              <a:gd name="connsiteX18" fmla="*/ 7836195 w 11695814"/>
              <a:gd name="connsiteY18" fmla="*/ 0 h 2999026"/>
              <a:gd name="connsiteX19" fmla="*/ 8537944 w 11695814"/>
              <a:gd name="connsiteY19" fmla="*/ 0 h 2999026"/>
              <a:gd name="connsiteX20" fmla="*/ 9122735 w 11695814"/>
              <a:gd name="connsiteY20" fmla="*/ 0 h 2999026"/>
              <a:gd name="connsiteX21" fmla="*/ 9707526 w 11695814"/>
              <a:gd name="connsiteY21" fmla="*/ 0 h 2999026"/>
              <a:gd name="connsiteX22" fmla="*/ 10292316 w 11695814"/>
              <a:gd name="connsiteY22" fmla="*/ 0 h 2999026"/>
              <a:gd name="connsiteX23" fmla="*/ 10643191 w 11695814"/>
              <a:gd name="connsiteY23" fmla="*/ 0 h 2999026"/>
              <a:gd name="connsiteX24" fmla="*/ 11695814 w 11695814"/>
              <a:gd name="connsiteY24" fmla="*/ 0 h 2999026"/>
              <a:gd name="connsiteX25" fmla="*/ 11695814 w 11695814"/>
              <a:gd name="connsiteY25" fmla="*/ 569815 h 2999026"/>
              <a:gd name="connsiteX26" fmla="*/ 11695814 w 11695814"/>
              <a:gd name="connsiteY26" fmla="*/ 1199610 h 2999026"/>
              <a:gd name="connsiteX27" fmla="*/ 11695814 w 11695814"/>
              <a:gd name="connsiteY27" fmla="*/ 1769425 h 2999026"/>
              <a:gd name="connsiteX28" fmla="*/ 11695814 w 11695814"/>
              <a:gd name="connsiteY28" fmla="*/ 2309250 h 2999026"/>
              <a:gd name="connsiteX29" fmla="*/ 11695814 w 11695814"/>
              <a:gd name="connsiteY29" fmla="*/ 2999026 h 2999026"/>
              <a:gd name="connsiteX30" fmla="*/ 11227981 w 11695814"/>
              <a:gd name="connsiteY30" fmla="*/ 2999026 h 2999026"/>
              <a:gd name="connsiteX31" fmla="*/ 10526233 w 11695814"/>
              <a:gd name="connsiteY31" fmla="*/ 2999026 h 2999026"/>
              <a:gd name="connsiteX32" fmla="*/ 10175358 w 11695814"/>
              <a:gd name="connsiteY32" fmla="*/ 2999026 h 2999026"/>
              <a:gd name="connsiteX33" fmla="*/ 9356651 w 11695814"/>
              <a:gd name="connsiteY33" fmla="*/ 2999026 h 2999026"/>
              <a:gd name="connsiteX34" fmla="*/ 9005777 w 11695814"/>
              <a:gd name="connsiteY34" fmla="*/ 2999026 h 2999026"/>
              <a:gd name="connsiteX35" fmla="*/ 8420986 w 11695814"/>
              <a:gd name="connsiteY35" fmla="*/ 2999026 h 2999026"/>
              <a:gd name="connsiteX36" fmla="*/ 7836195 w 11695814"/>
              <a:gd name="connsiteY36" fmla="*/ 2999026 h 2999026"/>
              <a:gd name="connsiteX37" fmla="*/ 7134447 w 11695814"/>
              <a:gd name="connsiteY37" fmla="*/ 2999026 h 2999026"/>
              <a:gd name="connsiteX38" fmla="*/ 6783572 w 11695814"/>
              <a:gd name="connsiteY38" fmla="*/ 2999026 h 2999026"/>
              <a:gd name="connsiteX39" fmla="*/ 6081823 w 11695814"/>
              <a:gd name="connsiteY39" fmla="*/ 2999026 h 2999026"/>
              <a:gd name="connsiteX40" fmla="*/ 5263116 w 11695814"/>
              <a:gd name="connsiteY40" fmla="*/ 2999026 h 2999026"/>
              <a:gd name="connsiteX41" fmla="*/ 4795284 w 11695814"/>
              <a:gd name="connsiteY41" fmla="*/ 2999026 h 2999026"/>
              <a:gd name="connsiteX42" fmla="*/ 3976577 w 11695814"/>
              <a:gd name="connsiteY42" fmla="*/ 2999026 h 2999026"/>
              <a:gd name="connsiteX43" fmla="*/ 3157870 w 11695814"/>
              <a:gd name="connsiteY43" fmla="*/ 2999026 h 2999026"/>
              <a:gd name="connsiteX44" fmla="*/ 2573079 w 11695814"/>
              <a:gd name="connsiteY44" fmla="*/ 2999026 h 2999026"/>
              <a:gd name="connsiteX45" fmla="*/ 2339163 w 11695814"/>
              <a:gd name="connsiteY45" fmla="*/ 2999026 h 2999026"/>
              <a:gd name="connsiteX46" fmla="*/ 1988288 w 11695814"/>
              <a:gd name="connsiteY46" fmla="*/ 2999026 h 2999026"/>
              <a:gd name="connsiteX47" fmla="*/ 1286540 w 11695814"/>
              <a:gd name="connsiteY47" fmla="*/ 2999026 h 2999026"/>
              <a:gd name="connsiteX48" fmla="*/ 935665 w 11695814"/>
              <a:gd name="connsiteY48" fmla="*/ 2999026 h 2999026"/>
              <a:gd name="connsiteX49" fmla="*/ 701749 w 11695814"/>
              <a:gd name="connsiteY49" fmla="*/ 2999026 h 2999026"/>
              <a:gd name="connsiteX50" fmla="*/ 0 w 11695814"/>
              <a:gd name="connsiteY50" fmla="*/ 2999026 h 2999026"/>
              <a:gd name="connsiteX51" fmla="*/ 0 w 11695814"/>
              <a:gd name="connsiteY51" fmla="*/ 2459201 h 2999026"/>
              <a:gd name="connsiteX52" fmla="*/ 0 w 11695814"/>
              <a:gd name="connsiteY52" fmla="*/ 1829406 h 2999026"/>
              <a:gd name="connsiteX53" fmla="*/ 0 w 11695814"/>
              <a:gd name="connsiteY53" fmla="*/ 1319571 h 2999026"/>
              <a:gd name="connsiteX54" fmla="*/ 0 w 11695814"/>
              <a:gd name="connsiteY54" fmla="*/ 809737 h 2999026"/>
              <a:gd name="connsiteX55" fmla="*/ 0 w 11695814"/>
              <a:gd name="connsiteY55" fmla="*/ 0 h 299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95814" h="2999026" extrusionOk="0">
                <a:moveTo>
                  <a:pt x="0" y="0"/>
                </a:moveTo>
                <a:cubicBezTo>
                  <a:pt x="148425" y="-16311"/>
                  <a:pt x="226533" y="12907"/>
                  <a:pt x="350874" y="0"/>
                </a:cubicBezTo>
                <a:cubicBezTo>
                  <a:pt x="475215" y="-12907"/>
                  <a:pt x="717043" y="55453"/>
                  <a:pt x="818707" y="0"/>
                </a:cubicBezTo>
                <a:cubicBezTo>
                  <a:pt x="920371" y="-55453"/>
                  <a:pt x="1258908" y="11627"/>
                  <a:pt x="1403498" y="0"/>
                </a:cubicBezTo>
                <a:cubicBezTo>
                  <a:pt x="1548088" y="-11627"/>
                  <a:pt x="1962238" y="49774"/>
                  <a:pt x="2105247" y="0"/>
                </a:cubicBezTo>
                <a:cubicBezTo>
                  <a:pt x="2248256" y="-49774"/>
                  <a:pt x="2276336" y="7704"/>
                  <a:pt x="2339163" y="0"/>
                </a:cubicBezTo>
                <a:cubicBezTo>
                  <a:pt x="2401990" y="-7704"/>
                  <a:pt x="2574427" y="24110"/>
                  <a:pt x="2690037" y="0"/>
                </a:cubicBezTo>
                <a:cubicBezTo>
                  <a:pt x="2805647" y="-24110"/>
                  <a:pt x="3114281" y="35719"/>
                  <a:pt x="3274828" y="0"/>
                </a:cubicBezTo>
                <a:cubicBezTo>
                  <a:pt x="3435375" y="-35719"/>
                  <a:pt x="3730724" y="38556"/>
                  <a:pt x="3859619" y="0"/>
                </a:cubicBezTo>
                <a:cubicBezTo>
                  <a:pt x="3988514" y="-38556"/>
                  <a:pt x="3996740" y="19092"/>
                  <a:pt x="4093535" y="0"/>
                </a:cubicBezTo>
                <a:cubicBezTo>
                  <a:pt x="4190330" y="-19092"/>
                  <a:pt x="4219668" y="3389"/>
                  <a:pt x="4327451" y="0"/>
                </a:cubicBezTo>
                <a:cubicBezTo>
                  <a:pt x="4435234" y="-3389"/>
                  <a:pt x="4558985" y="8981"/>
                  <a:pt x="4678326" y="0"/>
                </a:cubicBezTo>
                <a:cubicBezTo>
                  <a:pt x="4797668" y="-8981"/>
                  <a:pt x="5285267" y="93584"/>
                  <a:pt x="5497033" y="0"/>
                </a:cubicBezTo>
                <a:cubicBezTo>
                  <a:pt x="5708799" y="-93584"/>
                  <a:pt x="5768017" y="40649"/>
                  <a:pt x="5964865" y="0"/>
                </a:cubicBezTo>
                <a:cubicBezTo>
                  <a:pt x="6161713" y="-40649"/>
                  <a:pt x="6309884" y="69630"/>
                  <a:pt x="6549656" y="0"/>
                </a:cubicBezTo>
                <a:cubicBezTo>
                  <a:pt x="6789428" y="-69630"/>
                  <a:pt x="6951437" y="14182"/>
                  <a:pt x="7134447" y="0"/>
                </a:cubicBezTo>
                <a:cubicBezTo>
                  <a:pt x="7317457" y="-14182"/>
                  <a:pt x="7252534" y="16713"/>
                  <a:pt x="7368363" y="0"/>
                </a:cubicBezTo>
                <a:cubicBezTo>
                  <a:pt x="7484192" y="-16713"/>
                  <a:pt x="7509749" y="27233"/>
                  <a:pt x="7602279" y="0"/>
                </a:cubicBezTo>
                <a:cubicBezTo>
                  <a:pt x="7694809" y="-27233"/>
                  <a:pt x="7779698" y="16733"/>
                  <a:pt x="7836195" y="0"/>
                </a:cubicBezTo>
                <a:cubicBezTo>
                  <a:pt x="7892692" y="-16733"/>
                  <a:pt x="8313589" y="35166"/>
                  <a:pt x="8537944" y="0"/>
                </a:cubicBezTo>
                <a:cubicBezTo>
                  <a:pt x="8762299" y="-35166"/>
                  <a:pt x="8983855" y="4668"/>
                  <a:pt x="9122735" y="0"/>
                </a:cubicBezTo>
                <a:cubicBezTo>
                  <a:pt x="9261615" y="-4668"/>
                  <a:pt x="9569496" y="9172"/>
                  <a:pt x="9707526" y="0"/>
                </a:cubicBezTo>
                <a:cubicBezTo>
                  <a:pt x="9845556" y="-9172"/>
                  <a:pt x="10010923" y="17839"/>
                  <a:pt x="10292316" y="0"/>
                </a:cubicBezTo>
                <a:cubicBezTo>
                  <a:pt x="10573709" y="-17839"/>
                  <a:pt x="10526426" y="28025"/>
                  <a:pt x="10643191" y="0"/>
                </a:cubicBezTo>
                <a:cubicBezTo>
                  <a:pt x="10759957" y="-28025"/>
                  <a:pt x="11468012" y="48042"/>
                  <a:pt x="11695814" y="0"/>
                </a:cubicBezTo>
                <a:cubicBezTo>
                  <a:pt x="11730955" y="180505"/>
                  <a:pt x="11665794" y="353411"/>
                  <a:pt x="11695814" y="569815"/>
                </a:cubicBezTo>
                <a:cubicBezTo>
                  <a:pt x="11725834" y="786220"/>
                  <a:pt x="11659610" y="888958"/>
                  <a:pt x="11695814" y="1199610"/>
                </a:cubicBezTo>
                <a:cubicBezTo>
                  <a:pt x="11732018" y="1510263"/>
                  <a:pt x="11648680" y="1606629"/>
                  <a:pt x="11695814" y="1769425"/>
                </a:cubicBezTo>
                <a:cubicBezTo>
                  <a:pt x="11742948" y="1932222"/>
                  <a:pt x="11693823" y="2190301"/>
                  <a:pt x="11695814" y="2309250"/>
                </a:cubicBezTo>
                <a:cubicBezTo>
                  <a:pt x="11697805" y="2428200"/>
                  <a:pt x="11655931" y="2724575"/>
                  <a:pt x="11695814" y="2999026"/>
                </a:cubicBezTo>
                <a:cubicBezTo>
                  <a:pt x="11500948" y="3002984"/>
                  <a:pt x="11445878" y="2950992"/>
                  <a:pt x="11227981" y="2999026"/>
                </a:cubicBezTo>
                <a:cubicBezTo>
                  <a:pt x="11010084" y="3047060"/>
                  <a:pt x="10805446" y="2952875"/>
                  <a:pt x="10526233" y="2999026"/>
                </a:cubicBezTo>
                <a:cubicBezTo>
                  <a:pt x="10247020" y="3045177"/>
                  <a:pt x="10322734" y="2975954"/>
                  <a:pt x="10175358" y="2999026"/>
                </a:cubicBezTo>
                <a:cubicBezTo>
                  <a:pt x="10027983" y="3022098"/>
                  <a:pt x="9744999" y="2908211"/>
                  <a:pt x="9356651" y="2999026"/>
                </a:cubicBezTo>
                <a:cubicBezTo>
                  <a:pt x="8968303" y="3089841"/>
                  <a:pt x="9149977" y="2986185"/>
                  <a:pt x="9005777" y="2999026"/>
                </a:cubicBezTo>
                <a:cubicBezTo>
                  <a:pt x="8861577" y="3011867"/>
                  <a:pt x="8636313" y="2953958"/>
                  <a:pt x="8420986" y="2999026"/>
                </a:cubicBezTo>
                <a:cubicBezTo>
                  <a:pt x="8205659" y="3044094"/>
                  <a:pt x="8021860" y="2962951"/>
                  <a:pt x="7836195" y="2999026"/>
                </a:cubicBezTo>
                <a:cubicBezTo>
                  <a:pt x="7650530" y="3035101"/>
                  <a:pt x="7386887" y="2994446"/>
                  <a:pt x="7134447" y="2999026"/>
                </a:cubicBezTo>
                <a:cubicBezTo>
                  <a:pt x="6882007" y="3003606"/>
                  <a:pt x="6857557" y="2991113"/>
                  <a:pt x="6783572" y="2999026"/>
                </a:cubicBezTo>
                <a:cubicBezTo>
                  <a:pt x="6709588" y="3006939"/>
                  <a:pt x="6270677" y="2921715"/>
                  <a:pt x="6081823" y="2999026"/>
                </a:cubicBezTo>
                <a:cubicBezTo>
                  <a:pt x="5892969" y="3076337"/>
                  <a:pt x="5576472" y="2927884"/>
                  <a:pt x="5263116" y="2999026"/>
                </a:cubicBezTo>
                <a:cubicBezTo>
                  <a:pt x="4949760" y="3070168"/>
                  <a:pt x="4954633" y="2959545"/>
                  <a:pt x="4795284" y="2999026"/>
                </a:cubicBezTo>
                <a:cubicBezTo>
                  <a:pt x="4635935" y="3038507"/>
                  <a:pt x="4337657" y="2957464"/>
                  <a:pt x="3976577" y="2999026"/>
                </a:cubicBezTo>
                <a:cubicBezTo>
                  <a:pt x="3615497" y="3040588"/>
                  <a:pt x="3337743" y="2918219"/>
                  <a:pt x="3157870" y="2999026"/>
                </a:cubicBezTo>
                <a:cubicBezTo>
                  <a:pt x="2977997" y="3079833"/>
                  <a:pt x="2806847" y="2982369"/>
                  <a:pt x="2573079" y="2999026"/>
                </a:cubicBezTo>
                <a:cubicBezTo>
                  <a:pt x="2339311" y="3015683"/>
                  <a:pt x="2423809" y="2981041"/>
                  <a:pt x="2339163" y="2999026"/>
                </a:cubicBezTo>
                <a:cubicBezTo>
                  <a:pt x="2254517" y="3017011"/>
                  <a:pt x="2076548" y="2996206"/>
                  <a:pt x="1988288" y="2999026"/>
                </a:cubicBezTo>
                <a:cubicBezTo>
                  <a:pt x="1900028" y="3001846"/>
                  <a:pt x="1543827" y="2982738"/>
                  <a:pt x="1286540" y="2999026"/>
                </a:cubicBezTo>
                <a:cubicBezTo>
                  <a:pt x="1029253" y="3015314"/>
                  <a:pt x="1048983" y="2988108"/>
                  <a:pt x="935665" y="2999026"/>
                </a:cubicBezTo>
                <a:cubicBezTo>
                  <a:pt x="822347" y="3009944"/>
                  <a:pt x="754368" y="2989728"/>
                  <a:pt x="701749" y="2999026"/>
                </a:cubicBezTo>
                <a:cubicBezTo>
                  <a:pt x="649130" y="3008324"/>
                  <a:pt x="255869" y="2923791"/>
                  <a:pt x="0" y="2999026"/>
                </a:cubicBezTo>
                <a:cubicBezTo>
                  <a:pt x="-1595" y="2768403"/>
                  <a:pt x="19059" y="2641670"/>
                  <a:pt x="0" y="2459201"/>
                </a:cubicBezTo>
                <a:cubicBezTo>
                  <a:pt x="-19059" y="2276732"/>
                  <a:pt x="51907" y="2105081"/>
                  <a:pt x="0" y="1829406"/>
                </a:cubicBezTo>
                <a:cubicBezTo>
                  <a:pt x="-51907" y="1553731"/>
                  <a:pt x="60940" y="1468789"/>
                  <a:pt x="0" y="1319571"/>
                </a:cubicBezTo>
                <a:cubicBezTo>
                  <a:pt x="-60940" y="1170353"/>
                  <a:pt x="21544" y="1037702"/>
                  <a:pt x="0" y="809737"/>
                </a:cubicBezTo>
                <a:cubicBezTo>
                  <a:pt x="-21544" y="581772"/>
                  <a:pt x="70732" y="329767"/>
                  <a:pt x="0" y="0"/>
                </a:cubicBezTo>
                <a:close/>
              </a:path>
            </a:pathLst>
          </a:custGeom>
          <a:noFill/>
          <a:ln w="57150">
            <a:solidFill>
              <a:srgbClr val="F1C7C2"/>
            </a:solidFill>
            <a:extLst>
              <a:ext uri="{C807C97D-BFC1-408E-A445-0C87EB9F89A2}">
                <ask:lineSketchStyleProps xmlns:ask="http://schemas.microsoft.com/office/drawing/2018/sketchyshapes" xmlns="" sd="4047650277">
                  <a:prstGeom prst="rect">
                    <a:avLst/>
                  </a:prstGeom>
                  <ask:type>
                    <ask:lineSketchScribble/>
                  </ask:type>
                </ask:lineSketchStyleProps>
              </a:ext>
            </a:extLst>
          </a:ln>
        </p:spPr>
        <p:txBody>
          <a:bodyPr wrap="square">
            <a:spAutoFit/>
          </a:bodyPr>
          <a:lstStyle/>
          <a:p>
            <a:pPr marL="342900" indent="-342900" algn="just">
              <a:lnSpc>
                <a:spcPct val="150000"/>
              </a:lnSpc>
              <a:spcAft>
                <a:spcPts val="800"/>
              </a:spcAft>
              <a:buFont typeface="Arial" panose="020B0604020202020204" pitchFamily="34" charset="0"/>
              <a:buChar char="•"/>
            </a:pPr>
            <a:r>
              <a:rPr lang="en-US" sz="2400" b="1">
                <a:effectLst/>
                <a:latin typeface="Arial" panose="020B0604020202020204" pitchFamily="34" charset="0"/>
                <a:ea typeface="Calibri" panose="020F0502020204030204" pitchFamily="34" charset="0"/>
                <a:cs typeface="Arial" panose="020B0604020202020204" pitchFamily="34" charset="0"/>
              </a:rPr>
              <a:t>Câu hỏi 4: Quan sát hình 27.3, hãy phân tích quá trình sản xuất kháng sinh penicillin.</a:t>
            </a:r>
          </a:p>
          <a:p>
            <a:pPr marL="342900" indent="-342900" algn="just">
              <a:lnSpc>
                <a:spcPct val="150000"/>
              </a:lnSpc>
              <a:spcAft>
                <a:spcPts val="800"/>
              </a:spcAft>
              <a:buFont typeface="Arial" panose="020B0604020202020204" pitchFamily="34" charset="0"/>
              <a:buChar char="•"/>
              <a:tabLst>
                <a:tab pos="585089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hỏi 5. Quan sát hình 27.4, hãy mô tả quá trình sản xuất thuốc trừ sâu Bt.</a:t>
            </a:r>
          </a:p>
          <a:p>
            <a:pPr marL="342900" indent="-342900" algn="just">
              <a:lnSpc>
                <a:spcPct val="150000"/>
              </a:lnSpc>
              <a:spcAft>
                <a:spcPts val="800"/>
              </a:spcAft>
              <a:buFont typeface="Arial" panose="020B0604020202020204" pitchFamily="34" charset="0"/>
              <a:buChar char="•"/>
              <a:tabLst>
                <a:tab pos="585089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hỏi 6. Quan sát hình 27.5 và 27.6, hãy mô tả quá trình xử lí nước thải bằng phương pháp bùn hoạt tính và bể UASB.</a:t>
            </a:r>
          </a:p>
        </p:txBody>
      </p:sp>
      <p:pic>
        <p:nvPicPr>
          <p:cNvPr id="7" name="Picture 6" descr="A picture containing text&#10;&#10;Description automatically generated">
            <a:extLst>
              <a:ext uri="{FF2B5EF4-FFF2-40B4-BE49-F238E27FC236}">
                <a16:creationId xmlns:a16="http://schemas.microsoft.com/office/drawing/2014/main" id="{4329DC77-F6A1-6E59-15A4-8A20BD43A28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350" b="90000" l="10000" r="90000">
                        <a14:foregroundMark x1="60100" y1="10100" x2="55433" y2="8350"/>
                      </a14:backgroundRemoval>
                    </a14:imgEffect>
                  </a14:imgLayer>
                </a14:imgProps>
              </a:ext>
            </a:extLst>
          </a:blip>
          <a:stretch>
            <a:fillRect/>
          </a:stretch>
        </p:blipFill>
        <p:spPr>
          <a:xfrm>
            <a:off x="7437650" y="3735689"/>
            <a:ext cx="5193830" cy="3462553"/>
          </a:xfrm>
          <a:prstGeom prst="rect">
            <a:avLst/>
          </a:prstGeom>
        </p:spPr>
      </p:pic>
    </p:spTree>
    <p:extLst>
      <p:ext uri="{BB962C8B-B14F-4D97-AF65-F5344CB8AC3E}">
        <p14:creationId xmlns:p14="http://schemas.microsoft.com/office/powerpoint/2010/main" val="1470945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AC018-DCDA-E4EC-C376-AD622695F256}"/>
              </a:ext>
            </a:extLst>
          </p:cNvPr>
          <p:cNvSpPr>
            <a:spLocks noGrp="1"/>
          </p:cNvSpPr>
          <p:nvPr>
            <p:ph idx="1"/>
          </p:nvPr>
        </p:nvSpPr>
        <p:spPr>
          <a:xfrm>
            <a:off x="421704" y="2047618"/>
            <a:ext cx="11518659" cy="2762764"/>
          </a:xfrm>
          <a:custGeom>
            <a:avLst/>
            <a:gdLst>
              <a:gd name="connsiteX0" fmla="*/ 0 w 11518659"/>
              <a:gd name="connsiteY0" fmla="*/ 0 h 2762764"/>
              <a:gd name="connsiteX1" fmla="*/ 332008 w 11518659"/>
              <a:gd name="connsiteY1" fmla="*/ 0 h 2762764"/>
              <a:gd name="connsiteX2" fmla="*/ 664017 w 11518659"/>
              <a:gd name="connsiteY2" fmla="*/ 0 h 2762764"/>
              <a:gd name="connsiteX3" fmla="*/ 1571958 w 11518659"/>
              <a:gd name="connsiteY3" fmla="*/ 0 h 2762764"/>
              <a:gd name="connsiteX4" fmla="*/ 1903967 w 11518659"/>
              <a:gd name="connsiteY4" fmla="*/ 0 h 2762764"/>
              <a:gd name="connsiteX5" fmla="*/ 2696721 w 11518659"/>
              <a:gd name="connsiteY5" fmla="*/ 0 h 2762764"/>
              <a:gd name="connsiteX6" fmla="*/ 3374290 w 11518659"/>
              <a:gd name="connsiteY6" fmla="*/ 0 h 2762764"/>
              <a:gd name="connsiteX7" fmla="*/ 4282231 w 11518659"/>
              <a:gd name="connsiteY7" fmla="*/ 0 h 2762764"/>
              <a:gd name="connsiteX8" fmla="*/ 5190172 w 11518659"/>
              <a:gd name="connsiteY8" fmla="*/ 0 h 2762764"/>
              <a:gd name="connsiteX9" fmla="*/ 5867740 w 11518659"/>
              <a:gd name="connsiteY9" fmla="*/ 0 h 2762764"/>
              <a:gd name="connsiteX10" fmla="*/ 6775682 w 11518659"/>
              <a:gd name="connsiteY10" fmla="*/ 0 h 2762764"/>
              <a:gd name="connsiteX11" fmla="*/ 7683623 w 11518659"/>
              <a:gd name="connsiteY11" fmla="*/ 0 h 2762764"/>
              <a:gd name="connsiteX12" fmla="*/ 8476378 w 11518659"/>
              <a:gd name="connsiteY12" fmla="*/ 0 h 2762764"/>
              <a:gd name="connsiteX13" fmla="*/ 8808386 w 11518659"/>
              <a:gd name="connsiteY13" fmla="*/ 0 h 2762764"/>
              <a:gd name="connsiteX14" fmla="*/ 9716328 w 11518659"/>
              <a:gd name="connsiteY14" fmla="*/ 0 h 2762764"/>
              <a:gd name="connsiteX15" fmla="*/ 10048336 w 11518659"/>
              <a:gd name="connsiteY15" fmla="*/ 0 h 2762764"/>
              <a:gd name="connsiteX16" fmla="*/ 10841091 w 11518659"/>
              <a:gd name="connsiteY16" fmla="*/ 0 h 2762764"/>
              <a:gd name="connsiteX17" fmla="*/ 11518659 w 11518659"/>
              <a:gd name="connsiteY17" fmla="*/ 0 h 2762764"/>
              <a:gd name="connsiteX18" fmla="*/ 11518659 w 11518659"/>
              <a:gd name="connsiteY18" fmla="*/ 745946 h 2762764"/>
              <a:gd name="connsiteX19" fmla="*/ 11518659 w 11518659"/>
              <a:gd name="connsiteY19" fmla="*/ 1409010 h 2762764"/>
              <a:gd name="connsiteX20" fmla="*/ 11518659 w 11518659"/>
              <a:gd name="connsiteY20" fmla="*/ 2127328 h 2762764"/>
              <a:gd name="connsiteX21" fmla="*/ 11518659 w 11518659"/>
              <a:gd name="connsiteY21" fmla="*/ 2762764 h 2762764"/>
              <a:gd name="connsiteX22" fmla="*/ 11071464 w 11518659"/>
              <a:gd name="connsiteY22" fmla="*/ 2762764 h 2762764"/>
              <a:gd name="connsiteX23" fmla="*/ 10509082 w 11518659"/>
              <a:gd name="connsiteY23" fmla="*/ 2762764 h 2762764"/>
              <a:gd name="connsiteX24" fmla="*/ 9716328 w 11518659"/>
              <a:gd name="connsiteY24" fmla="*/ 2762764 h 2762764"/>
              <a:gd name="connsiteX25" fmla="*/ 9269133 w 11518659"/>
              <a:gd name="connsiteY25" fmla="*/ 2762764 h 2762764"/>
              <a:gd name="connsiteX26" fmla="*/ 8706751 w 11518659"/>
              <a:gd name="connsiteY26" fmla="*/ 2762764 h 2762764"/>
              <a:gd name="connsiteX27" fmla="*/ 8259556 w 11518659"/>
              <a:gd name="connsiteY27" fmla="*/ 2762764 h 2762764"/>
              <a:gd name="connsiteX28" fmla="*/ 7581988 w 11518659"/>
              <a:gd name="connsiteY28" fmla="*/ 2762764 h 2762764"/>
              <a:gd name="connsiteX29" fmla="*/ 6904420 w 11518659"/>
              <a:gd name="connsiteY29" fmla="*/ 2762764 h 2762764"/>
              <a:gd name="connsiteX30" fmla="*/ 6342038 w 11518659"/>
              <a:gd name="connsiteY30" fmla="*/ 2762764 h 2762764"/>
              <a:gd name="connsiteX31" fmla="*/ 6010030 w 11518659"/>
              <a:gd name="connsiteY31" fmla="*/ 2762764 h 2762764"/>
              <a:gd name="connsiteX32" fmla="*/ 5562835 w 11518659"/>
              <a:gd name="connsiteY32" fmla="*/ 2762764 h 2762764"/>
              <a:gd name="connsiteX33" fmla="*/ 5230826 w 11518659"/>
              <a:gd name="connsiteY33" fmla="*/ 2762764 h 2762764"/>
              <a:gd name="connsiteX34" fmla="*/ 4438072 w 11518659"/>
              <a:gd name="connsiteY34" fmla="*/ 2762764 h 2762764"/>
              <a:gd name="connsiteX35" fmla="*/ 3990877 w 11518659"/>
              <a:gd name="connsiteY35" fmla="*/ 2762764 h 2762764"/>
              <a:gd name="connsiteX36" fmla="*/ 3082935 w 11518659"/>
              <a:gd name="connsiteY36" fmla="*/ 2762764 h 2762764"/>
              <a:gd name="connsiteX37" fmla="*/ 2635740 w 11518659"/>
              <a:gd name="connsiteY37" fmla="*/ 2762764 h 2762764"/>
              <a:gd name="connsiteX38" fmla="*/ 2188545 w 11518659"/>
              <a:gd name="connsiteY38" fmla="*/ 2762764 h 2762764"/>
              <a:gd name="connsiteX39" fmla="*/ 1510977 w 11518659"/>
              <a:gd name="connsiteY39" fmla="*/ 2762764 h 2762764"/>
              <a:gd name="connsiteX40" fmla="*/ 1063782 w 11518659"/>
              <a:gd name="connsiteY40" fmla="*/ 2762764 h 2762764"/>
              <a:gd name="connsiteX41" fmla="*/ 0 w 11518659"/>
              <a:gd name="connsiteY41" fmla="*/ 2762764 h 2762764"/>
              <a:gd name="connsiteX42" fmla="*/ 0 w 11518659"/>
              <a:gd name="connsiteY42" fmla="*/ 2016818 h 2762764"/>
              <a:gd name="connsiteX43" fmla="*/ 0 w 11518659"/>
              <a:gd name="connsiteY43" fmla="*/ 1353754 h 2762764"/>
              <a:gd name="connsiteX44" fmla="*/ 0 w 11518659"/>
              <a:gd name="connsiteY44" fmla="*/ 718319 h 2762764"/>
              <a:gd name="connsiteX45" fmla="*/ 0 w 11518659"/>
              <a:gd name="connsiteY45" fmla="*/ 0 h 276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659" h="2762764" fill="none" extrusionOk="0">
                <a:moveTo>
                  <a:pt x="0" y="0"/>
                </a:moveTo>
                <a:cubicBezTo>
                  <a:pt x="107629" y="1635"/>
                  <a:pt x="183497" y="-11488"/>
                  <a:pt x="332008" y="0"/>
                </a:cubicBezTo>
                <a:cubicBezTo>
                  <a:pt x="480519" y="11488"/>
                  <a:pt x="554732" y="-3971"/>
                  <a:pt x="664017" y="0"/>
                </a:cubicBezTo>
                <a:cubicBezTo>
                  <a:pt x="773302" y="3971"/>
                  <a:pt x="1206680" y="-27540"/>
                  <a:pt x="1571958" y="0"/>
                </a:cubicBezTo>
                <a:cubicBezTo>
                  <a:pt x="1937236" y="27540"/>
                  <a:pt x="1771038" y="4054"/>
                  <a:pt x="1903967" y="0"/>
                </a:cubicBezTo>
                <a:cubicBezTo>
                  <a:pt x="2036896" y="-4054"/>
                  <a:pt x="2325523" y="6993"/>
                  <a:pt x="2696721" y="0"/>
                </a:cubicBezTo>
                <a:cubicBezTo>
                  <a:pt x="3067919" y="-6993"/>
                  <a:pt x="3188764" y="-15002"/>
                  <a:pt x="3374290" y="0"/>
                </a:cubicBezTo>
                <a:cubicBezTo>
                  <a:pt x="3559816" y="15002"/>
                  <a:pt x="3997027" y="-28161"/>
                  <a:pt x="4282231" y="0"/>
                </a:cubicBezTo>
                <a:cubicBezTo>
                  <a:pt x="4567435" y="28161"/>
                  <a:pt x="4877776" y="35705"/>
                  <a:pt x="5190172" y="0"/>
                </a:cubicBezTo>
                <a:cubicBezTo>
                  <a:pt x="5502568" y="-35705"/>
                  <a:pt x="5705012" y="-18788"/>
                  <a:pt x="5867740" y="0"/>
                </a:cubicBezTo>
                <a:cubicBezTo>
                  <a:pt x="6030468" y="18788"/>
                  <a:pt x="6437372" y="-26841"/>
                  <a:pt x="6775682" y="0"/>
                </a:cubicBezTo>
                <a:cubicBezTo>
                  <a:pt x="7113992" y="26841"/>
                  <a:pt x="7419686" y="-43783"/>
                  <a:pt x="7683623" y="0"/>
                </a:cubicBezTo>
                <a:cubicBezTo>
                  <a:pt x="7947560" y="43783"/>
                  <a:pt x="8187058" y="16645"/>
                  <a:pt x="8476378" y="0"/>
                </a:cubicBezTo>
                <a:cubicBezTo>
                  <a:pt x="8765699" y="-16645"/>
                  <a:pt x="8727424" y="4144"/>
                  <a:pt x="8808386" y="0"/>
                </a:cubicBezTo>
                <a:cubicBezTo>
                  <a:pt x="8889348" y="-4144"/>
                  <a:pt x="9378113" y="-13479"/>
                  <a:pt x="9716328" y="0"/>
                </a:cubicBezTo>
                <a:cubicBezTo>
                  <a:pt x="10054543" y="13479"/>
                  <a:pt x="9975715" y="12519"/>
                  <a:pt x="10048336" y="0"/>
                </a:cubicBezTo>
                <a:cubicBezTo>
                  <a:pt x="10120957" y="-12519"/>
                  <a:pt x="10534625" y="761"/>
                  <a:pt x="10841091" y="0"/>
                </a:cubicBezTo>
                <a:cubicBezTo>
                  <a:pt x="11147558" y="-761"/>
                  <a:pt x="11206639" y="18596"/>
                  <a:pt x="11518659" y="0"/>
                </a:cubicBezTo>
                <a:cubicBezTo>
                  <a:pt x="11491379" y="303903"/>
                  <a:pt x="11486257" y="375564"/>
                  <a:pt x="11518659" y="745946"/>
                </a:cubicBezTo>
                <a:cubicBezTo>
                  <a:pt x="11551061" y="1116328"/>
                  <a:pt x="11519558" y="1206466"/>
                  <a:pt x="11518659" y="1409010"/>
                </a:cubicBezTo>
                <a:cubicBezTo>
                  <a:pt x="11517760" y="1611554"/>
                  <a:pt x="11551327" y="1782776"/>
                  <a:pt x="11518659" y="2127328"/>
                </a:cubicBezTo>
                <a:cubicBezTo>
                  <a:pt x="11485991" y="2471880"/>
                  <a:pt x="11491507" y="2472768"/>
                  <a:pt x="11518659" y="2762764"/>
                </a:cubicBezTo>
                <a:cubicBezTo>
                  <a:pt x="11389427" y="2781357"/>
                  <a:pt x="11242433" y="2777276"/>
                  <a:pt x="11071464" y="2762764"/>
                </a:cubicBezTo>
                <a:cubicBezTo>
                  <a:pt x="10900496" y="2748252"/>
                  <a:pt x="10653327" y="2765323"/>
                  <a:pt x="10509082" y="2762764"/>
                </a:cubicBezTo>
                <a:cubicBezTo>
                  <a:pt x="10364837" y="2760205"/>
                  <a:pt x="9934652" y="2778737"/>
                  <a:pt x="9716328" y="2762764"/>
                </a:cubicBezTo>
                <a:cubicBezTo>
                  <a:pt x="9498004" y="2746791"/>
                  <a:pt x="9453935" y="2781189"/>
                  <a:pt x="9269133" y="2762764"/>
                </a:cubicBezTo>
                <a:cubicBezTo>
                  <a:pt x="9084331" y="2744339"/>
                  <a:pt x="8933915" y="2749743"/>
                  <a:pt x="8706751" y="2762764"/>
                </a:cubicBezTo>
                <a:cubicBezTo>
                  <a:pt x="8479587" y="2775785"/>
                  <a:pt x="8411426" y="2741324"/>
                  <a:pt x="8259556" y="2762764"/>
                </a:cubicBezTo>
                <a:cubicBezTo>
                  <a:pt x="8107686" y="2784204"/>
                  <a:pt x="7854165" y="2743935"/>
                  <a:pt x="7581988" y="2762764"/>
                </a:cubicBezTo>
                <a:cubicBezTo>
                  <a:pt x="7309811" y="2781593"/>
                  <a:pt x="7044895" y="2782038"/>
                  <a:pt x="6904420" y="2762764"/>
                </a:cubicBezTo>
                <a:cubicBezTo>
                  <a:pt x="6763945" y="2743490"/>
                  <a:pt x="6460291" y="2780360"/>
                  <a:pt x="6342038" y="2762764"/>
                </a:cubicBezTo>
                <a:cubicBezTo>
                  <a:pt x="6223785" y="2745168"/>
                  <a:pt x="6161122" y="2777882"/>
                  <a:pt x="6010030" y="2762764"/>
                </a:cubicBezTo>
                <a:cubicBezTo>
                  <a:pt x="5858938" y="2747646"/>
                  <a:pt x="5752791" y="2770443"/>
                  <a:pt x="5562835" y="2762764"/>
                </a:cubicBezTo>
                <a:cubicBezTo>
                  <a:pt x="5372880" y="2755085"/>
                  <a:pt x="5305388" y="2767100"/>
                  <a:pt x="5230826" y="2762764"/>
                </a:cubicBezTo>
                <a:cubicBezTo>
                  <a:pt x="5156264" y="2758428"/>
                  <a:pt x="4689337" y="2782715"/>
                  <a:pt x="4438072" y="2762764"/>
                </a:cubicBezTo>
                <a:cubicBezTo>
                  <a:pt x="4186807" y="2742813"/>
                  <a:pt x="4134849" y="2779958"/>
                  <a:pt x="3990877" y="2762764"/>
                </a:cubicBezTo>
                <a:cubicBezTo>
                  <a:pt x="3846906" y="2745570"/>
                  <a:pt x="3313384" y="2727508"/>
                  <a:pt x="3082935" y="2762764"/>
                </a:cubicBezTo>
                <a:cubicBezTo>
                  <a:pt x="2852486" y="2798020"/>
                  <a:pt x="2831230" y="2782997"/>
                  <a:pt x="2635740" y="2762764"/>
                </a:cubicBezTo>
                <a:cubicBezTo>
                  <a:pt x="2440251" y="2742531"/>
                  <a:pt x="2359881" y="2766010"/>
                  <a:pt x="2188545" y="2762764"/>
                </a:cubicBezTo>
                <a:cubicBezTo>
                  <a:pt x="2017210" y="2759518"/>
                  <a:pt x="1849053" y="2743549"/>
                  <a:pt x="1510977" y="2762764"/>
                </a:cubicBezTo>
                <a:cubicBezTo>
                  <a:pt x="1172901" y="2781979"/>
                  <a:pt x="1256122" y="2763198"/>
                  <a:pt x="1063782" y="2762764"/>
                </a:cubicBezTo>
                <a:cubicBezTo>
                  <a:pt x="871442" y="2762330"/>
                  <a:pt x="420141" y="2815540"/>
                  <a:pt x="0" y="2762764"/>
                </a:cubicBezTo>
                <a:cubicBezTo>
                  <a:pt x="-10170" y="2510985"/>
                  <a:pt x="6543" y="2247832"/>
                  <a:pt x="0" y="2016818"/>
                </a:cubicBezTo>
                <a:cubicBezTo>
                  <a:pt x="-6543" y="1785804"/>
                  <a:pt x="29111" y="1530370"/>
                  <a:pt x="0" y="1353754"/>
                </a:cubicBezTo>
                <a:cubicBezTo>
                  <a:pt x="-29111" y="1177138"/>
                  <a:pt x="20666" y="957669"/>
                  <a:pt x="0" y="718319"/>
                </a:cubicBezTo>
                <a:cubicBezTo>
                  <a:pt x="-20666" y="478970"/>
                  <a:pt x="-29489" y="262661"/>
                  <a:pt x="0" y="0"/>
                </a:cubicBezTo>
                <a:close/>
              </a:path>
              <a:path w="11518659" h="2762764" stroke="0" extrusionOk="0">
                <a:moveTo>
                  <a:pt x="0" y="0"/>
                </a:moveTo>
                <a:cubicBezTo>
                  <a:pt x="90040" y="-10441"/>
                  <a:pt x="227689" y="15259"/>
                  <a:pt x="332008" y="0"/>
                </a:cubicBezTo>
                <a:cubicBezTo>
                  <a:pt x="436327" y="-15259"/>
                  <a:pt x="552301" y="-7995"/>
                  <a:pt x="664017" y="0"/>
                </a:cubicBezTo>
                <a:cubicBezTo>
                  <a:pt x="775733" y="7995"/>
                  <a:pt x="984885" y="8349"/>
                  <a:pt x="1111212" y="0"/>
                </a:cubicBezTo>
                <a:cubicBezTo>
                  <a:pt x="1237539" y="-8349"/>
                  <a:pt x="1605918" y="-33961"/>
                  <a:pt x="1903967" y="0"/>
                </a:cubicBezTo>
                <a:cubicBezTo>
                  <a:pt x="2202016" y="33961"/>
                  <a:pt x="2304444" y="-14341"/>
                  <a:pt x="2696721" y="0"/>
                </a:cubicBezTo>
                <a:cubicBezTo>
                  <a:pt x="3088998" y="14341"/>
                  <a:pt x="3018904" y="6247"/>
                  <a:pt x="3143916" y="0"/>
                </a:cubicBezTo>
                <a:cubicBezTo>
                  <a:pt x="3268928" y="-6247"/>
                  <a:pt x="3586074" y="-32917"/>
                  <a:pt x="3821485" y="0"/>
                </a:cubicBezTo>
                <a:cubicBezTo>
                  <a:pt x="4056896" y="32917"/>
                  <a:pt x="4260858" y="11373"/>
                  <a:pt x="4614239" y="0"/>
                </a:cubicBezTo>
                <a:cubicBezTo>
                  <a:pt x="4967620" y="-11373"/>
                  <a:pt x="4968610" y="-6214"/>
                  <a:pt x="5291807" y="0"/>
                </a:cubicBezTo>
                <a:cubicBezTo>
                  <a:pt x="5615004" y="6214"/>
                  <a:pt x="5825977" y="22033"/>
                  <a:pt x="5969376" y="0"/>
                </a:cubicBezTo>
                <a:cubicBezTo>
                  <a:pt x="6112775" y="-22033"/>
                  <a:pt x="6426702" y="-19818"/>
                  <a:pt x="6762130" y="0"/>
                </a:cubicBezTo>
                <a:cubicBezTo>
                  <a:pt x="7097558" y="19818"/>
                  <a:pt x="7246717" y="-34594"/>
                  <a:pt x="7670072" y="0"/>
                </a:cubicBezTo>
                <a:cubicBezTo>
                  <a:pt x="8093427" y="34594"/>
                  <a:pt x="7896332" y="-939"/>
                  <a:pt x="8002080" y="0"/>
                </a:cubicBezTo>
                <a:cubicBezTo>
                  <a:pt x="8107828" y="939"/>
                  <a:pt x="8198684" y="2653"/>
                  <a:pt x="8334089" y="0"/>
                </a:cubicBezTo>
                <a:cubicBezTo>
                  <a:pt x="8469494" y="-2653"/>
                  <a:pt x="8559776" y="-14651"/>
                  <a:pt x="8781284" y="0"/>
                </a:cubicBezTo>
                <a:cubicBezTo>
                  <a:pt x="9002792" y="14651"/>
                  <a:pt x="8963386" y="3140"/>
                  <a:pt x="9113292" y="0"/>
                </a:cubicBezTo>
                <a:cubicBezTo>
                  <a:pt x="9263198" y="-3140"/>
                  <a:pt x="9452425" y="-31248"/>
                  <a:pt x="9790860" y="0"/>
                </a:cubicBezTo>
                <a:cubicBezTo>
                  <a:pt x="10129295" y="31248"/>
                  <a:pt x="10378231" y="27881"/>
                  <a:pt x="10583615" y="0"/>
                </a:cubicBezTo>
                <a:cubicBezTo>
                  <a:pt x="10788999" y="-27881"/>
                  <a:pt x="11264845" y="30694"/>
                  <a:pt x="11518659" y="0"/>
                </a:cubicBezTo>
                <a:cubicBezTo>
                  <a:pt x="11542349" y="216101"/>
                  <a:pt x="11509633" y="345278"/>
                  <a:pt x="11518659" y="635436"/>
                </a:cubicBezTo>
                <a:cubicBezTo>
                  <a:pt x="11527685" y="925594"/>
                  <a:pt x="11505649" y="1000520"/>
                  <a:pt x="11518659" y="1353754"/>
                </a:cubicBezTo>
                <a:cubicBezTo>
                  <a:pt x="11531669" y="1706988"/>
                  <a:pt x="11493142" y="1892388"/>
                  <a:pt x="11518659" y="2099701"/>
                </a:cubicBezTo>
                <a:cubicBezTo>
                  <a:pt x="11544176" y="2307014"/>
                  <a:pt x="11528335" y="2536240"/>
                  <a:pt x="11518659" y="2762764"/>
                </a:cubicBezTo>
                <a:cubicBezTo>
                  <a:pt x="11328047" y="2753692"/>
                  <a:pt x="11119484" y="2733532"/>
                  <a:pt x="10725904" y="2762764"/>
                </a:cubicBezTo>
                <a:cubicBezTo>
                  <a:pt x="10332324" y="2791996"/>
                  <a:pt x="10410276" y="2741511"/>
                  <a:pt x="10278709" y="2762764"/>
                </a:cubicBezTo>
                <a:cubicBezTo>
                  <a:pt x="10147143" y="2784017"/>
                  <a:pt x="9964708" y="2772767"/>
                  <a:pt x="9831514" y="2762764"/>
                </a:cubicBezTo>
                <a:cubicBezTo>
                  <a:pt x="9698320" y="2752761"/>
                  <a:pt x="9522449" y="2780880"/>
                  <a:pt x="9269133" y="2762764"/>
                </a:cubicBezTo>
                <a:cubicBezTo>
                  <a:pt x="9015817" y="2744648"/>
                  <a:pt x="8610248" y="2778710"/>
                  <a:pt x="8361191" y="2762764"/>
                </a:cubicBezTo>
                <a:cubicBezTo>
                  <a:pt x="8112134" y="2746818"/>
                  <a:pt x="7770653" y="2737240"/>
                  <a:pt x="7453250" y="2762764"/>
                </a:cubicBezTo>
                <a:cubicBezTo>
                  <a:pt x="7135847" y="2788288"/>
                  <a:pt x="7131599" y="2766712"/>
                  <a:pt x="7006055" y="2762764"/>
                </a:cubicBezTo>
                <a:cubicBezTo>
                  <a:pt x="6880512" y="2758816"/>
                  <a:pt x="6504757" y="2739282"/>
                  <a:pt x="6213300" y="2762764"/>
                </a:cubicBezTo>
                <a:cubicBezTo>
                  <a:pt x="5921843" y="2786246"/>
                  <a:pt x="6017337" y="2750402"/>
                  <a:pt x="5881292" y="2762764"/>
                </a:cubicBezTo>
                <a:cubicBezTo>
                  <a:pt x="5745247" y="2775126"/>
                  <a:pt x="5512035" y="2783986"/>
                  <a:pt x="5318910" y="2762764"/>
                </a:cubicBezTo>
                <a:cubicBezTo>
                  <a:pt x="5125785" y="2741542"/>
                  <a:pt x="5135772" y="2754602"/>
                  <a:pt x="4986902" y="2762764"/>
                </a:cubicBezTo>
                <a:cubicBezTo>
                  <a:pt x="4838032" y="2770926"/>
                  <a:pt x="4686270" y="2765872"/>
                  <a:pt x="4539707" y="2762764"/>
                </a:cubicBezTo>
                <a:cubicBezTo>
                  <a:pt x="4393145" y="2759656"/>
                  <a:pt x="4116325" y="2733027"/>
                  <a:pt x="3746952" y="2762764"/>
                </a:cubicBezTo>
                <a:cubicBezTo>
                  <a:pt x="3377580" y="2792501"/>
                  <a:pt x="3328279" y="2746208"/>
                  <a:pt x="3184570" y="2762764"/>
                </a:cubicBezTo>
                <a:cubicBezTo>
                  <a:pt x="3040861" y="2779320"/>
                  <a:pt x="2925751" y="2757794"/>
                  <a:pt x="2852562" y="2762764"/>
                </a:cubicBezTo>
                <a:cubicBezTo>
                  <a:pt x="2779373" y="2767734"/>
                  <a:pt x="2370481" y="2782508"/>
                  <a:pt x="2174994" y="2762764"/>
                </a:cubicBezTo>
                <a:cubicBezTo>
                  <a:pt x="1979507" y="2743020"/>
                  <a:pt x="1635185" y="2790514"/>
                  <a:pt x="1382239" y="2762764"/>
                </a:cubicBezTo>
                <a:cubicBezTo>
                  <a:pt x="1129293" y="2735014"/>
                  <a:pt x="1106873" y="2775337"/>
                  <a:pt x="935044" y="2762764"/>
                </a:cubicBezTo>
                <a:cubicBezTo>
                  <a:pt x="763215" y="2750191"/>
                  <a:pt x="241061" y="2743417"/>
                  <a:pt x="0" y="2762764"/>
                </a:cubicBezTo>
                <a:cubicBezTo>
                  <a:pt x="-17220" y="2536478"/>
                  <a:pt x="-30656" y="2261372"/>
                  <a:pt x="0" y="2099701"/>
                </a:cubicBezTo>
                <a:cubicBezTo>
                  <a:pt x="30656" y="1938030"/>
                  <a:pt x="26225" y="1565741"/>
                  <a:pt x="0" y="1381382"/>
                </a:cubicBezTo>
                <a:cubicBezTo>
                  <a:pt x="-26225" y="1197023"/>
                  <a:pt x="-10452" y="931625"/>
                  <a:pt x="0" y="663063"/>
                </a:cubicBezTo>
                <a:cubicBezTo>
                  <a:pt x="10452" y="394501"/>
                  <a:pt x="29251" y="252800"/>
                  <a:pt x="0" y="0"/>
                </a:cubicBezTo>
                <a:close/>
              </a:path>
            </a:pathLst>
          </a:custGeom>
          <a:solidFill>
            <a:schemeClr val="accent2">
              <a:lumMod val="60000"/>
              <a:lumOff val="40000"/>
            </a:schemeClr>
          </a:solidFill>
          <a:ln>
            <a:solidFill>
              <a:schemeClr val="tx1"/>
            </a:solidFill>
            <a:extLst>
              <a:ext uri="{C807C97D-BFC1-408E-A445-0C87EB9F89A2}">
                <ask:lineSketchStyleProps xmlns:ask="http://schemas.microsoft.com/office/drawing/2018/sketchyshapes" xmlns="" sd="3272759698">
                  <ask:type>
                    <ask:lineSketchFreehand/>
                  </ask:type>
                </ask:lineSketchStyleProps>
              </a:ext>
            </a:extLst>
          </a:ln>
        </p:spPr>
        <p:txBody>
          <a:bodyPr>
            <a:normAutofit fontScale="92500" lnSpcReduction="20000"/>
          </a:bodyPr>
          <a:lstStyle/>
          <a:p>
            <a:pPr marL="0" indent="0" algn="ctr">
              <a:lnSpc>
                <a:spcPct val="150000"/>
              </a:lnSpc>
              <a:buNone/>
            </a:pPr>
            <a:r>
              <a:rPr lang="en-US" sz="2800">
                <a:solidFill>
                  <a:schemeClr val="bg1"/>
                </a:solidFill>
                <a:latin typeface="Arial" panose="020B0604020202020204" pitchFamily="34" charset="0"/>
                <a:cs typeface="Arial" panose="020B0604020202020204" pitchFamily="34" charset="0"/>
              </a:rPr>
              <a:t>VSV được ứng dụng rộng rãi và phổ biến trong thực tiễn, từ các hoạt động sống hằng ngày của người dân (muối dưa, cà, làm sữa chua, làm giấm, nấu rượu), đến các hoạt động sản xuất nông nghiệp, công nghiệp (thuốc trừ sâu, phân bón vi sinh vật, sản xuất cồn,…), trong y học (thuốc kháng sinh, vaccine) và trong bảo vệ môi trường (xử lí rác thải, nước thải,…).</a:t>
            </a:r>
          </a:p>
        </p:txBody>
      </p:sp>
      <p:sp>
        <p:nvSpPr>
          <p:cNvPr id="4" name="Title 1">
            <a:extLst>
              <a:ext uri="{FF2B5EF4-FFF2-40B4-BE49-F238E27FC236}">
                <a16:creationId xmlns:a16="http://schemas.microsoft.com/office/drawing/2014/main" id="{F3C3640A-999E-D9D8-7EAA-1C80179EEABA}"/>
              </a:ext>
            </a:extLst>
          </p:cNvPr>
          <p:cNvSpPr txBox="1">
            <a:spLocks/>
          </p:cNvSpPr>
          <p:nvPr/>
        </p:nvSpPr>
        <p:spPr>
          <a:xfrm>
            <a:off x="326010" y="330016"/>
            <a:ext cx="10987031" cy="1188720"/>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latin typeface="Tahoma" panose="020B0604030504040204" pitchFamily="34" charset="0"/>
                <a:ea typeface="Tahoma" panose="020B0604030504040204" pitchFamily="34" charset="0"/>
                <a:cs typeface="Tahoma" panose="020B0604030504040204" pitchFamily="34" charset="0"/>
              </a:rPr>
              <a:t>I. CƠ SỞ KHOA HỌC CỦA VIỆC ỨNG DỤNG VI SINH VẬT TRONG THỰC TIỄN</a:t>
            </a:r>
          </a:p>
        </p:txBody>
      </p:sp>
    </p:spTree>
    <p:extLst>
      <p:ext uri="{BB962C8B-B14F-4D97-AF65-F5344CB8AC3E}">
        <p14:creationId xmlns:p14="http://schemas.microsoft.com/office/powerpoint/2010/main" val="176045734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539EE-4A36-4CA3-94D4-F7FEA2D2411B}"/>
              </a:ext>
            </a:extLst>
          </p:cNvPr>
          <p:cNvSpPr>
            <a:spLocks noGrp="1"/>
          </p:cNvSpPr>
          <p:nvPr>
            <p:ph type="title"/>
          </p:nvPr>
        </p:nvSpPr>
        <p:spPr>
          <a:xfrm>
            <a:off x="581192" y="702156"/>
            <a:ext cx="11029616" cy="1188720"/>
          </a:xfrm>
        </p:spPr>
        <p:txBody>
          <a:bodyPr>
            <a:normAutofit/>
          </a:bodyPr>
          <a:lstStyle/>
          <a:p>
            <a:r>
              <a:rPr lang="en-US" sz="3200" b="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NỘI DUNG BÀI HỌC</a:t>
            </a:r>
            <a:endParaRPr lang="en-US" sz="32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Content Placeholder 2" descr="SmartArt timeline">
            <a:extLst>
              <a:ext uri="{FF2B5EF4-FFF2-40B4-BE49-F238E27FC236}">
                <a16:creationId xmlns:a16="http://schemas.microsoft.com/office/drawing/2014/main" id="{3482D096-AEF7-42A2-9733-8437ACF545D2}"/>
              </a:ext>
            </a:extLst>
          </p:cNvPr>
          <p:cNvGraphicFramePr>
            <a:graphicFrameLocks noGrp="1"/>
          </p:cNvGraphicFramePr>
          <p:nvPr>
            <p:ph idx="1"/>
            <p:extLst>
              <p:ext uri="{D42A27DB-BD31-4B8C-83A1-F6EECF244321}">
                <p14:modId xmlns:p14="http://schemas.microsoft.com/office/powerpoint/2010/main" val="4034510079"/>
              </p:ext>
            </p:extLst>
          </p:nvPr>
        </p:nvGraphicFramePr>
        <p:xfrm>
          <a:off x="426963" y="2341563"/>
          <a:ext cx="11338073"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609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graphicEl>
                                              <a:dgm id="{E3149CA8-F730-4485-B25A-C15A62708F74}"/>
                                            </p:graphicEl>
                                          </p:spTgt>
                                        </p:tgtEl>
                                        <p:attrNameLst>
                                          <p:attrName>style.visibility</p:attrName>
                                        </p:attrNameLst>
                                      </p:cBhvr>
                                      <p:to>
                                        <p:strVal val="visible"/>
                                      </p:to>
                                    </p:set>
                                    <p:animEffect transition="in" filter="barn(inVertical)">
                                      <p:cBhvr>
                                        <p:cTn id="7" dur="500"/>
                                        <p:tgtEl>
                                          <p:spTgt spid="5">
                                            <p:graphicEl>
                                              <a:dgm id="{E3149CA8-F730-4485-B25A-C15A62708F74}"/>
                                            </p:graphic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graphicEl>
                                              <a:dgm id="{356E000D-F109-45EB-B501-4B78AA5C433C}"/>
                                            </p:graphicEl>
                                          </p:spTgt>
                                        </p:tgtEl>
                                        <p:attrNameLst>
                                          <p:attrName>style.visibility</p:attrName>
                                        </p:attrNameLst>
                                      </p:cBhvr>
                                      <p:to>
                                        <p:strVal val="visible"/>
                                      </p:to>
                                    </p:set>
                                    <p:animEffect transition="in" filter="barn(inVertical)">
                                      <p:cBhvr>
                                        <p:cTn id="10" dur="500"/>
                                        <p:tgtEl>
                                          <p:spTgt spid="5">
                                            <p:graphicEl>
                                              <a:dgm id="{356E000D-F109-45EB-B501-4B78AA5C433C}"/>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graphicEl>
                                              <a:dgm id="{690A1E60-14A3-48E2-969A-2D37B614EB37}"/>
                                            </p:graphicEl>
                                          </p:spTgt>
                                        </p:tgtEl>
                                        <p:attrNameLst>
                                          <p:attrName>style.visibility</p:attrName>
                                        </p:attrNameLst>
                                      </p:cBhvr>
                                      <p:to>
                                        <p:strVal val="visible"/>
                                      </p:to>
                                    </p:set>
                                    <p:animEffect transition="in" filter="barn(inVertical)">
                                      <p:cBhvr>
                                        <p:cTn id="15" dur="500"/>
                                        <p:tgtEl>
                                          <p:spTgt spid="5">
                                            <p:graphicEl>
                                              <a:dgm id="{690A1E60-14A3-48E2-969A-2D37B614EB37}"/>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graphicEl>
                                              <a:dgm id="{CC632145-1148-4956-9088-B915D0D0FD99}"/>
                                            </p:graphicEl>
                                          </p:spTgt>
                                        </p:tgtEl>
                                        <p:attrNameLst>
                                          <p:attrName>style.visibility</p:attrName>
                                        </p:attrNameLst>
                                      </p:cBhvr>
                                      <p:to>
                                        <p:strVal val="visible"/>
                                      </p:to>
                                    </p:set>
                                    <p:animEffect transition="in" filter="barn(inVertical)">
                                      <p:cBhvr>
                                        <p:cTn id="20" dur="500"/>
                                        <p:tgtEl>
                                          <p:spTgt spid="5">
                                            <p:graphicEl>
                                              <a:dgm id="{CC632145-1148-4956-9088-B915D0D0FD99}"/>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graphicEl>
                                              <a:dgm id="{E71F2D5D-B2F9-4DA3-A66A-9C6CCF024E35}"/>
                                            </p:graphicEl>
                                          </p:spTgt>
                                        </p:tgtEl>
                                        <p:attrNameLst>
                                          <p:attrName>style.visibility</p:attrName>
                                        </p:attrNameLst>
                                      </p:cBhvr>
                                      <p:to>
                                        <p:strVal val="visible"/>
                                      </p:to>
                                    </p:set>
                                    <p:animEffect transition="in" filter="barn(inVertical)">
                                      <p:cBhvr>
                                        <p:cTn id="23" dur="500"/>
                                        <p:tgtEl>
                                          <p:spTgt spid="5">
                                            <p:graphicEl>
                                              <a:dgm id="{E71F2D5D-B2F9-4DA3-A66A-9C6CCF024E3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graphicEl>
                                              <a:dgm id="{76F87B8F-7B70-4B8F-BD86-BC83CD9F0297}"/>
                                            </p:graphicEl>
                                          </p:spTgt>
                                        </p:tgtEl>
                                        <p:attrNameLst>
                                          <p:attrName>style.visibility</p:attrName>
                                        </p:attrNameLst>
                                      </p:cBhvr>
                                      <p:to>
                                        <p:strVal val="visible"/>
                                      </p:to>
                                    </p:set>
                                    <p:animEffect transition="in" filter="barn(inVertical)">
                                      <p:cBhvr>
                                        <p:cTn id="28" dur="500"/>
                                        <p:tgtEl>
                                          <p:spTgt spid="5">
                                            <p:graphicEl>
                                              <a:dgm id="{76F87B8F-7B70-4B8F-BD86-BC83CD9F0297}"/>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graphicEl>
                                              <a:dgm id="{5C7AB7EB-E74C-4AF9-873D-5493F7962F03}"/>
                                            </p:graphicEl>
                                          </p:spTgt>
                                        </p:tgtEl>
                                        <p:attrNameLst>
                                          <p:attrName>style.visibility</p:attrName>
                                        </p:attrNameLst>
                                      </p:cBhvr>
                                      <p:to>
                                        <p:strVal val="visible"/>
                                      </p:to>
                                    </p:set>
                                    <p:animEffect transition="in" filter="barn(inVertical)">
                                      <p:cBhvr>
                                        <p:cTn id="33" dur="500"/>
                                        <p:tgtEl>
                                          <p:spTgt spid="5">
                                            <p:graphicEl>
                                              <a:dgm id="{5C7AB7EB-E74C-4AF9-873D-5493F7962F03}"/>
                                            </p:graphic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
                                            <p:graphicEl>
                                              <a:dgm id="{FCBE03BB-10EF-463F-ADE9-2490921E2F01}"/>
                                            </p:graphicEl>
                                          </p:spTgt>
                                        </p:tgtEl>
                                        <p:attrNameLst>
                                          <p:attrName>style.visibility</p:attrName>
                                        </p:attrNameLst>
                                      </p:cBhvr>
                                      <p:to>
                                        <p:strVal val="visible"/>
                                      </p:to>
                                    </p:set>
                                    <p:animEffect transition="in" filter="barn(inVertical)">
                                      <p:cBhvr>
                                        <p:cTn id="36" dur="500"/>
                                        <p:tgtEl>
                                          <p:spTgt spid="5">
                                            <p:graphicEl>
                                              <a:dgm id="{FCBE03BB-10EF-463F-ADE9-2490921E2F01}"/>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graphicEl>
                                              <a:dgm id="{499DECC5-47AF-4CB1-BCD3-F288444FFD05}"/>
                                            </p:graphicEl>
                                          </p:spTgt>
                                        </p:tgtEl>
                                        <p:attrNameLst>
                                          <p:attrName>style.visibility</p:attrName>
                                        </p:attrNameLst>
                                      </p:cBhvr>
                                      <p:to>
                                        <p:strVal val="visible"/>
                                      </p:to>
                                    </p:set>
                                    <p:animEffect transition="in" filter="barn(inVertical)">
                                      <p:cBhvr>
                                        <p:cTn id="41" dur="500"/>
                                        <p:tgtEl>
                                          <p:spTgt spid="5">
                                            <p:graphicEl>
                                              <a:dgm id="{499DECC5-47AF-4CB1-BCD3-F288444FFD0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8949-81DB-C3DF-B75B-0DB8D99D5F84}"/>
              </a:ext>
            </a:extLst>
          </p:cNvPr>
          <p:cNvSpPr>
            <a:spLocks noGrp="1"/>
          </p:cNvSpPr>
          <p:nvPr>
            <p:ph type="title"/>
          </p:nvPr>
        </p:nvSpPr>
        <p:spPr>
          <a:xfrm>
            <a:off x="581192" y="702156"/>
            <a:ext cx="11029616" cy="478058"/>
          </a:xfrm>
          <a:solidFill>
            <a:srgbClr val="F1C7C2"/>
          </a:solidFill>
        </p:spPr>
        <p:txBody>
          <a:bodyPr>
            <a:noAutofit/>
          </a:bodyPr>
          <a:lstStyle/>
          <a:p>
            <a:pPr algn="ctr"/>
            <a:r>
              <a:rPr lang="en-US" b="1">
                <a:solidFill>
                  <a:schemeClr val="tx1"/>
                </a:solidFill>
                <a:latin typeface="Arial" panose="020B0604020202020204" pitchFamily="34" charset="0"/>
                <a:cs typeface="Arial" panose="020B0604020202020204" pitchFamily="34" charset="0"/>
              </a:rPr>
              <a:t>CỦNG CỐ BÀI HỌC</a:t>
            </a:r>
          </a:p>
        </p:txBody>
      </p:sp>
      <p:sp>
        <p:nvSpPr>
          <p:cNvPr id="3" name="Content Placeholder 2">
            <a:extLst>
              <a:ext uri="{FF2B5EF4-FFF2-40B4-BE49-F238E27FC236}">
                <a16:creationId xmlns:a16="http://schemas.microsoft.com/office/drawing/2014/main" id="{91149499-5D9C-8CC9-22BD-7AA1D0B552FB}"/>
              </a:ext>
            </a:extLst>
          </p:cNvPr>
          <p:cNvSpPr>
            <a:spLocks noGrp="1"/>
          </p:cNvSpPr>
          <p:nvPr>
            <p:ph idx="1"/>
          </p:nvPr>
        </p:nvSpPr>
        <p:spPr>
          <a:xfrm>
            <a:off x="290596" y="1435394"/>
            <a:ext cx="11610807" cy="5167276"/>
          </a:xfrm>
        </p:spPr>
        <p:txBody>
          <a:bodyPr>
            <a:normAutofit/>
          </a:bodyPr>
          <a:lstStyle/>
          <a:p>
            <a:pPr marL="0" indent="0">
              <a:lnSpc>
                <a:spcPct val="100000"/>
              </a:lnSpc>
              <a:spcAft>
                <a:spcPts val="800"/>
              </a:spcAft>
              <a:buNone/>
            </a:pPr>
            <a:r>
              <a:rPr lang="en-US" sz="2400" b="1">
                <a:effectLst/>
                <a:latin typeface="Arial" panose="020B0604020202020204" pitchFamily="34" charset="0"/>
                <a:ea typeface="Calibri" panose="020F0502020204030204" pitchFamily="34" charset="0"/>
                <a:cs typeface="Arial" panose="020B0604020202020204" pitchFamily="34" charset="0"/>
              </a:rPr>
              <a:t>Câu 1. Ứng dụng nào dưới đây </a:t>
            </a:r>
            <a:r>
              <a:rPr lang="en-US" sz="2400" b="1" u="sng">
                <a:effectLst/>
                <a:latin typeface="Arial" panose="020B0604020202020204" pitchFamily="34" charset="0"/>
                <a:ea typeface="Calibri" panose="020F0502020204030204" pitchFamily="34" charset="0"/>
                <a:cs typeface="Arial" panose="020B0604020202020204" pitchFamily="34" charset="0"/>
              </a:rPr>
              <a:t>không</a:t>
            </a:r>
            <a:r>
              <a:rPr lang="en-US" sz="2400" b="1">
                <a:effectLst/>
                <a:latin typeface="Arial" panose="020B0604020202020204" pitchFamily="34" charset="0"/>
                <a:ea typeface="Calibri" panose="020F0502020204030204" pitchFamily="34" charset="0"/>
                <a:cs typeface="Arial" panose="020B0604020202020204" pitchFamily="34" charset="0"/>
              </a:rPr>
              <a:t> dựa trên khả năng tự tổng hợp các chất cần thiết của vi sinh vật?</a:t>
            </a:r>
          </a:p>
          <a:p>
            <a:pPr marL="0" indent="0">
              <a:lnSpc>
                <a:spcPct val="100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A. Tạo protein đơn bào</a:t>
            </a:r>
          </a:p>
          <a:p>
            <a:pPr marL="0" indent="0">
              <a:lnSpc>
                <a:spcPct val="100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B. Tạo vaccine</a:t>
            </a:r>
          </a:p>
          <a:p>
            <a:pPr marL="0" indent="0">
              <a:lnSpc>
                <a:spcPct val="100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C. Tổng hợp chất kháng sinh</a:t>
            </a:r>
          </a:p>
          <a:p>
            <a:pPr marL="0" indent="0">
              <a:lnSpc>
                <a:spcPct val="100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D. Tạo ra các amino acid quý</a:t>
            </a:r>
          </a:p>
          <a:p>
            <a:pPr marL="0" indent="0">
              <a:lnSpc>
                <a:spcPct val="100000"/>
              </a:lnSpc>
              <a:spcAft>
                <a:spcPts val="800"/>
              </a:spcAft>
              <a:buNone/>
            </a:pPr>
            <a:r>
              <a:rPr lang="en-US" sz="2400" b="1">
                <a:effectLst/>
                <a:latin typeface="Arial" panose="020B0604020202020204" pitchFamily="34" charset="0"/>
                <a:ea typeface="Calibri" panose="020F0502020204030204" pitchFamily="34" charset="0"/>
                <a:cs typeface="Arial" panose="020B0604020202020204" pitchFamily="34" charset="0"/>
              </a:rPr>
              <a:t>Câu 2. Con người ta đã sử dụng vi sinh vật nào sau đây để tạo ra phần lớn thuốc kháng sinh? </a:t>
            </a:r>
          </a:p>
          <a:p>
            <a:pPr marL="0" indent="0">
              <a:lnSpc>
                <a:spcPct val="100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A. Nấm men. 		B. Tảo đơn bào.	 	C. Xạ khuẩn. 		D. Vi khuẩn lactic. </a:t>
            </a:r>
          </a:p>
          <a:p>
            <a:pPr marL="0" indent="0">
              <a:lnSpc>
                <a:spcPct val="100000"/>
              </a:lnSpc>
              <a:buNone/>
            </a:pPr>
            <a:endParaRPr lang="en-US" sz="2400">
              <a:latin typeface="Arial" panose="020B0604020202020204" pitchFamily="34" charset="0"/>
              <a:cs typeface="Arial" panose="020B0604020202020204" pitchFamily="34" charset="0"/>
            </a:endParaRPr>
          </a:p>
        </p:txBody>
      </p:sp>
      <p:sp>
        <p:nvSpPr>
          <p:cNvPr id="4" name="Decagon 3">
            <a:extLst>
              <a:ext uri="{FF2B5EF4-FFF2-40B4-BE49-F238E27FC236}">
                <a16:creationId xmlns:a16="http://schemas.microsoft.com/office/drawing/2014/main" id="{63E303CC-D0A5-DD3C-2013-09E1D7C3C7B8}"/>
              </a:ext>
            </a:extLst>
          </p:cNvPr>
          <p:cNvSpPr/>
          <p:nvPr/>
        </p:nvSpPr>
        <p:spPr>
          <a:xfrm>
            <a:off x="216169" y="2934585"/>
            <a:ext cx="538744" cy="520995"/>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ecagon 4">
            <a:extLst>
              <a:ext uri="{FF2B5EF4-FFF2-40B4-BE49-F238E27FC236}">
                <a16:creationId xmlns:a16="http://schemas.microsoft.com/office/drawing/2014/main" id="{8908068A-21BB-11E5-67F8-C6296579B6B1}"/>
              </a:ext>
            </a:extLst>
          </p:cNvPr>
          <p:cNvSpPr/>
          <p:nvPr/>
        </p:nvSpPr>
        <p:spPr>
          <a:xfrm>
            <a:off x="5716745" y="5486404"/>
            <a:ext cx="538744" cy="520995"/>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19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F5063F-1BFE-9123-C8B5-EB067DEB8DF8}"/>
              </a:ext>
            </a:extLst>
          </p:cNvPr>
          <p:cNvSpPr>
            <a:spLocks noGrp="1"/>
          </p:cNvSpPr>
          <p:nvPr>
            <p:ph idx="1"/>
          </p:nvPr>
        </p:nvSpPr>
        <p:spPr>
          <a:xfrm>
            <a:off x="517397" y="1042140"/>
            <a:ext cx="11476129" cy="6092308"/>
          </a:xfrm>
        </p:spPr>
        <p:txBody>
          <a:bodyPr>
            <a:noAutofit/>
          </a:bodyPr>
          <a:lstStyle/>
          <a:p>
            <a:pPr marL="0" indent="0">
              <a:lnSpc>
                <a:spcPct val="107000"/>
              </a:lnSpc>
              <a:spcAft>
                <a:spcPts val="800"/>
              </a:spcAft>
              <a:buNone/>
            </a:pPr>
            <a:r>
              <a:rPr lang="en-US" sz="2400" b="1">
                <a:effectLst/>
                <a:latin typeface="Arial" panose="020B0604020202020204" pitchFamily="34" charset="0"/>
                <a:ea typeface="Calibri" panose="020F0502020204030204" pitchFamily="34" charset="0"/>
                <a:cs typeface="Arial" panose="020B0604020202020204" pitchFamily="34" charset="0"/>
              </a:rPr>
              <a:t>Câu 3. Việc sản xuất các protein đơn bào là dựa vào khả năng nào sau đây của vi sinh vật</a:t>
            </a:r>
            <a:r>
              <a:rPr lang="en-US" sz="2400">
                <a:effectLst/>
                <a:latin typeface="Arial" panose="020B0604020202020204" pitchFamily="34" charset="0"/>
                <a:ea typeface="Calibri" panose="020F0502020204030204" pitchFamily="34" charset="0"/>
                <a:cs typeface="Arial" panose="020B0604020202020204" pitchFamily="34" charset="0"/>
              </a:rPr>
              <a:t>?</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A. Phân giải chất hữu cơ</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B. Làm vector chuyển gene</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C. Sinh trưởng trong môi trường khắc nghiệt</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D. Tổng hợp chất hữu cơ</a:t>
            </a:r>
          </a:p>
          <a:p>
            <a:pPr marL="0" indent="0">
              <a:lnSpc>
                <a:spcPct val="107000"/>
              </a:lnSpc>
              <a:spcAft>
                <a:spcPts val="800"/>
              </a:spcAft>
              <a:buNone/>
            </a:pPr>
            <a:r>
              <a:rPr lang="en-US" sz="2400" b="1">
                <a:effectLst/>
                <a:latin typeface="Arial" panose="020B0604020202020204" pitchFamily="34" charset="0"/>
                <a:ea typeface="Calibri" panose="020F0502020204030204" pitchFamily="34" charset="0"/>
                <a:cs typeface="Arial" panose="020B0604020202020204" pitchFamily="34" charset="0"/>
              </a:rPr>
              <a:t>Câu 4. Khi sản xuất phomat, người ta dùng vi khuẩn lactic nhằm mục đích gì?</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A.  Để phân hủy protein trong sữa thành các amino acid và làm cho sữa đông lại.</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B. Để lên men đường lactose có trong sữa, tạo độ PH thấp làm đông tụ sữa.</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C. Để thủy phân k-casein trong sữa và làm cho sữa đông lại.</a:t>
            </a:r>
          </a:p>
        </p:txBody>
      </p:sp>
      <p:sp>
        <p:nvSpPr>
          <p:cNvPr id="4" name="Title 1">
            <a:extLst>
              <a:ext uri="{FF2B5EF4-FFF2-40B4-BE49-F238E27FC236}">
                <a16:creationId xmlns:a16="http://schemas.microsoft.com/office/drawing/2014/main" id="{C9572F09-4C0F-A93A-8509-6BD2D04CDAC4}"/>
              </a:ext>
            </a:extLst>
          </p:cNvPr>
          <p:cNvSpPr>
            <a:spLocks noGrp="1"/>
          </p:cNvSpPr>
          <p:nvPr>
            <p:ph type="title"/>
          </p:nvPr>
        </p:nvSpPr>
        <p:spPr>
          <a:xfrm>
            <a:off x="581192" y="702156"/>
            <a:ext cx="11029616" cy="478058"/>
          </a:xfrm>
          <a:solidFill>
            <a:srgbClr val="F1C7C2"/>
          </a:solidFill>
        </p:spPr>
        <p:txBody>
          <a:bodyPr>
            <a:noAutofit/>
          </a:bodyPr>
          <a:lstStyle/>
          <a:p>
            <a:pPr algn="ctr"/>
            <a:r>
              <a:rPr lang="en-US" b="1">
                <a:solidFill>
                  <a:schemeClr val="tx1"/>
                </a:solidFill>
                <a:latin typeface="Arial" panose="020B0604020202020204" pitchFamily="34" charset="0"/>
                <a:cs typeface="Arial" panose="020B0604020202020204" pitchFamily="34" charset="0"/>
              </a:rPr>
              <a:t>CỦNG CỐ BÀI HỌC</a:t>
            </a:r>
          </a:p>
        </p:txBody>
      </p:sp>
      <p:sp>
        <p:nvSpPr>
          <p:cNvPr id="5" name="Decagon 4">
            <a:extLst>
              <a:ext uri="{FF2B5EF4-FFF2-40B4-BE49-F238E27FC236}">
                <a16:creationId xmlns:a16="http://schemas.microsoft.com/office/drawing/2014/main" id="{0CA57C53-67EA-FD2D-3A84-726DB12FF4A5}"/>
              </a:ext>
            </a:extLst>
          </p:cNvPr>
          <p:cNvSpPr/>
          <p:nvPr/>
        </p:nvSpPr>
        <p:spPr>
          <a:xfrm>
            <a:off x="474865" y="4003230"/>
            <a:ext cx="538744" cy="520995"/>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a:extLst>
              <a:ext uri="{FF2B5EF4-FFF2-40B4-BE49-F238E27FC236}">
                <a16:creationId xmlns:a16="http://schemas.microsoft.com/office/drawing/2014/main" id="{B5574D90-7463-85D9-D4F0-B22693E6A40F}"/>
              </a:ext>
            </a:extLst>
          </p:cNvPr>
          <p:cNvSpPr/>
          <p:nvPr/>
        </p:nvSpPr>
        <p:spPr>
          <a:xfrm>
            <a:off x="453599" y="5707136"/>
            <a:ext cx="538744" cy="520995"/>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35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B75E-A9D1-3293-E4B0-CAC36B02BD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1042A8-A16F-0DE8-F51A-D59C33CAB13A}"/>
              </a:ext>
            </a:extLst>
          </p:cNvPr>
          <p:cNvSpPr>
            <a:spLocks noGrp="1"/>
          </p:cNvSpPr>
          <p:nvPr>
            <p:ph idx="1"/>
          </p:nvPr>
        </p:nvSpPr>
        <p:spPr>
          <a:xfrm>
            <a:off x="581192" y="1890876"/>
            <a:ext cx="11327273" cy="4795136"/>
          </a:xfrm>
        </p:spPr>
        <p:txBody>
          <a:bodyPr>
            <a:noAutofit/>
          </a:bodyPr>
          <a:lstStyle/>
          <a:p>
            <a:pPr marL="0" indent="0">
              <a:lnSpc>
                <a:spcPct val="107000"/>
              </a:lnSpc>
              <a:spcAft>
                <a:spcPts val="800"/>
              </a:spcAft>
              <a:buNone/>
            </a:pPr>
            <a:r>
              <a:rPr lang="en-US" sz="2400" b="1">
                <a:effectLst/>
                <a:latin typeface="Arial" panose="020B0604020202020204" pitchFamily="34" charset="0"/>
                <a:ea typeface="Calibri" panose="020F0502020204030204" pitchFamily="34" charset="0"/>
                <a:cs typeface="Arial" panose="020B0604020202020204" pitchFamily="34" charset="0"/>
              </a:rPr>
              <a:t>Câu 5. Để tăng lượng vi sinh vật có lợi trong đất trồng, người dân nên bón các loại phân nào sau đây?</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(1) Phân chuồng; 	(2) phân xanh (từ thực vật); 		(3) phân đạm;</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(4) Phân lân;			(5) Phân vi sinh;						(6) Phân kali;</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A. (1), (2), (4)		B. (1), (2), (3)		C. (1), (2), (5)		D. (2), (3), (6).</a:t>
            </a:r>
          </a:p>
          <a:p>
            <a:pPr marL="0" indent="0">
              <a:lnSpc>
                <a:spcPct val="107000"/>
              </a:lnSpc>
              <a:spcAft>
                <a:spcPts val="800"/>
              </a:spcAft>
              <a:buNone/>
            </a:pPr>
            <a:r>
              <a:rPr lang="en-US" sz="2400" b="1">
                <a:effectLst/>
                <a:latin typeface="Arial" panose="020B0604020202020204" pitchFamily="34" charset="0"/>
                <a:ea typeface="Calibri" panose="020F0502020204030204" pitchFamily="34" charset="0"/>
                <a:cs typeface="Arial" panose="020B0604020202020204" pitchFamily="34" charset="0"/>
              </a:rPr>
              <a:t>Câu 6. Mục đích của việc ủ chua thức ăn cho vật nuôi là gì?</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A. Phân hủy cellulose trong thức ăn thành đường.</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B. Tăng hàm lượng protein, lipid cho thức ăn.</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C. Lên men lactic để thức ăn được bảo quản lâu hơn.</a:t>
            </a:r>
          </a:p>
          <a:p>
            <a:pPr marL="0" indent="0">
              <a:lnSpc>
                <a:spcPct val="107000"/>
              </a:lnSpc>
              <a:spcAft>
                <a:spcPts val="800"/>
              </a:spcAft>
              <a:buNone/>
            </a:pPr>
            <a:r>
              <a:rPr lang="en-US" sz="2400">
                <a:effectLst/>
                <a:latin typeface="Arial" panose="020B0604020202020204" pitchFamily="34" charset="0"/>
                <a:ea typeface="Calibri" panose="020F0502020204030204" pitchFamily="34" charset="0"/>
                <a:cs typeface="Arial" panose="020B0604020202020204" pitchFamily="34" charset="0"/>
              </a:rPr>
              <a:t>D. Tăng hệ vi sinh vật kháng khuẩn cho vật nuôi.</a:t>
            </a:r>
          </a:p>
          <a:p>
            <a:pPr marL="0" indent="0">
              <a:buNone/>
            </a:pPr>
            <a:endParaRPr lang="en-US" sz="240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09C568C8-5EF9-6B65-5F95-8A32ADB430CC}"/>
              </a:ext>
            </a:extLst>
          </p:cNvPr>
          <p:cNvSpPr txBox="1">
            <a:spLocks/>
          </p:cNvSpPr>
          <p:nvPr/>
        </p:nvSpPr>
        <p:spPr>
          <a:xfrm>
            <a:off x="581192" y="702156"/>
            <a:ext cx="11029616" cy="478058"/>
          </a:xfrm>
          <a:prstGeom prst="rect">
            <a:avLst/>
          </a:prstGeom>
          <a:solidFill>
            <a:srgbClr val="F1C7C2"/>
          </a:solidFill>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a:solidFill>
                  <a:schemeClr val="tx1"/>
                </a:solidFill>
                <a:latin typeface="Arial" panose="020B0604020202020204" pitchFamily="34" charset="0"/>
                <a:cs typeface="Arial" panose="020B0604020202020204" pitchFamily="34" charset="0"/>
              </a:rPr>
              <a:t>CỦNG CỐ BÀI HỌC</a:t>
            </a:r>
          </a:p>
        </p:txBody>
      </p:sp>
      <p:sp>
        <p:nvSpPr>
          <p:cNvPr id="5" name="Decagon 4">
            <a:extLst>
              <a:ext uri="{FF2B5EF4-FFF2-40B4-BE49-F238E27FC236}">
                <a16:creationId xmlns:a16="http://schemas.microsoft.com/office/drawing/2014/main" id="{9F6858D9-F4C0-5125-2ED9-3EEA676DC73B}"/>
              </a:ext>
            </a:extLst>
          </p:cNvPr>
          <p:cNvSpPr/>
          <p:nvPr/>
        </p:nvSpPr>
        <p:spPr>
          <a:xfrm>
            <a:off x="5096515" y="3370522"/>
            <a:ext cx="538744" cy="520995"/>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a:extLst>
              <a:ext uri="{FF2B5EF4-FFF2-40B4-BE49-F238E27FC236}">
                <a16:creationId xmlns:a16="http://schemas.microsoft.com/office/drawing/2014/main" id="{DD58EE27-BBE0-C87C-72FB-3C3F69DBE084}"/>
              </a:ext>
            </a:extLst>
          </p:cNvPr>
          <p:cNvSpPr/>
          <p:nvPr/>
        </p:nvSpPr>
        <p:spPr>
          <a:xfrm>
            <a:off x="549293" y="5635259"/>
            <a:ext cx="538744" cy="520995"/>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60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A5C8-FC20-B870-98DB-892CA66AD5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35185C-83CC-ABCE-6A5F-9DCA4B5C402B}"/>
              </a:ext>
            </a:extLst>
          </p:cNvPr>
          <p:cNvSpPr>
            <a:spLocks noGrp="1"/>
          </p:cNvSpPr>
          <p:nvPr>
            <p:ph idx="1"/>
          </p:nvPr>
        </p:nvSpPr>
        <p:spPr>
          <a:xfrm>
            <a:off x="138223" y="702156"/>
            <a:ext cx="12053777" cy="6996075"/>
          </a:xfrm>
        </p:spPr>
        <p:txBody>
          <a:bodyPr>
            <a:normAutofit/>
          </a:bodyPr>
          <a:lstStyle/>
          <a:p>
            <a:pPr marL="0" indent="0">
              <a:lnSpc>
                <a:spcPct val="120000"/>
              </a:lnSpc>
              <a:spcAft>
                <a:spcPts val="800"/>
              </a:spcAft>
              <a:buNone/>
            </a:pPr>
            <a:r>
              <a:rPr lang="en-US" sz="1800" b="1">
                <a:effectLst/>
                <a:latin typeface="Arial" panose="020B0604020202020204" pitchFamily="34" charset="0"/>
                <a:ea typeface="Calibri" panose="020F0502020204030204" pitchFamily="34" charset="0"/>
                <a:cs typeface="Arial" panose="020B0604020202020204" pitchFamily="34" charset="0"/>
              </a:rPr>
              <a:t>Câu 7.  Mốc vàng hoa cau (Aspergillus oryzae) có vai trò gì trong sản xuất tương?</a:t>
            </a:r>
          </a:p>
          <a:p>
            <a:pPr marL="0" indent="0">
              <a:lnSpc>
                <a:spcPct val="120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A. Tạo ra enzym để thủy phân tinh bột và protein có trong đậu tương.		B. Lên men tạo vị chua cho tương.</a:t>
            </a:r>
          </a:p>
          <a:p>
            <a:pPr marL="0" indent="0">
              <a:lnSpc>
                <a:spcPct val="120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C. Tạo độ pH thấp làm tương không bị thối.				D. Làm cho tương có màu vàng như màu của nấm mốc.</a:t>
            </a:r>
          </a:p>
          <a:p>
            <a:pPr marL="0" indent="0">
              <a:lnSpc>
                <a:spcPct val="120000"/>
              </a:lnSpc>
              <a:spcAft>
                <a:spcPts val="800"/>
              </a:spcAft>
              <a:buNone/>
            </a:pPr>
            <a:r>
              <a:rPr lang="en-US" sz="1800" b="1">
                <a:effectLst/>
                <a:latin typeface="Arial" panose="020B0604020202020204" pitchFamily="34" charset="0"/>
                <a:ea typeface="Calibri" panose="020F0502020204030204" pitchFamily="34" charset="0"/>
                <a:cs typeface="Arial" panose="020B0604020202020204" pitchFamily="34" charset="0"/>
              </a:rPr>
              <a:t>Câu 8. Chế phẩm </a:t>
            </a:r>
            <a:r>
              <a:rPr lang="en-US" sz="1800" b="1" i="1">
                <a:effectLst/>
                <a:latin typeface="Arial" panose="020B0604020202020204" pitchFamily="34" charset="0"/>
                <a:ea typeface="Calibri" panose="020F0502020204030204" pitchFamily="34" charset="0"/>
                <a:cs typeface="Arial" panose="020B0604020202020204" pitchFamily="34" charset="0"/>
              </a:rPr>
              <a:t>Bacillus thuringiensis</a:t>
            </a:r>
            <a:r>
              <a:rPr lang="en-US" sz="1800" b="1">
                <a:effectLst/>
                <a:latin typeface="Arial" panose="020B0604020202020204" pitchFamily="34" charset="0"/>
                <a:ea typeface="Calibri" panose="020F0502020204030204" pitchFamily="34" charset="0"/>
                <a:cs typeface="Arial" panose="020B0604020202020204" pitchFamily="34" charset="0"/>
              </a:rPr>
              <a:t> diệt côn trùng gây hại bằng cách nào?</a:t>
            </a:r>
          </a:p>
          <a:p>
            <a:pPr marL="0" indent="0">
              <a:lnSpc>
                <a:spcPct val="120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A. Vi khuẩn </a:t>
            </a:r>
            <a:r>
              <a:rPr lang="en-US" sz="1800" i="1">
                <a:effectLst/>
                <a:latin typeface="Arial" panose="020B0604020202020204" pitchFamily="34" charset="0"/>
                <a:ea typeface="Calibri" panose="020F0502020204030204" pitchFamily="34" charset="0"/>
                <a:cs typeface="Arial" panose="020B0604020202020204" pitchFamily="34" charset="0"/>
              </a:rPr>
              <a:t>Bacillus thuringiensis</a:t>
            </a:r>
            <a:r>
              <a:rPr lang="en-US" sz="1800">
                <a:effectLst/>
                <a:latin typeface="Arial" panose="020B0604020202020204" pitchFamily="34" charset="0"/>
                <a:ea typeface="Calibri" panose="020F0502020204030204" pitchFamily="34" charset="0"/>
                <a:cs typeface="Arial" panose="020B0604020202020204" pitchFamily="34" charset="0"/>
              </a:rPr>
              <a:t> kí sinh và làm chết côn trùng.</a:t>
            </a:r>
          </a:p>
          <a:p>
            <a:pPr marL="0" indent="0">
              <a:lnSpc>
                <a:spcPct val="120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B. Các chất độc do vi khuẩn </a:t>
            </a:r>
            <a:r>
              <a:rPr lang="en-US" sz="1800" i="1">
                <a:effectLst/>
                <a:latin typeface="Arial" panose="020B0604020202020204" pitchFamily="34" charset="0"/>
                <a:ea typeface="Calibri" panose="020F0502020204030204" pitchFamily="34" charset="0"/>
                <a:cs typeface="Arial" panose="020B0604020202020204" pitchFamily="34" charset="0"/>
              </a:rPr>
              <a:t>Bacillus thuringiensis </a:t>
            </a:r>
            <a:r>
              <a:rPr lang="en-US" sz="1800">
                <a:effectLst/>
                <a:latin typeface="Arial" panose="020B0604020202020204" pitchFamily="34" charset="0"/>
                <a:ea typeface="Calibri" panose="020F0502020204030204" pitchFamily="34" charset="0"/>
                <a:cs typeface="Arial" panose="020B0604020202020204" pitchFamily="34" charset="0"/>
              </a:rPr>
              <a:t>tạo ra có khả năng diệt côn trùng.</a:t>
            </a:r>
          </a:p>
          <a:p>
            <a:pPr marL="0" indent="0">
              <a:lnSpc>
                <a:spcPct val="120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C. Vi khuẩn </a:t>
            </a:r>
            <a:r>
              <a:rPr lang="en-US" sz="1800" i="1">
                <a:effectLst/>
                <a:latin typeface="Arial" panose="020B0604020202020204" pitchFamily="34" charset="0"/>
                <a:ea typeface="Calibri" panose="020F0502020204030204" pitchFamily="34" charset="0"/>
                <a:cs typeface="Arial" panose="020B0604020202020204" pitchFamily="34" charset="0"/>
              </a:rPr>
              <a:t>Bacillus thuringiensis</a:t>
            </a:r>
            <a:r>
              <a:rPr lang="en-US" sz="1800">
                <a:effectLst/>
                <a:latin typeface="Arial" panose="020B0604020202020204" pitchFamily="34" charset="0"/>
                <a:ea typeface="Calibri" panose="020F0502020204030204" pitchFamily="34" charset="0"/>
                <a:cs typeface="Arial" panose="020B0604020202020204" pitchFamily="34" charset="0"/>
              </a:rPr>
              <a:t> ức chế quá trình sinh sản của côn trùng.</a:t>
            </a:r>
          </a:p>
          <a:p>
            <a:pPr marL="0" indent="0">
              <a:lnSpc>
                <a:spcPct val="120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D. Các enzyme do vi khuẩn </a:t>
            </a:r>
            <a:r>
              <a:rPr lang="en-US" sz="1800" i="1">
                <a:effectLst/>
                <a:latin typeface="Arial" panose="020B0604020202020204" pitchFamily="34" charset="0"/>
                <a:ea typeface="Calibri" panose="020F0502020204030204" pitchFamily="34" charset="0"/>
                <a:cs typeface="Arial" panose="020B0604020202020204" pitchFamily="34" charset="0"/>
              </a:rPr>
              <a:t>Bacillus thuringiensis</a:t>
            </a:r>
            <a:r>
              <a:rPr lang="en-US" sz="1800">
                <a:effectLst/>
                <a:latin typeface="Arial" panose="020B0604020202020204" pitchFamily="34" charset="0"/>
                <a:ea typeface="Calibri" panose="020F0502020204030204" pitchFamily="34" charset="0"/>
                <a:cs typeface="Arial" panose="020B0604020202020204" pitchFamily="34" charset="0"/>
              </a:rPr>
              <a:t> tạo ra có khả năng phá vỡ màng tế bào của côn trùng.</a:t>
            </a:r>
          </a:p>
          <a:p>
            <a:pPr marL="0" indent="0">
              <a:lnSpc>
                <a:spcPct val="120000"/>
              </a:lnSpc>
              <a:spcAft>
                <a:spcPts val="800"/>
              </a:spcAft>
              <a:buNone/>
            </a:pPr>
            <a:r>
              <a:rPr lang="en-US" sz="1800" b="1">
                <a:effectLst/>
                <a:latin typeface="Arial" panose="020B0604020202020204" pitchFamily="34" charset="0"/>
                <a:ea typeface="Calibri" panose="020F0502020204030204" pitchFamily="34" charset="0"/>
                <a:cs typeface="Arial" panose="020B0604020202020204" pitchFamily="34" charset="0"/>
              </a:rPr>
              <a:t>Câu 9. Những phương pháp xử lí nào sau đây cần oxygen trong quá trình thực hiện?</a:t>
            </a:r>
          </a:p>
          <a:p>
            <a:pPr marL="0" indent="0">
              <a:lnSpc>
                <a:spcPct val="120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(1) Xử lí bằng bùn hoạt tính. 				(2) Xử lí bằng bể UASB.</a:t>
            </a:r>
          </a:p>
          <a:p>
            <a:pPr marL="0" indent="0">
              <a:lnSpc>
                <a:spcPct val="120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(3) Xử lí bằng bể phản ứng theo mẻ.		(4) Xử lí bằng đĩa quay sinh học.	(5) Xử lí lọc trên giá mang hữu cơ.</a:t>
            </a:r>
          </a:p>
          <a:p>
            <a:pPr marL="0" indent="0">
              <a:lnSpc>
                <a:spcPct val="120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A. (1), (2), (4).			B. (1), (3), (4).		C. (2), (3), (4).			D. (2), (4), (5).</a:t>
            </a:r>
          </a:p>
          <a:p>
            <a:pPr marL="0" indent="0">
              <a:lnSpc>
                <a:spcPct val="120000"/>
              </a:lnSpc>
              <a:spcAft>
                <a:spcPts val="800"/>
              </a:spcAft>
              <a:buNone/>
            </a:pPr>
            <a:endParaRPr lang="en-US" sz="1800">
              <a:effectLst/>
              <a:latin typeface="Arial" panose="020B0604020202020204" pitchFamily="34" charset="0"/>
              <a:ea typeface="Calibri" panose="020F0502020204030204" pitchFamily="34" charset="0"/>
              <a:cs typeface="Arial" panose="020B0604020202020204" pitchFamily="34" charset="0"/>
            </a:endParaRPr>
          </a:p>
          <a:p>
            <a:pPr marL="0" indent="0">
              <a:lnSpc>
                <a:spcPct val="120000"/>
              </a:lnSpc>
              <a:buNone/>
            </a:pPr>
            <a:endParaRPr lang="en-US" sz="180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C67B9227-D6DA-0171-DAAA-33377E4A414E}"/>
              </a:ext>
            </a:extLst>
          </p:cNvPr>
          <p:cNvSpPr txBox="1">
            <a:spLocks/>
          </p:cNvSpPr>
          <p:nvPr/>
        </p:nvSpPr>
        <p:spPr>
          <a:xfrm>
            <a:off x="581192" y="53570"/>
            <a:ext cx="11029616" cy="478058"/>
          </a:xfrm>
          <a:prstGeom prst="rect">
            <a:avLst/>
          </a:prstGeom>
          <a:solidFill>
            <a:srgbClr val="F1C7C2"/>
          </a:solidFill>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a:solidFill>
                  <a:schemeClr val="tx1"/>
                </a:solidFill>
                <a:latin typeface="Arial" panose="020B0604020202020204" pitchFamily="34" charset="0"/>
                <a:cs typeface="Arial" panose="020B0604020202020204" pitchFamily="34" charset="0"/>
              </a:rPr>
              <a:t>CỦNG CỐ BÀI HỌC</a:t>
            </a:r>
          </a:p>
        </p:txBody>
      </p:sp>
      <p:sp>
        <p:nvSpPr>
          <p:cNvPr id="5" name="Decagon 4">
            <a:extLst>
              <a:ext uri="{FF2B5EF4-FFF2-40B4-BE49-F238E27FC236}">
                <a16:creationId xmlns:a16="http://schemas.microsoft.com/office/drawing/2014/main" id="{9F3CE84F-6836-BF0F-D949-F0FC97BAA337}"/>
              </a:ext>
            </a:extLst>
          </p:cNvPr>
          <p:cNvSpPr/>
          <p:nvPr/>
        </p:nvSpPr>
        <p:spPr>
          <a:xfrm>
            <a:off x="63797" y="1296516"/>
            <a:ext cx="489182" cy="468240"/>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a:extLst>
              <a:ext uri="{FF2B5EF4-FFF2-40B4-BE49-F238E27FC236}">
                <a16:creationId xmlns:a16="http://schemas.microsoft.com/office/drawing/2014/main" id="{CB899DE8-C6D7-E2D0-8AB1-D7D7299C54EF}"/>
              </a:ext>
            </a:extLst>
          </p:cNvPr>
          <p:cNvSpPr/>
          <p:nvPr/>
        </p:nvSpPr>
        <p:spPr>
          <a:xfrm>
            <a:off x="42532" y="3277716"/>
            <a:ext cx="489182" cy="468240"/>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ecagon 6">
            <a:extLst>
              <a:ext uri="{FF2B5EF4-FFF2-40B4-BE49-F238E27FC236}">
                <a16:creationId xmlns:a16="http://schemas.microsoft.com/office/drawing/2014/main" id="{D0BDB893-3F79-EBC1-B49F-7E28CD9C1838}"/>
              </a:ext>
            </a:extLst>
          </p:cNvPr>
          <p:cNvSpPr/>
          <p:nvPr/>
        </p:nvSpPr>
        <p:spPr>
          <a:xfrm>
            <a:off x="2803310" y="6155844"/>
            <a:ext cx="489182" cy="468240"/>
          </a:xfrm>
          <a:prstGeom prst="dec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00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1BB56EB9-078F-4952-AC1F-149C7A0AE4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807A57-87F8-1382-FF2E-28806BA13ABE}"/>
              </a:ext>
            </a:extLst>
          </p:cNvPr>
          <p:cNvSpPr>
            <a:spLocks noGrp="1"/>
          </p:cNvSpPr>
          <p:nvPr>
            <p:ph type="title"/>
          </p:nvPr>
        </p:nvSpPr>
        <p:spPr>
          <a:xfrm>
            <a:off x="672280" y="944752"/>
            <a:ext cx="3259016" cy="1462692"/>
          </a:xfrm>
        </p:spPr>
        <p:txBody>
          <a:bodyPr>
            <a:normAutofit/>
          </a:bodyPr>
          <a:lstStyle/>
          <a:p>
            <a:pPr algn="ctr"/>
            <a:r>
              <a:rPr lang="en-US" b="1">
                <a:solidFill>
                  <a:schemeClr val="bg1">
                    <a:lumMod val="75000"/>
                    <a:lumOff val="25000"/>
                  </a:schemeClr>
                </a:solidFill>
                <a:latin typeface="Arial" panose="020B0604020202020204" pitchFamily="34" charset="0"/>
                <a:cs typeface="Arial" panose="020B0604020202020204" pitchFamily="34" charset="0"/>
              </a:rPr>
              <a:t>Câu 10. nối nội dung 2 cột sao cho phù hợp</a:t>
            </a:r>
          </a:p>
        </p:txBody>
      </p:sp>
      <p:sp>
        <p:nvSpPr>
          <p:cNvPr id="20" name="Rectangle 10">
            <a:extLst>
              <a:ext uri="{FF2B5EF4-FFF2-40B4-BE49-F238E27FC236}">
                <a16:creationId xmlns:a16="http://schemas.microsoft.com/office/drawing/2014/main" id="{10058680-D07C-4893-B2B7-91543F18AB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2">
            <a:extLst>
              <a:ext uri="{FF2B5EF4-FFF2-40B4-BE49-F238E27FC236}">
                <a16:creationId xmlns:a16="http://schemas.microsoft.com/office/drawing/2014/main" id="{7B42427A-0A1F-4A55-8705-D9179F1E0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Rectangle 14">
            <a:extLst>
              <a:ext uri="{FF2B5EF4-FFF2-40B4-BE49-F238E27FC236}">
                <a16:creationId xmlns:a16="http://schemas.microsoft.com/office/drawing/2014/main" id="{EE54A6FE-D8CB-48A3-900B-053D4EBD3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35" name="Content Placeholder 34" descr="A picture containing LEGO, toy, vector graphics&#10;&#10;Description automatically generated">
            <a:extLst>
              <a:ext uri="{FF2B5EF4-FFF2-40B4-BE49-F238E27FC236}">
                <a16:creationId xmlns:a16="http://schemas.microsoft.com/office/drawing/2014/main" id="{76653795-C902-84E5-7597-07072A546BBD}"/>
              </a:ext>
            </a:extLst>
          </p:cNvPr>
          <p:cNvPicPr>
            <a:picLocks noGrp="1" noChangeAspect="1"/>
          </p:cNvPicPr>
          <p:nvPr>
            <p:ph idx="1"/>
          </p:nvPr>
        </p:nvPicPr>
        <p:blipFill>
          <a:blip r:embed="rId2"/>
          <a:stretch>
            <a:fillRect/>
          </a:stretch>
        </p:blipFill>
        <p:spPr>
          <a:xfrm>
            <a:off x="671513" y="3205087"/>
            <a:ext cx="3124200" cy="2333777"/>
          </a:xfrm>
        </p:spPr>
      </p:pic>
      <p:pic>
        <p:nvPicPr>
          <p:cNvPr id="4" name="Picture 3">
            <a:extLst>
              <a:ext uri="{FF2B5EF4-FFF2-40B4-BE49-F238E27FC236}">
                <a16:creationId xmlns:a16="http://schemas.microsoft.com/office/drawing/2014/main" id="{C7107783-0651-CFCD-B781-6777E27F6AA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1504" b="-1098"/>
          <a:stretch/>
        </p:blipFill>
        <p:spPr bwMode="auto">
          <a:xfrm>
            <a:off x="4193332" y="642455"/>
            <a:ext cx="7503636" cy="6165360"/>
          </a:xfrm>
          <a:prstGeom prst="rect">
            <a:avLst/>
          </a:prstGeom>
          <a:noFill/>
        </p:spPr>
      </p:pic>
      <p:cxnSp>
        <p:nvCxnSpPr>
          <p:cNvPr id="6" name="Straight Arrow Connector 5">
            <a:extLst>
              <a:ext uri="{FF2B5EF4-FFF2-40B4-BE49-F238E27FC236}">
                <a16:creationId xmlns:a16="http://schemas.microsoft.com/office/drawing/2014/main" id="{5D8C82D1-8D5B-A614-08D3-11FF86279CFC}"/>
              </a:ext>
            </a:extLst>
          </p:cNvPr>
          <p:cNvCxnSpPr/>
          <p:nvPr/>
        </p:nvCxnSpPr>
        <p:spPr>
          <a:xfrm>
            <a:off x="6762307" y="1541721"/>
            <a:ext cx="861237" cy="16161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A4E92DB-F57E-99BA-4D7A-9A6C9201DE23}"/>
              </a:ext>
            </a:extLst>
          </p:cNvPr>
          <p:cNvCxnSpPr>
            <a:cxnSpLocks/>
          </p:cNvCxnSpPr>
          <p:nvPr/>
        </p:nvCxnSpPr>
        <p:spPr>
          <a:xfrm>
            <a:off x="6602819" y="2349795"/>
            <a:ext cx="1095153" cy="2604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033A97A-5377-2DB9-D55F-DE8B8339C5AC}"/>
              </a:ext>
            </a:extLst>
          </p:cNvPr>
          <p:cNvCxnSpPr>
            <a:cxnSpLocks/>
          </p:cNvCxnSpPr>
          <p:nvPr/>
        </p:nvCxnSpPr>
        <p:spPr>
          <a:xfrm flipV="1">
            <a:off x="6602819" y="2407444"/>
            <a:ext cx="1169581" cy="9205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4FDD3AC-816C-A3B2-7A08-5ACA09A2970B}"/>
              </a:ext>
            </a:extLst>
          </p:cNvPr>
          <p:cNvCxnSpPr>
            <a:cxnSpLocks/>
          </p:cNvCxnSpPr>
          <p:nvPr/>
        </p:nvCxnSpPr>
        <p:spPr>
          <a:xfrm flipV="1">
            <a:off x="6602819" y="1590509"/>
            <a:ext cx="1169581" cy="25455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C3DCC16-015B-5323-78EB-6459FB2BD53E}"/>
              </a:ext>
            </a:extLst>
          </p:cNvPr>
          <p:cNvCxnSpPr>
            <a:cxnSpLocks/>
          </p:cNvCxnSpPr>
          <p:nvPr/>
        </p:nvCxnSpPr>
        <p:spPr>
          <a:xfrm flipV="1">
            <a:off x="6528391" y="4057136"/>
            <a:ext cx="1244009" cy="8976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E20B99E-D867-0685-D52D-14CBB4B819D9}"/>
              </a:ext>
            </a:extLst>
          </p:cNvPr>
          <p:cNvCxnSpPr>
            <a:cxnSpLocks/>
          </p:cNvCxnSpPr>
          <p:nvPr/>
        </p:nvCxnSpPr>
        <p:spPr>
          <a:xfrm>
            <a:off x="6358270" y="5624497"/>
            <a:ext cx="1586880" cy="7763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DBB762E-C950-480A-2143-10CA0F5F9A4C}"/>
              </a:ext>
            </a:extLst>
          </p:cNvPr>
          <p:cNvCxnSpPr>
            <a:cxnSpLocks/>
          </p:cNvCxnSpPr>
          <p:nvPr/>
        </p:nvCxnSpPr>
        <p:spPr>
          <a:xfrm flipV="1">
            <a:off x="6283842" y="5624497"/>
            <a:ext cx="1488558" cy="7763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1321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1BB56EB9-078F-4952-AC1F-149C7A0AE4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48F8CC-8CC8-6410-C5DD-5DF089DBF1AB}"/>
              </a:ext>
            </a:extLst>
          </p:cNvPr>
          <p:cNvSpPr>
            <a:spLocks noGrp="1"/>
          </p:cNvSpPr>
          <p:nvPr>
            <p:ph type="title"/>
          </p:nvPr>
        </p:nvSpPr>
        <p:spPr>
          <a:xfrm>
            <a:off x="672280" y="944752"/>
            <a:ext cx="4358440" cy="713927"/>
          </a:xfrm>
        </p:spPr>
        <p:txBody>
          <a:bodyPr>
            <a:normAutofit/>
          </a:bodyPr>
          <a:lstStyle/>
          <a:p>
            <a:r>
              <a:rPr lang="en-US" b="1">
                <a:solidFill>
                  <a:schemeClr val="bg1">
                    <a:lumMod val="75000"/>
                    <a:lumOff val="25000"/>
                  </a:schemeClr>
                </a:solidFill>
                <a:latin typeface="Arial" panose="020B0604020202020204" pitchFamily="34" charset="0"/>
                <a:cs typeface="Arial" panose="020B0604020202020204" pitchFamily="34" charset="0"/>
              </a:rPr>
              <a:t>VẬN DỤNG – MỞ RỘNG </a:t>
            </a:r>
          </a:p>
        </p:txBody>
      </p:sp>
      <p:sp>
        <p:nvSpPr>
          <p:cNvPr id="21" name="Rectangle 11">
            <a:extLst>
              <a:ext uri="{FF2B5EF4-FFF2-40B4-BE49-F238E27FC236}">
                <a16:creationId xmlns:a16="http://schemas.microsoft.com/office/drawing/2014/main" id="{10058680-D07C-4893-B2B7-91543F18AB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13">
            <a:extLst>
              <a:ext uri="{FF2B5EF4-FFF2-40B4-BE49-F238E27FC236}">
                <a16:creationId xmlns:a16="http://schemas.microsoft.com/office/drawing/2014/main" id="{7B42427A-0A1F-4A55-8705-D9179F1E0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Rectangle 15">
            <a:extLst>
              <a:ext uri="{FF2B5EF4-FFF2-40B4-BE49-F238E27FC236}">
                <a16:creationId xmlns:a16="http://schemas.microsoft.com/office/drawing/2014/main" id="{EE54A6FE-D8CB-48A3-900B-053D4EBD3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DCB46F1-8F61-7EA2-9517-62BAD87B1971}"/>
              </a:ext>
            </a:extLst>
          </p:cNvPr>
          <p:cNvSpPr>
            <a:spLocks noGrp="1"/>
          </p:cNvSpPr>
          <p:nvPr>
            <p:ph idx="1"/>
          </p:nvPr>
        </p:nvSpPr>
        <p:spPr>
          <a:xfrm>
            <a:off x="446534" y="2578063"/>
            <a:ext cx="4359207" cy="4109318"/>
          </a:xfrm>
          <a:custGeom>
            <a:avLst/>
            <a:gdLst>
              <a:gd name="connsiteX0" fmla="*/ 0 w 11029615"/>
              <a:gd name="connsiteY0" fmla="*/ 0 h 2626261"/>
              <a:gd name="connsiteX1" fmla="*/ 690802 w 11029615"/>
              <a:gd name="connsiteY1" fmla="*/ 0 h 2626261"/>
              <a:gd name="connsiteX2" fmla="*/ 1050716 w 11029615"/>
              <a:gd name="connsiteY2" fmla="*/ 0 h 2626261"/>
              <a:gd name="connsiteX3" fmla="*/ 1741518 w 11029615"/>
              <a:gd name="connsiteY3" fmla="*/ 0 h 2626261"/>
              <a:gd name="connsiteX4" fmla="*/ 2542617 w 11029615"/>
              <a:gd name="connsiteY4" fmla="*/ 0 h 2626261"/>
              <a:gd name="connsiteX5" fmla="*/ 2902530 w 11029615"/>
              <a:gd name="connsiteY5" fmla="*/ 0 h 2626261"/>
              <a:gd name="connsiteX6" fmla="*/ 3703629 w 11029615"/>
              <a:gd name="connsiteY6" fmla="*/ 0 h 2626261"/>
              <a:gd name="connsiteX7" fmla="*/ 4284135 w 11029615"/>
              <a:gd name="connsiteY7" fmla="*/ 0 h 2626261"/>
              <a:gd name="connsiteX8" fmla="*/ 4644048 w 11029615"/>
              <a:gd name="connsiteY8" fmla="*/ 0 h 2626261"/>
              <a:gd name="connsiteX9" fmla="*/ 5003962 w 11029615"/>
              <a:gd name="connsiteY9" fmla="*/ 0 h 2626261"/>
              <a:gd name="connsiteX10" fmla="*/ 5805061 w 11029615"/>
              <a:gd name="connsiteY10" fmla="*/ 0 h 2626261"/>
              <a:gd name="connsiteX11" fmla="*/ 6385567 w 11029615"/>
              <a:gd name="connsiteY11" fmla="*/ 0 h 2626261"/>
              <a:gd name="connsiteX12" fmla="*/ 7186665 w 11029615"/>
              <a:gd name="connsiteY12" fmla="*/ 0 h 2626261"/>
              <a:gd name="connsiteX13" fmla="*/ 7877467 w 11029615"/>
              <a:gd name="connsiteY13" fmla="*/ 0 h 2626261"/>
              <a:gd name="connsiteX14" fmla="*/ 8568269 w 11029615"/>
              <a:gd name="connsiteY14" fmla="*/ 0 h 2626261"/>
              <a:gd name="connsiteX15" fmla="*/ 9038479 w 11029615"/>
              <a:gd name="connsiteY15" fmla="*/ 0 h 2626261"/>
              <a:gd name="connsiteX16" fmla="*/ 9839578 w 11029615"/>
              <a:gd name="connsiteY16" fmla="*/ 0 h 2626261"/>
              <a:gd name="connsiteX17" fmla="*/ 10420084 w 11029615"/>
              <a:gd name="connsiteY17" fmla="*/ 0 h 2626261"/>
              <a:gd name="connsiteX18" fmla="*/ 11029615 w 11029615"/>
              <a:gd name="connsiteY18" fmla="*/ 0 h 2626261"/>
              <a:gd name="connsiteX19" fmla="*/ 11029615 w 11029615"/>
              <a:gd name="connsiteY19" fmla="*/ 577777 h 2626261"/>
              <a:gd name="connsiteX20" fmla="*/ 11029615 w 11029615"/>
              <a:gd name="connsiteY20" fmla="*/ 1076767 h 2626261"/>
              <a:gd name="connsiteX21" fmla="*/ 11029615 w 11029615"/>
              <a:gd name="connsiteY21" fmla="*/ 1602019 h 2626261"/>
              <a:gd name="connsiteX22" fmla="*/ 11029615 w 11029615"/>
              <a:gd name="connsiteY22" fmla="*/ 2101009 h 2626261"/>
              <a:gd name="connsiteX23" fmla="*/ 11029615 w 11029615"/>
              <a:gd name="connsiteY23" fmla="*/ 2626261 h 2626261"/>
              <a:gd name="connsiteX24" fmla="*/ 10338813 w 11029615"/>
              <a:gd name="connsiteY24" fmla="*/ 2626261 h 2626261"/>
              <a:gd name="connsiteX25" fmla="*/ 9758307 w 11029615"/>
              <a:gd name="connsiteY25" fmla="*/ 2626261 h 2626261"/>
              <a:gd name="connsiteX26" fmla="*/ 9508689 w 11029615"/>
              <a:gd name="connsiteY26" fmla="*/ 2626261 h 2626261"/>
              <a:gd name="connsiteX27" fmla="*/ 9259072 w 11029615"/>
              <a:gd name="connsiteY27" fmla="*/ 2626261 h 2626261"/>
              <a:gd name="connsiteX28" fmla="*/ 9009454 w 11029615"/>
              <a:gd name="connsiteY28" fmla="*/ 2626261 h 2626261"/>
              <a:gd name="connsiteX29" fmla="*/ 8649540 w 11029615"/>
              <a:gd name="connsiteY29" fmla="*/ 2626261 h 2626261"/>
              <a:gd name="connsiteX30" fmla="*/ 7848442 w 11029615"/>
              <a:gd name="connsiteY30" fmla="*/ 2626261 h 2626261"/>
              <a:gd name="connsiteX31" fmla="*/ 7598824 w 11029615"/>
              <a:gd name="connsiteY31" fmla="*/ 2626261 h 2626261"/>
              <a:gd name="connsiteX32" fmla="*/ 7018318 w 11029615"/>
              <a:gd name="connsiteY32" fmla="*/ 2626261 h 2626261"/>
              <a:gd name="connsiteX33" fmla="*/ 6548108 w 11029615"/>
              <a:gd name="connsiteY33" fmla="*/ 2626261 h 2626261"/>
              <a:gd name="connsiteX34" fmla="*/ 5747010 w 11029615"/>
              <a:gd name="connsiteY34" fmla="*/ 2626261 h 2626261"/>
              <a:gd name="connsiteX35" fmla="*/ 5387096 w 11029615"/>
              <a:gd name="connsiteY35" fmla="*/ 2626261 h 2626261"/>
              <a:gd name="connsiteX36" fmla="*/ 5027182 w 11029615"/>
              <a:gd name="connsiteY36" fmla="*/ 2626261 h 2626261"/>
              <a:gd name="connsiteX37" fmla="*/ 4336380 w 11029615"/>
              <a:gd name="connsiteY37" fmla="*/ 2626261 h 2626261"/>
              <a:gd name="connsiteX38" fmla="*/ 3976466 w 11029615"/>
              <a:gd name="connsiteY38" fmla="*/ 2626261 h 2626261"/>
              <a:gd name="connsiteX39" fmla="*/ 3285664 w 11029615"/>
              <a:gd name="connsiteY39" fmla="*/ 2626261 h 2626261"/>
              <a:gd name="connsiteX40" fmla="*/ 2484566 w 11029615"/>
              <a:gd name="connsiteY40" fmla="*/ 2626261 h 2626261"/>
              <a:gd name="connsiteX41" fmla="*/ 2014356 w 11029615"/>
              <a:gd name="connsiteY41" fmla="*/ 2626261 h 2626261"/>
              <a:gd name="connsiteX42" fmla="*/ 1764738 w 11029615"/>
              <a:gd name="connsiteY42" fmla="*/ 2626261 h 2626261"/>
              <a:gd name="connsiteX43" fmla="*/ 1294528 w 11029615"/>
              <a:gd name="connsiteY43" fmla="*/ 2626261 h 2626261"/>
              <a:gd name="connsiteX44" fmla="*/ 1044911 w 11029615"/>
              <a:gd name="connsiteY44" fmla="*/ 2626261 h 2626261"/>
              <a:gd name="connsiteX45" fmla="*/ 0 w 11029615"/>
              <a:gd name="connsiteY45" fmla="*/ 2626261 h 2626261"/>
              <a:gd name="connsiteX46" fmla="*/ 0 w 11029615"/>
              <a:gd name="connsiteY46" fmla="*/ 2179797 h 2626261"/>
              <a:gd name="connsiteX47" fmla="*/ 0 w 11029615"/>
              <a:gd name="connsiteY47" fmla="*/ 1628282 h 2626261"/>
              <a:gd name="connsiteX48" fmla="*/ 0 w 11029615"/>
              <a:gd name="connsiteY48" fmla="*/ 1129292 h 2626261"/>
              <a:gd name="connsiteX49" fmla="*/ 0 w 11029615"/>
              <a:gd name="connsiteY49" fmla="*/ 604040 h 2626261"/>
              <a:gd name="connsiteX50" fmla="*/ 0 w 11029615"/>
              <a:gd name="connsiteY50" fmla="*/ 0 h 262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29615" h="2626261" fill="none" extrusionOk="0">
                <a:moveTo>
                  <a:pt x="0" y="0"/>
                </a:moveTo>
                <a:cubicBezTo>
                  <a:pt x="182158" y="-67069"/>
                  <a:pt x="499936" y="56297"/>
                  <a:pt x="690802" y="0"/>
                </a:cubicBezTo>
                <a:cubicBezTo>
                  <a:pt x="881668" y="-56297"/>
                  <a:pt x="894803" y="24096"/>
                  <a:pt x="1050716" y="0"/>
                </a:cubicBezTo>
                <a:cubicBezTo>
                  <a:pt x="1206629" y="-24096"/>
                  <a:pt x="1530764" y="44425"/>
                  <a:pt x="1741518" y="0"/>
                </a:cubicBezTo>
                <a:cubicBezTo>
                  <a:pt x="1952272" y="-44425"/>
                  <a:pt x="2164874" y="18565"/>
                  <a:pt x="2542617" y="0"/>
                </a:cubicBezTo>
                <a:cubicBezTo>
                  <a:pt x="2920360" y="-18565"/>
                  <a:pt x="2778392" y="42959"/>
                  <a:pt x="2902530" y="0"/>
                </a:cubicBezTo>
                <a:cubicBezTo>
                  <a:pt x="3026668" y="-42959"/>
                  <a:pt x="3489264" y="69533"/>
                  <a:pt x="3703629" y="0"/>
                </a:cubicBezTo>
                <a:cubicBezTo>
                  <a:pt x="3917994" y="-69533"/>
                  <a:pt x="4023361" y="42908"/>
                  <a:pt x="4284135" y="0"/>
                </a:cubicBezTo>
                <a:cubicBezTo>
                  <a:pt x="4544909" y="-42908"/>
                  <a:pt x="4470435" y="6399"/>
                  <a:pt x="4644048" y="0"/>
                </a:cubicBezTo>
                <a:cubicBezTo>
                  <a:pt x="4817661" y="-6399"/>
                  <a:pt x="4921629" y="39955"/>
                  <a:pt x="5003962" y="0"/>
                </a:cubicBezTo>
                <a:cubicBezTo>
                  <a:pt x="5086295" y="-39955"/>
                  <a:pt x="5469523" y="56418"/>
                  <a:pt x="5805061" y="0"/>
                </a:cubicBezTo>
                <a:cubicBezTo>
                  <a:pt x="6140599" y="-56418"/>
                  <a:pt x="6179821" y="49904"/>
                  <a:pt x="6385567" y="0"/>
                </a:cubicBezTo>
                <a:cubicBezTo>
                  <a:pt x="6591313" y="-49904"/>
                  <a:pt x="6937651" y="92914"/>
                  <a:pt x="7186665" y="0"/>
                </a:cubicBezTo>
                <a:cubicBezTo>
                  <a:pt x="7435679" y="-92914"/>
                  <a:pt x="7710575" y="10196"/>
                  <a:pt x="7877467" y="0"/>
                </a:cubicBezTo>
                <a:cubicBezTo>
                  <a:pt x="8044359" y="-10196"/>
                  <a:pt x="8253329" y="10673"/>
                  <a:pt x="8568269" y="0"/>
                </a:cubicBezTo>
                <a:cubicBezTo>
                  <a:pt x="8883209" y="-10673"/>
                  <a:pt x="8849932" y="14412"/>
                  <a:pt x="9038479" y="0"/>
                </a:cubicBezTo>
                <a:cubicBezTo>
                  <a:pt x="9227026" y="-14412"/>
                  <a:pt x="9556486" y="90663"/>
                  <a:pt x="9839578" y="0"/>
                </a:cubicBezTo>
                <a:cubicBezTo>
                  <a:pt x="10122670" y="-90663"/>
                  <a:pt x="10223622" y="29239"/>
                  <a:pt x="10420084" y="0"/>
                </a:cubicBezTo>
                <a:cubicBezTo>
                  <a:pt x="10616546" y="-29239"/>
                  <a:pt x="10844160" y="28855"/>
                  <a:pt x="11029615" y="0"/>
                </a:cubicBezTo>
                <a:cubicBezTo>
                  <a:pt x="11052760" y="217341"/>
                  <a:pt x="11021103" y="421890"/>
                  <a:pt x="11029615" y="577777"/>
                </a:cubicBezTo>
                <a:cubicBezTo>
                  <a:pt x="11038127" y="733664"/>
                  <a:pt x="11015345" y="955371"/>
                  <a:pt x="11029615" y="1076767"/>
                </a:cubicBezTo>
                <a:cubicBezTo>
                  <a:pt x="11043885" y="1198163"/>
                  <a:pt x="11026328" y="1446356"/>
                  <a:pt x="11029615" y="1602019"/>
                </a:cubicBezTo>
                <a:cubicBezTo>
                  <a:pt x="11032902" y="1757682"/>
                  <a:pt x="10971452" y="1882224"/>
                  <a:pt x="11029615" y="2101009"/>
                </a:cubicBezTo>
                <a:cubicBezTo>
                  <a:pt x="11087778" y="2319794"/>
                  <a:pt x="11016331" y="2442353"/>
                  <a:pt x="11029615" y="2626261"/>
                </a:cubicBezTo>
                <a:cubicBezTo>
                  <a:pt x="10804906" y="2653061"/>
                  <a:pt x="10602644" y="2596391"/>
                  <a:pt x="10338813" y="2626261"/>
                </a:cubicBezTo>
                <a:cubicBezTo>
                  <a:pt x="10074982" y="2656131"/>
                  <a:pt x="10013287" y="2575746"/>
                  <a:pt x="9758307" y="2626261"/>
                </a:cubicBezTo>
                <a:cubicBezTo>
                  <a:pt x="9503327" y="2676776"/>
                  <a:pt x="9578404" y="2604189"/>
                  <a:pt x="9508689" y="2626261"/>
                </a:cubicBezTo>
                <a:cubicBezTo>
                  <a:pt x="9438974" y="2648333"/>
                  <a:pt x="9368567" y="2603434"/>
                  <a:pt x="9259072" y="2626261"/>
                </a:cubicBezTo>
                <a:cubicBezTo>
                  <a:pt x="9149577" y="2649088"/>
                  <a:pt x="9080321" y="2604276"/>
                  <a:pt x="9009454" y="2626261"/>
                </a:cubicBezTo>
                <a:cubicBezTo>
                  <a:pt x="8938587" y="2648246"/>
                  <a:pt x="8765479" y="2599881"/>
                  <a:pt x="8649540" y="2626261"/>
                </a:cubicBezTo>
                <a:cubicBezTo>
                  <a:pt x="8533601" y="2652641"/>
                  <a:pt x="8223773" y="2612335"/>
                  <a:pt x="7848442" y="2626261"/>
                </a:cubicBezTo>
                <a:cubicBezTo>
                  <a:pt x="7473111" y="2640187"/>
                  <a:pt x="7700413" y="2601039"/>
                  <a:pt x="7598824" y="2626261"/>
                </a:cubicBezTo>
                <a:cubicBezTo>
                  <a:pt x="7497235" y="2651483"/>
                  <a:pt x="7227554" y="2602846"/>
                  <a:pt x="7018318" y="2626261"/>
                </a:cubicBezTo>
                <a:cubicBezTo>
                  <a:pt x="6809082" y="2649676"/>
                  <a:pt x="6675356" y="2597700"/>
                  <a:pt x="6548108" y="2626261"/>
                </a:cubicBezTo>
                <a:cubicBezTo>
                  <a:pt x="6420860" y="2654822"/>
                  <a:pt x="6134215" y="2587981"/>
                  <a:pt x="5747010" y="2626261"/>
                </a:cubicBezTo>
                <a:cubicBezTo>
                  <a:pt x="5359805" y="2664541"/>
                  <a:pt x="5499074" y="2605449"/>
                  <a:pt x="5387096" y="2626261"/>
                </a:cubicBezTo>
                <a:cubicBezTo>
                  <a:pt x="5275118" y="2647073"/>
                  <a:pt x="5179208" y="2606673"/>
                  <a:pt x="5027182" y="2626261"/>
                </a:cubicBezTo>
                <a:cubicBezTo>
                  <a:pt x="4875156" y="2645849"/>
                  <a:pt x="4666075" y="2591549"/>
                  <a:pt x="4336380" y="2626261"/>
                </a:cubicBezTo>
                <a:cubicBezTo>
                  <a:pt x="4006685" y="2660973"/>
                  <a:pt x="4060242" y="2597994"/>
                  <a:pt x="3976466" y="2626261"/>
                </a:cubicBezTo>
                <a:cubicBezTo>
                  <a:pt x="3892690" y="2654528"/>
                  <a:pt x="3464568" y="2621316"/>
                  <a:pt x="3285664" y="2626261"/>
                </a:cubicBezTo>
                <a:cubicBezTo>
                  <a:pt x="3106760" y="2631206"/>
                  <a:pt x="2760820" y="2596994"/>
                  <a:pt x="2484566" y="2626261"/>
                </a:cubicBezTo>
                <a:cubicBezTo>
                  <a:pt x="2208312" y="2655528"/>
                  <a:pt x="2186482" y="2624299"/>
                  <a:pt x="2014356" y="2626261"/>
                </a:cubicBezTo>
                <a:cubicBezTo>
                  <a:pt x="1842230" y="2628223"/>
                  <a:pt x="1873826" y="2603422"/>
                  <a:pt x="1764738" y="2626261"/>
                </a:cubicBezTo>
                <a:cubicBezTo>
                  <a:pt x="1655650" y="2649100"/>
                  <a:pt x="1400729" y="2577575"/>
                  <a:pt x="1294528" y="2626261"/>
                </a:cubicBezTo>
                <a:cubicBezTo>
                  <a:pt x="1188327" y="2674947"/>
                  <a:pt x="1121526" y="2619762"/>
                  <a:pt x="1044911" y="2626261"/>
                </a:cubicBezTo>
                <a:cubicBezTo>
                  <a:pt x="968296" y="2632760"/>
                  <a:pt x="349701" y="2511602"/>
                  <a:pt x="0" y="2626261"/>
                </a:cubicBezTo>
                <a:cubicBezTo>
                  <a:pt x="-49145" y="2519736"/>
                  <a:pt x="19895" y="2317792"/>
                  <a:pt x="0" y="2179797"/>
                </a:cubicBezTo>
                <a:cubicBezTo>
                  <a:pt x="-19895" y="2041802"/>
                  <a:pt x="9789" y="1835129"/>
                  <a:pt x="0" y="1628282"/>
                </a:cubicBezTo>
                <a:cubicBezTo>
                  <a:pt x="-9789" y="1421436"/>
                  <a:pt x="58715" y="1311414"/>
                  <a:pt x="0" y="1129292"/>
                </a:cubicBezTo>
                <a:cubicBezTo>
                  <a:pt x="-58715" y="947170"/>
                  <a:pt x="38095" y="842169"/>
                  <a:pt x="0" y="604040"/>
                </a:cubicBezTo>
                <a:cubicBezTo>
                  <a:pt x="-38095" y="365911"/>
                  <a:pt x="6239" y="144437"/>
                  <a:pt x="0" y="0"/>
                </a:cubicBezTo>
                <a:close/>
              </a:path>
              <a:path w="11029615" h="2626261" stroke="0" extrusionOk="0">
                <a:moveTo>
                  <a:pt x="0" y="0"/>
                </a:moveTo>
                <a:cubicBezTo>
                  <a:pt x="74610" y="-42492"/>
                  <a:pt x="282786" y="34582"/>
                  <a:pt x="359914" y="0"/>
                </a:cubicBezTo>
                <a:cubicBezTo>
                  <a:pt x="437042" y="-34582"/>
                  <a:pt x="712971" y="53880"/>
                  <a:pt x="1050716" y="0"/>
                </a:cubicBezTo>
                <a:cubicBezTo>
                  <a:pt x="1388461" y="-53880"/>
                  <a:pt x="1311617" y="21411"/>
                  <a:pt x="1410630" y="0"/>
                </a:cubicBezTo>
                <a:cubicBezTo>
                  <a:pt x="1509643" y="-21411"/>
                  <a:pt x="1848542" y="19349"/>
                  <a:pt x="2101432" y="0"/>
                </a:cubicBezTo>
                <a:cubicBezTo>
                  <a:pt x="2354322" y="-19349"/>
                  <a:pt x="2375504" y="29045"/>
                  <a:pt x="2461346" y="0"/>
                </a:cubicBezTo>
                <a:cubicBezTo>
                  <a:pt x="2547188" y="-29045"/>
                  <a:pt x="2626866" y="21110"/>
                  <a:pt x="2710963" y="0"/>
                </a:cubicBezTo>
                <a:cubicBezTo>
                  <a:pt x="2795060" y="-21110"/>
                  <a:pt x="3136001" y="25528"/>
                  <a:pt x="3512062" y="0"/>
                </a:cubicBezTo>
                <a:cubicBezTo>
                  <a:pt x="3888123" y="-25528"/>
                  <a:pt x="3797977" y="14734"/>
                  <a:pt x="3982272" y="0"/>
                </a:cubicBezTo>
                <a:cubicBezTo>
                  <a:pt x="4166567" y="-14734"/>
                  <a:pt x="4280097" y="50381"/>
                  <a:pt x="4452481" y="0"/>
                </a:cubicBezTo>
                <a:cubicBezTo>
                  <a:pt x="4624865" y="-50381"/>
                  <a:pt x="4976282" y="25906"/>
                  <a:pt x="5253580" y="0"/>
                </a:cubicBezTo>
                <a:cubicBezTo>
                  <a:pt x="5530878" y="-25906"/>
                  <a:pt x="5454209" y="24798"/>
                  <a:pt x="5613494" y="0"/>
                </a:cubicBezTo>
                <a:cubicBezTo>
                  <a:pt x="5772779" y="-24798"/>
                  <a:pt x="5850809" y="19778"/>
                  <a:pt x="5973407" y="0"/>
                </a:cubicBezTo>
                <a:cubicBezTo>
                  <a:pt x="6096005" y="-19778"/>
                  <a:pt x="6153467" y="16961"/>
                  <a:pt x="6333321" y="0"/>
                </a:cubicBezTo>
                <a:cubicBezTo>
                  <a:pt x="6513175" y="-16961"/>
                  <a:pt x="6581041" y="35821"/>
                  <a:pt x="6693235" y="0"/>
                </a:cubicBezTo>
                <a:cubicBezTo>
                  <a:pt x="6805429" y="-35821"/>
                  <a:pt x="7001632" y="29571"/>
                  <a:pt x="7163445" y="0"/>
                </a:cubicBezTo>
                <a:cubicBezTo>
                  <a:pt x="7325258" y="-29571"/>
                  <a:pt x="7359900" y="23911"/>
                  <a:pt x="7413062" y="0"/>
                </a:cubicBezTo>
                <a:cubicBezTo>
                  <a:pt x="7466224" y="-23911"/>
                  <a:pt x="7643037" y="1826"/>
                  <a:pt x="7772976" y="0"/>
                </a:cubicBezTo>
                <a:cubicBezTo>
                  <a:pt x="7902915" y="-1826"/>
                  <a:pt x="8338259" y="2037"/>
                  <a:pt x="8574074" y="0"/>
                </a:cubicBezTo>
                <a:cubicBezTo>
                  <a:pt x="8809889" y="-2037"/>
                  <a:pt x="8819110" y="28877"/>
                  <a:pt x="8933988" y="0"/>
                </a:cubicBezTo>
                <a:cubicBezTo>
                  <a:pt x="9048866" y="-28877"/>
                  <a:pt x="9070936" y="321"/>
                  <a:pt x="9183606" y="0"/>
                </a:cubicBezTo>
                <a:cubicBezTo>
                  <a:pt x="9296276" y="-321"/>
                  <a:pt x="9467445" y="52345"/>
                  <a:pt x="9653816" y="0"/>
                </a:cubicBezTo>
                <a:cubicBezTo>
                  <a:pt x="9840187" y="-52345"/>
                  <a:pt x="10120248" y="32057"/>
                  <a:pt x="10344618" y="0"/>
                </a:cubicBezTo>
                <a:cubicBezTo>
                  <a:pt x="10568988" y="-32057"/>
                  <a:pt x="10756197" y="80096"/>
                  <a:pt x="11029615" y="0"/>
                </a:cubicBezTo>
                <a:cubicBezTo>
                  <a:pt x="11077202" y="231732"/>
                  <a:pt x="10986962" y="396558"/>
                  <a:pt x="11029615" y="525252"/>
                </a:cubicBezTo>
                <a:cubicBezTo>
                  <a:pt x="11072268" y="653946"/>
                  <a:pt x="10991644" y="928249"/>
                  <a:pt x="11029615" y="1103030"/>
                </a:cubicBezTo>
                <a:cubicBezTo>
                  <a:pt x="11067586" y="1277811"/>
                  <a:pt x="10970305" y="1411103"/>
                  <a:pt x="11029615" y="1654544"/>
                </a:cubicBezTo>
                <a:cubicBezTo>
                  <a:pt x="11088925" y="1897985"/>
                  <a:pt x="11019690" y="2161080"/>
                  <a:pt x="11029615" y="2626261"/>
                </a:cubicBezTo>
                <a:cubicBezTo>
                  <a:pt x="10932730" y="2629048"/>
                  <a:pt x="10666960" y="2592835"/>
                  <a:pt x="10559405" y="2626261"/>
                </a:cubicBezTo>
                <a:cubicBezTo>
                  <a:pt x="10451850" y="2659687"/>
                  <a:pt x="10023058" y="2564684"/>
                  <a:pt x="9868603" y="2626261"/>
                </a:cubicBezTo>
                <a:cubicBezTo>
                  <a:pt x="9714148" y="2687838"/>
                  <a:pt x="9432430" y="2559989"/>
                  <a:pt x="9288097" y="2626261"/>
                </a:cubicBezTo>
                <a:cubicBezTo>
                  <a:pt x="9143764" y="2692533"/>
                  <a:pt x="9121525" y="2601750"/>
                  <a:pt x="9038479" y="2626261"/>
                </a:cubicBezTo>
                <a:cubicBezTo>
                  <a:pt x="8955433" y="2650772"/>
                  <a:pt x="8513668" y="2613311"/>
                  <a:pt x="8347677" y="2626261"/>
                </a:cubicBezTo>
                <a:cubicBezTo>
                  <a:pt x="8181686" y="2639211"/>
                  <a:pt x="7977630" y="2620066"/>
                  <a:pt x="7767171" y="2626261"/>
                </a:cubicBezTo>
                <a:cubicBezTo>
                  <a:pt x="7556712" y="2632456"/>
                  <a:pt x="7449085" y="2608778"/>
                  <a:pt x="7296961" y="2626261"/>
                </a:cubicBezTo>
                <a:cubicBezTo>
                  <a:pt x="7144837" y="2643744"/>
                  <a:pt x="7115750" y="2606113"/>
                  <a:pt x="7047343" y="2626261"/>
                </a:cubicBezTo>
                <a:cubicBezTo>
                  <a:pt x="6978936" y="2646409"/>
                  <a:pt x="6450681" y="2597568"/>
                  <a:pt x="6246245" y="2626261"/>
                </a:cubicBezTo>
                <a:cubicBezTo>
                  <a:pt x="6041809" y="2654954"/>
                  <a:pt x="5944424" y="2582324"/>
                  <a:pt x="5776035" y="2626261"/>
                </a:cubicBezTo>
                <a:cubicBezTo>
                  <a:pt x="5607646" y="2670198"/>
                  <a:pt x="5359842" y="2569958"/>
                  <a:pt x="5085233" y="2626261"/>
                </a:cubicBezTo>
                <a:cubicBezTo>
                  <a:pt x="4810624" y="2682564"/>
                  <a:pt x="4521405" y="2564237"/>
                  <a:pt x="4284135" y="2626261"/>
                </a:cubicBezTo>
                <a:cubicBezTo>
                  <a:pt x="4046865" y="2688285"/>
                  <a:pt x="3881101" y="2579299"/>
                  <a:pt x="3703629" y="2626261"/>
                </a:cubicBezTo>
                <a:cubicBezTo>
                  <a:pt x="3526157" y="2673223"/>
                  <a:pt x="3320535" y="2602081"/>
                  <a:pt x="3123123" y="2626261"/>
                </a:cubicBezTo>
                <a:cubicBezTo>
                  <a:pt x="2925711" y="2650441"/>
                  <a:pt x="2811073" y="2625682"/>
                  <a:pt x="2652913" y="2626261"/>
                </a:cubicBezTo>
                <a:cubicBezTo>
                  <a:pt x="2494753" y="2626840"/>
                  <a:pt x="2453596" y="2597964"/>
                  <a:pt x="2403295" y="2626261"/>
                </a:cubicBezTo>
                <a:cubicBezTo>
                  <a:pt x="2352994" y="2654558"/>
                  <a:pt x="2228656" y="2597283"/>
                  <a:pt x="2153677" y="2626261"/>
                </a:cubicBezTo>
                <a:cubicBezTo>
                  <a:pt x="2078698" y="2655239"/>
                  <a:pt x="1772318" y="2602166"/>
                  <a:pt x="1573171" y="2626261"/>
                </a:cubicBezTo>
                <a:cubicBezTo>
                  <a:pt x="1374024" y="2650356"/>
                  <a:pt x="1148977" y="2619913"/>
                  <a:pt x="992665" y="2626261"/>
                </a:cubicBezTo>
                <a:cubicBezTo>
                  <a:pt x="836353" y="2632609"/>
                  <a:pt x="860219" y="2606584"/>
                  <a:pt x="743048" y="2626261"/>
                </a:cubicBezTo>
                <a:cubicBezTo>
                  <a:pt x="625877" y="2645938"/>
                  <a:pt x="557697" y="2617983"/>
                  <a:pt x="493430" y="2626261"/>
                </a:cubicBezTo>
                <a:cubicBezTo>
                  <a:pt x="429163" y="2634539"/>
                  <a:pt x="100907" y="2597260"/>
                  <a:pt x="0" y="2626261"/>
                </a:cubicBezTo>
                <a:cubicBezTo>
                  <a:pt x="-14104" y="2436671"/>
                  <a:pt x="41697" y="2272245"/>
                  <a:pt x="0" y="2074746"/>
                </a:cubicBezTo>
                <a:cubicBezTo>
                  <a:pt x="-41697" y="1877247"/>
                  <a:pt x="43761" y="1693214"/>
                  <a:pt x="0" y="1575757"/>
                </a:cubicBezTo>
                <a:cubicBezTo>
                  <a:pt x="-43761" y="1458300"/>
                  <a:pt x="6665" y="1328266"/>
                  <a:pt x="0" y="1129292"/>
                </a:cubicBezTo>
                <a:cubicBezTo>
                  <a:pt x="-6665" y="930318"/>
                  <a:pt x="2427" y="781323"/>
                  <a:pt x="0" y="630303"/>
                </a:cubicBezTo>
                <a:cubicBezTo>
                  <a:pt x="-2427" y="479283"/>
                  <a:pt x="26130" y="284336"/>
                  <a:pt x="0" y="0"/>
                </a:cubicBezTo>
                <a:close/>
              </a:path>
            </a:pathLst>
          </a:custGeom>
        </p:spPr>
        <p:txBody>
          <a:bodyPr anchor="t">
            <a:normAutofit fontScale="92500"/>
          </a:bodyPr>
          <a:lstStyle/>
          <a:p>
            <a:pPr algn="just">
              <a:lnSpc>
                <a:spcPct val="100000"/>
              </a:lnSpc>
            </a:pPr>
            <a:r>
              <a:rPr lang="en-US" sz="2400">
                <a:solidFill>
                  <a:schemeClr val="bg1">
                    <a:lumMod val="75000"/>
                    <a:lumOff val="25000"/>
                  </a:schemeClr>
                </a:solidFill>
                <a:latin typeface="Arial" panose="020B0604020202020204" pitchFamily="34" charset="0"/>
                <a:cs typeface="Arial" panose="020B0604020202020204" pitchFamily="34" charset="0"/>
              </a:rPr>
              <a:t>Bài 1. Hãy liệt kê các sản phẩm có ứng dụng vi sinh vật trong bảo vệ môi trường.</a:t>
            </a:r>
          </a:p>
          <a:p>
            <a:pPr algn="just">
              <a:lnSpc>
                <a:spcPct val="100000"/>
              </a:lnSpc>
            </a:pPr>
            <a:r>
              <a:rPr lang="en-US" sz="2400">
                <a:solidFill>
                  <a:schemeClr val="bg1">
                    <a:lumMod val="75000"/>
                    <a:lumOff val="25000"/>
                  </a:schemeClr>
                </a:solidFill>
                <a:latin typeface="Arial" panose="020B0604020202020204" pitchFamily="34" charset="0"/>
                <a:cs typeface="Arial" panose="020B0604020202020204" pitchFamily="34" charset="0"/>
              </a:rPr>
              <a:t>Bài 2. Tìm hiểu và nêu thực trạng sử dụng thuốc trừ sâu, phân bón hóa học ở địa phương. Từ đó hãy đề xuất các biện pháp giúp người dân địa phương chuyển sang sử dụng thuốc trừ sâu sinh học và phân bón vi sinh.</a:t>
            </a:r>
          </a:p>
        </p:txBody>
      </p:sp>
      <p:pic>
        <p:nvPicPr>
          <p:cNvPr id="5" name="Picture 4" descr="Diagram&#10;&#10;Description automatically generated">
            <a:extLst>
              <a:ext uri="{FF2B5EF4-FFF2-40B4-BE49-F238E27FC236}">
                <a16:creationId xmlns:a16="http://schemas.microsoft.com/office/drawing/2014/main" id="{25A2FB43-7DF3-C954-7958-DBD6EFD25221}"/>
              </a:ext>
            </a:extLst>
          </p:cNvPr>
          <p:cNvPicPr>
            <a:picLocks noChangeAspect="1"/>
          </p:cNvPicPr>
          <p:nvPr/>
        </p:nvPicPr>
        <p:blipFill rotWithShape="1">
          <a:blip r:embed="rId2"/>
          <a:srcRect t="4332"/>
          <a:stretch/>
        </p:blipFill>
        <p:spPr>
          <a:xfrm>
            <a:off x="5030720" y="548641"/>
            <a:ext cx="7069303" cy="6763002"/>
          </a:xfrm>
          <a:prstGeom prst="rect">
            <a:avLst/>
          </a:prstGeom>
        </p:spPr>
      </p:pic>
    </p:spTree>
    <p:extLst>
      <p:ext uri="{BB962C8B-B14F-4D97-AF65-F5344CB8AC3E}">
        <p14:creationId xmlns:p14="http://schemas.microsoft.com/office/powerpoint/2010/main" val="323299414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1C24-950D-E5C9-0A89-158A22571A6E}"/>
              </a:ext>
            </a:extLst>
          </p:cNvPr>
          <p:cNvSpPr>
            <a:spLocks noGrp="1"/>
          </p:cNvSpPr>
          <p:nvPr>
            <p:ph type="title"/>
          </p:nvPr>
        </p:nvSpPr>
        <p:spPr>
          <a:xfrm>
            <a:off x="368541" y="-701342"/>
            <a:ext cx="11029616" cy="1188720"/>
          </a:xfrm>
        </p:spPr>
        <p:txBody>
          <a:bodyPr/>
          <a:lstStyle/>
          <a:p>
            <a:r>
              <a:rPr lang="en-US" b="1">
                <a:latin typeface="Tahoma" panose="020B0604030504040204" pitchFamily="34" charset="0"/>
                <a:ea typeface="Tahoma" panose="020B0604030504040204" pitchFamily="34" charset="0"/>
                <a:cs typeface="Tahoma" panose="020B0604030504040204" pitchFamily="34" charset="0"/>
              </a:rPr>
              <a:t>KHỞI ĐỘNG</a:t>
            </a:r>
          </a:p>
        </p:txBody>
      </p:sp>
      <p:sp>
        <p:nvSpPr>
          <p:cNvPr id="3" name="Content Placeholder 2">
            <a:extLst>
              <a:ext uri="{FF2B5EF4-FFF2-40B4-BE49-F238E27FC236}">
                <a16:creationId xmlns:a16="http://schemas.microsoft.com/office/drawing/2014/main" id="{36C6E7E2-0C6F-2F7D-30ED-997ABFC50EA7}"/>
              </a:ext>
            </a:extLst>
          </p:cNvPr>
          <p:cNvSpPr>
            <a:spLocks noGrp="1"/>
          </p:cNvSpPr>
          <p:nvPr>
            <p:ph idx="1"/>
          </p:nvPr>
        </p:nvSpPr>
        <p:spPr>
          <a:xfrm>
            <a:off x="278192" y="675133"/>
            <a:ext cx="11635616" cy="1959835"/>
          </a:xfrm>
          <a:custGeom>
            <a:avLst/>
            <a:gdLst>
              <a:gd name="connsiteX0" fmla="*/ 0 w 11635616"/>
              <a:gd name="connsiteY0" fmla="*/ 0 h 1959835"/>
              <a:gd name="connsiteX1" fmla="*/ 800804 w 11635616"/>
              <a:gd name="connsiteY1" fmla="*/ 0 h 1959835"/>
              <a:gd name="connsiteX2" fmla="*/ 1252540 w 11635616"/>
              <a:gd name="connsiteY2" fmla="*/ 0 h 1959835"/>
              <a:gd name="connsiteX3" fmla="*/ 1936988 w 11635616"/>
              <a:gd name="connsiteY3" fmla="*/ 0 h 1959835"/>
              <a:gd name="connsiteX4" fmla="*/ 2737792 w 11635616"/>
              <a:gd name="connsiteY4" fmla="*/ 0 h 1959835"/>
              <a:gd name="connsiteX5" fmla="*/ 3073172 w 11635616"/>
              <a:gd name="connsiteY5" fmla="*/ 0 h 1959835"/>
              <a:gd name="connsiteX6" fmla="*/ 3524907 w 11635616"/>
              <a:gd name="connsiteY6" fmla="*/ 0 h 1959835"/>
              <a:gd name="connsiteX7" fmla="*/ 3976643 w 11635616"/>
              <a:gd name="connsiteY7" fmla="*/ 0 h 1959835"/>
              <a:gd name="connsiteX8" fmla="*/ 4777447 w 11635616"/>
              <a:gd name="connsiteY8" fmla="*/ 0 h 1959835"/>
              <a:gd name="connsiteX9" fmla="*/ 5461895 w 11635616"/>
              <a:gd name="connsiteY9" fmla="*/ 0 h 1959835"/>
              <a:gd name="connsiteX10" fmla="*/ 6029987 w 11635616"/>
              <a:gd name="connsiteY10" fmla="*/ 0 h 1959835"/>
              <a:gd name="connsiteX11" fmla="*/ 6830791 w 11635616"/>
              <a:gd name="connsiteY11" fmla="*/ 0 h 1959835"/>
              <a:gd name="connsiteX12" fmla="*/ 7166171 w 11635616"/>
              <a:gd name="connsiteY12" fmla="*/ 0 h 1959835"/>
              <a:gd name="connsiteX13" fmla="*/ 7501550 w 11635616"/>
              <a:gd name="connsiteY13" fmla="*/ 0 h 1959835"/>
              <a:gd name="connsiteX14" fmla="*/ 7953286 w 11635616"/>
              <a:gd name="connsiteY14" fmla="*/ 0 h 1959835"/>
              <a:gd name="connsiteX15" fmla="*/ 8637734 w 11635616"/>
              <a:gd name="connsiteY15" fmla="*/ 0 h 1959835"/>
              <a:gd name="connsiteX16" fmla="*/ 9438538 w 11635616"/>
              <a:gd name="connsiteY16" fmla="*/ 0 h 1959835"/>
              <a:gd name="connsiteX17" fmla="*/ 10239342 w 11635616"/>
              <a:gd name="connsiteY17" fmla="*/ 0 h 1959835"/>
              <a:gd name="connsiteX18" fmla="*/ 11040146 w 11635616"/>
              <a:gd name="connsiteY18" fmla="*/ 0 h 1959835"/>
              <a:gd name="connsiteX19" fmla="*/ 11635616 w 11635616"/>
              <a:gd name="connsiteY19" fmla="*/ 0 h 1959835"/>
              <a:gd name="connsiteX20" fmla="*/ 11635616 w 11635616"/>
              <a:gd name="connsiteY20" fmla="*/ 692475 h 1959835"/>
              <a:gd name="connsiteX21" fmla="*/ 11635616 w 11635616"/>
              <a:gd name="connsiteY21" fmla="*/ 1306557 h 1959835"/>
              <a:gd name="connsiteX22" fmla="*/ 11635616 w 11635616"/>
              <a:gd name="connsiteY22" fmla="*/ 1959835 h 1959835"/>
              <a:gd name="connsiteX23" fmla="*/ 10951168 w 11635616"/>
              <a:gd name="connsiteY23" fmla="*/ 1959835 h 1959835"/>
              <a:gd name="connsiteX24" fmla="*/ 10615788 w 11635616"/>
              <a:gd name="connsiteY24" fmla="*/ 1959835 h 1959835"/>
              <a:gd name="connsiteX25" fmla="*/ 10164053 w 11635616"/>
              <a:gd name="connsiteY25" fmla="*/ 1959835 h 1959835"/>
              <a:gd name="connsiteX26" fmla="*/ 9479605 w 11635616"/>
              <a:gd name="connsiteY26" fmla="*/ 1959835 h 1959835"/>
              <a:gd name="connsiteX27" fmla="*/ 8911513 w 11635616"/>
              <a:gd name="connsiteY27" fmla="*/ 1959835 h 1959835"/>
              <a:gd name="connsiteX28" fmla="*/ 8110709 w 11635616"/>
              <a:gd name="connsiteY28" fmla="*/ 1959835 h 1959835"/>
              <a:gd name="connsiteX29" fmla="*/ 7426261 w 11635616"/>
              <a:gd name="connsiteY29" fmla="*/ 1959835 h 1959835"/>
              <a:gd name="connsiteX30" fmla="*/ 6509100 w 11635616"/>
              <a:gd name="connsiteY30" fmla="*/ 1959835 h 1959835"/>
              <a:gd name="connsiteX31" fmla="*/ 6057365 w 11635616"/>
              <a:gd name="connsiteY31" fmla="*/ 1959835 h 1959835"/>
              <a:gd name="connsiteX32" fmla="*/ 5372917 w 11635616"/>
              <a:gd name="connsiteY32" fmla="*/ 1959835 h 1959835"/>
              <a:gd name="connsiteX33" fmla="*/ 4921181 w 11635616"/>
              <a:gd name="connsiteY33" fmla="*/ 1959835 h 1959835"/>
              <a:gd name="connsiteX34" fmla="*/ 4120377 w 11635616"/>
              <a:gd name="connsiteY34" fmla="*/ 1959835 h 1959835"/>
              <a:gd name="connsiteX35" fmla="*/ 3552285 w 11635616"/>
              <a:gd name="connsiteY35" fmla="*/ 1959835 h 1959835"/>
              <a:gd name="connsiteX36" fmla="*/ 2751481 w 11635616"/>
              <a:gd name="connsiteY36" fmla="*/ 1959835 h 1959835"/>
              <a:gd name="connsiteX37" fmla="*/ 1834321 w 11635616"/>
              <a:gd name="connsiteY37" fmla="*/ 1959835 h 1959835"/>
              <a:gd name="connsiteX38" fmla="*/ 1266229 w 11635616"/>
              <a:gd name="connsiteY38" fmla="*/ 1959835 h 1959835"/>
              <a:gd name="connsiteX39" fmla="*/ 0 w 11635616"/>
              <a:gd name="connsiteY39" fmla="*/ 1959835 h 1959835"/>
              <a:gd name="connsiteX40" fmla="*/ 0 w 11635616"/>
              <a:gd name="connsiteY40" fmla="*/ 1286958 h 1959835"/>
              <a:gd name="connsiteX41" fmla="*/ 0 w 11635616"/>
              <a:gd name="connsiteY41" fmla="*/ 633680 h 1959835"/>
              <a:gd name="connsiteX42" fmla="*/ 0 w 11635616"/>
              <a:gd name="connsiteY42" fmla="*/ 0 h 195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635616" h="1959835" fill="none" extrusionOk="0">
                <a:moveTo>
                  <a:pt x="0" y="0"/>
                </a:moveTo>
                <a:cubicBezTo>
                  <a:pt x="270533" y="5286"/>
                  <a:pt x="499746" y="14862"/>
                  <a:pt x="800804" y="0"/>
                </a:cubicBezTo>
                <a:cubicBezTo>
                  <a:pt x="1101862" y="-14862"/>
                  <a:pt x="1049997" y="-353"/>
                  <a:pt x="1252540" y="0"/>
                </a:cubicBezTo>
                <a:cubicBezTo>
                  <a:pt x="1455083" y="353"/>
                  <a:pt x="1677909" y="-26323"/>
                  <a:pt x="1936988" y="0"/>
                </a:cubicBezTo>
                <a:cubicBezTo>
                  <a:pt x="2196067" y="26323"/>
                  <a:pt x="2437357" y="14405"/>
                  <a:pt x="2737792" y="0"/>
                </a:cubicBezTo>
                <a:cubicBezTo>
                  <a:pt x="3038227" y="-14405"/>
                  <a:pt x="2931103" y="14309"/>
                  <a:pt x="3073172" y="0"/>
                </a:cubicBezTo>
                <a:cubicBezTo>
                  <a:pt x="3215241" y="-14309"/>
                  <a:pt x="3427364" y="-11376"/>
                  <a:pt x="3524907" y="0"/>
                </a:cubicBezTo>
                <a:cubicBezTo>
                  <a:pt x="3622450" y="11376"/>
                  <a:pt x="3806767" y="19826"/>
                  <a:pt x="3976643" y="0"/>
                </a:cubicBezTo>
                <a:cubicBezTo>
                  <a:pt x="4146519" y="-19826"/>
                  <a:pt x="4535075" y="29829"/>
                  <a:pt x="4777447" y="0"/>
                </a:cubicBezTo>
                <a:cubicBezTo>
                  <a:pt x="5019819" y="-29829"/>
                  <a:pt x="5223792" y="-21859"/>
                  <a:pt x="5461895" y="0"/>
                </a:cubicBezTo>
                <a:cubicBezTo>
                  <a:pt x="5699998" y="21859"/>
                  <a:pt x="5827477" y="14922"/>
                  <a:pt x="6029987" y="0"/>
                </a:cubicBezTo>
                <a:cubicBezTo>
                  <a:pt x="6232497" y="-14922"/>
                  <a:pt x="6578449" y="5614"/>
                  <a:pt x="6830791" y="0"/>
                </a:cubicBezTo>
                <a:cubicBezTo>
                  <a:pt x="7083133" y="-5614"/>
                  <a:pt x="7032898" y="1447"/>
                  <a:pt x="7166171" y="0"/>
                </a:cubicBezTo>
                <a:cubicBezTo>
                  <a:pt x="7299444" y="-1447"/>
                  <a:pt x="7429978" y="2594"/>
                  <a:pt x="7501550" y="0"/>
                </a:cubicBezTo>
                <a:cubicBezTo>
                  <a:pt x="7573122" y="-2594"/>
                  <a:pt x="7812129" y="13790"/>
                  <a:pt x="7953286" y="0"/>
                </a:cubicBezTo>
                <a:cubicBezTo>
                  <a:pt x="8094443" y="-13790"/>
                  <a:pt x="8457841" y="24014"/>
                  <a:pt x="8637734" y="0"/>
                </a:cubicBezTo>
                <a:cubicBezTo>
                  <a:pt x="8817627" y="-24014"/>
                  <a:pt x="9195505" y="-5080"/>
                  <a:pt x="9438538" y="0"/>
                </a:cubicBezTo>
                <a:cubicBezTo>
                  <a:pt x="9681571" y="5080"/>
                  <a:pt x="10029530" y="37952"/>
                  <a:pt x="10239342" y="0"/>
                </a:cubicBezTo>
                <a:cubicBezTo>
                  <a:pt x="10449154" y="-37952"/>
                  <a:pt x="10799311" y="9550"/>
                  <a:pt x="11040146" y="0"/>
                </a:cubicBezTo>
                <a:cubicBezTo>
                  <a:pt x="11280981" y="-9550"/>
                  <a:pt x="11436972" y="9439"/>
                  <a:pt x="11635616" y="0"/>
                </a:cubicBezTo>
                <a:cubicBezTo>
                  <a:pt x="11637996" y="278785"/>
                  <a:pt x="11626378" y="370898"/>
                  <a:pt x="11635616" y="692475"/>
                </a:cubicBezTo>
                <a:cubicBezTo>
                  <a:pt x="11644854" y="1014053"/>
                  <a:pt x="11610845" y="1135346"/>
                  <a:pt x="11635616" y="1306557"/>
                </a:cubicBezTo>
                <a:cubicBezTo>
                  <a:pt x="11660387" y="1477768"/>
                  <a:pt x="11636001" y="1812382"/>
                  <a:pt x="11635616" y="1959835"/>
                </a:cubicBezTo>
                <a:cubicBezTo>
                  <a:pt x="11322612" y="1937506"/>
                  <a:pt x="11177668" y="1934538"/>
                  <a:pt x="10951168" y="1959835"/>
                </a:cubicBezTo>
                <a:cubicBezTo>
                  <a:pt x="10724668" y="1985132"/>
                  <a:pt x="10712591" y="1948902"/>
                  <a:pt x="10615788" y="1959835"/>
                </a:cubicBezTo>
                <a:cubicBezTo>
                  <a:pt x="10518985" y="1970768"/>
                  <a:pt x="10260324" y="1965451"/>
                  <a:pt x="10164053" y="1959835"/>
                </a:cubicBezTo>
                <a:cubicBezTo>
                  <a:pt x="10067783" y="1954219"/>
                  <a:pt x="9795483" y="1963394"/>
                  <a:pt x="9479605" y="1959835"/>
                </a:cubicBezTo>
                <a:cubicBezTo>
                  <a:pt x="9163727" y="1956276"/>
                  <a:pt x="9032977" y="1967398"/>
                  <a:pt x="8911513" y="1959835"/>
                </a:cubicBezTo>
                <a:cubicBezTo>
                  <a:pt x="8790049" y="1952272"/>
                  <a:pt x="8368695" y="1983026"/>
                  <a:pt x="8110709" y="1959835"/>
                </a:cubicBezTo>
                <a:cubicBezTo>
                  <a:pt x="7852723" y="1936644"/>
                  <a:pt x="7726282" y="1932688"/>
                  <a:pt x="7426261" y="1959835"/>
                </a:cubicBezTo>
                <a:cubicBezTo>
                  <a:pt x="7126240" y="1986982"/>
                  <a:pt x="6847380" y="1970969"/>
                  <a:pt x="6509100" y="1959835"/>
                </a:cubicBezTo>
                <a:cubicBezTo>
                  <a:pt x="6170820" y="1948701"/>
                  <a:pt x="6181604" y="1964985"/>
                  <a:pt x="6057365" y="1959835"/>
                </a:cubicBezTo>
                <a:cubicBezTo>
                  <a:pt x="5933126" y="1954685"/>
                  <a:pt x="5639538" y="1932332"/>
                  <a:pt x="5372917" y="1959835"/>
                </a:cubicBezTo>
                <a:cubicBezTo>
                  <a:pt x="5106296" y="1987338"/>
                  <a:pt x="5064471" y="1979355"/>
                  <a:pt x="4921181" y="1959835"/>
                </a:cubicBezTo>
                <a:cubicBezTo>
                  <a:pt x="4777891" y="1940315"/>
                  <a:pt x="4366108" y="1919974"/>
                  <a:pt x="4120377" y="1959835"/>
                </a:cubicBezTo>
                <a:cubicBezTo>
                  <a:pt x="3874646" y="1999696"/>
                  <a:pt x="3825427" y="1975274"/>
                  <a:pt x="3552285" y="1959835"/>
                </a:cubicBezTo>
                <a:cubicBezTo>
                  <a:pt x="3279143" y="1944396"/>
                  <a:pt x="3016549" y="1968258"/>
                  <a:pt x="2751481" y="1959835"/>
                </a:cubicBezTo>
                <a:cubicBezTo>
                  <a:pt x="2486413" y="1951412"/>
                  <a:pt x="2077211" y="1945201"/>
                  <a:pt x="1834321" y="1959835"/>
                </a:cubicBezTo>
                <a:cubicBezTo>
                  <a:pt x="1591431" y="1974469"/>
                  <a:pt x="1520619" y="1962108"/>
                  <a:pt x="1266229" y="1959835"/>
                </a:cubicBezTo>
                <a:cubicBezTo>
                  <a:pt x="1011839" y="1957562"/>
                  <a:pt x="478471" y="1983692"/>
                  <a:pt x="0" y="1959835"/>
                </a:cubicBezTo>
                <a:cubicBezTo>
                  <a:pt x="-15817" y="1649591"/>
                  <a:pt x="6653" y="1426267"/>
                  <a:pt x="0" y="1286958"/>
                </a:cubicBezTo>
                <a:cubicBezTo>
                  <a:pt x="-6653" y="1147649"/>
                  <a:pt x="12322" y="851305"/>
                  <a:pt x="0" y="633680"/>
                </a:cubicBezTo>
                <a:cubicBezTo>
                  <a:pt x="-12322" y="416055"/>
                  <a:pt x="19039" y="201024"/>
                  <a:pt x="0" y="0"/>
                </a:cubicBezTo>
                <a:close/>
              </a:path>
              <a:path w="11635616" h="1959835" stroke="0" extrusionOk="0">
                <a:moveTo>
                  <a:pt x="0" y="0"/>
                </a:moveTo>
                <a:cubicBezTo>
                  <a:pt x="322153" y="42544"/>
                  <a:pt x="705715" y="-7913"/>
                  <a:pt x="917160" y="0"/>
                </a:cubicBezTo>
                <a:cubicBezTo>
                  <a:pt x="1128605" y="7913"/>
                  <a:pt x="1462094" y="4002"/>
                  <a:pt x="1601608" y="0"/>
                </a:cubicBezTo>
                <a:cubicBezTo>
                  <a:pt x="1741122" y="-4002"/>
                  <a:pt x="1964924" y="-14962"/>
                  <a:pt x="2286056" y="0"/>
                </a:cubicBezTo>
                <a:cubicBezTo>
                  <a:pt x="2607188" y="14962"/>
                  <a:pt x="2630901" y="3810"/>
                  <a:pt x="2854148" y="0"/>
                </a:cubicBezTo>
                <a:cubicBezTo>
                  <a:pt x="3077395" y="-3810"/>
                  <a:pt x="3445111" y="32535"/>
                  <a:pt x="3654952" y="0"/>
                </a:cubicBezTo>
                <a:cubicBezTo>
                  <a:pt x="3864793" y="-32535"/>
                  <a:pt x="4003936" y="9923"/>
                  <a:pt x="4106688" y="0"/>
                </a:cubicBezTo>
                <a:cubicBezTo>
                  <a:pt x="4209440" y="-9923"/>
                  <a:pt x="4414681" y="21956"/>
                  <a:pt x="4674780" y="0"/>
                </a:cubicBezTo>
                <a:cubicBezTo>
                  <a:pt x="4934879" y="-21956"/>
                  <a:pt x="5245872" y="14426"/>
                  <a:pt x="5475584" y="0"/>
                </a:cubicBezTo>
                <a:cubicBezTo>
                  <a:pt x="5705296" y="-14426"/>
                  <a:pt x="5753587" y="15486"/>
                  <a:pt x="5927320" y="0"/>
                </a:cubicBezTo>
                <a:cubicBezTo>
                  <a:pt x="6101053" y="-15486"/>
                  <a:pt x="6510464" y="21894"/>
                  <a:pt x="6728124" y="0"/>
                </a:cubicBezTo>
                <a:cubicBezTo>
                  <a:pt x="6945784" y="-21894"/>
                  <a:pt x="7084063" y="-12403"/>
                  <a:pt x="7296216" y="0"/>
                </a:cubicBezTo>
                <a:cubicBezTo>
                  <a:pt x="7508369" y="12403"/>
                  <a:pt x="7780121" y="29675"/>
                  <a:pt x="7980664" y="0"/>
                </a:cubicBezTo>
                <a:cubicBezTo>
                  <a:pt x="8181207" y="-29675"/>
                  <a:pt x="8590093" y="4784"/>
                  <a:pt x="8781468" y="0"/>
                </a:cubicBezTo>
                <a:cubicBezTo>
                  <a:pt x="8972843" y="-4784"/>
                  <a:pt x="9327114" y="28029"/>
                  <a:pt x="9465916" y="0"/>
                </a:cubicBezTo>
                <a:cubicBezTo>
                  <a:pt x="9604718" y="-28029"/>
                  <a:pt x="9882032" y="29255"/>
                  <a:pt x="10150364" y="0"/>
                </a:cubicBezTo>
                <a:cubicBezTo>
                  <a:pt x="10418696" y="-29255"/>
                  <a:pt x="10663201" y="8598"/>
                  <a:pt x="10834812" y="0"/>
                </a:cubicBezTo>
                <a:cubicBezTo>
                  <a:pt x="11006423" y="-8598"/>
                  <a:pt x="11468002" y="-35659"/>
                  <a:pt x="11635616" y="0"/>
                </a:cubicBezTo>
                <a:cubicBezTo>
                  <a:pt x="11655396" y="228485"/>
                  <a:pt x="11629392" y="471508"/>
                  <a:pt x="11635616" y="653278"/>
                </a:cubicBezTo>
                <a:cubicBezTo>
                  <a:pt x="11641840" y="835048"/>
                  <a:pt x="11606743" y="1136753"/>
                  <a:pt x="11635616" y="1267360"/>
                </a:cubicBezTo>
                <a:cubicBezTo>
                  <a:pt x="11664489" y="1397967"/>
                  <a:pt x="11660244" y="1803669"/>
                  <a:pt x="11635616" y="1959835"/>
                </a:cubicBezTo>
                <a:cubicBezTo>
                  <a:pt x="11485386" y="1974482"/>
                  <a:pt x="11239318" y="1964536"/>
                  <a:pt x="11067524" y="1959835"/>
                </a:cubicBezTo>
                <a:cubicBezTo>
                  <a:pt x="10895730" y="1955134"/>
                  <a:pt x="10858084" y="1975335"/>
                  <a:pt x="10732145" y="1959835"/>
                </a:cubicBezTo>
                <a:cubicBezTo>
                  <a:pt x="10606206" y="1944335"/>
                  <a:pt x="10219962" y="1931753"/>
                  <a:pt x="10047697" y="1959835"/>
                </a:cubicBezTo>
                <a:cubicBezTo>
                  <a:pt x="9875432" y="1987917"/>
                  <a:pt x="9536643" y="1972491"/>
                  <a:pt x="9363249" y="1959835"/>
                </a:cubicBezTo>
                <a:cubicBezTo>
                  <a:pt x="9189855" y="1947179"/>
                  <a:pt x="9132781" y="1945815"/>
                  <a:pt x="9027869" y="1959835"/>
                </a:cubicBezTo>
                <a:cubicBezTo>
                  <a:pt x="8922957" y="1973855"/>
                  <a:pt x="8641587" y="1988253"/>
                  <a:pt x="8343421" y="1959835"/>
                </a:cubicBezTo>
                <a:cubicBezTo>
                  <a:pt x="8045255" y="1931417"/>
                  <a:pt x="7754795" y="1954632"/>
                  <a:pt x="7542617" y="1959835"/>
                </a:cubicBezTo>
                <a:cubicBezTo>
                  <a:pt x="7330439" y="1965038"/>
                  <a:pt x="7274852" y="1938924"/>
                  <a:pt x="7090881" y="1959835"/>
                </a:cubicBezTo>
                <a:cubicBezTo>
                  <a:pt x="6906910" y="1980746"/>
                  <a:pt x="6571660" y="1952344"/>
                  <a:pt x="6406433" y="1959835"/>
                </a:cubicBezTo>
                <a:cubicBezTo>
                  <a:pt x="6241206" y="1967326"/>
                  <a:pt x="6189617" y="1974700"/>
                  <a:pt x="6071054" y="1959835"/>
                </a:cubicBezTo>
                <a:cubicBezTo>
                  <a:pt x="5952491" y="1944970"/>
                  <a:pt x="5863248" y="1952539"/>
                  <a:pt x="5735674" y="1959835"/>
                </a:cubicBezTo>
                <a:cubicBezTo>
                  <a:pt x="5608100" y="1967131"/>
                  <a:pt x="5314665" y="1979445"/>
                  <a:pt x="4934870" y="1959835"/>
                </a:cubicBezTo>
                <a:cubicBezTo>
                  <a:pt x="4555075" y="1940225"/>
                  <a:pt x="4324035" y="1966915"/>
                  <a:pt x="4134066" y="1959835"/>
                </a:cubicBezTo>
                <a:cubicBezTo>
                  <a:pt x="3944097" y="1952755"/>
                  <a:pt x="3684579" y="1962296"/>
                  <a:pt x="3565974" y="1959835"/>
                </a:cubicBezTo>
                <a:cubicBezTo>
                  <a:pt x="3447369" y="1957374"/>
                  <a:pt x="2970818" y="1919253"/>
                  <a:pt x="2648814" y="1959835"/>
                </a:cubicBezTo>
                <a:cubicBezTo>
                  <a:pt x="2326810" y="2000417"/>
                  <a:pt x="2393813" y="1959722"/>
                  <a:pt x="2197078" y="1959835"/>
                </a:cubicBezTo>
                <a:cubicBezTo>
                  <a:pt x="2000343" y="1959948"/>
                  <a:pt x="1641604" y="1934112"/>
                  <a:pt x="1279918" y="1959835"/>
                </a:cubicBezTo>
                <a:cubicBezTo>
                  <a:pt x="918232" y="1985558"/>
                  <a:pt x="1056408" y="1953059"/>
                  <a:pt x="944538" y="1959835"/>
                </a:cubicBezTo>
                <a:cubicBezTo>
                  <a:pt x="832668" y="1966611"/>
                  <a:pt x="259588" y="2004816"/>
                  <a:pt x="0" y="1959835"/>
                </a:cubicBezTo>
                <a:cubicBezTo>
                  <a:pt x="18540" y="1740599"/>
                  <a:pt x="14908" y="1526003"/>
                  <a:pt x="0" y="1286958"/>
                </a:cubicBezTo>
                <a:cubicBezTo>
                  <a:pt x="-14908" y="1047913"/>
                  <a:pt x="-6269" y="816400"/>
                  <a:pt x="0" y="653278"/>
                </a:cubicBezTo>
                <a:cubicBezTo>
                  <a:pt x="6269" y="490156"/>
                  <a:pt x="16428" y="196216"/>
                  <a:pt x="0" y="0"/>
                </a:cubicBezTo>
                <a:close/>
              </a:path>
            </a:pathLst>
          </a:custGeom>
          <a:solidFill>
            <a:schemeClr val="tx1"/>
          </a:solidFill>
          <a:ln>
            <a:solidFill>
              <a:schemeClr val="tx1"/>
            </a:solidFill>
            <a:extLst>
              <a:ext uri="{C807C97D-BFC1-408E-A445-0C87EB9F89A2}">
                <ask:lineSketchStyleProps xmlns:ask="http://schemas.microsoft.com/office/drawing/2018/sketchyshapes" xmlns="" sd="1894973088">
                  <ask:type>
                    <ask:lineSketchFreehand/>
                  </ask:type>
                </ask:lineSketchStyleProps>
              </a:ext>
            </a:extLst>
          </a:ln>
        </p:spPr>
        <p:txBody>
          <a:bodyPr>
            <a:normAutofit/>
          </a:bodyPr>
          <a:lstStyle/>
          <a:p>
            <a:pPr marL="0" indent="0" algn="just">
              <a:buNone/>
            </a:pPr>
            <a:r>
              <a:rPr lang="vi-VN" sz="2400">
                <a:solidFill>
                  <a:schemeClr val="bg1"/>
                </a:solidFill>
                <a:effectLst/>
                <a:latin typeface="Arial" panose="020B0604020202020204" pitchFamily="34" charset="0"/>
                <a:ea typeface="Calibri" panose="020F0502020204030204" pitchFamily="34" charset="0"/>
                <a:cs typeface="Arial" panose="020B0604020202020204" pitchFamily="34" charset="0"/>
              </a:rPr>
              <a:t>Để bảo quản rau, củ, quả dùng dần vào những tháng trái vụ, hoặc khi thời tiết khắc nghiệt, người nông dân thường dùng biện pháp muối chua (lên men lactic). Em hãy giải thích vì sao khi muối chua, thực phẩm không bị các vi sinh vật khác phân huỷ và có thể bảo quản được lâu hơn?</a:t>
            </a:r>
            <a:endParaRPr lang="en-US" sz="24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186B7D6B-9EA9-54AD-0B58-E8112B7800B1}"/>
              </a:ext>
            </a:extLst>
          </p:cNvPr>
          <p:cNvPicPr>
            <a:picLocks noChangeAspect="1"/>
          </p:cNvPicPr>
          <p:nvPr/>
        </p:nvPicPr>
        <p:blipFill>
          <a:blip r:embed="rId2"/>
          <a:stretch>
            <a:fillRect/>
          </a:stretch>
        </p:blipFill>
        <p:spPr>
          <a:xfrm>
            <a:off x="0" y="3274828"/>
            <a:ext cx="3361660" cy="3361660"/>
          </a:xfrm>
          <a:prstGeom prst="rect">
            <a:avLst/>
          </a:prstGeom>
        </p:spPr>
      </p:pic>
      <p:pic>
        <p:nvPicPr>
          <p:cNvPr id="2052" name="Picture 4" descr="Ăn thực phẩm muối chua dễ gây ung thư dạ dày - Hànộimới">
            <a:extLst>
              <a:ext uri="{FF2B5EF4-FFF2-40B4-BE49-F238E27FC236}">
                <a16:creationId xmlns:a16="http://schemas.microsoft.com/office/drawing/2014/main" id="{2E90BCA2-826D-932D-5B30-F46E9BF37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1324" y="3726934"/>
            <a:ext cx="5510676" cy="3131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273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B8DD2392-397B-48BF-BEFA-EA1FB881CA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ách làm rau củ ngâm chua ngọt – bổ sung lợi khuẩn tự nhiên - Juicy Life">
            <a:extLst>
              <a:ext uri="{FF2B5EF4-FFF2-40B4-BE49-F238E27FC236}">
                <a16:creationId xmlns:a16="http://schemas.microsoft.com/office/drawing/2014/main" id="{55E79A08-40A3-152D-0636-6ABC431994F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6198" b="7925"/>
          <a:stretch/>
        </p:blipFill>
        <p:spPr bwMode="auto">
          <a:xfrm>
            <a:off x="-784445" y="-441251"/>
            <a:ext cx="13760889" cy="77405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AD60DD5-57B6-B22C-E951-1F606CD46F9C}"/>
              </a:ext>
            </a:extLst>
          </p:cNvPr>
          <p:cNvSpPr>
            <a:spLocks noGrp="1"/>
          </p:cNvSpPr>
          <p:nvPr>
            <p:ph idx="1"/>
          </p:nvPr>
        </p:nvSpPr>
        <p:spPr>
          <a:xfrm>
            <a:off x="965199" y="2180496"/>
            <a:ext cx="10261602" cy="3678303"/>
          </a:xfrm>
        </p:spPr>
        <p:txBody>
          <a:bodyPr>
            <a:normAutofit/>
          </a:bodyPr>
          <a:lstStyle/>
          <a:p>
            <a:pPr algn="just">
              <a:spcAft>
                <a:spcPts val="800"/>
              </a:spcAft>
            </a:pPr>
            <a:r>
              <a:rPr lang="vi-VN" sz="2400">
                <a:effectLst/>
                <a:latin typeface="Arial" panose="020B0604020202020204" pitchFamily="34" charset="0"/>
                <a:ea typeface="Calibri" panose="020F0502020204030204" pitchFamily="34" charset="0"/>
                <a:cs typeface="Arial" panose="020B0604020202020204" pitchFamily="34" charset="0"/>
              </a:rPr>
              <a:t>Khi muối chua, thời gian đầu nhờ tỉ lệ muối 5 – 6% trong dung dịch muối chua giúp ức chế các vi sinh vật gây hư hỏng thực phẩm nhưng vẫn đảm bảo cho các vi khuẩn lên men lactic hoạt động tốt.</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vi-VN" sz="2400">
                <a:effectLst/>
                <a:latin typeface="Arial" panose="020B0604020202020204" pitchFamily="34" charset="0"/>
                <a:ea typeface="Calibri" panose="020F0502020204030204" pitchFamily="34" charset="0"/>
                <a:cs typeface="Arial" panose="020B0604020202020204" pitchFamily="34" charset="0"/>
              </a:rPr>
              <a:t>Thời gian sau, khi các vi khuẩn lên men lactic hoạt động mạnh, sinh ra nhiều acid lactic, tạo môi trường có độ pH thấp nên ức chế được các vi sinh vật gây hư hỏng khác.</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0459295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Quần xã sinh vật, trắc nghiệm sinh học lớp 12 2022 | Mytranshop.com – TRANG  CHỦ">
            <a:extLst>
              <a:ext uri="{FF2B5EF4-FFF2-40B4-BE49-F238E27FC236}">
                <a16:creationId xmlns:a16="http://schemas.microsoft.com/office/drawing/2014/main" id="{EBF9F8A8-A655-3DB6-2EB3-D2F6EED92E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34" t="11443" r="7314"/>
          <a:stretch/>
        </p:blipFill>
        <p:spPr bwMode="auto">
          <a:xfrm>
            <a:off x="3068355" y="2227436"/>
            <a:ext cx="5214443" cy="41906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2BA639-858D-3FB1-3D9A-EDB719A1DB0A}"/>
              </a:ext>
            </a:extLst>
          </p:cNvPr>
          <p:cNvSpPr>
            <a:spLocks noGrp="1"/>
          </p:cNvSpPr>
          <p:nvPr>
            <p:ph type="title"/>
          </p:nvPr>
        </p:nvSpPr>
        <p:spPr>
          <a:xfrm>
            <a:off x="326010" y="372547"/>
            <a:ext cx="10987031" cy="1188720"/>
          </a:xfrm>
        </p:spPr>
        <p:txBody>
          <a:bodyPr/>
          <a:lstStyle/>
          <a:p>
            <a:r>
              <a:rPr lang="en-US" b="1">
                <a:latin typeface="Tahoma" panose="020B0604030504040204" pitchFamily="34" charset="0"/>
                <a:ea typeface="Tahoma" panose="020B0604030504040204" pitchFamily="34" charset="0"/>
                <a:cs typeface="Tahoma" panose="020B0604030504040204" pitchFamily="34" charset="0"/>
              </a:rPr>
              <a:t>I. CƠ SỞ KHOA HỌC CỦA VIỆC ỨNG DỤNG VI SINH VẬT TRONG THỰC TIỄN</a:t>
            </a:r>
          </a:p>
        </p:txBody>
      </p:sp>
      <p:pic>
        <p:nvPicPr>
          <p:cNvPr id="5" name="Picture 4" descr="A picture containing text, vector graphics, clipart&#10;&#10;Description automatically generated">
            <a:extLst>
              <a:ext uri="{FF2B5EF4-FFF2-40B4-BE49-F238E27FC236}">
                <a16:creationId xmlns:a16="http://schemas.microsoft.com/office/drawing/2014/main" id="{C6BB3174-647D-4447-1D84-CC2F8D789E51}"/>
              </a:ext>
            </a:extLst>
          </p:cNvPr>
          <p:cNvPicPr>
            <a:picLocks noChangeAspect="1"/>
          </p:cNvPicPr>
          <p:nvPr/>
        </p:nvPicPr>
        <p:blipFill>
          <a:blip r:embed="rId3"/>
          <a:stretch>
            <a:fillRect/>
          </a:stretch>
        </p:blipFill>
        <p:spPr>
          <a:xfrm>
            <a:off x="8282763" y="1907974"/>
            <a:ext cx="3776105" cy="2476134"/>
          </a:xfrm>
          <a:prstGeom prst="rect">
            <a:avLst/>
          </a:prstGeom>
        </p:spPr>
      </p:pic>
      <p:sp>
        <p:nvSpPr>
          <p:cNvPr id="4" name="TextBox 3">
            <a:extLst>
              <a:ext uri="{FF2B5EF4-FFF2-40B4-BE49-F238E27FC236}">
                <a16:creationId xmlns:a16="http://schemas.microsoft.com/office/drawing/2014/main" id="{753D0BE7-89E6-F81D-6B9D-40FA39EEC8DF}"/>
              </a:ext>
            </a:extLst>
          </p:cNvPr>
          <p:cNvSpPr txBox="1"/>
          <p:nvPr/>
        </p:nvSpPr>
        <p:spPr>
          <a:xfrm>
            <a:off x="7775999" y="1099602"/>
            <a:ext cx="4089991" cy="461665"/>
          </a:xfrm>
          <a:prstGeom prst="rect">
            <a:avLst/>
          </a:prstGeom>
          <a:solidFill>
            <a:schemeClr val="accent2"/>
          </a:solidFill>
        </p:spPr>
        <p:txBody>
          <a:bodyPr wrap="square" rtlCol="0">
            <a:spAutoFit/>
          </a:bodyPr>
          <a:lstStyle/>
          <a:p>
            <a:r>
              <a:rPr lang="en-US" sz="2400">
                <a:solidFill>
                  <a:schemeClr val="bg1"/>
                </a:solidFill>
              </a:rPr>
              <a:t>Thảo luận nhóm trong 5 phút</a:t>
            </a:r>
          </a:p>
        </p:txBody>
      </p:sp>
      <p:pic>
        <p:nvPicPr>
          <p:cNvPr id="1026" name="Picture 2" descr="Vi khuẩn E. coli có vai trò gì trong cơ thể và thường gây bệnh gì? | Vinmec">
            <a:extLst>
              <a:ext uri="{FF2B5EF4-FFF2-40B4-BE49-F238E27FC236}">
                <a16:creationId xmlns:a16="http://schemas.microsoft.com/office/drawing/2014/main" id="{A906391B-3FA6-B2B8-D917-6D9C24241B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58" r="5811"/>
          <a:stretch/>
        </p:blipFill>
        <p:spPr bwMode="auto">
          <a:xfrm>
            <a:off x="28486" y="2446008"/>
            <a:ext cx="2742184" cy="22978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ấm ký sinh côn trùng là gì Emi Nhật Bản">
            <a:extLst>
              <a:ext uri="{FF2B5EF4-FFF2-40B4-BE49-F238E27FC236}">
                <a16:creationId xmlns:a16="http://schemas.microsoft.com/office/drawing/2014/main" id="{75AB350D-C2D2-F1F8-56E9-A08B8AA09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86" y="4751779"/>
            <a:ext cx="3127085" cy="17025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ựa vào các thông tin trên, em hãy nêu một số biện pháp để phòng bệnh do vi  khuẩn gây ra ở người. - Hoc24">
            <a:extLst>
              <a:ext uri="{FF2B5EF4-FFF2-40B4-BE49-F238E27FC236}">
                <a16:creationId xmlns:a16="http://schemas.microsoft.com/office/drawing/2014/main" id="{2F53FE3D-9F1A-A925-F6FA-080DE49F34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814" t="37373"/>
          <a:stretch/>
        </p:blipFill>
        <p:spPr bwMode="auto">
          <a:xfrm>
            <a:off x="8282763" y="4768824"/>
            <a:ext cx="3894664" cy="18193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544798-3150-D602-D4C3-3DD1C81E56EB}"/>
              </a:ext>
            </a:extLst>
          </p:cNvPr>
          <p:cNvSpPr txBox="1"/>
          <p:nvPr/>
        </p:nvSpPr>
        <p:spPr>
          <a:xfrm>
            <a:off x="94658" y="4114802"/>
            <a:ext cx="2707875" cy="646331"/>
          </a:xfrm>
          <a:prstGeom prst="rect">
            <a:avLst/>
          </a:prstGeom>
          <a:noFill/>
        </p:spPr>
        <p:txBody>
          <a:bodyPr wrap="square" rtlCol="0">
            <a:spAutoFit/>
          </a:bodyPr>
          <a:lstStyle/>
          <a:p>
            <a:r>
              <a:rPr lang="en-US">
                <a:solidFill>
                  <a:schemeClr val="bg1"/>
                </a:solidFill>
              </a:rPr>
              <a:t>Vi khuẩn E.coli, ở 40</a:t>
            </a:r>
            <a:r>
              <a:rPr lang="en-US" sz="1400">
                <a:solidFill>
                  <a:schemeClr val="bg1"/>
                </a:solidFill>
              </a:rPr>
              <a:t>o</a:t>
            </a:r>
            <a:r>
              <a:rPr lang="en-US">
                <a:solidFill>
                  <a:schemeClr val="bg1"/>
                </a:solidFill>
              </a:rPr>
              <a:t>C cứ 20 phút phân chia 1 lần</a:t>
            </a:r>
          </a:p>
        </p:txBody>
      </p:sp>
      <p:sp>
        <p:nvSpPr>
          <p:cNvPr id="11" name="TextBox 10">
            <a:extLst>
              <a:ext uri="{FF2B5EF4-FFF2-40B4-BE49-F238E27FC236}">
                <a16:creationId xmlns:a16="http://schemas.microsoft.com/office/drawing/2014/main" id="{36E18082-7201-C81D-7B01-8247DB681FB4}"/>
              </a:ext>
            </a:extLst>
          </p:cNvPr>
          <p:cNvSpPr txBox="1"/>
          <p:nvPr/>
        </p:nvSpPr>
        <p:spPr>
          <a:xfrm>
            <a:off x="-15300" y="6195842"/>
            <a:ext cx="3127085" cy="646331"/>
          </a:xfrm>
          <a:prstGeom prst="rect">
            <a:avLst/>
          </a:prstGeom>
          <a:solidFill>
            <a:schemeClr val="tx1"/>
          </a:solidFill>
        </p:spPr>
        <p:txBody>
          <a:bodyPr wrap="square" rtlCol="0">
            <a:spAutoFit/>
          </a:bodyPr>
          <a:lstStyle/>
          <a:p>
            <a:pPr algn="ctr"/>
            <a:r>
              <a:rPr lang="en-US">
                <a:solidFill>
                  <a:schemeClr val="bg1"/>
                </a:solidFill>
              </a:rPr>
              <a:t>Một số loại nấm gây bệnh trên côn trùng gây hại</a:t>
            </a:r>
          </a:p>
        </p:txBody>
      </p:sp>
      <p:sp>
        <p:nvSpPr>
          <p:cNvPr id="12" name="TextBox 11">
            <a:extLst>
              <a:ext uri="{FF2B5EF4-FFF2-40B4-BE49-F238E27FC236}">
                <a16:creationId xmlns:a16="http://schemas.microsoft.com/office/drawing/2014/main" id="{C0DCDCA7-6DAE-2108-1B05-EFD21A04E1F6}"/>
              </a:ext>
            </a:extLst>
          </p:cNvPr>
          <p:cNvSpPr txBox="1"/>
          <p:nvPr/>
        </p:nvSpPr>
        <p:spPr>
          <a:xfrm>
            <a:off x="3325661" y="6382004"/>
            <a:ext cx="4829507" cy="369332"/>
          </a:xfrm>
          <a:prstGeom prst="rect">
            <a:avLst/>
          </a:prstGeom>
          <a:solidFill>
            <a:schemeClr val="tx1"/>
          </a:solidFill>
        </p:spPr>
        <p:txBody>
          <a:bodyPr wrap="square" rtlCol="0">
            <a:spAutoFit/>
          </a:bodyPr>
          <a:lstStyle/>
          <a:p>
            <a:pPr algn="ctr"/>
            <a:r>
              <a:rPr lang="en-US">
                <a:solidFill>
                  <a:schemeClr val="bg1"/>
                </a:solidFill>
              </a:rPr>
              <a:t>Vòng tuần hoàn vật chất trong hệ sinh thái</a:t>
            </a:r>
          </a:p>
        </p:txBody>
      </p:sp>
      <p:sp>
        <p:nvSpPr>
          <p:cNvPr id="3" name="Content Placeholder 2">
            <a:extLst>
              <a:ext uri="{FF2B5EF4-FFF2-40B4-BE49-F238E27FC236}">
                <a16:creationId xmlns:a16="http://schemas.microsoft.com/office/drawing/2014/main" id="{24B86F7A-4F3C-E78B-EDE5-4C0FA2D3A31F}"/>
              </a:ext>
            </a:extLst>
          </p:cNvPr>
          <p:cNvSpPr>
            <a:spLocks noGrp="1"/>
          </p:cNvSpPr>
          <p:nvPr>
            <p:ph idx="1"/>
          </p:nvPr>
        </p:nvSpPr>
        <p:spPr>
          <a:xfrm>
            <a:off x="211620" y="1029281"/>
            <a:ext cx="11420399" cy="1646345"/>
          </a:xfrm>
        </p:spPr>
        <p:txBody>
          <a:bodyPr>
            <a:normAutofit/>
          </a:bodyPr>
          <a:lstStyle/>
          <a:p>
            <a:r>
              <a:rPr lang="vi-VN" sz="2400">
                <a:effectLst/>
                <a:latin typeface="Arial" panose="020B0604020202020204" pitchFamily="34" charset="0"/>
                <a:ea typeface="Calibri" panose="020F0502020204030204" pitchFamily="34" charset="0"/>
                <a:cs typeface="Arial" panose="020B0604020202020204" pitchFamily="34" charset="0"/>
              </a:rPr>
              <a:t>(?) Hãy nêu các đặc điểm có lợi và gây hại của vi sinh vật đối với con người.</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8691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5FD60-3DCC-D31E-224D-B21D6BE0B4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CF0D09-D880-0726-956D-14D66592B3AC}"/>
              </a:ext>
            </a:extLst>
          </p:cNvPr>
          <p:cNvSpPr>
            <a:spLocks noGrp="1"/>
          </p:cNvSpPr>
          <p:nvPr>
            <p:ph idx="1"/>
          </p:nvPr>
        </p:nvSpPr>
        <p:spPr>
          <a:xfrm>
            <a:off x="581192" y="2340864"/>
            <a:ext cx="11327273" cy="3634486"/>
          </a:xfrm>
        </p:spPr>
        <p:txBody>
          <a:bodyPr>
            <a:normAutofit/>
          </a:bodyPr>
          <a:lstStyle/>
          <a:p>
            <a:pPr marL="342900" lvl="0" indent="-342900" algn="just">
              <a:lnSpc>
                <a:spcPct val="107000"/>
              </a:lnSpc>
              <a:spcAft>
                <a:spcPts val="800"/>
              </a:spcAft>
              <a:buSzPts val="1200"/>
              <a:buFont typeface="Verdana" panose="020B0604030504040204" pitchFamily="34" charset="0"/>
              <a:buChar char="–"/>
            </a:pPr>
            <a:r>
              <a:rPr lang="vi-VN" sz="2400" b="1" i="1">
                <a:effectLst/>
                <a:latin typeface="Arial" panose="020B0604020202020204" pitchFamily="34" charset="0"/>
                <a:ea typeface="Verdana" panose="020B0604030504040204" pitchFamily="34" charset="0"/>
                <a:cs typeface="Arial" panose="020B0604020202020204" pitchFamily="34" charset="0"/>
              </a:rPr>
              <a:t>Đặc điểm có lợi:</a:t>
            </a:r>
            <a:endParaRPr lang="en-US" sz="2400" b="1">
              <a:effectLst/>
              <a:latin typeface="Arial" panose="020B0604020202020204" pitchFamily="34" charset="0"/>
              <a:ea typeface="Verdana" panose="020B0604030504040204" pitchFamily="34" charset="0"/>
              <a:cs typeface="Arial" panose="020B0604020202020204" pitchFamily="34" charset="0"/>
            </a:endParaRPr>
          </a:p>
          <a:p>
            <a:pPr algn="just">
              <a:lnSpc>
                <a:spcPct val="107000"/>
              </a:lnSpc>
              <a:spcAft>
                <a:spcPts val="800"/>
              </a:spcAft>
            </a:pPr>
            <a:r>
              <a:rPr lang="vi-VN" sz="2400">
                <a:effectLst/>
                <a:latin typeface="Arial" panose="020B0604020202020204" pitchFamily="34" charset="0"/>
                <a:ea typeface="Calibri" panose="020F0502020204030204" pitchFamily="34" charset="0"/>
                <a:cs typeface="Arial" panose="020B0604020202020204" pitchFamily="34" charset="0"/>
              </a:rPr>
              <a:t>+ Vi sinh vật có khả năng chuyển hoá mạnh, sinh sản nhanh nên sinh khối tăng nhanh. </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vi-VN" sz="2400">
                <a:effectLst/>
                <a:latin typeface="Arial" panose="020B0604020202020204" pitchFamily="34" charset="0"/>
                <a:ea typeface="Calibri" panose="020F0502020204030204" pitchFamily="34" charset="0"/>
                <a:cs typeface="Arial" panose="020B0604020202020204" pitchFamily="34" charset="0"/>
              </a:rPr>
              <a:t>+ Vi sinh vật có khả năng phân giải các chất hữu cơ dư thừa trong môi trường.</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vi-VN" sz="2400">
                <a:effectLst/>
                <a:latin typeface="Arial" panose="020B0604020202020204" pitchFamily="34" charset="0"/>
                <a:ea typeface="Calibri" panose="020F0502020204030204" pitchFamily="34" charset="0"/>
                <a:cs typeface="Arial" panose="020B0604020202020204" pitchFamily="34" charset="0"/>
              </a:rPr>
              <a:t>+ Vi sinh vật có thể gây độc cho các loài thiên địch gây hại mùa màng.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SzPts val="1200"/>
              <a:buFont typeface="Verdana" panose="020B0604030504040204" pitchFamily="34" charset="0"/>
              <a:buChar char="–"/>
            </a:pPr>
            <a:r>
              <a:rPr lang="vi-VN" sz="2400" b="1" i="1">
                <a:effectLst/>
                <a:latin typeface="Arial" panose="020B0604020202020204" pitchFamily="34" charset="0"/>
                <a:ea typeface="Verdana" panose="020B0604030504040204" pitchFamily="34" charset="0"/>
                <a:cs typeface="Arial" panose="020B0604020202020204" pitchFamily="34" charset="0"/>
              </a:rPr>
              <a:t>Đặc điểm gây hại: </a:t>
            </a:r>
            <a:r>
              <a:rPr lang="vi-VN" sz="2400">
                <a:effectLst/>
                <a:latin typeface="Arial" panose="020B0604020202020204" pitchFamily="34" charset="0"/>
                <a:ea typeface="Verdana" panose="020B0604030504040204" pitchFamily="34" charset="0"/>
                <a:cs typeface="Arial" panose="020B0604020202020204" pitchFamily="34" charset="0"/>
              </a:rPr>
              <a:t>Vi sinh vật gây ra nhiều bệnh cho con người, thực vật và động vật.</a:t>
            </a:r>
            <a:endParaRPr lang="en-US" sz="2400">
              <a:effectLst/>
              <a:latin typeface="Arial" panose="020B0604020202020204" pitchFamily="34" charset="0"/>
              <a:ea typeface="Verdana" panose="020B0604030504040204" pitchFamily="34" charset="0"/>
              <a:cs typeface="Arial" panose="020B0604020202020204" pitchFamily="34" charset="0"/>
            </a:endParaRPr>
          </a:p>
        </p:txBody>
      </p:sp>
      <p:sp>
        <p:nvSpPr>
          <p:cNvPr id="4" name="Title 1">
            <a:extLst>
              <a:ext uri="{FF2B5EF4-FFF2-40B4-BE49-F238E27FC236}">
                <a16:creationId xmlns:a16="http://schemas.microsoft.com/office/drawing/2014/main" id="{989274D4-08D5-2AA4-E8BD-840064914C48}"/>
              </a:ext>
            </a:extLst>
          </p:cNvPr>
          <p:cNvSpPr txBox="1">
            <a:spLocks/>
          </p:cNvSpPr>
          <p:nvPr/>
        </p:nvSpPr>
        <p:spPr>
          <a:xfrm>
            <a:off x="326010" y="372547"/>
            <a:ext cx="10987031" cy="1188720"/>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latin typeface="Tahoma" panose="020B0604030504040204" pitchFamily="34" charset="0"/>
                <a:ea typeface="Tahoma" panose="020B0604030504040204" pitchFamily="34" charset="0"/>
                <a:cs typeface="Tahoma" panose="020B0604030504040204" pitchFamily="34" charset="0"/>
              </a:rPr>
              <a:t>I. CƠ SỞ KHOA HỌC CỦA VIỆC ỨNG DỤNG VI SINH VẬT TRONG THỰC TIỄN</a:t>
            </a:r>
          </a:p>
        </p:txBody>
      </p:sp>
    </p:spTree>
    <p:extLst>
      <p:ext uri="{BB962C8B-B14F-4D97-AF65-F5344CB8AC3E}">
        <p14:creationId xmlns:p14="http://schemas.microsoft.com/office/powerpoint/2010/main" val="265785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121554-C09B-697B-7D8F-12AECFB0E642}"/>
              </a:ext>
            </a:extLst>
          </p:cNvPr>
          <p:cNvSpPr>
            <a:spLocks noGrp="1"/>
          </p:cNvSpPr>
          <p:nvPr>
            <p:ph idx="1"/>
          </p:nvPr>
        </p:nvSpPr>
        <p:spPr>
          <a:xfrm>
            <a:off x="581192" y="1561267"/>
            <a:ext cx="11029615" cy="2231136"/>
          </a:xfrm>
          <a:solidFill>
            <a:schemeClr val="accent1">
              <a:lumMod val="20000"/>
              <a:lumOff val="80000"/>
            </a:schemeClr>
          </a:solidFill>
        </p:spPr>
        <p:txBody>
          <a:bodyPr>
            <a:normAutofit/>
          </a:bodyPr>
          <a:lstStyle/>
          <a:p>
            <a:pPr algn="just"/>
            <a:r>
              <a:rPr lang="vi-VN" sz="2400">
                <a:effectLst/>
                <a:latin typeface="Arial" panose="020B0604020202020204" pitchFamily="34" charset="0"/>
                <a:ea typeface="Calibri" panose="020F0502020204030204" pitchFamily="34" charset="0"/>
                <a:cs typeface="Arial" panose="020B0604020202020204" pitchFamily="34" charset="0"/>
              </a:rPr>
              <a:t> </a:t>
            </a:r>
            <a:r>
              <a:rPr lang="en-US" sz="2400">
                <a:effectLst/>
                <a:latin typeface="Arial" panose="020B0604020202020204" pitchFamily="34" charset="0"/>
                <a:ea typeface="Calibri" panose="020F0502020204030204" pitchFamily="34" charset="0"/>
                <a:cs typeface="Arial" panose="020B0604020202020204" pitchFamily="34" charset="0"/>
              </a:rPr>
              <a:t>Thảo luận nhóm: HS </a:t>
            </a:r>
            <a:r>
              <a:rPr lang="vi-VN" sz="2400">
                <a:effectLst/>
                <a:latin typeface="Arial" panose="020B0604020202020204" pitchFamily="34" charset="0"/>
                <a:ea typeface="Calibri" panose="020F0502020204030204" pitchFamily="34" charset="0"/>
                <a:cs typeface="Arial" panose="020B0604020202020204" pitchFamily="34" charset="0"/>
              </a:rPr>
              <a:t>đọc thông tin trong bảng 27.1 </a:t>
            </a:r>
            <a:r>
              <a:rPr lang="en-US" sz="2400">
                <a:latin typeface="Arial" panose="020B0604020202020204" pitchFamily="34" charset="0"/>
                <a:ea typeface="Calibri" panose="020F0502020204030204" pitchFamily="34" charset="0"/>
                <a:cs typeface="Arial" panose="020B0604020202020204" pitchFamily="34" charset="0"/>
              </a:rPr>
              <a:t>và trình bày cơ sở khoa học của việc ứng dụng vi sinh vật trong thực tiễn.</a:t>
            </a:r>
          </a:p>
          <a:p>
            <a:pPr algn="just"/>
            <a:r>
              <a:rPr lang="en-US" sz="2400">
                <a:latin typeface="Arial" panose="020B0604020202020204" pitchFamily="34" charset="0"/>
                <a:cs typeface="Arial" panose="020B0604020202020204" pitchFamily="34" charset="0"/>
              </a:rPr>
              <a:t>Vẽ sơ đồ tư duy vào khổ giấy A3</a:t>
            </a:r>
          </a:p>
          <a:p>
            <a:pPr algn="just"/>
            <a:r>
              <a:rPr lang="en-US" sz="2400">
                <a:latin typeface="Arial" panose="020B0604020202020204" pitchFamily="34" charset="0"/>
                <a:cs typeface="Arial" panose="020B0604020202020204" pitchFamily="34" charset="0"/>
              </a:rPr>
              <a:t>Thời gian: 5 phút</a:t>
            </a:r>
            <a:endParaRPr lang="en-US" sz="200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134B0813-F35C-9C7E-5899-C534B3323D1D}"/>
              </a:ext>
            </a:extLst>
          </p:cNvPr>
          <p:cNvSpPr txBox="1">
            <a:spLocks/>
          </p:cNvSpPr>
          <p:nvPr/>
        </p:nvSpPr>
        <p:spPr>
          <a:xfrm>
            <a:off x="326010" y="372547"/>
            <a:ext cx="10987031" cy="1188720"/>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latin typeface="Tahoma" panose="020B0604030504040204" pitchFamily="34" charset="0"/>
                <a:ea typeface="Tahoma" panose="020B0604030504040204" pitchFamily="34" charset="0"/>
                <a:cs typeface="Tahoma" panose="020B0604030504040204" pitchFamily="34" charset="0"/>
              </a:rPr>
              <a:t>I. CƠ SỞ KHOA HỌC CỦA VIỆC ỨNG DỤNG VI SINH VẬT TRONG THỰC TIỄN</a:t>
            </a:r>
          </a:p>
        </p:txBody>
      </p:sp>
    </p:spTree>
    <p:extLst>
      <p:ext uri="{BB962C8B-B14F-4D97-AF65-F5344CB8AC3E}">
        <p14:creationId xmlns:p14="http://schemas.microsoft.com/office/powerpoint/2010/main" val="316548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8469-EBF9-2650-51BF-12F6A261394A}"/>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EF75D365-614F-271F-EEE3-FA3B48B80A53}"/>
              </a:ext>
            </a:extLst>
          </p:cNvPr>
          <p:cNvGraphicFramePr>
            <a:graphicFrameLocks noGrp="1"/>
          </p:cNvGraphicFramePr>
          <p:nvPr>
            <p:ph idx="1"/>
            <p:extLst>
              <p:ext uri="{D42A27DB-BD31-4B8C-83A1-F6EECF244321}">
                <p14:modId xmlns:p14="http://schemas.microsoft.com/office/powerpoint/2010/main" val="971261268"/>
              </p:ext>
            </p:extLst>
          </p:nvPr>
        </p:nvGraphicFramePr>
        <p:xfrm>
          <a:off x="128588" y="142874"/>
          <a:ext cx="12063412" cy="671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58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graphicEl>
                                              <a:dgm id="{279E3535-2BAA-412C-BCF9-7B3898F1FEF4}"/>
                                            </p:graphicEl>
                                          </p:spTgt>
                                        </p:tgtEl>
                                        <p:attrNameLst>
                                          <p:attrName>style.visibility</p:attrName>
                                        </p:attrNameLst>
                                      </p:cBhvr>
                                      <p:to>
                                        <p:strVal val="visible"/>
                                      </p:to>
                                    </p:set>
                                    <p:animEffect transition="in" filter="barn(inVertical)">
                                      <p:cBhvr>
                                        <p:cTn id="7" dur="500"/>
                                        <p:tgtEl>
                                          <p:spTgt spid="4">
                                            <p:graphicEl>
                                              <a:dgm id="{279E3535-2BAA-412C-BCF9-7B3898F1FEF4}"/>
                                            </p:graphic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graphicEl>
                                              <a:dgm id="{472A5700-5801-4246-BDDD-7A0B04C9EFD4}"/>
                                            </p:graphicEl>
                                          </p:spTgt>
                                        </p:tgtEl>
                                        <p:attrNameLst>
                                          <p:attrName>style.visibility</p:attrName>
                                        </p:attrNameLst>
                                      </p:cBhvr>
                                      <p:to>
                                        <p:strVal val="visible"/>
                                      </p:to>
                                    </p:set>
                                    <p:animEffect transition="in" filter="barn(inVertical)">
                                      <p:cBhvr>
                                        <p:cTn id="10" dur="500"/>
                                        <p:tgtEl>
                                          <p:spTgt spid="4">
                                            <p:graphicEl>
                                              <a:dgm id="{472A5700-5801-4246-BDDD-7A0B04C9EFD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graphicEl>
                                              <a:dgm id="{2E0F2381-2A61-488E-A105-E055107F68B6}"/>
                                            </p:graphicEl>
                                          </p:spTgt>
                                        </p:tgtEl>
                                        <p:attrNameLst>
                                          <p:attrName>style.visibility</p:attrName>
                                        </p:attrNameLst>
                                      </p:cBhvr>
                                      <p:to>
                                        <p:strVal val="visible"/>
                                      </p:to>
                                    </p:set>
                                    <p:animEffect transition="in" filter="barn(inVertical)">
                                      <p:cBhvr>
                                        <p:cTn id="15" dur="500"/>
                                        <p:tgtEl>
                                          <p:spTgt spid="4">
                                            <p:graphicEl>
                                              <a:dgm id="{2E0F2381-2A61-488E-A105-E055107F68B6}"/>
                                            </p:graphic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graphicEl>
                                              <a:dgm id="{D91FA3C9-4911-4DB3-8A86-7A981B5DA2C5}"/>
                                            </p:graphicEl>
                                          </p:spTgt>
                                        </p:tgtEl>
                                        <p:attrNameLst>
                                          <p:attrName>style.visibility</p:attrName>
                                        </p:attrNameLst>
                                      </p:cBhvr>
                                      <p:to>
                                        <p:strVal val="visible"/>
                                      </p:to>
                                    </p:set>
                                    <p:animEffect transition="in" filter="barn(inVertical)">
                                      <p:cBhvr>
                                        <p:cTn id="18" dur="500"/>
                                        <p:tgtEl>
                                          <p:spTgt spid="4">
                                            <p:graphicEl>
                                              <a:dgm id="{D91FA3C9-4911-4DB3-8A86-7A981B5DA2C5}"/>
                                            </p:graphic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graphicEl>
                                              <a:dgm id="{9EB0738A-DC14-436A-A9FB-CEC10E02D38F}"/>
                                            </p:graphicEl>
                                          </p:spTgt>
                                        </p:tgtEl>
                                        <p:attrNameLst>
                                          <p:attrName>style.visibility</p:attrName>
                                        </p:attrNameLst>
                                      </p:cBhvr>
                                      <p:to>
                                        <p:strVal val="visible"/>
                                      </p:to>
                                    </p:set>
                                    <p:animEffect transition="in" filter="barn(inVertical)">
                                      <p:cBhvr>
                                        <p:cTn id="21" dur="500"/>
                                        <p:tgtEl>
                                          <p:spTgt spid="4">
                                            <p:graphicEl>
                                              <a:dgm id="{9EB0738A-DC14-436A-A9FB-CEC10E02D38F}"/>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graphicEl>
                                              <a:dgm id="{847C30FE-5369-432F-A804-C4E459CF8EA5}"/>
                                            </p:graphicEl>
                                          </p:spTgt>
                                        </p:tgtEl>
                                        <p:attrNameLst>
                                          <p:attrName>style.visibility</p:attrName>
                                        </p:attrNameLst>
                                      </p:cBhvr>
                                      <p:to>
                                        <p:strVal val="visible"/>
                                      </p:to>
                                    </p:set>
                                    <p:animEffect transition="in" filter="barn(inVertical)">
                                      <p:cBhvr>
                                        <p:cTn id="26" dur="500"/>
                                        <p:tgtEl>
                                          <p:spTgt spid="4">
                                            <p:graphicEl>
                                              <a:dgm id="{847C30FE-5369-432F-A804-C4E459CF8EA5}"/>
                                            </p:graphic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graphicEl>
                                              <a:dgm id="{3F9FAE23-D438-489B-B2A2-BC620C398E9D}"/>
                                            </p:graphicEl>
                                          </p:spTgt>
                                        </p:tgtEl>
                                        <p:attrNameLst>
                                          <p:attrName>style.visibility</p:attrName>
                                        </p:attrNameLst>
                                      </p:cBhvr>
                                      <p:to>
                                        <p:strVal val="visible"/>
                                      </p:to>
                                    </p:set>
                                    <p:animEffect transition="in" filter="barn(inVertical)">
                                      <p:cBhvr>
                                        <p:cTn id="29" dur="500"/>
                                        <p:tgtEl>
                                          <p:spTgt spid="4">
                                            <p:graphicEl>
                                              <a:dgm id="{3F9FAE23-D438-489B-B2A2-BC620C398E9D}"/>
                                            </p:graphic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
                                            <p:graphicEl>
                                              <a:dgm id="{941A5B49-6D46-45E7-9FCB-1045E36B5D92}"/>
                                            </p:graphicEl>
                                          </p:spTgt>
                                        </p:tgtEl>
                                        <p:attrNameLst>
                                          <p:attrName>style.visibility</p:attrName>
                                        </p:attrNameLst>
                                      </p:cBhvr>
                                      <p:to>
                                        <p:strVal val="visible"/>
                                      </p:to>
                                    </p:set>
                                    <p:animEffect transition="in" filter="barn(inVertical)">
                                      <p:cBhvr>
                                        <p:cTn id="32" dur="500"/>
                                        <p:tgtEl>
                                          <p:spTgt spid="4">
                                            <p:graphicEl>
                                              <a:dgm id="{941A5B49-6D46-45E7-9FCB-1045E36B5D92}"/>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graphicEl>
                                              <a:dgm id="{850E857B-9BA5-4AE8-B5BC-FD7F4C7D6C51}"/>
                                            </p:graphicEl>
                                          </p:spTgt>
                                        </p:tgtEl>
                                        <p:attrNameLst>
                                          <p:attrName>style.visibility</p:attrName>
                                        </p:attrNameLst>
                                      </p:cBhvr>
                                      <p:to>
                                        <p:strVal val="visible"/>
                                      </p:to>
                                    </p:set>
                                    <p:animEffect transition="in" filter="barn(inVertical)">
                                      <p:cBhvr>
                                        <p:cTn id="37" dur="500"/>
                                        <p:tgtEl>
                                          <p:spTgt spid="4">
                                            <p:graphicEl>
                                              <a:dgm id="{850E857B-9BA5-4AE8-B5BC-FD7F4C7D6C51}"/>
                                            </p:graphic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
                                            <p:graphicEl>
                                              <a:dgm id="{D51EBB44-B579-4036-98A5-4C3BDF94EC3A}"/>
                                            </p:graphicEl>
                                          </p:spTgt>
                                        </p:tgtEl>
                                        <p:attrNameLst>
                                          <p:attrName>style.visibility</p:attrName>
                                        </p:attrNameLst>
                                      </p:cBhvr>
                                      <p:to>
                                        <p:strVal val="visible"/>
                                      </p:to>
                                    </p:set>
                                    <p:animEffect transition="in" filter="barn(inVertical)">
                                      <p:cBhvr>
                                        <p:cTn id="40" dur="500"/>
                                        <p:tgtEl>
                                          <p:spTgt spid="4">
                                            <p:graphicEl>
                                              <a:dgm id="{D51EBB44-B579-4036-98A5-4C3BDF94EC3A}"/>
                                            </p:graphic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
                                            <p:graphicEl>
                                              <a:dgm id="{C68DBBC3-1D5B-4DC1-8BAD-443E28EDB75C}"/>
                                            </p:graphicEl>
                                          </p:spTgt>
                                        </p:tgtEl>
                                        <p:attrNameLst>
                                          <p:attrName>style.visibility</p:attrName>
                                        </p:attrNameLst>
                                      </p:cBhvr>
                                      <p:to>
                                        <p:strVal val="visible"/>
                                      </p:to>
                                    </p:set>
                                    <p:animEffect transition="in" filter="barn(inVertical)">
                                      <p:cBhvr>
                                        <p:cTn id="43" dur="500"/>
                                        <p:tgtEl>
                                          <p:spTgt spid="4">
                                            <p:graphicEl>
                                              <a:dgm id="{C68DBBC3-1D5B-4DC1-8BAD-443E28EDB75C}"/>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
                                            <p:graphicEl>
                                              <a:dgm id="{EFD9B391-5A1C-4A62-9774-DF00554B6522}"/>
                                            </p:graphicEl>
                                          </p:spTgt>
                                        </p:tgtEl>
                                        <p:attrNameLst>
                                          <p:attrName>style.visibility</p:attrName>
                                        </p:attrNameLst>
                                      </p:cBhvr>
                                      <p:to>
                                        <p:strVal val="visible"/>
                                      </p:to>
                                    </p:set>
                                    <p:animEffect transition="in" filter="barn(inVertical)">
                                      <p:cBhvr>
                                        <p:cTn id="48" dur="500"/>
                                        <p:tgtEl>
                                          <p:spTgt spid="4">
                                            <p:graphicEl>
                                              <a:dgm id="{EFD9B391-5A1C-4A62-9774-DF00554B6522}"/>
                                            </p:graphicEl>
                                          </p:spTgt>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
                                            <p:graphicEl>
                                              <a:dgm id="{48888DCC-8C55-423B-9A64-A7E7717BFDB1}"/>
                                            </p:graphicEl>
                                          </p:spTgt>
                                        </p:tgtEl>
                                        <p:attrNameLst>
                                          <p:attrName>style.visibility</p:attrName>
                                        </p:attrNameLst>
                                      </p:cBhvr>
                                      <p:to>
                                        <p:strVal val="visible"/>
                                      </p:to>
                                    </p:set>
                                    <p:animEffect transition="in" filter="barn(inVertical)">
                                      <p:cBhvr>
                                        <p:cTn id="51" dur="500"/>
                                        <p:tgtEl>
                                          <p:spTgt spid="4">
                                            <p:graphicEl>
                                              <a:dgm id="{48888DCC-8C55-423B-9A64-A7E7717BFDB1}"/>
                                            </p:graphicEl>
                                          </p:spTgt>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
                                            <p:graphicEl>
                                              <a:dgm id="{9160683C-883C-42F2-9369-79DD50FE3189}"/>
                                            </p:graphicEl>
                                          </p:spTgt>
                                        </p:tgtEl>
                                        <p:attrNameLst>
                                          <p:attrName>style.visibility</p:attrName>
                                        </p:attrNameLst>
                                      </p:cBhvr>
                                      <p:to>
                                        <p:strVal val="visible"/>
                                      </p:to>
                                    </p:set>
                                    <p:animEffect transition="in" filter="barn(inVertical)">
                                      <p:cBhvr>
                                        <p:cTn id="54" dur="500"/>
                                        <p:tgtEl>
                                          <p:spTgt spid="4">
                                            <p:graphicEl>
                                              <a:dgm id="{9160683C-883C-42F2-9369-79DD50FE3189}"/>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
                                            <p:graphicEl>
                                              <a:dgm id="{D0B003E4-5A6F-4941-9B17-7CA2B3D3F839}"/>
                                            </p:graphicEl>
                                          </p:spTgt>
                                        </p:tgtEl>
                                        <p:attrNameLst>
                                          <p:attrName>style.visibility</p:attrName>
                                        </p:attrNameLst>
                                      </p:cBhvr>
                                      <p:to>
                                        <p:strVal val="visible"/>
                                      </p:to>
                                    </p:set>
                                    <p:animEffect transition="in" filter="barn(inVertical)">
                                      <p:cBhvr>
                                        <p:cTn id="59" dur="500"/>
                                        <p:tgtEl>
                                          <p:spTgt spid="4">
                                            <p:graphicEl>
                                              <a:dgm id="{D0B003E4-5A6F-4941-9B17-7CA2B3D3F839}"/>
                                            </p:graphicEl>
                                          </p:spTgt>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
                                            <p:graphicEl>
                                              <a:dgm id="{8099E4D5-45B4-47E0-B679-A87E904A8E47}"/>
                                            </p:graphicEl>
                                          </p:spTgt>
                                        </p:tgtEl>
                                        <p:attrNameLst>
                                          <p:attrName>style.visibility</p:attrName>
                                        </p:attrNameLst>
                                      </p:cBhvr>
                                      <p:to>
                                        <p:strVal val="visible"/>
                                      </p:to>
                                    </p:set>
                                    <p:animEffect transition="in" filter="barn(inVertical)">
                                      <p:cBhvr>
                                        <p:cTn id="62" dur="500"/>
                                        <p:tgtEl>
                                          <p:spTgt spid="4">
                                            <p:graphicEl>
                                              <a:dgm id="{8099E4D5-45B4-47E0-B679-A87E904A8E47}"/>
                                            </p:graphicEl>
                                          </p:spTgt>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
                                            <p:graphicEl>
                                              <a:dgm id="{F6DDAC67-CCA1-4388-8A45-6D9EA525DB9A}"/>
                                            </p:graphicEl>
                                          </p:spTgt>
                                        </p:tgtEl>
                                        <p:attrNameLst>
                                          <p:attrName>style.visibility</p:attrName>
                                        </p:attrNameLst>
                                      </p:cBhvr>
                                      <p:to>
                                        <p:strVal val="visible"/>
                                      </p:to>
                                    </p:set>
                                    <p:animEffect transition="in" filter="barn(inVertical)">
                                      <p:cBhvr>
                                        <p:cTn id="65" dur="500"/>
                                        <p:tgtEl>
                                          <p:spTgt spid="4">
                                            <p:graphicEl>
                                              <a:dgm id="{F6DDAC67-CCA1-4388-8A45-6D9EA525DB9A}"/>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
                                            <p:graphicEl>
                                              <a:dgm id="{4746993D-B0E6-414C-8246-736E27DE547F}"/>
                                            </p:graphicEl>
                                          </p:spTgt>
                                        </p:tgtEl>
                                        <p:attrNameLst>
                                          <p:attrName>style.visibility</p:attrName>
                                        </p:attrNameLst>
                                      </p:cBhvr>
                                      <p:to>
                                        <p:strVal val="visible"/>
                                      </p:to>
                                    </p:set>
                                    <p:animEffect transition="in" filter="barn(inVertical)">
                                      <p:cBhvr>
                                        <p:cTn id="70" dur="500"/>
                                        <p:tgtEl>
                                          <p:spTgt spid="4">
                                            <p:graphicEl>
                                              <a:dgm id="{4746993D-B0E6-414C-8246-736E27DE547F}"/>
                                            </p:graphicEl>
                                          </p:spTgt>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
                                            <p:graphicEl>
                                              <a:dgm id="{80918B40-F78C-4952-8830-226C53DD47E2}"/>
                                            </p:graphicEl>
                                          </p:spTgt>
                                        </p:tgtEl>
                                        <p:attrNameLst>
                                          <p:attrName>style.visibility</p:attrName>
                                        </p:attrNameLst>
                                      </p:cBhvr>
                                      <p:to>
                                        <p:strVal val="visible"/>
                                      </p:to>
                                    </p:set>
                                    <p:animEffect transition="in" filter="barn(inVertical)">
                                      <p:cBhvr>
                                        <p:cTn id="73" dur="500"/>
                                        <p:tgtEl>
                                          <p:spTgt spid="4">
                                            <p:graphicEl>
                                              <a:dgm id="{80918B40-F78C-4952-8830-226C53DD47E2}"/>
                                            </p:graphicEl>
                                          </p:spTgt>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
                                            <p:graphicEl>
                                              <a:dgm id="{291C6587-0183-4FF5-858A-156E02964275}"/>
                                            </p:graphicEl>
                                          </p:spTgt>
                                        </p:tgtEl>
                                        <p:attrNameLst>
                                          <p:attrName>style.visibility</p:attrName>
                                        </p:attrNameLst>
                                      </p:cBhvr>
                                      <p:to>
                                        <p:strVal val="visible"/>
                                      </p:to>
                                    </p:set>
                                    <p:animEffect transition="in" filter="barn(inVertical)">
                                      <p:cBhvr>
                                        <p:cTn id="76" dur="500"/>
                                        <p:tgtEl>
                                          <p:spTgt spid="4">
                                            <p:graphicEl>
                                              <a:dgm id="{291C6587-0183-4FF5-858A-156E02964275}"/>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4">
                                            <p:graphicEl>
                                              <a:dgm id="{44CC60B8-119C-4A23-8F3E-E1AF607FD6FB}"/>
                                            </p:graphicEl>
                                          </p:spTgt>
                                        </p:tgtEl>
                                        <p:attrNameLst>
                                          <p:attrName>style.visibility</p:attrName>
                                        </p:attrNameLst>
                                      </p:cBhvr>
                                      <p:to>
                                        <p:strVal val="visible"/>
                                      </p:to>
                                    </p:set>
                                    <p:animEffect transition="in" filter="barn(inVertical)">
                                      <p:cBhvr>
                                        <p:cTn id="81" dur="500"/>
                                        <p:tgtEl>
                                          <p:spTgt spid="4">
                                            <p:graphicEl>
                                              <a:dgm id="{44CC60B8-119C-4A23-8F3E-E1AF607FD6FB}"/>
                                            </p:graphicEl>
                                          </p:spTgt>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4">
                                            <p:graphicEl>
                                              <a:dgm id="{AC291200-9358-435A-A427-4157AF141450}"/>
                                            </p:graphicEl>
                                          </p:spTgt>
                                        </p:tgtEl>
                                        <p:attrNameLst>
                                          <p:attrName>style.visibility</p:attrName>
                                        </p:attrNameLst>
                                      </p:cBhvr>
                                      <p:to>
                                        <p:strVal val="visible"/>
                                      </p:to>
                                    </p:set>
                                    <p:animEffect transition="in" filter="barn(inVertical)">
                                      <p:cBhvr>
                                        <p:cTn id="84" dur="500"/>
                                        <p:tgtEl>
                                          <p:spTgt spid="4">
                                            <p:graphicEl>
                                              <a:dgm id="{AC291200-9358-435A-A427-4157AF141450}"/>
                                            </p:graphicEl>
                                          </p:spTgt>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4">
                                            <p:graphicEl>
                                              <a:dgm id="{331AB589-965D-474D-BBFA-1D2F8D6E7481}"/>
                                            </p:graphicEl>
                                          </p:spTgt>
                                        </p:tgtEl>
                                        <p:attrNameLst>
                                          <p:attrName>style.visibility</p:attrName>
                                        </p:attrNameLst>
                                      </p:cBhvr>
                                      <p:to>
                                        <p:strVal val="visible"/>
                                      </p:to>
                                    </p:set>
                                    <p:animEffect transition="in" filter="barn(inVertical)">
                                      <p:cBhvr>
                                        <p:cTn id="87" dur="500"/>
                                        <p:tgtEl>
                                          <p:spTgt spid="4">
                                            <p:graphicEl>
                                              <a:dgm id="{331AB589-965D-474D-BBFA-1D2F8D6E7481}"/>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
                                            <p:graphicEl>
                                              <a:dgm id="{66A21A63-E52A-431A-9263-773604FA3EBF}"/>
                                            </p:graphicEl>
                                          </p:spTgt>
                                        </p:tgtEl>
                                        <p:attrNameLst>
                                          <p:attrName>style.visibility</p:attrName>
                                        </p:attrNameLst>
                                      </p:cBhvr>
                                      <p:to>
                                        <p:strVal val="visible"/>
                                      </p:to>
                                    </p:set>
                                    <p:animEffect transition="in" filter="barn(inVertical)">
                                      <p:cBhvr>
                                        <p:cTn id="92" dur="500"/>
                                        <p:tgtEl>
                                          <p:spTgt spid="4">
                                            <p:graphicEl>
                                              <a:dgm id="{66A21A63-E52A-431A-9263-773604FA3EBF}"/>
                                            </p:graphicEl>
                                          </p:spTgt>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4">
                                            <p:graphicEl>
                                              <a:dgm id="{19F9A5ED-8FEB-4062-848E-4FA8CF905320}"/>
                                            </p:graphicEl>
                                          </p:spTgt>
                                        </p:tgtEl>
                                        <p:attrNameLst>
                                          <p:attrName>style.visibility</p:attrName>
                                        </p:attrNameLst>
                                      </p:cBhvr>
                                      <p:to>
                                        <p:strVal val="visible"/>
                                      </p:to>
                                    </p:set>
                                    <p:animEffect transition="in" filter="barn(inVertical)">
                                      <p:cBhvr>
                                        <p:cTn id="95" dur="500"/>
                                        <p:tgtEl>
                                          <p:spTgt spid="4">
                                            <p:graphicEl>
                                              <a:dgm id="{19F9A5ED-8FEB-4062-848E-4FA8CF905320}"/>
                                            </p:graphicEl>
                                          </p:spTgt>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4">
                                            <p:graphicEl>
                                              <a:dgm id="{6C1BCB72-65E0-4CFC-82DF-A19E844832FF}"/>
                                            </p:graphicEl>
                                          </p:spTgt>
                                        </p:tgtEl>
                                        <p:attrNameLst>
                                          <p:attrName>style.visibility</p:attrName>
                                        </p:attrNameLst>
                                      </p:cBhvr>
                                      <p:to>
                                        <p:strVal val="visible"/>
                                      </p:to>
                                    </p:set>
                                    <p:animEffect transition="in" filter="barn(inVertical)">
                                      <p:cBhvr>
                                        <p:cTn id="98" dur="500"/>
                                        <p:tgtEl>
                                          <p:spTgt spid="4">
                                            <p:graphicEl>
                                              <a:dgm id="{6C1BCB72-65E0-4CFC-82DF-A19E844832FF}"/>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
                                            <p:graphicEl>
                                              <a:dgm id="{B1744CB6-598D-4B5E-B0E3-AB3A8C0C80D3}"/>
                                            </p:graphicEl>
                                          </p:spTgt>
                                        </p:tgtEl>
                                        <p:attrNameLst>
                                          <p:attrName>style.visibility</p:attrName>
                                        </p:attrNameLst>
                                      </p:cBhvr>
                                      <p:to>
                                        <p:strVal val="visible"/>
                                      </p:to>
                                    </p:set>
                                    <p:animEffect transition="in" filter="barn(inVertical)">
                                      <p:cBhvr>
                                        <p:cTn id="103" dur="500"/>
                                        <p:tgtEl>
                                          <p:spTgt spid="4">
                                            <p:graphicEl>
                                              <a:dgm id="{B1744CB6-598D-4B5E-B0E3-AB3A8C0C80D3}"/>
                                            </p:graphicEl>
                                          </p:spTgt>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4">
                                            <p:graphicEl>
                                              <a:dgm id="{3F8C08B1-5A60-41D7-98A1-17D65B9B2B7A}"/>
                                            </p:graphicEl>
                                          </p:spTgt>
                                        </p:tgtEl>
                                        <p:attrNameLst>
                                          <p:attrName>style.visibility</p:attrName>
                                        </p:attrNameLst>
                                      </p:cBhvr>
                                      <p:to>
                                        <p:strVal val="visible"/>
                                      </p:to>
                                    </p:set>
                                    <p:animEffect transition="in" filter="barn(inVertical)">
                                      <p:cBhvr>
                                        <p:cTn id="106" dur="500"/>
                                        <p:tgtEl>
                                          <p:spTgt spid="4">
                                            <p:graphicEl>
                                              <a:dgm id="{3F8C08B1-5A60-41D7-98A1-17D65B9B2B7A}"/>
                                            </p:graphicEl>
                                          </p:spTgt>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4">
                                            <p:graphicEl>
                                              <a:dgm id="{7B87F675-D10A-48EE-B248-3CE37835DB94}"/>
                                            </p:graphicEl>
                                          </p:spTgt>
                                        </p:tgtEl>
                                        <p:attrNameLst>
                                          <p:attrName>style.visibility</p:attrName>
                                        </p:attrNameLst>
                                      </p:cBhvr>
                                      <p:to>
                                        <p:strVal val="visible"/>
                                      </p:to>
                                    </p:set>
                                    <p:animEffect transition="in" filter="barn(inVertical)">
                                      <p:cBhvr>
                                        <p:cTn id="109" dur="500"/>
                                        <p:tgtEl>
                                          <p:spTgt spid="4">
                                            <p:graphicEl>
                                              <a:dgm id="{7B87F675-D10A-48EE-B248-3CE37835DB94}"/>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4">
                                            <p:graphicEl>
                                              <a:dgm id="{BB25221A-6608-4DFB-BC8C-8E163FD846A8}"/>
                                            </p:graphicEl>
                                          </p:spTgt>
                                        </p:tgtEl>
                                        <p:attrNameLst>
                                          <p:attrName>style.visibility</p:attrName>
                                        </p:attrNameLst>
                                      </p:cBhvr>
                                      <p:to>
                                        <p:strVal val="visible"/>
                                      </p:to>
                                    </p:set>
                                    <p:animEffect transition="in" filter="barn(inVertical)">
                                      <p:cBhvr>
                                        <p:cTn id="114" dur="500"/>
                                        <p:tgtEl>
                                          <p:spTgt spid="4">
                                            <p:graphicEl>
                                              <a:dgm id="{BB25221A-6608-4DFB-BC8C-8E163FD846A8}"/>
                                            </p:graphicEl>
                                          </p:spTgt>
                                        </p:tgtEl>
                                      </p:cBhvr>
                                    </p:animEffect>
                                  </p:childTnLst>
                                </p:cTn>
                              </p:par>
                              <p:par>
                                <p:cTn id="115" presetID="16" presetClass="entr" presetSubtype="21" fill="hold" grpId="0" nodeType="withEffect">
                                  <p:stCondLst>
                                    <p:cond delay="0"/>
                                  </p:stCondLst>
                                  <p:childTnLst>
                                    <p:set>
                                      <p:cBhvr>
                                        <p:cTn id="116" dur="1" fill="hold">
                                          <p:stCondLst>
                                            <p:cond delay="0"/>
                                          </p:stCondLst>
                                        </p:cTn>
                                        <p:tgtEl>
                                          <p:spTgt spid="4">
                                            <p:graphicEl>
                                              <a:dgm id="{8F07C64F-1339-460A-877F-7C6E3DD14F87}"/>
                                            </p:graphicEl>
                                          </p:spTgt>
                                        </p:tgtEl>
                                        <p:attrNameLst>
                                          <p:attrName>style.visibility</p:attrName>
                                        </p:attrNameLst>
                                      </p:cBhvr>
                                      <p:to>
                                        <p:strVal val="visible"/>
                                      </p:to>
                                    </p:set>
                                    <p:animEffect transition="in" filter="barn(inVertical)">
                                      <p:cBhvr>
                                        <p:cTn id="117" dur="500"/>
                                        <p:tgtEl>
                                          <p:spTgt spid="4">
                                            <p:graphicEl>
                                              <a:dgm id="{8F07C64F-1339-460A-877F-7C6E3DD14F87}"/>
                                            </p:graphicEl>
                                          </p:spTgt>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4">
                                            <p:graphicEl>
                                              <a:dgm id="{9684F04C-14AC-40B6-A5FF-4436818B7A48}"/>
                                            </p:graphicEl>
                                          </p:spTgt>
                                        </p:tgtEl>
                                        <p:attrNameLst>
                                          <p:attrName>style.visibility</p:attrName>
                                        </p:attrNameLst>
                                      </p:cBhvr>
                                      <p:to>
                                        <p:strVal val="visible"/>
                                      </p:to>
                                    </p:set>
                                    <p:animEffect transition="in" filter="barn(inVertical)">
                                      <p:cBhvr>
                                        <p:cTn id="120" dur="500"/>
                                        <p:tgtEl>
                                          <p:spTgt spid="4">
                                            <p:graphicEl>
                                              <a:dgm id="{9684F04C-14AC-40B6-A5FF-4436818B7A48}"/>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4">
                                            <p:graphicEl>
                                              <a:dgm id="{B0C769DA-D83E-466C-BD53-2E6F18F80ED4}"/>
                                            </p:graphicEl>
                                          </p:spTgt>
                                        </p:tgtEl>
                                        <p:attrNameLst>
                                          <p:attrName>style.visibility</p:attrName>
                                        </p:attrNameLst>
                                      </p:cBhvr>
                                      <p:to>
                                        <p:strVal val="visible"/>
                                      </p:to>
                                    </p:set>
                                    <p:animEffect transition="in" filter="barn(inVertical)">
                                      <p:cBhvr>
                                        <p:cTn id="125" dur="500"/>
                                        <p:tgtEl>
                                          <p:spTgt spid="4">
                                            <p:graphicEl>
                                              <a:dgm id="{B0C769DA-D83E-466C-BD53-2E6F18F80ED4}"/>
                                            </p:graphicEl>
                                          </p:spTgt>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4">
                                            <p:graphicEl>
                                              <a:dgm id="{D4EF26CC-2D01-45A9-B3F3-1C18E3F62F9C}"/>
                                            </p:graphicEl>
                                          </p:spTgt>
                                        </p:tgtEl>
                                        <p:attrNameLst>
                                          <p:attrName>style.visibility</p:attrName>
                                        </p:attrNameLst>
                                      </p:cBhvr>
                                      <p:to>
                                        <p:strVal val="visible"/>
                                      </p:to>
                                    </p:set>
                                    <p:animEffect transition="in" filter="barn(inVertical)">
                                      <p:cBhvr>
                                        <p:cTn id="128" dur="500"/>
                                        <p:tgtEl>
                                          <p:spTgt spid="4">
                                            <p:graphicEl>
                                              <a:dgm id="{D4EF26CC-2D01-45A9-B3F3-1C18E3F62F9C}"/>
                                            </p:graphicEl>
                                          </p:spTgt>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4">
                                            <p:graphicEl>
                                              <a:dgm id="{59EC7176-EE56-431C-92FB-25DC6EAFEAAF}"/>
                                            </p:graphicEl>
                                          </p:spTgt>
                                        </p:tgtEl>
                                        <p:attrNameLst>
                                          <p:attrName>style.visibility</p:attrName>
                                        </p:attrNameLst>
                                      </p:cBhvr>
                                      <p:to>
                                        <p:strVal val="visible"/>
                                      </p:to>
                                    </p:set>
                                    <p:animEffect transition="in" filter="barn(inVertical)">
                                      <p:cBhvr>
                                        <p:cTn id="131" dur="500"/>
                                        <p:tgtEl>
                                          <p:spTgt spid="4">
                                            <p:graphicEl>
                                              <a:dgm id="{59EC7176-EE56-431C-92FB-25DC6EAFEAAF}"/>
                                            </p:graphicEl>
                                          </p:spTgt>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4">
                                            <p:graphicEl>
                                              <a:dgm id="{DCC7325F-2298-4315-893B-A40E51AD3C60}"/>
                                            </p:graphicEl>
                                          </p:spTgt>
                                        </p:tgtEl>
                                        <p:attrNameLst>
                                          <p:attrName>style.visibility</p:attrName>
                                        </p:attrNameLst>
                                      </p:cBhvr>
                                      <p:to>
                                        <p:strVal val="visible"/>
                                      </p:to>
                                    </p:set>
                                    <p:animEffect transition="in" filter="barn(inVertical)">
                                      <p:cBhvr>
                                        <p:cTn id="136" dur="500"/>
                                        <p:tgtEl>
                                          <p:spTgt spid="4">
                                            <p:graphicEl>
                                              <a:dgm id="{DCC7325F-2298-4315-893B-A40E51AD3C60}"/>
                                            </p:graphicEl>
                                          </p:spTgt>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4">
                                            <p:graphicEl>
                                              <a:dgm id="{F13F818D-FBA5-49E8-AFEE-659BD5199590}"/>
                                            </p:graphicEl>
                                          </p:spTgt>
                                        </p:tgtEl>
                                        <p:attrNameLst>
                                          <p:attrName>style.visibility</p:attrName>
                                        </p:attrNameLst>
                                      </p:cBhvr>
                                      <p:to>
                                        <p:strVal val="visible"/>
                                      </p:to>
                                    </p:set>
                                    <p:animEffect transition="in" filter="barn(inVertical)">
                                      <p:cBhvr>
                                        <p:cTn id="139" dur="500"/>
                                        <p:tgtEl>
                                          <p:spTgt spid="4">
                                            <p:graphicEl>
                                              <a:dgm id="{F13F818D-FBA5-49E8-AFEE-659BD5199590}"/>
                                            </p:graphicEl>
                                          </p:spTgt>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4">
                                            <p:graphicEl>
                                              <a:dgm id="{0EE35AD0-9D93-40F4-9ECE-4CB84BC0024E}"/>
                                            </p:graphicEl>
                                          </p:spTgt>
                                        </p:tgtEl>
                                        <p:attrNameLst>
                                          <p:attrName>style.visibility</p:attrName>
                                        </p:attrNameLst>
                                      </p:cBhvr>
                                      <p:to>
                                        <p:strVal val="visible"/>
                                      </p:to>
                                    </p:set>
                                    <p:animEffect transition="in" filter="barn(inVertical)">
                                      <p:cBhvr>
                                        <p:cTn id="142" dur="500"/>
                                        <p:tgtEl>
                                          <p:spTgt spid="4">
                                            <p:graphicEl>
                                              <a:dgm id="{0EE35AD0-9D93-40F4-9ECE-4CB84BC0024E}"/>
                                            </p:graphic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grpId="0" nodeType="clickEffect">
                                  <p:stCondLst>
                                    <p:cond delay="0"/>
                                  </p:stCondLst>
                                  <p:childTnLst>
                                    <p:set>
                                      <p:cBhvr>
                                        <p:cTn id="146" dur="1" fill="hold">
                                          <p:stCondLst>
                                            <p:cond delay="0"/>
                                          </p:stCondLst>
                                        </p:cTn>
                                        <p:tgtEl>
                                          <p:spTgt spid="4">
                                            <p:graphicEl>
                                              <a:dgm id="{2B1EA623-6977-461D-9901-CE7B14F5156B}"/>
                                            </p:graphicEl>
                                          </p:spTgt>
                                        </p:tgtEl>
                                        <p:attrNameLst>
                                          <p:attrName>style.visibility</p:attrName>
                                        </p:attrNameLst>
                                      </p:cBhvr>
                                      <p:to>
                                        <p:strVal val="visible"/>
                                      </p:to>
                                    </p:set>
                                    <p:animEffect transition="in" filter="barn(inVertical)">
                                      <p:cBhvr>
                                        <p:cTn id="147" dur="500"/>
                                        <p:tgtEl>
                                          <p:spTgt spid="4">
                                            <p:graphicEl>
                                              <a:dgm id="{2B1EA623-6977-461D-9901-CE7B14F5156B}"/>
                                            </p:graphicEl>
                                          </p:spTgt>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4">
                                            <p:graphicEl>
                                              <a:dgm id="{34170407-B66E-4704-80ED-5B55FF712517}"/>
                                            </p:graphicEl>
                                          </p:spTgt>
                                        </p:tgtEl>
                                        <p:attrNameLst>
                                          <p:attrName>style.visibility</p:attrName>
                                        </p:attrNameLst>
                                      </p:cBhvr>
                                      <p:to>
                                        <p:strVal val="visible"/>
                                      </p:to>
                                    </p:set>
                                    <p:animEffect transition="in" filter="barn(inVertical)">
                                      <p:cBhvr>
                                        <p:cTn id="150" dur="500"/>
                                        <p:tgtEl>
                                          <p:spTgt spid="4">
                                            <p:graphicEl>
                                              <a:dgm id="{34170407-B66E-4704-80ED-5B55FF712517}"/>
                                            </p:graphicEl>
                                          </p:spTgt>
                                        </p:tgtEl>
                                      </p:cBhvr>
                                    </p:animEffect>
                                  </p:childTnLst>
                                </p:cTn>
                              </p:par>
                              <p:par>
                                <p:cTn id="151" presetID="16" presetClass="entr" presetSubtype="21" fill="hold" grpId="0" nodeType="withEffect">
                                  <p:stCondLst>
                                    <p:cond delay="0"/>
                                  </p:stCondLst>
                                  <p:childTnLst>
                                    <p:set>
                                      <p:cBhvr>
                                        <p:cTn id="152" dur="1" fill="hold">
                                          <p:stCondLst>
                                            <p:cond delay="0"/>
                                          </p:stCondLst>
                                        </p:cTn>
                                        <p:tgtEl>
                                          <p:spTgt spid="4">
                                            <p:graphicEl>
                                              <a:dgm id="{43F35351-FFF7-4477-AB9C-AD572F4F7EE7}"/>
                                            </p:graphicEl>
                                          </p:spTgt>
                                        </p:tgtEl>
                                        <p:attrNameLst>
                                          <p:attrName>style.visibility</p:attrName>
                                        </p:attrNameLst>
                                      </p:cBhvr>
                                      <p:to>
                                        <p:strVal val="visible"/>
                                      </p:to>
                                    </p:set>
                                    <p:animEffect transition="in" filter="barn(inVertical)">
                                      <p:cBhvr>
                                        <p:cTn id="153" dur="500"/>
                                        <p:tgtEl>
                                          <p:spTgt spid="4">
                                            <p:graphicEl>
                                              <a:dgm id="{43F35351-FFF7-4477-AB9C-AD572F4F7EE7}"/>
                                            </p:graphicEl>
                                          </p:spTgt>
                                        </p:tgtEl>
                                      </p:cBhvr>
                                    </p:animEffect>
                                  </p:childTnLst>
                                </p:cTn>
                              </p:par>
                            </p:childTnLst>
                          </p:cTn>
                        </p:par>
                      </p:childTnLst>
                    </p:cTn>
                  </p:par>
                  <p:par>
                    <p:cTn id="154" fill="hold">
                      <p:stCondLst>
                        <p:cond delay="indefinite"/>
                      </p:stCondLst>
                      <p:childTnLst>
                        <p:par>
                          <p:cTn id="155" fill="hold">
                            <p:stCondLst>
                              <p:cond delay="0"/>
                            </p:stCondLst>
                            <p:childTnLst>
                              <p:par>
                                <p:cTn id="156" presetID="16" presetClass="entr" presetSubtype="21" fill="hold" grpId="0" nodeType="clickEffect">
                                  <p:stCondLst>
                                    <p:cond delay="0"/>
                                  </p:stCondLst>
                                  <p:childTnLst>
                                    <p:set>
                                      <p:cBhvr>
                                        <p:cTn id="157" dur="1" fill="hold">
                                          <p:stCondLst>
                                            <p:cond delay="0"/>
                                          </p:stCondLst>
                                        </p:cTn>
                                        <p:tgtEl>
                                          <p:spTgt spid="4">
                                            <p:graphicEl>
                                              <a:dgm id="{97E49E72-5DC0-430A-94BD-3B8CB4434D51}"/>
                                            </p:graphicEl>
                                          </p:spTgt>
                                        </p:tgtEl>
                                        <p:attrNameLst>
                                          <p:attrName>style.visibility</p:attrName>
                                        </p:attrNameLst>
                                      </p:cBhvr>
                                      <p:to>
                                        <p:strVal val="visible"/>
                                      </p:to>
                                    </p:set>
                                    <p:animEffect transition="in" filter="barn(inVertical)">
                                      <p:cBhvr>
                                        <p:cTn id="158" dur="500"/>
                                        <p:tgtEl>
                                          <p:spTgt spid="4">
                                            <p:graphicEl>
                                              <a:dgm id="{97E49E72-5DC0-430A-94BD-3B8CB4434D51}"/>
                                            </p:graphicEl>
                                          </p:spTgt>
                                        </p:tgtEl>
                                      </p:cBhvr>
                                    </p:animEffect>
                                  </p:childTnLst>
                                </p:cTn>
                              </p:par>
                              <p:par>
                                <p:cTn id="159" presetID="16" presetClass="entr" presetSubtype="21" fill="hold" grpId="0" nodeType="withEffect">
                                  <p:stCondLst>
                                    <p:cond delay="0"/>
                                  </p:stCondLst>
                                  <p:childTnLst>
                                    <p:set>
                                      <p:cBhvr>
                                        <p:cTn id="160" dur="1" fill="hold">
                                          <p:stCondLst>
                                            <p:cond delay="0"/>
                                          </p:stCondLst>
                                        </p:cTn>
                                        <p:tgtEl>
                                          <p:spTgt spid="4">
                                            <p:graphicEl>
                                              <a:dgm id="{C85122D8-BAC1-4326-9F39-7C921545DD60}"/>
                                            </p:graphicEl>
                                          </p:spTgt>
                                        </p:tgtEl>
                                        <p:attrNameLst>
                                          <p:attrName>style.visibility</p:attrName>
                                        </p:attrNameLst>
                                      </p:cBhvr>
                                      <p:to>
                                        <p:strVal val="visible"/>
                                      </p:to>
                                    </p:set>
                                    <p:animEffect transition="in" filter="barn(inVertical)">
                                      <p:cBhvr>
                                        <p:cTn id="161" dur="500"/>
                                        <p:tgtEl>
                                          <p:spTgt spid="4">
                                            <p:graphicEl>
                                              <a:dgm id="{C85122D8-BAC1-4326-9F39-7C921545DD60}"/>
                                            </p:graphicEl>
                                          </p:spTgt>
                                        </p:tgtEl>
                                      </p:cBhvr>
                                    </p:animEffect>
                                  </p:childTnLst>
                                </p:cTn>
                              </p:par>
                              <p:par>
                                <p:cTn id="162" presetID="16" presetClass="entr" presetSubtype="21" fill="hold" grpId="0" nodeType="withEffect">
                                  <p:stCondLst>
                                    <p:cond delay="0"/>
                                  </p:stCondLst>
                                  <p:childTnLst>
                                    <p:set>
                                      <p:cBhvr>
                                        <p:cTn id="163" dur="1" fill="hold">
                                          <p:stCondLst>
                                            <p:cond delay="0"/>
                                          </p:stCondLst>
                                        </p:cTn>
                                        <p:tgtEl>
                                          <p:spTgt spid="4">
                                            <p:graphicEl>
                                              <a:dgm id="{78D51FCE-3DBF-4A83-9A21-944EFD9BFCBB}"/>
                                            </p:graphicEl>
                                          </p:spTgt>
                                        </p:tgtEl>
                                        <p:attrNameLst>
                                          <p:attrName>style.visibility</p:attrName>
                                        </p:attrNameLst>
                                      </p:cBhvr>
                                      <p:to>
                                        <p:strVal val="visible"/>
                                      </p:to>
                                    </p:set>
                                    <p:animEffect transition="in" filter="barn(inVertical)">
                                      <p:cBhvr>
                                        <p:cTn id="164" dur="500"/>
                                        <p:tgtEl>
                                          <p:spTgt spid="4">
                                            <p:graphicEl>
                                              <a:dgm id="{78D51FCE-3DBF-4A83-9A21-944EFD9BFC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AC018-DCDA-E4EC-C376-AD622695F256}"/>
              </a:ext>
            </a:extLst>
          </p:cNvPr>
          <p:cNvSpPr>
            <a:spLocks noGrp="1"/>
          </p:cNvSpPr>
          <p:nvPr>
            <p:ph idx="1"/>
          </p:nvPr>
        </p:nvSpPr>
        <p:spPr>
          <a:xfrm>
            <a:off x="421704" y="2047618"/>
            <a:ext cx="11518659" cy="2762764"/>
          </a:xfrm>
          <a:custGeom>
            <a:avLst/>
            <a:gdLst>
              <a:gd name="connsiteX0" fmla="*/ 0 w 11518659"/>
              <a:gd name="connsiteY0" fmla="*/ 0 h 2762764"/>
              <a:gd name="connsiteX1" fmla="*/ 332008 w 11518659"/>
              <a:gd name="connsiteY1" fmla="*/ 0 h 2762764"/>
              <a:gd name="connsiteX2" fmla="*/ 664017 w 11518659"/>
              <a:gd name="connsiteY2" fmla="*/ 0 h 2762764"/>
              <a:gd name="connsiteX3" fmla="*/ 1571958 w 11518659"/>
              <a:gd name="connsiteY3" fmla="*/ 0 h 2762764"/>
              <a:gd name="connsiteX4" fmla="*/ 1903967 w 11518659"/>
              <a:gd name="connsiteY4" fmla="*/ 0 h 2762764"/>
              <a:gd name="connsiteX5" fmla="*/ 2696721 w 11518659"/>
              <a:gd name="connsiteY5" fmla="*/ 0 h 2762764"/>
              <a:gd name="connsiteX6" fmla="*/ 3374290 w 11518659"/>
              <a:gd name="connsiteY6" fmla="*/ 0 h 2762764"/>
              <a:gd name="connsiteX7" fmla="*/ 4282231 w 11518659"/>
              <a:gd name="connsiteY7" fmla="*/ 0 h 2762764"/>
              <a:gd name="connsiteX8" fmla="*/ 5190172 w 11518659"/>
              <a:gd name="connsiteY8" fmla="*/ 0 h 2762764"/>
              <a:gd name="connsiteX9" fmla="*/ 5867740 w 11518659"/>
              <a:gd name="connsiteY9" fmla="*/ 0 h 2762764"/>
              <a:gd name="connsiteX10" fmla="*/ 6775682 w 11518659"/>
              <a:gd name="connsiteY10" fmla="*/ 0 h 2762764"/>
              <a:gd name="connsiteX11" fmla="*/ 7683623 w 11518659"/>
              <a:gd name="connsiteY11" fmla="*/ 0 h 2762764"/>
              <a:gd name="connsiteX12" fmla="*/ 8476378 w 11518659"/>
              <a:gd name="connsiteY12" fmla="*/ 0 h 2762764"/>
              <a:gd name="connsiteX13" fmla="*/ 8808386 w 11518659"/>
              <a:gd name="connsiteY13" fmla="*/ 0 h 2762764"/>
              <a:gd name="connsiteX14" fmla="*/ 9716328 w 11518659"/>
              <a:gd name="connsiteY14" fmla="*/ 0 h 2762764"/>
              <a:gd name="connsiteX15" fmla="*/ 10048336 w 11518659"/>
              <a:gd name="connsiteY15" fmla="*/ 0 h 2762764"/>
              <a:gd name="connsiteX16" fmla="*/ 10841091 w 11518659"/>
              <a:gd name="connsiteY16" fmla="*/ 0 h 2762764"/>
              <a:gd name="connsiteX17" fmla="*/ 11518659 w 11518659"/>
              <a:gd name="connsiteY17" fmla="*/ 0 h 2762764"/>
              <a:gd name="connsiteX18" fmla="*/ 11518659 w 11518659"/>
              <a:gd name="connsiteY18" fmla="*/ 745946 h 2762764"/>
              <a:gd name="connsiteX19" fmla="*/ 11518659 w 11518659"/>
              <a:gd name="connsiteY19" fmla="*/ 1409010 h 2762764"/>
              <a:gd name="connsiteX20" fmla="*/ 11518659 w 11518659"/>
              <a:gd name="connsiteY20" fmla="*/ 2127328 h 2762764"/>
              <a:gd name="connsiteX21" fmla="*/ 11518659 w 11518659"/>
              <a:gd name="connsiteY21" fmla="*/ 2762764 h 2762764"/>
              <a:gd name="connsiteX22" fmla="*/ 11071464 w 11518659"/>
              <a:gd name="connsiteY22" fmla="*/ 2762764 h 2762764"/>
              <a:gd name="connsiteX23" fmla="*/ 10509082 w 11518659"/>
              <a:gd name="connsiteY23" fmla="*/ 2762764 h 2762764"/>
              <a:gd name="connsiteX24" fmla="*/ 9716328 w 11518659"/>
              <a:gd name="connsiteY24" fmla="*/ 2762764 h 2762764"/>
              <a:gd name="connsiteX25" fmla="*/ 9269133 w 11518659"/>
              <a:gd name="connsiteY25" fmla="*/ 2762764 h 2762764"/>
              <a:gd name="connsiteX26" fmla="*/ 8706751 w 11518659"/>
              <a:gd name="connsiteY26" fmla="*/ 2762764 h 2762764"/>
              <a:gd name="connsiteX27" fmla="*/ 8259556 w 11518659"/>
              <a:gd name="connsiteY27" fmla="*/ 2762764 h 2762764"/>
              <a:gd name="connsiteX28" fmla="*/ 7581988 w 11518659"/>
              <a:gd name="connsiteY28" fmla="*/ 2762764 h 2762764"/>
              <a:gd name="connsiteX29" fmla="*/ 6904420 w 11518659"/>
              <a:gd name="connsiteY29" fmla="*/ 2762764 h 2762764"/>
              <a:gd name="connsiteX30" fmla="*/ 6342038 w 11518659"/>
              <a:gd name="connsiteY30" fmla="*/ 2762764 h 2762764"/>
              <a:gd name="connsiteX31" fmla="*/ 6010030 w 11518659"/>
              <a:gd name="connsiteY31" fmla="*/ 2762764 h 2762764"/>
              <a:gd name="connsiteX32" fmla="*/ 5562835 w 11518659"/>
              <a:gd name="connsiteY32" fmla="*/ 2762764 h 2762764"/>
              <a:gd name="connsiteX33" fmla="*/ 5230826 w 11518659"/>
              <a:gd name="connsiteY33" fmla="*/ 2762764 h 2762764"/>
              <a:gd name="connsiteX34" fmla="*/ 4438072 w 11518659"/>
              <a:gd name="connsiteY34" fmla="*/ 2762764 h 2762764"/>
              <a:gd name="connsiteX35" fmla="*/ 3990877 w 11518659"/>
              <a:gd name="connsiteY35" fmla="*/ 2762764 h 2762764"/>
              <a:gd name="connsiteX36" fmla="*/ 3082935 w 11518659"/>
              <a:gd name="connsiteY36" fmla="*/ 2762764 h 2762764"/>
              <a:gd name="connsiteX37" fmla="*/ 2635740 w 11518659"/>
              <a:gd name="connsiteY37" fmla="*/ 2762764 h 2762764"/>
              <a:gd name="connsiteX38" fmla="*/ 2188545 w 11518659"/>
              <a:gd name="connsiteY38" fmla="*/ 2762764 h 2762764"/>
              <a:gd name="connsiteX39" fmla="*/ 1510977 w 11518659"/>
              <a:gd name="connsiteY39" fmla="*/ 2762764 h 2762764"/>
              <a:gd name="connsiteX40" fmla="*/ 1063782 w 11518659"/>
              <a:gd name="connsiteY40" fmla="*/ 2762764 h 2762764"/>
              <a:gd name="connsiteX41" fmla="*/ 0 w 11518659"/>
              <a:gd name="connsiteY41" fmla="*/ 2762764 h 2762764"/>
              <a:gd name="connsiteX42" fmla="*/ 0 w 11518659"/>
              <a:gd name="connsiteY42" fmla="*/ 2016818 h 2762764"/>
              <a:gd name="connsiteX43" fmla="*/ 0 w 11518659"/>
              <a:gd name="connsiteY43" fmla="*/ 1353754 h 2762764"/>
              <a:gd name="connsiteX44" fmla="*/ 0 w 11518659"/>
              <a:gd name="connsiteY44" fmla="*/ 718319 h 2762764"/>
              <a:gd name="connsiteX45" fmla="*/ 0 w 11518659"/>
              <a:gd name="connsiteY45" fmla="*/ 0 h 276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659" h="2762764" fill="none" extrusionOk="0">
                <a:moveTo>
                  <a:pt x="0" y="0"/>
                </a:moveTo>
                <a:cubicBezTo>
                  <a:pt x="107629" y="1635"/>
                  <a:pt x="183497" y="-11488"/>
                  <a:pt x="332008" y="0"/>
                </a:cubicBezTo>
                <a:cubicBezTo>
                  <a:pt x="480519" y="11488"/>
                  <a:pt x="554732" y="-3971"/>
                  <a:pt x="664017" y="0"/>
                </a:cubicBezTo>
                <a:cubicBezTo>
                  <a:pt x="773302" y="3971"/>
                  <a:pt x="1206680" y="-27540"/>
                  <a:pt x="1571958" y="0"/>
                </a:cubicBezTo>
                <a:cubicBezTo>
                  <a:pt x="1937236" y="27540"/>
                  <a:pt x="1771038" y="4054"/>
                  <a:pt x="1903967" y="0"/>
                </a:cubicBezTo>
                <a:cubicBezTo>
                  <a:pt x="2036896" y="-4054"/>
                  <a:pt x="2325523" y="6993"/>
                  <a:pt x="2696721" y="0"/>
                </a:cubicBezTo>
                <a:cubicBezTo>
                  <a:pt x="3067919" y="-6993"/>
                  <a:pt x="3188764" y="-15002"/>
                  <a:pt x="3374290" y="0"/>
                </a:cubicBezTo>
                <a:cubicBezTo>
                  <a:pt x="3559816" y="15002"/>
                  <a:pt x="3997027" y="-28161"/>
                  <a:pt x="4282231" y="0"/>
                </a:cubicBezTo>
                <a:cubicBezTo>
                  <a:pt x="4567435" y="28161"/>
                  <a:pt x="4877776" y="35705"/>
                  <a:pt x="5190172" y="0"/>
                </a:cubicBezTo>
                <a:cubicBezTo>
                  <a:pt x="5502568" y="-35705"/>
                  <a:pt x="5705012" y="-18788"/>
                  <a:pt x="5867740" y="0"/>
                </a:cubicBezTo>
                <a:cubicBezTo>
                  <a:pt x="6030468" y="18788"/>
                  <a:pt x="6437372" y="-26841"/>
                  <a:pt x="6775682" y="0"/>
                </a:cubicBezTo>
                <a:cubicBezTo>
                  <a:pt x="7113992" y="26841"/>
                  <a:pt x="7419686" y="-43783"/>
                  <a:pt x="7683623" y="0"/>
                </a:cubicBezTo>
                <a:cubicBezTo>
                  <a:pt x="7947560" y="43783"/>
                  <a:pt x="8187058" y="16645"/>
                  <a:pt x="8476378" y="0"/>
                </a:cubicBezTo>
                <a:cubicBezTo>
                  <a:pt x="8765699" y="-16645"/>
                  <a:pt x="8727424" y="4144"/>
                  <a:pt x="8808386" y="0"/>
                </a:cubicBezTo>
                <a:cubicBezTo>
                  <a:pt x="8889348" y="-4144"/>
                  <a:pt x="9378113" y="-13479"/>
                  <a:pt x="9716328" y="0"/>
                </a:cubicBezTo>
                <a:cubicBezTo>
                  <a:pt x="10054543" y="13479"/>
                  <a:pt x="9975715" y="12519"/>
                  <a:pt x="10048336" y="0"/>
                </a:cubicBezTo>
                <a:cubicBezTo>
                  <a:pt x="10120957" y="-12519"/>
                  <a:pt x="10534625" y="761"/>
                  <a:pt x="10841091" y="0"/>
                </a:cubicBezTo>
                <a:cubicBezTo>
                  <a:pt x="11147558" y="-761"/>
                  <a:pt x="11206639" y="18596"/>
                  <a:pt x="11518659" y="0"/>
                </a:cubicBezTo>
                <a:cubicBezTo>
                  <a:pt x="11491379" y="303903"/>
                  <a:pt x="11486257" y="375564"/>
                  <a:pt x="11518659" y="745946"/>
                </a:cubicBezTo>
                <a:cubicBezTo>
                  <a:pt x="11551061" y="1116328"/>
                  <a:pt x="11519558" y="1206466"/>
                  <a:pt x="11518659" y="1409010"/>
                </a:cubicBezTo>
                <a:cubicBezTo>
                  <a:pt x="11517760" y="1611554"/>
                  <a:pt x="11551327" y="1782776"/>
                  <a:pt x="11518659" y="2127328"/>
                </a:cubicBezTo>
                <a:cubicBezTo>
                  <a:pt x="11485991" y="2471880"/>
                  <a:pt x="11491507" y="2472768"/>
                  <a:pt x="11518659" y="2762764"/>
                </a:cubicBezTo>
                <a:cubicBezTo>
                  <a:pt x="11389427" y="2781357"/>
                  <a:pt x="11242433" y="2777276"/>
                  <a:pt x="11071464" y="2762764"/>
                </a:cubicBezTo>
                <a:cubicBezTo>
                  <a:pt x="10900496" y="2748252"/>
                  <a:pt x="10653327" y="2765323"/>
                  <a:pt x="10509082" y="2762764"/>
                </a:cubicBezTo>
                <a:cubicBezTo>
                  <a:pt x="10364837" y="2760205"/>
                  <a:pt x="9934652" y="2778737"/>
                  <a:pt x="9716328" y="2762764"/>
                </a:cubicBezTo>
                <a:cubicBezTo>
                  <a:pt x="9498004" y="2746791"/>
                  <a:pt x="9453935" y="2781189"/>
                  <a:pt x="9269133" y="2762764"/>
                </a:cubicBezTo>
                <a:cubicBezTo>
                  <a:pt x="9084331" y="2744339"/>
                  <a:pt x="8933915" y="2749743"/>
                  <a:pt x="8706751" y="2762764"/>
                </a:cubicBezTo>
                <a:cubicBezTo>
                  <a:pt x="8479587" y="2775785"/>
                  <a:pt x="8411426" y="2741324"/>
                  <a:pt x="8259556" y="2762764"/>
                </a:cubicBezTo>
                <a:cubicBezTo>
                  <a:pt x="8107686" y="2784204"/>
                  <a:pt x="7854165" y="2743935"/>
                  <a:pt x="7581988" y="2762764"/>
                </a:cubicBezTo>
                <a:cubicBezTo>
                  <a:pt x="7309811" y="2781593"/>
                  <a:pt x="7044895" y="2782038"/>
                  <a:pt x="6904420" y="2762764"/>
                </a:cubicBezTo>
                <a:cubicBezTo>
                  <a:pt x="6763945" y="2743490"/>
                  <a:pt x="6460291" y="2780360"/>
                  <a:pt x="6342038" y="2762764"/>
                </a:cubicBezTo>
                <a:cubicBezTo>
                  <a:pt x="6223785" y="2745168"/>
                  <a:pt x="6161122" y="2777882"/>
                  <a:pt x="6010030" y="2762764"/>
                </a:cubicBezTo>
                <a:cubicBezTo>
                  <a:pt x="5858938" y="2747646"/>
                  <a:pt x="5752791" y="2770443"/>
                  <a:pt x="5562835" y="2762764"/>
                </a:cubicBezTo>
                <a:cubicBezTo>
                  <a:pt x="5372880" y="2755085"/>
                  <a:pt x="5305388" y="2767100"/>
                  <a:pt x="5230826" y="2762764"/>
                </a:cubicBezTo>
                <a:cubicBezTo>
                  <a:pt x="5156264" y="2758428"/>
                  <a:pt x="4689337" y="2782715"/>
                  <a:pt x="4438072" y="2762764"/>
                </a:cubicBezTo>
                <a:cubicBezTo>
                  <a:pt x="4186807" y="2742813"/>
                  <a:pt x="4134849" y="2779958"/>
                  <a:pt x="3990877" y="2762764"/>
                </a:cubicBezTo>
                <a:cubicBezTo>
                  <a:pt x="3846906" y="2745570"/>
                  <a:pt x="3313384" y="2727508"/>
                  <a:pt x="3082935" y="2762764"/>
                </a:cubicBezTo>
                <a:cubicBezTo>
                  <a:pt x="2852486" y="2798020"/>
                  <a:pt x="2831230" y="2782997"/>
                  <a:pt x="2635740" y="2762764"/>
                </a:cubicBezTo>
                <a:cubicBezTo>
                  <a:pt x="2440251" y="2742531"/>
                  <a:pt x="2359881" y="2766010"/>
                  <a:pt x="2188545" y="2762764"/>
                </a:cubicBezTo>
                <a:cubicBezTo>
                  <a:pt x="2017210" y="2759518"/>
                  <a:pt x="1849053" y="2743549"/>
                  <a:pt x="1510977" y="2762764"/>
                </a:cubicBezTo>
                <a:cubicBezTo>
                  <a:pt x="1172901" y="2781979"/>
                  <a:pt x="1256122" y="2763198"/>
                  <a:pt x="1063782" y="2762764"/>
                </a:cubicBezTo>
                <a:cubicBezTo>
                  <a:pt x="871442" y="2762330"/>
                  <a:pt x="420141" y="2815540"/>
                  <a:pt x="0" y="2762764"/>
                </a:cubicBezTo>
                <a:cubicBezTo>
                  <a:pt x="-10170" y="2510985"/>
                  <a:pt x="6543" y="2247832"/>
                  <a:pt x="0" y="2016818"/>
                </a:cubicBezTo>
                <a:cubicBezTo>
                  <a:pt x="-6543" y="1785804"/>
                  <a:pt x="29111" y="1530370"/>
                  <a:pt x="0" y="1353754"/>
                </a:cubicBezTo>
                <a:cubicBezTo>
                  <a:pt x="-29111" y="1177138"/>
                  <a:pt x="20666" y="957669"/>
                  <a:pt x="0" y="718319"/>
                </a:cubicBezTo>
                <a:cubicBezTo>
                  <a:pt x="-20666" y="478970"/>
                  <a:pt x="-29489" y="262661"/>
                  <a:pt x="0" y="0"/>
                </a:cubicBezTo>
                <a:close/>
              </a:path>
              <a:path w="11518659" h="2762764" stroke="0" extrusionOk="0">
                <a:moveTo>
                  <a:pt x="0" y="0"/>
                </a:moveTo>
                <a:cubicBezTo>
                  <a:pt x="90040" y="-10441"/>
                  <a:pt x="227689" y="15259"/>
                  <a:pt x="332008" y="0"/>
                </a:cubicBezTo>
                <a:cubicBezTo>
                  <a:pt x="436327" y="-15259"/>
                  <a:pt x="552301" y="-7995"/>
                  <a:pt x="664017" y="0"/>
                </a:cubicBezTo>
                <a:cubicBezTo>
                  <a:pt x="775733" y="7995"/>
                  <a:pt x="984885" y="8349"/>
                  <a:pt x="1111212" y="0"/>
                </a:cubicBezTo>
                <a:cubicBezTo>
                  <a:pt x="1237539" y="-8349"/>
                  <a:pt x="1605918" y="-33961"/>
                  <a:pt x="1903967" y="0"/>
                </a:cubicBezTo>
                <a:cubicBezTo>
                  <a:pt x="2202016" y="33961"/>
                  <a:pt x="2304444" y="-14341"/>
                  <a:pt x="2696721" y="0"/>
                </a:cubicBezTo>
                <a:cubicBezTo>
                  <a:pt x="3088998" y="14341"/>
                  <a:pt x="3018904" y="6247"/>
                  <a:pt x="3143916" y="0"/>
                </a:cubicBezTo>
                <a:cubicBezTo>
                  <a:pt x="3268928" y="-6247"/>
                  <a:pt x="3586074" y="-32917"/>
                  <a:pt x="3821485" y="0"/>
                </a:cubicBezTo>
                <a:cubicBezTo>
                  <a:pt x="4056896" y="32917"/>
                  <a:pt x="4260858" y="11373"/>
                  <a:pt x="4614239" y="0"/>
                </a:cubicBezTo>
                <a:cubicBezTo>
                  <a:pt x="4967620" y="-11373"/>
                  <a:pt x="4968610" y="-6214"/>
                  <a:pt x="5291807" y="0"/>
                </a:cubicBezTo>
                <a:cubicBezTo>
                  <a:pt x="5615004" y="6214"/>
                  <a:pt x="5825977" y="22033"/>
                  <a:pt x="5969376" y="0"/>
                </a:cubicBezTo>
                <a:cubicBezTo>
                  <a:pt x="6112775" y="-22033"/>
                  <a:pt x="6426702" y="-19818"/>
                  <a:pt x="6762130" y="0"/>
                </a:cubicBezTo>
                <a:cubicBezTo>
                  <a:pt x="7097558" y="19818"/>
                  <a:pt x="7246717" y="-34594"/>
                  <a:pt x="7670072" y="0"/>
                </a:cubicBezTo>
                <a:cubicBezTo>
                  <a:pt x="8093427" y="34594"/>
                  <a:pt x="7896332" y="-939"/>
                  <a:pt x="8002080" y="0"/>
                </a:cubicBezTo>
                <a:cubicBezTo>
                  <a:pt x="8107828" y="939"/>
                  <a:pt x="8198684" y="2653"/>
                  <a:pt x="8334089" y="0"/>
                </a:cubicBezTo>
                <a:cubicBezTo>
                  <a:pt x="8469494" y="-2653"/>
                  <a:pt x="8559776" y="-14651"/>
                  <a:pt x="8781284" y="0"/>
                </a:cubicBezTo>
                <a:cubicBezTo>
                  <a:pt x="9002792" y="14651"/>
                  <a:pt x="8963386" y="3140"/>
                  <a:pt x="9113292" y="0"/>
                </a:cubicBezTo>
                <a:cubicBezTo>
                  <a:pt x="9263198" y="-3140"/>
                  <a:pt x="9452425" y="-31248"/>
                  <a:pt x="9790860" y="0"/>
                </a:cubicBezTo>
                <a:cubicBezTo>
                  <a:pt x="10129295" y="31248"/>
                  <a:pt x="10378231" y="27881"/>
                  <a:pt x="10583615" y="0"/>
                </a:cubicBezTo>
                <a:cubicBezTo>
                  <a:pt x="10788999" y="-27881"/>
                  <a:pt x="11264845" y="30694"/>
                  <a:pt x="11518659" y="0"/>
                </a:cubicBezTo>
                <a:cubicBezTo>
                  <a:pt x="11542349" y="216101"/>
                  <a:pt x="11509633" y="345278"/>
                  <a:pt x="11518659" y="635436"/>
                </a:cubicBezTo>
                <a:cubicBezTo>
                  <a:pt x="11527685" y="925594"/>
                  <a:pt x="11505649" y="1000520"/>
                  <a:pt x="11518659" y="1353754"/>
                </a:cubicBezTo>
                <a:cubicBezTo>
                  <a:pt x="11531669" y="1706988"/>
                  <a:pt x="11493142" y="1892388"/>
                  <a:pt x="11518659" y="2099701"/>
                </a:cubicBezTo>
                <a:cubicBezTo>
                  <a:pt x="11544176" y="2307014"/>
                  <a:pt x="11528335" y="2536240"/>
                  <a:pt x="11518659" y="2762764"/>
                </a:cubicBezTo>
                <a:cubicBezTo>
                  <a:pt x="11328047" y="2753692"/>
                  <a:pt x="11119484" y="2733532"/>
                  <a:pt x="10725904" y="2762764"/>
                </a:cubicBezTo>
                <a:cubicBezTo>
                  <a:pt x="10332324" y="2791996"/>
                  <a:pt x="10410276" y="2741511"/>
                  <a:pt x="10278709" y="2762764"/>
                </a:cubicBezTo>
                <a:cubicBezTo>
                  <a:pt x="10147143" y="2784017"/>
                  <a:pt x="9964708" y="2772767"/>
                  <a:pt x="9831514" y="2762764"/>
                </a:cubicBezTo>
                <a:cubicBezTo>
                  <a:pt x="9698320" y="2752761"/>
                  <a:pt x="9522449" y="2780880"/>
                  <a:pt x="9269133" y="2762764"/>
                </a:cubicBezTo>
                <a:cubicBezTo>
                  <a:pt x="9015817" y="2744648"/>
                  <a:pt x="8610248" y="2778710"/>
                  <a:pt x="8361191" y="2762764"/>
                </a:cubicBezTo>
                <a:cubicBezTo>
                  <a:pt x="8112134" y="2746818"/>
                  <a:pt x="7770653" y="2737240"/>
                  <a:pt x="7453250" y="2762764"/>
                </a:cubicBezTo>
                <a:cubicBezTo>
                  <a:pt x="7135847" y="2788288"/>
                  <a:pt x="7131599" y="2766712"/>
                  <a:pt x="7006055" y="2762764"/>
                </a:cubicBezTo>
                <a:cubicBezTo>
                  <a:pt x="6880512" y="2758816"/>
                  <a:pt x="6504757" y="2739282"/>
                  <a:pt x="6213300" y="2762764"/>
                </a:cubicBezTo>
                <a:cubicBezTo>
                  <a:pt x="5921843" y="2786246"/>
                  <a:pt x="6017337" y="2750402"/>
                  <a:pt x="5881292" y="2762764"/>
                </a:cubicBezTo>
                <a:cubicBezTo>
                  <a:pt x="5745247" y="2775126"/>
                  <a:pt x="5512035" y="2783986"/>
                  <a:pt x="5318910" y="2762764"/>
                </a:cubicBezTo>
                <a:cubicBezTo>
                  <a:pt x="5125785" y="2741542"/>
                  <a:pt x="5135772" y="2754602"/>
                  <a:pt x="4986902" y="2762764"/>
                </a:cubicBezTo>
                <a:cubicBezTo>
                  <a:pt x="4838032" y="2770926"/>
                  <a:pt x="4686270" y="2765872"/>
                  <a:pt x="4539707" y="2762764"/>
                </a:cubicBezTo>
                <a:cubicBezTo>
                  <a:pt x="4393145" y="2759656"/>
                  <a:pt x="4116325" y="2733027"/>
                  <a:pt x="3746952" y="2762764"/>
                </a:cubicBezTo>
                <a:cubicBezTo>
                  <a:pt x="3377580" y="2792501"/>
                  <a:pt x="3328279" y="2746208"/>
                  <a:pt x="3184570" y="2762764"/>
                </a:cubicBezTo>
                <a:cubicBezTo>
                  <a:pt x="3040861" y="2779320"/>
                  <a:pt x="2925751" y="2757794"/>
                  <a:pt x="2852562" y="2762764"/>
                </a:cubicBezTo>
                <a:cubicBezTo>
                  <a:pt x="2779373" y="2767734"/>
                  <a:pt x="2370481" y="2782508"/>
                  <a:pt x="2174994" y="2762764"/>
                </a:cubicBezTo>
                <a:cubicBezTo>
                  <a:pt x="1979507" y="2743020"/>
                  <a:pt x="1635185" y="2790514"/>
                  <a:pt x="1382239" y="2762764"/>
                </a:cubicBezTo>
                <a:cubicBezTo>
                  <a:pt x="1129293" y="2735014"/>
                  <a:pt x="1106873" y="2775337"/>
                  <a:pt x="935044" y="2762764"/>
                </a:cubicBezTo>
                <a:cubicBezTo>
                  <a:pt x="763215" y="2750191"/>
                  <a:pt x="241061" y="2743417"/>
                  <a:pt x="0" y="2762764"/>
                </a:cubicBezTo>
                <a:cubicBezTo>
                  <a:pt x="-17220" y="2536478"/>
                  <a:pt x="-30656" y="2261372"/>
                  <a:pt x="0" y="2099701"/>
                </a:cubicBezTo>
                <a:cubicBezTo>
                  <a:pt x="30656" y="1938030"/>
                  <a:pt x="26225" y="1565741"/>
                  <a:pt x="0" y="1381382"/>
                </a:cubicBezTo>
                <a:cubicBezTo>
                  <a:pt x="-26225" y="1197023"/>
                  <a:pt x="-10452" y="931625"/>
                  <a:pt x="0" y="663063"/>
                </a:cubicBezTo>
                <a:cubicBezTo>
                  <a:pt x="10452" y="394501"/>
                  <a:pt x="29251" y="252800"/>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xmlns="" sd="3272759698">
                  <ask:type>
                    <ask:lineSketchFreehand/>
                  </ask:type>
                </ask:lineSketchStyleProps>
              </a:ext>
            </a:extLst>
          </a:ln>
        </p:spPr>
        <p:txBody>
          <a:bodyPr>
            <a:normAutofit/>
          </a:bodyPr>
          <a:lstStyle/>
          <a:p>
            <a:pPr marL="0" indent="0" algn="ctr">
              <a:lnSpc>
                <a:spcPct val="150000"/>
              </a:lnSpc>
              <a:buNone/>
            </a:pPr>
            <a:r>
              <a:rPr lang="en-US" sz="2800">
                <a:latin typeface="Arial" panose="020B0604020202020204" pitchFamily="34" charset="0"/>
                <a:cs typeface="Arial" panose="020B0604020202020204" pitchFamily="34" charset="0"/>
              </a:rPr>
              <a:t>Dựa vào đặc điểm sinh trưởng, phát triển, sinh sản của vi sinh vật, con người đã khai thác, ứng dụng chúng vào nhiều lĩnh vực của đời sống nhằm tạo ra các sản phẩm có ích, an toàn và than thiện với môi trường.</a:t>
            </a:r>
          </a:p>
        </p:txBody>
      </p:sp>
      <p:sp>
        <p:nvSpPr>
          <p:cNvPr id="4" name="Title 1">
            <a:extLst>
              <a:ext uri="{FF2B5EF4-FFF2-40B4-BE49-F238E27FC236}">
                <a16:creationId xmlns:a16="http://schemas.microsoft.com/office/drawing/2014/main" id="{F3C3640A-999E-D9D8-7EAA-1C80179EEABA}"/>
              </a:ext>
            </a:extLst>
          </p:cNvPr>
          <p:cNvSpPr txBox="1">
            <a:spLocks/>
          </p:cNvSpPr>
          <p:nvPr/>
        </p:nvSpPr>
        <p:spPr>
          <a:xfrm>
            <a:off x="326010" y="330016"/>
            <a:ext cx="10987031" cy="1188720"/>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latin typeface="Tahoma" panose="020B0604030504040204" pitchFamily="34" charset="0"/>
                <a:ea typeface="Tahoma" panose="020B0604030504040204" pitchFamily="34" charset="0"/>
                <a:cs typeface="Tahoma" panose="020B0604030504040204" pitchFamily="34" charset="0"/>
              </a:rPr>
              <a:t>I. CƠ SỞ KHOA HỌC CỦA VIỆC ỨNG DỤNG VI SINH VẬT TRONG THỰC TIỄN</a:t>
            </a:r>
          </a:p>
        </p:txBody>
      </p:sp>
    </p:spTree>
    <p:extLst>
      <p:ext uri="{BB962C8B-B14F-4D97-AF65-F5344CB8AC3E}">
        <p14:creationId xmlns:p14="http://schemas.microsoft.com/office/powerpoint/2010/main" val="4028802385"/>
      </p:ext>
    </p:extLst>
  </p:cSld>
  <p:clrMapOvr>
    <a:masterClrMapping/>
  </p:clrMapOvr>
  <p:transition spd="slow">
    <p:push dir="u"/>
  </p:transition>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5255AC-12AC-4323-AA35-9BAC798B6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D2D995-20F0-4C14-BF62-1248AB4B484D}">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BB3242A4-1E6A-4E02-809C-4A24066EC0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{04D39F49-2EDC-4665-9779-FFF04E07872E}tf67061901_win32</Template>
  <TotalTime>187</TotalTime>
  <Words>1333</Words>
  <Application>Microsoft Office PowerPoint</Application>
  <PresentationFormat>Widescreen</PresentationFormat>
  <Paragraphs>139</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Franklin Gothic Book</vt:lpstr>
      <vt:lpstr>Franklin Gothic Demi</vt:lpstr>
      <vt:lpstr>Tahoma</vt:lpstr>
      <vt:lpstr>Times New Roman</vt:lpstr>
      <vt:lpstr>Verdana</vt:lpstr>
      <vt:lpstr>Wingdings 2</vt:lpstr>
      <vt:lpstr>DividendVTI</vt:lpstr>
      <vt:lpstr>BÀI 27. ỨNG DỤNG VI SINH VẬT TRONG THỰC TIỄN (2 tiết)</vt:lpstr>
      <vt:lpstr>NỘI DUNG BÀI HỌC</vt:lpstr>
      <vt:lpstr>KHỞI ĐỘNG</vt:lpstr>
      <vt:lpstr>PowerPoint Presentation</vt:lpstr>
      <vt:lpstr>I. CƠ SỞ KHOA HỌC CỦA VIỆC ỨNG DỤNG VI SINH VẬT TRONG THỰC TIỄN</vt:lpstr>
      <vt:lpstr>PowerPoint Presentation</vt:lpstr>
      <vt:lpstr>PowerPoint Presentation</vt:lpstr>
      <vt:lpstr>PowerPoint Presentation</vt:lpstr>
      <vt:lpstr>PowerPoint Presentation</vt:lpstr>
      <vt:lpstr>PowerPoint Presentation</vt:lpstr>
      <vt:lpstr>HOẠT ĐỘNG NHÓM 5 PHÚT</vt:lpstr>
      <vt:lpstr>a. Sản xuất  phomat</vt:lpstr>
      <vt:lpstr>b. Sản xuất tương</vt:lpstr>
      <vt:lpstr>c. Sản xuất kháng sinh</vt:lpstr>
      <vt:lpstr>d. Sản xuất thuốc trừ sâu sinh học</vt:lpstr>
      <vt:lpstr>e. xử lí nước thải</vt:lpstr>
      <vt:lpstr>PowerPoint Presentation</vt:lpstr>
      <vt:lpstr>Thảo luận nhóm</vt:lpstr>
      <vt:lpstr>PowerPoint Presentation</vt:lpstr>
      <vt:lpstr>CỦNG CỐ BÀI HỌC</vt:lpstr>
      <vt:lpstr>CỦNG CỐ BÀI HỌC</vt:lpstr>
      <vt:lpstr>PowerPoint Presentation</vt:lpstr>
      <vt:lpstr>PowerPoint Presentation</vt:lpstr>
      <vt:lpstr>Câu 10. nối nội dung 2 cột sao cho phù hợp</vt:lpstr>
      <vt:lpstr>VẬN DỤNG – MỞ RỘNG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27. ỨNG DỤNG VI SINH VẬT TRONG THỰC TIỄN (2 tiết)</dc:title>
  <dc:creator>Le Trinh</dc:creator>
  <cp:lastModifiedBy>SingPC</cp:lastModifiedBy>
  <cp:revision>6</cp:revision>
  <dcterms:created xsi:type="dcterms:W3CDTF">2022-07-27T08:33:08Z</dcterms:created>
  <dcterms:modified xsi:type="dcterms:W3CDTF">2024-12-11T02:56:18Z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