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6E5FF6-8E50-5899-6B83-A08D133F67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6EA8DC4-2384-D587-999D-91BB57D45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247F97-6C3E-C493-E74A-018CFE5B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6736F4A-38C3-4FA2-7EB1-2303D419F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D24D09-2067-3FF1-B8F8-F28ECD74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83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130B1E-DC72-57FC-4504-B1C5FB27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7FB6EC3-9F26-7CC4-AA3D-602299251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789E15-5DEB-246C-6D59-A42FD6CC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8DBFC0-DA18-0314-BE68-D724D170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92C5B0-848C-4269-7EA0-20C53F2F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199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0D4AA-FD93-9558-60BC-0DCEFF887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095156F-4423-67F3-5F93-257CAA83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414414-6516-E83F-4AC8-26E3C161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1A35F7-5D88-E44D-ECC9-A0D153F1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0F73FFE-3920-5826-9814-6F11ADBF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65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9A9231-42EE-05F3-AE9D-40DC2788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C41FCC-CC1A-4AA1-9DDB-EAA0C972E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5D3370-C1A4-A1CA-4081-FA5028FE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F39876-3519-1E50-9834-90AD0B04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BA82AB-8717-A357-977E-E17153B1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596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0595AA-5ABE-F672-3DED-9609CFEB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715D21-2E7C-89D1-F0E2-7A4198031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4D39E3C-67A2-6D38-C040-42CAE8C6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2E0C892-7A95-983F-8C95-5F754DEA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739FFE9-2A7B-183D-7679-5580801C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574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D787C9-85F5-3043-DF1F-76F11751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FD3FB8-ACF7-8CEB-8AC0-7AE88F43A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20CC34A-C9D2-E9FA-E2AA-F3AD51D52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8B2C82-36B3-DCF4-C0AE-591A311A1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8C49432-7FF7-D186-C034-D8008C7F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58F8B7-8F4C-02B9-CE62-EF6C6756C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12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CD6198-5837-E813-7F03-D8F033A6F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ECC0C3-98AE-2499-7BD7-0E446077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05EF3D7-3974-792F-0ED9-043BC6E86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597ABD65-1B96-13F7-F019-0D7077806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49691AB-F38B-4C70-8A20-FD746BAFC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8880DC7-455B-4FE4-B03B-54F39F83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73D4271-51AD-46C5-2CFF-8078ABB7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001CF86-2EF2-95E6-30C2-407915D6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5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011D3A-2BA7-541D-14D8-88BDE08A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ED5E850C-43EA-0A5F-FD2F-7DD59B0DF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87B7C7F-9F73-2847-6038-92195C883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FB06A66-26F6-FA57-31F7-24E12832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991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CE11629-386B-407F-EB49-CEF96F8A1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9DEADC-F04B-91BF-C15E-FD9BF97D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A7937F2-73A9-80D5-E58D-B011DFA7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75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A69E02-F382-91C1-273E-C834DC50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36C1CAD-DC45-FAE6-9609-DA55CF39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768925A-0553-8408-4790-D4D0D70E3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4445855-786F-06C3-5C54-82DAE8D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4924DDC-483F-FAE5-A135-DD018F7E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7EB5EEF-3925-F474-2192-4E5B503B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71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566182-FF56-0A04-CE69-1031547D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C43A634-F12F-087C-2AA5-6E0922CA8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6DC9BB4-8403-0582-E8DF-7706C936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9D4A037-E72A-2F1C-C36B-9A53B78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E051747-7B82-9898-99C6-A0C2ED78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9BC6271-0EEC-9BB0-960F-343A5CC1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3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6641EE3-4A59-041E-7DF4-6DF0D7C6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C1527F1-BCE6-C6BD-8015-98E021C6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F119051-FBA2-217A-DD15-E2AB74FE83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4A9F-8B05-4B55-8686-575DC0C6EA21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EFE17A-A375-93EF-58CB-878FDAE6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4B7065-C6F7-6B56-CDEC-BB22A689F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E825A-B7F3-45AC-937F-1D36FDC37E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40D1066C-E81F-D9B1-E063-572DFF0101C8}"/>
              </a:ext>
            </a:extLst>
          </p:cNvPr>
          <p:cNvSpPr txBox="1"/>
          <p:nvPr/>
        </p:nvSpPr>
        <p:spPr>
          <a:xfrm>
            <a:off x="2539240" y="5276513"/>
            <a:ext cx="7113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6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 </a:t>
            </a:r>
            <a:r>
              <a:rPr lang="en-US" sz="8800" b="1" spc="600" dirty="0" err="1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8800" b="1" spc="600" dirty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800" b="1" spc="600" dirty="0" err="1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8800" b="1" spc="600" dirty="0">
              <a:ln w="1905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8628BA6-8F37-F8FB-BBDC-FC08ED510699}"/>
              </a:ext>
            </a:extLst>
          </p:cNvPr>
          <p:cNvSpPr/>
          <p:nvPr/>
        </p:nvSpPr>
        <p:spPr>
          <a:xfrm>
            <a:off x="1053733" y="2513738"/>
            <a:ext cx="10508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8000" b="1" spc="500" dirty="0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spc="500" dirty="0" err="1">
                <a:ln w="28575">
                  <a:solidFill>
                    <a:srgbClr val="FFFF00"/>
                  </a:solidFill>
                </a:ln>
                <a:solidFill>
                  <a:srgbClr val="0876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1D782381-8EB8-41B1-74B7-A24207D10E7C}"/>
              </a:ext>
            </a:extLst>
          </p:cNvPr>
          <p:cNvSpPr txBox="1"/>
          <p:nvPr/>
        </p:nvSpPr>
        <p:spPr>
          <a:xfrm>
            <a:off x="1296552" y="5216471"/>
            <a:ext cx="2485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90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51BB87F4-771E-AB96-E36E-0EFCDAF29271}"/>
              </a:ext>
            </a:extLst>
          </p:cNvPr>
          <p:cNvGrpSpPr/>
          <p:nvPr/>
        </p:nvGrpSpPr>
        <p:grpSpPr>
          <a:xfrm>
            <a:off x="-139850" y="0"/>
            <a:ext cx="3962507" cy="2855222"/>
            <a:chOff x="-98907" y="182564"/>
            <a:chExt cx="3962507" cy="2855222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F631CE91-9B2C-5F4E-3083-6C0C38DF8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071" b="88031" l="0" r="7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476"/>
            <a:stretch/>
          </p:blipFill>
          <p:spPr>
            <a:xfrm rot="13389375">
              <a:off x="-98907" y="182564"/>
              <a:ext cx="3260034" cy="2855222"/>
            </a:xfrm>
            <a:prstGeom prst="rect">
              <a:avLst/>
            </a:prstGeom>
          </p:spPr>
        </p:pic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F9442D2-DF8E-9EC5-FC19-513D41B71E86}"/>
                </a:ext>
              </a:extLst>
            </p:cNvPr>
            <p:cNvSpPr txBox="1"/>
            <p:nvPr/>
          </p:nvSpPr>
          <p:spPr>
            <a:xfrm>
              <a:off x="122570" y="1252037"/>
              <a:ext cx="3741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C0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5400" b="1" dirty="0">
                  <a:solidFill>
                    <a:srgbClr val="C000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 24</a:t>
              </a: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FA962FE3-06C9-092B-5FFA-A4D1862B8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010" y="348530"/>
            <a:ext cx="3245498" cy="2017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341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47E64C1-10A0-4AB1-AF84-E52D8118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620" y="57130"/>
            <a:ext cx="82427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24: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Ở VI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420587BF-F728-4B04-993F-7188F5419045}"/>
              </a:ext>
            </a:extLst>
          </p:cNvPr>
          <p:cNvGrpSpPr/>
          <p:nvPr/>
        </p:nvGrpSpPr>
        <p:grpSpPr>
          <a:xfrm>
            <a:off x="2352875" y="657294"/>
            <a:ext cx="7486248" cy="7134225"/>
            <a:chOff x="265050" y="477696"/>
            <a:chExt cx="7275443" cy="7134225"/>
          </a:xfrm>
        </p:grpSpPr>
        <p:pic>
          <p:nvPicPr>
            <p:cNvPr id="11" name="Picture 345" descr="shadow_1_m">
              <a:extLst>
                <a:ext uri="{FF2B5EF4-FFF2-40B4-BE49-F238E27FC236}">
                  <a16:creationId xmlns:a16="http://schemas.microsoft.com/office/drawing/2014/main" id="{419FC01E-C199-48BA-BC8D-D470B4AC1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r="61411"/>
            <a:stretch>
              <a:fillRect/>
            </a:stretch>
          </p:blipFill>
          <p:spPr bwMode="gray">
            <a:xfrm>
              <a:off x="6109014" y="477696"/>
              <a:ext cx="167647" cy="713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4D096402-F461-474D-AB02-108324578D64}"/>
                </a:ext>
              </a:extLst>
            </p:cNvPr>
            <p:cNvGrpSpPr/>
            <p:nvPr/>
          </p:nvGrpSpPr>
          <p:grpSpPr>
            <a:xfrm>
              <a:off x="265050" y="1456905"/>
              <a:ext cx="7275443" cy="989014"/>
              <a:chOff x="2663686" y="1085849"/>
              <a:chExt cx="7275443" cy="989014"/>
            </a:xfrm>
          </p:grpSpPr>
          <p:sp>
            <p:nvSpPr>
              <p:cNvPr id="3" name="Round Same Side Corner Rectangle 3">
                <a:extLst>
                  <a:ext uri="{FF2B5EF4-FFF2-40B4-BE49-F238E27FC236}">
                    <a16:creationId xmlns:a16="http://schemas.microsoft.com/office/drawing/2014/main" id="{A0425531-1CF4-4642-8448-717402DD0805}"/>
                  </a:ext>
                </a:extLst>
              </p:cNvPr>
              <p:cNvSpPr/>
              <p:nvPr/>
            </p:nvSpPr>
            <p:spPr>
              <a:xfrm rot="16200000">
                <a:off x="5167623" y="-1418088"/>
                <a:ext cx="989013" cy="5996887"/>
              </a:xfrm>
              <a:prstGeom prst="round2SameRect">
                <a:avLst>
                  <a:gd name="adj1" fmla="val 23321"/>
                  <a:gd name="adj2" fmla="val 0"/>
                </a:avLst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ound Same Side Corner Rectangle 6">
                <a:extLst>
                  <a:ext uri="{FF2B5EF4-FFF2-40B4-BE49-F238E27FC236}">
                    <a16:creationId xmlns:a16="http://schemas.microsoft.com/office/drawing/2014/main" id="{72AD290D-51D4-4EF1-98D2-4F33BC4C2235}"/>
                  </a:ext>
                </a:extLst>
              </p:cNvPr>
              <p:cNvSpPr/>
              <p:nvPr/>
            </p:nvSpPr>
            <p:spPr>
              <a:xfrm rot="5400000" flipH="1">
                <a:off x="8805344" y="941079"/>
                <a:ext cx="989013" cy="1278556"/>
              </a:xfrm>
              <a:prstGeom prst="round2SameRect">
                <a:avLst>
                  <a:gd name="adj1" fmla="val 34679"/>
                  <a:gd name="adj2" fmla="val 0"/>
                </a:avLst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8">
                <a:extLst>
                  <a:ext uri="{FF2B5EF4-FFF2-40B4-BE49-F238E27FC236}">
                    <a16:creationId xmlns:a16="http://schemas.microsoft.com/office/drawing/2014/main" id="{85DC9B5B-C590-4EEF-AE9F-1D012CD1F8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2988" y="1117898"/>
                <a:ext cx="6525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4819D3F4-323D-4EC6-BAD9-856677CA2741}"/>
                </a:ext>
              </a:extLst>
            </p:cNvPr>
            <p:cNvGrpSpPr/>
            <p:nvPr/>
          </p:nvGrpSpPr>
          <p:grpSpPr>
            <a:xfrm>
              <a:off x="265050" y="2788541"/>
              <a:ext cx="7275443" cy="989012"/>
              <a:chOff x="2663686" y="2271713"/>
              <a:chExt cx="7275443" cy="989012"/>
            </a:xfrm>
          </p:grpSpPr>
          <p:sp>
            <p:nvSpPr>
              <p:cNvPr id="5" name="Round Same Side Corner Rectangle 26">
                <a:extLst>
                  <a:ext uri="{FF2B5EF4-FFF2-40B4-BE49-F238E27FC236}">
                    <a16:creationId xmlns:a16="http://schemas.microsoft.com/office/drawing/2014/main" id="{9DD40C42-DD81-4E0B-90E4-1D046FA71C4F}"/>
                  </a:ext>
                </a:extLst>
              </p:cNvPr>
              <p:cNvSpPr/>
              <p:nvPr/>
            </p:nvSpPr>
            <p:spPr>
              <a:xfrm rot="16200000">
                <a:off x="5167624" y="-232225"/>
                <a:ext cx="989012" cy="5996887"/>
              </a:xfrm>
              <a:prstGeom prst="round2SameRect">
                <a:avLst>
                  <a:gd name="adj1" fmla="val 23321"/>
                  <a:gd name="adj2" fmla="val 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ound Same Side Corner Rectangle 27">
                <a:extLst>
                  <a:ext uri="{FF2B5EF4-FFF2-40B4-BE49-F238E27FC236}">
                    <a16:creationId xmlns:a16="http://schemas.microsoft.com/office/drawing/2014/main" id="{4193B9D2-5E79-466C-8273-5DF60BE8A2A0}"/>
                  </a:ext>
                </a:extLst>
              </p:cNvPr>
              <p:cNvSpPr/>
              <p:nvPr/>
            </p:nvSpPr>
            <p:spPr>
              <a:xfrm rot="5400000" flipH="1">
                <a:off x="8805345" y="2126941"/>
                <a:ext cx="989012" cy="1278556"/>
              </a:xfrm>
              <a:prstGeom prst="round2SameRect">
                <a:avLst>
                  <a:gd name="adj1" fmla="val 34679"/>
                  <a:gd name="adj2" fmla="val 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33">
                <a:extLst>
                  <a:ext uri="{FF2B5EF4-FFF2-40B4-BE49-F238E27FC236}">
                    <a16:creationId xmlns:a16="http://schemas.microsoft.com/office/drawing/2014/main" id="{9D2DE2EC-3461-4681-B297-CB467767C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2988" y="2303761"/>
                <a:ext cx="6525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F78D3EC7-9D9A-4E49-A51F-B996AB3D6B2E}"/>
                </a:ext>
              </a:extLst>
            </p:cNvPr>
            <p:cNvGrpSpPr/>
            <p:nvPr/>
          </p:nvGrpSpPr>
          <p:grpSpPr>
            <a:xfrm>
              <a:off x="265050" y="4090428"/>
              <a:ext cx="7275443" cy="987425"/>
              <a:chOff x="2663686" y="3494088"/>
              <a:chExt cx="7275443" cy="987425"/>
            </a:xfrm>
          </p:grpSpPr>
          <p:sp>
            <p:nvSpPr>
              <p:cNvPr id="7" name="Round Same Side Corner Rectangle 28">
                <a:extLst>
                  <a:ext uri="{FF2B5EF4-FFF2-40B4-BE49-F238E27FC236}">
                    <a16:creationId xmlns:a16="http://schemas.microsoft.com/office/drawing/2014/main" id="{1C8227AF-393B-4B25-AB75-D585696EBB37}"/>
                  </a:ext>
                </a:extLst>
              </p:cNvPr>
              <p:cNvSpPr/>
              <p:nvPr/>
            </p:nvSpPr>
            <p:spPr>
              <a:xfrm rot="16200000">
                <a:off x="5168417" y="989357"/>
                <a:ext cx="987425" cy="5996887"/>
              </a:xfrm>
              <a:prstGeom prst="round2SameRect">
                <a:avLst>
                  <a:gd name="adj1" fmla="val 23321"/>
                  <a:gd name="adj2" fmla="val 0"/>
                </a:avLst>
              </a:prstGeom>
              <a:solidFill>
                <a:srgbClr val="4D4D4D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ound Same Side Corner Rectangle 29">
                <a:extLst>
                  <a:ext uri="{FF2B5EF4-FFF2-40B4-BE49-F238E27FC236}">
                    <a16:creationId xmlns:a16="http://schemas.microsoft.com/office/drawing/2014/main" id="{D325FEC7-4D40-493E-A9B2-9599063C4C12}"/>
                  </a:ext>
                </a:extLst>
              </p:cNvPr>
              <p:cNvSpPr/>
              <p:nvPr/>
            </p:nvSpPr>
            <p:spPr>
              <a:xfrm rot="5400000" flipH="1">
                <a:off x="8806138" y="3348523"/>
                <a:ext cx="987425" cy="1278556"/>
              </a:xfrm>
              <a:prstGeom prst="round2SameRect">
                <a:avLst>
                  <a:gd name="adj1" fmla="val 34679"/>
                  <a:gd name="adj2" fmla="val 0"/>
                </a:avLst>
              </a:prstGeom>
              <a:solidFill>
                <a:srgbClr val="4D4D4D"/>
              </a:solidFill>
              <a:ln>
                <a:noFill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34">
                <a:extLst>
                  <a:ext uri="{FF2B5EF4-FFF2-40B4-BE49-F238E27FC236}">
                    <a16:creationId xmlns:a16="http://schemas.microsoft.com/office/drawing/2014/main" id="{EA593A42-A3BF-432A-A8F7-C819CC6A8B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2988" y="3526136"/>
                <a:ext cx="6525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5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C7B20C42-8245-42AB-BBAC-E6D6029A8E4D}"/>
                </a:ext>
              </a:extLst>
            </p:cNvPr>
            <p:cNvGrpSpPr/>
            <p:nvPr/>
          </p:nvGrpSpPr>
          <p:grpSpPr>
            <a:xfrm>
              <a:off x="265050" y="5402095"/>
              <a:ext cx="7275443" cy="987425"/>
              <a:chOff x="2663686" y="4679950"/>
              <a:chExt cx="7275443" cy="987425"/>
            </a:xfrm>
          </p:grpSpPr>
          <p:sp>
            <p:nvSpPr>
              <p:cNvPr id="9" name="Round Same Side Corner Rectangle 30">
                <a:extLst>
                  <a:ext uri="{FF2B5EF4-FFF2-40B4-BE49-F238E27FC236}">
                    <a16:creationId xmlns:a16="http://schemas.microsoft.com/office/drawing/2014/main" id="{451E4E98-6FE4-4265-9C94-3133D1EAE828}"/>
                  </a:ext>
                </a:extLst>
              </p:cNvPr>
              <p:cNvSpPr/>
              <p:nvPr/>
            </p:nvSpPr>
            <p:spPr>
              <a:xfrm rot="16200000">
                <a:off x="5168417" y="2175219"/>
                <a:ext cx="987425" cy="5996887"/>
              </a:xfrm>
              <a:prstGeom prst="round2SameRect">
                <a:avLst>
                  <a:gd name="adj1" fmla="val 23321"/>
                  <a:gd name="adj2" fmla="val 0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ound Same Side Corner Rectangle 31">
                <a:extLst>
                  <a:ext uri="{FF2B5EF4-FFF2-40B4-BE49-F238E27FC236}">
                    <a16:creationId xmlns:a16="http://schemas.microsoft.com/office/drawing/2014/main" id="{948DE5FA-E21F-42E7-A29E-8D8F79A0D798}"/>
                  </a:ext>
                </a:extLst>
              </p:cNvPr>
              <p:cNvSpPr/>
              <p:nvPr/>
            </p:nvSpPr>
            <p:spPr>
              <a:xfrm rot="5400000" flipH="1">
                <a:off x="8806138" y="4534385"/>
                <a:ext cx="987425" cy="1278556"/>
              </a:xfrm>
              <a:prstGeom prst="round2SameRect">
                <a:avLst>
                  <a:gd name="adj1" fmla="val 34679"/>
                  <a:gd name="adj2" fmla="val 0"/>
                </a:avLst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35">
                <a:extLst>
                  <a:ext uri="{FF2B5EF4-FFF2-40B4-BE49-F238E27FC236}">
                    <a16:creationId xmlns:a16="http://schemas.microsoft.com/office/drawing/2014/main" id="{8D79E930-89CB-4F23-A0F2-53CCA1D399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2988" y="4711998"/>
                <a:ext cx="6525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Arial" charset="0"/>
                  </a:defRPr>
                </a:lvl9pPr>
              </a:lstStyle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16" name="Rectangle 32">
              <a:extLst>
                <a:ext uri="{FF2B5EF4-FFF2-40B4-BE49-F238E27FC236}">
                  <a16:creationId xmlns:a16="http://schemas.microsoft.com/office/drawing/2014/main" id="{85BC7CEC-4BE0-4B65-8166-F8A932B24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53" y="1377189"/>
              <a:ext cx="55436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ở vi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BD0E411B-9AC8-4C79-942D-39853305C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968" y="2682089"/>
              <a:ext cx="4809225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ở vi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38">
              <a:extLst>
                <a:ext uri="{FF2B5EF4-FFF2-40B4-BE49-F238E27FC236}">
                  <a16:creationId xmlns:a16="http://schemas.microsoft.com/office/drawing/2014/main" id="{1A8DD587-5827-4BBC-9D6B-B46EDE79A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81" y="4222027"/>
              <a:ext cx="48092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Vai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39">
              <a:extLst>
                <a:ext uri="{FF2B5EF4-FFF2-40B4-BE49-F238E27FC236}">
                  <a16:creationId xmlns:a16="http://schemas.microsoft.com/office/drawing/2014/main" id="{12CB679E-8E5C-4D03-AF9E-F61ED1534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186" y="5556638"/>
              <a:ext cx="48092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14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CE1EF0C4-6964-4620-A318-DB26EA863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70" y="89303"/>
            <a:ext cx="3600130" cy="350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i lầm khi giảm cân bằng cách ăn kiêng không tinh bột - Báo Khánh Hòa điện  tử">
            <a:extLst>
              <a:ext uri="{FF2B5EF4-FFF2-40B4-BE49-F238E27FC236}">
                <a16:creationId xmlns:a16="http://schemas.microsoft.com/office/drawing/2014/main" id="{5AAED169-4160-C14A-0BB3-774B6E12C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1" y="0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6864F039-84FF-36BC-9C7C-6D925D84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43" y="39285"/>
            <a:ext cx="4508877" cy="309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CF1FFB1C-06FA-8B0A-D29E-FD24D9379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82" y="3546854"/>
            <a:ext cx="5715918" cy="32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0C4C861-56EB-A6A4-C60D-6A13662FC85D}"/>
              </a:ext>
            </a:extLst>
          </p:cNvPr>
          <p:cNvSpPr txBox="1"/>
          <p:nvPr/>
        </p:nvSpPr>
        <p:spPr>
          <a:xfrm>
            <a:off x="2125841" y="5119200"/>
            <a:ext cx="4508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?????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100+ hình ảnh dấu chấm hỏi đẹp - hinhanhsieudep.net">
            <a:extLst>
              <a:ext uri="{FF2B5EF4-FFF2-40B4-BE49-F238E27FC236}">
                <a16:creationId xmlns:a16="http://schemas.microsoft.com/office/drawing/2014/main" id="{3920D197-A42A-0FC9-F199-A5613117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8" y="3596872"/>
            <a:ext cx="2030003" cy="280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Cambria</vt:lpstr>
      <vt:lpstr>Times New Roman</vt:lpstr>
      <vt:lpstr>Chủ đề Office</vt:lpstr>
      <vt:lpstr>PowerPoint Presentation</vt:lpstr>
      <vt:lpstr>PowerPoint Presentation</vt:lpstr>
      <vt:lpstr>PowerPoint Presentation</vt:lpstr>
    </vt:vector>
  </TitlesOfParts>
  <Manager>LXN</Manager>
  <Company>Du An- Mien Phi - 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 Mien Phi - STEM</dc:title>
  <dc:subject>Du An- Mien Phi - STEM</dc:subject>
  <dc:creator>Nguyen VanXuyen</dc:creator>
  <dc:description>Du An- Mien Phi - STEM</dc:description>
  <cp:lastModifiedBy>Nghiêm Xuân</cp:lastModifiedBy>
  <cp:revision>2</cp:revision>
  <dcterms:created xsi:type="dcterms:W3CDTF">2022-08-09T19:43:36Z</dcterms:created>
  <dcterms:modified xsi:type="dcterms:W3CDTF">2022-08-11T09:20:50Z</dcterms:modified>
  <cp:category>Du An- Mien Phi - STEM</cp:category>
</cp:coreProperties>
</file>