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3" r:id="rId3"/>
    <p:sldId id="258" r:id="rId4"/>
    <p:sldId id="284" r:id="rId5"/>
    <p:sldId id="290" r:id="rId6"/>
    <p:sldId id="293" r:id="rId7"/>
    <p:sldId id="285" r:id="rId8"/>
    <p:sldId id="287" r:id="rId9"/>
    <p:sldId id="288" r:id="rId10"/>
    <p:sldId id="291" r:id="rId11"/>
    <p:sldId id="292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84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E21959F-0ECB-FF71-7266-AAE7104DA5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5ECA17E9-DB34-A898-C3D9-36978FCF45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63F143B-86D9-C8A8-4101-F0569191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1E541-56EC-48D6-8FCD-F1B39C011843}" type="datetimeFigureOut">
              <a:rPr lang="vi-VN" smtClean="0"/>
              <a:t>11/12/2024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31699EB-80B5-9182-1A1C-405C53FFA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084BA0E-4D69-1A42-3E75-F1F78C169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00F5-F9E6-408A-88CE-348C4E5C974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2834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2DA3095-BBD8-2716-8AFB-7A7ABAF92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8E902DEB-E183-2076-DE1B-C8F8DA4071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A8A3035-C449-A449-5F44-A06F2C394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1E541-56EC-48D6-8FCD-F1B39C011843}" type="datetimeFigureOut">
              <a:rPr lang="vi-VN" smtClean="0"/>
              <a:t>11/12/2024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5A8ADA1-E83E-3CD9-CA50-A17F7BA49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B488795-6E93-192A-9FC1-EFCA40CA6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00F5-F9E6-408A-88CE-348C4E5C974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73592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3DD9ABA7-4ED0-BE50-F649-729714EB7B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D2B512DA-74CB-9614-E783-6E6E319412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FC0222A-025B-E840-6A50-0D37A1588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1E541-56EC-48D6-8FCD-F1B39C011843}" type="datetimeFigureOut">
              <a:rPr lang="vi-VN" smtClean="0"/>
              <a:t>11/12/2024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37B2F00-8FB9-C86E-C698-DEB3023C6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FDE9633-B01D-0B99-35C0-B1D05E4BA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00F5-F9E6-408A-88CE-348C4E5C974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54581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0639C74-B235-E1F3-C2B1-199EE0255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66EABF6-BE69-7D5E-30BD-654F7B5748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079E969-4F33-1177-7564-A421386FC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1E541-56EC-48D6-8FCD-F1B39C011843}" type="datetimeFigureOut">
              <a:rPr lang="vi-VN" smtClean="0"/>
              <a:t>11/12/2024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21D746B-8BF3-C52E-CA8E-72C5ACEAB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DC506E1-24E4-FEC7-9092-070BBCF5F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00F5-F9E6-408A-88CE-348C4E5C974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16793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D9EE8E5-B71F-C31D-3C4E-A62F74E93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19F92C3-2EBB-9C4B-1E59-0D12767482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670AAA8-9AF3-DBE3-D8C3-83EC223AC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1E541-56EC-48D6-8FCD-F1B39C011843}" type="datetimeFigureOut">
              <a:rPr lang="vi-VN" smtClean="0"/>
              <a:t>11/12/2024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1AC2885-3213-F1C0-FAFB-728D28B66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0938E7A-0DD2-1288-85A9-2DA3B73AD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00F5-F9E6-408A-88CE-348C4E5C974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3656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314CAE1-66A0-F639-9BF8-D00E5BB52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F5DD7AA-30E3-00BC-E0A1-EB4257E960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491CF2CC-012C-FFF5-CB55-CA7BA4D495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834BEDC-3811-FD4C-E8F5-2C2A3740F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1E541-56EC-48D6-8FCD-F1B39C011843}" type="datetimeFigureOut">
              <a:rPr lang="vi-VN" smtClean="0"/>
              <a:t>11/12/2024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F4C5E3D9-554A-0F24-F1EC-BB3B271B0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2488841B-E60A-A10A-518E-EC83044EC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00F5-F9E6-408A-88CE-348C4E5C974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23018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8CB9FE2-8447-B942-EC81-C6EF6A84A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EF993D9C-378D-F8A8-1BDD-54C63A66D0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EAFFF9DA-80E4-7E7B-F35F-C4110E2C97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348B3909-8C18-B81F-D22D-F81809C4BB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FE6894F1-64B4-0A63-0BC9-C3611240A5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C5CD8821-0B6C-C1A7-0934-4CA12EEDC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1E541-56EC-48D6-8FCD-F1B39C011843}" type="datetimeFigureOut">
              <a:rPr lang="vi-VN" smtClean="0"/>
              <a:t>11/12/2024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4AB9809A-8286-4EA3-0DAE-4935D6D5F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146805D9-5E75-1E6B-2A05-3BFA5BA3D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00F5-F9E6-408A-88CE-348C4E5C974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13059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23F0597-D948-A8CB-7799-346143368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64475141-4064-5638-56F8-749D868D0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1E541-56EC-48D6-8FCD-F1B39C011843}" type="datetimeFigureOut">
              <a:rPr lang="vi-VN" smtClean="0"/>
              <a:t>11/12/2024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61F683B3-A85D-5569-7413-248DE7DA6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5852ABC1-CC1E-72EC-912C-E9E09A6BD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00F5-F9E6-408A-88CE-348C4E5C974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57916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07F46F42-65F8-1E8D-0349-66AC2AB02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1E541-56EC-48D6-8FCD-F1B39C011843}" type="datetimeFigureOut">
              <a:rPr lang="vi-VN" smtClean="0"/>
              <a:t>11/12/2024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92CC885E-13EB-BCA3-0D14-30BBEA425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4FA5AE82-AE48-5792-CE84-EEE81649D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00F5-F9E6-408A-88CE-348C4E5C974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83403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8D3687C-D825-3BFB-5AEA-351C8D622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B2899F23-C3DD-C2DF-1551-71F456F40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9F10E3A2-581D-6EAB-5A77-8B8C6906B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3454407D-30FA-3F36-AFA1-E28B2D465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1E541-56EC-48D6-8FCD-F1B39C011843}" type="datetimeFigureOut">
              <a:rPr lang="vi-VN" smtClean="0"/>
              <a:t>11/12/2024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2F378C5-9619-C5F3-ADAB-88C62EFBF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29666621-8853-6A4F-9CF1-5234E260E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00F5-F9E6-408A-88CE-348C4E5C974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5987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76BAB80-7233-C464-98BD-175048923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726FD481-7F5D-64DA-D64D-B4FCB5D5DA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2B346682-AC1D-8642-ED65-7079EF6167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BCB3590-47AB-3A2D-7FA8-BCB40AD61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1E541-56EC-48D6-8FCD-F1B39C011843}" type="datetimeFigureOut">
              <a:rPr lang="vi-VN" smtClean="0"/>
              <a:t>11/12/2024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17D424DB-CDB9-384D-658B-5F23E1FB0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2062281-4A7E-9E75-7789-61ADB9B3F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00F5-F9E6-408A-88CE-348C4E5C974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1461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1AE3DD95-607C-DEF9-D7D8-A7E16B1C0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B9BB7C30-5F76-7803-D7D7-231A71DDF4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E5AC92E-D0C6-0746-EAA4-820DE9CDA0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1E541-56EC-48D6-8FCD-F1B39C011843}" type="datetimeFigureOut">
              <a:rPr lang="vi-VN" smtClean="0"/>
              <a:t>11/12/2024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635449A-5753-62BB-743E-2F828AAE08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8A61161-70E7-0AF4-561D-B7402ED83F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900F5-F9E6-408A-88CE-348C4E5C974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04118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>
            <a:extLst>
              <a:ext uri="{FF2B5EF4-FFF2-40B4-BE49-F238E27FC236}">
                <a16:creationId xmlns:a16="http://schemas.microsoft.com/office/drawing/2014/main" id="{44334B98-9436-33A7-0717-DC25FB89833B}"/>
              </a:ext>
            </a:extLst>
          </p:cNvPr>
          <p:cNvSpPr txBox="1"/>
          <p:nvPr/>
        </p:nvSpPr>
        <p:spPr>
          <a:xfrm>
            <a:off x="4824062" y="572426"/>
            <a:ext cx="83794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spc="600" dirty="0" err="1">
                <a:ln w="1905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7200" b="1" spc="600" dirty="0">
                <a:ln w="1905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b="1" spc="600" dirty="0" err="1">
                <a:ln w="1905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7200" b="1" spc="600" dirty="0">
                <a:ln w="1905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pic>
        <p:nvPicPr>
          <p:cNvPr id="7" name="Hình ảnh 6" descr="Ảnh có chứa đĩa, người, thực phẩm&#10;&#10;Mô tả được tạo tự động">
            <a:extLst>
              <a:ext uri="{FF2B5EF4-FFF2-40B4-BE49-F238E27FC236}">
                <a16:creationId xmlns:a16="http://schemas.microsoft.com/office/drawing/2014/main" id="{A0AE0479-0D49-BF14-34E6-6E7CF3BF89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075" y="2733675"/>
            <a:ext cx="5495925" cy="4124325"/>
          </a:xfrm>
          <a:prstGeom prst="rect">
            <a:avLst/>
          </a:prstGeom>
        </p:spPr>
      </p:pic>
      <p:pic>
        <p:nvPicPr>
          <p:cNvPr id="9" name="Hình ảnh 8" descr="Ảnh có chứa người, động vật lớp thủy tức&#10;&#10;Mô tả được tạo tự động">
            <a:extLst>
              <a:ext uri="{FF2B5EF4-FFF2-40B4-BE49-F238E27FC236}">
                <a16:creationId xmlns:a16="http://schemas.microsoft.com/office/drawing/2014/main" id="{1BCDE2E3-267F-ABE0-C2D2-317E285EDC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2" y="27690"/>
            <a:ext cx="4762500" cy="2809875"/>
          </a:xfrm>
          <a:prstGeom prst="rect">
            <a:avLst/>
          </a:prstGeom>
        </p:spPr>
      </p:pic>
      <p:pic>
        <p:nvPicPr>
          <p:cNvPr id="11" name="Hình ảnh 10" descr="Ảnh có chứa văn bản&#10;&#10;Mô tả được tạo tự động">
            <a:extLst>
              <a:ext uri="{FF2B5EF4-FFF2-40B4-BE49-F238E27FC236}">
                <a16:creationId xmlns:a16="http://schemas.microsoft.com/office/drawing/2014/main" id="{17E8E72F-C281-18E5-FFB4-B2BE79913C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385" y="-45073"/>
            <a:ext cx="2503354" cy="2435328"/>
          </a:xfrm>
          <a:prstGeom prst="rect">
            <a:avLst/>
          </a:prstGeom>
        </p:spPr>
      </p:pic>
      <p:sp>
        <p:nvSpPr>
          <p:cNvPr id="12" name="Rectangle 10">
            <a:extLst>
              <a:ext uri="{FF2B5EF4-FFF2-40B4-BE49-F238E27FC236}">
                <a16:creationId xmlns:a16="http://schemas.microsoft.com/office/drawing/2014/main" id="{3C86BFB4-4C6A-D35F-2AA5-967BFC8BB762}"/>
              </a:ext>
            </a:extLst>
          </p:cNvPr>
          <p:cNvSpPr/>
          <p:nvPr/>
        </p:nvSpPr>
        <p:spPr>
          <a:xfrm>
            <a:off x="418169" y="2796621"/>
            <a:ext cx="710593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spc="500" dirty="0" err="1">
                <a:ln w="28575">
                  <a:solidFill>
                    <a:srgbClr val="FFFF00"/>
                  </a:solidFill>
                </a:ln>
                <a:solidFill>
                  <a:srgbClr val="0876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6600" b="1" spc="500" dirty="0">
                <a:ln w="28575">
                  <a:solidFill>
                    <a:srgbClr val="FFFF00"/>
                  </a:solidFill>
                </a:ln>
                <a:solidFill>
                  <a:srgbClr val="0876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spc="500" dirty="0" err="1">
                <a:ln w="28575">
                  <a:solidFill>
                    <a:srgbClr val="FFFF00"/>
                  </a:solidFill>
                </a:ln>
                <a:solidFill>
                  <a:srgbClr val="0876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6600" b="1" spc="500" dirty="0">
                <a:ln w="28575">
                  <a:solidFill>
                    <a:srgbClr val="FFFF00"/>
                  </a:solidFill>
                </a:ln>
                <a:solidFill>
                  <a:srgbClr val="0876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spc="500" dirty="0" err="1">
                <a:ln w="28575">
                  <a:solidFill>
                    <a:srgbClr val="FFFF00"/>
                  </a:solidFill>
                </a:ln>
                <a:solidFill>
                  <a:srgbClr val="0876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PHƯƠNG</a:t>
            </a:r>
            <a:r>
              <a:rPr lang="en-US" sz="6600" b="1" spc="500" dirty="0">
                <a:ln w="28575">
                  <a:solidFill>
                    <a:srgbClr val="FFFF00"/>
                  </a:solidFill>
                </a:ln>
                <a:solidFill>
                  <a:srgbClr val="0876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spc="500" dirty="0" err="1">
                <a:ln w="28575">
                  <a:solidFill>
                    <a:srgbClr val="FFFF00"/>
                  </a:solidFill>
                </a:ln>
                <a:solidFill>
                  <a:srgbClr val="0876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PHÁP</a:t>
            </a:r>
            <a:r>
              <a:rPr lang="en-US" sz="6600" b="1" spc="500" dirty="0">
                <a:ln w="28575">
                  <a:solidFill>
                    <a:srgbClr val="FFFF00"/>
                  </a:solidFill>
                </a:ln>
                <a:solidFill>
                  <a:srgbClr val="0876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spc="500" dirty="0" err="1">
                <a:ln w="28575">
                  <a:solidFill>
                    <a:srgbClr val="FFFF00"/>
                  </a:solidFill>
                </a:ln>
                <a:solidFill>
                  <a:srgbClr val="0876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NGHIÊN</a:t>
            </a:r>
            <a:r>
              <a:rPr lang="en-US" sz="6600" b="1" spc="500" dirty="0">
                <a:ln w="28575">
                  <a:solidFill>
                    <a:srgbClr val="FFFF00"/>
                  </a:solidFill>
                </a:ln>
                <a:solidFill>
                  <a:srgbClr val="0876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spc="500" dirty="0" err="1">
                <a:ln w="28575">
                  <a:solidFill>
                    <a:srgbClr val="FFFF00"/>
                  </a:solidFill>
                </a:ln>
                <a:solidFill>
                  <a:srgbClr val="0876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CỨU</a:t>
            </a:r>
            <a:r>
              <a:rPr lang="en-US" sz="6600" b="1" spc="500" dirty="0">
                <a:ln w="28575">
                  <a:solidFill>
                    <a:srgbClr val="FFFF00"/>
                  </a:solidFill>
                </a:ln>
                <a:solidFill>
                  <a:srgbClr val="0876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r>
              <a:rPr lang="en-US" sz="6600" b="1" spc="500" dirty="0">
                <a:ln w="28575">
                  <a:solidFill>
                    <a:srgbClr val="FFFF00"/>
                  </a:solidFill>
                </a:ln>
                <a:solidFill>
                  <a:srgbClr val="0876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VI </a:t>
            </a:r>
            <a:r>
              <a:rPr lang="en-US" sz="6600" b="1" spc="500" dirty="0" err="1">
                <a:ln w="28575">
                  <a:solidFill>
                    <a:srgbClr val="FFFF00"/>
                  </a:solidFill>
                </a:ln>
                <a:solidFill>
                  <a:srgbClr val="0876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6600" b="1" spc="500" dirty="0">
                <a:ln w="28575">
                  <a:solidFill>
                    <a:srgbClr val="FFFF00"/>
                  </a:solidFill>
                </a:ln>
                <a:solidFill>
                  <a:srgbClr val="0876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spc="500" dirty="0" err="1">
                <a:ln w="28575">
                  <a:solidFill>
                    <a:srgbClr val="FFFF00"/>
                  </a:solidFill>
                </a:ln>
                <a:solidFill>
                  <a:srgbClr val="0876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6600" b="1" spc="500" dirty="0">
                <a:ln w="28575">
                  <a:solidFill>
                    <a:srgbClr val="FFFF00"/>
                  </a:solidFill>
                </a:ln>
                <a:solidFill>
                  <a:srgbClr val="0876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6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16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B2426EF2-D8D2-DBF3-8EEA-76007EDA803F}"/>
              </a:ext>
            </a:extLst>
          </p:cNvPr>
          <p:cNvSpPr txBox="1"/>
          <p:nvPr/>
        </p:nvSpPr>
        <p:spPr>
          <a:xfrm>
            <a:off x="299883" y="213825"/>
            <a:ext cx="115922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2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II. </a:t>
            </a:r>
            <a:r>
              <a:rPr lang="en-US" sz="4200" b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2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b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PHƯƠNG</a:t>
            </a:r>
            <a:r>
              <a:rPr lang="en-US" sz="42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b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PHÁP</a:t>
            </a:r>
            <a:r>
              <a:rPr lang="en-US" sz="42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b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2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b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42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b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2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b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NUÔI</a:t>
            </a:r>
            <a:r>
              <a:rPr lang="en-US" sz="42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b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CẤY</a:t>
            </a:r>
            <a:r>
              <a:rPr lang="en-US" sz="42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VI </a:t>
            </a:r>
            <a:r>
              <a:rPr lang="en-US" sz="4200" b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KHUẨN</a:t>
            </a:r>
            <a:endParaRPr lang="en-US" sz="4200" b="1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8FBA2690-F35F-2E9B-7125-7130013B4F6B}"/>
              </a:ext>
            </a:extLst>
          </p:cNvPr>
          <p:cNvSpPr txBox="1"/>
          <p:nvPr/>
        </p:nvSpPr>
        <p:spPr>
          <a:xfrm>
            <a:off x="299883" y="1537264"/>
            <a:ext cx="115922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5. </a:t>
            </a:r>
            <a:r>
              <a:rPr lang="en-US" sz="4000" b="1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Cấy</a:t>
            </a:r>
            <a:r>
              <a:rPr lang="en-US" sz="4000" b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giống</a:t>
            </a:r>
            <a:r>
              <a:rPr lang="en-US" sz="4000" b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4000" b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môi</a:t>
            </a:r>
            <a:r>
              <a:rPr lang="en-US" sz="4000" b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lang="en-US" sz="4000" b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lỏng</a:t>
            </a:r>
            <a:r>
              <a:rPr lang="en-US" sz="4000" b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4000" b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micropipette </a:t>
            </a:r>
            <a:r>
              <a:rPr lang="en-US" sz="4000" b="1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4000" b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rời</a:t>
            </a:r>
            <a:r>
              <a:rPr lang="en-US" sz="4000" b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4A01F107-B135-CF48-E69D-0F5CAD29C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533" y="2308860"/>
            <a:ext cx="3298926" cy="4335315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70720AE-91EF-B00D-5280-287079D5AF95}"/>
              </a:ext>
            </a:extLst>
          </p:cNvPr>
          <p:cNvSpPr txBox="1"/>
          <p:nvPr/>
        </p:nvSpPr>
        <p:spPr>
          <a:xfrm>
            <a:off x="371979" y="3297394"/>
            <a:ext cx="100690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i="1" dirty="0" err="1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vi-VN" sz="3200" b="1" i="1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1:</a:t>
            </a:r>
            <a:r>
              <a:rPr lang="vi-VN" sz="3200" b="0" i="1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dirty="0" err="1">
                <a:solidFill>
                  <a:srgbClr val="24202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vi-VN" sz="3200" dirty="0">
                <a:solidFill>
                  <a:srgbClr val="24202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dirty="0" err="1">
                <a:solidFill>
                  <a:srgbClr val="24202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vi-VN" sz="3200" dirty="0">
                <a:solidFill>
                  <a:srgbClr val="24202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dirty="0" err="1">
                <a:solidFill>
                  <a:srgbClr val="24202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micropipette</a:t>
            </a:r>
            <a:r>
              <a:rPr lang="vi-VN" sz="3200" dirty="0">
                <a:solidFill>
                  <a:srgbClr val="24202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7A91D767-1C3F-1BC9-2A9F-F8633A6A1EFF}"/>
              </a:ext>
            </a:extLst>
          </p:cNvPr>
          <p:cNvSpPr txBox="1"/>
          <p:nvPr/>
        </p:nvSpPr>
        <p:spPr>
          <a:xfrm>
            <a:off x="371979" y="4480260"/>
            <a:ext cx="118432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i="1" dirty="0" err="1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vi-VN" sz="3200" b="1" i="1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vi-VN" sz="3200" b="0" i="0" dirty="0" err="1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vi </a:t>
            </a:r>
            <a:r>
              <a:rPr lang="vi-VN" sz="3200" dirty="0" err="1">
                <a:solidFill>
                  <a:srgbClr val="24202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khuẩn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trong </a:t>
            </a:r>
            <a:r>
              <a:rPr lang="vi-VN" sz="3200" b="0" i="0" dirty="0" err="1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dịch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0" i="0" dirty="0" err="1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5F62CE72-11A6-75F2-E5F7-3531E8F54B3D}"/>
              </a:ext>
            </a:extLst>
          </p:cNvPr>
          <p:cNvSpPr txBox="1"/>
          <p:nvPr/>
        </p:nvSpPr>
        <p:spPr>
          <a:xfrm>
            <a:off x="371979" y="5508880"/>
            <a:ext cx="68749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i="1" dirty="0" err="1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vi-VN" sz="3200" b="1" i="1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3:</a:t>
            </a:r>
            <a:r>
              <a:rPr lang="vi-VN" sz="3200" b="0" i="1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dirty="0" err="1">
                <a:solidFill>
                  <a:srgbClr val="24202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Cấy</a:t>
            </a:r>
            <a:r>
              <a:rPr lang="vi-VN" sz="3200" dirty="0">
                <a:solidFill>
                  <a:srgbClr val="24202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 </a:t>
            </a:r>
            <a:r>
              <a:rPr lang="vi-VN" sz="3200" b="0" i="0" dirty="0" err="1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khuẩn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0" i="0" dirty="0" err="1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0" i="0" dirty="0" err="1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dịch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0" i="0" dirty="0" err="1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53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39E88F9A-DCA5-0E68-254A-DE0240783632}"/>
              </a:ext>
            </a:extLst>
          </p:cNvPr>
          <p:cNvSpPr txBox="1"/>
          <p:nvPr/>
        </p:nvSpPr>
        <p:spPr>
          <a:xfrm>
            <a:off x="299883" y="213825"/>
            <a:ext cx="115922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2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II. </a:t>
            </a:r>
            <a:r>
              <a:rPr lang="en-US" sz="4200" b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BÁO</a:t>
            </a:r>
            <a:r>
              <a:rPr lang="en-US" sz="42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b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CÁO</a:t>
            </a:r>
            <a:r>
              <a:rPr lang="en-US" sz="42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b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42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b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42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b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42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b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endParaRPr lang="en-US" sz="4200" b="1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Hình ảnh 2" descr="Ảnh có chứa bàn&#10;&#10;Mô tả được tạo tự động">
            <a:extLst>
              <a:ext uri="{FF2B5EF4-FFF2-40B4-BE49-F238E27FC236}">
                <a16:creationId xmlns:a16="http://schemas.microsoft.com/office/drawing/2014/main" id="{0BDD9A09-91B0-3E0B-8D65-5A574A01F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509" y="1195130"/>
            <a:ext cx="9908981" cy="512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12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TextBox 4"/>
          <p:cNvSpPr txBox="1">
            <a:spLocks noChangeArrowheads="1"/>
          </p:cNvSpPr>
          <p:nvPr/>
        </p:nvSpPr>
        <p:spPr bwMode="auto">
          <a:xfrm>
            <a:off x="230984" y="552629"/>
            <a:ext cx="735292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4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4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sz="4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4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endParaRPr lang="en-US" sz="4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0762B7B2-06E2-4D44-85FA-A302E2D0A8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3718" y="-1312245"/>
            <a:ext cx="3429588" cy="3790950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17C010AD-2997-4049-AFAA-4C2B3192C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20400" y="3078154"/>
            <a:ext cx="4223929" cy="4218368"/>
          </a:xfrm>
          <a:prstGeom prst="rect">
            <a:avLst/>
          </a:prstGeom>
        </p:spPr>
      </p:pic>
      <p:grpSp>
        <p:nvGrpSpPr>
          <p:cNvPr id="42" name="Nhóm 41">
            <a:extLst>
              <a:ext uri="{FF2B5EF4-FFF2-40B4-BE49-F238E27FC236}">
                <a16:creationId xmlns:a16="http://schemas.microsoft.com/office/drawing/2014/main" id="{7CADC409-B6A0-4A57-A4ED-06001501D2A9}"/>
              </a:ext>
            </a:extLst>
          </p:cNvPr>
          <p:cNvGrpSpPr/>
          <p:nvPr/>
        </p:nvGrpSpPr>
        <p:grpSpPr>
          <a:xfrm>
            <a:off x="2429301" y="1569493"/>
            <a:ext cx="9633989" cy="4875785"/>
            <a:chOff x="2768428" y="3124200"/>
            <a:chExt cx="6674026" cy="3298825"/>
          </a:xfrm>
        </p:grpSpPr>
        <p:grpSp>
          <p:nvGrpSpPr>
            <p:cNvPr id="43" name="Group 15">
              <a:extLst>
                <a:ext uri="{FF2B5EF4-FFF2-40B4-BE49-F238E27FC236}">
                  <a16:creationId xmlns:a16="http://schemas.microsoft.com/office/drawing/2014/main" id="{8D1ED61F-906C-458C-B6ED-7C80C653B2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46389" y="3124200"/>
              <a:ext cx="2822575" cy="1498600"/>
              <a:chOff x="1292225" y="3124200"/>
              <a:chExt cx="2822575" cy="1498600"/>
            </a:xfrm>
          </p:grpSpPr>
          <p:sp>
            <p:nvSpPr>
              <p:cNvPr id="86" name="Rectangle 35">
                <a:extLst>
                  <a:ext uri="{FF2B5EF4-FFF2-40B4-BE49-F238E27FC236}">
                    <a16:creationId xmlns:a16="http://schemas.microsoft.com/office/drawing/2014/main" id="{3B60150D-D9E9-43D3-87F6-276BD34C015B}"/>
                  </a:ext>
                </a:extLst>
              </p:cNvPr>
              <p:cNvSpPr/>
              <p:nvPr/>
            </p:nvSpPr>
            <p:spPr>
              <a:xfrm>
                <a:off x="1292225" y="3124200"/>
                <a:ext cx="2822575" cy="149860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7" name="Rectangle 36">
                <a:extLst>
                  <a:ext uri="{FF2B5EF4-FFF2-40B4-BE49-F238E27FC236}">
                    <a16:creationId xmlns:a16="http://schemas.microsoft.com/office/drawing/2014/main" id="{E130193E-F7EE-49EC-8AD5-D6435728CE9E}"/>
                  </a:ext>
                </a:extLst>
              </p:cNvPr>
              <p:cNvSpPr/>
              <p:nvPr/>
            </p:nvSpPr>
            <p:spPr>
              <a:xfrm>
                <a:off x="1292225" y="3124200"/>
                <a:ext cx="2822575" cy="38100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cxnSp>
            <p:nvCxnSpPr>
              <p:cNvPr id="88" name="Straight Connector 77">
                <a:extLst>
                  <a:ext uri="{FF2B5EF4-FFF2-40B4-BE49-F238E27FC236}">
                    <a16:creationId xmlns:a16="http://schemas.microsoft.com/office/drawing/2014/main" id="{A13FDC33-B65C-4BB1-964D-EF1D182E1F9D}"/>
                  </a:ext>
                </a:extLst>
              </p:cNvPr>
              <p:cNvCxnSpPr/>
              <p:nvPr/>
            </p:nvCxnSpPr>
            <p:spPr>
              <a:xfrm>
                <a:off x="1292225" y="3568700"/>
                <a:ext cx="2822575" cy="0"/>
              </a:xfrm>
              <a:prstGeom prst="line">
                <a:avLst/>
              </a:prstGeom>
              <a:ln w="1270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 16">
              <a:extLst>
                <a:ext uri="{FF2B5EF4-FFF2-40B4-BE49-F238E27FC236}">
                  <a16:creationId xmlns:a16="http://schemas.microsoft.com/office/drawing/2014/main" id="{CE067739-E64F-4FCA-9685-E144A4ACA7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16675" y="4167603"/>
              <a:ext cx="2833689" cy="1498601"/>
              <a:chOff x="4862513" y="4167603"/>
              <a:chExt cx="2833688" cy="1498601"/>
            </a:xfrm>
          </p:grpSpPr>
          <p:sp>
            <p:nvSpPr>
              <p:cNvPr id="82" name="Rectangle 37">
                <a:extLst>
                  <a:ext uri="{FF2B5EF4-FFF2-40B4-BE49-F238E27FC236}">
                    <a16:creationId xmlns:a16="http://schemas.microsoft.com/office/drawing/2014/main" id="{4206378F-DB0E-4AB5-9218-CB80A3A0B030}"/>
                  </a:ext>
                </a:extLst>
              </p:cNvPr>
              <p:cNvSpPr/>
              <p:nvPr/>
            </p:nvSpPr>
            <p:spPr>
              <a:xfrm>
                <a:off x="4873627" y="4167604"/>
                <a:ext cx="2822574" cy="149860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4" name="Rectangle 39">
                <a:extLst>
                  <a:ext uri="{FF2B5EF4-FFF2-40B4-BE49-F238E27FC236}">
                    <a16:creationId xmlns:a16="http://schemas.microsoft.com/office/drawing/2014/main" id="{C085D36D-7A3E-45C5-A263-9DC33AF87F23}"/>
                  </a:ext>
                </a:extLst>
              </p:cNvPr>
              <p:cNvSpPr/>
              <p:nvPr/>
            </p:nvSpPr>
            <p:spPr>
              <a:xfrm>
                <a:off x="4873626" y="4167603"/>
                <a:ext cx="2822574" cy="381000"/>
              </a:xfrm>
              <a:prstGeom prst="rect">
                <a:avLst/>
              </a:prstGeom>
              <a:solidFill>
                <a:schemeClr val="accent2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cxnSp>
            <p:nvCxnSpPr>
              <p:cNvPr id="85" name="Straight Connector 79">
                <a:extLst>
                  <a:ext uri="{FF2B5EF4-FFF2-40B4-BE49-F238E27FC236}">
                    <a16:creationId xmlns:a16="http://schemas.microsoft.com/office/drawing/2014/main" id="{56D1DB04-1814-4087-BD4F-D75F9F434CC7}"/>
                  </a:ext>
                </a:extLst>
              </p:cNvPr>
              <p:cNvCxnSpPr/>
              <p:nvPr/>
            </p:nvCxnSpPr>
            <p:spPr>
              <a:xfrm>
                <a:off x="4862513" y="4612104"/>
                <a:ext cx="2822574" cy="0"/>
              </a:xfrm>
              <a:prstGeom prst="line">
                <a:avLst/>
              </a:prstGeom>
              <a:ln w="12700">
                <a:solidFill>
                  <a:schemeClr val="accent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Group 18">
              <a:extLst>
                <a:ext uri="{FF2B5EF4-FFF2-40B4-BE49-F238E27FC236}">
                  <a16:creationId xmlns:a16="http://schemas.microsoft.com/office/drawing/2014/main" id="{B486A877-370A-4CDC-A166-E29FD0D7CF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46389" y="4924425"/>
              <a:ext cx="2822575" cy="1498600"/>
              <a:chOff x="1292225" y="4923972"/>
              <a:chExt cx="2822575" cy="1498600"/>
            </a:xfrm>
          </p:grpSpPr>
          <p:sp>
            <p:nvSpPr>
              <p:cNvPr id="75" name="Rectangle 40">
                <a:extLst>
                  <a:ext uri="{FF2B5EF4-FFF2-40B4-BE49-F238E27FC236}">
                    <a16:creationId xmlns:a16="http://schemas.microsoft.com/office/drawing/2014/main" id="{52B7F029-6027-4AB9-835D-88B5AAFDE3A0}"/>
                  </a:ext>
                </a:extLst>
              </p:cNvPr>
              <p:cNvSpPr/>
              <p:nvPr/>
            </p:nvSpPr>
            <p:spPr>
              <a:xfrm>
                <a:off x="1292225" y="4923972"/>
                <a:ext cx="2822575" cy="149860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6" name="Rectangle 43">
                <a:extLst>
                  <a:ext uri="{FF2B5EF4-FFF2-40B4-BE49-F238E27FC236}">
                    <a16:creationId xmlns:a16="http://schemas.microsoft.com/office/drawing/2014/main" id="{8D317277-C704-46D8-8578-3E4A10AF6ABD}"/>
                  </a:ext>
                </a:extLst>
              </p:cNvPr>
              <p:cNvSpPr/>
              <p:nvPr/>
            </p:nvSpPr>
            <p:spPr>
              <a:xfrm>
                <a:off x="1292225" y="4923972"/>
                <a:ext cx="2822575" cy="381000"/>
              </a:xfrm>
              <a:prstGeom prst="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cxnSp>
            <p:nvCxnSpPr>
              <p:cNvPr id="79" name="Straight Connector 80">
                <a:extLst>
                  <a:ext uri="{FF2B5EF4-FFF2-40B4-BE49-F238E27FC236}">
                    <a16:creationId xmlns:a16="http://schemas.microsoft.com/office/drawing/2014/main" id="{0EFF6A2E-DA95-4059-87E8-AF74385FD8EA}"/>
                  </a:ext>
                </a:extLst>
              </p:cNvPr>
              <p:cNvCxnSpPr/>
              <p:nvPr/>
            </p:nvCxnSpPr>
            <p:spPr>
              <a:xfrm>
                <a:off x="1292225" y="5384347"/>
                <a:ext cx="2822575" cy="0"/>
              </a:xfrm>
              <a:prstGeom prst="line">
                <a:avLst/>
              </a:prstGeom>
              <a:ln w="12700">
                <a:solidFill>
                  <a:schemeClr val="accent4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Freeform 48">
              <a:extLst>
                <a:ext uri="{FF2B5EF4-FFF2-40B4-BE49-F238E27FC236}">
                  <a16:creationId xmlns:a16="http://schemas.microsoft.com/office/drawing/2014/main" id="{99313D3C-40E0-406F-937A-CB98D89D4B66}"/>
                </a:ext>
              </a:extLst>
            </p:cNvPr>
            <p:cNvSpPr/>
            <p:nvPr/>
          </p:nvSpPr>
          <p:spPr>
            <a:xfrm>
              <a:off x="3071813" y="3776664"/>
              <a:ext cx="660400" cy="504825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" fmla="*/ 169069 w 397669"/>
                <a:gd name="connsiteY0" fmla="*/ 176212 h 289079"/>
                <a:gd name="connsiteX1" fmla="*/ 73819 w 397669"/>
                <a:gd name="connsiteY1" fmla="*/ 97631 h 289079"/>
                <a:gd name="connsiteX2" fmla="*/ 0 w 397669"/>
                <a:gd name="connsiteY2" fmla="*/ 169068 h 289079"/>
                <a:gd name="connsiteX3" fmla="*/ 126206 w 397669"/>
                <a:gd name="connsiteY3" fmla="*/ 280987 h 289079"/>
                <a:gd name="connsiteX4" fmla="*/ 219075 w 397669"/>
                <a:gd name="connsiteY4" fmla="*/ 273843 h 289079"/>
                <a:gd name="connsiteX5" fmla="*/ 397669 w 397669"/>
                <a:gd name="connsiteY5" fmla="*/ 35718 h 289079"/>
                <a:gd name="connsiteX6" fmla="*/ 376237 w 397669"/>
                <a:gd name="connsiteY6" fmla="*/ 0 h 289079"/>
                <a:gd name="connsiteX7" fmla="*/ 169069 w 397669"/>
                <a:gd name="connsiteY7" fmla="*/ 176212 h 289079"/>
                <a:gd name="connsiteX0" fmla="*/ 169069 w 397669"/>
                <a:gd name="connsiteY0" fmla="*/ 176212 h 297100"/>
                <a:gd name="connsiteX1" fmla="*/ 73819 w 397669"/>
                <a:gd name="connsiteY1" fmla="*/ 97631 h 297100"/>
                <a:gd name="connsiteX2" fmla="*/ 0 w 397669"/>
                <a:gd name="connsiteY2" fmla="*/ 169068 h 297100"/>
                <a:gd name="connsiteX3" fmla="*/ 126206 w 397669"/>
                <a:gd name="connsiteY3" fmla="*/ 280987 h 297100"/>
                <a:gd name="connsiteX4" fmla="*/ 219075 w 397669"/>
                <a:gd name="connsiteY4" fmla="*/ 273843 h 297100"/>
                <a:gd name="connsiteX5" fmla="*/ 397669 w 397669"/>
                <a:gd name="connsiteY5" fmla="*/ 35718 h 297100"/>
                <a:gd name="connsiteX6" fmla="*/ 376237 w 397669"/>
                <a:gd name="connsiteY6" fmla="*/ 0 h 297100"/>
                <a:gd name="connsiteX7" fmla="*/ 169069 w 397669"/>
                <a:gd name="connsiteY7" fmla="*/ 176212 h 297100"/>
                <a:gd name="connsiteX0" fmla="*/ 177436 w 406036"/>
                <a:gd name="connsiteY0" fmla="*/ 176212 h 297100"/>
                <a:gd name="connsiteX1" fmla="*/ 82186 w 406036"/>
                <a:gd name="connsiteY1" fmla="*/ 97631 h 297100"/>
                <a:gd name="connsiteX2" fmla="*/ 8367 w 406036"/>
                <a:gd name="connsiteY2" fmla="*/ 169068 h 297100"/>
                <a:gd name="connsiteX3" fmla="*/ 134573 w 406036"/>
                <a:gd name="connsiteY3" fmla="*/ 280987 h 297100"/>
                <a:gd name="connsiteX4" fmla="*/ 227442 w 406036"/>
                <a:gd name="connsiteY4" fmla="*/ 273843 h 297100"/>
                <a:gd name="connsiteX5" fmla="*/ 406036 w 406036"/>
                <a:gd name="connsiteY5" fmla="*/ 35718 h 297100"/>
                <a:gd name="connsiteX6" fmla="*/ 384604 w 406036"/>
                <a:gd name="connsiteY6" fmla="*/ 0 h 297100"/>
                <a:gd name="connsiteX7" fmla="*/ 177436 w 406036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25397"/>
                <a:gd name="connsiteY0" fmla="*/ 176212 h 297100"/>
                <a:gd name="connsiteX1" fmla="*/ 84721 w 425397"/>
                <a:gd name="connsiteY1" fmla="*/ 97631 h 297100"/>
                <a:gd name="connsiteX2" fmla="*/ 10902 w 425397"/>
                <a:gd name="connsiteY2" fmla="*/ 169068 h 297100"/>
                <a:gd name="connsiteX3" fmla="*/ 137108 w 425397"/>
                <a:gd name="connsiteY3" fmla="*/ 280987 h 297100"/>
                <a:gd name="connsiteX4" fmla="*/ 229977 w 425397"/>
                <a:gd name="connsiteY4" fmla="*/ 273843 h 297100"/>
                <a:gd name="connsiteX5" fmla="*/ 408571 w 425397"/>
                <a:gd name="connsiteY5" fmla="*/ 35718 h 297100"/>
                <a:gd name="connsiteX6" fmla="*/ 387139 w 425397"/>
                <a:gd name="connsiteY6" fmla="*/ 0 h 297100"/>
                <a:gd name="connsiteX7" fmla="*/ 179971 w 425397"/>
                <a:gd name="connsiteY7" fmla="*/ 176212 h 297100"/>
                <a:gd name="connsiteX0" fmla="*/ 179971 w 445220"/>
                <a:gd name="connsiteY0" fmla="*/ 184370 h 305258"/>
                <a:gd name="connsiteX1" fmla="*/ 84721 w 445220"/>
                <a:gd name="connsiteY1" fmla="*/ 105789 h 305258"/>
                <a:gd name="connsiteX2" fmla="*/ 10902 w 445220"/>
                <a:gd name="connsiteY2" fmla="*/ 177226 h 305258"/>
                <a:gd name="connsiteX3" fmla="*/ 137108 w 445220"/>
                <a:gd name="connsiteY3" fmla="*/ 289145 h 305258"/>
                <a:gd name="connsiteX4" fmla="*/ 229977 w 445220"/>
                <a:gd name="connsiteY4" fmla="*/ 282001 h 305258"/>
                <a:gd name="connsiteX5" fmla="*/ 408571 w 445220"/>
                <a:gd name="connsiteY5" fmla="*/ 43876 h 305258"/>
                <a:gd name="connsiteX6" fmla="*/ 387139 w 445220"/>
                <a:gd name="connsiteY6" fmla="*/ 8158 h 305258"/>
                <a:gd name="connsiteX7" fmla="*/ 179971 w 445220"/>
                <a:gd name="connsiteY7" fmla="*/ 184370 h 305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chemeClr val="tx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4" name="Freeform 55">
              <a:extLst>
                <a:ext uri="{FF2B5EF4-FFF2-40B4-BE49-F238E27FC236}">
                  <a16:creationId xmlns:a16="http://schemas.microsoft.com/office/drawing/2014/main" id="{5DCDEAAD-18A3-490E-8966-F7F0E2C1983C}"/>
                </a:ext>
              </a:extLst>
            </p:cNvPr>
            <p:cNvSpPr/>
            <p:nvPr/>
          </p:nvSpPr>
          <p:spPr>
            <a:xfrm>
              <a:off x="2768428" y="5618958"/>
              <a:ext cx="660400" cy="504825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" fmla="*/ 169069 w 397669"/>
                <a:gd name="connsiteY0" fmla="*/ 176212 h 289079"/>
                <a:gd name="connsiteX1" fmla="*/ 73819 w 397669"/>
                <a:gd name="connsiteY1" fmla="*/ 97631 h 289079"/>
                <a:gd name="connsiteX2" fmla="*/ 0 w 397669"/>
                <a:gd name="connsiteY2" fmla="*/ 169068 h 289079"/>
                <a:gd name="connsiteX3" fmla="*/ 126206 w 397669"/>
                <a:gd name="connsiteY3" fmla="*/ 280987 h 289079"/>
                <a:gd name="connsiteX4" fmla="*/ 219075 w 397669"/>
                <a:gd name="connsiteY4" fmla="*/ 273843 h 289079"/>
                <a:gd name="connsiteX5" fmla="*/ 397669 w 397669"/>
                <a:gd name="connsiteY5" fmla="*/ 35718 h 289079"/>
                <a:gd name="connsiteX6" fmla="*/ 376237 w 397669"/>
                <a:gd name="connsiteY6" fmla="*/ 0 h 289079"/>
                <a:gd name="connsiteX7" fmla="*/ 169069 w 397669"/>
                <a:gd name="connsiteY7" fmla="*/ 176212 h 289079"/>
                <a:gd name="connsiteX0" fmla="*/ 169069 w 397669"/>
                <a:gd name="connsiteY0" fmla="*/ 176212 h 297100"/>
                <a:gd name="connsiteX1" fmla="*/ 73819 w 397669"/>
                <a:gd name="connsiteY1" fmla="*/ 97631 h 297100"/>
                <a:gd name="connsiteX2" fmla="*/ 0 w 397669"/>
                <a:gd name="connsiteY2" fmla="*/ 169068 h 297100"/>
                <a:gd name="connsiteX3" fmla="*/ 126206 w 397669"/>
                <a:gd name="connsiteY3" fmla="*/ 280987 h 297100"/>
                <a:gd name="connsiteX4" fmla="*/ 219075 w 397669"/>
                <a:gd name="connsiteY4" fmla="*/ 273843 h 297100"/>
                <a:gd name="connsiteX5" fmla="*/ 397669 w 397669"/>
                <a:gd name="connsiteY5" fmla="*/ 35718 h 297100"/>
                <a:gd name="connsiteX6" fmla="*/ 376237 w 397669"/>
                <a:gd name="connsiteY6" fmla="*/ 0 h 297100"/>
                <a:gd name="connsiteX7" fmla="*/ 169069 w 397669"/>
                <a:gd name="connsiteY7" fmla="*/ 176212 h 297100"/>
                <a:gd name="connsiteX0" fmla="*/ 177436 w 406036"/>
                <a:gd name="connsiteY0" fmla="*/ 176212 h 297100"/>
                <a:gd name="connsiteX1" fmla="*/ 82186 w 406036"/>
                <a:gd name="connsiteY1" fmla="*/ 97631 h 297100"/>
                <a:gd name="connsiteX2" fmla="*/ 8367 w 406036"/>
                <a:gd name="connsiteY2" fmla="*/ 169068 h 297100"/>
                <a:gd name="connsiteX3" fmla="*/ 134573 w 406036"/>
                <a:gd name="connsiteY3" fmla="*/ 280987 h 297100"/>
                <a:gd name="connsiteX4" fmla="*/ 227442 w 406036"/>
                <a:gd name="connsiteY4" fmla="*/ 273843 h 297100"/>
                <a:gd name="connsiteX5" fmla="*/ 406036 w 406036"/>
                <a:gd name="connsiteY5" fmla="*/ 35718 h 297100"/>
                <a:gd name="connsiteX6" fmla="*/ 384604 w 406036"/>
                <a:gd name="connsiteY6" fmla="*/ 0 h 297100"/>
                <a:gd name="connsiteX7" fmla="*/ 177436 w 406036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25397"/>
                <a:gd name="connsiteY0" fmla="*/ 176212 h 297100"/>
                <a:gd name="connsiteX1" fmla="*/ 84721 w 425397"/>
                <a:gd name="connsiteY1" fmla="*/ 97631 h 297100"/>
                <a:gd name="connsiteX2" fmla="*/ 10902 w 425397"/>
                <a:gd name="connsiteY2" fmla="*/ 169068 h 297100"/>
                <a:gd name="connsiteX3" fmla="*/ 137108 w 425397"/>
                <a:gd name="connsiteY3" fmla="*/ 280987 h 297100"/>
                <a:gd name="connsiteX4" fmla="*/ 229977 w 425397"/>
                <a:gd name="connsiteY4" fmla="*/ 273843 h 297100"/>
                <a:gd name="connsiteX5" fmla="*/ 408571 w 425397"/>
                <a:gd name="connsiteY5" fmla="*/ 35718 h 297100"/>
                <a:gd name="connsiteX6" fmla="*/ 387139 w 425397"/>
                <a:gd name="connsiteY6" fmla="*/ 0 h 297100"/>
                <a:gd name="connsiteX7" fmla="*/ 179971 w 425397"/>
                <a:gd name="connsiteY7" fmla="*/ 176212 h 297100"/>
                <a:gd name="connsiteX0" fmla="*/ 179971 w 445220"/>
                <a:gd name="connsiteY0" fmla="*/ 184370 h 305258"/>
                <a:gd name="connsiteX1" fmla="*/ 84721 w 445220"/>
                <a:gd name="connsiteY1" fmla="*/ 105789 h 305258"/>
                <a:gd name="connsiteX2" fmla="*/ 10902 w 445220"/>
                <a:gd name="connsiteY2" fmla="*/ 177226 h 305258"/>
                <a:gd name="connsiteX3" fmla="*/ 137108 w 445220"/>
                <a:gd name="connsiteY3" fmla="*/ 289145 h 305258"/>
                <a:gd name="connsiteX4" fmla="*/ 229977 w 445220"/>
                <a:gd name="connsiteY4" fmla="*/ 282001 h 305258"/>
                <a:gd name="connsiteX5" fmla="*/ 408571 w 445220"/>
                <a:gd name="connsiteY5" fmla="*/ 43876 h 305258"/>
                <a:gd name="connsiteX6" fmla="*/ 387139 w 445220"/>
                <a:gd name="connsiteY6" fmla="*/ 8158 h 305258"/>
                <a:gd name="connsiteX7" fmla="*/ 179971 w 445220"/>
                <a:gd name="connsiteY7" fmla="*/ 184370 h 305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9" name="Rectangle 59">
              <a:extLst>
                <a:ext uri="{FF2B5EF4-FFF2-40B4-BE49-F238E27FC236}">
                  <a16:creationId xmlns:a16="http://schemas.microsoft.com/office/drawing/2014/main" id="{E6C11B7F-66D4-4858-8CDA-DF35FC79B3AB}"/>
                </a:ext>
              </a:extLst>
            </p:cNvPr>
            <p:cNvSpPr/>
            <p:nvPr/>
          </p:nvSpPr>
          <p:spPr>
            <a:xfrm>
              <a:off x="3902075" y="3760743"/>
              <a:ext cx="1827216" cy="64552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vi-VN" sz="28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</a:rPr>
                <a:t>Vật</a:t>
              </a:r>
              <a:r>
                <a:rPr lang="vi-VN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</a:rPr>
                <a:t> </a:t>
              </a:r>
              <a:r>
                <a:rPr lang="vi-VN" sz="28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</a:rPr>
                <a:t>liệu</a:t>
              </a:r>
              <a:r>
                <a:rPr lang="vi-VN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</a:rPr>
                <a:t> </a:t>
              </a:r>
              <a:r>
                <a:rPr lang="vi-VN" sz="28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</a:rPr>
                <a:t>và</a:t>
              </a:r>
              <a:r>
                <a:rPr lang="vi-VN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</a:rPr>
                <a:t> </a:t>
              </a:r>
            </a:p>
            <a:p>
              <a:pPr>
                <a:defRPr/>
              </a:pPr>
              <a:r>
                <a:rPr lang="vi-VN" sz="28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</a:rPr>
                <a:t>dụng</a:t>
              </a:r>
              <a:r>
                <a:rPr lang="vi-VN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</a:rPr>
                <a:t> </a:t>
              </a:r>
              <a:r>
                <a:rPr lang="vi-VN" sz="28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</a:rPr>
                <a:t>cụ</a:t>
              </a:r>
              <a:r>
                <a:rPr lang="vi-VN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</a:rPr>
                <a:t>.</a:t>
              </a:r>
              <a:endPara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endParaRPr>
            </a:p>
          </p:txBody>
        </p:sp>
        <p:sp>
          <p:nvSpPr>
            <p:cNvPr id="62" name="Rectangle 60">
              <a:extLst>
                <a:ext uri="{FF2B5EF4-FFF2-40B4-BE49-F238E27FC236}">
                  <a16:creationId xmlns:a16="http://schemas.microsoft.com/office/drawing/2014/main" id="{C270C274-25B7-4F1D-9CDA-8F2A419ACFB7}"/>
                </a:ext>
              </a:extLst>
            </p:cNvPr>
            <p:cNvSpPr/>
            <p:nvPr/>
          </p:nvSpPr>
          <p:spPr>
            <a:xfrm>
              <a:off x="3381437" y="5424963"/>
              <a:ext cx="2287527" cy="93705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just">
                <a:defRPr/>
              </a:pPr>
              <a:r>
                <a:rPr lang="vi-VN" sz="2800" b="1" dirty="0" err="1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</a:rPr>
                <a:t>Các</a:t>
              </a:r>
              <a:r>
                <a:rPr lang="vi-VN" sz="2800" b="1" dirty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</a:rPr>
                <a:t> phương </a:t>
              </a:r>
              <a:r>
                <a:rPr lang="vi-VN" sz="2800" b="1" dirty="0" err="1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</a:rPr>
                <a:t>pháp</a:t>
              </a:r>
              <a:r>
                <a:rPr lang="vi-VN" sz="2800" b="1" dirty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</a:rPr>
                <a:t> phân </a:t>
              </a:r>
              <a:r>
                <a:rPr lang="vi-VN" sz="2800" b="1" dirty="0" err="1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</a:rPr>
                <a:t>lập</a:t>
              </a:r>
              <a:r>
                <a:rPr lang="vi-VN" sz="2800" b="1" dirty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</a:rPr>
                <a:t> </a:t>
              </a:r>
              <a:r>
                <a:rPr lang="vi-VN" sz="2800" b="1" dirty="0" err="1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</a:rPr>
                <a:t>và</a:t>
              </a:r>
              <a:r>
                <a:rPr lang="vi-VN" sz="2800" b="1" dirty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</a:rPr>
                <a:t> nuôi </a:t>
              </a:r>
              <a:r>
                <a:rPr lang="vi-VN" sz="2800" b="1" dirty="0" err="1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</a:rPr>
                <a:t>cấy</a:t>
              </a:r>
              <a:r>
                <a:rPr lang="vi-VN" sz="2800" b="1" dirty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</a:rPr>
                <a:t> vi </a:t>
              </a:r>
              <a:r>
                <a:rPr lang="vi-VN" sz="2800" b="1" dirty="0" err="1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</a:rPr>
                <a:t>khuẩn</a:t>
              </a:r>
              <a:r>
                <a:rPr lang="vi-VN" sz="2800" b="1" dirty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</a:rPr>
                <a:t>.</a:t>
              </a:r>
              <a:endParaRPr lang="en-US" sz="2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endParaRPr>
            </a:p>
          </p:txBody>
        </p:sp>
        <p:sp>
          <p:nvSpPr>
            <p:cNvPr id="68" name="Rectangle 70">
              <a:extLst>
                <a:ext uri="{FF2B5EF4-FFF2-40B4-BE49-F238E27FC236}">
                  <a16:creationId xmlns:a16="http://schemas.microsoft.com/office/drawing/2014/main" id="{E6FD4183-C872-4D76-8740-9EDC3F7F7D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1689" y="3136080"/>
              <a:ext cx="1830387" cy="357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Nội</a:t>
              </a:r>
              <a:r>
                <a:rPr lang="en-US" sz="24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dung 01</a:t>
              </a:r>
            </a:p>
          </p:txBody>
        </p:sp>
        <p:sp>
          <p:nvSpPr>
            <p:cNvPr id="69" name="Rectangle 71">
              <a:extLst>
                <a:ext uri="{FF2B5EF4-FFF2-40B4-BE49-F238E27FC236}">
                  <a16:creationId xmlns:a16="http://schemas.microsoft.com/office/drawing/2014/main" id="{13200E55-4445-4EC3-B310-D7F0F103AC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1689" y="4935510"/>
              <a:ext cx="1830387" cy="357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Nội</a:t>
              </a:r>
              <a:r>
                <a:rPr lang="en-US" sz="24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dung 02</a:t>
              </a:r>
            </a:p>
          </p:txBody>
        </p:sp>
        <p:sp>
          <p:nvSpPr>
            <p:cNvPr id="37" name="Freeform 54">
              <a:extLst>
                <a:ext uri="{FF2B5EF4-FFF2-40B4-BE49-F238E27FC236}">
                  <a16:creationId xmlns:a16="http://schemas.microsoft.com/office/drawing/2014/main" id="{9ECBF1BD-19EA-370C-C916-98A478B727FA}"/>
                </a:ext>
              </a:extLst>
            </p:cNvPr>
            <p:cNvSpPr/>
            <p:nvPr/>
          </p:nvSpPr>
          <p:spPr>
            <a:xfrm>
              <a:off x="6596729" y="4808190"/>
              <a:ext cx="661988" cy="504825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" fmla="*/ 169069 w 397669"/>
                <a:gd name="connsiteY0" fmla="*/ 176212 h 289079"/>
                <a:gd name="connsiteX1" fmla="*/ 73819 w 397669"/>
                <a:gd name="connsiteY1" fmla="*/ 97631 h 289079"/>
                <a:gd name="connsiteX2" fmla="*/ 0 w 397669"/>
                <a:gd name="connsiteY2" fmla="*/ 169068 h 289079"/>
                <a:gd name="connsiteX3" fmla="*/ 126206 w 397669"/>
                <a:gd name="connsiteY3" fmla="*/ 280987 h 289079"/>
                <a:gd name="connsiteX4" fmla="*/ 219075 w 397669"/>
                <a:gd name="connsiteY4" fmla="*/ 273843 h 289079"/>
                <a:gd name="connsiteX5" fmla="*/ 397669 w 397669"/>
                <a:gd name="connsiteY5" fmla="*/ 35718 h 289079"/>
                <a:gd name="connsiteX6" fmla="*/ 376237 w 397669"/>
                <a:gd name="connsiteY6" fmla="*/ 0 h 289079"/>
                <a:gd name="connsiteX7" fmla="*/ 169069 w 397669"/>
                <a:gd name="connsiteY7" fmla="*/ 176212 h 289079"/>
                <a:gd name="connsiteX0" fmla="*/ 169069 w 397669"/>
                <a:gd name="connsiteY0" fmla="*/ 176212 h 297100"/>
                <a:gd name="connsiteX1" fmla="*/ 73819 w 397669"/>
                <a:gd name="connsiteY1" fmla="*/ 97631 h 297100"/>
                <a:gd name="connsiteX2" fmla="*/ 0 w 397669"/>
                <a:gd name="connsiteY2" fmla="*/ 169068 h 297100"/>
                <a:gd name="connsiteX3" fmla="*/ 126206 w 397669"/>
                <a:gd name="connsiteY3" fmla="*/ 280987 h 297100"/>
                <a:gd name="connsiteX4" fmla="*/ 219075 w 397669"/>
                <a:gd name="connsiteY4" fmla="*/ 273843 h 297100"/>
                <a:gd name="connsiteX5" fmla="*/ 397669 w 397669"/>
                <a:gd name="connsiteY5" fmla="*/ 35718 h 297100"/>
                <a:gd name="connsiteX6" fmla="*/ 376237 w 397669"/>
                <a:gd name="connsiteY6" fmla="*/ 0 h 297100"/>
                <a:gd name="connsiteX7" fmla="*/ 169069 w 397669"/>
                <a:gd name="connsiteY7" fmla="*/ 176212 h 297100"/>
                <a:gd name="connsiteX0" fmla="*/ 177436 w 406036"/>
                <a:gd name="connsiteY0" fmla="*/ 176212 h 297100"/>
                <a:gd name="connsiteX1" fmla="*/ 82186 w 406036"/>
                <a:gd name="connsiteY1" fmla="*/ 97631 h 297100"/>
                <a:gd name="connsiteX2" fmla="*/ 8367 w 406036"/>
                <a:gd name="connsiteY2" fmla="*/ 169068 h 297100"/>
                <a:gd name="connsiteX3" fmla="*/ 134573 w 406036"/>
                <a:gd name="connsiteY3" fmla="*/ 280987 h 297100"/>
                <a:gd name="connsiteX4" fmla="*/ 227442 w 406036"/>
                <a:gd name="connsiteY4" fmla="*/ 273843 h 297100"/>
                <a:gd name="connsiteX5" fmla="*/ 406036 w 406036"/>
                <a:gd name="connsiteY5" fmla="*/ 35718 h 297100"/>
                <a:gd name="connsiteX6" fmla="*/ 384604 w 406036"/>
                <a:gd name="connsiteY6" fmla="*/ 0 h 297100"/>
                <a:gd name="connsiteX7" fmla="*/ 177436 w 406036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25397"/>
                <a:gd name="connsiteY0" fmla="*/ 176212 h 297100"/>
                <a:gd name="connsiteX1" fmla="*/ 84721 w 425397"/>
                <a:gd name="connsiteY1" fmla="*/ 97631 h 297100"/>
                <a:gd name="connsiteX2" fmla="*/ 10902 w 425397"/>
                <a:gd name="connsiteY2" fmla="*/ 169068 h 297100"/>
                <a:gd name="connsiteX3" fmla="*/ 137108 w 425397"/>
                <a:gd name="connsiteY3" fmla="*/ 280987 h 297100"/>
                <a:gd name="connsiteX4" fmla="*/ 229977 w 425397"/>
                <a:gd name="connsiteY4" fmla="*/ 273843 h 297100"/>
                <a:gd name="connsiteX5" fmla="*/ 408571 w 425397"/>
                <a:gd name="connsiteY5" fmla="*/ 35718 h 297100"/>
                <a:gd name="connsiteX6" fmla="*/ 387139 w 425397"/>
                <a:gd name="connsiteY6" fmla="*/ 0 h 297100"/>
                <a:gd name="connsiteX7" fmla="*/ 179971 w 425397"/>
                <a:gd name="connsiteY7" fmla="*/ 176212 h 297100"/>
                <a:gd name="connsiteX0" fmla="*/ 179971 w 445220"/>
                <a:gd name="connsiteY0" fmla="*/ 184370 h 305258"/>
                <a:gd name="connsiteX1" fmla="*/ 84721 w 445220"/>
                <a:gd name="connsiteY1" fmla="*/ 105789 h 305258"/>
                <a:gd name="connsiteX2" fmla="*/ 10902 w 445220"/>
                <a:gd name="connsiteY2" fmla="*/ 177226 h 305258"/>
                <a:gd name="connsiteX3" fmla="*/ 137108 w 445220"/>
                <a:gd name="connsiteY3" fmla="*/ 289145 h 305258"/>
                <a:gd name="connsiteX4" fmla="*/ 229977 w 445220"/>
                <a:gd name="connsiteY4" fmla="*/ 282001 h 305258"/>
                <a:gd name="connsiteX5" fmla="*/ 408571 w 445220"/>
                <a:gd name="connsiteY5" fmla="*/ 43876 h 305258"/>
                <a:gd name="connsiteX6" fmla="*/ 387139 w 445220"/>
                <a:gd name="connsiteY6" fmla="*/ 8158 h 305258"/>
                <a:gd name="connsiteX7" fmla="*/ 179971 w 445220"/>
                <a:gd name="connsiteY7" fmla="*/ 184370 h 305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chemeClr val="accent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8" name="Rectangle 65">
              <a:extLst>
                <a:ext uri="{FF2B5EF4-FFF2-40B4-BE49-F238E27FC236}">
                  <a16:creationId xmlns:a16="http://schemas.microsoft.com/office/drawing/2014/main" id="{EADA924D-906D-C8CD-AB9B-61EFDB813FA4}"/>
                </a:ext>
              </a:extLst>
            </p:cNvPr>
            <p:cNvSpPr/>
            <p:nvPr/>
          </p:nvSpPr>
          <p:spPr>
            <a:xfrm>
              <a:off x="7255708" y="4759297"/>
              <a:ext cx="2186746" cy="64552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vi-VN" sz="2800" b="1" dirty="0" err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</a:rPr>
                <a:t>Báo</a:t>
              </a:r>
              <a:r>
                <a:rPr lang="vi-VN" sz="28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</a:rPr>
                <a:t> </a:t>
              </a:r>
              <a:r>
                <a:rPr lang="vi-VN" sz="2800" b="1" dirty="0" err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</a:rPr>
                <a:t>cáo</a:t>
              </a:r>
              <a:r>
                <a:rPr lang="vi-VN" sz="28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</a:rPr>
                <a:t> </a:t>
              </a:r>
              <a:r>
                <a:rPr lang="vi-VN" sz="2800" b="1" dirty="0" err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</a:rPr>
                <a:t>kết</a:t>
              </a:r>
              <a:r>
                <a:rPr lang="vi-VN" sz="28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</a:rPr>
                <a:t> </a:t>
              </a:r>
              <a:r>
                <a:rPr lang="vi-VN" sz="2800" b="1" dirty="0" err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</a:rPr>
                <a:t>quả</a:t>
              </a:r>
              <a:r>
                <a:rPr lang="vi-VN" sz="28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</a:rPr>
                <a:t> </a:t>
              </a:r>
              <a:r>
                <a:rPr lang="vi-VN" sz="2800" b="1" dirty="0" err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</a:rPr>
                <a:t>thực</a:t>
              </a:r>
              <a:r>
                <a:rPr lang="vi-VN" sz="28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</a:rPr>
                <a:t> </a:t>
              </a:r>
              <a:r>
                <a:rPr lang="vi-VN" sz="2800" b="1" dirty="0" err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</a:rPr>
                <a:t>hành</a:t>
              </a:r>
              <a:r>
                <a:rPr lang="vi-VN" sz="28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</a:rPr>
                <a:t>.</a:t>
              </a:r>
              <a:endParaRPr 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endParaRPr>
            </a:p>
          </p:txBody>
        </p:sp>
        <p:sp>
          <p:nvSpPr>
            <p:cNvPr id="39" name="Rectangle 74">
              <a:extLst>
                <a:ext uri="{FF2B5EF4-FFF2-40B4-BE49-F238E27FC236}">
                  <a16:creationId xmlns:a16="http://schemas.microsoft.com/office/drawing/2014/main" id="{E571E9BB-F0F3-F3BC-F1C7-0327122A0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22167" y="4167600"/>
              <a:ext cx="1830387" cy="357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Nội</a:t>
              </a:r>
              <a:r>
                <a:rPr lang="en-US" sz="24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dung 03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656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ED7F3AEB-58D7-EE2C-51EB-D735938C1EAF}"/>
              </a:ext>
            </a:extLst>
          </p:cNvPr>
          <p:cNvSpPr txBox="1"/>
          <p:nvPr/>
        </p:nvSpPr>
        <p:spPr>
          <a:xfrm>
            <a:off x="299883" y="213825"/>
            <a:ext cx="11592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I.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8A5AFFD2-F99B-CC57-07BC-3E61927247C6}"/>
              </a:ext>
            </a:extLst>
          </p:cNvPr>
          <p:cNvSpPr txBox="1"/>
          <p:nvPr/>
        </p:nvSpPr>
        <p:spPr>
          <a:xfrm>
            <a:off x="299883" y="871781"/>
            <a:ext cx="11592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5" name="Nhóm 24">
            <a:extLst>
              <a:ext uri="{FF2B5EF4-FFF2-40B4-BE49-F238E27FC236}">
                <a16:creationId xmlns:a16="http://schemas.microsoft.com/office/drawing/2014/main" id="{2881490B-16E9-F461-83B8-B1925A34C992}"/>
              </a:ext>
            </a:extLst>
          </p:cNvPr>
          <p:cNvGrpSpPr/>
          <p:nvPr/>
        </p:nvGrpSpPr>
        <p:grpSpPr>
          <a:xfrm>
            <a:off x="814417" y="2237623"/>
            <a:ext cx="3607755" cy="3936936"/>
            <a:chOff x="1442462" y="2189246"/>
            <a:chExt cx="3607755" cy="3936936"/>
          </a:xfrm>
        </p:grpSpPr>
        <p:sp>
          <p:nvSpPr>
            <p:cNvPr id="14" name="Hình thang 13">
              <a:extLst>
                <a:ext uri="{FF2B5EF4-FFF2-40B4-BE49-F238E27FC236}">
                  <a16:creationId xmlns:a16="http://schemas.microsoft.com/office/drawing/2014/main" id="{772F5D9F-19E7-D23E-8457-B8BC204B595A}"/>
                </a:ext>
              </a:extLst>
            </p:cNvPr>
            <p:cNvSpPr/>
            <p:nvPr/>
          </p:nvSpPr>
          <p:spPr>
            <a:xfrm rot="10800000">
              <a:off x="2713911" y="2189246"/>
              <a:ext cx="1014411" cy="760095"/>
            </a:xfrm>
            <a:prstGeom prst="trapezoid">
              <a:avLst/>
            </a:prstGeom>
            <a:solidFill>
              <a:srgbClr val="47617D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15" name="Nhóm 14">
              <a:extLst>
                <a:ext uri="{FF2B5EF4-FFF2-40B4-BE49-F238E27FC236}">
                  <a16:creationId xmlns:a16="http://schemas.microsoft.com/office/drawing/2014/main" id="{89E40862-29FD-DC8A-4FA0-661B4354582A}"/>
                </a:ext>
              </a:extLst>
            </p:cNvPr>
            <p:cNvGrpSpPr/>
            <p:nvPr/>
          </p:nvGrpSpPr>
          <p:grpSpPr>
            <a:xfrm>
              <a:off x="1442462" y="2518427"/>
              <a:ext cx="3607755" cy="3607755"/>
              <a:chOff x="8130080" y="7410263"/>
              <a:chExt cx="3607755" cy="3607755"/>
            </a:xfrm>
          </p:grpSpPr>
          <p:grpSp>
            <p:nvGrpSpPr>
              <p:cNvPr id="16" name="Nhóm 15">
                <a:extLst>
                  <a:ext uri="{FF2B5EF4-FFF2-40B4-BE49-F238E27FC236}">
                    <a16:creationId xmlns:a16="http://schemas.microsoft.com/office/drawing/2014/main" id="{BCC87E06-D964-BF84-1E04-CD8363350DF8}"/>
                  </a:ext>
                </a:extLst>
              </p:cNvPr>
              <p:cNvGrpSpPr/>
              <p:nvPr/>
            </p:nvGrpSpPr>
            <p:grpSpPr>
              <a:xfrm>
                <a:off x="8130080" y="7410263"/>
                <a:ext cx="3607755" cy="3607755"/>
                <a:chOff x="4850974" y="2322246"/>
                <a:chExt cx="3607755" cy="3607755"/>
              </a:xfrm>
            </p:grpSpPr>
            <p:pic>
              <p:nvPicPr>
                <p:cNvPr id="19" name="Hình ảnh 18">
                  <a:extLst>
                    <a:ext uri="{FF2B5EF4-FFF2-40B4-BE49-F238E27FC236}">
                      <a16:creationId xmlns:a16="http://schemas.microsoft.com/office/drawing/2014/main" id="{E7D74C23-A57F-F0B8-0252-6FA9E87EF11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50974" y="2322246"/>
                  <a:ext cx="3607755" cy="3607755"/>
                </a:xfrm>
                <a:prstGeom prst="rect">
                  <a:avLst/>
                </a:prstGeom>
              </p:spPr>
            </p:pic>
            <p:pic>
              <p:nvPicPr>
                <p:cNvPr id="20" name="Hình ảnh 19">
                  <a:extLst>
                    <a:ext uri="{FF2B5EF4-FFF2-40B4-BE49-F238E27FC236}">
                      <a16:creationId xmlns:a16="http://schemas.microsoft.com/office/drawing/2014/main" id="{ACCE35FA-CF88-76A9-94C4-6B587C24375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01054" y="4866623"/>
                  <a:ext cx="711605" cy="692373"/>
                </a:xfrm>
                <a:prstGeom prst="rect">
                  <a:avLst/>
                </a:prstGeom>
              </p:spPr>
            </p:pic>
            <p:pic>
              <p:nvPicPr>
                <p:cNvPr id="21" name="Hình ảnh 20">
                  <a:extLst>
                    <a:ext uri="{FF2B5EF4-FFF2-40B4-BE49-F238E27FC236}">
                      <a16:creationId xmlns:a16="http://schemas.microsoft.com/office/drawing/2014/main" id="{0E268362-E695-80B4-C964-25861823439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84441">
                  <a:off x="6240506" y="4951931"/>
                  <a:ext cx="711605" cy="692373"/>
                </a:xfrm>
                <a:prstGeom prst="rect">
                  <a:avLst/>
                </a:prstGeom>
              </p:spPr>
            </p:pic>
            <p:pic>
              <p:nvPicPr>
                <p:cNvPr id="22" name="Hình ảnh 21">
                  <a:extLst>
                    <a:ext uri="{FF2B5EF4-FFF2-40B4-BE49-F238E27FC236}">
                      <a16:creationId xmlns:a16="http://schemas.microsoft.com/office/drawing/2014/main" id="{3192A5AB-D138-9E36-A05A-6A7C40E43B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saturation sat="400000"/>
                          </a14:imgEffect>
                          <a14:imgEffect>
                            <a14:brightnessContrast bright="-40000" contrast="-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9648154">
                  <a:off x="6975236" y="5003641"/>
                  <a:ext cx="711605" cy="692373"/>
                </a:xfrm>
                <a:prstGeom prst="rect">
                  <a:avLst/>
                </a:prstGeom>
              </p:spPr>
            </p:pic>
            <p:pic>
              <p:nvPicPr>
                <p:cNvPr id="23" name="Hình ảnh 22">
                  <a:extLst>
                    <a:ext uri="{FF2B5EF4-FFF2-40B4-BE49-F238E27FC236}">
                      <a16:creationId xmlns:a16="http://schemas.microsoft.com/office/drawing/2014/main" id="{26378B19-1793-CEB6-1D7C-559A2F90AF0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841333">
                  <a:off x="6499301" y="4450605"/>
                  <a:ext cx="711605" cy="692373"/>
                </a:xfrm>
                <a:prstGeom prst="rect">
                  <a:avLst/>
                </a:prstGeom>
              </p:spPr>
            </p:pic>
          </p:grpSp>
          <p:pic>
            <p:nvPicPr>
              <p:cNvPr id="17" name="Hình ảnh 16">
                <a:extLst>
                  <a:ext uri="{FF2B5EF4-FFF2-40B4-BE49-F238E27FC236}">
                    <a16:creationId xmlns:a16="http://schemas.microsoft.com/office/drawing/2014/main" id="{1D977086-081C-943F-F6BA-03A772BB7D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651445">
                <a:off x="9100086" y="9557031"/>
                <a:ext cx="405395" cy="394439"/>
              </a:xfrm>
              <a:prstGeom prst="rect">
                <a:avLst/>
              </a:prstGeom>
            </p:spPr>
          </p:pic>
          <p:pic>
            <p:nvPicPr>
              <p:cNvPr id="18" name="Hình ảnh 17">
                <a:extLst>
                  <a:ext uri="{FF2B5EF4-FFF2-40B4-BE49-F238E27FC236}">
                    <a16:creationId xmlns:a16="http://schemas.microsoft.com/office/drawing/2014/main" id="{4C1DA899-CDE3-5F52-81CD-7CF2F9FAEA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563917">
                <a:off x="9522283" y="9782668"/>
                <a:ext cx="299143" cy="291058"/>
              </a:xfrm>
              <a:prstGeom prst="rect">
                <a:avLst/>
              </a:prstGeom>
            </p:spPr>
          </p:pic>
        </p:grpSp>
      </p:grp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267D9DE6-2124-6D73-00B7-731AE23B3A21}"/>
              </a:ext>
            </a:extLst>
          </p:cNvPr>
          <p:cNvSpPr txBox="1"/>
          <p:nvPr/>
        </p:nvSpPr>
        <p:spPr>
          <a:xfrm rot="649069" flipH="1">
            <a:off x="3024421" y="1640605"/>
            <a:ext cx="29504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Chủng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/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VSV</a:t>
            </a:r>
          </a:p>
        </p:txBody>
      </p:sp>
      <p:grpSp>
        <p:nvGrpSpPr>
          <p:cNvPr id="26" name="Nhóm 25">
            <a:extLst>
              <a:ext uri="{FF2B5EF4-FFF2-40B4-BE49-F238E27FC236}">
                <a16:creationId xmlns:a16="http://schemas.microsoft.com/office/drawing/2014/main" id="{2A689FC8-4A94-CF5B-5B7D-6CBC351E983E}"/>
              </a:ext>
            </a:extLst>
          </p:cNvPr>
          <p:cNvGrpSpPr/>
          <p:nvPr/>
        </p:nvGrpSpPr>
        <p:grpSpPr>
          <a:xfrm>
            <a:off x="6579140" y="2194273"/>
            <a:ext cx="3607755" cy="3936936"/>
            <a:chOff x="1442462" y="2189246"/>
            <a:chExt cx="3607755" cy="3936936"/>
          </a:xfrm>
        </p:grpSpPr>
        <p:sp>
          <p:nvSpPr>
            <p:cNvPr id="27" name="Hình thang 26">
              <a:extLst>
                <a:ext uri="{FF2B5EF4-FFF2-40B4-BE49-F238E27FC236}">
                  <a16:creationId xmlns:a16="http://schemas.microsoft.com/office/drawing/2014/main" id="{7F048F95-F9A0-E534-4F25-34A355E732D6}"/>
                </a:ext>
              </a:extLst>
            </p:cNvPr>
            <p:cNvSpPr/>
            <p:nvPr/>
          </p:nvSpPr>
          <p:spPr>
            <a:xfrm rot="10800000">
              <a:off x="2713911" y="2189246"/>
              <a:ext cx="1014411" cy="760095"/>
            </a:xfrm>
            <a:prstGeom prst="trapezoid">
              <a:avLst/>
            </a:prstGeom>
            <a:solidFill>
              <a:srgbClr val="47617D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32" name="Hình ảnh 31">
              <a:extLst>
                <a:ext uri="{FF2B5EF4-FFF2-40B4-BE49-F238E27FC236}">
                  <a16:creationId xmlns:a16="http://schemas.microsoft.com/office/drawing/2014/main" id="{9F3CD1BE-DAEA-6379-6CCF-270DB8B82B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2462" y="2518427"/>
              <a:ext cx="3607755" cy="3607755"/>
            </a:xfrm>
            <a:prstGeom prst="rect">
              <a:avLst/>
            </a:prstGeom>
          </p:spPr>
        </p:pic>
      </p:grpSp>
      <p:sp>
        <p:nvSpPr>
          <p:cNvPr id="37" name="Hộp Văn bản 36">
            <a:extLst>
              <a:ext uri="{FF2B5EF4-FFF2-40B4-BE49-F238E27FC236}">
                <a16:creationId xmlns:a16="http://schemas.microsoft.com/office/drawing/2014/main" id="{AAD20730-F516-F5F5-BB96-467293FFAB18}"/>
              </a:ext>
            </a:extLst>
          </p:cNvPr>
          <p:cNvSpPr txBox="1"/>
          <p:nvPr/>
        </p:nvSpPr>
        <p:spPr>
          <a:xfrm rot="649069" flipH="1">
            <a:off x="9144343" y="1640606"/>
            <a:ext cx="29504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Dung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dịch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nuôi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cấy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10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24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BAD12D86-31D1-B9BE-5405-D2D9DDF4E168}"/>
              </a:ext>
            </a:extLst>
          </p:cNvPr>
          <p:cNvSpPr txBox="1"/>
          <p:nvPr/>
        </p:nvSpPr>
        <p:spPr>
          <a:xfrm>
            <a:off x="299883" y="213825"/>
            <a:ext cx="11592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I.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F44ABE59-22AE-328C-8AE8-2A6F72DA799A}"/>
              </a:ext>
            </a:extLst>
          </p:cNvPr>
          <p:cNvSpPr txBox="1"/>
          <p:nvPr/>
        </p:nvSpPr>
        <p:spPr>
          <a:xfrm>
            <a:off x="299883" y="871781"/>
            <a:ext cx="11592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cụ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cấy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1CAE5FC-A8D2-A80D-D558-7387D2791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763" y="1579667"/>
            <a:ext cx="4112097" cy="4778484"/>
          </a:xfrm>
          <a:prstGeom prst="rect">
            <a:avLst/>
          </a:prstGeom>
        </p:spPr>
      </p:pic>
      <p:pic>
        <p:nvPicPr>
          <p:cNvPr id="2052" name="Picture 4" descr="Môi trường vi sinh vật – môi trường nuôi cấy vi sinh vật - Thiết bị phòng  thí nghiệm">
            <a:extLst>
              <a:ext uri="{FF2B5EF4-FFF2-40B4-BE49-F238E27FC236}">
                <a16:creationId xmlns:a16="http://schemas.microsoft.com/office/drawing/2014/main" id="{DF1D0912-474E-8459-92F4-FBB794C8E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1933301"/>
            <a:ext cx="5374005" cy="442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C51AE42F-8756-52EB-59C3-728D73FF23E3}"/>
              </a:ext>
            </a:extLst>
          </p:cNvPr>
          <p:cNvSpPr txBox="1"/>
          <p:nvPr/>
        </p:nvSpPr>
        <p:spPr>
          <a:xfrm>
            <a:off x="6095999" y="876987"/>
            <a:ext cx="11592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Hóa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07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F709928F-F3B7-4E38-B6B4-0F60D81EE773}"/>
              </a:ext>
            </a:extLst>
          </p:cNvPr>
          <p:cNvSpPr txBox="1"/>
          <p:nvPr/>
        </p:nvSpPr>
        <p:spPr>
          <a:xfrm>
            <a:off x="299883" y="213825"/>
            <a:ext cx="115922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2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II. </a:t>
            </a:r>
            <a:r>
              <a:rPr lang="en-US" sz="4200" b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2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b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PHƯƠNG</a:t>
            </a:r>
            <a:r>
              <a:rPr lang="en-US" sz="42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b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PHÁP</a:t>
            </a:r>
            <a:r>
              <a:rPr lang="en-US" sz="42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b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2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b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42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b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2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b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NUÔI</a:t>
            </a:r>
            <a:r>
              <a:rPr lang="en-US" sz="42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b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CẤY</a:t>
            </a:r>
            <a:r>
              <a:rPr lang="en-US" sz="42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VI </a:t>
            </a:r>
            <a:r>
              <a:rPr lang="en-US" sz="4200" b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KHUẨN</a:t>
            </a:r>
            <a:endParaRPr lang="en-US" sz="4200" b="1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9AEA8462-5449-3B99-F18B-C2585EA10B0E}"/>
              </a:ext>
            </a:extLst>
          </p:cNvPr>
          <p:cNvSpPr txBox="1"/>
          <p:nvPr/>
        </p:nvSpPr>
        <p:spPr>
          <a:xfrm>
            <a:off x="299883" y="1537264"/>
            <a:ext cx="11592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US" sz="4000" b="1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Kĩ</a:t>
            </a:r>
            <a:r>
              <a:rPr lang="en-US" sz="4000" b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thuật</a:t>
            </a:r>
            <a:r>
              <a:rPr lang="en-US" sz="4000" b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cấy</a:t>
            </a:r>
            <a:r>
              <a:rPr lang="en-US" sz="4000" b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ria </a:t>
            </a:r>
            <a:r>
              <a:rPr lang="en-US" sz="4000" b="1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4000" b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đĩa</a:t>
            </a:r>
            <a:r>
              <a:rPr lang="en-US" sz="4000" b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petri</a:t>
            </a: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0A304DF8-01DB-1256-CF22-512016AEE4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3" y="2245149"/>
            <a:ext cx="7816729" cy="4399025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69D45E45-F8F9-7F24-E6FD-BD3DF2435F22}"/>
              </a:ext>
            </a:extLst>
          </p:cNvPr>
          <p:cNvSpPr txBox="1"/>
          <p:nvPr/>
        </p:nvSpPr>
        <p:spPr>
          <a:xfrm>
            <a:off x="8116612" y="2513338"/>
            <a:ext cx="394801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1" i="1" dirty="0" err="1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vi-VN" sz="3200" b="1" i="1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vi-VN" sz="3200" b="0" i="0" dirty="0" err="1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que </a:t>
            </a:r>
            <a:r>
              <a:rPr lang="vi-VN" sz="3200" b="0" i="0" dirty="0" err="1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cấy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0" i="0" dirty="0" err="1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vòng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thao </a:t>
            </a:r>
            <a:r>
              <a:rPr lang="vi-VN" sz="3200" b="0" i="0" dirty="0" err="1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vô </a:t>
            </a:r>
            <a:r>
              <a:rPr lang="vi-VN" sz="3200" b="0" i="0" dirty="0" err="1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trùng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0" i="0" dirty="0" err="1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nhúng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0" i="0" dirty="0" err="1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0" i="0" dirty="0" err="1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dịch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0" i="0" dirty="0" err="1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0" i="0" dirty="0" err="1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0" i="0" dirty="0" err="1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0" i="0" dirty="0" err="1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vi </a:t>
            </a:r>
            <a:r>
              <a:rPr lang="vi-VN" sz="3200" b="0" i="0" dirty="0" err="1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khuẩn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0" i="0" dirty="0" err="1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phân </a:t>
            </a:r>
            <a:r>
              <a:rPr lang="vi-VN" sz="3200" b="0" i="0" dirty="0" err="1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(xem thao </a:t>
            </a:r>
            <a:r>
              <a:rPr lang="vi-VN" sz="3200" b="0" i="0" dirty="0" err="1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(1), (2) ở </a:t>
            </a:r>
            <a:r>
              <a:rPr lang="vi-VN" sz="3200" b="0" i="0" dirty="0" err="1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23.3).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3100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1">
            <a:extLst>
              <a:ext uri="{FF2B5EF4-FFF2-40B4-BE49-F238E27FC236}">
                <a16:creationId xmlns:a16="http://schemas.microsoft.com/office/drawing/2014/main" id="{4C6852EC-E9E7-BAC4-2EC5-88E689EFD3C9}"/>
              </a:ext>
            </a:extLst>
          </p:cNvPr>
          <p:cNvSpPr txBox="1"/>
          <p:nvPr/>
        </p:nvSpPr>
        <p:spPr>
          <a:xfrm>
            <a:off x="1224793" y="3655596"/>
            <a:ext cx="947955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1" i="1" dirty="0" err="1">
                <a:solidFill>
                  <a:srgbClr val="24202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vi-VN" sz="3200" b="1" i="1" dirty="0">
                <a:solidFill>
                  <a:srgbClr val="24202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3: </a:t>
            </a:r>
            <a:r>
              <a:rPr lang="vi-VN" sz="3200" b="0" i="0" dirty="0" err="1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Lật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0" i="0" dirty="0" err="1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ngược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0" i="0" dirty="0" err="1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đĩa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0" i="0" dirty="0" err="1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ủ ở </a:t>
            </a:r>
            <a:r>
              <a:rPr lang="vi-VN" sz="3200" b="0" i="0" dirty="0" err="1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nhiệt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0" i="0" dirty="0" err="1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vi-VN" sz="3200" b="0" i="0" dirty="0" err="1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gian </a:t>
            </a:r>
            <a:r>
              <a:rPr lang="vi-VN" sz="3200" b="0" i="0" dirty="0" err="1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0" i="0" dirty="0" err="1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trong </a:t>
            </a:r>
            <a:r>
              <a:rPr lang="vi-VN" sz="3200" b="0" i="0" dirty="0" err="1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tủ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0" i="0" dirty="0" err="1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ấm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(xem thao </a:t>
            </a:r>
            <a:r>
              <a:rPr lang="vi-VN" sz="3200" b="0" i="0" dirty="0" err="1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(7), (8) ở </a:t>
            </a:r>
            <a:r>
              <a:rPr lang="vi-VN" sz="3200" b="0" i="0" dirty="0" err="1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23.3).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4" name="Hộp Văn bản 9">
            <a:extLst>
              <a:ext uri="{FF2B5EF4-FFF2-40B4-BE49-F238E27FC236}">
                <a16:creationId xmlns:a16="http://schemas.microsoft.com/office/drawing/2014/main" id="{AB890655-BD1F-1860-4B41-9B5E9732C3C0}"/>
              </a:ext>
            </a:extLst>
          </p:cNvPr>
          <p:cNvSpPr txBox="1"/>
          <p:nvPr/>
        </p:nvSpPr>
        <p:spPr>
          <a:xfrm>
            <a:off x="1149292" y="892791"/>
            <a:ext cx="962217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000" b="1" i="1" dirty="0" err="1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vi-VN" sz="3000" b="1" i="1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vi-VN" sz="3000" b="0" i="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Ria </a:t>
            </a:r>
            <a:r>
              <a:rPr lang="vi-VN" sz="3000" b="0" i="0" dirty="0" err="1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vi-VN" sz="3000" b="0" i="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000" b="0" i="0" dirty="0" err="1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vi-VN" sz="3000" b="0" i="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trên </a:t>
            </a:r>
            <a:r>
              <a:rPr lang="vi-VN" sz="3000" b="0" i="0" dirty="0" err="1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đĩa</a:t>
            </a:r>
            <a:r>
              <a:rPr lang="vi-VN" sz="3000" b="0" i="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000" b="0" i="0" dirty="0" err="1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petri</a:t>
            </a:r>
            <a:r>
              <a:rPr lang="vi-VN" sz="3000" b="0" i="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000" b="0" i="0" dirty="0" err="1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vi-VN" sz="3000" b="0" i="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000" b="0" i="0" dirty="0" err="1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chứa</a:t>
            </a:r>
            <a:r>
              <a:rPr lang="vi-VN" sz="3000" b="0" i="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môi </a:t>
            </a:r>
            <a:r>
              <a:rPr lang="vi-VN" sz="3000" b="0" i="0" dirty="0" err="1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lang="vi-VN" sz="3000" b="0" i="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000" b="0" i="0" dirty="0" err="1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thạch</a:t>
            </a:r>
            <a:r>
              <a:rPr lang="vi-VN" sz="3000" b="0" i="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000" b="0" i="0" dirty="0" err="1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vi-VN" sz="3000" b="0" i="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000" b="0" i="0" dirty="0" err="1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vi-VN" sz="3000" b="0" i="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Sau </a:t>
            </a:r>
            <a:r>
              <a:rPr lang="vi-VN" sz="3000" b="0" i="0" dirty="0" err="1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vi-VN" sz="3000" b="0" i="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000" b="0" i="0" dirty="0" err="1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vi-VN" sz="3000" b="0" i="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ria liên </a:t>
            </a:r>
            <a:r>
              <a:rPr lang="vi-VN" sz="3000" b="0" i="0" dirty="0" err="1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tục</a:t>
            </a:r>
            <a:r>
              <a:rPr lang="vi-VN" sz="3000" b="0" i="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vi-VN" sz="3000" b="0" i="0" dirty="0" err="1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đốt</a:t>
            </a:r>
            <a:r>
              <a:rPr lang="vi-VN" sz="3000" b="0" i="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000" b="0" i="0" dirty="0" err="1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khử</a:t>
            </a:r>
            <a:r>
              <a:rPr lang="vi-VN" sz="3000" b="0" i="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000" b="0" i="0" dirty="0" err="1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trùng</a:t>
            </a:r>
            <a:r>
              <a:rPr lang="vi-VN" sz="3000" b="0" i="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que </a:t>
            </a:r>
            <a:r>
              <a:rPr lang="vi-VN" sz="3000" b="0" i="0" dirty="0" err="1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cấy</a:t>
            </a:r>
            <a:r>
              <a:rPr lang="vi-VN" sz="3000" b="0" i="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000" b="0" i="0" dirty="0" err="1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vi-VN" sz="3000" b="0" i="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000" b="0" i="0" dirty="0" err="1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vi-VN" sz="3000" b="0" i="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000" b="0" i="0" dirty="0" err="1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nguội</a:t>
            </a:r>
            <a:r>
              <a:rPr lang="vi-VN" sz="3000" b="0" i="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000" b="0" i="0" dirty="0" err="1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lang="vi-VN" sz="3000" b="0" i="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khi </a:t>
            </a:r>
            <a:r>
              <a:rPr lang="vi-VN" sz="3000" b="0" i="0" dirty="0" err="1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vi-VN" sz="3000" b="0" i="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000" b="0" i="0" dirty="0" err="1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vi-VN" sz="3000" b="0" i="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thao </a:t>
            </a:r>
            <a:r>
              <a:rPr lang="vi-VN" sz="3000" b="0" i="0" dirty="0" err="1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vi-VN" sz="3000" b="0" i="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000" b="0" i="0" dirty="0" err="1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vi-VN" sz="3000" b="0" i="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theo (xem thao </a:t>
            </a:r>
            <a:r>
              <a:rPr lang="vi-VN" sz="3000" b="0" i="0" dirty="0" err="1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vi-VN" sz="3000" b="0" i="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(3), (4), (5), (6) ở </a:t>
            </a:r>
            <a:r>
              <a:rPr lang="vi-VN" sz="3000" b="0" i="0" dirty="0" err="1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vi-VN" sz="3000" b="0" i="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23.3).</a:t>
            </a:r>
            <a:r>
              <a:rPr lang="vi-VN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519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id="{5CE6E70B-3A72-36AB-741A-CD3D873E4E44}"/>
              </a:ext>
            </a:extLst>
          </p:cNvPr>
          <p:cNvSpPr txBox="1"/>
          <p:nvPr/>
        </p:nvSpPr>
        <p:spPr>
          <a:xfrm>
            <a:off x="299883" y="213825"/>
            <a:ext cx="115922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2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II. </a:t>
            </a:r>
            <a:r>
              <a:rPr lang="en-US" sz="4200" b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2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b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PHƯƠNG</a:t>
            </a:r>
            <a:r>
              <a:rPr lang="en-US" sz="42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b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PHÁP</a:t>
            </a:r>
            <a:r>
              <a:rPr lang="en-US" sz="42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b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2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b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42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b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2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b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NUÔI</a:t>
            </a:r>
            <a:r>
              <a:rPr lang="en-US" sz="42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b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CẤY</a:t>
            </a:r>
            <a:r>
              <a:rPr lang="en-US" sz="42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VI </a:t>
            </a:r>
            <a:r>
              <a:rPr lang="en-US" sz="4200" b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KHUẨN</a:t>
            </a:r>
            <a:endParaRPr lang="en-US" sz="4200" b="1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B957ECF3-EF16-8225-710E-C26AE662A0E4}"/>
              </a:ext>
            </a:extLst>
          </p:cNvPr>
          <p:cNvSpPr txBox="1"/>
          <p:nvPr/>
        </p:nvSpPr>
        <p:spPr>
          <a:xfrm>
            <a:off x="299883" y="1537264"/>
            <a:ext cx="115922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sz="4000" b="1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Cấy</a:t>
            </a:r>
            <a:r>
              <a:rPr lang="en-US" sz="4000" b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giống</a:t>
            </a:r>
            <a:r>
              <a:rPr lang="en-US" sz="4000" b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4000" b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môi</a:t>
            </a:r>
            <a:r>
              <a:rPr lang="en-US" sz="4000" b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lang="en-US" sz="4000" b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lỏng</a:t>
            </a:r>
            <a:r>
              <a:rPr lang="en-US" sz="4000" b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sang </a:t>
            </a:r>
            <a:r>
              <a:rPr lang="en-US" sz="4000" b="1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ông</a:t>
            </a:r>
            <a:r>
              <a:rPr lang="en-US" sz="4000" b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nghiệm</a:t>
            </a:r>
            <a:r>
              <a:rPr lang="en-US" sz="4000" b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chứa</a:t>
            </a:r>
            <a:r>
              <a:rPr lang="en-US" sz="4000" b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môi</a:t>
            </a:r>
            <a:r>
              <a:rPr lang="en-US" sz="4000" b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lang="en-US" sz="4000" b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lỏng</a:t>
            </a:r>
            <a:endParaRPr lang="en-US" sz="4000" b="1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C1DE78AA-A958-05E5-3204-3CB39A7DE17C}"/>
              </a:ext>
            </a:extLst>
          </p:cNvPr>
          <p:cNvSpPr txBox="1"/>
          <p:nvPr/>
        </p:nvSpPr>
        <p:spPr>
          <a:xfrm>
            <a:off x="299883" y="3136612"/>
            <a:ext cx="56960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1" i="1" dirty="0" err="1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vi-VN" sz="3200" b="1" i="1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1:</a:t>
            </a:r>
            <a:r>
              <a:rPr lang="vi-VN" sz="3200" b="0" i="1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Vô </a:t>
            </a:r>
            <a:r>
              <a:rPr lang="vi-VN" sz="3200" b="0" i="0" dirty="0" err="1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trùng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que </a:t>
            </a:r>
            <a:r>
              <a:rPr lang="vi-VN" sz="3200" b="0" i="0" dirty="0" err="1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cấy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4D1B3EF8-DEF4-CFD8-E8BE-C20D5DFEAAE2}"/>
              </a:ext>
            </a:extLst>
          </p:cNvPr>
          <p:cNvSpPr txBox="1"/>
          <p:nvPr/>
        </p:nvSpPr>
        <p:spPr>
          <a:xfrm>
            <a:off x="299883" y="3997298"/>
            <a:ext cx="575517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1" i="1" dirty="0" err="1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vi-VN" sz="3200" b="1" i="1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2:</a:t>
            </a:r>
            <a:r>
              <a:rPr lang="vi-VN" sz="3200" b="0" i="1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0" i="0" dirty="0" err="1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sinh </a:t>
            </a:r>
            <a:r>
              <a:rPr lang="vi-VN" sz="3200" b="0" i="0" dirty="0" err="1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ra </a:t>
            </a:r>
            <a:r>
              <a:rPr lang="vi-VN" sz="3200" b="0" i="0" dirty="0" err="1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khỏi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0" i="0" dirty="0" err="1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ống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0" i="0" dirty="0" err="1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dịch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0" i="0" dirty="0" err="1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F08F29E3-D100-862F-72B0-6285A62E4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6943" y="2372278"/>
            <a:ext cx="5814307" cy="4274445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2A12C64C-CC32-FD74-5985-8E3897638936}"/>
              </a:ext>
            </a:extLst>
          </p:cNvPr>
          <p:cNvSpPr txBox="1"/>
          <p:nvPr/>
        </p:nvSpPr>
        <p:spPr>
          <a:xfrm>
            <a:off x="240750" y="5384455"/>
            <a:ext cx="575517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1" i="1" dirty="0" err="1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vi-VN" sz="3200" b="1" i="1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3: </a:t>
            </a:r>
            <a:r>
              <a:rPr lang="vi-VN" sz="3200" b="0" i="0" dirty="0" err="1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Cấy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0" i="0" dirty="0" err="1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giống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vi </a:t>
            </a:r>
            <a:r>
              <a:rPr lang="vi-VN" sz="3200" b="0" i="0" dirty="0" err="1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khuẩn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0" i="0" dirty="0" err="1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môi </a:t>
            </a:r>
            <a:r>
              <a:rPr lang="vi-VN" sz="3200" b="0" i="0" dirty="0" err="1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0" i="0" dirty="0" err="1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lỏng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0" i="0" dirty="0" err="1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8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8760273A-B8E8-1AF0-BE8E-FA3E175D936F}"/>
              </a:ext>
            </a:extLst>
          </p:cNvPr>
          <p:cNvSpPr txBox="1"/>
          <p:nvPr/>
        </p:nvSpPr>
        <p:spPr>
          <a:xfrm>
            <a:off x="299883" y="213825"/>
            <a:ext cx="115922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2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II. </a:t>
            </a:r>
            <a:r>
              <a:rPr lang="en-US" sz="4200" b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2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b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PHƯƠNG</a:t>
            </a:r>
            <a:r>
              <a:rPr lang="en-US" sz="42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b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PHÁP</a:t>
            </a:r>
            <a:r>
              <a:rPr lang="en-US" sz="42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b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2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b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42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b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2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b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NUÔI</a:t>
            </a:r>
            <a:r>
              <a:rPr lang="en-US" sz="42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b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CẤY</a:t>
            </a:r>
            <a:r>
              <a:rPr lang="en-US" sz="42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VI </a:t>
            </a:r>
            <a:r>
              <a:rPr lang="en-US" sz="4200" b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KHUẨN</a:t>
            </a:r>
            <a:endParaRPr lang="en-US" sz="4200" b="1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26563887-4D63-4013-F174-E5FB350A81BA}"/>
              </a:ext>
            </a:extLst>
          </p:cNvPr>
          <p:cNvSpPr txBox="1"/>
          <p:nvPr/>
        </p:nvSpPr>
        <p:spPr>
          <a:xfrm>
            <a:off x="299883" y="1537264"/>
            <a:ext cx="115922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en-US" sz="4000" b="1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Cấy</a:t>
            </a:r>
            <a:r>
              <a:rPr lang="en-US" sz="4000" b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giống</a:t>
            </a:r>
            <a:r>
              <a:rPr lang="en-US" sz="4000" b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4000" b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môi</a:t>
            </a:r>
            <a:r>
              <a:rPr lang="en-US" sz="4000" b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lang="en-US" sz="4000" b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lỏng</a:t>
            </a:r>
            <a:r>
              <a:rPr lang="en-US" sz="4000" b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sang </a:t>
            </a:r>
            <a:r>
              <a:rPr lang="en-US" sz="4000" b="1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ống</a:t>
            </a:r>
            <a:r>
              <a:rPr lang="en-US" sz="4000" b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thạch</a:t>
            </a:r>
            <a:r>
              <a:rPr lang="en-US" sz="4000" b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nghiêng</a:t>
            </a:r>
            <a:endParaRPr lang="en-US" sz="4000" b="1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58CF1138-D7E3-D33F-722A-8F8E016EAE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8297" y="2370739"/>
            <a:ext cx="5113819" cy="4273436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DF2E3F8A-C0AF-430D-A062-EBCDA8849391}"/>
              </a:ext>
            </a:extLst>
          </p:cNvPr>
          <p:cNvSpPr txBox="1"/>
          <p:nvPr/>
        </p:nvSpPr>
        <p:spPr>
          <a:xfrm>
            <a:off x="299883" y="2882672"/>
            <a:ext cx="6223747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0" i="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Phương </a:t>
            </a:r>
            <a:r>
              <a:rPr lang="vi-VN" sz="3200" b="0" i="0" dirty="0" err="1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pháp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0" i="0" dirty="0" err="1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0" i="0" dirty="0" err="1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0" i="0" dirty="0" err="1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tương </a:t>
            </a:r>
            <a:r>
              <a:rPr lang="vi-VN" sz="3200" b="0" i="0" dirty="0" err="1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dirty="0">
                <a:solidFill>
                  <a:srgbClr val="24202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 phương </a:t>
            </a:r>
            <a:r>
              <a:rPr lang="vi-VN" sz="3200" dirty="0" err="1">
                <a:solidFill>
                  <a:srgbClr val="24202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pháp</a:t>
            </a:r>
            <a:r>
              <a:rPr lang="vi-VN" sz="3200" dirty="0">
                <a:solidFill>
                  <a:srgbClr val="24202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dirty="0" err="1">
                <a:solidFill>
                  <a:srgbClr val="24202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vi-VN" sz="3200" dirty="0">
                <a:solidFill>
                  <a:srgbClr val="24202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nhưng </a:t>
            </a:r>
            <a:r>
              <a:rPr lang="vi-VN" sz="3200" b="0" i="0" dirty="0" err="1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0" i="0" dirty="0" err="1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0" i="0" dirty="0" err="1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biệt</a:t>
            </a:r>
            <a:r>
              <a:rPr lang="vi-VN" sz="3200" dirty="0">
                <a:solidFill>
                  <a:srgbClr val="24202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ở </a:t>
            </a:r>
            <a:r>
              <a:rPr lang="vi-VN" sz="3200" b="0" i="0" dirty="0" err="1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3:</a:t>
            </a:r>
            <a:br>
              <a:rPr lang="vi-VN" sz="3200" b="0" i="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200" b="0" i="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Trên </a:t>
            </a:r>
            <a:r>
              <a:rPr lang="vi-VN" sz="3200" b="0" i="0" dirty="0" err="1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bề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0" i="0" dirty="0" err="1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0" i="0" dirty="0" err="1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thạch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nghiêng </a:t>
            </a:r>
            <a:r>
              <a:rPr lang="vi-VN" sz="3200" b="0" i="0" dirty="0" err="1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0" i="0" dirty="0" err="1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nhẹ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0" i="0" dirty="0" err="1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que </a:t>
            </a:r>
            <a:r>
              <a:rPr lang="vi-VN" sz="3200" b="0" i="0" dirty="0" err="1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cấy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0" i="0" dirty="0" err="1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0" i="0" dirty="0" err="1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0" i="0" dirty="0" err="1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ống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0" i="0" dirty="0" err="1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nghiệm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vi-VN" sz="3200" b="0" i="0" dirty="0" err="1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cấy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theo </a:t>
            </a:r>
            <a:r>
              <a:rPr lang="vi-VN" sz="3200" b="0" i="0" dirty="0" err="1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0" i="0" dirty="0" err="1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chi lên </a:t>
            </a:r>
            <a:r>
              <a:rPr lang="vi-VN" sz="3200" b="0" i="0" dirty="0" err="1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0" i="0" dirty="0" err="1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trên </a:t>
            </a:r>
            <a:r>
              <a:rPr lang="vi-VN" sz="3200" b="0" i="0" dirty="0" err="1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ống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0" i="0" dirty="0" err="1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nghiệm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867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6A6DBC00-8C39-F985-68EB-770D3257693F}"/>
              </a:ext>
            </a:extLst>
          </p:cNvPr>
          <p:cNvSpPr txBox="1"/>
          <p:nvPr/>
        </p:nvSpPr>
        <p:spPr>
          <a:xfrm>
            <a:off x="299883" y="213825"/>
            <a:ext cx="115922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2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II. </a:t>
            </a:r>
            <a:r>
              <a:rPr lang="en-US" sz="4200" b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2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b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PHƯƠNG</a:t>
            </a:r>
            <a:r>
              <a:rPr lang="en-US" sz="42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b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PHÁP</a:t>
            </a:r>
            <a:r>
              <a:rPr lang="en-US" sz="42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b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2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b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42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b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2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b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NUÔI</a:t>
            </a:r>
            <a:r>
              <a:rPr lang="en-US" sz="42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b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CẤY</a:t>
            </a:r>
            <a:r>
              <a:rPr lang="en-US" sz="42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VI </a:t>
            </a:r>
            <a:r>
              <a:rPr lang="en-US" sz="4200" b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KHUẨN</a:t>
            </a:r>
            <a:endParaRPr lang="en-US" sz="4200" b="1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997554D7-5B9D-4900-0388-6BF08B4185FD}"/>
              </a:ext>
            </a:extLst>
          </p:cNvPr>
          <p:cNvSpPr txBox="1"/>
          <p:nvPr/>
        </p:nvSpPr>
        <p:spPr>
          <a:xfrm>
            <a:off x="299883" y="1537264"/>
            <a:ext cx="11592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4. </a:t>
            </a:r>
            <a:r>
              <a:rPr lang="en-US" sz="4000" b="1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Kĩ</a:t>
            </a:r>
            <a:r>
              <a:rPr lang="en-US" sz="4000" b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thuật</a:t>
            </a:r>
            <a:r>
              <a:rPr lang="en-US" sz="4000" b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cấy</a:t>
            </a:r>
            <a:r>
              <a:rPr lang="en-US" sz="4000" b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trang</a:t>
            </a:r>
            <a:endParaRPr lang="en-US" sz="4000" b="1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93B5F567-26D5-A072-12EE-0919321CB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03" y="2265405"/>
            <a:ext cx="8109809" cy="2709863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7246D428-2CCD-9104-0AAB-A885408386F3}"/>
              </a:ext>
            </a:extLst>
          </p:cNvPr>
          <p:cNvSpPr txBox="1"/>
          <p:nvPr/>
        </p:nvSpPr>
        <p:spPr>
          <a:xfrm>
            <a:off x="644484" y="4975268"/>
            <a:ext cx="100690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i="1" dirty="0" err="1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vi-VN" sz="3200" b="1" i="1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1:</a:t>
            </a:r>
            <a:r>
              <a:rPr lang="vi-VN" sz="3200" b="0" i="1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Vô </a:t>
            </a:r>
            <a:r>
              <a:rPr lang="vi-VN" sz="3200" b="0" i="0" dirty="0" err="1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trùng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thanh </a:t>
            </a:r>
            <a:r>
              <a:rPr lang="vi-VN" sz="3200" b="0" i="0" dirty="0" err="1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gạt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(que </a:t>
            </a:r>
            <a:r>
              <a:rPr lang="vi-VN" sz="3200" b="0" i="0" dirty="0" err="1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cấy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trang).</a:t>
            </a:r>
            <a:endParaRPr lang="vi-VN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950CABEB-724D-9EBA-41D2-0390BEDEBCEF}"/>
              </a:ext>
            </a:extLst>
          </p:cNvPr>
          <p:cNvSpPr txBox="1"/>
          <p:nvPr/>
        </p:nvSpPr>
        <p:spPr>
          <a:xfrm>
            <a:off x="644484" y="5601343"/>
            <a:ext cx="118432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i="1" dirty="0" err="1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vi-VN" sz="3200" b="1" i="1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vi-VN" sz="3200" b="0" i="0" dirty="0" err="1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vi sinh </a:t>
            </a:r>
            <a:r>
              <a:rPr lang="vi-VN" sz="3200" b="0" i="0" dirty="0" err="1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trong </a:t>
            </a:r>
            <a:r>
              <a:rPr lang="vi-VN" sz="3200" b="0" i="0" dirty="0" err="1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dịch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0" i="0" dirty="0" err="1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0" i="0" dirty="0" err="1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0" i="0" dirty="0" err="1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micropipette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3D78960E-CC63-6DA3-A5BC-53AD5CBD9928}"/>
              </a:ext>
            </a:extLst>
          </p:cNvPr>
          <p:cNvSpPr txBox="1"/>
          <p:nvPr/>
        </p:nvSpPr>
        <p:spPr>
          <a:xfrm>
            <a:off x="644484" y="6199766"/>
            <a:ext cx="60921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i="1" dirty="0" err="1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vi-VN" sz="3200" b="1" i="1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3:</a:t>
            </a:r>
            <a:r>
              <a:rPr lang="vi-VN" sz="3200" b="0" i="1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Ủ vi sinh </a:t>
            </a:r>
            <a:r>
              <a:rPr lang="vi-VN" sz="3200" b="0" i="0" dirty="0" err="1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8092DBFB-9AEF-E948-67AB-93C03BF64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6347" y="2309760"/>
            <a:ext cx="3790950" cy="262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56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444</Words>
  <Application>Microsoft Office PowerPoint</Application>
  <PresentationFormat>Widescreen</PresentationFormat>
  <Paragraphs>43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Cambria</vt:lpstr>
      <vt:lpstr>Times New Roman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LXN</Manager>
  <Company>Du An- Mien Phi - 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 An- Mien Phi - STEM</dc:title>
  <dc:subject>Du An- Mien Phi - STEM</dc:subject>
  <dc:creator>Nguyen VanXuyen</dc:creator>
  <cp:keywords>Du An- Mien Phi - STEM</cp:keywords>
  <dc:description>Du An- Mien Phi - STEM</dc:description>
  <cp:lastModifiedBy>SingPC</cp:lastModifiedBy>
  <cp:revision>4</cp:revision>
  <dcterms:created xsi:type="dcterms:W3CDTF">2022-07-25T17:35:45Z</dcterms:created>
  <dcterms:modified xsi:type="dcterms:W3CDTF">2024-12-11T02:28:30Z</dcterms:modified>
  <cp:category>Du An- Mien Phi - STEM</cp:category>
</cp:coreProperties>
</file>