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59" r:id="rId2"/>
    <p:sldId id="408" r:id="rId3"/>
    <p:sldId id="352" r:id="rId4"/>
    <p:sldId id="353" r:id="rId5"/>
    <p:sldId id="354" r:id="rId6"/>
    <p:sldId id="360" r:id="rId7"/>
    <p:sldId id="361" r:id="rId8"/>
    <p:sldId id="411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4" r:id="rId17"/>
    <p:sldId id="420" r:id="rId18"/>
    <p:sldId id="421" r:id="rId19"/>
    <p:sldId id="422" r:id="rId20"/>
    <p:sldId id="423" r:id="rId21"/>
    <p:sldId id="426" r:id="rId22"/>
    <p:sldId id="427" r:id="rId23"/>
    <p:sldId id="428" r:id="rId24"/>
    <p:sldId id="4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care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2E9"/>
    <a:srgbClr val="F5F7F9"/>
    <a:srgbClr val="DCFFBA"/>
    <a:srgbClr val="EDFBBE"/>
    <a:srgbClr val="8EB333"/>
    <a:srgbClr val="ACCF5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77AE-6724-43D0-B546-CAA8F3A90C1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00752-4312-4B33-9C1D-9DE320FB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9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Ở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dõi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video “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bão</a:t>
            </a:r>
            <a:r>
              <a:rPr lang="en-US" baseline="0" dirty="0"/>
              <a:t> </a:t>
            </a:r>
            <a:r>
              <a:rPr lang="en-US" baseline="0" dirty="0" err="1"/>
              <a:t>lũ</a:t>
            </a:r>
            <a:r>
              <a:rPr lang="en-US" baseline="0" dirty="0"/>
              <a:t>?”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87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37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44D1C3B0-9470-4A84-89AF-FA139C56B4F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EA791D6-DE97-4C87-AE63-12B0B68FEC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e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GIF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GIF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e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GI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e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image" Target="../media/image12.GI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GIF"/><Relationship Id="rId1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5.wav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GIF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8.emf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e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GI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8.e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496390"/>
            <a:ext cx="12344400" cy="4552128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21: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NGHỆ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TẾ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BÀO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sách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Tạo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0070" y="5313401"/>
            <a:ext cx="10550524" cy="719254"/>
            <a:chOff x="3414850" y="6238840"/>
            <a:chExt cx="10550524" cy="719254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100650" y="6336857"/>
              <a:ext cx="9864724" cy="52322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50" y="6238840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716377"/>
              </p:ext>
            </p:extLst>
          </p:nvPr>
        </p:nvGraphicFramePr>
        <p:xfrm>
          <a:off x="836023" y="2478599"/>
          <a:ext cx="4946467" cy="279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Bitmap Image" r:id="rId7" imgW="2979048" imgH="2324301" progId="Paint.Picture">
                  <p:embed/>
                </p:oleObj>
              </mc:Choice>
              <mc:Fallback>
                <p:oleObj name="Bitmap Image" r:id="rId7" imgW="2979048" imgH="2324301" progId="Paint.Picture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23" y="2478599"/>
                        <a:ext cx="4946467" cy="279248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22113"/>
              </p:ext>
            </p:extLst>
          </p:nvPr>
        </p:nvGraphicFramePr>
        <p:xfrm>
          <a:off x="6052956" y="2478599"/>
          <a:ext cx="5057638" cy="27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Bitmap Image" r:id="rId9" imgW="4115157" imgH="2728196" progId="Paint.Picture">
                  <p:embed/>
                </p:oleObj>
              </mc:Choice>
              <mc:Fallback>
                <p:oleObj name="Bitmap Image" r:id="rId9" imgW="4115157" imgH="2728196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956" y="2478599"/>
                        <a:ext cx="5057638" cy="276686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3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0070" y="5313401"/>
            <a:ext cx="10550524" cy="1052124"/>
            <a:chOff x="3414850" y="6238840"/>
            <a:chExt cx="10550524" cy="1052124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100650" y="6336857"/>
              <a:ext cx="9864724" cy="95410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50" y="6238840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82637"/>
              </p:ext>
            </p:extLst>
          </p:nvPr>
        </p:nvGraphicFramePr>
        <p:xfrm>
          <a:off x="1725930" y="2521966"/>
          <a:ext cx="4299222" cy="269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Bitmap Image" r:id="rId7" imgW="4115157" imgH="2728196" progId="Paint.Picture">
                  <p:embed/>
                </p:oleObj>
              </mc:Choice>
              <mc:Fallback>
                <p:oleObj name="Bitmap Image" r:id="rId7" imgW="4115157" imgH="2728196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930" y="2521966"/>
                        <a:ext cx="4299222" cy="269446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7666"/>
              </p:ext>
            </p:extLst>
          </p:nvPr>
        </p:nvGraphicFramePr>
        <p:xfrm>
          <a:off x="6831512" y="2490960"/>
          <a:ext cx="4385128" cy="272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Bitmap Image" r:id="rId9" imgW="4519052" imgH="2286198" progId="Paint.Picture">
                  <p:embed/>
                </p:oleObj>
              </mc:Choice>
              <mc:Fallback>
                <p:oleObj name="Bitmap Image" r:id="rId9" imgW="4519052" imgH="228619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512" y="2490960"/>
                        <a:ext cx="4385128" cy="272547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2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4375" r="11519" b="14558"/>
          <a:stretch>
            <a:fillRect/>
          </a:stretch>
        </p:blipFill>
        <p:spPr>
          <a:xfrm>
            <a:off x="946604" y="1254946"/>
            <a:ext cx="657904" cy="647328"/>
          </a:xfrm>
          <a:prstGeom prst="ellipse">
            <a:avLst/>
          </a:prstGeom>
          <a:solidFill>
            <a:schemeClr val="bg1"/>
          </a:solidFill>
          <a:ln w="12700" cmpd="sng">
            <a:noFill/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1924594" y="1106214"/>
            <a:ext cx="88653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gene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86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63270" y="2786220"/>
            <a:ext cx="10679430" cy="1384995"/>
            <a:chOff x="3618050" y="3711659"/>
            <a:chExt cx="10679430" cy="1384995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432756" y="3711659"/>
              <a:ext cx="9864724" cy="1384995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sẹo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con?</a:t>
              </a:r>
            </a:p>
            <a:p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050" y="3711659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63270" y="2786220"/>
            <a:ext cx="10679430" cy="1384995"/>
            <a:chOff x="3618050" y="3711659"/>
            <a:chExt cx="10679430" cy="1384995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432756" y="3711659"/>
              <a:ext cx="9864724" cy="1384995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050" y="3711659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194" name="Picture 2" descr="Loài lan được nhiều người yêu thích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8268" y="2386147"/>
            <a:ext cx="5701937" cy="43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gotrangtri.vn/wp-content/uploads/2018/12/don-dong-ve-voi-mua-cuc-hoa-mi-tren-pho-ha-noi-6-copy-753x310.jpg.webp"/>
          <p:cNvSpPr>
            <a:spLocks noChangeAspect="1" noChangeArrowheads="1"/>
          </p:cNvSpPr>
          <p:nvPr/>
        </p:nvSpPr>
        <p:spPr bwMode="auto">
          <a:xfrm flipV="1">
            <a:off x="376646" y="-4815805"/>
            <a:ext cx="304800" cy="3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gotrangtri.vn/wp-content/uploads/2018/12/don-dong-ve-voi-mua-cuc-hoa-mi-tren-pho-ha-noi-6-copy-753x310.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cúc họa mi đẹp Archives | Gỗ Trang Tr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81" y="2386147"/>
            <a:ext cx="5435328" cy="43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4375" r="11519" b="14558"/>
          <a:stretch>
            <a:fillRect/>
          </a:stretch>
        </p:blipFill>
        <p:spPr>
          <a:xfrm>
            <a:off x="946604" y="1254946"/>
            <a:ext cx="657904" cy="647328"/>
          </a:xfrm>
          <a:prstGeom prst="ellipse">
            <a:avLst/>
          </a:prstGeom>
          <a:solidFill>
            <a:schemeClr val="bg1"/>
          </a:solidFill>
          <a:ln w="12700" cmpd="sng">
            <a:noFill/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1802674" y="1123630"/>
            <a:ext cx="91527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5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4" y="849630"/>
            <a:ext cx="68008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86587"/>
              </p:ext>
            </p:extLst>
          </p:nvPr>
        </p:nvGraphicFramePr>
        <p:xfrm>
          <a:off x="3509554" y="2379838"/>
          <a:ext cx="6313715" cy="309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Bitmap Image" r:id="rId6" imgW="2849524" imgH="2225233" progId="Paint.Picture">
                  <p:embed/>
                </p:oleObj>
              </mc:Choice>
              <mc:Fallback>
                <p:oleObj name="Bitmap Image" r:id="rId6" imgW="2849524" imgH="222523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554" y="2379838"/>
                        <a:ext cx="6313715" cy="30978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3270" y="5677465"/>
            <a:ext cx="10668816" cy="992046"/>
            <a:chOff x="3618050" y="6602904"/>
            <a:chExt cx="10668816" cy="992046"/>
          </a:xfrm>
          <a:noFill/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4422142" y="6640843"/>
              <a:ext cx="9864724" cy="95410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050" y="6602904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47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4" y="849630"/>
            <a:ext cx="68008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3270" y="5677465"/>
            <a:ext cx="10668816" cy="992046"/>
            <a:chOff x="3618050" y="6602904"/>
            <a:chExt cx="10668816" cy="992046"/>
          </a:xfrm>
          <a:noFill/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4422142" y="6640843"/>
              <a:ext cx="9864724" cy="954107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cấy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phôi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050" y="6602904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41422"/>
              </p:ext>
            </p:extLst>
          </p:nvPr>
        </p:nvGraphicFramePr>
        <p:xfrm>
          <a:off x="2420984" y="2371209"/>
          <a:ext cx="7350034" cy="314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Bitmap Image" r:id="rId7" imgW="2392381" imgH="1821338" progId="Paint.Picture">
                  <p:embed/>
                </p:oleObj>
              </mc:Choice>
              <mc:Fallback>
                <p:oleObj name="Bitmap Image" r:id="rId7" imgW="2392381" imgH="182133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84" y="2371209"/>
                        <a:ext cx="7350034" cy="314024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9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4" y="849630"/>
            <a:ext cx="68008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3" y="190500"/>
            <a:ext cx="7820297" cy="58261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49624" y="2116182"/>
            <a:ext cx="11483788" cy="37557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514350" marR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tựu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9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4375" r="11519" b="14558"/>
          <a:stretch>
            <a:fillRect/>
          </a:stretch>
        </p:blipFill>
        <p:spPr>
          <a:xfrm>
            <a:off x="946604" y="1254946"/>
            <a:ext cx="657904" cy="647328"/>
          </a:xfrm>
          <a:prstGeom prst="ellipse">
            <a:avLst/>
          </a:prstGeom>
          <a:solidFill>
            <a:schemeClr val="bg1"/>
          </a:solidFill>
          <a:ln w="12700" cmpd="sng">
            <a:noFill/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1959429" y="583699"/>
            <a:ext cx="99277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giơngs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6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228" y="289775"/>
            <a:ext cx="7059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/>
                <a:ea typeface="Calibri"/>
              </a:rPr>
              <a:t>CÂU HỎI ÔN TẬP, KIỂM TRA ĐÁNH GIÁ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47729" y="903948"/>
            <a:ext cx="113076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PCR.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Hoocmon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Vitamin.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3183" y="1880316"/>
            <a:ext cx="616366" cy="36060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6667" y="4417454"/>
            <a:ext cx="489397" cy="39924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3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59" y="183077"/>
            <a:ext cx="10972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9245" y="1210614"/>
            <a:ext cx="502276" cy="450761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99245" y="5640946"/>
            <a:ext cx="502276" cy="51515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81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39" y="157319"/>
            <a:ext cx="10972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xôma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15910" y="772732"/>
            <a:ext cx="515155" cy="3734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8839" y="5602310"/>
            <a:ext cx="485105" cy="39924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3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527A-47F9-6AC8-4C16-C6AB27E3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36339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61FF-E842-8116-30C4-1AD710F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59405"/>
            <a:ext cx="10058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78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315" y="386534"/>
            <a:ext cx="10307320" cy="6166485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35639" y="112527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602451" y="3434318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81425" y="2265680"/>
            <a:ext cx="4920615" cy="2418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2555" y="3434316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602451" y="1124781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3773705" y="2218985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8276954" y="2218985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86404" y="323917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0263" y="323812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909194" y="1086443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909194" y="5734689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588847" y="5640204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52269" y="5610359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9012" y="974888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52269" y="94504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698533" y="5321129"/>
            <a:ext cx="342900" cy="342900"/>
          </a:xfrm>
          <a:prstGeom prst="rect">
            <a:avLst/>
          </a:prstGeom>
        </p:spPr>
      </p:pic>
    </p:spTree>
  </p:cSld>
  <p:clrMapOvr>
    <a:masterClrMapping/>
  </p:clrMapOvr>
  <p:transition advClick="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bldLvl="0" animBg="1"/>
          <p:bldP spid="5" grpId="0" bldLvl="0" animBg="1"/>
          <p:bldP spid="8" grpId="0" bldLvl="0" animBg="1"/>
          <p:bldP spid="9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bldLvl="0" animBg="1"/>
          <p:bldP spid="5" grpId="0" bldLvl="0" animBg="1"/>
          <p:bldP spid="8" grpId="0" bldLvl="0" animBg="1"/>
          <p:bldP spid="9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8770" y="295910"/>
            <a:ext cx="9012555" cy="527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VÀ TRẢ LỜI CÂU HỎI</a:t>
            </a:r>
          </a:p>
        </p:txBody>
      </p:sp>
      <p:pic>
        <p:nvPicPr>
          <p:cNvPr id="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>
            <a:fillRect/>
          </a:stretch>
        </p:blipFill>
        <p:spPr bwMode="auto">
          <a:xfrm>
            <a:off x="2172970" y="824230"/>
            <a:ext cx="8252460" cy="587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9485" y="1694329"/>
            <a:ext cx="5659291" cy="584420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313952"/>
              </p:ext>
            </p:extLst>
          </p:nvPr>
        </p:nvGraphicFramePr>
        <p:xfrm>
          <a:off x="2786744" y="1288869"/>
          <a:ext cx="6922032" cy="36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Bitmap Image" r:id="rId6" imgW="1386667" imgH="1516190" progId="Paint.Picture">
                  <p:embed/>
                </p:oleObj>
              </mc:Choice>
              <mc:Fallback>
                <p:oleObj name="Bitmap Image" r:id="rId6" imgW="1386667" imgH="151619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744" y="1288869"/>
                        <a:ext cx="6922032" cy="36837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225" y="496389"/>
            <a:ext cx="7976598" cy="5521234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pháp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lai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tạo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giống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nuôi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tạo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giống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sai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Vậy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tạo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hang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loạt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giống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hệt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thì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thường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pháp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Tại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sao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vi-VN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39185" y="827313"/>
            <a:ext cx="290830" cy="5033555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647045" y="1454785"/>
            <a:ext cx="247015" cy="280035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73793" y="2289719"/>
            <a:ext cx="342265" cy="2947035"/>
            <a:chOff x="393013" y="1032916"/>
            <a:chExt cx="455948" cy="3254338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1109" y="1032916"/>
              <a:ext cx="14393" cy="279823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740660" y="1166495"/>
            <a:ext cx="811530" cy="747701"/>
            <a:chOff x="83662" y="159259"/>
            <a:chExt cx="1082288" cy="1107189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6368" y="277250"/>
              <a:ext cx="596900" cy="98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7" y="252290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74778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72720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75790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73983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75026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7475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74925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7297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74331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71199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73399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58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6" grpId="0" bldLvl="0" animBg="1"/>
      <p:bldP spid="5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3" y="306652"/>
            <a:ext cx="1819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832919" y="1436914"/>
            <a:ext cx="28575" cy="38925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2647950" y="303861"/>
            <a:ext cx="654830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4271254" y="1259152"/>
            <a:ext cx="7007860" cy="5219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4290695" y="5012260"/>
            <a:ext cx="7091680" cy="5219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13152" y="1874772"/>
            <a:ext cx="6559550" cy="45720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3152" y="2540684"/>
            <a:ext cx="6559550" cy="457200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2492" y="3805185"/>
            <a:ext cx="6559550" cy="45720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2492" y="4398667"/>
            <a:ext cx="6559550" cy="512445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847206" y="1452398"/>
            <a:ext cx="14240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3085" y="6242050"/>
            <a:ext cx="1424305" cy="13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Content Placeholder 18" descr="Book-09-jun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59085" y="99695"/>
            <a:ext cx="11499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/>
          <p:cNvSpPr/>
          <p:nvPr/>
        </p:nvSpPr>
        <p:spPr bwMode="auto">
          <a:xfrm>
            <a:off x="1428207" y="966642"/>
            <a:ext cx="748068" cy="783772"/>
          </a:xfrm>
          <a:prstGeom prst="flowChartConnector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4290695" y="3191077"/>
            <a:ext cx="7091680" cy="5219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2492" y="5628754"/>
            <a:ext cx="6559550" cy="45720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22492" y="6234484"/>
            <a:ext cx="6559550" cy="512445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51274" y="5876044"/>
            <a:ext cx="10550524" cy="719254"/>
            <a:chOff x="3414850" y="6238840"/>
            <a:chExt cx="10550524" cy="719254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100650" y="6336857"/>
              <a:ext cx="9864724" cy="52322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50" y="6238840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37159"/>
              </p:ext>
            </p:extLst>
          </p:nvPr>
        </p:nvGraphicFramePr>
        <p:xfrm>
          <a:off x="7184571" y="2229831"/>
          <a:ext cx="4328160" cy="336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Bitmap Image" r:id="rId7" imgW="2979048" imgH="2324301" progId="Paint.Picture">
                  <p:embed/>
                </p:oleObj>
              </mc:Choice>
              <mc:Fallback>
                <p:oleObj name="Bitmap Image" r:id="rId7" imgW="2979048" imgH="232430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571" y="2229831"/>
                        <a:ext cx="4328160" cy="336967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85210"/>
              </p:ext>
            </p:extLst>
          </p:nvPr>
        </p:nvGraphicFramePr>
        <p:xfrm>
          <a:off x="2151017" y="2282718"/>
          <a:ext cx="4415245" cy="330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Bitmap Image" r:id="rId9" imgW="1386667" imgH="1516190" progId="Paint.Picture">
                  <p:embed/>
                </p:oleObj>
              </mc:Choice>
              <mc:Fallback>
                <p:oleObj name="Bitmap Image" r:id="rId9" imgW="1386667" imgH="151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17" y="2282718"/>
                        <a:ext cx="4415245" cy="3308186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4375" r="11519" b="14558"/>
          <a:stretch>
            <a:fillRect/>
          </a:stretch>
        </p:blipFill>
        <p:spPr>
          <a:xfrm>
            <a:off x="946604" y="1254946"/>
            <a:ext cx="657904" cy="647328"/>
          </a:xfrm>
          <a:prstGeom prst="ellipse">
            <a:avLst/>
          </a:prstGeom>
          <a:solidFill>
            <a:schemeClr val="bg1"/>
          </a:solidFill>
          <a:ln w="12700" cmpd="sng">
            <a:noFill/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2211977" y="1254946"/>
            <a:ext cx="86476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3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457959" y="90170"/>
            <a:ext cx="9035869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270125" y="948055"/>
            <a:ext cx="9800590" cy="583565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1699895" y="808355"/>
            <a:ext cx="794385" cy="715010"/>
          </a:xfrm>
          <a:prstGeom prst="ellipse">
            <a:avLst/>
          </a:prstGeom>
          <a:solidFill>
            <a:srgbClr val="212121"/>
          </a:solidFill>
          <a:ln>
            <a:noFill/>
          </a:ln>
          <a:effectLst>
            <a:glow rad="127000">
              <a:srgbClr val="008CF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008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930" y="802005"/>
            <a:ext cx="811530" cy="7308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35" y="845820"/>
            <a:ext cx="578485" cy="633095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814195" y="849630"/>
            <a:ext cx="45593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0070" y="5313401"/>
            <a:ext cx="10550524" cy="719254"/>
            <a:chOff x="3414850" y="6238840"/>
            <a:chExt cx="10550524" cy="719254"/>
          </a:xfrm>
          <a:noFill/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4100650" y="6336857"/>
              <a:ext cx="9864724" cy="52322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50" y="6238840"/>
              <a:ext cx="685800" cy="71925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Content Placeholder 18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4730" y="29210"/>
            <a:ext cx="1537970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560070" y="1757680"/>
            <a:ext cx="1139825" cy="409575"/>
          </a:xfrm>
          <a:prstGeom prst="homePlate">
            <a:avLst/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7055" y="1757680"/>
            <a:ext cx="882015" cy="409575"/>
          </a:xfrm>
          <a:prstGeom prst="homePlate">
            <a:avLst/>
          </a:prstGeom>
          <a:solidFill>
            <a:srgbClr val="E5D2E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725930" y="1646555"/>
            <a:ext cx="2921000" cy="66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bào</a:t>
            </a:r>
            <a:endParaRPr kumimoji="0" lang="vi-VN" altLang="zh-CN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68921"/>
              </p:ext>
            </p:extLst>
          </p:nvPr>
        </p:nvGraphicFramePr>
        <p:xfrm>
          <a:off x="4450085" y="2380583"/>
          <a:ext cx="3553098" cy="271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Bitmap Image" r:id="rId7" imgW="2979048" imgH="2324301" progId="Paint.Picture">
                  <p:embed/>
                </p:oleObj>
              </mc:Choice>
              <mc:Fallback>
                <p:oleObj name="Bitmap Image" r:id="rId7" imgW="2979048" imgH="2324301" progId="Paint.Picture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085" y="2380583"/>
                        <a:ext cx="3553098" cy="2719491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26564"/>
              </p:ext>
            </p:extLst>
          </p:nvPr>
        </p:nvGraphicFramePr>
        <p:xfrm>
          <a:off x="254732" y="2380582"/>
          <a:ext cx="3864429" cy="271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Bitmap Image" r:id="rId9" imgW="1386667" imgH="1516190" progId="Paint.Picture">
                  <p:embed/>
                </p:oleObj>
              </mc:Choice>
              <mc:Fallback>
                <p:oleObj name="Bitmap Image" r:id="rId9" imgW="1386667" imgH="1516190" progId="Paint.Picture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32" y="2380582"/>
                        <a:ext cx="3864429" cy="271949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08382"/>
              </p:ext>
            </p:extLst>
          </p:nvPr>
        </p:nvGraphicFramePr>
        <p:xfrm>
          <a:off x="8369436" y="2405606"/>
          <a:ext cx="3570015" cy="269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Bitmap Image" r:id="rId11" imgW="4115157" imgH="2728196" progId="Paint.Picture">
                  <p:embed/>
                </p:oleObj>
              </mc:Choice>
              <mc:Fallback>
                <p:oleObj name="Bitmap Image" r:id="rId11" imgW="4115157" imgH="272819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436" y="2405606"/>
                        <a:ext cx="3570015" cy="269446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2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1530</Words>
  <Application>Microsoft Office PowerPoint</Application>
  <PresentationFormat>Widescreen</PresentationFormat>
  <Paragraphs>127</Paragraphs>
  <Slides>24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.VnBlack</vt:lpstr>
      <vt:lpstr>Arial</vt:lpstr>
      <vt:lpstr>Calibri</vt:lpstr>
      <vt:lpstr>Times New Roman</vt:lpstr>
      <vt:lpstr>Blue Waves</vt:lpstr>
      <vt:lpstr>Bitmap Image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</vt:vector>
  </TitlesOfParts>
  <Manager>Du An- Mien Phi - STEM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ngocanh</dc:creator>
  <cp:keywords>Du An- Mien Phi - STEM</cp:keywords>
  <dc:description>Du An- Mien Phi - STEM</dc:description>
  <cp:lastModifiedBy>Nghiêm Xuân</cp:lastModifiedBy>
  <cp:revision>144</cp:revision>
  <dcterms:created xsi:type="dcterms:W3CDTF">2021-10-10T11:45:00Z</dcterms:created>
  <dcterms:modified xsi:type="dcterms:W3CDTF">2022-08-11T09:17:04Z</dcterms:modified>
  <cp:category>Du An- Mien Phi - STEM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9755F9ECE6DD49DA8B48A411F2E9D054</vt:lpwstr>
  </property>
  <property fmtid="{D5CDD505-2E9C-101B-9397-08002B2CF9AE}" pid="3" name="KSOProductBuildVer">
    <vt:lpwstr>1033-11.2.0.10382</vt:lpwstr>
  </property>
</Properties>
</file>