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25"/>
  </p:notesMasterIdLst>
  <p:sldIdLst>
    <p:sldId id="339" r:id="rId3"/>
    <p:sldId id="356" r:id="rId4"/>
    <p:sldId id="318" r:id="rId5"/>
    <p:sldId id="338" r:id="rId6"/>
    <p:sldId id="319" r:id="rId7"/>
    <p:sldId id="357" r:id="rId8"/>
    <p:sldId id="374" r:id="rId9"/>
    <p:sldId id="389" r:id="rId10"/>
    <p:sldId id="390" r:id="rId11"/>
    <p:sldId id="392" r:id="rId12"/>
    <p:sldId id="393" r:id="rId13"/>
    <p:sldId id="394" r:id="rId14"/>
    <p:sldId id="395" r:id="rId15"/>
    <p:sldId id="333" r:id="rId16"/>
    <p:sldId id="379" r:id="rId17"/>
    <p:sldId id="385" r:id="rId18"/>
    <p:sldId id="386" r:id="rId19"/>
    <p:sldId id="387" r:id="rId20"/>
    <p:sldId id="388" r:id="rId21"/>
    <p:sldId id="334" r:id="rId22"/>
    <p:sldId id="336" r:id="rId23"/>
    <p:sldId id="295" r:id="rId24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osis" panose="02010703020202060003" pitchFamily="2" charset="0"/>
      <p:regular r:id="rId33"/>
      <p:bold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222222"/>
    <a:srgbClr val="FFF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57B9CE-27B7-45A4-9341-B09BDB51A24E}">
  <a:tblStyle styleId="{AF57B9CE-27B7-45A4-9341-B09BDB51A2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091BD0C-065F-43EE-8344-79AE29CD5F3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82" autoAdjust="0"/>
  </p:normalViewPr>
  <p:slideViewPr>
    <p:cSldViewPr snapToGrid="0">
      <p:cViewPr varScale="1">
        <p:scale>
          <a:sx n="79" d="100"/>
          <a:sy n="79" d="100"/>
        </p:scale>
        <p:origin x="50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32BE21-A64F-4D72-92A6-D405F327D092}" type="doc">
      <dgm:prSet loTypeId="urn:microsoft.com/office/officeart/2005/8/layout/hierarchy3" loCatId="hierarchy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5E146CA6-4C73-437B-AC9D-A1C8CA6A2F19}">
      <dgm:prSet phldrT="[Text]"/>
      <dgm:spPr/>
      <dgm:t>
        <a:bodyPr/>
        <a:lstStyle/>
        <a:p>
          <a:r>
            <a:rPr lang="en-US" smtClean="0"/>
            <a:t>Các bước thực hiện</a:t>
          </a:r>
          <a:endParaRPr lang="en-US"/>
        </a:p>
      </dgm:t>
    </dgm:pt>
    <dgm:pt modelId="{8FB866ED-5638-4F4E-8411-57AFCEAD58C1}" type="parTrans" cxnId="{3D8D069F-91B8-459B-B1CD-825DC531A5AB}">
      <dgm:prSet/>
      <dgm:spPr/>
      <dgm:t>
        <a:bodyPr/>
        <a:lstStyle/>
        <a:p>
          <a:endParaRPr lang="en-US"/>
        </a:p>
      </dgm:t>
    </dgm:pt>
    <dgm:pt modelId="{380BC337-6486-42BA-971B-BE785F135B56}" type="sibTrans" cxnId="{3D8D069F-91B8-459B-B1CD-825DC531A5AB}">
      <dgm:prSet/>
      <dgm:spPr/>
      <dgm:t>
        <a:bodyPr/>
        <a:lstStyle/>
        <a:p>
          <a:endParaRPr lang="en-US"/>
        </a:p>
      </dgm:t>
    </dgm:pt>
    <dgm:pt modelId="{A3846996-CFC9-4B26-8E5B-2C6BBE65C56B}">
      <dgm:prSet phldrT="[Text]" custT="1"/>
      <dgm:spPr/>
      <dgm:t>
        <a:bodyPr/>
        <a:lstStyle/>
        <a:p>
          <a:pPr algn="l"/>
          <a:r>
            <a:rPr lang="en-US" sz="1800" b="0" i="0" u="none" strike="noStrike" cap="none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rPr>
            <a:t>Bước 1: Gợi ý cho ý tưởng, chủ đề và kịch bản video</a:t>
          </a:r>
          <a:endParaRPr lang="en-US" sz="1800"/>
        </a:p>
      </dgm:t>
    </dgm:pt>
    <dgm:pt modelId="{4E394844-88FC-403B-B9A8-B4C5E643A0FC}" type="parTrans" cxnId="{5955603D-0C32-49F5-BF42-DF45D38708F4}">
      <dgm:prSet/>
      <dgm:spPr/>
      <dgm:t>
        <a:bodyPr/>
        <a:lstStyle/>
        <a:p>
          <a:endParaRPr lang="en-US"/>
        </a:p>
      </dgm:t>
    </dgm:pt>
    <dgm:pt modelId="{C377862A-6EB3-464D-98E1-4DDBED67BAF3}" type="sibTrans" cxnId="{5955603D-0C32-49F5-BF42-DF45D38708F4}">
      <dgm:prSet/>
      <dgm:spPr/>
      <dgm:t>
        <a:bodyPr/>
        <a:lstStyle/>
        <a:p>
          <a:endParaRPr lang="en-US"/>
        </a:p>
      </dgm:t>
    </dgm:pt>
    <dgm:pt modelId="{0E5C5FDE-3BA2-4A4F-96C1-55154ACF5346}">
      <dgm:prSet phldrT="[Text]" custT="1"/>
      <dgm:spPr/>
      <dgm:t>
        <a:bodyPr/>
        <a:lstStyle/>
        <a:p>
          <a:pPr algn="l"/>
          <a:r>
            <a:rPr lang="en-US" sz="1800" b="0" i="0" u="none" strike="noStrike" cap="none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rPr>
            <a:t>Bước 2: Chuẩn bị tư liệu cho video</a:t>
          </a:r>
          <a:endParaRPr lang="en-US" sz="1800"/>
        </a:p>
      </dgm:t>
    </dgm:pt>
    <dgm:pt modelId="{E69BA06C-EB12-43E8-BB20-CEEC7B98CC95}" type="parTrans" cxnId="{E4E1727C-A47B-4F00-9591-3667F3EDB9A5}">
      <dgm:prSet/>
      <dgm:spPr/>
      <dgm:t>
        <a:bodyPr/>
        <a:lstStyle/>
        <a:p>
          <a:endParaRPr lang="en-US"/>
        </a:p>
      </dgm:t>
    </dgm:pt>
    <dgm:pt modelId="{F84B7606-8889-4DA5-B6E4-B1EE0F9B93B4}" type="sibTrans" cxnId="{E4E1727C-A47B-4F00-9591-3667F3EDB9A5}">
      <dgm:prSet/>
      <dgm:spPr/>
      <dgm:t>
        <a:bodyPr/>
        <a:lstStyle/>
        <a:p>
          <a:endParaRPr lang="en-US"/>
        </a:p>
      </dgm:t>
    </dgm:pt>
    <dgm:pt modelId="{AAFBF4E9-6215-47B1-AF7C-0618428659C9}">
      <dgm:prSet phldrT="[Text]" custT="1"/>
      <dgm:spPr/>
      <dgm:t>
        <a:bodyPr/>
        <a:lstStyle/>
        <a:p>
          <a:pPr algn="l"/>
          <a:r>
            <a:rPr lang="en-US" sz="1800" b="0" i="0" u="none" strike="noStrike" cap="none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rPr>
            <a:t>Bước 3: Tạo dự án (project), đưa tư liệu đã chuẩn bị vào</a:t>
          </a:r>
          <a:endParaRPr lang="en-US" sz="1800"/>
        </a:p>
      </dgm:t>
    </dgm:pt>
    <dgm:pt modelId="{9F853EF8-C1BB-43C4-8FF2-D079D3648BD6}" type="parTrans" cxnId="{9F625FEE-8379-47E1-A8FD-18B3F7971A7D}">
      <dgm:prSet/>
      <dgm:spPr/>
      <dgm:t>
        <a:bodyPr/>
        <a:lstStyle/>
        <a:p>
          <a:endParaRPr lang="en-US"/>
        </a:p>
      </dgm:t>
    </dgm:pt>
    <dgm:pt modelId="{FE3D93CE-B115-4A12-A5BB-57893E0746CE}" type="sibTrans" cxnId="{9F625FEE-8379-47E1-A8FD-18B3F7971A7D}">
      <dgm:prSet/>
      <dgm:spPr/>
      <dgm:t>
        <a:bodyPr/>
        <a:lstStyle/>
        <a:p>
          <a:endParaRPr lang="en-US"/>
        </a:p>
      </dgm:t>
    </dgm:pt>
    <dgm:pt modelId="{6318E69A-2543-4F3E-8CD8-16DAD2EDF05E}">
      <dgm:prSet phldrT="[Text]" custT="1"/>
      <dgm:spPr/>
      <dgm:t>
        <a:bodyPr/>
        <a:lstStyle/>
        <a:p>
          <a:pPr algn="l"/>
          <a:r>
            <a:rPr lang="en-US" sz="1800" b="0" i="0" u="none" strike="noStrike" cap="none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rPr>
            <a:t>Bước 4: Chỉnh sửa video</a:t>
          </a:r>
          <a:endParaRPr lang="en-US" sz="1800"/>
        </a:p>
      </dgm:t>
    </dgm:pt>
    <dgm:pt modelId="{A1C3BBAA-9CB6-4D1C-8F75-78EA406C91BE}" type="parTrans" cxnId="{BF65EAA5-CAF2-4306-A2BD-86C13CC1896B}">
      <dgm:prSet/>
      <dgm:spPr/>
      <dgm:t>
        <a:bodyPr/>
        <a:lstStyle/>
        <a:p>
          <a:endParaRPr lang="en-US"/>
        </a:p>
      </dgm:t>
    </dgm:pt>
    <dgm:pt modelId="{ECDA6D63-4C67-4CBB-9F6C-854497849261}" type="sibTrans" cxnId="{BF65EAA5-CAF2-4306-A2BD-86C13CC1896B}">
      <dgm:prSet/>
      <dgm:spPr/>
      <dgm:t>
        <a:bodyPr/>
        <a:lstStyle/>
        <a:p>
          <a:endParaRPr lang="en-US"/>
        </a:p>
      </dgm:t>
    </dgm:pt>
    <dgm:pt modelId="{77BA0E19-57A7-4FBF-9275-CF2E98655A44}">
      <dgm:prSet phldrT="[Text]" custT="1"/>
      <dgm:spPr/>
      <dgm:t>
        <a:bodyPr/>
        <a:lstStyle/>
        <a:p>
          <a:pPr algn="l"/>
          <a:r>
            <a:rPr lang="en-US" sz="1800" b="0" i="0" u="none" strike="noStrike" cap="none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rPr>
            <a:t>Bước 5: Lưu trữ và xuất bản video </a:t>
          </a:r>
          <a:endParaRPr lang="en-US" sz="1800"/>
        </a:p>
      </dgm:t>
    </dgm:pt>
    <dgm:pt modelId="{1C7EB44A-BFC2-43CF-9B09-7569F3ED3CF4}" type="parTrans" cxnId="{91DF9AA6-A39C-495D-B718-7C7D6BFE25A5}">
      <dgm:prSet/>
      <dgm:spPr/>
      <dgm:t>
        <a:bodyPr/>
        <a:lstStyle/>
        <a:p>
          <a:endParaRPr lang="en-US"/>
        </a:p>
      </dgm:t>
    </dgm:pt>
    <dgm:pt modelId="{81FCFA6F-DEC4-495E-B82B-D4BC94DD0629}" type="sibTrans" cxnId="{91DF9AA6-A39C-495D-B718-7C7D6BFE25A5}">
      <dgm:prSet/>
      <dgm:spPr/>
      <dgm:t>
        <a:bodyPr/>
        <a:lstStyle/>
        <a:p>
          <a:endParaRPr lang="en-US"/>
        </a:p>
      </dgm:t>
    </dgm:pt>
    <dgm:pt modelId="{7F5386C9-824F-47FB-97C9-5C9325644F82}" type="pres">
      <dgm:prSet presAssocID="{C632BE21-A64F-4D72-92A6-D405F327D09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7C59217-6CC1-4B05-B291-03F1B059A1BD}" type="pres">
      <dgm:prSet presAssocID="{5E146CA6-4C73-437B-AC9D-A1C8CA6A2F19}" presName="root" presStyleCnt="0"/>
      <dgm:spPr/>
    </dgm:pt>
    <dgm:pt modelId="{DE100D40-321A-4542-AB3B-97C550AD9A7E}" type="pres">
      <dgm:prSet presAssocID="{5E146CA6-4C73-437B-AC9D-A1C8CA6A2F19}" presName="rootComposite" presStyleCnt="0"/>
      <dgm:spPr/>
    </dgm:pt>
    <dgm:pt modelId="{013EF941-41C0-4D0C-8A99-427ABF36080C}" type="pres">
      <dgm:prSet presAssocID="{5E146CA6-4C73-437B-AC9D-A1C8CA6A2F19}" presName="rootText" presStyleLbl="node1" presStyleIdx="0" presStyleCnt="1" custScaleX="233345" custScaleY="73432" custLinFactNeighborX="-36" custLinFactNeighborY="21819"/>
      <dgm:spPr/>
      <dgm:t>
        <a:bodyPr/>
        <a:lstStyle/>
        <a:p>
          <a:endParaRPr lang="en-US"/>
        </a:p>
      </dgm:t>
    </dgm:pt>
    <dgm:pt modelId="{880A3413-ACEB-4D99-B323-520320A6E39C}" type="pres">
      <dgm:prSet presAssocID="{5E146CA6-4C73-437B-AC9D-A1C8CA6A2F19}" presName="rootConnector" presStyleLbl="node1" presStyleIdx="0" presStyleCnt="1"/>
      <dgm:spPr/>
      <dgm:t>
        <a:bodyPr/>
        <a:lstStyle/>
        <a:p>
          <a:endParaRPr lang="en-US"/>
        </a:p>
      </dgm:t>
    </dgm:pt>
    <dgm:pt modelId="{E6C39194-B342-41D9-9C19-986C53B27926}" type="pres">
      <dgm:prSet presAssocID="{5E146CA6-4C73-437B-AC9D-A1C8CA6A2F19}" presName="childShape" presStyleCnt="0"/>
      <dgm:spPr/>
    </dgm:pt>
    <dgm:pt modelId="{BFF299B6-78D9-4558-B5A9-4BF34C5B9AF8}" type="pres">
      <dgm:prSet presAssocID="{4E394844-88FC-403B-B9A8-B4C5E643A0FC}" presName="Name13" presStyleLbl="parChTrans1D2" presStyleIdx="0" presStyleCnt="5"/>
      <dgm:spPr/>
      <dgm:t>
        <a:bodyPr/>
        <a:lstStyle/>
        <a:p>
          <a:endParaRPr lang="en-US"/>
        </a:p>
      </dgm:t>
    </dgm:pt>
    <dgm:pt modelId="{7D769C06-4B0B-42C9-AC07-7367BCA97ED3}" type="pres">
      <dgm:prSet presAssocID="{A3846996-CFC9-4B26-8E5B-2C6BBE65C56B}" presName="childText" presStyleLbl="bgAcc1" presStyleIdx="0" presStyleCnt="5" custScaleX="303325" custScaleY="78148" custLinFactNeighborX="823" custLinFactNeighborY="119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BEB50A-D414-4BFB-919E-107C217CB60F}" type="pres">
      <dgm:prSet presAssocID="{E69BA06C-EB12-43E8-BB20-CEEC7B98CC95}" presName="Name13" presStyleLbl="parChTrans1D2" presStyleIdx="1" presStyleCnt="5"/>
      <dgm:spPr/>
      <dgm:t>
        <a:bodyPr/>
        <a:lstStyle/>
        <a:p>
          <a:endParaRPr lang="en-US"/>
        </a:p>
      </dgm:t>
    </dgm:pt>
    <dgm:pt modelId="{3B0B0B0F-65D7-40EA-A595-A4519FFA94BA}" type="pres">
      <dgm:prSet presAssocID="{0E5C5FDE-3BA2-4A4F-96C1-55154ACF5346}" presName="childText" presStyleLbl="bgAcc1" presStyleIdx="1" presStyleCnt="5" custScaleX="303325" custScaleY="78148" custLinFactNeighborX="823" custLinFactNeighborY="143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F8B6B-1F5F-435D-ADEC-A4CD0AF31FB7}" type="pres">
      <dgm:prSet presAssocID="{9F853EF8-C1BB-43C4-8FF2-D079D3648BD6}" presName="Name13" presStyleLbl="parChTrans1D2" presStyleIdx="2" presStyleCnt="5"/>
      <dgm:spPr/>
      <dgm:t>
        <a:bodyPr/>
        <a:lstStyle/>
        <a:p>
          <a:endParaRPr lang="en-US"/>
        </a:p>
      </dgm:t>
    </dgm:pt>
    <dgm:pt modelId="{94AE1CF8-B0B9-4C66-85DE-2D471DE94F03}" type="pres">
      <dgm:prSet presAssocID="{AAFBF4E9-6215-47B1-AF7C-0618428659C9}" presName="childText" presStyleLbl="bgAcc1" presStyleIdx="2" presStyleCnt="5" custScaleX="303325" custScaleY="781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ABEF5E-0FF7-4A2F-8BAE-4069BE0A185A}" type="pres">
      <dgm:prSet presAssocID="{A1C3BBAA-9CB6-4D1C-8F75-78EA406C91BE}" presName="Name13" presStyleLbl="parChTrans1D2" presStyleIdx="3" presStyleCnt="5"/>
      <dgm:spPr/>
      <dgm:t>
        <a:bodyPr/>
        <a:lstStyle/>
        <a:p>
          <a:endParaRPr lang="en-US"/>
        </a:p>
      </dgm:t>
    </dgm:pt>
    <dgm:pt modelId="{6E999E67-2194-4AA0-9627-F4A2B356F70E}" type="pres">
      <dgm:prSet presAssocID="{6318E69A-2543-4F3E-8CD8-16DAD2EDF05E}" presName="childText" presStyleLbl="bgAcc1" presStyleIdx="3" presStyleCnt="5" custScaleX="303325" custScaleY="781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5E4F6A-F913-42FC-9EF4-175A8F598691}" type="pres">
      <dgm:prSet presAssocID="{1C7EB44A-BFC2-43CF-9B09-7569F3ED3CF4}" presName="Name13" presStyleLbl="parChTrans1D2" presStyleIdx="4" presStyleCnt="5"/>
      <dgm:spPr/>
      <dgm:t>
        <a:bodyPr/>
        <a:lstStyle/>
        <a:p>
          <a:endParaRPr lang="en-US"/>
        </a:p>
      </dgm:t>
    </dgm:pt>
    <dgm:pt modelId="{7EEA3018-204D-4110-B589-7BC19BC4A991}" type="pres">
      <dgm:prSet presAssocID="{77BA0E19-57A7-4FBF-9275-CF2E98655A44}" presName="childText" presStyleLbl="bgAcc1" presStyleIdx="4" presStyleCnt="5" custScaleX="303325" custScaleY="781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CCFBAE-A36E-475F-A931-CD9345B3B4B9}" type="presOf" srcId="{9F853EF8-C1BB-43C4-8FF2-D079D3648BD6}" destId="{292F8B6B-1F5F-435D-ADEC-A4CD0AF31FB7}" srcOrd="0" destOrd="0" presId="urn:microsoft.com/office/officeart/2005/8/layout/hierarchy3"/>
    <dgm:cxn modelId="{66A53CC1-CBCA-4C7F-BF37-D4372D88157E}" type="presOf" srcId="{AAFBF4E9-6215-47B1-AF7C-0618428659C9}" destId="{94AE1CF8-B0B9-4C66-85DE-2D471DE94F03}" srcOrd="0" destOrd="0" presId="urn:microsoft.com/office/officeart/2005/8/layout/hierarchy3"/>
    <dgm:cxn modelId="{A090CD2B-BACD-4470-A36D-5D146E87CD3A}" type="presOf" srcId="{E69BA06C-EB12-43E8-BB20-CEEC7B98CC95}" destId="{FABEB50A-D414-4BFB-919E-107C217CB60F}" srcOrd="0" destOrd="0" presId="urn:microsoft.com/office/officeart/2005/8/layout/hierarchy3"/>
    <dgm:cxn modelId="{E4E1727C-A47B-4F00-9591-3667F3EDB9A5}" srcId="{5E146CA6-4C73-437B-AC9D-A1C8CA6A2F19}" destId="{0E5C5FDE-3BA2-4A4F-96C1-55154ACF5346}" srcOrd="1" destOrd="0" parTransId="{E69BA06C-EB12-43E8-BB20-CEEC7B98CC95}" sibTransId="{F84B7606-8889-4DA5-B6E4-B1EE0F9B93B4}"/>
    <dgm:cxn modelId="{3D8D069F-91B8-459B-B1CD-825DC531A5AB}" srcId="{C632BE21-A64F-4D72-92A6-D405F327D092}" destId="{5E146CA6-4C73-437B-AC9D-A1C8CA6A2F19}" srcOrd="0" destOrd="0" parTransId="{8FB866ED-5638-4F4E-8411-57AFCEAD58C1}" sibTransId="{380BC337-6486-42BA-971B-BE785F135B56}"/>
    <dgm:cxn modelId="{4FDA6F21-5D20-49D0-8D08-E54398C93714}" type="presOf" srcId="{6318E69A-2543-4F3E-8CD8-16DAD2EDF05E}" destId="{6E999E67-2194-4AA0-9627-F4A2B356F70E}" srcOrd="0" destOrd="0" presId="urn:microsoft.com/office/officeart/2005/8/layout/hierarchy3"/>
    <dgm:cxn modelId="{5955603D-0C32-49F5-BF42-DF45D38708F4}" srcId="{5E146CA6-4C73-437B-AC9D-A1C8CA6A2F19}" destId="{A3846996-CFC9-4B26-8E5B-2C6BBE65C56B}" srcOrd="0" destOrd="0" parTransId="{4E394844-88FC-403B-B9A8-B4C5E643A0FC}" sibTransId="{C377862A-6EB3-464D-98E1-4DDBED67BAF3}"/>
    <dgm:cxn modelId="{A1D5CC00-D0C3-48FB-BD80-3C19E64AFB01}" type="presOf" srcId="{77BA0E19-57A7-4FBF-9275-CF2E98655A44}" destId="{7EEA3018-204D-4110-B589-7BC19BC4A991}" srcOrd="0" destOrd="0" presId="urn:microsoft.com/office/officeart/2005/8/layout/hierarchy3"/>
    <dgm:cxn modelId="{436E1399-D62E-456B-A354-A191E2B6A0FB}" type="presOf" srcId="{4E394844-88FC-403B-B9A8-B4C5E643A0FC}" destId="{BFF299B6-78D9-4558-B5A9-4BF34C5B9AF8}" srcOrd="0" destOrd="0" presId="urn:microsoft.com/office/officeart/2005/8/layout/hierarchy3"/>
    <dgm:cxn modelId="{91DF9AA6-A39C-495D-B718-7C7D6BFE25A5}" srcId="{5E146CA6-4C73-437B-AC9D-A1C8CA6A2F19}" destId="{77BA0E19-57A7-4FBF-9275-CF2E98655A44}" srcOrd="4" destOrd="0" parTransId="{1C7EB44A-BFC2-43CF-9B09-7569F3ED3CF4}" sibTransId="{81FCFA6F-DEC4-495E-B82B-D4BC94DD0629}"/>
    <dgm:cxn modelId="{B48486AA-F7D7-4399-A199-FCD3136DE2C6}" type="presOf" srcId="{C632BE21-A64F-4D72-92A6-D405F327D092}" destId="{7F5386C9-824F-47FB-97C9-5C9325644F82}" srcOrd="0" destOrd="0" presId="urn:microsoft.com/office/officeart/2005/8/layout/hierarchy3"/>
    <dgm:cxn modelId="{38A1A61F-2486-4323-9A2F-D731D4FD53AA}" type="presOf" srcId="{0E5C5FDE-3BA2-4A4F-96C1-55154ACF5346}" destId="{3B0B0B0F-65D7-40EA-A595-A4519FFA94BA}" srcOrd="0" destOrd="0" presId="urn:microsoft.com/office/officeart/2005/8/layout/hierarchy3"/>
    <dgm:cxn modelId="{AB9A38CA-16C9-4B7C-8AA1-25FB44F4B780}" type="presOf" srcId="{A1C3BBAA-9CB6-4D1C-8F75-78EA406C91BE}" destId="{F4ABEF5E-0FF7-4A2F-8BAE-4069BE0A185A}" srcOrd="0" destOrd="0" presId="urn:microsoft.com/office/officeart/2005/8/layout/hierarchy3"/>
    <dgm:cxn modelId="{9F625FEE-8379-47E1-A8FD-18B3F7971A7D}" srcId="{5E146CA6-4C73-437B-AC9D-A1C8CA6A2F19}" destId="{AAFBF4E9-6215-47B1-AF7C-0618428659C9}" srcOrd="2" destOrd="0" parTransId="{9F853EF8-C1BB-43C4-8FF2-D079D3648BD6}" sibTransId="{FE3D93CE-B115-4A12-A5BB-57893E0746CE}"/>
    <dgm:cxn modelId="{5888EF18-4FF8-4E3E-A8E4-4BABA597532A}" type="presOf" srcId="{1C7EB44A-BFC2-43CF-9B09-7569F3ED3CF4}" destId="{6F5E4F6A-F913-42FC-9EF4-175A8F598691}" srcOrd="0" destOrd="0" presId="urn:microsoft.com/office/officeart/2005/8/layout/hierarchy3"/>
    <dgm:cxn modelId="{34A08DB0-CB7B-46E7-A246-1BFBFE0E526A}" type="presOf" srcId="{5E146CA6-4C73-437B-AC9D-A1C8CA6A2F19}" destId="{880A3413-ACEB-4D99-B323-520320A6E39C}" srcOrd="1" destOrd="0" presId="urn:microsoft.com/office/officeart/2005/8/layout/hierarchy3"/>
    <dgm:cxn modelId="{C369275A-D2D6-48D1-AFB9-E97A96AE6DB8}" type="presOf" srcId="{5E146CA6-4C73-437B-AC9D-A1C8CA6A2F19}" destId="{013EF941-41C0-4D0C-8A99-427ABF36080C}" srcOrd="0" destOrd="0" presId="urn:microsoft.com/office/officeart/2005/8/layout/hierarchy3"/>
    <dgm:cxn modelId="{BF65EAA5-CAF2-4306-A2BD-86C13CC1896B}" srcId="{5E146CA6-4C73-437B-AC9D-A1C8CA6A2F19}" destId="{6318E69A-2543-4F3E-8CD8-16DAD2EDF05E}" srcOrd="3" destOrd="0" parTransId="{A1C3BBAA-9CB6-4D1C-8F75-78EA406C91BE}" sibTransId="{ECDA6D63-4C67-4CBB-9F6C-854497849261}"/>
    <dgm:cxn modelId="{8D2D684C-CD5F-473D-A6D7-B485D019DE31}" type="presOf" srcId="{A3846996-CFC9-4B26-8E5B-2C6BBE65C56B}" destId="{7D769C06-4B0B-42C9-AC07-7367BCA97ED3}" srcOrd="0" destOrd="0" presId="urn:microsoft.com/office/officeart/2005/8/layout/hierarchy3"/>
    <dgm:cxn modelId="{7FEBF5A4-39F3-4F9C-ACF8-2080452DFA53}" type="presParOf" srcId="{7F5386C9-824F-47FB-97C9-5C9325644F82}" destId="{B7C59217-6CC1-4B05-B291-03F1B059A1BD}" srcOrd="0" destOrd="0" presId="urn:microsoft.com/office/officeart/2005/8/layout/hierarchy3"/>
    <dgm:cxn modelId="{AD7A91F6-FD3C-484D-9978-645F12EA0D31}" type="presParOf" srcId="{B7C59217-6CC1-4B05-B291-03F1B059A1BD}" destId="{DE100D40-321A-4542-AB3B-97C550AD9A7E}" srcOrd="0" destOrd="0" presId="urn:microsoft.com/office/officeart/2005/8/layout/hierarchy3"/>
    <dgm:cxn modelId="{FA02DEDC-B5F9-4D7E-9F9D-5CE86D7F90F5}" type="presParOf" srcId="{DE100D40-321A-4542-AB3B-97C550AD9A7E}" destId="{013EF941-41C0-4D0C-8A99-427ABF36080C}" srcOrd="0" destOrd="0" presId="urn:microsoft.com/office/officeart/2005/8/layout/hierarchy3"/>
    <dgm:cxn modelId="{5547DDBD-466D-49B8-8D7F-37EA150E8E07}" type="presParOf" srcId="{DE100D40-321A-4542-AB3B-97C550AD9A7E}" destId="{880A3413-ACEB-4D99-B323-520320A6E39C}" srcOrd="1" destOrd="0" presId="urn:microsoft.com/office/officeart/2005/8/layout/hierarchy3"/>
    <dgm:cxn modelId="{64F89918-05B3-4A48-94C9-926FF13260F9}" type="presParOf" srcId="{B7C59217-6CC1-4B05-B291-03F1B059A1BD}" destId="{E6C39194-B342-41D9-9C19-986C53B27926}" srcOrd="1" destOrd="0" presId="urn:microsoft.com/office/officeart/2005/8/layout/hierarchy3"/>
    <dgm:cxn modelId="{0337B256-F9C2-43E7-A46E-F212FBF1100B}" type="presParOf" srcId="{E6C39194-B342-41D9-9C19-986C53B27926}" destId="{BFF299B6-78D9-4558-B5A9-4BF34C5B9AF8}" srcOrd="0" destOrd="0" presId="urn:microsoft.com/office/officeart/2005/8/layout/hierarchy3"/>
    <dgm:cxn modelId="{92DCDA57-A988-4BDF-9F04-1E2F5DDF336E}" type="presParOf" srcId="{E6C39194-B342-41D9-9C19-986C53B27926}" destId="{7D769C06-4B0B-42C9-AC07-7367BCA97ED3}" srcOrd="1" destOrd="0" presId="urn:microsoft.com/office/officeart/2005/8/layout/hierarchy3"/>
    <dgm:cxn modelId="{71094216-B0A9-491D-AF66-73C30C7560B7}" type="presParOf" srcId="{E6C39194-B342-41D9-9C19-986C53B27926}" destId="{FABEB50A-D414-4BFB-919E-107C217CB60F}" srcOrd="2" destOrd="0" presId="urn:microsoft.com/office/officeart/2005/8/layout/hierarchy3"/>
    <dgm:cxn modelId="{812EF1FE-299A-4122-AD1D-7ACB7540E00C}" type="presParOf" srcId="{E6C39194-B342-41D9-9C19-986C53B27926}" destId="{3B0B0B0F-65D7-40EA-A595-A4519FFA94BA}" srcOrd="3" destOrd="0" presId="urn:microsoft.com/office/officeart/2005/8/layout/hierarchy3"/>
    <dgm:cxn modelId="{62BAB4FE-8884-4AB4-B0FD-5B4B0632A900}" type="presParOf" srcId="{E6C39194-B342-41D9-9C19-986C53B27926}" destId="{292F8B6B-1F5F-435D-ADEC-A4CD0AF31FB7}" srcOrd="4" destOrd="0" presId="urn:microsoft.com/office/officeart/2005/8/layout/hierarchy3"/>
    <dgm:cxn modelId="{5689DD4B-A37E-49E3-BBA4-FD3DA439CD72}" type="presParOf" srcId="{E6C39194-B342-41D9-9C19-986C53B27926}" destId="{94AE1CF8-B0B9-4C66-85DE-2D471DE94F03}" srcOrd="5" destOrd="0" presId="urn:microsoft.com/office/officeart/2005/8/layout/hierarchy3"/>
    <dgm:cxn modelId="{17DBD44F-1AF5-4E60-9E9A-75B3C0DA3A28}" type="presParOf" srcId="{E6C39194-B342-41D9-9C19-986C53B27926}" destId="{F4ABEF5E-0FF7-4A2F-8BAE-4069BE0A185A}" srcOrd="6" destOrd="0" presId="urn:microsoft.com/office/officeart/2005/8/layout/hierarchy3"/>
    <dgm:cxn modelId="{772C7086-AA73-4AB1-ABF9-F2A898B277F8}" type="presParOf" srcId="{E6C39194-B342-41D9-9C19-986C53B27926}" destId="{6E999E67-2194-4AA0-9627-F4A2B356F70E}" srcOrd="7" destOrd="0" presId="urn:microsoft.com/office/officeart/2005/8/layout/hierarchy3"/>
    <dgm:cxn modelId="{34EE34A1-5112-4A6D-944A-5A936E5AE39A}" type="presParOf" srcId="{E6C39194-B342-41D9-9C19-986C53B27926}" destId="{6F5E4F6A-F913-42FC-9EF4-175A8F598691}" srcOrd="8" destOrd="0" presId="urn:microsoft.com/office/officeart/2005/8/layout/hierarchy3"/>
    <dgm:cxn modelId="{583F7ABA-117E-4A50-8F9F-441941399156}" type="presParOf" srcId="{E6C39194-B342-41D9-9C19-986C53B27926}" destId="{7EEA3018-204D-4110-B589-7BC19BC4A991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EF19DE-E3C0-4FFB-BC98-EA4A99CCD26B}" type="doc">
      <dgm:prSet loTypeId="urn:microsoft.com/office/officeart/2005/8/layout/hierarchy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C9549A-BBBA-46DB-A70A-6B8D30367F55}">
      <dgm:prSet phldrT="[Text]"/>
      <dgm:spPr/>
      <dgm:t>
        <a:bodyPr/>
        <a:lstStyle/>
        <a:p>
          <a:pPr algn="l"/>
          <a:r>
            <a:rPr lang="en-US" b="1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a. Giao diện bắt đầu</a:t>
          </a:r>
          <a:endParaRPr lang="en-US" b="1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gm:t>
    </dgm:pt>
    <dgm:pt modelId="{0018B72A-8C9A-4887-8721-2ED64E467C80}" type="par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FB019E4-5650-43BC-8D90-8E27D3030878}" type="sib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39ECEF9-5FF7-4212-ADE2-968E22219A47}">
      <dgm:prSet phldrT="[Text]" custT="1"/>
      <dgm:spPr/>
      <dgm:t>
        <a:bodyPr/>
        <a:lstStyle/>
        <a:p>
          <a:pPr algn="l"/>
          <a:r>
            <a:rPr lang="en-US" sz="18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1. Các mẫu video trực tuyến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6AD8039-A8F9-4701-99C1-1772C734B6C1}" type="par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12702B2-D6F9-4C57-93F9-9A68ED3B36FC}" type="sib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E178D14-6927-45E2-A0C8-1DAE68B07175}">
      <dgm:prSet phldrT="[Text]" custT="1"/>
      <dgm:spPr/>
      <dgm:t>
        <a:bodyPr/>
        <a:lstStyle/>
        <a:p>
          <a:pPr algn="l"/>
          <a:r>
            <a:rPr lang="en-US" sz="18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2. Bảng chọn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560E897-545F-4024-8ED8-A21AE27EF8DA}" type="parTrans" cxnId="{4AB7EE23-5AA1-4494-AE48-76C3EFA77980}">
      <dgm:prSet/>
      <dgm:spPr/>
      <dgm:t>
        <a:bodyPr/>
        <a:lstStyle/>
        <a:p>
          <a:endParaRPr lang="en-US"/>
        </a:p>
      </dgm:t>
    </dgm:pt>
    <dgm:pt modelId="{37006C4F-EE42-4014-8B15-394FDD7EA6A4}" type="sibTrans" cxnId="{4AB7EE23-5AA1-4494-AE48-76C3EFA77980}">
      <dgm:prSet/>
      <dgm:spPr/>
      <dgm:t>
        <a:bodyPr/>
        <a:lstStyle/>
        <a:p>
          <a:endParaRPr lang="en-US"/>
        </a:p>
      </dgm:t>
    </dgm:pt>
    <dgm:pt modelId="{0D92A9E1-AFDF-4001-B6E4-2870AD05F2EA}">
      <dgm:prSet phldrT="[Text]" custT="1"/>
      <dgm:spPr/>
      <dgm:t>
        <a:bodyPr/>
        <a:lstStyle/>
        <a:p>
          <a:pPr algn="l"/>
          <a:r>
            <a:rPr lang="en-US" sz="18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3. Thanh công cụ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9251A5A-D304-4177-989B-C2CFA4AA607D}" type="parTrans" cxnId="{282D097C-58C7-46F4-BB2D-F6CE91A2B438}">
      <dgm:prSet/>
      <dgm:spPr/>
      <dgm:t>
        <a:bodyPr/>
        <a:lstStyle/>
        <a:p>
          <a:endParaRPr lang="en-US"/>
        </a:p>
      </dgm:t>
    </dgm:pt>
    <dgm:pt modelId="{779FF916-6601-4F75-ADD6-FEE0A5F4A264}" type="sibTrans" cxnId="{282D097C-58C7-46F4-BB2D-F6CE91A2B438}">
      <dgm:prSet/>
      <dgm:spPr/>
      <dgm:t>
        <a:bodyPr/>
        <a:lstStyle/>
        <a:p>
          <a:endParaRPr lang="en-US"/>
        </a:p>
      </dgm:t>
    </dgm:pt>
    <dgm:pt modelId="{3E74AA9C-C3CC-49E8-8E61-B05C0EC55C75}" type="pres">
      <dgm:prSet presAssocID="{58EF19DE-E3C0-4FFB-BC98-EA4A99CCD26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58B1B42-A506-4C2B-AAAD-F0E5D46DFA6B}" type="pres">
      <dgm:prSet presAssocID="{35C9549A-BBBA-46DB-A70A-6B8D30367F55}" presName="root" presStyleCnt="0"/>
      <dgm:spPr/>
      <dgm:t>
        <a:bodyPr/>
        <a:lstStyle/>
        <a:p>
          <a:endParaRPr lang="en-US"/>
        </a:p>
      </dgm:t>
    </dgm:pt>
    <dgm:pt modelId="{8B48A350-2B30-44AF-AE21-27E514D667B5}" type="pres">
      <dgm:prSet presAssocID="{35C9549A-BBBA-46DB-A70A-6B8D30367F55}" presName="rootComposite" presStyleCnt="0"/>
      <dgm:spPr/>
      <dgm:t>
        <a:bodyPr/>
        <a:lstStyle/>
        <a:p>
          <a:endParaRPr lang="en-US"/>
        </a:p>
      </dgm:t>
    </dgm:pt>
    <dgm:pt modelId="{230F2B6B-C9C9-491A-843B-04D5976A309C}" type="pres">
      <dgm:prSet presAssocID="{35C9549A-BBBA-46DB-A70A-6B8D30367F55}" presName="rootText" presStyleLbl="node1" presStyleIdx="0" presStyleCnt="1" custScaleX="172315" custScaleY="83646" custLinFactNeighborX="-7823" custLinFactNeighborY="-203"/>
      <dgm:spPr/>
      <dgm:t>
        <a:bodyPr/>
        <a:lstStyle/>
        <a:p>
          <a:endParaRPr lang="en-US"/>
        </a:p>
      </dgm:t>
    </dgm:pt>
    <dgm:pt modelId="{F22D5D3F-F8B2-4D1F-A342-0C44AC3083B8}" type="pres">
      <dgm:prSet presAssocID="{35C9549A-BBBA-46DB-A70A-6B8D30367F55}" presName="rootConnector" presStyleLbl="node1" presStyleIdx="0" presStyleCnt="1"/>
      <dgm:spPr/>
      <dgm:t>
        <a:bodyPr/>
        <a:lstStyle/>
        <a:p>
          <a:endParaRPr lang="en-US"/>
        </a:p>
      </dgm:t>
    </dgm:pt>
    <dgm:pt modelId="{BFD24BDF-6A5A-4393-BFD4-AC2E757AB74E}" type="pres">
      <dgm:prSet presAssocID="{35C9549A-BBBA-46DB-A70A-6B8D30367F55}" presName="childShape" presStyleCnt="0"/>
      <dgm:spPr/>
      <dgm:t>
        <a:bodyPr/>
        <a:lstStyle/>
        <a:p>
          <a:endParaRPr lang="en-US"/>
        </a:p>
      </dgm:t>
    </dgm:pt>
    <dgm:pt modelId="{E9D3E069-6E08-4EB4-A129-21CE1245A155}" type="pres">
      <dgm:prSet presAssocID="{B6AD8039-A8F9-4701-99C1-1772C734B6C1}" presName="Name13" presStyleLbl="parChTrans1D2" presStyleIdx="0" presStyleCnt="3"/>
      <dgm:spPr/>
      <dgm:t>
        <a:bodyPr/>
        <a:lstStyle/>
        <a:p>
          <a:endParaRPr lang="en-US"/>
        </a:p>
      </dgm:t>
    </dgm:pt>
    <dgm:pt modelId="{F0529941-FEB8-4862-9654-12DE71266338}" type="pres">
      <dgm:prSet presAssocID="{239ECEF9-5FF7-4212-ADE2-968E22219A47}" presName="childText" presStyleLbl="bgAcc1" presStyleIdx="0" presStyleCnt="3" custScaleX="193066" custScaleY="114055" custLinFactNeighborX="2348" custLinFactNeighborY="1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778C0-0CD5-4094-975C-934121D341D1}" type="pres">
      <dgm:prSet presAssocID="{1560E897-545F-4024-8ED8-A21AE27EF8DA}" presName="Name13" presStyleLbl="parChTrans1D2" presStyleIdx="1" presStyleCnt="3"/>
      <dgm:spPr/>
      <dgm:t>
        <a:bodyPr/>
        <a:lstStyle/>
        <a:p>
          <a:endParaRPr lang="en-US"/>
        </a:p>
      </dgm:t>
    </dgm:pt>
    <dgm:pt modelId="{1F8A6092-A8AC-43C8-8BD4-264FA17C7BAD}" type="pres">
      <dgm:prSet presAssocID="{2E178D14-6927-45E2-A0C8-1DAE68B07175}" presName="childText" presStyleLbl="bgAcc1" presStyleIdx="1" presStyleCnt="3" custScaleX="1930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994EA-3BFC-4C5B-82B2-49CFA6DD6FA3}" type="pres">
      <dgm:prSet presAssocID="{89251A5A-D304-4177-989B-C2CFA4AA607D}" presName="Name13" presStyleLbl="parChTrans1D2" presStyleIdx="2" presStyleCnt="3"/>
      <dgm:spPr/>
      <dgm:t>
        <a:bodyPr/>
        <a:lstStyle/>
        <a:p>
          <a:endParaRPr lang="en-US"/>
        </a:p>
      </dgm:t>
    </dgm:pt>
    <dgm:pt modelId="{E3639DA4-FB60-45D1-90E2-5168C234A2D8}" type="pres">
      <dgm:prSet presAssocID="{0D92A9E1-AFDF-4001-B6E4-2870AD05F2EA}" presName="childText" presStyleLbl="bgAcc1" presStyleIdx="2" presStyleCnt="3" custScaleX="1930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B7EE23-5AA1-4494-AE48-76C3EFA77980}" srcId="{35C9549A-BBBA-46DB-A70A-6B8D30367F55}" destId="{2E178D14-6927-45E2-A0C8-1DAE68B07175}" srcOrd="1" destOrd="0" parTransId="{1560E897-545F-4024-8ED8-A21AE27EF8DA}" sibTransId="{37006C4F-EE42-4014-8B15-394FDD7EA6A4}"/>
    <dgm:cxn modelId="{DDD57E8A-6C2E-451E-A001-3B211D02B902}" type="presOf" srcId="{1560E897-545F-4024-8ED8-A21AE27EF8DA}" destId="{E13778C0-0CD5-4094-975C-934121D341D1}" srcOrd="0" destOrd="0" presId="urn:microsoft.com/office/officeart/2005/8/layout/hierarchy3"/>
    <dgm:cxn modelId="{F299315C-C57A-49DC-92F8-576871BCE9D4}" type="presOf" srcId="{89251A5A-D304-4177-989B-C2CFA4AA607D}" destId="{BB1994EA-3BFC-4C5B-82B2-49CFA6DD6FA3}" srcOrd="0" destOrd="0" presId="urn:microsoft.com/office/officeart/2005/8/layout/hierarchy3"/>
    <dgm:cxn modelId="{282D097C-58C7-46F4-BB2D-F6CE91A2B438}" srcId="{35C9549A-BBBA-46DB-A70A-6B8D30367F55}" destId="{0D92A9E1-AFDF-4001-B6E4-2870AD05F2EA}" srcOrd="2" destOrd="0" parTransId="{89251A5A-D304-4177-989B-C2CFA4AA607D}" sibTransId="{779FF916-6601-4F75-ADD6-FEE0A5F4A264}"/>
    <dgm:cxn modelId="{E75D9F29-DE45-4DC4-B2ED-8DB6B54403ED}" srcId="{35C9549A-BBBA-46DB-A70A-6B8D30367F55}" destId="{239ECEF9-5FF7-4212-ADE2-968E22219A47}" srcOrd="0" destOrd="0" parTransId="{B6AD8039-A8F9-4701-99C1-1772C734B6C1}" sibTransId="{C12702B2-D6F9-4C57-93F9-9A68ED3B36FC}"/>
    <dgm:cxn modelId="{E4479833-BF6D-43B2-9D22-F55F80EDAB44}" type="presOf" srcId="{35C9549A-BBBA-46DB-A70A-6B8D30367F55}" destId="{F22D5D3F-F8B2-4D1F-A342-0C44AC3083B8}" srcOrd="1" destOrd="0" presId="urn:microsoft.com/office/officeart/2005/8/layout/hierarchy3"/>
    <dgm:cxn modelId="{1028F2CF-AB0F-4659-B9FA-55FCC08FA04D}" type="presOf" srcId="{58EF19DE-E3C0-4FFB-BC98-EA4A99CCD26B}" destId="{3E74AA9C-C3CC-49E8-8E61-B05C0EC55C75}" srcOrd="0" destOrd="0" presId="urn:microsoft.com/office/officeart/2005/8/layout/hierarchy3"/>
    <dgm:cxn modelId="{F4C12BFB-D002-4B94-8241-60A7AEFC9087}" srcId="{58EF19DE-E3C0-4FFB-BC98-EA4A99CCD26B}" destId="{35C9549A-BBBA-46DB-A70A-6B8D30367F55}" srcOrd="0" destOrd="0" parTransId="{0018B72A-8C9A-4887-8721-2ED64E467C80}" sibTransId="{7FB019E4-5650-43BC-8D90-8E27D3030878}"/>
    <dgm:cxn modelId="{0AD7F26F-04A1-4B20-B3C3-AFD9DD199A45}" type="presOf" srcId="{35C9549A-BBBA-46DB-A70A-6B8D30367F55}" destId="{230F2B6B-C9C9-491A-843B-04D5976A309C}" srcOrd="0" destOrd="0" presId="urn:microsoft.com/office/officeart/2005/8/layout/hierarchy3"/>
    <dgm:cxn modelId="{0DEC0B6F-BCF1-4A3A-AEDF-4B66B652C59F}" type="presOf" srcId="{B6AD8039-A8F9-4701-99C1-1772C734B6C1}" destId="{E9D3E069-6E08-4EB4-A129-21CE1245A155}" srcOrd="0" destOrd="0" presId="urn:microsoft.com/office/officeart/2005/8/layout/hierarchy3"/>
    <dgm:cxn modelId="{B3C13AA0-D5DB-4388-A9E4-B30312B029B5}" type="presOf" srcId="{239ECEF9-5FF7-4212-ADE2-968E22219A47}" destId="{F0529941-FEB8-4862-9654-12DE71266338}" srcOrd="0" destOrd="0" presId="urn:microsoft.com/office/officeart/2005/8/layout/hierarchy3"/>
    <dgm:cxn modelId="{B0499C26-BAC6-4412-A564-FC6B6DEE9258}" type="presOf" srcId="{0D92A9E1-AFDF-4001-B6E4-2870AD05F2EA}" destId="{E3639DA4-FB60-45D1-90E2-5168C234A2D8}" srcOrd="0" destOrd="0" presId="urn:microsoft.com/office/officeart/2005/8/layout/hierarchy3"/>
    <dgm:cxn modelId="{9D514EB0-7748-459E-B1F3-A762C622E4EE}" type="presOf" srcId="{2E178D14-6927-45E2-A0C8-1DAE68B07175}" destId="{1F8A6092-A8AC-43C8-8BD4-264FA17C7BAD}" srcOrd="0" destOrd="0" presId="urn:microsoft.com/office/officeart/2005/8/layout/hierarchy3"/>
    <dgm:cxn modelId="{71C51A9A-9E99-4366-A3DA-45367A31D8D9}" type="presParOf" srcId="{3E74AA9C-C3CC-49E8-8E61-B05C0EC55C75}" destId="{E58B1B42-A506-4C2B-AAAD-F0E5D46DFA6B}" srcOrd="0" destOrd="0" presId="urn:microsoft.com/office/officeart/2005/8/layout/hierarchy3"/>
    <dgm:cxn modelId="{ABC0034B-A0B3-48FD-830B-0C7B3A8FA5EE}" type="presParOf" srcId="{E58B1B42-A506-4C2B-AAAD-F0E5D46DFA6B}" destId="{8B48A350-2B30-44AF-AE21-27E514D667B5}" srcOrd="0" destOrd="0" presId="urn:microsoft.com/office/officeart/2005/8/layout/hierarchy3"/>
    <dgm:cxn modelId="{D3D7763D-7F77-448D-9489-F850A1E58443}" type="presParOf" srcId="{8B48A350-2B30-44AF-AE21-27E514D667B5}" destId="{230F2B6B-C9C9-491A-843B-04D5976A309C}" srcOrd="0" destOrd="0" presId="urn:microsoft.com/office/officeart/2005/8/layout/hierarchy3"/>
    <dgm:cxn modelId="{DAF533DF-9594-4E8C-8F6B-2DF6BD38E141}" type="presParOf" srcId="{8B48A350-2B30-44AF-AE21-27E514D667B5}" destId="{F22D5D3F-F8B2-4D1F-A342-0C44AC3083B8}" srcOrd="1" destOrd="0" presId="urn:microsoft.com/office/officeart/2005/8/layout/hierarchy3"/>
    <dgm:cxn modelId="{83CF2DAB-763C-4F6F-A5F2-B0C948BC6924}" type="presParOf" srcId="{E58B1B42-A506-4C2B-AAAD-F0E5D46DFA6B}" destId="{BFD24BDF-6A5A-4393-BFD4-AC2E757AB74E}" srcOrd="1" destOrd="0" presId="urn:microsoft.com/office/officeart/2005/8/layout/hierarchy3"/>
    <dgm:cxn modelId="{A4252962-2215-471E-BA52-B888754C3001}" type="presParOf" srcId="{BFD24BDF-6A5A-4393-BFD4-AC2E757AB74E}" destId="{E9D3E069-6E08-4EB4-A129-21CE1245A155}" srcOrd="0" destOrd="0" presId="urn:microsoft.com/office/officeart/2005/8/layout/hierarchy3"/>
    <dgm:cxn modelId="{D00A8EDD-8350-458C-960A-C1C10D6BF07A}" type="presParOf" srcId="{BFD24BDF-6A5A-4393-BFD4-AC2E757AB74E}" destId="{F0529941-FEB8-4862-9654-12DE71266338}" srcOrd="1" destOrd="0" presId="urn:microsoft.com/office/officeart/2005/8/layout/hierarchy3"/>
    <dgm:cxn modelId="{31294D2B-2DDC-40AF-BCC4-0A52FDA23223}" type="presParOf" srcId="{BFD24BDF-6A5A-4393-BFD4-AC2E757AB74E}" destId="{E13778C0-0CD5-4094-975C-934121D341D1}" srcOrd="2" destOrd="0" presId="urn:microsoft.com/office/officeart/2005/8/layout/hierarchy3"/>
    <dgm:cxn modelId="{338B6C92-2428-46CC-920C-FE41C2B53513}" type="presParOf" srcId="{BFD24BDF-6A5A-4393-BFD4-AC2E757AB74E}" destId="{1F8A6092-A8AC-43C8-8BD4-264FA17C7BAD}" srcOrd="3" destOrd="0" presId="urn:microsoft.com/office/officeart/2005/8/layout/hierarchy3"/>
    <dgm:cxn modelId="{C7CB1F58-200C-4694-8AB2-894D69E8FB5E}" type="presParOf" srcId="{BFD24BDF-6A5A-4393-BFD4-AC2E757AB74E}" destId="{BB1994EA-3BFC-4C5B-82B2-49CFA6DD6FA3}" srcOrd="4" destOrd="0" presId="urn:microsoft.com/office/officeart/2005/8/layout/hierarchy3"/>
    <dgm:cxn modelId="{810E66DB-B614-421E-A76D-574B390D2698}" type="presParOf" srcId="{BFD24BDF-6A5A-4393-BFD4-AC2E757AB74E}" destId="{E3639DA4-FB60-45D1-90E2-5168C234A2D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EF19DE-E3C0-4FFB-BC98-EA4A99CCD26B}" type="doc">
      <dgm:prSet loTypeId="urn:microsoft.com/office/officeart/2005/8/layout/hierarchy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C9549A-BBBA-46DB-A70A-6B8D30367F55}">
      <dgm:prSet phldrT="[Text]" custT="1"/>
      <dgm:spPr/>
      <dgm:t>
        <a:bodyPr/>
        <a:lstStyle/>
        <a:p>
          <a:pPr algn="l"/>
          <a:r>
            <a:rPr lang="en-US" sz="2000" b="1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b. Giao diện chỉnh sửa video</a:t>
          </a:r>
          <a:endParaRPr lang="en-US" sz="2000" b="1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gm:t>
    </dgm:pt>
    <dgm:pt modelId="{0018B72A-8C9A-4887-8721-2ED64E467C80}" type="par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FB019E4-5650-43BC-8D90-8E27D3030878}" type="sib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39ECEF9-5FF7-4212-ADE2-968E22219A47}">
      <dgm:prSet phldrT="[Text]" custT="1"/>
      <dgm:spPr/>
      <dgm:t>
        <a:bodyPr/>
        <a:lstStyle/>
        <a:p>
          <a:pPr algn="l"/>
          <a:r>
            <a:rPr lang="en-US" sz="18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1. Thanh bảng chọn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6AD8039-A8F9-4701-99C1-1772C734B6C1}" type="par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12702B2-D6F9-4C57-93F9-9A68ED3B36FC}" type="sib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E178D14-6927-45E2-A0C8-1DAE68B07175}">
      <dgm:prSet phldrT="[Text]" custT="1"/>
      <dgm:spPr/>
      <dgm:t>
        <a:bodyPr/>
        <a:lstStyle/>
        <a:p>
          <a:pPr algn="l"/>
          <a:r>
            <a:rPr lang="en-US" sz="16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2. Thanh công cụ điều hướng</a:t>
          </a:r>
          <a:endParaRPr lang="en-US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560E897-545F-4024-8ED8-A21AE27EF8DA}" type="parTrans" cxnId="{4AB7EE23-5AA1-4494-AE48-76C3EFA77980}">
      <dgm:prSet/>
      <dgm:spPr/>
      <dgm:t>
        <a:bodyPr/>
        <a:lstStyle/>
        <a:p>
          <a:endParaRPr lang="en-US"/>
        </a:p>
      </dgm:t>
    </dgm:pt>
    <dgm:pt modelId="{37006C4F-EE42-4014-8B15-394FDD7EA6A4}" type="sibTrans" cxnId="{4AB7EE23-5AA1-4494-AE48-76C3EFA77980}">
      <dgm:prSet/>
      <dgm:spPr/>
      <dgm:t>
        <a:bodyPr/>
        <a:lstStyle/>
        <a:p>
          <a:endParaRPr lang="en-US"/>
        </a:p>
      </dgm:t>
    </dgm:pt>
    <dgm:pt modelId="{0D92A9E1-AFDF-4001-B6E4-2870AD05F2EA}">
      <dgm:prSet phldrT="[Text]" custT="1"/>
      <dgm:spPr/>
      <dgm:t>
        <a:bodyPr/>
        <a:lstStyle/>
        <a:p>
          <a:pPr algn="l"/>
          <a:r>
            <a:rPr lang="en-US" sz="18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3. Thanh công cụ tiện ích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9251A5A-D304-4177-989B-C2CFA4AA607D}" type="parTrans" cxnId="{282D097C-58C7-46F4-BB2D-F6CE91A2B438}">
      <dgm:prSet/>
      <dgm:spPr/>
      <dgm:t>
        <a:bodyPr/>
        <a:lstStyle/>
        <a:p>
          <a:endParaRPr lang="en-US"/>
        </a:p>
      </dgm:t>
    </dgm:pt>
    <dgm:pt modelId="{779FF916-6601-4F75-ADD6-FEE0A5F4A264}" type="sibTrans" cxnId="{282D097C-58C7-46F4-BB2D-F6CE91A2B438}">
      <dgm:prSet/>
      <dgm:spPr/>
      <dgm:t>
        <a:bodyPr/>
        <a:lstStyle/>
        <a:p>
          <a:endParaRPr lang="en-US"/>
        </a:p>
      </dgm:t>
    </dgm:pt>
    <dgm:pt modelId="{4F50FB0A-912A-4B39-984F-7BE705EF048D}">
      <dgm:prSet phldrT="[Text]" custT="1"/>
      <dgm:spPr/>
      <dgm:t>
        <a:bodyPr/>
        <a:lstStyle/>
        <a:p>
          <a:pPr algn="l"/>
          <a:r>
            <a:rPr lang="en-US" sz="18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4. Vùng thiết đặt cảnh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54CB511-570A-4C44-9B7E-39EAE8F446FB}" type="parTrans" cxnId="{E68A803E-22F2-4856-9E52-0BCDC844E6CA}">
      <dgm:prSet/>
      <dgm:spPr/>
      <dgm:t>
        <a:bodyPr/>
        <a:lstStyle/>
        <a:p>
          <a:endParaRPr lang="en-US"/>
        </a:p>
      </dgm:t>
    </dgm:pt>
    <dgm:pt modelId="{8F8F9F8B-B9FF-43AC-AC9A-935F6458343B}" type="sibTrans" cxnId="{E68A803E-22F2-4856-9E52-0BCDC844E6CA}">
      <dgm:prSet/>
      <dgm:spPr/>
      <dgm:t>
        <a:bodyPr/>
        <a:lstStyle/>
        <a:p>
          <a:endParaRPr lang="en-US"/>
        </a:p>
      </dgm:t>
    </dgm:pt>
    <dgm:pt modelId="{AA932B38-D75E-4914-86C4-B597FDA39AC5}">
      <dgm:prSet phldrT="[Text]" custT="1"/>
      <dgm:spPr/>
      <dgm:t>
        <a:bodyPr/>
        <a:lstStyle/>
        <a:p>
          <a:pPr algn="l"/>
          <a:r>
            <a:rPr lang="en-US" sz="18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5. Khung Canvas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5BD06E9-1C2D-45AE-AF08-4838D5A15D38}" type="parTrans" cxnId="{8098B929-8AEA-4225-A8FF-90A216034B84}">
      <dgm:prSet/>
      <dgm:spPr/>
      <dgm:t>
        <a:bodyPr/>
        <a:lstStyle/>
        <a:p>
          <a:endParaRPr lang="en-US"/>
        </a:p>
      </dgm:t>
    </dgm:pt>
    <dgm:pt modelId="{BF8CA1BA-4F87-449C-9562-E2BB485DB7DB}" type="sibTrans" cxnId="{8098B929-8AEA-4225-A8FF-90A216034B84}">
      <dgm:prSet/>
      <dgm:spPr/>
      <dgm:t>
        <a:bodyPr/>
        <a:lstStyle/>
        <a:p>
          <a:endParaRPr lang="en-US"/>
        </a:p>
      </dgm:t>
    </dgm:pt>
    <dgm:pt modelId="{1FE1F2BE-02A9-41A0-AE22-083E80E061D4}">
      <dgm:prSet phldrT="[Text]" custT="1"/>
      <dgm:spPr/>
      <dgm:t>
        <a:bodyPr/>
        <a:lstStyle/>
        <a:p>
          <a:pPr algn="l"/>
          <a:r>
            <a:rPr lang="en-US" sz="18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6. Thanh đối tượng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581DB0E-F0A1-41DB-809B-ADD85BE2FEB6}" type="parTrans" cxnId="{93B789C0-64E2-44B4-85C1-8B1FE534DFFF}">
      <dgm:prSet/>
      <dgm:spPr/>
      <dgm:t>
        <a:bodyPr/>
        <a:lstStyle/>
        <a:p>
          <a:endParaRPr lang="en-US"/>
        </a:p>
      </dgm:t>
    </dgm:pt>
    <dgm:pt modelId="{1E330BD5-304D-4B17-B5CD-1E15A804C42F}" type="sibTrans" cxnId="{93B789C0-64E2-44B4-85C1-8B1FE534DFFF}">
      <dgm:prSet/>
      <dgm:spPr/>
      <dgm:t>
        <a:bodyPr/>
        <a:lstStyle/>
        <a:p>
          <a:endParaRPr lang="en-US"/>
        </a:p>
      </dgm:t>
    </dgm:pt>
    <dgm:pt modelId="{E3385ACE-91F2-48EA-939E-9720B876F903}">
      <dgm:prSet phldrT="[Text]" custT="1"/>
      <dgm:spPr/>
      <dgm:t>
        <a:bodyPr/>
        <a:lstStyle/>
        <a:p>
          <a:pPr algn="l"/>
          <a:r>
            <a:rPr lang="en-US" sz="18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7. Khung Timeline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9086400-EF28-4B31-A68C-209E580B041A}" type="parTrans" cxnId="{5338C71A-0D53-40C6-A844-7739C636832C}">
      <dgm:prSet/>
      <dgm:spPr/>
      <dgm:t>
        <a:bodyPr/>
        <a:lstStyle/>
        <a:p>
          <a:endParaRPr lang="en-US"/>
        </a:p>
      </dgm:t>
    </dgm:pt>
    <dgm:pt modelId="{1EE4DC0A-5A3B-4EE5-A94E-793061D0BC9B}" type="sibTrans" cxnId="{5338C71A-0D53-40C6-A844-7739C636832C}">
      <dgm:prSet/>
      <dgm:spPr/>
      <dgm:t>
        <a:bodyPr/>
        <a:lstStyle/>
        <a:p>
          <a:endParaRPr lang="en-US"/>
        </a:p>
      </dgm:t>
    </dgm:pt>
    <dgm:pt modelId="{3E74AA9C-C3CC-49E8-8E61-B05C0EC55C75}" type="pres">
      <dgm:prSet presAssocID="{58EF19DE-E3C0-4FFB-BC98-EA4A99CCD26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58B1B42-A506-4C2B-AAAD-F0E5D46DFA6B}" type="pres">
      <dgm:prSet presAssocID="{35C9549A-BBBA-46DB-A70A-6B8D30367F55}" presName="root" presStyleCnt="0"/>
      <dgm:spPr/>
      <dgm:t>
        <a:bodyPr/>
        <a:lstStyle/>
        <a:p>
          <a:endParaRPr lang="en-US"/>
        </a:p>
      </dgm:t>
    </dgm:pt>
    <dgm:pt modelId="{8B48A350-2B30-44AF-AE21-27E514D667B5}" type="pres">
      <dgm:prSet presAssocID="{35C9549A-BBBA-46DB-A70A-6B8D30367F55}" presName="rootComposite" presStyleCnt="0"/>
      <dgm:spPr/>
      <dgm:t>
        <a:bodyPr/>
        <a:lstStyle/>
        <a:p>
          <a:endParaRPr lang="en-US"/>
        </a:p>
      </dgm:t>
    </dgm:pt>
    <dgm:pt modelId="{230F2B6B-C9C9-491A-843B-04D5976A309C}" type="pres">
      <dgm:prSet presAssocID="{35C9549A-BBBA-46DB-A70A-6B8D30367F55}" presName="rootText" presStyleLbl="node1" presStyleIdx="0" presStyleCnt="1" custScaleX="359930" custScaleY="71578" custLinFactNeighborX="-7823" custLinFactNeighborY="-203"/>
      <dgm:spPr/>
      <dgm:t>
        <a:bodyPr/>
        <a:lstStyle/>
        <a:p>
          <a:endParaRPr lang="en-US"/>
        </a:p>
      </dgm:t>
    </dgm:pt>
    <dgm:pt modelId="{F22D5D3F-F8B2-4D1F-A342-0C44AC3083B8}" type="pres">
      <dgm:prSet presAssocID="{35C9549A-BBBA-46DB-A70A-6B8D30367F55}" presName="rootConnector" presStyleLbl="node1" presStyleIdx="0" presStyleCnt="1"/>
      <dgm:spPr/>
      <dgm:t>
        <a:bodyPr/>
        <a:lstStyle/>
        <a:p>
          <a:endParaRPr lang="en-US"/>
        </a:p>
      </dgm:t>
    </dgm:pt>
    <dgm:pt modelId="{BFD24BDF-6A5A-4393-BFD4-AC2E757AB74E}" type="pres">
      <dgm:prSet presAssocID="{35C9549A-BBBA-46DB-A70A-6B8D30367F55}" presName="childShape" presStyleCnt="0"/>
      <dgm:spPr/>
      <dgm:t>
        <a:bodyPr/>
        <a:lstStyle/>
        <a:p>
          <a:endParaRPr lang="en-US"/>
        </a:p>
      </dgm:t>
    </dgm:pt>
    <dgm:pt modelId="{E9D3E069-6E08-4EB4-A129-21CE1245A155}" type="pres">
      <dgm:prSet presAssocID="{B6AD8039-A8F9-4701-99C1-1772C734B6C1}" presName="Name13" presStyleLbl="parChTrans1D2" presStyleIdx="0" presStyleCnt="7"/>
      <dgm:spPr/>
      <dgm:t>
        <a:bodyPr/>
        <a:lstStyle/>
        <a:p>
          <a:endParaRPr lang="en-US"/>
        </a:p>
      </dgm:t>
    </dgm:pt>
    <dgm:pt modelId="{F0529941-FEB8-4862-9654-12DE71266338}" type="pres">
      <dgm:prSet presAssocID="{239ECEF9-5FF7-4212-ADE2-968E22219A47}" presName="childText" presStyleLbl="bgAcc1" presStyleIdx="0" presStyleCnt="7" custScaleX="325736" custScaleY="60422" custLinFactNeighborX="2348" custLinFactNeighborY="1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778C0-0CD5-4094-975C-934121D341D1}" type="pres">
      <dgm:prSet presAssocID="{1560E897-545F-4024-8ED8-A21AE27EF8DA}" presName="Name13" presStyleLbl="parChTrans1D2" presStyleIdx="1" presStyleCnt="7"/>
      <dgm:spPr/>
      <dgm:t>
        <a:bodyPr/>
        <a:lstStyle/>
        <a:p>
          <a:endParaRPr lang="en-US"/>
        </a:p>
      </dgm:t>
    </dgm:pt>
    <dgm:pt modelId="{1F8A6092-A8AC-43C8-8BD4-264FA17C7BAD}" type="pres">
      <dgm:prSet presAssocID="{2E178D14-6927-45E2-A0C8-1DAE68B07175}" presName="childText" presStyleLbl="bgAcc1" presStyleIdx="1" presStyleCnt="7" custScaleX="363803" custScaleY="741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994EA-3BFC-4C5B-82B2-49CFA6DD6FA3}" type="pres">
      <dgm:prSet presAssocID="{89251A5A-D304-4177-989B-C2CFA4AA607D}" presName="Name13" presStyleLbl="parChTrans1D2" presStyleIdx="2" presStyleCnt="7"/>
      <dgm:spPr/>
      <dgm:t>
        <a:bodyPr/>
        <a:lstStyle/>
        <a:p>
          <a:endParaRPr lang="en-US"/>
        </a:p>
      </dgm:t>
    </dgm:pt>
    <dgm:pt modelId="{E3639DA4-FB60-45D1-90E2-5168C234A2D8}" type="pres">
      <dgm:prSet presAssocID="{0D92A9E1-AFDF-4001-B6E4-2870AD05F2EA}" presName="childText" presStyleLbl="bgAcc1" presStyleIdx="2" presStyleCnt="7" custScaleX="357767" custScaleY="89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A39A6-38B7-4832-8738-668B9B047B9B}" type="pres">
      <dgm:prSet presAssocID="{354CB511-570A-4C44-9B7E-39EAE8F446FB}" presName="Name13" presStyleLbl="parChTrans1D2" presStyleIdx="3" presStyleCnt="7"/>
      <dgm:spPr/>
      <dgm:t>
        <a:bodyPr/>
        <a:lstStyle/>
        <a:p>
          <a:endParaRPr lang="en-US"/>
        </a:p>
      </dgm:t>
    </dgm:pt>
    <dgm:pt modelId="{D0105629-6C9F-4086-B988-25F42B7B5C86}" type="pres">
      <dgm:prSet presAssocID="{4F50FB0A-912A-4B39-984F-7BE705EF048D}" presName="childText" presStyleLbl="bgAcc1" presStyleIdx="3" presStyleCnt="7" custScaleX="325736" custScaleY="604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676768-C563-40A7-AD46-48BAB1648C33}" type="pres">
      <dgm:prSet presAssocID="{F5BD06E9-1C2D-45AE-AF08-4838D5A15D38}" presName="Name13" presStyleLbl="parChTrans1D2" presStyleIdx="4" presStyleCnt="7"/>
      <dgm:spPr/>
      <dgm:t>
        <a:bodyPr/>
        <a:lstStyle/>
        <a:p>
          <a:endParaRPr lang="en-US"/>
        </a:p>
      </dgm:t>
    </dgm:pt>
    <dgm:pt modelId="{0E6E98BE-B09F-4FEA-99D9-608368DD7AC2}" type="pres">
      <dgm:prSet presAssocID="{AA932B38-D75E-4914-86C4-B597FDA39AC5}" presName="childText" presStyleLbl="bgAcc1" presStyleIdx="4" presStyleCnt="7" custScaleX="325736" custScaleY="798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E92BD-BB49-4BD2-A5CB-7906268D2318}" type="pres">
      <dgm:prSet presAssocID="{7581DB0E-F0A1-41DB-809B-ADD85BE2FEB6}" presName="Name13" presStyleLbl="parChTrans1D2" presStyleIdx="5" presStyleCnt="7"/>
      <dgm:spPr/>
      <dgm:t>
        <a:bodyPr/>
        <a:lstStyle/>
        <a:p>
          <a:endParaRPr lang="en-US"/>
        </a:p>
      </dgm:t>
    </dgm:pt>
    <dgm:pt modelId="{7F496D3B-36C9-4900-BE79-22B20954F42E}" type="pres">
      <dgm:prSet presAssocID="{1FE1F2BE-02A9-41A0-AE22-083E80E061D4}" presName="childText" presStyleLbl="bgAcc1" presStyleIdx="5" presStyleCnt="7" custScaleX="325736" custScaleY="808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C0BA9E-A7E7-4EC1-AB12-41F56F493D6F}" type="pres">
      <dgm:prSet presAssocID="{39086400-EF28-4B31-A68C-209E580B041A}" presName="Name13" presStyleLbl="parChTrans1D2" presStyleIdx="6" presStyleCnt="7"/>
      <dgm:spPr/>
      <dgm:t>
        <a:bodyPr/>
        <a:lstStyle/>
        <a:p>
          <a:endParaRPr lang="en-US"/>
        </a:p>
      </dgm:t>
    </dgm:pt>
    <dgm:pt modelId="{4A8A4996-9CCD-4DA2-A435-CC5AB1D9334C}" type="pres">
      <dgm:prSet presAssocID="{E3385ACE-91F2-48EA-939E-9720B876F903}" presName="childText" presStyleLbl="bgAcc1" presStyleIdx="6" presStyleCnt="7" custScaleX="325736" custScaleY="814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479833-BF6D-43B2-9D22-F55F80EDAB44}" type="presOf" srcId="{35C9549A-BBBA-46DB-A70A-6B8D30367F55}" destId="{F22D5D3F-F8B2-4D1F-A342-0C44AC3083B8}" srcOrd="1" destOrd="0" presId="urn:microsoft.com/office/officeart/2005/8/layout/hierarchy3"/>
    <dgm:cxn modelId="{5338C71A-0D53-40C6-A844-7739C636832C}" srcId="{35C9549A-BBBA-46DB-A70A-6B8D30367F55}" destId="{E3385ACE-91F2-48EA-939E-9720B876F903}" srcOrd="6" destOrd="0" parTransId="{39086400-EF28-4B31-A68C-209E580B041A}" sibTransId="{1EE4DC0A-5A3B-4EE5-A94E-793061D0BC9B}"/>
    <dgm:cxn modelId="{F4C12BFB-D002-4B94-8241-60A7AEFC9087}" srcId="{58EF19DE-E3C0-4FFB-BC98-EA4A99CCD26B}" destId="{35C9549A-BBBA-46DB-A70A-6B8D30367F55}" srcOrd="0" destOrd="0" parTransId="{0018B72A-8C9A-4887-8721-2ED64E467C80}" sibTransId="{7FB019E4-5650-43BC-8D90-8E27D3030878}"/>
    <dgm:cxn modelId="{E68A803E-22F2-4856-9E52-0BCDC844E6CA}" srcId="{35C9549A-BBBA-46DB-A70A-6B8D30367F55}" destId="{4F50FB0A-912A-4B39-984F-7BE705EF048D}" srcOrd="3" destOrd="0" parTransId="{354CB511-570A-4C44-9B7E-39EAE8F446FB}" sibTransId="{8F8F9F8B-B9FF-43AC-AC9A-935F6458343B}"/>
    <dgm:cxn modelId="{BA357506-1C06-4EA3-B490-E0E1C71CB56C}" type="presOf" srcId="{4F50FB0A-912A-4B39-984F-7BE705EF048D}" destId="{D0105629-6C9F-4086-B988-25F42B7B5C86}" srcOrd="0" destOrd="0" presId="urn:microsoft.com/office/officeart/2005/8/layout/hierarchy3"/>
    <dgm:cxn modelId="{F299315C-C57A-49DC-92F8-576871BCE9D4}" type="presOf" srcId="{89251A5A-D304-4177-989B-C2CFA4AA607D}" destId="{BB1994EA-3BFC-4C5B-82B2-49CFA6DD6FA3}" srcOrd="0" destOrd="0" presId="urn:microsoft.com/office/officeart/2005/8/layout/hierarchy3"/>
    <dgm:cxn modelId="{1028F2CF-AB0F-4659-B9FA-55FCC08FA04D}" type="presOf" srcId="{58EF19DE-E3C0-4FFB-BC98-EA4A99CCD26B}" destId="{3E74AA9C-C3CC-49E8-8E61-B05C0EC55C75}" srcOrd="0" destOrd="0" presId="urn:microsoft.com/office/officeart/2005/8/layout/hierarchy3"/>
    <dgm:cxn modelId="{FFF7E65B-00A0-4595-93BF-5AED41FA41C0}" type="presOf" srcId="{F5BD06E9-1C2D-45AE-AF08-4838D5A15D38}" destId="{05676768-C563-40A7-AD46-48BAB1648C33}" srcOrd="0" destOrd="0" presId="urn:microsoft.com/office/officeart/2005/8/layout/hierarchy3"/>
    <dgm:cxn modelId="{BD117446-A2FD-433D-B92E-3E1FD44585E4}" type="presOf" srcId="{1FE1F2BE-02A9-41A0-AE22-083E80E061D4}" destId="{7F496D3B-36C9-4900-BE79-22B20954F42E}" srcOrd="0" destOrd="0" presId="urn:microsoft.com/office/officeart/2005/8/layout/hierarchy3"/>
    <dgm:cxn modelId="{B1E4C848-63D4-4AF2-A125-594035AB298B}" type="presOf" srcId="{354CB511-570A-4C44-9B7E-39EAE8F446FB}" destId="{5D4A39A6-38B7-4832-8738-668B9B047B9B}" srcOrd="0" destOrd="0" presId="urn:microsoft.com/office/officeart/2005/8/layout/hierarchy3"/>
    <dgm:cxn modelId="{0AD7F26F-04A1-4B20-B3C3-AFD9DD199A45}" type="presOf" srcId="{35C9549A-BBBA-46DB-A70A-6B8D30367F55}" destId="{230F2B6B-C9C9-491A-843B-04D5976A309C}" srcOrd="0" destOrd="0" presId="urn:microsoft.com/office/officeart/2005/8/layout/hierarchy3"/>
    <dgm:cxn modelId="{9D514EB0-7748-459E-B1F3-A762C622E4EE}" type="presOf" srcId="{2E178D14-6927-45E2-A0C8-1DAE68B07175}" destId="{1F8A6092-A8AC-43C8-8BD4-264FA17C7BAD}" srcOrd="0" destOrd="0" presId="urn:microsoft.com/office/officeart/2005/8/layout/hierarchy3"/>
    <dgm:cxn modelId="{93B789C0-64E2-44B4-85C1-8B1FE534DFFF}" srcId="{35C9549A-BBBA-46DB-A70A-6B8D30367F55}" destId="{1FE1F2BE-02A9-41A0-AE22-083E80E061D4}" srcOrd="5" destOrd="0" parTransId="{7581DB0E-F0A1-41DB-809B-ADD85BE2FEB6}" sibTransId="{1E330BD5-304D-4B17-B5CD-1E15A804C42F}"/>
    <dgm:cxn modelId="{E75D9F29-DE45-4DC4-B2ED-8DB6B54403ED}" srcId="{35C9549A-BBBA-46DB-A70A-6B8D30367F55}" destId="{239ECEF9-5FF7-4212-ADE2-968E22219A47}" srcOrd="0" destOrd="0" parTransId="{B6AD8039-A8F9-4701-99C1-1772C734B6C1}" sibTransId="{C12702B2-D6F9-4C57-93F9-9A68ED3B36FC}"/>
    <dgm:cxn modelId="{CA6EBCD4-77B4-48C7-8AA3-33F924478422}" type="presOf" srcId="{AA932B38-D75E-4914-86C4-B597FDA39AC5}" destId="{0E6E98BE-B09F-4FEA-99D9-608368DD7AC2}" srcOrd="0" destOrd="0" presId="urn:microsoft.com/office/officeart/2005/8/layout/hierarchy3"/>
    <dgm:cxn modelId="{8098B929-8AEA-4225-A8FF-90A216034B84}" srcId="{35C9549A-BBBA-46DB-A70A-6B8D30367F55}" destId="{AA932B38-D75E-4914-86C4-B597FDA39AC5}" srcOrd="4" destOrd="0" parTransId="{F5BD06E9-1C2D-45AE-AF08-4838D5A15D38}" sibTransId="{BF8CA1BA-4F87-449C-9562-E2BB485DB7DB}"/>
    <dgm:cxn modelId="{0CFC1D2B-FEFF-441E-A0EE-9EBEBBE6442D}" type="presOf" srcId="{39086400-EF28-4B31-A68C-209E580B041A}" destId="{DDC0BA9E-A7E7-4EC1-AB12-41F56F493D6F}" srcOrd="0" destOrd="0" presId="urn:microsoft.com/office/officeart/2005/8/layout/hierarchy3"/>
    <dgm:cxn modelId="{B3C13AA0-D5DB-4388-A9E4-B30312B029B5}" type="presOf" srcId="{239ECEF9-5FF7-4212-ADE2-968E22219A47}" destId="{F0529941-FEB8-4862-9654-12DE71266338}" srcOrd="0" destOrd="0" presId="urn:microsoft.com/office/officeart/2005/8/layout/hierarchy3"/>
    <dgm:cxn modelId="{282D097C-58C7-46F4-BB2D-F6CE91A2B438}" srcId="{35C9549A-BBBA-46DB-A70A-6B8D30367F55}" destId="{0D92A9E1-AFDF-4001-B6E4-2870AD05F2EA}" srcOrd="2" destOrd="0" parTransId="{89251A5A-D304-4177-989B-C2CFA4AA607D}" sibTransId="{779FF916-6601-4F75-ADD6-FEE0A5F4A264}"/>
    <dgm:cxn modelId="{DDD57E8A-6C2E-451E-A001-3B211D02B902}" type="presOf" srcId="{1560E897-545F-4024-8ED8-A21AE27EF8DA}" destId="{E13778C0-0CD5-4094-975C-934121D341D1}" srcOrd="0" destOrd="0" presId="urn:microsoft.com/office/officeart/2005/8/layout/hierarchy3"/>
    <dgm:cxn modelId="{4AB7EE23-5AA1-4494-AE48-76C3EFA77980}" srcId="{35C9549A-BBBA-46DB-A70A-6B8D30367F55}" destId="{2E178D14-6927-45E2-A0C8-1DAE68B07175}" srcOrd="1" destOrd="0" parTransId="{1560E897-545F-4024-8ED8-A21AE27EF8DA}" sibTransId="{37006C4F-EE42-4014-8B15-394FDD7EA6A4}"/>
    <dgm:cxn modelId="{BF9A6D5A-CB97-42BE-8790-B20EDFA27E46}" type="presOf" srcId="{E3385ACE-91F2-48EA-939E-9720B876F903}" destId="{4A8A4996-9CCD-4DA2-A435-CC5AB1D9334C}" srcOrd="0" destOrd="0" presId="urn:microsoft.com/office/officeart/2005/8/layout/hierarchy3"/>
    <dgm:cxn modelId="{0DEC0B6F-BCF1-4A3A-AEDF-4B66B652C59F}" type="presOf" srcId="{B6AD8039-A8F9-4701-99C1-1772C734B6C1}" destId="{E9D3E069-6E08-4EB4-A129-21CE1245A155}" srcOrd="0" destOrd="0" presId="urn:microsoft.com/office/officeart/2005/8/layout/hierarchy3"/>
    <dgm:cxn modelId="{B0499C26-BAC6-4412-A564-FC6B6DEE9258}" type="presOf" srcId="{0D92A9E1-AFDF-4001-B6E4-2870AD05F2EA}" destId="{E3639DA4-FB60-45D1-90E2-5168C234A2D8}" srcOrd="0" destOrd="0" presId="urn:microsoft.com/office/officeart/2005/8/layout/hierarchy3"/>
    <dgm:cxn modelId="{3D14E9DD-979D-404A-9483-34E2B6C49D67}" type="presOf" srcId="{7581DB0E-F0A1-41DB-809B-ADD85BE2FEB6}" destId="{BA3E92BD-BB49-4BD2-A5CB-7906268D2318}" srcOrd="0" destOrd="0" presId="urn:microsoft.com/office/officeart/2005/8/layout/hierarchy3"/>
    <dgm:cxn modelId="{71C51A9A-9E99-4366-A3DA-45367A31D8D9}" type="presParOf" srcId="{3E74AA9C-C3CC-49E8-8E61-B05C0EC55C75}" destId="{E58B1B42-A506-4C2B-AAAD-F0E5D46DFA6B}" srcOrd="0" destOrd="0" presId="urn:microsoft.com/office/officeart/2005/8/layout/hierarchy3"/>
    <dgm:cxn modelId="{ABC0034B-A0B3-48FD-830B-0C7B3A8FA5EE}" type="presParOf" srcId="{E58B1B42-A506-4C2B-AAAD-F0E5D46DFA6B}" destId="{8B48A350-2B30-44AF-AE21-27E514D667B5}" srcOrd="0" destOrd="0" presId="urn:microsoft.com/office/officeart/2005/8/layout/hierarchy3"/>
    <dgm:cxn modelId="{D3D7763D-7F77-448D-9489-F850A1E58443}" type="presParOf" srcId="{8B48A350-2B30-44AF-AE21-27E514D667B5}" destId="{230F2B6B-C9C9-491A-843B-04D5976A309C}" srcOrd="0" destOrd="0" presId="urn:microsoft.com/office/officeart/2005/8/layout/hierarchy3"/>
    <dgm:cxn modelId="{DAF533DF-9594-4E8C-8F6B-2DF6BD38E141}" type="presParOf" srcId="{8B48A350-2B30-44AF-AE21-27E514D667B5}" destId="{F22D5D3F-F8B2-4D1F-A342-0C44AC3083B8}" srcOrd="1" destOrd="0" presId="urn:microsoft.com/office/officeart/2005/8/layout/hierarchy3"/>
    <dgm:cxn modelId="{83CF2DAB-763C-4F6F-A5F2-B0C948BC6924}" type="presParOf" srcId="{E58B1B42-A506-4C2B-AAAD-F0E5D46DFA6B}" destId="{BFD24BDF-6A5A-4393-BFD4-AC2E757AB74E}" srcOrd="1" destOrd="0" presId="urn:microsoft.com/office/officeart/2005/8/layout/hierarchy3"/>
    <dgm:cxn modelId="{A4252962-2215-471E-BA52-B888754C3001}" type="presParOf" srcId="{BFD24BDF-6A5A-4393-BFD4-AC2E757AB74E}" destId="{E9D3E069-6E08-4EB4-A129-21CE1245A155}" srcOrd="0" destOrd="0" presId="urn:microsoft.com/office/officeart/2005/8/layout/hierarchy3"/>
    <dgm:cxn modelId="{D00A8EDD-8350-458C-960A-C1C10D6BF07A}" type="presParOf" srcId="{BFD24BDF-6A5A-4393-BFD4-AC2E757AB74E}" destId="{F0529941-FEB8-4862-9654-12DE71266338}" srcOrd="1" destOrd="0" presId="urn:microsoft.com/office/officeart/2005/8/layout/hierarchy3"/>
    <dgm:cxn modelId="{31294D2B-2DDC-40AF-BCC4-0A52FDA23223}" type="presParOf" srcId="{BFD24BDF-6A5A-4393-BFD4-AC2E757AB74E}" destId="{E13778C0-0CD5-4094-975C-934121D341D1}" srcOrd="2" destOrd="0" presId="urn:microsoft.com/office/officeart/2005/8/layout/hierarchy3"/>
    <dgm:cxn modelId="{338B6C92-2428-46CC-920C-FE41C2B53513}" type="presParOf" srcId="{BFD24BDF-6A5A-4393-BFD4-AC2E757AB74E}" destId="{1F8A6092-A8AC-43C8-8BD4-264FA17C7BAD}" srcOrd="3" destOrd="0" presId="urn:microsoft.com/office/officeart/2005/8/layout/hierarchy3"/>
    <dgm:cxn modelId="{C7CB1F58-200C-4694-8AB2-894D69E8FB5E}" type="presParOf" srcId="{BFD24BDF-6A5A-4393-BFD4-AC2E757AB74E}" destId="{BB1994EA-3BFC-4C5B-82B2-49CFA6DD6FA3}" srcOrd="4" destOrd="0" presId="urn:microsoft.com/office/officeart/2005/8/layout/hierarchy3"/>
    <dgm:cxn modelId="{810E66DB-B614-421E-A76D-574B390D2698}" type="presParOf" srcId="{BFD24BDF-6A5A-4393-BFD4-AC2E757AB74E}" destId="{E3639DA4-FB60-45D1-90E2-5168C234A2D8}" srcOrd="5" destOrd="0" presId="urn:microsoft.com/office/officeart/2005/8/layout/hierarchy3"/>
    <dgm:cxn modelId="{CAE796C1-6E3F-4A3F-8023-6CB0186BC2FF}" type="presParOf" srcId="{BFD24BDF-6A5A-4393-BFD4-AC2E757AB74E}" destId="{5D4A39A6-38B7-4832-8738-668B9B047B9B}" srcOrd="6" destOrd="0" presId="urn:microsoft.com/office/officeart/2005/8/layout/hierarchy3"/>
    <dgm:cxn modelId="{214B1413-4D05-4CE7-A0A3-DA6C5DE05322}" type="presParOf" srcId="{BFD24BDF-6A5A-4393-BFD4-AC2E757AB74E}" destId="{D0105629-6C9F-4086-B988-25F42B7B5C86}" srcOrd="7" destOrd="0" presId="urn:microsoft.com/office/officeart/2005/8/layout/hierarchy3"/>
    <dgm:cxn modelId="{4C81A74B-778B-4F42-9224-262C8E99B84A}" type="presParOf" srcId="{BFD24BDF-6A5A-4393-BFD4-AC2E757AB74E}" destId="{05676768-C563-40A7-AD46-48BAB1648C33}" srcOrd="8" destOrd="0" presId="urn:microsoft.com/office/officeart/2005/8/layout/hierarchy3"/>
    <dgm:cxn modelId="{F5E1D984-74A7-4033-B650-77D4CC6A6669}" type="presParOf" srcId="{BFD24BDF-6A5A-4393-BFD4-AC2E757AB74E}" destId="{0E6E98BE-B09F-4FEA-99D9-608368DD7AC2}" srcOrd="9" destOrd="0" presId="urn:microsoft.com/office/officeart/2005/8/layout/hierarchy3"/>
    <dgm:cxn modelId="{888C1FEE-0F84-40C5-A86D-36587AD404A6}" type="presParOf" srcId="{BFD24BDF-6A5A-4393-BFD4-AC2E757AB74E}" destId="{BA3E92BD-BB49-4BD2-A5CB-7906268D2318}" srcOrd="10" destOrd="0" presId="urn:microsoft.com/office/officeart/2005/8/layout/hierarchy3"/>
    <dgm:cxn modelId="{607F0575-0228-475D-B03B-D77654D188EB}" type="presParOf" srcId="{BFD24BDF-6A5A-4393-BFD4-AC2E757AB74E}" destId="{7F496D3B-36C9-4900-BE79-22B20954F42E}" srcOrd="11" destOrd="0" presId="urn:microsoft.com/office/officeart/2005/8/layout/hierarchy3"/>
    <dgm:cxn modelId="{7C89BFE0-5803-4328-BD8E-2D122AF5A67F}" type="presParOf" srcId="{BFD24BDF-6A5A-4393-BFD4-AC2E757AB74E}" destId="{DDC0BA9E-A7E7-4EC1-AB12-41F56F493D6F}" srcOrd="12" destOrd="0" presId="urn:microsoft.com/office/officeart/2005/8/layout/hierarchy3"/>
    <dgm:cxn modelId="{7AF9F808-ADFC-499A-B4AA-5E7457951C7C}" type="presParOf" srcId="{BFD24BDF-6A5A-4393-BFD4-AC2E757AB74E}" destId="{4A8A4996-9CCD-4DA2-A435-CC5AB1D9334C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EF19DE-E3C0-4FFB-BC98-EA4A99CCD26B}" type="doc">
      <dgm:prSet loTypeId="urn:microsoft.com/office/officeart/2005/8/layout/hierarchy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C9549A-BBBA-46DB-A70A-6B8D30367F55}">
      <dgm:prSet phldrT="[Text]"/>
      <dgm:spPr/>
      <dgm:t>
        <a:bodyPr/>
        <a:lstStyle/>
        <a:p>
          <a:pPr algn="l"/>
          <a:r>
            <a:rPr lang="en-US" b="1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Bước 1: Gợi ý cho ý tưởng chủ đề video</a:t>
          </a:r>
          <a:endParaRPr lang="en-US" b="1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gm:t>
    </dgm:pt>
    <dgm:pt modelId="{0018B72A-8C9A-4887-8721-2ED64E467C80}" type="par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FB019E4-5650-43BC-8D90-8E27D3030878}" type="sib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39ECEF9-5FF7-4212-ADE2-968E22219A47}">
      <dgm:prSet phldrT="[Text]" custT="1"/>
      <dgm:spPr/>
      <dgm:t>
        <a:bodyPr/>
        <a:lstStyle/>
        <a:p>
          <a:pPr algn="l"/>
          <a:r>
            <a:rPr lang="en-US" sz="1800" smtClean="0"/>
            <a:t>Chủ đề: Giới thiệu cách tạo logo bằng phần mềm Gimp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6AD8039-A8F9-4701-99C1-1772C734B6C1}" type="par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12702B2-D6F9-4C57-93F9-9A68ED3B36FC}" type="sib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E178D14-6927-45E2-A0C8-1DAE68B07175}">
      <dgm:prSet phldrT="[Text]" custT="1"/>
      <dgm:spPr/>
      <dgm:t>
        <a:bodyPr/>
        <a:lstStyle/>
        <a:p>
          <a:pPr algn="l"/>
          <a:r>
            <a:rPr lang="en-US" sz="1800" smtClean="0"/>
            <a:t>Kịch bản: Hình ảnh các bước tạo logo trên phần mềm Gimp thời lượng 30 giây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560E897-545F-4024-8ED8-A21AE27EF8DA}" type="parTrans" cxnId="{4AB7EE23-5AA1-4494-AE48-76C3EFA77980}">
      <dgm:prSet/>
      <dgm:spPr/>
      <dgm:t>
        <a:bodyPr/>
        <a:lstStyle/>
        <a:p>
          <a:endParaRPr lang="en-US"/>
        </a:p>
      </dgm:t>
    </dgm:pt>
    <dgm:pt modelId="{37006C4F-EE42-4014-8B15-394FDD7EA6A4}" type="sibTrans" cxnId="{4AB7EE23-5AA1-4494-AE48-76C3EFA77980}">
      <dgm:prSet/>
      <dgm:spPr/>
      <dgm:t>
        <a:bodyPr/>
        <a:lstStyle/>
        <a:p>
          <a:endParaRPr lang="en-US"/>
        </a:p>
      </dgm:t>
    </dgm:pt>
    <dgm:pt modelId="{3E74AA9C-C3CC-49E8-8E61-B05C0EC55C75}" type="pres">
      <dgm:prSet presAssocID="{58EF19DE-E3C0-4FFB-BC98-EA4A99CCD26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58B1B42-A506-4C2B-AAAD-F0E5D46DFA6B}" type="pres">
      <dgm:prSet presAssocID="{35C9549A-BBBA-46DB-A70A-6B8D30367F55}" presName="root" presStyleCnt="0"/>
      <dgm:spPr/>
      <dgm:t>
        <a:bodyPr/>
        <a:lstStyle/>
        <a:p>
          <a:endParaRPr lang="en-US"/>
        </a:p>
      </dgm:t>
    </dgm:pt>
    <dgm:pt modelId="{8B48A350-2B30-44AF-AE21-27E514D667B5}" type="pres">
      <dgm:prSet presAssocID="{35C9549A-BBBA-46DB-A70A-6B8D30367F55}" presName="rootComposite" presStyleCnt="0"/>
      <dgm:spPr/>
      <dgm:t>
        <a:bodyPr/>
        <a:lstStyle/>
        <a:p>
          <a:endParaRPr lang="en-US"/>
        </a:p>
      </dgm:t>
    </dgm:pt>
    <dgm:pt modelId="{230F2B6B-C9C9-491A-843B-04D5976A309C}" type="pres">
      <dgm:prSet presAssocID="{35C9549A-BBBA-46DB-A70A-6B8D30367F55}" presName="rootText" presStyleLbl="node1" presStyleIdx="0" presStyleCnt="1" custScaleX="172315" custScaleY="83646" custLinFactNeighborX="-7823" custLinFactNeighborY="-203"/>
      <dgm:spPr/>
      <dgm:t>
        <a:bodyPr/>
        <a:lstStyle/>
        <a:p>
          <a:endParaRPr lang="en-US"/>
        </a:p>
      </dgm:t>
    </dgm:pt>
    <dgm:pt modelId="{F22D5D3F-F8B2-4D1F-A342-0C44AC3083B8}" type="pres">
      <dgm:prSet presAssocID="{35C9549A-BBBA-46DB-A70A-6B8D30367F55}" presName="rootConnector" presStyleLbl="node1" presStyleIdx="0" presStyleCnt="1"/>
      <dgm:spPr/>
      <dgm:t>
        <a:bodyPr/>
        <a:lstStyle/>
        <a:p>
          <a:endParaRPr lang="en-US"/>
        </a:p>
      </dgm:t>
    </dgm:pt>
    <dgm:pt modelId="{BFD24BDF-6A5A-4393-BFD4-AC2E757AB74E}" type="pres">
      <dgm:prSet presAssocID="{35C9549A-BBBA-46DB-A70A-6B8D30367F55}" presName="childShape" presStyleCnt="0"/>
      <dgm:spPr/>
      <dgm:t>
        <a:bodyPr/>
        <a:lstStyle/>
        <a:p>
          <a:endParaRPr lang="en-US"/>
        </a:p>
      </dgm:t>
    </dgm:pt>
    <dgm:pt modelId="{E9D3E069-6E08-4EB4-A129-21CE1245A155}" type="pres">
      <dgm:prSet presAssocID="{B6AD8039-A8F9-4701-99C1-1772C734B6C1}" presName="Name13" presStyleLbl="parChTrans1D2" presStyleIdx="0" presStyleCnt="2"/>
      <dgm:spPr/>
      <dgm:t>
        <a:bodyPr/>
        <a:lstStyle/>
        <a:p>
          <a:endParaRPr lang="en-US"/>
        </a:p>
      </dgm:t>
    </dgm:pt>
    <dgm:pt modelId="{F0529941-FEB8-4862-9654-12DE71266338}" type="pres">
      <dgm:prSet presAssocID="{239ECEF9-5FF7-4212-ADE2-968E22219A47}" presName="childText" presStyleLbl="bgAcc1" presStyleIdx="0" presStyleCnt="2" custScaleX="193066" custScaleY="114055" custLinFactNeighborX="2348" custLinFactNeighborY="1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778C0-0CD5-4094-975C-934121D341D1}" type="pres">
      <dgm:prSet presAssocID="{1560E897-545F-4024-8ED8-A21AE27EF8DA}" presName="Name13" presStyleLbl="parChTrans1D2" presStyleIdx="1" presStyleCnt="2"/>
      <dgm:spPr/>
      <dgm:t>
        <a:bodyPr/>
        <a:lstStyle/>
        <a:p>
          <a:endParaRPr lang="en-US"/>
        </a:p>
      </dgm:t>
    </dgm:pt>
    <dgm:pt modelId="{1F8A6092-A8AC-43C8-8BD4-264FA17C7BAD}" type="pres">
      <dgm:prSet presAssocID="{2E178D14-6927-45E2-A0C8-1DAE68B07175}" presName="childText" presStyleLbl="bgAcc1" presStyleIdx="1" presStyleCnt="2" custScaleX="193066" custScaleY="145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B7EE23-5AA1-4494-AE48-76C3EFA77980}" srcId="{35C9549A-BBBA-46DB-A70A-6B8D30367F55}" destId="{2E178D14-6927-45E2-A0C8-1DAE68B07175}" srcOrd="1" destOrd="0" parTransId="{1560E897-545F-4024-8ED8-A21AE27EF8DA}" sibTransId="{37006C4F-EE42-4014-8B15-394FDD7EA6A4}"/>
    <dgm:cxn modelId="{DDD57E8A-6C2E-451E-A001-3B211D02B902}" type="presOf" srcId="{1560E897-545F-4024-8ED8-A21AE27EF8DA}" destId="{E13778C0-0CD5-4094-975C-934121D341D1}" srcOrd="0" destOrd="0" presId="urn:microsoft.com/office/officeart/2005/8/layout/hierarchy3"/>
    <dgm:cxn modelId="{E75D9F29-DE45-4DC4-B2ED-8DB6B54403ED}" srcId="{35C9549A-BBBA-46DB-A70A-6B8D30367F55}" destId="{239ECEF9-5FF7-4212-ADE2-968E22219A47}" srcOrd="0" destOrd="0" parTransId="{B6AD8039-A8F9-4701-99C1-1772C734B6C1}" sibTransId="{C12702B2-D6F9-4C57-93F9-9A68ED3B36FC}"/>
    <dgm:cxn modelId="{E4479833-BF6D-43B2-9D22-F55F80EDAB44}" type="presOf" srcId="{35C9549A-BBBA-46DB-A70A-6B8D30367F55}" destId="{F22D5D3F-F8B2-4D1F-A342-0C44AC3083B8}" srcOrd="1" destOrd="0" presId="urn:microsoft.com/office/officeart/2005/8/layout/hierarchy3"/>
    <dgm:cxn modelId="{1028F2CF-AB0F-4659-B9FA-55FCC08FA04D}" type="presOf" srcId="{58EF19DE-E3C0-4FFB-BC98-EA4A99CCD26B}" destId="{3E74AA9C-C3CC-49E8-8E61-B05C0EC55C75}" srcOrd="0" destOrd="0" presId="urn:microsoft.com/office/officeart/2005/8/layout/hierarchy3"/>
    <dgm:cxn modelId="{F4C12BFB-D002-4B94-8241-60A7AEFC9087}" srcId="{58EF19DE-E3C0-4FFB-BC98-EA4A99CCD26B}" destId="{35C9549A-BBBA-46DB-A70A-6B8D30367F55}" srcOrd="0" destOrd="0" parTransId="{0018B72A-8C9A-4887-8721-2ED64E467C80}" sibTransId="{7FB019E4-5650-43BC-8D90-8E27D3030878}"/>
    <dgm:cxn modelId="{0AD7F26F-04A1-4B20-B3C3-AFD9DD199A45}" type="presOf" srcId="{35C9549A-BBBA-46DB-A70A-6B8D30367F55}" destId="{230F2B6B-C9C9-491A-843B-04D5976A309C}" srcOrd="0" destOrd="0" presId="urn:microsoft.com/office/officeart/2005/8/layout/hierarchy3"/>
    <dgm:cxn modelId="{0DEC0B6F-BCF1-4A3A-AEDF-4B66B652C59F}" type="presOf" srcId="{B6AD8039-A8F9-4701-99C1-1772C734B6C1}" destId="{E9D3E069-6E08-4EB4-A129-21CE1245A155}" srcOrd="0" destOrd="0" presId="urn:microsoft.com/office/officeart/2005/8/layout/hierarchy3"/>
    <dgm:cxn modelId="{B3C13AA0-D5DB-4388-A9E4-B30312B029B5}" type="presOf" srcId="{239ECEF9-5FF7-4212-ADE2-968E22219A47}" destId="{F0529941-FEB8-4862-9654-12DE71266338}" srcOrd="0" destOrd="0" presId="urn:microsoft.com/office/officeart/2005/8/layout/hierarchy3"/>
    <dgm:cxn modelId="{9D514EB0-7748-459E-B1F3-A762C622E4EE}" type="presOf" srcId="{2E178D14-6927-45E2-A0C8-1DAE68B07175}" destId="{1F8A6092-A8AC-43C8-8BD4-264FA17C7BAD}" srcOrd="0" destOrd="0" presId="urn:microsoft.com/office/officeart/2005/8/layout/hierarchy3"/>
    <dgm:cxn modelId="{71C51A9A-9E99-4366-A3DA-45367A31D8D9}" type="presParOf" srcId="{3E74AA9C-C3CC-49E8-8E61-B05C0EC55C75}" destId="{E58B1B42-A506-4C2B-AAAD-F0E5D46DFA6B}" srcOrd="0" destOrd="0" presId="urn:microsoft.com/office/officeart/2005/8/layout/hierarchy3"/>
    <dgm:cxn modelId="{ABC0034B-A0B3-48FD-830B-0C7B3A8FA5EE}" type="presParOf" srcId="{E58B1B42-A506-4C2B-AAAD-F0E5D46DFA6B}" destId="{8B48A350-2B30-44AF-AE21-27E514D667B5}" srcOrd="0" destOrd="0" presId="urn:microsoft.com/office/officeart/2005/8/layout/hierarchy3"/>
    <dgm:cxn modelId="{D3D7763D-7F77-448D-9489-F850A1E58443}" type="presParOf" srcId="{8B48A350-2B30-44AF-AE21-27E514D667B5}" destId="{230F2B6B-C9C9-491A-843B-04D5976A309C}" srcOrd="0" destOrd="0" presId="urn:microsoft.com/office/officeart/2005/8/layout/hierarchy3"/>
    <dgm:cxn modelId="{DAF533DF-9594-4E8C-8F6B-2DF6BD38E141}" type="presParOf" srcId="{8B48A350-2B30-44AF-AE21-27E514D667B5}" destId="{F22D5D3F-F8B2-4D1F-A342-0C44AC3083B8}" srcOrd="1" destOrd="0" presId="urn:microsoft.com/office/officeart/2005/8/layout/hierarchy3"/>
    <dgm:cxn modelId="{83CF2DAB-763C-4F6F-A5F2-B0C948BC6924}" type="presParOf" srcId="{E58B1B42-A506-4C2B-AAAD-F0E5D46DFA6B}" destId="{BFD24BDF-6A5A-4393-BFD4-AC2E757AB74E}" srcOrd="1" destOrd="0" presId="urn:microsoft.com/office/officeart/2005/8/layout/hierarchy3"/>
    <dgm:cxn modelId="{A4252962-2215-471E-BA52-B888754C3001}" type="presParOf" srcId="{BFD24BDF-6A5A-4393-BFD4-AC2E757AB74E}" destId="{E9D3E069-6E08-4EB4-A129-21CE1245A155}" srcOrd="0" destOrd="0" presId="urn:microsoft.com/office/officeart/2005/8/layout/hierarchy3"/>
    <dgm:cxn modelId="{D00A8EDD-8350-458C-960A-C1C10D6BF07A}" type="presParOf" srcId="{BFD24BDF-6A5A-4393-BFD4-AC2E757AB74E}" destId="{F0529941-FEB8-4862-9654-12DE71266338}" srcOrd="1" destOrd="0" presId="urn:microsoft.com/office/officeart/2005/8/layout/hierarchy3"/>
    <dgm:cxn modelId="{31294D2B-2DDC-40AF-BCC4-0A52FDA23223}" type="presParOf" srcId="{BFD24BDF-6A5A-4393-BFD4-AC2E757AB74E}" destId="{E13778C0-0CD5-4094-975C-934121D341D1}" srcOrd="2" destOrd="0" presId="urn:microsoft.com/office/officeart/2005/8/layout/hierarchy3"/>
    <dgm:cxn modelId="{338B6C92-2428-46CC-920C-FE41C2B53513}" type="presParOf" srcId="{BFD24BDF-6A5A-4393-BFD4-AC2E757AB74E}" destId="{1F8A6092-A8AC-43C8-8BD4-264FA17C7BA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EF19DE-E3C0-4FFB-BC98-EA4A99CCD26B}" type="doc">
      <dgm:prSet loTypeId="urn:microsoft.com/office/officeart/2005/8/layout/hierarchy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C9549A-BBBA-46DB-A70A-6B8D30367F55}">
      <dgm:prSet phldrT="[Text]" custT="1"/>
      <dgm:spPr/>
      <dgm:t>
        <a:bodyPr/>
        <a:lstStyle/>
        <a:p>
          <a:pPr algn="l"/>
          <a:r>
            <a:rPr lang="en-US" sz="1800" b="1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Bước 2: chuẩn bị tư liệu cho video</a:t>
          </a:r>
          <a:endParaRPr lang="en-US" sz="1800" b="1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gm:t>
    </dgm:pt>
    <dgm:pt modelId="{0018B72A-8C9A-4887-8721-2ED64E467C80}" type="par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FB019E4-5650-43BC-8D90-8E27D3030878}" type="sib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39ECEF9-5FF7-4212-ADE2-968E22219A47}">
      <dgm:prSet phldrT="[Text]" custT="1"/>
      <dgm:spPr/>
      <dgm:t>
        <a:bodyPr/>
        <a:lstStyle/>
        <a:p>
          <a:pPr algn="l"/>
          <a:r>
            <a:rPr lang="en-US" sz="1800" smtClean="0"/>
            <a:t>Chụp ảnh màn hình các bước tạo logo: Mở Gimp, sử dụng công cụ vẽ logo; thực hiện vẽ logo; xuất bản hình ảnh.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6AD8039-A8F9-4701-99C1-1772C734B6C1}" type="par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12702B2-D6F9-4C57-93F9-9A68ED3B36FC}" type="sib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E178D14-6927-45E2-A0C8-1DAE68B07175}">
      <dgm:prSet phldrT="[Text]" custT="1"/>
      <dgm:spPr/>
      <dgm:t>
        <a:bodyPr/>
        <a:lstStyle/>
        <a:p>
          <a:pPr algn="l"/>
          <a:r>
            <a:rPr lang="en-US" sz="1800" smtClean="0"/>
            <a:t>Tệp tin nhạc nền (tải từ internet hoặc có sẵn trên máy)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560E897-545F-4024-8ED8-A21AE27EF8DA}" type="parTrans" cxnId="{4AB7EE23-5AA1-4494-AE48-76C3EFA77980}">
      <dgm:prSet/>
      <dgm:spPr/>
      <dgm:t>
        <a:bodyPr/>
        <a:lstStyle/>
        <a:p>
          <a:endParaRPr lang="en-US"/>
        </a:p>
      </dgm:t>
    </dgm:pt>
    <dgm:pt modelId="{37006C4F-EE42-4014-8B15-394FDD7EA6A4}" type="sibTrans" cxnId="{4AB7EE23-5AA1-4494-AE48-76C3EFA77980}">
      <dgm:prSet/>
      <dgm:spPr/>
      <dgm:t>
        <a:bodyPr/>
        <a:lstStyle/>
        <a:p>
          <a:endParaRPr lang="en-US"/>
        </a:p>
      </dgm:t>
    </dgm:pt>
    <dgm:pt modelId="{3E74AA9C-C3CC-49E8-8E61-B05C0EC55C75}" type="pres">
      <dgm:prSet presAssocID="{58EF19DE-E3C0-4FFB-BC98-EA4A99CCD26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58B1B42-A506-4C2B-AAAD-F0E5D46DFA6B}" type="pres">
      <dgm:prSet presAssocID="{35C9549A-BBBA-46DB-A70A-6B8D30367F55}" presName="root" presStyleCnt="0"/>
      <dgm:spPr/>
      <dgm:t>
        <a:bodyPr/>
        <a:lstStyle/>
        <a:p>
          <a:endParaRPr lang="en-US"/>
        </a:p>
      </dgm:t>
    </dgm:pt>
    <dgm:pt modelId="{8B48A350-2B30-44AF-AE21-27E514D667B5}" type="pres">
      <dgm:prSet presAssocID="{35C9549A-BBBA-46DB-A70A-6B8D30367F55}" presName="rootComposite" presStyleCnt="0"/>
      <dgm:spPr/>
      <dgm:t>
        <a:bodyPr/>
        <a:lstStyle/>
        <a:p>
          <a:endParaRPr lang="en-US"/>
        </a:p>
      </dgm:t>
    </dgm:pt>
    <dgm:pt modelId="{230F2B6B-C9C9-491A-843B-04D5976A309C}" type="pres">
      <dgm:prSet presAssocID="{35C9549A-BBBA-46DB-A70A-6B8D30367F55}" presName="rootText" presStyleLbl="node1" presStyleIdx="0" presStyleCnt="1" custScaleX="252840" custScaleY="56705" custLinFactNeighborX="-7823" custLinFactNeighborY="-203"/>
      <dgm:spPr/>
      <dgm:t>
        <a:bodyPr/>
        <a:lstStyle/>
        <a:p>
          <a:endParaRPr lang="en-US"/>
        </a:p>
      </dgm:t>
    </dgm:pt>
    <dgm:pt modelId="{F22D5D3F-F8B2-4D1F-A342-0C44AC3083B8}" type="pres">
      <dgm:prSet presAssocID="{35C9549A-BBBA-46DB-A70A-6B8D30367F55}" presName="rootConnector" presStyleLbl="node1" presStyleIdx="0" presStyleCnt="1"/>
      <dgm:spPr/>
      <dgm:t>
        <a:bodyPr/>
        <a:lstStyle/>
        <a:p>
          <a:endParaRPr lang="en-US"/>
        </a:p>
      </dgm:t>
    </dgm:pt>
    <dgm:pt modelId="{BFD24BDF-6A5A-4393-BFD4-AC2E757AB74E}" type="pres">
      <dgm:prSet presAssocID="{35C9549A-BBBA-46DB-A70A-6B8D30367F55}" presName="childShape" presStyleCnt="0"/>
      <dgm:spPr/>
      <dgm:t>
        <a:bodyPr/>
        <a:lstStyle/>
        <a:p>
          <a:endParaRPr lang="en-US"/>
        </a:p>
      </dgm:t>
    </dgm:pt>
    <dgm:pt modelId="{E9D3E069-6E08-4EB4-A129-21CE1245A155}" type="pres">
      <dgm:prSet presAssocID="{B6AD8039-A8F9-4701-99C1-1772C734B6C1}" presName="Name13" presStyleLbl="parChTrans1D2" presStyleIdx="0" presStyleCnt="2"/>
      <dgm:spPr/>
      <dgm:t>
        <a:bodyPr/>
        <a:lstStyle/>
        <a:p>
          <a:endParaRPr lang="en-US"/>
        </a:p>
      </dgm:t>
    </dgm:pt>
    <dgm:pt modelId="{F0529941-FEB8-4862-9654-12DE71266338}" type="pres">
      <dgm:prSet presAssocID="{239ECEF9-5FF7-4212-ADE2-968E22219A47}" presName="childText" presStyleLbl="bgAcc1" presStyleIdx="0" presStyleCnt="2" custScaleX="243810" custScaleY="179162" custLinFactNeighborX="2348" custLinFactNeighborY="1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778C0-0CD5-4094-975C-934121D341D1}" type="pres">
      <dgm:prSet presAssocID="{1560E897-545F-4024-8ED8-A21AE27EF8DA}" presName="Name13" presStyleLbl="parChTrans1D2" presStyleIdx="1" presStyleCnt="2"/>
      <dgm:spPr/>
      <dgm:t>
        <a:bodyPr/>
        <a:lstStyle/>
        <a:p>
          <a:endParaRPr lang="en-US"/>
        </a:p>
      </dgm:t>
    </dgm:pt>
    <dgm:pt modelId="{1F8A6092-A8AC-43C8-8BD4-264FA17C7BAD}" type="pres">
      <dgm:prSet presAssocID="{2E178D14-6927-45E2-A0C8-1DAE68B07175}" presName="childText" presStyleLbl="bgAcc1" presStyleIdx="1" presStyleCnt="2" custScaleX="249594" custScaleY="145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B7EE23-5AA1-4494-AE48-76C3EFA77980}" srcId="{35C9549A-BBBA-46DB-A70A-6B8D30367F55}" destId="{2E178D14-6927-45E2-A0C8-1DAE68B07175}" srcOrd="1" destOrd="0" parTransId="{1560E897-545F-4024-8ED8-A21AE27EF8DA}" sibTransId="{37006C4F-EE42-4014-8B15-394FDD7EA6A4}"/>
    <dgm:cxn modelId="{DDD57E8A-6C2E-451E-A001-3B211D02B902}" type="presOf" srcId="{1560E897-545F-4024-8ED8-A21AE27EF8DA}" destId="{E13778C0-0CD5-4094-975C-934121D341D1}" srcOrd="0" destOrd="0" presId="urn:microsoft.com/office/officeart/2005/8/layout/hierarchy3"/>
    <dgm:cxn modelId="{E75D9F29-DE45-4DC4-B2ED-8DB6B54403ED}" srcId="{35C9549A-BBBA-46DB-A70A-6B8D30367F55}" destId="{239ECEF9-5FF7-4212-ADE2-968E22219A47}" srcOrd="0" destOrd="0" parTransId="{B6AD8039-A8F9-4701-99C1-1772C734B6C1}" sibTransId="{C12702B2-D6F9-4C57-93F9-9A68ED3B36FC}"/>
    <dgm:cxn modelId="{E4479833-BF6D-43B2-9D22-F55F80EDAB44}" type="presOf" srcId="{35C9549A-BBBA-46DB-A70A-6B8D30367F55}" destId="{F22D5D3F-F8B2-4D1F-A342-0C44AC3083B8}" srcOrd="1" destOrd="0" presId="urn:microsoft.com/office/officeart/2005/8/layout/hierarchy3"/>
    <dgm:cxn modelId="{1028F2CF-AB0F-4659-B9FA-55FCC08FA04D}" type="presOf" srcId="{58EF19DE-E3C0-4FFB-BC98-EA4A99CCD26B}" destId="{3E74AA9C-C3CC-49E8-8E61-B05C0EC55C75}" srcOrd="0" destOrd="0" presId="urn:microsoft.com/office/officeart/2005/8/layout/hierarchy3"/>
    <dgm:cxn modelId="{F4C12BFB-D002-4B94-8241-60A7AEFC9087}" srcId="{58EF19DE-E3C0-4FFB-BC98-EA4A99CCD26B}" destId="{35C9549A-BBBA-46DB-A70A-6B8D30367F55}" srcOrd="0" destOrd="0" parTransId="{0018B72A-8C9A-4887-8721-2ED64E467C80}" sibTransId="{7FB019E4-5650-43BC-8D90-8E27D3030878}"/>
    <dgm:cxn modelId="{0AD7F26F-04A1-4B20-B3C3-AFD9DD199A45}" type="presOf" srcId="{35C9549A-BBBA-46DB-A70A-6B8D30367F55}" destId="{230F2B6B-C9C9-491A-843B-04D5976A309C}" srcOrd="0" destOrd="0" presId="urn:microsoft.com/office/officeart/2005/8/layout/hierarchy3"/>
    <dgm:cxn modelId="{0DEC0B6F-BCF1-4A3A-AEDF-4B66B652C59F}" type="presOf" srcId="{B6AD8039-A8F9-4701-99C1-1772C734B6C1}" destId="{E9D3E069-6E08-4EB4-A129-21CE1245A155}" srcOrd="0" destOrd="0" presId="urn:microsoft.com/office/officeart/2005/8/layout/hierarchy3"/>
    <dgm:cxn modelId="{B3C13AA0-D5DB-4388-A9E4-B30312B029B5}" type="presOf" srcId="{239ECEF9-5FF7-4212-ADE2-968E22219A47}" destId="{F0529941-FEB8-4862-9654-12DE71266338}" srcOrd="0" destOrd="0" presId="urn:microsoft.com/office/officeart/2005/8/layout/hierarchy3"/>
    <dgm:cxn modelId="{9D514EB0-7748-459E-B1F3-A762C622E4EE}" type="presOf" srcId="{2E178D14-6927-45E2-A0C8-1DAE68B07175}" destId="{1F8A6092-A8AC-43C8-8BD4-264FA17C7BAD}" srcOrd="0" destOrd="0" presId="urn:microsoft.com/office/officeart/2005/8/layout/hierarchy3"/>
    <dgm:cxn modelId="{71C51A9A-9E99-4366-A3DA-45367A31D8D9}" type="presParOf" srcId="{3E74AA9C-C3CC-49E8-8E61-B05C0EC55C75}" destId="{E58B1B42-A506-4C2B-AAAD-F0E5D46DFA6B}" srcOrd="0" destOrd="0" presId="urn:microsoft.com/office/officeart/2005/8/layout/hierarchy3"/>
    <dgm:cxn modelId="{ABC0034B-A0B3-48FD-830B-0C7B3A8FA5EE}" type="presParOf" srcId="{E58B1B42-A506-4C2B-AAAD-F0E5D46DFA6B}" destId="{8B48A350-2B30-44AF-AE21-27E514D667B5}" srcOrd="0" destOrd="0" presId="urn:microsoft.com/office/officeart/2005/8/layout/hierarchy3"/>
    <dgm:cxn modelId="{D3D7763D-7F77-448D-9489-F850A1E58443}" type="presParOf" srcId="{8B48A350-2B30-44AF-AE21-27E514D667B5}" destId="{230F2B6B-C9C9-491A-843B-04D5976A309C}" srcOrd="0" destOrd="0" presId="urn:microsoft.com/office/officeart/2005/8/layout/hierarchy3"/>
    <dgm:cxn modelId="{DAF533DF-9594-4E8C-8F6B-2DF6BD38E141}" type="presParOf" srcId="{8B48A350-2B30-44AF-AE21-27E514D667B5}" destId="{F22D5D3F-F8B2-4D1F-A342-0C44AC3083B8}" srcOrd="1" destOrd="0" presId="urn:microsoft.com/office/officeart/2005/8/layout/hierarchy3"/>
    <dgm:cxn modelId="{83CF2DAB-763C-4F6F-A5F2-B0C948BC6924}" type="presParOf" srcId="{E58B1B42-A506-4C2B-AAAD-F0E5D46DFA6B}" destId="{BFD24BDF-6A5A-4393-BFD4-AC2E757AB74E}" srcOrd="1" destOrd="0" presId="urn:microsoft.com/office/officeart/2005/8/layout/hierarchy3"/>
    <dgm:cxn modelId="{A4252962-2215-471E-BA52-B888754C3001}" type="presParOf" srcId="{BFD24BDF-6A5A-4393-BFD4-AC2E757AB74E}" destId="{E9D3E069-6E08-4EB4-A129-21CE1245A155}" srcOrd="0" destOrd="0" presId="urn:microsoft.com/office/officeart/2005/8/layout/hierarchy3"/>
    <dgm:cxn modelId="{D00A8EDD-8350-458C-960A-C1C10D6BF07A}" type="presParOf" srcId="{BFD24BDF-6A5A-4393-BFD4-AC2E757AB74E}" destId="{F0529941-FEB8-4862-9654-12DE71266338}" srcOrd="1" destOrd="0" presId="urn:microsoft.com/office/officeart/2005/8/layout/hierarchy3"/>
    <dgm:cxn modelId="{31294D2B-2DDC-40AF-BCC4-0A52FDA23223}" type="presParOf" srcId="{BFD24BDF-6A5A-4393-BFD4-AC2E757AB74E}" destId="{E13778C0-0CD5-4094-975C-934121D341D1}" srcOrd="2" destOrd="0" presId="urn:microsoft.com/office/officeart/2005/8/layout/hierarchy3"/>
    <dgm:cxn modelId="{338B6C92-2428-46CC-920C-FE41C2B53513}" type="presParOf" srcId="{BFD24BDF-6A5A-4393-BFD4-AC2E757AB74E}" destId="{1F8A6092-A8AC-43C8-8BD4-264FA17C7BA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EF19DE-E3C0-4FFB-BC98-EA4A99CCD26B}" type="doc">
      <dgm:prSet loTypeId="urn:microsoft.com/office/officeart/2005/8/layout/hierarchy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C9549A-BBBA-46DB-A70A-6B8D30367F55}">
      <dgm:prSet phldrT="[Text]" custT="1"/>
      <dgm:spPr/>
      <dgm:t>
        <a:bodyPr/>
        <a:lstStyle/>
        <a:p>
          <a:pPr algn="l"/>
          <a:r>
            <a:rPr lang="en-US" sz="1600" b="1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Bước 3: Tạo dự án mới, đưa dữ liệu vào</a:t>
          </a:r>
          <a:endParaRPr lang="en-US" sz="1600" b="1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gm:t>
    </dgm:pt>
    <dgm:pt modelId="{0018B72A-8C9A-4887-8721-2ED64E467C80}" type="par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FB019E4-5650-43BC-8D90-8E27D3030878}" type="sib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39ECEF9-5FF7-4212-ADE2-968E22219A47}">
      <dgm:prSet phldrT="[Text]" custT="1"/>
      <dgm:spPr/>
      <dgm:t>
        <a:bodyPr/>
        <a:lstStyle/>
        <a:p>
          <a:pPr algn="l"/>
          <a:r>
            <a:rPr lang="en-US" sz="1800" smtClean="0"/>
            <a:t>Khởi động Animiz</a:t>
          </a:r>
          <a:r>
            <a:rPr lang="en-US" sz="1800" smtClean="0">
              <a:sym typeface="Wingdings" panose="05000000000000000000" pitchFamily="2" charset="2"/>
            </a:rPr>
            <a:t></a:t>
          </a:r>
          <a:r>
            <a:rPr lang="en-US" sz="1800" smtClean="0"/>
            <a:t> New Empty Project: Tạo dự án mới.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6AD8039-A8F9-4701-99C1-1772C734B6C1}" type="par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12702B2-D6F9-4C57-93F9-9A68ED3B36FC}" type="sib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E178D14-6927-45E2-A0C8-1DAE68B07175}">
      <dgm:prSet phldrT="[Text]" custT="1"/>
      <dgm:spPr/>
      <dgm:t>
        <a:bodyPr/>
        <a:lstStyle/>
        <a:p>
          <a:pPr algn="l"/>
          <a:r>
            <a:rPr lang="en-US" sz="1800" smtClean="0"/>
            <a:t>Đặt thời gian ở Timeline 30 giây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560E897-545F-4024-8ED8-A21AE27EF8DA}" type="parTrans" cxnId="{4AB7EE23-5AA1-4494-AE48-76C3EFA77980}">
      <dgm:prSet/>
      <dgm:spPr/>
      <dgm:t>
        <a:bodyPr/>
        <a:lstStyle/>
        <a:p>
          <a:endParaRPr lang="en-US"/>
        </a:p>
      </dgm:t>
    </dgm:pt>
    <dgm:pt modelId="{37006C4F-EE42-4014-8B15-394FDD7EA6A4}" type="sibTrans" cxnId="{4AB7EE23-5AA1-4494-AE48-76C3EFA77980}">
      <dgm:prSet/>
      <dgm:spPr/>
      <dgm:t>
        <a:bodyPr/>
        <a:lstStyle/>
        <a:p>
          <a:endParaRPr lang="en-US"/>
        </a:p>
      </dgm:t>
    </dgm:pt>
    <dgm:pt modelId="{23B482DF-EDB0-4785-A444-33C4473B5A7B}">
      <dgm:prSet phldrT="[Text]" custT="1"/>
      <dgm:spPr/>
      <dgm:t>
        <a:bodyPr/>
        <a:lstStyle/>
        <a:p>
          <a:pPr algn="l"/>
          <a:r>
            <a:rPr lang="en-US" sz="1800" smtClean="0"/>
            <a:t>Chọn Image </a:t>
          </a:r>
          <a:r>
            <a:rPr lang="en-US" sz="1800" smtClean="0">
              <a:sym typeface="Wingdings" panose="05000000000000000000" pitchFamily="2" charset="2"/>
            </a:rPr>
            <a:t></a:t>
          </a:r>
          <a:r>
            <a:rPr lang="en-US" sz="1800" smtClean="0"/>
            <a:t> Add local image </a:t>
          </a:r>
          <a:r>
            <a:rPr lang="en-US" sz="1800" smtClean="0">
              <a:sym typeface="Wingdings" panose="05000000000000000000" pitchFamily="2" charset="2"/>
            </a:rPr>
            <a:t></a:t>
          </a:r>
          <a:r>
            <a:rPr lang="en-US" sz="1800" smtClean="0"/>
            <a:t> Tìm đường dẫn đến hình ảnh vừa chuẩn bị ở bước 2 </a:t>
          </a:r>
          <a:r>
            <a:rPr lang="en-US" sz="1800" smtClean="0">
              <a:sym typeface="Wingdings" panose="05000000000000000000" pitchFamily="2" charset="2"/>
            </a:rPr>
            <a:t></a:t>
          </a:r>
          <a:r>
            <a:rPr lang="en-US" sz="1800" smtClean="0"/>
            <a:t> Open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2EAF5D1-51CB-44E7-BCE6-D597D82C24D8}" type="parTrans" cxnId="{9597CBB3-05CC-4992-9E2C-DF2769DDB8C1}">
      <dgm:prSet/>
      <dgm:spPr/>
      <dgm:t>
        <a:bodyPr/>
        <a:lstStyle/>
        <a:p>
          <a:endParaRPr lang="en-US"/>
        </a:p>
      </dgm:t>
    </dgm:pt>
    <dgm:pt modelId="{62EB4B2F-34BB-46FA-BF7F-AE25E52BD88D}" type="sibTrans" cxnId="{9597CBB3-05CC-4992-9E2C-DF2769DDB8C1}">
      <dgm:prSet/>
      <dgm:spPr/>
      <dgm:t>
        <a:bodyPr/>
        <a:lstStyle/>
        <a:p>
          <a:endParaRPr lang="en-US"/>
        </a:p>
      </dgm:t>
    </dgm:pt>
    <dgm:pt modelId="{3E74AA9C-C3CC-49E8-8E61-B05C0EC55C75}" type="pres">
      <dgm:prSet presAssocID="{58EF19DE-E3C0-4FFB-BC98-EA4A99CCD26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58B1B42-A506-4C2B-AAAD-F0E5D46DFA6B}" type="pres">
      <dgm:prSet presAssocID="{35C9549A-BBBA-46DB-A70A-6B8D30367F55}" presName="root" presStyleCnt="0"/>
      <dgm:spPr/>
      <dgm:t>
        <a:bodyPr/>
        <a:lstStyle/>
        <a:p>
          <a:endParaRPr lang="en-US"/>
        </a:p>
      </dgm:t>
    </dgm:pt>
    <dgm:pt modelId="{8B48A350-2B30-44AF-AE21-27E514D667B5}" type="pres">
      <dgm:prSet presAssocID="{35C9549A-BBBA-46DB-A70A-6B8D30367F55}" presName="rootComposite" presStyleCnt="0"/>
      <dgm:spPr/>
      <dgm:t>
        <a:bodyPr/>
        <a:lstStyle/>
        <a:p>
          <a:endParaRPr lang="en-US"/>
        </a:p>
      </dgm:t>
    </dgm:pt>
    <dgm:pt modelId="{230F2B6B-C9C9-491A-843B-04D5976A309C}" type="pres">
      <dgm:prSet presAssocID="{35C9549A-BBBA-46DB-A70A-6B8D30367F55}" presName="rootText" presStyleLbl="node1" presStyleIdx="0" presStyleCnt="1" custScaleX="252840" custScaleY="56705" custLinFactNeighborX="-7823" custLinFactNeighborY="-203"/>
      <dgm:spPr/>
      <dgm:t>
        <a:bodyPr/>
        <a:lstStyle/>
        <a:p>
          <a:endParaRPr lang="en-US"/>
        </a:p>
      </dgm:t>
    </dgm:pt>
    <dgm:pt modelId="{F22D5D3F-F8B2-4D1F-A342-0C44AC3083B8}" type="pres">
      <dgm:prSet presAssocID="{35C9549A-BBBA-46DB-A70A-6B8D30367F55}" presName="rootConnector" presStyleLbl="node1" presStyleIdx="0" presStyleCnt="1"/>
      <dgm:spPr/>
      <dgm:t>
        <a:bodyPr/>
        <a:lstStyle/>
        <a:p>
          <a:endParaRPr lang="en-US"/>
        </a:p>
      </dgm:t>
    </dgm:pt>
    <dgm:pt modelId="{BFD24BDF-6A5A-4393-BFD4-AC2E757AB74E}" type="pres">
      <dgm:prSet presAssocID="{35C9549A-BBBA-46DB-A70A-6B8D30367F55}" presName="childShape" presStyleCnt="0"/>
      <dgm:spPr/>
      <dgm:t>
        <a:bodyPr/>
        <a:lstStyle/>
        <a:p>
          <a:endParaRPr lang="en-US"/>
        </a:p>
      </dgm:t>
    </dgm:pt>
    <dgm:pt modelId="{E9D3E069-6E08-4EB4-A129-21CE1245A155}" type="pres">
      <dgm:prSet presAssocID="{B6AD8039-A8F9-4701-99C1-1772C734B6C1}" presName="Name13" presStyleLbl="parChTrans1D2" presStyleIdx="0" presStyleCnt="3"/>
      <dgm:spPr/>
      <dgm:t>
        <a:bodyPr/>
        <a:lstStyle/>
        <a:p>
          <a:endParaRPr lang="en-US"/>
        </a:p>
      </dgm:t>
    </dgm:pt>
    <dgm:pt modelId="{F0529941-FEB8-4862-9654-12DE71266338}" type="pres">
      <dgm:prSet presAssocID="{239ECEF9-5FF7-4212-ADE2-968E22219A47}" presName="childText" presStyleLbl="bgAcc1" presStyleIdx="0" presStyleCnt="3" custScaleX="243810" custScaleY="99456" custLinFactNeighborX="2348" custLinFactNeighborY="1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778C0-0CD5-4094-975C-934121D341D1}" type="pres">
      <dgm:prSet presAssocID="{1560E897-545F-4024-8ED8-A21AE27EF8DA}" presName="Name13" presStyleLbl="parChTrans1D2" presStyleIdx="1" presStyleCnt="3"/>
      <dgm:spPr/>
      <dgm:t>
        <a:bodyPr/>
        <a:lstStyle/>
        <a:p>
          <a:endParaRPr lang="en-US"/>
        </a:p>
      </dgm:t>
    </dgm:pt>
    <dgm:pt modelId="{1F8A6092-A8AC-43C8-8BD4-264FA17C7BAD}" type="pres">
      <dgm:prSet presAssocID="{2E178D14-6927-45E2-A0C8-1DAE68B07175}" presName="childText" presStyleLbl="bgAcc1" presStyleIdx="1" presStyleCnt="3" custScaleX="249594" custScaleY="91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199A1-2697-4396-A1E2-098D6EBF6751}" type="pres">
      <dgm:prSet presAssocID="{62EAF5D1-51CB-44E7-BCE6-D597D82C24D8}" presName="Name13" presStyleLbl="parChTrans1D2" presStyleIdx="2" presStyleCnt="3"/>
      <dgm:spPr/>
      <dgm:t>
        <a:bodyPr/>
        <a:lstStyle/>
        <a:p>
          <a:endParaRPr lang="en-US"/>
        </a:p>
      </dgm:t>
    </dgm:pt>
    <dgm:pt modelId="{8C9EA55F-E581-4256-8954-52C09C5E3BAB}" type="pres">
      <dgm:prSet presAssocID="{23B482DF-EDB0-4785-A444-33C4473B5A7B}" presName="childText" presStyleLbl="bgAcc1" presStyleIdx="2" presStyleCnt="3" custScaleX="239759" custScaleY="1502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479833-BF6D-43B2-9D22-F55F80EDAB44}" type="presOf" srcId="{35C9549A-BBBA-46DB-A70A-6B8D30367F55}" destId="{F22D5D3F-F8B2-4D1F-A342-0C44AC3083B8}" srcOrd="1" destOrd="0" presId="urn:microsoft.com/office/officeart/2005/8/layout/hierarchy3"/>
    <dgm:cxn modelId="{DDD57E8A-6C2E-451E-A001-3B211D02B902}" type="presOf" srcId="{1560E897-545F-4024-8ED8-A21AE27EF8DA}" destId="{E13778C0-0CD5-4094-975C-934121D341D1}" srcOrd="0" destOrd="0" presId="urn:microsoft.com/office/officeart/2005/8/layout/hierarchy3"/>
    <dgm:cxn modelId="{9597CBB3-05CC-4992-9E2C-DF2769DDB8C1}" srcId="{35C9549A-BBBA-46DB-A70A-6B8D30367F55}" destId="{23B482DF-EDB0-4785-A444-33C4473B5A7B}" srcOrd="2" destOrd="0" parTransId="{62EAF5D1-51CB-44E7-BCE6-D597D82C24D8}" sibTransId="{62EB4B2F-34BB-46FA-BF7F-AE25E52BD88D}"/>
    <dgm:cxn modelId="{0AD7F26F-04A1-4B20-B3C3-AFD9DD199A45}" type="presOf" srcId="{35C9549A-BBBA-46DB-A70A-6B8D30367F55}" destId="{230F2B6B-C9C9-491A-843B-04D5976A309C}" srcOrd="0" destOrd="0" presId="urn:microsoft.com/office/officeart/2005/8/layout/hierarchy3"/>
    <dgm:cxn modelId="{B3C13AA0-D5DB-4388-A9E4-B30312B029B5}" type="presOf" srcId="{239ECEF9-5FF7-4212-ADE2-968E22219A47}" destId="{F0529941-FEB8-4862-9654-12DE71266338}" srcOrd="0" destOrd="0" presId="urn:microsoft.com/office/officeart/2005/8/layout/hierarchy3"/>
    <dgm:cxn modelId="{0DEC0B6F-BCF1-4A3A-AEDF-4B66B652C59F}" type="presOf" srcId="{B6AD8039-A8F9-4701-99C1-1772C734B6C1}" destId="{E9D3E069-6E08-4EB4-A129-21CE1245A155}" srcOrd="0" destOrd="0" presId="urn:microsoft.com/office/officeart/2005/8/layout/hierarchy3"/>
    <dgm:cxn modelId="{834DF46F-59BC-439C-8276-5F4EE8A922D8}" type="presOf" srcId="{62EAF5D1-51CB-44E7-BCE6-D597D82C24D8}" destId="{E0D199A1-2697-4396-A1E2-098D6EBF6751}" srcOrd="0" destOrd="0" presId="urn:microsoft.com/office/officeart/2005/8/layout/hierarchy3"/>
    <dgm:cxn modelId="{E75D9F29-DE45-4DC4-B2ED-8DB6B54403ED}" srcId="{35C9549A-BBBA-46DB-A70A-6B8D30367F55}" destId="{239ECEF9-5FF7-4212-ADE2-968E22219A47}" srcOrd="0" destOrd="0" parTransId="{B6AD8039-A8F9-4701-99C1-1772C734B6C1}" sibTransId="{C12702B2-D6F9-4C57-93F9-9A68ED3B36FC}"/>
    <dgm:cxn modelId="{9D514EB0-7748-459E-B1F3-A762C622E4EE}" type="presOf" srcId="{2E178D14-6927-45E2-A0C8-1DAE68B07175}" destId="{1F8A6092-A8AC-43C8-8BD4-264FA17C7BAD}" srcOrd="0" destOrd="0" presId="urn:microsoft.com/office/officeart/2005/8/layout/hierarchy3"/>
    <dgm:cxn modelId="{F4C12BFB-D002-4B94-8241-60A7AEFC9087}" srcId="{58EF19DE-E3C0-4FFB-BC98-EA4A99CCD26B}" destId="{35C9549A-BBBA-46DB-A70A-6B8D30367F55}" srcOrd="0" destOrd="0" parTransId="{0018B72A-8C9A-4887-8721-2ED64E467C80}" sibTransId="{7FB019E4-5650-43BC-8D90-8E27D3030878}"/>
    <dgm:cxn modelId="{17E6C90D-AB44-424B-AAEE-1668E3F21792}" type="presOf" srcId="{23B482DF-EDB0-4785-A444-33C4473B5A7B}" destId="{8C9EA55F-E581-4256-8954-52C09C5E3BAB}" srcOrd="0" destOrd="0" presId="urn:microsoft.com/office/officeart/2005/8/layout/hierarchy3"/>
    <dgm:cxn modelId="{1028F2CF-AB0F-4659-B9FA-55FCC08FA04D}" type="presOf" srcId="{58EF19DE-E3C0-4FFB-BC98-EA4A99CCD26B}" destId="{3E74AA9C-C3CC-49E8-8E61-B05C0EC55C75}" srcOrd="0" destOrd="0" presId="urn:microsoft.com/office/officeart/2005/8/layout/hierarchy3"/>
    <dgm:cxn modelId="{4AB7EE23-5AA1-4494-AE48-76C3EFA77980}" srcId="{35C9549A-BBBA-46DB-A70A-6B8D30367F55}" destId="{2E178D14-6927-45E2-A0C8-1DAE68B07175}" srcOrd="1" destOrd="0" parTransId="{1560E897-545F-4024-8ED8-A21AE27EF8DA}" sibTransId="{37006C4F-EE42-4014-8B15-394FDD7EA6A4}"/>
    <dgm:cxn modelId="{71C51A9A-9E99-4366-A3DA-45367A31D8D9}" type="presParOf" srcId="{3E74AA9C-C3CC-49E8-8E61-B05C0EC55C75}" destId="{E58B1B42-A506-4C2B-AAAD-F0E5D46DFA6B}" srcOrd="0" destOrd="0" presId="urn:microsoft.com/office/officeart/2005/8/layout/hierarchy3"/>
    <dgm:cxn modelId="{ABC0034B-A0B3-48FD-830B-0C7B3A8FA5EE}" type="presParOf" srcId="{E58B1B42-A506-4C2B-AAAD-F0E5D46DFA6B}" destId="{8B48A350-2B30-44AF-AE21-27E514D667B5}" srcOrd="0" destOrd="0" presId="urn:microsoft.com/office/officeart/2005/8/layout/hierarchy3"/>
    <dgm:cxn modelId="{D3D7763D-7F77-448D-9489-F850A1E58443}" type="presParOf" srcId="{8B48A350-2B30-44AF-AE21-27E514D667B5}" destId="{230F2B6B-C9C9-491A-843B-04D5976A309C}" srcOrd="0" destOrd="0" presId="urn:microsoft.com/office/officeart/2005/8/layout/hierarchy3"/>
    <dgm:cxn modelId="{DAF533DF-9594-4E8C-8F6B-2DF6BD38E141}" type="presParOf" srcId="{8B48A350-2B30-44AF-AE21-27E514D667B5}" destId="{F22D5D3F-F8B2-4D1F-A342-0C44AC3083B8}" srcOrd="1" destOrd="0" presId="urn:microsoft.com/office/officeart/2005/8/layout/hierarchy3"/>
    <dgm:cxn modelId="{83CF2DAB-763C-4F6F-A5F2-B0C948BC6924}" type="presParOf" srcId="{E58B1B42-A506-4C2B-AAAD-F0E5D46DFA6B}" destId="{BFD24BDF-6A5A-4393-BFD4-AC2E757AB74E}" srcOrd="1" destOrd="0" presId="urn:microsoft.com/office/officeart/2005/8/layout/hierarchy3"/>
    <dgm:cxn modelId="{A4252962-2215-471E-BA52-B888754C3001}" type="presParOf" srcId="{BFD24BDF-6A5A-4393-BFD4-AC2E757AB74E}" destId="{E9D3E069-6E08-4EB4-A129-21CE1245A155}" srcOrd="0" destOrd="0" presId="urn:microsoft.com/office/officeart/2005/8/layout/hierarchy3"/>
    <dgm:cxn modelId="{D00A8EDD-8350-458C-960A-C1C10D6BF07A}" type="presParOf" srcId="{BFD24BDF-6A5A-4393-BFD4-AC2E757AB74E}" destId="{F0529941-FEB8-4862-9654-12DE71266338}" srcOrd="1" destOrd="0" presId="urn:microsoft.com/office/officeart/2005/8/layout/hierarchy3"/>
    <dgm:cxn modelId="{31294D2B-2DDC-40AF-BCC4-0A52FDA23223}" type="presParOf" srcId="{BFD24BDF-6A5A-4393-BFD4-AC2E757AB74E}" destId="{E13778C0-0CD5-4094-975C-934121D341D1}" srcOrd="2" destOrd="0" presId="urn:microsoft.com/office/officeart/2005/8/layout/hierarchy3"/>
    <dgm:cxn modelId="{338B6C92-2428-46CC-920C-FE41C2B53513}" type="presParOf" srcId="{BFD24BDF-6A5A-4393-BFD4-AC2E757AB74E}" destId="{1F8A6092-A8AC-43C8-8BD4-264FA17C7BAD}" srcOrd="3" destOrd="0" presId="urn:microsoft.com/office/officeart/2005/8/layout/hierarchy3"/>
    <dgm:cxn modelId="{05D0FF8D-847F-4017-83B9-50516A3376EF}" type="presParOf" srcId="{BFD24BDF-6A5A-4393-BFD4-AC2E757AB74E}" destId="{E0D199A1-2697-4396-A1E2-098D6EBF6751}" srcOrd="4" destOrd="0" presId="urn:microsoft.com/office/officeart/2005/8/layout/hierarchy3"/>
    <dgm:cxn modelId="{443AD208-36B9-410D-BBE3-B240360D5F58}" type="presParOf" srcId="{BFD24BDF-6A5A-4393-BFD4-AC2E757AB74E}" destId="{8C9EA55F-E581-4256-8954-52C09C5E3BA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EF19DE-E3C0-4FFB-BC98-EA4A99CCD26B}" type="doc">
      <dgm:prSet loTypeId="urn:microsoft.com/office/officeart/2005/8/layout/hierarchy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C9549A-BBBA-46DB-A70A-6B8D30367F55}">
      <dgm:prSet phldrT="[Text]" custT="1"/>
      <dgm:spPr/>
      <dgm:t>
        <a:bodyPr/>
        <a:lstStyle/>
        <a:p>
          <a:pPr algn="l"/>
          <a:r>
            <a:rPr lang="en-US" sz="1600" b="1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Bước 4: Chỉnh sửa video</a:t>
          </a:r>
          <a:endParaRPr lang="en-US" sz="1600" b="1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gm:t>
    </dgm:pt>
    <dgm:pt modelId="{0018B72A-8C9A-4887-8721-2ED64E467C80}" type="par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FB019E4-5650-43BC-8D90-8E27D3030878}" type="sib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39ECEF9-5FF7-4212-ADE2-968E22219A47}">
      <dgm:prSet phldrT="[Text]" custT="1"/>
      <dgm:spPr/>
      <dgm:t>
        <a:bodyPr/>
        <a:lstStyle/>
        <a:p>
          <a:pPr algn="l"/>
          <a:r>
            <a:rPr lang="en-US" sz="1800" smtClean="0"/>
            <a:t>Thực hiện đặt thứ tự xuất hiện ảnh trên khung timeline theo từng bước tạo logo và thời gian xuất hiện hình ảnh phù hợp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6AD8039-A8F9-4701-99C1-1772C734B6C1}" type="par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12702B2-D6F9-4C57-93F9-9A68ED3B36FC}" type="sib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3B482DF-EDB0-4785-A444-33C4473B5A7B}">
      <dgm:prSet phldrT="[Text]" custT="1"/>
      <dgm:spPr/>
      <dgm:t>
        <a:bodyPr/>
        <a:lstStyle/>
        <a:p>
          <a:pPr algn="l"/>
          <a:r>
            <a:rPr lang="en-US" sz="1800" smtClean="0"/>
            <a:t>Đưa âm thanh vào: Chọn Sound </a:t>
          </a:r>
          <a:r>
            <a:rPr lang="en-US" sz="1800" smtClean="0">
              <a:sym typeface="Wingdings" panose="05000000000000000000" pitchFamily="2" charset="2"/>
            </a:rPr>
            <a:t></a:t>
          </a:r>
          <a:r>
            <a:rPr lang="en-US" sz="1800" smtClean="0"/>
            <a:t> Add sound </a:t>
          </a:r>
          <a:r>
            <a:rPr lang="en-US" sz="1800" smtClean="0">
              <a:sym typeface="Wingdings" panose="05000000000000000000" pitchFamily="2" charset="2"/>
            </a:rPr>
            <a:t></a:t>
          </a:r>
          <a:r>
            <a:rPr lang="en-US" sz="1800" smtClean="0"/>
            <a:t> Tìm đường dẫn đến tệp âm thanh </a:t>
          </a:r>
          <a:r>
            <a:rPr lang="en-US" sz="1800" smtClean="0">
              <a:sym typeface="Wingdings" panose="05000000000000000000" pitchFamily="2" charset="2"/>
            </a:rPr>
            <a:t></a:t>
          </a:r>
          <a:r>
            <a:rPr lang="en-US" sz="1800" smtClean="0"/>
            <a:t> Open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2EAF5D1-51CB-44E7-BCE6-D597D82C24D8}" type="parTrans" cxnId="{9597CBB3-05CC-4992-9E2C-DF2769DDB8C1}">
      <dgm:prSet/>
      <dgm:spPr/>
      <dgm:t>
        <a:bodyPr/>
        <a:lstStyle/>
        <a:p>
          <a:endParaRPr lang="en-US"/>
        </a:p>
      </dgm:t>
    </dgm:pt>
    <dgm:pt modelId="{62EB4B2F-34BB-46FA-BF7F-AE25E52BD88D}" type="sibTrans" cxnId="{9597CBB3-05CC-4992-9E2C-DF2769DDB8C1}">
      <dgm:prSet/>
      <dgm:spPr/>
      <dgm:t>
        <a:bodyPr/>
        <a:lstStyle/>
        <a:p>
          <a:endParaRPr lang="en-US"/>
        </a:p>
      </dgm:t>
    </dgm:pt>
    <dgm:pt modelId="{3E74AA9C-C3CC-49E8-8E61-B05C0EC55C75}" type="pres">
      <dgm:prSet presAssocID="{58EF19DE-E3C0-4FFB-BC98-EA4A99CCD26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58B1B42-A506-4C2B-AAAD-F0E5D46DFA6B}" type="pres">
      <dgm:prSet presAssocID="{35C9549A-BBBA-46DB-A70A-6B8D30367F55}" presName="root" presStyleCnt="0"/>
      <dgm:spPr/>
      <dgm:t>
        <a:bodyPr/>
        <a:lstStyle/>
        <a:p>
          <a:endParaRPr lang="en-US"/>
        </a:p>
      </dgm:t>
    </dgm:pt>
    <dgm:pt modelId="{8B48A350-2B30-44AF-AE21-27E514D667B5}" type="pres">
      <dgm:prSet presAssocID="{35C9549A-BBBA-46DB-A70A-6B8D30367F55}" presName="rootComposite" presStyleCnt="0"/>
      <dgm:spPr/>
      <dgm:t>
        <a:bodyPr/>
        <a:lstStyle/>
        <a:p>
          <a:endParaRPr lang="en-US"/>
        </a:p>
      </dgm:t>
    </dgm:pt>
    <dgm:pt modelId="{230F2B6B-C9C9-491A-843B-04D5976A309C}" type="pres">
      <dgm:prSet presAssocID="{35C9549A-BBBA-46DB-A70A-6B8D30367F55}" presName="rootText" presStyleLbl="node1" presStyleIdx="0" presStyleCnt="1" custScaleX="252840" custScaleY="56705" custLinFactNeighborX="-7823" custLinFactNeighborY="-203"/>
      <dgm:spPr/>
      <dgm:t>
        <a:bodyPr/>
        <a:lstStyle/>
        <a:p>
          <a:endParaRPr lang="en-US"/>
        </a:p>
      </dgm:t>
    </dgm:pt>
    <dgm:pt modelId="{F22D5D3F-F8B2-4D1F-A342-0C44AC3083B8}" type="pres">
      <dgm:prSet presAssocID="{35C9549A-BBBA-46DB-A70A-6B8D30367F55}" presName="rootConnector" presStyleLbl="node1" presStyleIdx="0" presStyleCnt="1"/>
      <dgm:spPr/>
      <dgm:t>
        <a:bodyPr/>
        <a:lstStyle/>
        <a:p>
          <a:endParaRPr lang="en-US"/>
        </a:p>
      </dgm:t>
    </dgm:pt>
    <dgm:pt modelId="{BFD24BDF-6A5A-4393-BFD4-AC2E757AB74E}" type="pres">
      <dgm:prSet presAssocID="{35C9549A-BBBA-46DB-A70A-6B8D30367F55}" presName="childShape" presStyleCnt="0"/>
      <dgm:spPr/>
      <dgm:t>
        <a:bodyPr/>
        <a:lstStyle/>
        <a:p>
          <a:endParaRPr lang="en-US"/>
        </a:p>
      </dgm:t>
    </dgm:pt>
    <dgm:pt modelId="{E9D3E069-6E08-4EB4-A129-21CE1245A155}" type="pres">
      <dgm:prSet presAssocID="{B6AD8039-A8F9-4701-99C1-1772C734B6C1}" presName="Name13" presStyleLbl="parChTrans1D2" presStyleIdx="0" presStyleCnt="2"/>
      <dgm:spPr/>
      <dgm:t>
        <a:bodyPr/>
        <a:lstStyle/>
        <a:p>
          <a:endParaRPr lang="en-US"/>
        </a:p>
      </dgm:t>
    </dgm:pt>
    <dgm:pt modelId="{F0529941-FEB8-4862-9654-12DE71266338}" type="pres">
      <dgm:prSet presAssocID="{239ECEF9-5FF7-4212-ADE2-968E22219A47}" presName="childText" presStyleLbl="bgAcc1" presStyleIdx="0" presStyleCnt="2" custScaleX="286367" custScaleY="191474" custLinFactNeighborX="2348" custLinFactNeighborY="1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199A1-2697-4396-A1E2-098D6EBF6751}" type="pres">
      <dgm:prSet presAssocID="{62EAF5D1-51CB-44E7-BCE6-D597D82C24D8}" presName="Name13" presStyleLbl="parChTrans1D2" presStyleIdx="1" presStyleCnt="2"/>
      <dgm:spPr/>
      <dgm:t>
        <a:bodyPr/>
        <a:lstStyle/>
        <a:p>
          <a:endParaRPr lang="en-US"/>
        </a:p>
      </dgm:t>
    </dgm:pt>
    <dgm:pt modelId="{8C9EA55F-E581-4256-8954-52C09C5E3BAB}" type="pres">
      <dgm:prSet presAssocID="{23B482DF-EDB0-4785-A444-33C4473B5A7B}" presName="childText" presStyleLbl="bgAcc1" presStyleIdx="1" presStyleCnt="2" custScaleX="295297" custScaleY="150206" custLinFactNeighborX="-17969" custLinFactNeighborY="521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479833-BF6D-43B2-9D22-F55F80EDAB44}" type="presOf" srcId="{35C9549A-BBBA-46DB-A70A-6B8D30367F55}" destId="{F22D5D3F-F8B2-4D1F-A342-0C44AC3083B8}" srcOrd="1" destOrd="0" presId="urn:microsoft.com/office/officeart/2005/8/layout/hierarchy3"/>
    <dgm:cxn modelId="{9597CBB3-05CC-4992-9E2C-DF2769DDB8C1}" srcId="{35C9549A-BBBA-46DB-A70A-6B8D30367F55}" destId="{23B482DF-EDB0-4785-A444-33C4473B5A7B}" srcOrd="1" destOrd="0" parTransId="{62EAF5D1-51CB-44E7-BCE6-D597D82C24D8}" sibTransId="{62EB4B2F-34BB-46FA-BF7F-AE25E52BD88D}"/>
    <dgm:cxn modelId="{0AD7F26F-04A1-4B20-B3C3-AFD9DD199A45}" type="presOf" srcId="{35C9549A-BBBA-46DB-A70A-6B8D30367F55}" destId="{230F2B6B-C9C9-491A-843B-04D5976A309C}" srcOrd="0" destOrd="0" presId="urn:microsoft.com/office/officeart/2005/8/layout/hierarchy3"/>
    <dgm:cxn modelId="{B3C13AA0-D5DB-4388-A9E4-B30312B029B5}" type="presOf" srcId="{239ECEF9-5FF7-4212-ADE2-968E22219A47}" destId="{F0529941-FEB8-4862-9654-12DE71266338}" srcOrd="0" destOrd="0" presId="urn:microsoft.com/office/officeart/2005/8/layout/hierarchy3"/>
    <dgm:cxn modelId="{0DEC0B6F-BCF1-4A3A-AEDF-4B66B652C59F}" type="presOf" srcId="{B6AD8039-A8F9-4701-99C1-1772C734B6C1}" destId="{E9D3E069-6E08-4EB4-A129-21CE1245A155}" srcOrd="0" destOrd="0" presId="urn:microsoft.com/office/officeart/2005/8/layout/hierarchy3"/>
    <dgm:cxn modelId="{834DF46F-59BC-439C-8276-5F4EE8A922D8}" type="presOf" srcId="{62EAF5D1-51CB-44E7-BCE6-D597D82C24D8}" destId="{E0D199A1-2697-4396-A1E2-098D6EBF6751}" srcOrd="0" destOrd="0" presId="urn:microsoft.com/office/officeart/2005/8/layout/hierarchy3"/>
    <dgm:cxn modelId="{E75D9F29-DE45-4DC4-B2ED-8DB6B54403ED}" srcId="{35C9549A-BBBA-46DB-A70A-6B8D30367F55}" destId="{239ECEF9-5FF7-4212-ADE2-968E22219A47}" srcOrd="0" destOrd="0" parTransId="{B6AD8039-A8F9-4701-99C1-1772C734B6C1}" sibTransId="{C12702B2-D6F9-4C57-93F9-9A68ED3B36FC}"/>
    <dgm:cxn modelId="{F4C12BFB-D002-4B94-8241-60A7AEFC9087}" srcId="{58EF19DE-E3C0-4FFB-BC98-EA4A99CCD26B}" destId="{35C9549A-BBBA-46DB-A70A-6B8D30367F55}" srcOrd="0" destOrd="0" parTransId="{0018B72A-8C9A-4887-8721-2ED64E467C80}" sibTransId="{7FB019E4-5650-43BC-8D90-8E27D3030878}"/>
    <dgm:cxn modelId="{1028F2CF-AB0F-4659-B9FA-55FCC08FA04D}" type="presOf" srcId="{58EF19DE-E3C0-4FFB-BC98-EA4A99CCD26B}" destId="{3E74AA9C-C3CC-49E8-8E61-B05C0EC55C75}" srcOrd="0" destOrd="0" presId="urn:microsoft.com/office/officeart/2005/8/layout/hierarchy3"/>
    <dgm:cxn modelId="{17E6C90D-AB44-424B-AAEE-1668E3F21792}" type="presOf" srcId="{23B482DF-EDB0-4785-A444-33C4473B5A7B}" destId="{8C9EA55F-E581-4256-8954-52C09C5E3BAB}" srcOrd="0" destOrd="0" presId="urn:microsoft.com/office/officeart/2005/8/layout/hierarchy3"/>
    <dgm:cxn modelId="{71C51A9A-9E99-4366-A3DA-45367A31D8D9}" type="presParOf" srcId="{3E74AA9C-C3CC-49E8-8E61-B05C0EC55C75}" destId="{E58B1B42-A506-4C2B-AAAD-F0E5D46DFA6B}" srcOrd="0" destOrd="0" presId="urn:microsoft.com/office/officeart/2005/8/layout/hierarchy3"/>
    <dgm:cxn modelId="{ABC0034B-A0B3-48FD-830B-0C7B3A8FA5EE}" type="presParOf" srcId="{E58B1B42-A506-4C2B-AAAD-F0E5D46DFA6B}" destId="{8B48A350-2B30-44AF-AE21-27E514D667B5}" srcOrd="0" destOrd="0" presId="urn:microsoft.com/office/officeart/2005/8/layout/hierarchy3"/>
    <dgm:cxn modelId="{D3D7763D-7F77-448D-9489-F850A1E58443}" type="presParOf" srcId="{8B48A350-2B30-44AF-AE21-27E514D667B5}" destId="{230F2B6B-C9C9-491A-843B-04D5976A309C}" srcOrd="0" destOrd="0" presId="urn:microsoft.com/office/officeart/2005/8/layout/hierarchy3"/>
    <dgm:cxn modelId="{DAF533DF-9594-4E8C-8F6B-2DF6BD38E141}" type="presParOf" srcId="{8B48A350-2B30-44AF-AE21-27E514D667B5}" destId="{F22D5D3F-F8B2-4D1F-A342-0C44AC3083B8}" srcOrd="1" destOrd="0" presId="urn:microsoft.com/office/officeart/2005/8/layout/hierarchy3"/>
    <dgm:cxn modelId="{83CF2DAB-763C-4F6F-A5F2-B0C948BC6924}" type="presParOf" srcId="{E58B1B42-A506-4C2B-AAAD-F0E5D46DFA6B}" destId="{BFD24BDF-6A5A-4393-BFD4-AC2E757AB74E}" srcOrd="1" destOrd="0" presId="urn:microsoft.com/office/officeart/2005/8/layout/hierarchy3"/>
    <dgm:cxn modelId="{A4252962-2215-471E-BA52-B888754C3001}" type="presParOf" srcId="{BFD24BDF-6A5A-4393-BFD4-AC2E757AB74E}" destId="{E9D3E069-6E08-4EB4-A129-21CE1245A155}" srcOrd="0" destOrd="0" presId="urn:microsoft.com/office/officeart/2005/8/layout/hierarchy3"/>
    <dgm:cxn modelId="{D00A8EDD-8350-458C-960A-C1C10D6BF07A}" type="presParOf" srcId="{BFD24BDF-6A5A-4393-BFD4-AC2E757AB74E}" destId="{F0529941-FEB8-4862-9654-12DE71266338}" srcOrd="1" destOrd="0" presId="urn:microsoft.com/office/officeart/2005/8/layout/hierarchy3"/>
    <dgm:cxn modelId="{05D0FF8D-847F-4017-83B9-50516A3376EF}" type="presParOf" srcId="{BFD24BDF-6A5A-4393-BFD4-AC2E757AB74E}" destId="{E0D199A1-2697-4396-A1E2-098D6EBF6751}" srcOrd="2" destOrd="0" presId="urn:microsoft.com/office/officeart/2005/8/layout/hierarchy3"/>
    <dgm:cxn modelId="{443AD208-36B9-410D-BBE3-B240360D5F58}" type="presParOf" srcId="{BFD24BDF-6A5A-4393-BFD4-AC2E757AB74E}" destId="{8C9EA55F-E581-4256-8954-52C09C5E3BA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EF19DE-E3C0-4FFB-BC98-EA4A99CCD26B}" type="doc">
      <dgm:prSet loTypeId="urn:microsoft.com/office/officeart/2005/8/layout/hierarchy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C9549A-BBBA-46DB-A70A-6B8D30367F55}">
      <dgm:prSet phldrT="[Text]" custT="1"/>
      <dgm:spPr/>
      <dgm:t>
        <a:bodyPr/>
        <a:lstStyle/>
        <a:p>
          <a:pPr algn="l"/>
          <a:r>
            <a:rPr lang="en-US" sz="1600" b="1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Bước </a:t>
          </a:r>
          <a:r>
            <a:rPr lang="en-US" sz="1600" b="1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5: Xem video và xuất bản dự án</a:t>
          </a:r>
          <a:endParaRPr lang="en-US" sz="1600" b="1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gm:t>
    </dgm:pt>
    <dgm:pt modelId="{0018B72A-8C9A-4887-8721-2ED64E467C80}" type="par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FB019E4-5650-43BC-8D90-8E27D3030878}" type="sibTrans" cxnId="{F4C12BFB-D002-4B94-8241-60A7AEFC9087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39ECEF9-5FF7-4212-ADE2-968E22219A47}">
      <dgm:prSet phldrT="[Text]" custT="1"/>
      <dgm:spPr/>
      <dgm:t>
        <a:bodyPr/>
        <a:lstStyle/>
        <a:p>
          <a:pPr algn="l"/>
          <a:r>
            <a:rPr lang="en-US" sz="1800" smtClean="0"/>
            <a:t>Xem video đang biên tập: Kích nút Play hoặc Preview</a:t>
          </a:r>
          <a:endParaRPr lang="en-US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6AD8039-A8F9-4701-99C1-1772C734B6C1}" type="par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12702B2-D6F9-4C57-93F9-9A68ED3B36FC}" type="sibTrans" cxnId="{E75D9F29-DE45-4DC4-B2ED-8DB6B54403E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73A05A7-283D-44B6-9C8B-CC5E8B3E016B}">
      <dgm:prSet/>
      <dgm:spPr/>
      <dgm:t>
        <a:bodyPr/>
        <a:lstStyle/>
        <a:p>
          <a:r>
            <a:rPr lang="en-US" smtClean="0"/>
            <a:t>Xuất bản video: Nhấn Publish: Chọn video </a:t>
          </a:r>
          <a:r>
            <a:rPr lang="en-US" smtClean="0">
              <a:sym typeface="Wingdings" panose="05000000000000000000" pitchFamily="2" charset="2"/>
            </a:rPr>
            <a:t></a:t>
          </a:r>
          <a:r>
            <a:rPr lang="en-US" smtClean="0"/>
            <a:t> Tiếp </a:t>
          </a:r>
          <a:r>
            <a:rPr lang="en-US" smtClean="0">
              <a:sym typeface="Wingdings" panose="05000000000000000000" pitchFamily="2" charset="2"/>
            </a:rPr>
            <a:t></a:t>
          </a:r>
          <a:r>
            <a:rPr lang="en-US" smtClean="0"/>
            <a:t> Chọn ổ đĩa, thư mục chứa video </a:t>
          </a:r>
          <a:r>
            <a:rPr lang="en-US" smtClean="0">
              <a:sym typeface="Wingdings" panose="05000000000000000000" pitchFamily="2" charset="2"/>
            </a:rPr>
            <a:t></a:t>
          </a:r>
          <a:r>
            <a:rPr lang="en-US" smtClean="0"/>
            <a:t> chọn định dang xuất bản. </a:t>
          </a:r>
        </a:p>
        <a:p>
          <a:r>
            <a:rPr lang="en-US" smtClean="0"/>
            <a:t>Ví dụ: *.mp4 </a:t>
          </a:r>
          <a:r>
            <a:rPr lang="en-US" smtClean="0">
              <a:sym typeface="Wingdings" panose="05000000000000000000" pitchFamily="2" charset="2"/>
            </a:rPr>
            <a:t></a:t>
          </a:r>
          <a:r>
            <a:rPr lang="en-US" smtClean="0"/>
            <a:t> Publish</a:t>
          </a:r>
          <a:endParaRPr lang="en-US"/>
        </a:p>
      </dgm:t>
    </dgm:pt>
    <dgm:pt modelId="{1A9ABF14-5A06-4E6A-9312-9086FCBF6F98}" type="parTrans" cxnId="{357DF75E-A40C-4C27-B99D-804B4FBB162E}">
      <dgm:prSet/>
      <dgm:spPr/>
      <dgm:t>
        <a:bodyPr/>
        <a:lstStyle/>
        <a:p>
          <a:endParaRPr lang="en-US"/>
        </a:p>
      </dgm:t>
    </dgm:pt>
    <dgm:pt modelId="{BE3CCD76-4CF6-453C-A1B3-42738C1B67D3}" type="sibTrans" cxnId="{357DF75E-A40C-4C27-B99D-804B4FBB162E}">
      <dgm:prSet/>
      <dgm:spPr/>
      <dgm:t>
        <a:bodyPr/>
        <a:lstStyle/>
        <a:p>
          <a:endParaRPr lang="en-US"/>
        </a:p>
      </dgm:t>
    </dgm:pt>
    <dgm:pt modelId="{3E74AA9C-C3CC-49E8-8E61-B05C0EC55C75}" type="pres">
      <dgm:prSet presAssocID="{58EF19DE-E3C0-4FFB-BC98-EA4A99CCD26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58B1B42-A506-4C2B-AAAD-F0E5D46DFA6B}" type="pres">
      <dgm:prSet presAssocID="{35C9549A-BBBA-46DB-A70A-6B8D30367F55}" presName="root" presStyleCnt="0"/>
      <dgm:spPr/>
      <dgm:t>
        <a:bodyPr/>
        <a:lstStyle/>
        <a:p>
          <a:endParaRPr lang="en-US"/>
        </a:p>
      </dgm:t>
    </dgm:pt>
    <dgm:pt modelId="{8B48A350-2B30-44AF-AE21-27E514D667B5}" type="pres">
      <dgm:prSet presAssocID="{35C9549A-BBBA-46DB-A70A-6B8D30367F55}" presName="rootComposite" presStyleCnt="0"/>
      <dgm:spPr/>
      <dgm:t>
        <a:bodyPr/>
        <a:lstStyle/>
        <a:p>
          <a:endParaRPr lang="en-US"/>
        </a:p>
      </dgm:t>
    </dgm:pt>
    <dgm:pt modelId="{230F2B6B-C9C9-491A-843B-04D5976A309C}" type="pres">
      <dgm:prSet presAssocID="{35C9549A-BBBA-46DB-A70A-6B8D30367F55}" presName="rootText" presStyleLbl="node1" presStyleIdx="0" presStyleCnt="1" custScaleX="279503" custScaleY="56705" custLinFactNeighborX="-7823" custLinFactNeighborY="-203"/>
      <dgm:spPr/>
      <dgm:t>
        <a:bodyPr/>
        <a:lstStyle/>
        <a:p>
          <a:endParaRPr lang="en-US"/>
        </a:p>
      </dgm:t>
    </dgm:pt>
    <dgm:pt modelId="{F22D5D3F-F8B2-4D1F-A342-0C44AC3083B8}" type="pres">
      <dgm:prSet presAssocID="{35C9549A-BBBA-46DB-A70A-6B8D30367F55}" presName="rootConnector" presStyleLbl="node1" presStyleIdx="0" presStyleCnt="1"/>
      <dgm:spPr/>
      <dgm:t>
        <a:bodyPr/>
        <a:lstStyle/>
        <a:p>
          <a:endParaRPr lang="en-US"/>
        </a:p>
      </dgm:t>
    </dgm:pt>
    <dgm:pt modelId="{BFD24BDF-6A5A-4393-BFD4-AC2E757AB74E}" type="pres">
      <dgm:prSet presAssocID="{35C9549A-BBBA-46DB-A70A-6B8D30367F55}" presName="childShape" presStyleCnt="0"/>
      <dgm:spPr/>
      <dgm:t>
        <a:bodyPr/>
        <a:lstStyle/>
        <a:p>
          <a:endParaRPr lang="en-US"/>
        </a:p>
      </dgm:t>
    </dgm:pt>
    <dgm:pt modelId="{E9D3E069-6E08-4EB4-A129-21CE1245A155}" type="pres">
      <dgm:prSet presAssocID="{B6AD8039-A8F9-4701-99C1-1772C734B6C1}" presName="Name13" presStyleLbl="parChTrans1D2" presStyleIdx="0" presStyleCnt="2"/>
      <dgm:spPr/>
      <dgm:t>
        <a:bodyPr/>
        <a:lstStyle/>
        <a:p>
          <a:endParaRPr lang="en-US"/>
        </a:p>
      </dgm:t>
    </dgm:pt>
    <dgm:pt modelId="{F0529941-FEB8-4862-9654-12DE71266338}" type="pres">
      <dgm:prSet presAssocID="{239ECEF9-5FF7-4212-ADE2-968E22219A47}" presName="childText" presStyleLbl="bgAcc1" presStyleIdx="0" presStyleCnt="2" custScaleX="286367" custScaleY="101791" custLinFactNeighborX="2348" custLinFactNeighborY="1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24504-9E12-4D1D-A8F6-E6CC5F78D10F}" type="pres">
      <dgm:prSet presAssocID="{1A9ABF14-5A06-4E6A-9312-9086FCBF6F98}" presName="Name13" presStyleLbl="parChTrans1D2" presStyleIdx="1" presStyleCnt="2"/>
      <dgm:spPr/>
    </dgm:pt>
    <dgm:pt modelId="{46377F94-83F2-4DE8-8339-682819D4A928}" type="pres">
      <dgm:prSet presAssocID="{F73A05A7-283D-44B6-9C8B-CC5E8B3E016B}" presName="childText" presStyleLbl="bgAcc1" presStyleIdx="1" presStyleCnt="2" custScaleX="292743" custScaleY="218082">
        <dgm:presLayoutVars>
          <dgm:bulletEnabled val="1"/>
        </dgm:presLayoutVars>
      </dgm:prSet>
      <dgm:spPr/>
    </dgm:pt>
  </dgm:ptLst>
  <dgm:cxnLst>
    <dgm:cxn modelId="{1028F2CF-AB0F-4659-B9FA-55FCC08FA04D}" type="presOf" srcId="{58EF19DE-E3C0-4FFB-BC98-EA4A99CCD26B}" destId="{3E74AA9C-C3CC-49E8-8E61-B05C0EC55C75}" srcOrd="0" destOrd="0" presId="urn:microsoft.com/office/officeart/2005/8/layout/hierarchy3"/>
    <dgm:cxn modelId="{E75D9F29-DE45-4DC4-B2ED-8DB6B54403ED}" srcId="{35C9549A-BBBA-46DB-A70A-6B8D30367F55}" destId="{239ECEF9-5FF7-4212-ADE2-968E22219A47}" srcOrd="0" destOrd="0" parTransId="{B6AD8039-A8F9-4701-99C1-1772C734B6C1}" sibTransId="{C12702B2-D6F9-4C57-93F9-9A68ED3B36FC}"/>
    <dgm:cxn modelId="{B3C13AA0-D5DB-4388-A9E4-B30312B029B5}" type="presOf" srcId="{239ECEF9-5FF7-4212-ADE2-968E22219A47}" destId="{F0529941-FEB8-4862-9654-12DE71266338}" srcOrd="0" destOrd="0" presId="urn:microsoft.com/office/officeart/2005/8/layout/hierarchy3"/>
    <dgm:cxn modelId="{BC59D193-A3FF-43E9-81EB-A280AFF9947C}" type="presOf" srcId="{F73A05A7-283D-44B6-9C8B-CC5E8B3E016B}" destId="{46377F94-83F2-4DE8-8339-682819D4A928}" srcOrd="0" destOrd="0" presId="urn:microsoft.com/office/officeart/2005/8/layout/hierarchy3"/>
    <dgm:cxn modelId="{0AD7F26F-04A1-4B20-B3C3-AFD9DD199A45}" type="presOf" srcId="{35C9549A-BBBA-46DB-A70A-6B8D30367F55}" destId="{230F2B6B-C9C9-491A-843B-04D5976A309C}" srcOrd="0" destOrd="0" presId="urn:microsoft.com/office/officeart/2005/8/layout/hierarchy3"/>
    <dgm:cxn modelId="{357DF75E-A40C-4C27-B99D-804B4FBB162E}" srcId="{35C9549A-BBBA-46DB-A70A-6B8D30367F55}" destId="{F73A05A7-283D-44B6-9C8B-CC5E8B3E016B}" srcOrd="1" destOrd="0" parTransId="{1A9ABF14-5A06-4E6A-9312-9086FCBF6F98}" sibTransId="{BE3CCD76-4CF6-453C-A1B3-42738C1B67D3}"/>
    <dgm:cxn modelId="{F4C12BFB-D002-4B94-8241-60A7AEFC9087}" srcId="{58EF19DE-E3C0-4FFB-BC98-EA4A99CCD26B}" destId="{35C9549A-BBBA-46DB-A70A-6B8D30367F55}" srcOrd="0" destOrd="0" parTransId="{0018B72A-8C9A-4887-8721-2ED64E467C80}" sibTransId="{7FB019E4-5650-43BC-8D90-8E27D3030878}"/>
    <dgm:cxn modelId="{E4479833-BF6D-43B2-9D22-F55F80EDAB44}" type="presOf" srcId="{35C9549A-BBBA-46DB-A70A-6B8D30367F55}" destId="{F22D5D3F-F8B2-4D1F-A342-0C44AC3083B8}" srcOrd="1" destOrd="0" presId="urn:microsoft.com/office/officeart/2005/8/layout/hierarchy3"/>
    <dgm:cxn modelId="{B2D275EF-0CCA-4954-ABF3-9B02B93566D6}" type="presOf" srcId="{1A9ABF14-5A06-4E6A-9312-9086FCBF6F98}" destId="{2D424504-9E12-4D1D-A8F6-E6CC5F78D10F}" srcOrd="0" destOrd="0" presId="urn:microsoft.com/office/officeart/2005/8/layout/hierarchy3"/>
    <dgm:cxn modelId="{0DEC0B6F-BCF1-4A3A-AEDF-4B66B652C59F}" type="presOf" srcId="{B6AD8039-A8F9-4701-99C1-1772C734B6C1}" destId="{E9D3E069-6E08-4EB4-A129-21CE1245A155}" srcOrd="0" destOrd="0" presId="urn:microsoft.com/office/officeart/2005/8/layout/hierarchy3"/>
    <dgm:cxn modelId="{71C51A9A-9E99-4366-A3DA-45367A31D8D9}" type="presParOf" srcId="{3E74AA9C-C3CC-49E8-8E61-B05C0EC55C75}" destId="{E58B1B42-A506-4C2B-AAAD-F0E5D46DFA6B}" srcOrd="0" destOrd="0" presId="urn:microsoft.com/office/officeart/2005/8/layout/hierarchy3"/>
    <dgm:cxn modelId="{ABC0034B-A0B3-48FD-830B-0C7B3A8FA5EE}" type="presParOf" srcId="{E58B1B42-A506-4C2B-AAAD-F0E5D46DFA6B}" destId="{8B48A350-2B30-44AF-AE21-27E514D667B5}" srcOrd="0" destOrd="0" presId="urn:microsoft.com/office/officeart/2005/8/layout/hierarchy3"/>
    <dgm:cxn modelId="{D3D7763D-7F77-448D-9489-F850A1E58443}" type="presParOf" srcId="{8B48A350-2B30-44AF-AE21-27E514D667B5}" destId="{230F2B6B-C9C9-491A-843B-04D5976A309C}" srcOrd="0" destOrd="0" presId="urn:microsoft.com/office/officeart/2005/8/layout/hierarchy3"/>
    <dgm:cxn modelId="{DAF533DF-9594-4E8C-8F6B-2DF6BD38E141}" type="presParOf" srcId="{8B48A350-2B30-44AF-AE21-27E514D667B5}" destId="{F22D5D3F-F8B2-4D1F-A342-0C44AC3083B8}" srcOrd="1" destOrd="0" presId="urn:microsoft.com/office/officeart/2005/8/layout/hierarchy3"/>
    <dgm:cxn modelId="{83CF2DAB-763C-4F6F-A5F2-B0C948BC6924}" type="presParOf" srcId="{E58B1B42-A506-4C2B-AAAD-F0E5D46DFA6B}" destId="{BFD24BDF-6A5A-4393-BFD4-AC2E757AB74E}" srcOrd="1" destOrd="0" presId="urn:microsoft.com/office/officeart/2005/8/layout/hierarchy3"/>
    <dgm:cxn modelId="{A4252962-2215-471E-BA52-B888754C3001}" type="presParOf" srcId="{BFD24BDF-6A5A-4393-BFD4-AC2E757AB74E}" destId="{E9D3E069-6E08-4EB4-A129-21CE1245A155}" srcOrd="0" destOrd="0" presId="urn:microsoft.com/office/officeart/2005/8/layout/hierarchy3"/>
    <dgm:cxn modelId="{D00A8EDD-8350-458C-960A-C1C10D6BF07A}" type="presParOf" srcId="{BFD24BDF-6A5A-4393-BFD4-AC2E757AB74E}" destId="{F0529941-FEB8-4862-9654-12DE71266338}" srcOrd="1" destOrd="0" presId="urn:microsoft.com/office/officeart/2005/8/layout/hierarchy3"/>
    <dgm:cxn modelId="{9BE3AC10-3FC2-492C-9E35-AC6CBC02973D}" type="presParOf" srcId="{BFD24BDF-6A5A-4393-BFD4-AC2E757AB74E}" destId="{2D424504-9E12-4D1D-A8F6-E6CC5F78D10F}" srcOrd="2" destOrd="0" presId="urn:microsoft.com/office/officeart/2005/8/layout/hierarchy3"/>
    <dgm:cxn modelId="{5AD98DA9-F26C-4BCE-ABCE-4257AA977A0D}" type="presParOf" srcId="{BFD24BDF-6A5A-4393-BFD4-AC2E757AB74E}" destId="{46377F94-83F2-4DE8-8339-682819D4A92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EF941-41C0-4D0C-8A99-427ABF36080C}">
      <dsp:nvSpPr>
        <dsp:cNvPr id="0" name=""/>
        <dsp:cNvSpPr/>
      </dsp:nvSpPr>
      <dsp:spPr>
        <a:xfrm>
          <a:off x="1801" y="236396"/>
          <a:ext cx="3072183" cy="483397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Các bước thực hiện</a:t>
          </a:r>
          <a:endParaRPr lang="en-US" sz="2600" kern="1200"/>
        </a:p>
      </dsp:txBody>
      <dsp:txXfrm>
        <a:off x="15959" y="250554"/>
        <a:ext cx="3043867" cy="455081"/>
      </dsp:txXfrm>
    </dsp:sp>
    <dsp:sp modelId="{BFF299B6-78D9-4558-B5A9-4BF34C5B9AF8}">
      <dsp:nvSpPr>
        <dsp:cNvPr id="0" name=""/>
        <dsp:cNvSpPr/>
      </dsp:nvSpPr>
      <dsp:spPr>
        <a:xfrm>
          <a:off x="309019" y="719793"/>
          <a:ext cx="309967" cy="3568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807"/>
              </a:lnTo>
              <a:lnTo>
                <a:pt x="309967" y="356807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69C06-4B0B-42C9-AC07-7367BCA97ED3}">
      <dsp:nvSpPr>
        <dsp:cNvPr id="0" name=""/>
        <dsp:cNvSpPr/>
      </dsp:nvSpPr>
      <dsp:spPr>
        <a:xfrm>
          <a:off x="618987" y="819379"/>
          <a:ext cx="3194823" cy="514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u="none" strike="noStrike" kern="1200" cap="none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rPr>
            <a:t>Bước 1: Gợi ý cho ý tưởng, chủ đề và kịch bản video</a:t>
          </a:r>
          <a:endParaRPr lang="en-US" sz="1800" kern="1200"/>
        </a:p>
      </dsp:txBody>
      <dsp:txXfrm>
        <a:off x="634054" y="834446"/>
        <a:ext cx="3164689" cy="484308"/>
      </dsp:txXfrm>
    </dsp:sp>
    <dsp:sp modelId="{FABEB50A-D414-4BFB-919E-107C217CB60F}">
      <dsp:nvSpPr>
        <dsp:cNvPr id="0" name=""/>
        <dsp:cNvSpPr/>
      </dsp:nvSpPr>
      <dsp:spPr>
        <a:xfrm>
          <a:off x="309019" y="719793"/>
          <a:ext cx="309967" cy="1051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1898"/>
              </a:lnTo>
              <a:lnTo>
                <a:pt x="309967" y="1051898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B0B0F-65D7-40EA-A595-A4519FFA94BA}">
      <dsp:nvSpPr>
        <dsp:cNvPr id="0" name=""/>
        <dsp:cNvSpPr/>
      </dsp:nvSpPr>
      <dsp:spPr>
        <a:xfrm>
          <a:off x="618987" y="1514470"/>
          <a:ext cx="3194823" cy="514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162256"/>
              <a:satOff val="-2979"/>
              <a:lumOff val="17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u="none" strike="noStrike" kern="1200" cap="none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rPr>
            <a:t>Bước 2: Chuẩn bị tư liệu cho video</a:t>
          </a:r>
          <a:endParaRPr lang="en-US" sz="1800" kern="1200"/>
        </a:p>
      </dsp:txBody>
      <dsp:txXfrm>
        <a:off x="634054" y="1529537"/>
        <a:ext cx="3164689" cy="484308"/>
      </dsp:txXfrm>
    </dsp:sp>
    <dsp:sp modelId="{292F8B6B-1F5F-435D-ADEC-A4CD0AF31FB7}">
      <dsp:nvSpPr>
        <dsp:cNvPr id="0" name=""/>
        <dsp:cNvSpPr/>
      </dsp:nvSpPr>
      <dsp:spPr>
        <a:xfrm>
          <a:off x="309019" y="719793"/>
          <a:ext cx="307692" cy="1636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6191"/>
              </a:lnTo>
              <a:lnTo>
                <a:pt x="307692" y="1636191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E1CF8-B0B9-4C66-85DE-2D471DE94F03}">
      <dsp:nvSpPr>
        <dsp:cNvPr id="0" name=""/>
        <dsp:cNvSpPr/>
      </dsp:nvSpPr>
      <dsp:spPr>
        <a:xfrm>
          <a:off x="616712" y="2098763"/>
          <a:ext cx="3194823" cy="514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324513"/>
              <a:satOff val="-5958"/>
              <a:lumOff val="34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u="none" strike="noStrike" kern="1200" cap="none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rPr>
            <a:t>Bước 3: Tạo dự án (project), đưa tư liệu đã chuẩn bị vào</a:t>
          </a:r>
          <a:endParaRPr lang="en-US" sz="1800" kern="1200"/>
        </a:p>
      </dsp:txBody>
      <dsp:txXfrm>
        <a:off x="631779" y="2113830"/>
        <a:ext cx="3164689" cy="484308"/>
      </dsp:txXfrm>
    </dsp:sp>
    <dsp:sp modelId="{F4ABEF5E-0FF7-4A2F-8BAE-4069BE0A185A}">
      <dsp:nvSpPr>
        <dsp:cNvPr id="0" name=""/>
        <dsp:cNvSpPr/>
      </dsp:nvSpPr>
      <dsp:spPr>
        <a:xfrm>
          <a:off x="309019" y="719793"/>
          <a:ext cx="307692" cy="23152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5206"/>
              </a:lnTo>
              <a:lnTo>
                <a:pt x="307692" y="2315206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999E67-2194-4AA0-9627-F4A2B356F70E}">
      <dsp:nvSpPr>
        <dsp:cNvPr id="0" name=""/>
        <dsp:cNvSpPr/>
      </dsp:nvSpPr>
      <dsp:spPr>
        <a:xfrm>
          <a:off x="616712" y="2777779"/>
          <a:ext cx="3194823" cy="514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324513"/>
              <a:satOff val="-5958"/>
              <a:lumOff val="34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u="none" strike="noStrike" kern="1200" cap="none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rPr>
            <a:t>Bước 4: Chỉnh sửa video</a:t>
          </a:r>
          <a:endParaRPr lang="en-US" sz="1800" kern="1200"/>
        </a:p>
      </dsp:txBody>
      <dsp:txXfrm>
        <a:off x="631779" y="2792846"/>
        <a:ext cx="3164689" cy="484308"/>
      </dsp:txXfrm>
    </dsp:sp>
    <dsp:sp modelId="{6F5E4F6A-F913-42FC-9EF4-175A8F598691}">
      <dsp:nvSpPr>
        <dsp:cNvPr id="0" name=""/>
        <dsp:cNvSpPr/>
      </dsp:nvSpPr>
      <dsp:spPr>
        <a:xfrm>
          <a:off x="309019" y="719793"/>
          <a:ext cx="307692" cy="2994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4221"/>
              </a:lnTo>
              <a:lnTo>
                <a:pt x="307692" y="2994221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EA3018-204D-4110-B589-7BC19BC4A991}">
      <dsp:nvSpPr>
        <dsp:cNvPr id="0" name=""/>
        <dsp:cNvSpPr/>
      </dsp:nvSpPr>
      <dsp:spPr>
        <a:xfrm>
          <a:off x="616712" y="3456794"/>
          <a:ext cx="3194823" cy="514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162256"/>
              <a:satOff val="-2979"/>
              <a:lumOff val="17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u="none" strike="noStrike" kern="1200" cap="none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rPr>
            <a:t>Bước 5: Lưu trữ và xuất bản video </a:t>
          </a:r>
          <a:endParaRPr lang="en-US" sz="1800" kern="1200"/>
        </a:p>
      </dsp:txBody>
      <dsp:txXfrm>
        <a:off x="631779" y="3471861"/>
        <a:ext cx="3164689" cy="4843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F2B6B-C9C9-491A-843B-04D5976A309C}">
      <dsp:nvSpPr>
        <dsp:cNvPr id="0" name=""/>
        <dsp:cNvSpPr/>
      </dsp:nvSpPr>
      <dsp:spPr>
        <a:xfrm>
          <a:off x="218001" y="210"/>
          <a:ext cx="2501701" cy="607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a. Giao diện bắt đầu</a:t>
          </a:r>
          <a:endParaRPr lang="en-US" sz="2100" b="1" kern="1200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sp:txBody>
      <dsp:txXfrm>
        <a:off x="235785" y="17994"/>
        <a:ext cx="2466133" cy="571626"/>
      </dsp:txXfrm>
    </dsp:sp>
    <dsp:sp modelId="{E9D3E069-6E08-4EB4-A129-21CE1245A155}">
      <dsp:nvSpPr>
        <dsp:cNvPr id="0" name=""/>
        <dsp:cNvSpPr/>
      </dsp:nvSpPr>
      <dsp:spPr>
        <a:xfrm>
          <a:off x="468171" y="607404"/>
          <a:ext cx="391016" cy="608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8990"/>
              </a:lnTo>
              <a:lnTo>
                <a:pt x="391016" y="6089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529941-FEB8-4862-9654-12DE71266338}">
      <dsp:nvSpPr>
        <dsp:cNvPr id="0" name=""/>
        <dsp:cNvSpPr/>
      </dsp:nvSpPr>
      <dsp:spPr>
        <a:xfrm>
          <a:off x="859188" y="802427"/>
          <a:ext cx="2242374" cy="827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1. Các mẫu video trực tuyến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883437" y="826676"/>
        <a:ext cx="2193876" cy="779437"/>
      </dsp:txXfrm>
    </dsp:sp>
    <dsp:sp modelId="{E13778C0-0CD5-4094-975C-934121D341D1}">
      <dsp:nvSpPr>
        <dsp:cNvPr id="0" name=""/>
        <dsp:cNvSpPr/>
      </dsp:nvSpPr>
      <dsp:spPr>
        <a:xfrm>
          <a:off x="468171" y="607404"/>
          <a:ext cx="363745" cy="1555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5318"/>
              </a:lnTo>
              <a:lnTo>
                <a:pt x="363745" y="15553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A6092-A8AC-43C8-8BD4-264FA17C7BAD}">
      <dsp:nvSpPr>
        <dsp:cNvPr id="0" name=""/>
        <dsp:cNvSpPr/>
      </dsp:nvSpPr>
      <dsp:spPr>
        <a:xfrm>
          <a:off x="831917" y="1799768"/>
          <a:ext cx="2242374" cy="725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2. Bảng chọn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853178" y="1821029"/>
        <a:ext cx="2199852" cy="683387"/>
      </dsp:txXfrm>
    </dsp:sp>
    <dsp:sp modelId="{BB1994EA-3BFC-4C5B-82B2-49CFA6DD6FA3}">
      <dsp:nvSpPr>
        <dsp:cNvPr id="0" name=""/>
        <dsp:cNvSpPr/>
      </dsp:nvSpPr>
      <dsp:spPr>
        <a:xfrm>
          <a:off x="468171" y="607404"/>
          <a:ext cx="363745" cy="2462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2705"/>
              </a:lnTo>
              <a:lnTo>
                <a:pt x="363745" y="24627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639DA4-FB60-45D1-90E2-5168C234A2D8}">
      <dsp:nvSpPr>
        <dsp:cNvPr id="0" name=""/>
        <dsp:cNvSpPr/>
      </dsp:nvSpPr>
      <dsp:spPr>
        <a:xfrm>
          <a:off x="831917" y="2707154"/>
          <a:ext cx="2242374" cy="725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3. Thanh công cụ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853178" y="2728415"/>
        <a:ext cx="2199852" cy="6833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F2B6B-C9C9-491A-843B-04D5976A309C}">
      <dsp:nvSpPr>
        <dsp:cNvPr id="0" name=""/>
        <dsp:cNvSpPr/>
      </dsp:nvSpPr>
      <dsp:spPr>
        <a:xfrm>
          <a:off x="0" y="23654"/>
          <a:ext cx="3375944" cy="3356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b. Giao diện chỉnh sửa video</a:t>
          </a:r>
          <a:endParaRPr lang="en-US" sz="2000" b="1" kern="1200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sp:txBody>
      <dsp:txXfrm>
        <a:off x="9832" y="33486"/>
        <a:ext cx="3356280" cy="316017"/>
      </dsp:txXfrm>
    </dsp:sp>
    <dsp:sp modelId="{E9D3E069-6E08-4EB4-A129-21CE1245A155}">
      <dsp:nvSpPr>
        <dsp:cNvPr id="0" name=""/>
        <dsp:cNvSpPr/>
      </dsp:nvSpPr>
      <dsp:spPr>
        <a:xfrm>
          <a:off x="337594" y="359335"/>
          <a:ext cx="355645" cy="2676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675"/>
              </a:lnTo>
              <a:lnTo>
                <a:pt x="355645" y="2676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529941-FEB8-4862-9654-12DE71266338}">
      <dsp:nvSpPr>
        <dsp:cNvPr id="0" name=""/>
        <dsp:cNvSpPr/>
      </dsp:nvSpPr>
      <dsp:spPr>
        <a:xfrm>
          <a:off x="693239" y="485329"/>
          <a:ext cx="2444178" cy="283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1. Thanh bảng chọn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01538" y="493628"/>
        <a:ext cx="2427580" cy="266764"/>
      </dsp:txXfrm>
    </dsp:sp>
    <dsp:sp modelId="{E13778C0-0CD5-4094-975C-934121D341D1}">
      <dsp:nvSpPr>
        <dsp:cNvPr id="0" name=""/>
        <dsp:cNvSpPr/>
      </dsp:nvSpPr>
      <dsp:spPr>
        <a:xfrm>
          <a:off x="337594" y="359335"/>
          <a:ext cx="338026" cy="692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2756"/>
              </a:lnTo>
              <a:lnTo>
                <a:pt x="338026" y="6927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A6092-A8AC-43C8-8BD4-264FA17C7BAD}">
      <dsp:nvSpPr>
        <dsp:cNvPr id="0" name=""/>
        <dsp:cNvSpPr/>
      </dsp:nvSpPr>
      <dsp:spPr>
        <a:xfrm>
          <a:off x="675621" y="878136"/>
          <a:ext cx="2729816" cy="347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2. Thanh công cụ điều hướng</a:t>
          </a:r>
          <a:endParaRPr lang="en-US" sz="16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685811" y="888326"/>
        <a:ext cx="2709436" cy="327531"/>
      </dsp:txXfrm>
    </dsp:sp>
    <dsp:sp modelId="{BB1994EA-3BFC-4C5B-82B2-49CFA6DD6FA3}">
      <dsp:nvSpPr>
        <dsp:cNvPr id="0" name=""/>
        <dsp:cNvSpPr/>
      </dsp:nvSpPr>
      <dsp:spPr>
        <a:xfrm>
          <a:off x="337594" y="359335"/>
          <a:ext cx="338026" cy="1194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4071"/>
              </a:lnTo>
              <a:lnTo>
                <a:pt x="338026" y="11940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639DA4-FB60-45D1-90E2-5168C234A2D8}">
      <dsp:nvSpPr>
        <dsp:cNvPr id="0" name=""/>
        <dsp:cNvSpPr/>
      </dsp:nvSpPr>
      <dsp:spPr>
        <a:xfrm>
          <a:off x="675621" y="1343291"/>
          <a:ext cx="2684525" cy="420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3. Thanh công cụ tiện ích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687929" y="1355599"/>
        <a:ext cx="2659909" cy="395616"/>
      </dsp:txXfrm>
    </dsp:sp>
    <dsp:sp modelId="{5D4A39A6-38B7-4832-8738-668B9B047B9B}">
      <dsp:nvSpPr>
        <dsp:cNvPr id="0" name=""/>
        <dsp:cNvSpPr/>
      </dsp:nvSpPr>
      <dsp:spPr>
        <a:xfrm>
          <a:off x="337594" y="359335"/>
          <a:ext cx="338026" cy="16631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111"/>
              </a:lnTo>
              <a:lnTo>
                <a:pt x="338026" y="16631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05629-6C9F-4086-B988-25F42B7B5C86}">
      <dsp:nvSpPr>
        <dsp:cNvPr id="0" name=""/>
        <dsp:cNvSpPr/>
      </dsp:nvSpPr>
      <dsp:spPr>
        <a:xfrm>
          <a:off x="675621" y="1880766"/>
          <a:ext cx="2444178" cy="283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4. Vùng thiết đặt cảnh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683920" y="1889065"/>
        <a:ext cx="2427580" cy="266764"/>
      </dsp:txXfrm>
    </dsp:sp>
    <dsp:sp modelId="{05676768-C563-40A7-AD46-48BAB1648C33}">
      <dsp:nvSpPr>
        <dsp:cNvPr id="0" name=""/>
        <dsp:cNvSpPr/>
      </dsp:nvSpPr>
      <dsp:spPr>
        <a:xfrm>
          <a:off x="337594" y="359335"/>
          <a:ext cx="338026" cy="21092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9249"/>
              </a:lnTo>
              <a:lnTo>
                <a:pt x="338026" y="21092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E98BE-B09F-4FEA-99D9-608368DD7AC2}">
      <dsp:nvSpPr>
        <dsp:cNvPr id="0" name=""/>
        <dsp:cNvSpPr/>
      </dsp:nvSpPr>
      <dsp:spPr>
        <a:xfrm>
          <a:off x="675621" y="2281371"/>
          <a:ext cx="2444178" cy="3744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5. Khung Canvas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686588" y="2292338"/>
        <a:ext cx="2422244" cy="352493"/>
      </dsp:txXfrm>
    </dsp:sp>
    <dsp:sp modelId="{BA3E92BD-BB49-4BD2-A5CB-7906268D2318}">
      <dsp:nvSpPr>
        <dsp:cNvPr id="0" name=""/>
        <dsp:cNvSpPr/>
      </dsp:nvSpPr>
      <dsp:spPr>
        <a:xfrm>
          <a:off x="337594" y="359335"/>
          <a:ext cx="338026" cy="2603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403"/>
              </a:lnTo>
              <a:lnTo>
                <a:pt x="338026" y="26034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496D3B-36C9-4900-BE79-22B20954F42E}">
      <dsp:nvSpPr>
        <dsp:cNvPr id="0" name=""/>
        <dsp:cNvSpPr/>
      </dsp:nvSpPr>
      <dsp:spPr>
        <a:xfrm>
          <a:off x="675621" y="2773042"/>
          <a:ext cx="2444178" cy="379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6. Thanh đối tượng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686733" y="2784154"/>
        <a:ext cx="2421954" cy="357169"/>
      </dsp:txXfrm>
    </dsp:sp>
    <dsp:sp modelId="{DDC0BA9E-A7E7-4EC1-AB12-41F56F493D6F}">
      <dsp:nvSpPr>
        <dsp:cNvPr id="0" name=""/>
        <dsp:cNvSpPr/>
      </dsp:nvSpPr>
      <dsp:spPr>
        <a:xfrm>
          <a:off x="337594" y="359335"/>
          <a:ext cx="338026" cy="3101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1281"/>
              </a:lnTo>
              <a:lnTo>
                <a:pt x="338026" y="31012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A4996-9CCD-4DA2-A435-CC5AB1D9334C}">
      <dsp:nvSpPr>
        <dsp:cNvPr id="0" name=""/>
        <dsp:cNvSpPr/>
      </dsp:nvSpPr>
      <dsp:spPr>
        <a:xfrm>
          <a:off x="675621" y="3269679"/>
          <a:ext cx="2444178" cy="381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7. Khung Timeline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686806" y="3280864"/>
        <a:ext cx="2421808" cy="3595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F2B6B-C9C9-491A-843B-04D5976A309C}">
      <dsp:nvSpPr>
        <dsp:cNvPr id="0" name=""/>
        <dsp:cNvSpPr/>
      </dsp:nvSpPr>
      <dsp:spPr>
        <a:xfrm>
          <a:off x="0" y="0"/>
          <a:ext cx="3008919" cy="7303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Bước 1: Gợi ý cho ý tưởng chủ đề video</a:t>
          </a:r>
          <a:endParaRPr lang="en-US" sz="2300" b="1" kern="1200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sp:txBody>
      <dsp:txXfrm>
        <a:off x="21390" y="21390"/>
        <a:ext cx="2966139" cy="687522"/>
      </dsp:txXfrm>
    </dsp:sp>
    <dsp:sp modelId="{E9D3E069-6E08-4EB4-A129-21CE1245A155}">
      <dsp:nvSpPr>
        <dsp:cNvPr id="0" name=""/>
        <dsp:cNvSpPr/>
      </dsp:nvSpPr>
      <dsp:spPr>
        <a:xfrm>
          <a:off x="300891" y="730302"/>
          <a:ext cx="387228" cy="731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1925"/>
              </a:lnTo>
              <a:lnTo>
                <a:pt x="387228" y="7319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529941-FEB8-4862-9654-12DE71266338}">
      <dsp:nvSpPr>
        <dsp:cNvPr id="0" name=""/>
        <dsp:cNvSpPr/>
      </dsp:nvSpPr>
      <dsp:spPr>
        <a:xfrm>
          <a:off x="688120" y="964327"/>
          <a:ext cx="2697013" cy="9957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Chủ đề: Giới thiệu cách tạo logo bằng phần mềm Gimp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17286" y="993493"/>
        <a:ext cx="2638681" cy="937467"/>
      </dsp:txXfrm>
    </dsp:sp>
    <dsp:sp modelId="{E13778C0-0CD5-4094-975C-934121D341D1}">
      <dsp:nvSpPr>
        <dsp:cNvPr id="0" name=""/>
        <dsp:cNvSpPr/>
      </dsp:nvSpPr>
      <dsp:spPr>
        <a:xfrm>
          <a:off x="300891" y="730302"/>
          <a:ext cx="354428" cy="2068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8394"/>
              </a:lnTo>
              <a:lnTo>
                <a:pt x="354428" y="20683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A6092-A8AC-43C8-8BD4-264FA17C7BAD}">
      <dsp:nvSpPr>
        <dsp:cNvPr id="0" name=""/>
        <dsp:cNvSpPr/>
      </dsp:nvSpPr>
      <dsp:spPr>
        <a:xfrm>
          <a:off x="655319" y="2163879"/>
          <a:ext cx="2697013" cy="1269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Kịch bản: Hình ảnh các bước tạo logo trên phần mềm Gimp thời lượng 30 giây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692505" y="2201065"/>
        <a:ext cx="2622641" cy="11952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F2B6B-C9C9-491A-843B-04D5976A309C}">
      <dsp:nvSpPr>
        <dsp:cNvPr id="0" name=""/>
        <dsp:cNvSpPr/>
      </dsp:nvSpPr>
      <dsp:spPr>
        <a:xfrm>
          <a:off x="0" y="102072"/>
          <a:ext cx="3784298" cy="4243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Bước 2: chuẩn bị tư liệu cho video</a:t>
          </a:r>
          <a:endParaRPr lang="en-US" sz="1800" b="1" kern="1200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sp:txBody>
      <dsp:txXfrm>
        <a:off x="12429" y="114501"/>
        <a:ext cx="3759440" cy="399498"/>
      </dsp:txXfrm>
    </dsp:sp>
    <dsp:sp modelId="{E9D3E069-6E08-4EB4-A129-21CE1245A155}">
      <dsp:nvSpPr>
        <dsp:cNvPr id="0" name=""/>
        <dsp:cNvSpPr/>
      </dsp:nvSpPr>
      <dsp:spPr>
        <a:xfrm>
          <a:off x="378429" y="526428"/>
          <a:ext cx="408879" cy="871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1440"/>
              </a:lnTo>
              <a:lnTo>
                <a:pt x="408879" y="8714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529941-FEB8-4862-9654-12DE71266338}">
      <dsp:nvSpPr>
        <dsp:cNvPr id="0" name=""/>
        <dsp:cNvSpPr/>
      </dsp:nvSpPr>
      <dsp:spPr>
        <a:xfrm>
          <a:off x="787309" y="727482"/>
          <a:ext cx="2919316" cy="1340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Chụp ảnh màn hình các bước tạo logo: Mở Gimp, sử dụng công cụ vẽ logo; thực hiện vẽ logo; xuất bản hình ảnh.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826579" y="766752"/>
        <a:ext cx="2840776" cy="1262233"/>
      </dsp:txXfrm>
    </dsp:sp>
    <dsp:sp modelId="{E13778C0-0CD5-4094-975C-934121D341D1}">
      <dsp:nvSpPr>
        <dsp:cNvPr id="0" name=""/>
        <dsp:cNvSpPr/>
      </dsp:nvSpPr>
      <dsp:spPr>
        <a:xfrm>
          <a:off x="378429" y="526428"/>
          <a:ext cx="380765" cy="226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0599"/>
              </a:lnTo>
              <a:lnTo>
                <a:pt x="380765" y="22605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A6092-A8AC-43C8-8BD4-264FA17C7BAD}">
      <dsp:nvSpPr>
        <dsp:cNvPr id="0" name=""/>
        <dsp:cNvSpPr/>
      </dsp:nvSpPr>
      <dsp:spPr>
        <a:xfrm>
          <a:off x="759194" y="2242901"/>
          <a:ext cx="2988572" cy="1088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Tệp tin nhạc nền (tải từ internet hoặc có sẵn trên máy)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91068" y="2274775"/>
        <a:ext cx="2924824" cy="10245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F2B6B-C9C9-491A-843B-04D5976A309C}">
      <dsp:nvSpPr>
        <dsp:cNvPr id="0" name=""/>
        <dsp:cNvSpPr/>
      </dsp:nvSpPr>
      <dsp:spPr>
        <a:xfrm>
          <a:off x="0" y="0"/>
          <a:ext cx="3756232" cy="4212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Bước 3: Tạo dự án mới, đưa dữ liệu vào</a:t>
          </a:r>
          <a:endParaRPr lang="en-US" sz="1600" b="1" kern="1200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sp:txBody>
      <dsp:txXfrm>
        <a:off x="12337" y="12337"/>
        <a:ext cx="3731558" cy="396535"/>
      </dsp:txXfrm>
    </dsp:sp>
    <dsp:sp modelId="{E9D3E069-6E08-4EB4-A129-21CE1245A155}">
      <dsp:nvSpPr>
        <dsp:cNvPr id="0" name=""/>
        <dsp:cNvSpPr/>
      </dsp:nvSpPr>
      <dsp:spPr>
        <a:xfrm>
          <a:off x="375623" y="421209"/>
          <a:ext cx="419897" cy="568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8366"/>
              </a:lnTo>
              <a:lnTo>
                <a:pt x="419897" y="568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529941-FEB8-4862-9654-12DE71266338}">
      <dsp:nvSpPr>
        <dsp:cNvPr id="0" name=""/>
        <dsp:cNvSpPr/>
      </dsp:nvSpPr>
      <dsp:spPr>
        <a:xfrm>
          <a:off x="795520" y="620191"/>
          <a:ext cx="2897664" cy="738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Khởi động Animiz</a:t>
          </a:r>
          <a:r>
            <a:rPr lang="en-US" sz="1800" kern="1200" smtClean="0">
              <a:sym typeface="Wingdings" panose="05000000000000000000" pitchFamily="2" charset="2"/>
            </a:rPr>
            <a:t></a:t>
          </a:r>
          <a:r>
            <a:rPr lang="en-US" sz="1800" kern="1200" smtClean="0"/>
            <a:t> New Empty Project: Tạo dự án mới.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817158" y="641829"/>
        <a:ext cx="2854388" cy="695491"/>
      </dsp:txXfrm>
    </dsp:sp>
    <dsp:sp modelId="{E13778C0-0CD5-4094-975C-934121D341D1}">
      <dsp:nvSpPr>
        <dsp:cNvPr id="0" name=""/>
        <dsp:cNvSpPr/>
      </dsp:nvSpPr>
      <dsp:spPr>
        <a:xfrm>
          <a:off x="375623" y="421209"/>
          <a:ext cx="391991" cy="1450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0491"/>
              </a:lnTo>
              <a:lnTo>
                <a:pt x="391991" y="14504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A6092-A8AC-43C8-8BD4-264FA17C7BAD}">
      <dsp:nvSpPr>
        <dsp:cNvPr id="0" name=""/>
        <dsp:cNvSpPr/>
      </dsp:nvSpPr>
      <dsp:spPr>
        <a:xfrm>
          <a:off x="767614" y="1532308"/>
          <a:ext cx="2966407" cy="678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Đặt thời gian ở Timeline 30 giây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87495" y="1552189"/>
        <a:ext cx="2926645" cy="639023"/>
      </dsp:txXfrm>
    </dsp:sp>
    <dsp:sp modelId="{E0D199A1-2697-4396-A1E2-098D6EBF6751}">
      <dsp:nvSpPr>
        <dsp:cNvPr id="0" name=""/>
        <dsp:cNvSpPr/>
      </dsp:nvSpPr>
      <dsp:spPr>
        <a:xfrm>
          <a:off x="375623" y="421209"/>
          <a:ext cx="391991" cy="25334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3457"/>
              </a:lnTo>
              <a:lnTo>
                <a:pt x="391991" y="25334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9EA55F-E581-4256-8954-52C09C5E3BAB}">
      <dsp:nvSpPr>
        <dsp:cNvPr id="0" name=""/>
        <dsp:cNvSpPr/>
      </dsp:nvSpPr>
      <dsp:spPr>
        <a:xfrm>
          <a:off x="767614" y="2396795"/>
          <a:ext cx="2849518" cy="1115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Chọn Image </a:t>
          </a:r>
          <a:r>
            <a:rPr lang="en-US" sz="1800" kern="1200" smtClean="0">
              <a:sym typeface="Wingdings" panose="05000000000000000000" pitchFamily="2" charset="2"/>
            </a:rPr>
            <a:t></a:t>
          </a:r>
          <a:r>
            <a:rPr lang="en-US" sz="1800" kern="1200" smtClean="0"/>
            <a:t> Add local image </a:t>
          </a:r>
          <a:r>
            <a:rPr lang="en-US" sz="1800" kern="1200" smtClean="0">
              <a:sym typeface="Wingdings" panose="05000000000000000000" pitchFamily="2" charset="2"/>
            </a:rPr>
            <a:t></a:t>
          </a:r>
          <a:r>
            <a:rPr lang="en-US" sz="1800" kern="1200" smtClean="0"/>
            <a:t> Tìm đường dẫn đến hình ảnh vừa chuẩn bị ở bước 2 </a:t>
          </a:r>
          <a:r>
            <a:rPr lang="en-US" sz="1800" kern="1200" smtClean="0">
              <a:sym typeface="Wingdings" panose="05000000000000000000" pitchFamily="2" charset="2"/>
            </a:rPr>
            <a:t></a:t>
          </a:r>
          <a:r>
            <a:rPr lang="en-US" sz="1800" kern="1200" smtClean="0"/>
            <a:t> Open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800293" y="2429474"/>
        <a:ext cx="2784160" cy="10503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F2B6B-C9C9-491A-843B-04D5976A309C}">
      <dsp:nvSpPr>
        <dsp:cNvPr id="0" name=""/>
        <dsp:cNvSpPr/>
      </dsp:nvSpPr>
      <dsp:spPr>
        <a:xfrm>
          <a:off x="0" y="274646"/>
          <a:ext cx="3339912" cy="374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Bước 4: Chỉnh sửa video</a:t>
          </a:r>
          <a:endParaRPr lang="en-US" sz="1600" b="1" kern="1200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sp:txBody>
      <dsp:txXfrm>
        <a:off x="10969" y="285615"/>
        <a:ext cx="3317974" cy="352586"/>
      </dsp:txXfrm>
    </dsp:sp>
    <dsp:sp modelId="{E9D3E069-6E08-4EB4-A129-21CE1245A155}">
      <dsp:nvSpPr>
        <dsp:cNvPr id="0" name=""/>
        <dsp:cNvSpPr/>
      </dsp:nvSpPr>
      <dsp:spPr>
        <a:xfrm>
          <a:off x="333991" y="649171"/>
          <a:ext cx="358996" cy="809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767"/>
              </a:lnTo>
              <a:lnTo>
                <a:pt x="358996" y="8097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529941-FEB8-4862-9654-12DE71266338}">
      <dsp:nvSpPr>
        <dsp:cNvPr id="0" name=""/>
        <dsp:cNvSpPr/>
      </dsp:nvSpPr>
      <dsp:spPr>
        <a:xfrm>
          <a:off x="692987" y="826616"/>
          <a:ext cx="3026232" cy="12646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Thực hiện đặt thứ tự xuất hiện ảnh trên khung timeline theo từng bước tạo logo và thời gian xuất hiện hình ảnh phù hợp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30027" y="863656"/>
        <a:ext cx="2952152" cy="1190566"/>
      </dsp:txXfrm>
    </dsp:sp>
    <dsp:sp modelId="{E0D199A1-2697-4396-A1E2-098D6EBF6751}">
      <dsp:nvSpPr>
        <dsp:cNvPr id="0" name=""/>
        <dsp:cNvSpPr/>
      </dsp:nvSpPr>
      <dsp:spPr>
        <a:xfrm>
          <a:off x="333991" y="649171"/>
          <a:ext cx="144293" cy="2368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8254"/>
              </a:lnTo>
              <a:lnTo>
                <a:pt x="144293" y="23682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9EA55F-E581-4256-8954-52C09C5E3BAB}">
      <dsp:nvSpPr>
        <dsp:cNvPr id="0" name=""/>
        <dsp:cNvSpPr/>
      </dsp:nvSpPr>
      <dsp:spPr>
        <a:xfrm>
          <a:off x="478284" y="2521386"/>
          <a:ext cx="3120601" cy="9920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Đưa âm thanh vào: Chọn Sound </a:t>
          </a:r>
          <a:r>
            <a:rPr lang="en-US" sz="1800" kern="1200" smtClean="0">
              <a:sym typeface="Wingdings" panose="05000000000000000000" pitchFamily="2" charset="2"/>
            </a:rPr>
            <a:t></a:t>
          </a:r>
          <a:r>
            <a:rPr lang="en-US" sz="1800" kern="1200" smtClean="0"/>
            <a:t> Add sound </a:t>
          </a:r>
          <a:r>
            <a:rPr lang="en-US" sz="1800" kern="1200" smtClean="0">
              <a:sym typeface="Wingdings" panose="05000000000000000000" pitchFamily="2" charset="2"/>
            </a:rPr>
            <a:t></a:t>
          </a:r>
          <a:r>
            <a:rPr lang="en-US" sz="1800" kern="1200" smtClean="0"/>
            <a:t> Tìm đường dẫn đến tệp âm thanh </a:t>
          </a:r>
          <a:r>
            <a:rPr lang="en-US" sz="1800" kern="1200" smtClean="0">
              <a:sym typeface="Wingdings" panose="05000000000000000000" pitchFamily="2" charset="2"/>
            </a:rPr>
            <a:t></a:t>
          </a:r>
          <a:r>
            <a:rPr lang="en-US" sz="1800" kern="1200" smtClean="0"/>
            <a:t> Open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507341" y="2550443"/>
        <a:ext cx="3062487" cy="93396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F2B6B-C9C9-491A-843B-04D5976A309C}">
      <dsp:nvSpPr>
        <dsp:cNvPr id="0" name=""/>
        <dsp:cNvSpPr/>
      </dsp:nvSpPr>
      <dsp:spPr>
        <a:xfrm>
          <a:off x="0" y="364436"/>
          <a:ext cx="3645580" cy="3698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Bước </a:t>
          </a:r>
          <a:r>
            <a:rPr lang="en-US" sz="1600" b="1" kern="120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rPr>
            <a:t>5: Xem video và xuất bản dự án</a:t>
          </a:r>
          <a:endParaRPr lang="en-US" sz="1600" b="1" kern="1200">
            <a:latin typeface="Times New Roman" panose="02020603050405020304" pitchFamily="18" charset="0"/>
            <a:ea typeface="Roboto" panose="02000000000000000000" pitchFamily="2" charset="0"/>
            <a:cs typeface="Times New Roman" panose="02020603050405020304" pitchFamily="18" charset="0"/>
          </a:endParaRPr>
        </a:p>
      </dsp:txBody>
      <dsp:txXfrm>
        <a:off x="10831" y="375267"/>
        <a:ext cx="3623918" cy="348141"/>
      </dsp:txXfrm>
    </dsp:sp>
    <dsp:sp modelId="{E9D3E069-6E08-4EB4-A129-21CE1245A155}">
      <dsp:nvSpPr>
        <dsp:cNvPr id="0" name=""/>
        <dsp:cNvSpPr/>
      </dsp:nvSpPr>
      <dsp:spPr>
        <a:xfrm>
          <a:off x="364558" y="734240"/>
          <a:ext cx="391676" cy="507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124"/>
              </a:lnTo>
              <a:lnTo>
                <a:pt x="391676" y="5071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529941-FEB8-4862-9654-12DE71266338}">
      <dsp:nvSpPr>
        <dsp:cNvPr id="0" name=""/>
        <dsp:cNvSpPr/>
      </dsp:nvSpPr>
      <dsp:spPr>
        <a:xfrm>
          <a:off x="756234" y="909447"/>
          <a:ext cx="2988086" cy="6638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Xem video đang biên tập: Kích nút Play hoặc Preview</a:t>
          </a:r>
          <a:endParaRPr lang="en-US" sz="18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75677" y="928890"/>
        <a:ext cx="2949200" cy="624948"/>
      </dsp:txXfrm>
    </dsp:sp>
    <dsp:sp modelId="{2D424504-9E12-4D1D-A8F6-E6CC5F78D10F}">
      <dsp:nvSpPr>
        <dsp:cNvPr id="0" name=""/>
        <dsp:cNvSpPr/>
      </dsp:nvSpPr>
      <dsp:spPr>
        <a:xfrm>
          <a:off x="364558" y="734240"/>
          <a:ext cx="367176" cy="1702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2350"/>
              </a:lnTo>
              <a:lnTo>
                <a:pt x="367176" y="17023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377F94-83F2-4DE8-8339-682819D4A928}">
      <dsp:nvSpPr>
        <dsp:cNvPr id="0" name=""/>
        <dsp:cNvSpPr/>
      </dsp:nvSpPr>
      <dsp:spPr>
        <a:xfrm>
          <a:off x="731734" y="1725475"/>
          <a:ext cx="3054616" cy="1422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Xuất bản video: Nhấn Publish: Chọn video </a:t>
          </a:r>
          <a:r>
            <a:rPr lang="en-US" sz="1700" kern="1200" smtClean="0">
              <a:sym typeface="Wingdings" panose="05000000000000000000" pitchFamily="2" charset="2"/>
            </a:rPr>
            <a:t></a:t>
          </a:r>
          <a:r>
            <a:rPr lang="en-US" sz="1700" kern="1200" smtClean="0"/>
            <a:t> Tiếp </a:t>
          </a:r>
          <a:r>
            <a:rPr lang="en-US" sz="1700" kern="1200" smtClean="0">
              <a:sym typeface="Wingdings" panose="05000000000000000000" pitchFamily="2" charset="2"/>
            </a:rPr>
            <a:t></a:t>
          </a:r>
          <a:r>
            <a:rPr lang="en-US" sz="1700" kern="1200" smtClean="0"/>
            <a:t> Chọn ổ đĩa, thư mục chứa video </a:t>
          </a:r>
          <a:r>
            <a:rPr lang="en-US" sz="1700" kern="1200" smtClean="0">
              <a:sym typeface="Wingdings" panose="05000000000000000000" pitchFamily="2" charset="2"/>
            </a:rPr>
            <a:t></a:t>
          </a:r>
          <a:r>
            <a:rPr lang="en-US" sz="1700" kern="1200" smtClean="0"/>
            <a:t> chọn định dang xuất bản.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Ví dụ: *.mp4 </a:t>
          </a:r>
          <a:r>
            <a:rPr lang="en-US" sz="1700" kern="1200" smtClean="0">
              <a:sym typeface="Wingdings" panose="05000000000000000000" pitchFamily="2" charset="2"/>
            </a:rPr>
            <a:t></a:t>
          </a:r>
          <a:r>
            <a:rPr lang="en-US" sz="1700" kern="1200" smtClean="0"/>
            <a:t> Publish</a:t>
          </a:r>
          <a:endParaRPr lang="en-US" sz="1700" kern="1200"/>
        </a:p>
      </dsp:txBody>
      <dsp:txXfrm>
        <a:off x="773390" y="1767131"/>
        <a:ext cx="2971304" cy="1338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147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90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161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09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822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640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543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149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446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67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71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9132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680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44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59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67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Bước 1: Gợi ý cho ý tưởng, chủ đề và kịch bản video</a:t>
            </a:r>
          </a:p>
          <a:p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Bước 2: Chuẩn bị tư liệu cho video. Bao gồm các đối tượng: video, âm thanh, hình ảnh được đưa vào video</a:t>
            </a:r>
          </a:p>
          <a:p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Bước 3: Tạo dự án (project), đưa tư liệu đã chuẩn bị vào dự án</a:t>
            </a:r>
          </a:p>
          <a:p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Bước 4: Chỉnh sửa video: Cắt ghép những đoạn video, hình ảnh, âm thanh cho phù hợp với ý tưởng đã xây dựng ở bước , thêm hiệu ứng, tiêu đề, phụ đề, lời thuyết minh ..</a:t>
            </a:r>
          </a:p>
          <a:p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Bước 5: Lưu trữ và xuất bản video ra các định dạng có thể xem trên Internet, hay phần mềm xem video thông dụng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136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543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75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680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153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7/16/2023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509180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7/16/2023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04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7/16/2023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6506132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7/16/2023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692258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7/16/2023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124649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7/16/2023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922730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1101375" y="1311550"/>
            <a:ext cx="36819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▸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5004949" y="1311550"/>
            <a:ext cx="36819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▸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28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43" name="Google Shape;43;p6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44" name="Google Shape;44;p6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6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6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1101375" y="1311550"/>
            <a:ext cx="36819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▸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5004949" y="1311550"/>
            <a:ext cx="36819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▸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95" name="Google Shape;95;p11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1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7/16/2023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246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7/16/2023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80107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7/16/2023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37749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7/16/2023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485598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7/16/2023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014809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7/16/2023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00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microsoft.com/office/2007/relationships/hdphoto" Target="../media/hdphoto2.wdp"/><Relationship Id="rId4" Type="http://schemas.openxmlformats.org/officeDocument/2006/relationships/diagramLayout" Target="../diagrams/layout8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hdphoto" Target="../media/hdphoto2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microsoft.com/office/2007/relationships/hdphoto" Target="../media/hdphoto2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microsoft.com/office/2007/relationships/hdphoto" Target="../media/hdphoto2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729491" y="2185821"/>
            <a:ext cx="5805421" cy="16318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" sz="4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" sz="4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" sz="4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" sz="2800" b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BÀI </a:t>
            </a:r>
            <a:r>
              <a:rPr lang="en" sz="2800" b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r>
              <a:rPr lang="en" sz="4400" b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/>
            </a:r>
            <a:br>
              <a:rPr lang="en" sz="4400" b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en" sz="2400" b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GIỚI THIỆU PHẦN MỀM LÀM VIDEO</a:t>
            </a:r>
            <a:endParaRPr sz="2400" b="1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23;p15">
            <a:extLst>
              <a:ext uri="{FF2B5EF4-FFF2-40B4-BE49-F238E27FC236}">
                <a16:creationId xmlns:a16="http://schemas.microsoft.com/office/drawing/2014/main" id="{0A7D648B-A100-C416-C49F-AF7C3131D017}"/>
              </a:ext>
            </a:extLst>
          </p:cNvPr>
          <p:cNvSpPr txBox="1">
            <a:spLocks/>
          </p:cNvSpPr>
          <p:nvPr/>
        </p:nvSpPr>
        <p:spPr>
          <a:xfrm>
            <a:off x="-539827" y="127831"/>
            <a:ext cx="6392334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n-US" sz="2000" b="1">
                <a:solidFill>
                  <a:srgbClr val="FF87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CHỦ ĐỀ </a:t>
            </a:r>
            <a:r>
              <a:rPr lang="en-US" sz="2000" b="1" smtClean="0">
                <a:solidFill>
                  <a:srgbClr val="FF87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" name="Rectangle 1"/>
          <p:cNvSpPr/>
          <p:nvPr/>
        </p:nvSpPr>
        <p:spPr>
          <a:xfrm>
            <a:off x="49530" y="1075973"/>
            <a:ext cx="5303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720340" algn="ctr"/>
                <a:tab pos="3381375" algn="l"/>
              </a:tabLst>
            </a:pPr>
            <a:r>
              <a:rPr lang="nl-NL" sz="1800" b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 DỤNG TIN HỌC</a:t>
            </a:r>
            <a:endParaRPr lang="en-US" sz="1800">
              <a:solidFill>
                <a:schemeClr val="accent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b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 MỀM CHỈNH SỬA ẢNH VÀ LÀM VIDEO</a:t>
            </a:r>
            <a:endParaRPr lang="en-US" sz="1800">
              <a:solidFill>
                <a:schemeClr val="accent1"/>
              </a:solidFill>
            </a:endParaRPr>
          </a:p>
        </p:txBody>
      </p:sp>
      <p:pic>
        <p:nvPicPr>
          <p:cNvPr id="1026" name="Picture 2" descr="Tin học 11 Cánh diều 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354">
            <a:off x="6181303" y="234334"/>
            <a:ext cx="2475201" cy="324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963163" y="250901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nl-NL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tạo video</a:t>
            </a:r>
            <a:endParaRPr b="1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246583" y="138142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FFBF2D4-16B2-BCF7-91DF-9F2EFC241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8701407"/>
              </p:ext>
            </p:extLst>
          </p:nvPr>
        </p:nvGraphicFramePr>
        <p:xfrm>
          <a:off x="0" y="1204838"/>
          <a:ext cx="3788969" cy="3434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24817" t="23459" r="25110" b="23590"/>
          <a:stretch/>
        </p:blipFill>
        <p:spPr>
          <a:xfrm>
            <a:off x="3788969" y="1204838"/>
            <a:ext cx="5441899" cy="3235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8969" y="1204838"/>
            <a:ext cx="5245119" cy="3092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936" y="2024358"/>
            <a:ext cx="1584960" cy="1627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8592" y="1912113"/>
            <a:ext cx="1807600" cy="1835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3248" y="1881108"/>
            <a:ext cx="1892944" cy="1850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3248" y="1896219"/>
            <a:ext cx="1892944" cy="1922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8969" y="4000554"/>
            <a:ext cx="4493501" cy="895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420" y="-87126"/>
            <a:ext cx="682006" cy="6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13778C0-0CD5-4094-975C-934121D341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E13778C0-0CD5-4094-975C-934121D341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8A6092-A8AC-43C8-8BD4-264FA17C7B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graphicEl>
                                              <a:dgm id="{1F8A6092-A8AC-43C8-8BD4-264FA17C7B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963163" y="250901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nl-NL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tạo video</a:t>
            </a:r>
            <a:endParaRPr b="1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246583" y="138142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FFBF2D4-16B2-BCF7-91DF-9F2EFC241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7916196"/>
              </p:ext>
            </p:extLst>
          </p:nvPr>
        </p:nvGraphicFramePr>
        <p:xfrm>
          <a:off x="0" y="1204838"/>
          <a:ext cx="3788969" cy="3513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9585" y="1341377"/>
            <a:ext cx="5374415" cy="33769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3419" y="1341376"/>
            <a:ext cx="5340582" cy="29745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3419" y="1204838"/>
            <a:ext cx="5340581" cy="3257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420" y="-87126"/>
            <a:ext cx="682006" cy="6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13778C0-0CD5-4094-975C-934121D341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graphicEl>
                                              <a:dgm id="{E13778C0-0CD5-4094-975C-934121D341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8A6092-A8AC-43C8-8BD4-264FA17C7B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graphicEl>
                                              <a:dgm id="{1F8A6092-A8AC-43C8-8BD4-264FA17C7B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D199A1-2697-4396-A1E2-098D6EBF6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graphicEl>
                                              <a:dgm id="{E0D199A1-2697-4396-A1E2-098D6EBF67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9EA55F-E581-4256-8954-52C09C5E3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8C9EA55F-E581-4256-8954-52C09C5E3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963163" y="250901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nl-NL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tạo video</a:t>
            </a:r>
            <a:endParaRPr b="1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246583" y="138142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FFBF2D4-16B2-BCF7-91DF-9F2EFC241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6008183"/>
              </p:ext>
            </p:extLst>
          </p:nvPr>
        </p:nvGraphicFramePr>
        <p:xfrm>
          <a:off x="0" y="1204838"/>
          <a:ext cx="3788969" cy="3513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8968" y="1334997"/>
            <a:ext cx="5355031" cy="3237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6019" y="3425820"/>
            <a:ext cx="5355033" cy="1188711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6193536" y="3267456"/>
            <a:ext cx="438912" cy="597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8214" y="3267456"/>
            <a:ext cx="5445786" cy="1558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0996" y="-87126"/>
            <a:ext cx="682006" cy="6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D199A1-2697-4396-A1E2-098D6EBF6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graphicEl>
                                              <a:dgm id="{E0D199A1-2697-4396-A1E2-098D6EBF67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9EA55F-E581-4256-8954-52C09C5E3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8C9EA55F-E581-4256-8954-52C09C5E3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963163" y="250901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nl-NL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tạo video</a:t>
            </a:r>
            <a:endParaRPr b="1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246583" y="138142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FFBF2D4-16B2-BCF7-91DF-9F2EFC241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1796340"/>
              </p:ext>
            </p:extLst>
          </p:nvPr>
        </p:nvGraphicFramePr>
        <p:xfrm>
          <a:off x="-33050" y="1119494"/>
          <a:ext cx="3788969" cy="3513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/>
          <p:cNvPicPr/>
          <p:nvPr/>
        </p:nvPicPr>
        <p:blipFill rotWithShape="1">
          <a:blip r:embed="rId8"/>
          <a:srcRect l="20388" t="6355" r="20471" b="8723"/>
          <a:stretch/>
        </p:blipFill>
        <p:spPr bwMode="auto">
          <a:xfrm>
            <a:off x="3896106" y="1204838"/>
            <a:ext cx="5150358" cy="3708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0996" y="-87126"/>
            <a:ext cx="682006" cy="6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424504-9E12-4D1D-A8F6-E6CC5F78D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2D424504-9E12-4D1D-A8F6-E6CC5F78D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6377F94-83F2-4DE8-8339-682819D4A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46377F94-83F2-4DE8-8339-682819D4A9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821689" y="1189951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LUYỆN TẬP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927" y="2945462"/>
            <a:ext cx="504762" cy="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1</a:t>
            </a:r>
            <a:endParaRPr sz="2800"/>
          </a:p>
        </p:txBody>
      </p:sp>
      <p:sp>
        <p:nvSpPr>
          <p:cNvPr id="4" name="TextBox 3"/>
          <p:cNvSpPr txBox="1"/>
          <p:nvPr/>
        </p:nvSpPr>
        <p:spPr>
          <a:xfrm>
            <a:off x="852205" y="567992"/>
            <a:ext cx="740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nl-N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làm video được hỗ trợ bởi phần mềm gồm có mấy bước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2750" y="1383869"/>
            <a:ext cx="76787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bước.</a:t>
            </a: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bước.</a:t>
            </a: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bước.</a:t>
            </a: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</a:pPr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bước</a:t>
            </a: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44;p6"/>
          <p:cNvSpPr/>
          <p:nvPr/>
        </p:nvSpPr>
        <p:spPr>
          <a:xfrm flipH="1">
            <a:off x="-962183" y="-68512"/>
            <a:ext cx="1759200" cy="577517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5;p6"/>
          <p:cNvSpPr/>
          <p:nvPr/>
        </p:nvSpPr>
        <p:spPr>
          <a:xfrm flipH="1">
            <a:off x="454350" y="-61995"/>
            <a:ext cx="518400" cy="577517"/>
          </a:xfrm>
          <a:prstGeom prst="parallelogram">
            <a:avLst>
              <a:gd name="adj" fmla="val 5516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6;p6"/>
          <p:cNvSpPr/>
          <p:nvPr/>
        </p:nvSpPr>
        <p:spPr>
          <a:xfrm flipH="1">
            <a:off x="600718" y="-61844"/>
            <a:ext cx="7505700" cy="577517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7;p6"/>
          <p:cNvSpPr/>
          <p:nvPr/>
        </p:nvSpPr>
        <p:spPr>
          <a:xfrm flipH="1">
            <a:off x="7768642" y="-61996"/>
            <a:ext cx="1759200" cy="577517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251367" y="0"/>
            <a:ext cx="516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68178" y="2741801"/>
            <a:ext cx="375990" cy="3886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412" y="-17194"/>
            <a:ext cx="504762" cy="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1</a:t>
            </a:r>
            <a:endParaRPr sz="2800"/>
          </a:p>
        </p:txBody>
      </p:sp>
      <p:sp>
        <p:nvSpPr>
          <p:cNvPr id="4" name="TextBox 3"/>
          <p:cNvSpPr txBox="1"/>
          <p:nvPr/>
        </p:nvSpPr>
        <p:spPr>
          <a:xfrm>
            <a:off x="713550" y="683530"/>
            <a:ext cx="7403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1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mở phần mềm có giao diện bắt đầu em muốn mở một dự án mới em cần chọn:</a:t>
            </a:r>
            <a:endParaRPr lang="en-US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9647" y="1383869"/>
            <a:ext cx="76787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SzPct val="100000"/>
              <a:buFont typeface="+mj-lt"/>
              <a:buAutoNum type="alphaUcPeriod"/>
              <a:tabLst>
                <a:tab pos="457200" algn="l"/>
              </a:tabLst>
            </a:pPr>
            <a:r>
              <a:rPr 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New Empty </a:t>
            </a:r>
            <a:r>
              <a:rPr 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Project</a:t>
            </a:r>
          </a:p>
          <a:p>
            <a:pPr marL="342900" lvl="0" indent="-342900">
              <a:lnSpc>
                <a:spcPct val="115000"/>
              </a:lnSpc>
              <a:buSzPct val="100000"/>
              <a:buFont typeface="+mj-lt"/>
              <a:buAutoNum type="alphaUcPeriod"/>
              <a:tabLst>
                <a:tab pos="457200" algn="l"/>
              </a:tabLst>
            </a:pPr>
            <a:r>
              <a:rPr 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Open </a:t>
            </a:r>
            <a:r>
              <a:rPr 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Project</a:t>
            </a:r>
          </a:p>
          <a:p>
            <a:pPr marL="342900" lvl="0" indent="-342900">
              <a:lnSpc>
                <a:spcPct val="115000"/>
              </a:lnSpc>
              <a:buSzPct val="100000"/>
              <a:buFont typeface="+mj-lt"/>
              <a:buAutoNum type="alphaUcPeriod"/>
              <a:tabLst>
                <a:tab pos="457200" algn="l"/>
              </a:tabLst>
            </a:pPr>
            <a:r>
              <a:rPr 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New Project From </a:t>
            </a:r>
            <a:r>
              <a:rPr 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PPT</a:t>
            </a:r>
          </a:p>
          <a:p>
            <a:pPr marL="342900" lvl="0" indent="-342900">
              <a:lnSpc>
                <a:spcPct val="115000"/>
              </a:lnSpc>
              <a:buSzPct val="100000"/>
              <a:buFont typeface="+mj-lt"/>
              <a:buAutoNum type="alphaUcPeriod"/>
              <a:tabLst>
                <a:tab pos="457200" algn="l"/>
              </a:tabLst>
            </a:pPr>
            <a:r>
              <a:rPr lang="en-US" sz="20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New video</a:t>
            </a:r>
            <a:endParaRPr lang="en-US" sz="20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Google Shape;44;p6"/>
          <p:cNvSpPr/>
          <p:nvPr/>
        </p:nvSpPr>
        <p:spPr>
          <a:xfrm flipH="1">
            <a:off x="-962183" y="-68512"/>
            <a:ext cx="1759200" cy="577517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5;p6"/>
          <p:cNvSpPr/>
          <p:nvPr/>
        </p:nvSpPr>
        <p:spPr>
          <a:xfrm flipH="1">
            <a:off x="454350" y="-61995"/>
            <a:ext cx="518400" cy="577517"/>
          </a:xfrm>
          <a:prstGeom prst="parallelogram">
            <a:avLst>
              <a:gd name="adj" fmla="val 5516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6;p6"/>
          <p:cNvSpPr/>
          <p:nvPr/>
        </p:nvSpPr>
        <p:spPr>
          <a:xfrm flipH="1">
            <a:off x="600718" y="-61844"/>
            <a:ext cx="7505700" cy="577517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7;p6"/>
          <p:cNvSpPr/>
          <p:nvPr/>
        </p:nvSpPr>
        <p:spPr>
          <a:xfrm flipH="1">
            <a:off x="7768642" y="-61996"/>
            <a:ext cx="1759200" cy="577517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251367" y="0"/>
            <a:ext cx="516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09647" y="1410461"/>
            <a:ext cx="375990" cy="3886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412" y="-17194"/>
            <a:ext cx="504762" cy="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1</a:t>
            </a:r>
            <a:endParaRPr sz="2800"/>
          </a:p>
        </p:txBody>
      </p:sp>
      <p:sp>
        <p:nvSpPr>
          <p:cNvPr id="4" name="TextBox 3"/>
          <p:cNvSpPr txBox="1"/>
          <p:nvPr/>
        </p:nvSpPr>
        <p:spPr>
          <a:xfrm>
            <a:off x="852205" y="567992"/>
            <a:ext cx="740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</a:t>
            </a:r>
            <a:r>
              <a:rPr lang="vi-VN" sz="2000" b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2000" b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Giao </a:t>
            </a:r>
            <a:r>
              <a:rPr lang="en-US" sz="2000" b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diện chỉnh sửa video muốn đưa hình ảnh vào để tạo video em chọn nút nào?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2750" y="1383869"/>
            <a:ext cx="76787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AutoNum type="alphaUcPeriod"/>
            </a:pPr>
            <a:r>
              <a:rPr lang="en-US" sz="20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Image</a:t>
            </a:r>
            <a:r>
              <a:rPr 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sz="200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AutoNum type="alphaUcPeriod"/>
            </a:pPr>
            <a:r>
              <a:rPr lang="en-US" sz="20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Sound</a:t>
            </a:r>
            <a:r>
              <a:rPr 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sz="200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AutoNum type="alphaUcPeriod"/>
            </a:pPr>
            <a:r>
              <a:rPr lang="en-US" sz="20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Text</a:t>
            </a:r>
            <a:r>
              <a:rPr 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sz="200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AutoNum type="alphaUcPeriod"/>
            </a:pPr>
            <a:r>
              <a:rPr lang="en-US" sz="20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Video</a:t>
            </a:r>
            <a:endParaRPr lang="en-US" sz="20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Google Shape;44;p6"/>
          <p:cNvSpPr/>
          <p:nvPr/>
        </p:nvSpPr>
        <p:spPr>
          <a:xfrm flipH="1">
            <a:off x="-962183" y="-68512"/>
            <a:ext cx="1759200" cy="577517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5;p6"/>
          <p:cNvSpPr/>
          <p:nvPr/>
        </p:nvSpPr>
        <p:spPr>
          <a:xfrm flipH="1">
            <a:off x="454350" y="-61995"/>
            <a:ext cx="518400" cy="577517"/>
          </a:xfrm>
          <a:prstGeom prst="parallelogram">
            <a:avLst>
              <a:gd name="adj" fmla="val 5516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6;p6"/>
          <p:cNvSpPr/>
          <p:nvPr/>
        </p:nvSpPr>
        <p:spPr>
          <a:xfrm flipH="1">
            <a:off x="600718" y="-61844"/>
            <a:ext cx="7505700" cy="577517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7;p6"/>
          <p:cNvSpPr/>
          <p:nvPr/>
        </p:nvSpPr>
        <p:spPr>
          <a:xfrm flipH="1">
            <a:off x="7768642" y="-61996"/>
            <a:ext cx="1759200" cy="577517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251367" y="0"/>
            <a:ext cx="516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72750" y="1488311"/>
            <a:ext cx="375990" cy="3886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412" y="-17194"/>
            <a:ext cx="504762" cy="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7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1</a:t>
            </a:r>
            <a:endParaRPr sz="2800"/>
          </a:p>
        </p:txBody>
      </p:sp>
      <p:sp>
        <p:nvSpPr>
          <p:cNvPr id="4" name="TextBox 3"/>
          <p:cNvSpPr txBox="1"/>
          <p:nvPr/>
        </p:nvSpPr>
        <p:spPr>
          <a:xfrm>
            <a:off x="797017" y="764953"/>
            <a:ext cx="796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mềm Animiz không hỗ trợ được những định dạng hình ảnh nào?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2750" y="1383869"/>
            <a:ext cx="7678758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/>
              <a:buAutoNum type="alphaUcPeriod"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.jpg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/>
              <a:buAutoNum type="alphaUcPeriod"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png		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/>
              <a:buAutoNum type="alphaUcPeriod"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.xcf		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/>
              <a:buAutoNum type="alphaUcPeriod"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.jpeg</a:t>
            </a:r>
          </a:p>
        </p:txBody>
      </p:sp>
      <p:sp>
        <p:nvSpPr>
          <p:cNvPr id="9" name="Google Shape;44;p6"/>
          <p:cNvSpPr/>
          <p:nvPr/>
        </p:nvSpPr>
        <p:spPr>
          <a:xfrm flipH="1">
            <a:off x="-962183" y="-68512"/>
            <a:ext cx="1759200" cy="577517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5;p6"/>
          <p:cNvSpPr/>
          <p:nvPr/>
        </p:nvSpPr>
        <p:spPr>
          <a:xfrm flipH="1">
            <a:off x="454350" y="-61995"/>
            <a:ext cx="518400" cy="577517"/>
          </a:xfrm>
          <a:prstGeom prst="parallelogram">
            <a:avLst>
              <a:gd name="adj" fmla="val 5516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6;p6"/>
          <p:cNvSpPr/>
          <p:nvPr/>
        </p:nvSpPr>
        <p:spPr>
          <a:xfrm flipH="1">
            <a:off x="600718" y="-61844"/>
            <a:ext cx="7505700" cy="577517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7;p6"/>
          <p:cNvSpPr/>
          <p:nvPr/>
        </p:nvSpPr>
        <p:spPr>
          <a:xfrm flipH="1">
            <a:off x="7768642" y="-61996"/>
            <a:ext cx="1759200" cy="577517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251367" y="0"/>
            <a:ext cx="516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31765" y="2292600"/>
            <a:ext cx="375990" cy="3886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412" y="-17194"/>
            <a:ext cx="504762" cy="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2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1</a:t>
            </a:r>
            <a:endParaRPr sz="2800"/>
          </a:p>
        </p:txBody>
      </p:sp>
      <p:sp>
        <p:nvSpPr>
          <p:cNvPr id="4" name="TextBox 3"/>
          <p:cNvSpPr txBox="1"/>
          <p:nvPr/>
        </p:nvSpPr>
        <p:spPr>
          <a:xfrm>
            <a:off x="797017" y="764953"/>
            <a:ext cx="740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nl-NL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Phần mềm Animiz xuất bản video ra những định dạng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2750" y="1383869"/>
            <a:ext cx="7678758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/>
              <a:buAutoNum type="alphaUcPeriod"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.mp4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/>
              <a:buAutoNum type="alphaUcPeriod"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.mov		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/>
              <a:buAutoNum type="alphaUcPeriod"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.avi 	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/>
              <a:buAutoNum type="alphaUcPeriod"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.cả 3 đáp án trên</a:t>
            </a:r>
          </a:p>
        </p:txBody>
      </p:sp>
      <p:sp>
        <p:nvSpPr>
          <p:cNvPr id="9" name="Google Shape;44;p6"/>
          <p:cNvSpPr/>
          <p:nvPr/>
        </p:nvSpPr>
        <p:spPr>
          <a:xfrm flipH="1">
            <a:off x="-962183" y="-68512"/>
            <a:ext cx="1759200" cy="577517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5;p6"/>
          <p:cNvSpPr/>
          <p:nvPr/>
        </p:nvSpPr>
        <p:spPr>
          <a:xfrm flipH="1">
            <a:off x="454350" y="-61995"/>
            <a:ext cx="518400" cy="577517"/>
          </a:xfrm>
          <a:prstGeom prst="parallelogram">
            <a:avLst>
              <a:gd name="adj" fmla="val 5516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6;p6"/>
          <p:cNvSpPr/>
          <p:nvPr/>
        </p:nvSpPr>
        <p:spPr>
          <a:xfrm flipH="1">
            <a:off x="600718" y="-61844"/>
            <a:ext cx="7505700" cy="577517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7;p6"/>
          <p:cNvSpPr/>
          <p:nvPr/>
        </p:nvSpPr>
        <p:spPr>
          <a:xfrm flipH="1">
            <a:off x="7768642" y="-61996"/>
            <a:ext cx="1759200" cy="577517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251367" y="0"/>
            <a:ext cx="516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38024" y="2673155"/>
            <a:ext cx="375990" cy="3886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95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9" y="-13088"/>
            <a:ext cx="624265" cy="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05790" y="-2071"/>
            <a:ext cx="8538210" cy="756451"/>
          </a:xfrm>
          <a:custGeom>
            <a:avLst/>
            <a:gdLst>
              <a:gd name="connsiteX0" fmla="*/ 0 w 8538210"/>
              <a:gd name="connsiteY0" fmla="*/ 0 h 745021"/>
              <a:gd name="connsiteX1" fmla="*/ 8538210 w 8538210"/>
              <a:gd name="connsiteY1" fmla="*/ 0 h 745021"/>
              <a:gd name="connsiteX2" fmla="*/ 8538210 w 8538210"/>
              <a:gd name="connsiteY2" fmla="*/ 745021 h 745021"/>
              <a:gd name="connsiteX3" fmla="*/ 0 w 8538210"/>
              <a:gd name="connsiteY3" fmla="*/ 745021 h 745021"/>
              <a:gd name="connsiteX4" fmla="*/ 0 w 8538210"/>
              <a:gd name="connsiteY4" fmla="*/ 0 h 745021"/>
              <a:gd name="connsiteX0" fmla="*/ 0 w 8538210"/>
              <a:gd name="connsiteY0" fmla="*/ 0 h 756451"/>
              <a:gd name="connsiteX1" fmla="*/ 8538210 w 8538210"/>
              <a:gd name="connsiteY1" fmla="*/ 0 h 756451"/>
              <a:gd name="connsiteX2" fmla="*/ 8538210 w 8538210"/>
              <a:gd name="connsiteY2" fmla="*/ 745021 h 756451"/>
              <a:gd name="connsiteX3" fmla="*/ 400050 w 8538210"/>
              <a:gd name="connsiteY3" fmla="*/ 756451 h 756451"/>
              <a:gd name="connsiteX4" fmla="*/ 0 w 8538210"/>
              <a:gd name="connsiteY4" fmla="*/ 0 h 75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38210" h="756451">
                <a:moveTo>
                  <a:pt x="0" y="0"/>
                </a:moveTo>
                <a:lnTo>
                  <a:pt x="8538210" y="0"/>
                </a:lnTo>
                <a:lnTo>
                  <a:pt x="8538210" y="745021"/>
                </a:lnTo>
                <a:lnTo>
                  <a:pt x="400050" y="7564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oogle Shape;738;p48">
            <a:extLst>
              <a:ext uri="{FF2B5EF4-FFF2-40B4-BE49-F238E27FC236}">
                <a16:creationId xmlns:a16="http://schemas.microsoft.com/office/drawing/2014/main" id="{84895B0C-86FE-AE7F-CC98-782A95A7E202}"/>
              </a:ext>
            </a:extLst>
          </p:cNvPr>
          <p:cNvGrpSpPr/>
          <p:nvPr/>
        </p:nvGrpSpPr>
        <p:grpSpPr>
          <a:xfrm>
            <a:off x="162551" y="208967"/>
            <a:ext cx="359272" cy="376691"/>
            <a:chOff x="5961125" y="1623900"/>
            <a:chExt cx="427450" cy="448175"/>
          </a:xfrm>
        </p:grpSpPr>
        <p:sp>
          <p:nvSpPr>
            <p:cNvPr id="4" name="Google Shape;739;p48">
              <a:extLst>
                <a:ext uri="{FF2B5EF4-FFF2-40B4-BE49-F238E27FC236}">
                  <a16:creationId xmlns:a16="http://schemas.microsoft.com/office/drawing/2014/main" id="{C1D0BDD5-D54E-767D-C0CC-E4C237423E01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40;p48">
              <a:extLst>
                <a:ext uri="{FF2B5EF4-FFF2-40B4-BE49-F238E27FC236}">
                  <a16:creationId xmlns:a16="http://schemas.microsoft.com/office/drawing/2014/main" id="{BD783C12-928F-EAA0-5297-EE9FA8495322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41;p48">
              <a:extLst>
                <a:ext uri="{FF2B5EF4-FFF2-40B4-BE49-F238E27FC236}">
                  <a16:creationId xmlns:a16="http://schemas.microsoft.com/office/drawing/2014/main" id="{C75DE571-0652-A00B-2A62-548ABF71DA08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42;p48">
              <a:extLst>
                <a:ext uri="{FF2B5EF4-FFF2-40B4-BE49-F238E27FC236}">
                  <a16:creationId xmlns:a16="http://schemas.microsoft.com/office/drawing/2014/main" id="{EAAC326B-D76B-CE67-32B9-8EFE6179890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43;p48">
              <a:extLst>
                <a:ext uri="{FF2B5EF4-FFF2-40B4-BE49-F238E27FC236}">
                  <a16:creationId xmlns:a16="http://schemas.microsoft.com/office/drawing/2014/main" id="{438C44DC-8BF9-042E-4307-498F6323B663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44;p48">
              <a:extLst>
                <a:ext uri="{FF2B5EF4-FFF2-40B4-BE49-F238E27FC236}">
                  <a16:creationId xmlns:a16="http://schemas.microsoft.com/office/drawing/2014/main" id="{490EFBB8-2D67-2A86-05A1-368DC6C046A4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45;p48">
              <a:extLst>
                <a:ext uri="{FF2B5EF4-FFF2-40B4-BE49-F238E27FC236}">
                  <a16:creationId xmlns:a16="http://schemas.microsoft.com/office/drawing/2014/main" id="{3B4E639A-D00D-8F98-54A3-5100A857CECB}"/>
                </a:ext>
              </a:extLst>
            </p:cNvPr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202;p24">
            <a:extLst>
              <a:ext uri="{FF2B5EF4-FFF2-40B4-BE49-F238E27FC236}">
                <a16:creationId xmlns:a16="http://schemas.microsoft.com/office/drawing/2014/main" id="{52E77A72-6CD0-C6F4-D38B-9BE7BD8976E5}"/>
              </a:ext>
            </a:extLst>
          </p:cNvPr>
          <p:cNvSpPr/>
          <p:nvPr/>
        </p:nvSpPr>
        <p:spPr>
          <a:xfrm>
            <a:off x="310962" y="1311007"/>
            <a:ext cx="2856511" cy="2569890"/>
          </a:xfrm>
          <a:prstGeom prst="ellipse">
            <a:avLst/>
          </a:prstGeom>
          <a:solidFill>
            <a:srgbClr val="FF8700">
              <a:alpha val="8538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Các bước làm video được hỗ trợ bởi phần mềm</a:t>
            </a:r>
            <a:endParaRPr lang="vi-VN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202;p24">
            <a:extLst>
              <a:ext uri="{FF2B5EF4-FFF2-40B4-BE49-F238E27FC236}">
                <a16:creationId xmlns:a16="http://schemas.microsoft.com/office/drawing/2014/main" id="{52E77A72-6CD0-C6F4-D38B-9BE7BD8976E5}"/>
              </a:ext>
            </a:extLst>
          </p:cNvPr>
          <p:cNvSpPr/>
          <p:nvPr/>
        </p:nvSpPr>
        <p:spPr>
          <a:xfrm>
            <a:off x="2721167" y="1168816"/>
            <a:ext cx="2974554" cy="2833401"/>
          </a:xfrm>
          <a:prstGeom prst="ellipse">
            <a:avLst/>
          </a:prstGeom>
          <a:solidFill>
            <a:srgbClr val="0070C0">
              <a:alpha val="8538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Một </a:t>
            </a:r>
            <a:r>
              <a:rPr lang="en-US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số thành phần chính trong màn hình làm việc của Animiz Animation Maker </a:t>
            </a:r>
            <a:r>
              <a:rPr lang="en-US" sz="200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2.5.6</a:t>
            </a:r>
            <a:endParaRPr lang="vi-VN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202;p24">
            <a:extLst>
              <a:ext uri="{FF2B5EF4-FFF2-40B4-BE49-F238E27FC236}">
                <a16:creationId xmlns:a16="http://schemas.microsoft.com/office/drawing/2014/main" id="{52E77A72-6CD0-C6F4-D38B-9BE7BD8976E5}"/>
              </a:ext>
            </a:extLst>
          </p:cNvPr>
          <p:cNvSpPr/>
          <p:nvPr/>
        </p:nvSpPr>
        <p:spPr>
          <a:xfrm>
            <a:off x="5250819" y="1109945"/>
            <a:ext cx="3166068" cy="2951141"/>
          </a:xfrm>
          <a:prstGeom prst="ellipse">
            <a:avLst/>
          </a:prstGeom>
          <a:solidFill>
            <a:schemeClr val="accent6">
              <a:lumMod val="50000"/>
              <a:alpha val="8538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Tạo được một số video từ ảnh và video có sẵn</a:t>
            </a:r>
            <a:endParaRPr lang="vi-VN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4887" y="-71175"/>
            <a:ext cx="33105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>
                <a:solidFill>
                  <a:srgbClr val="FFFF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Dosis"/>
              </a:rPr>
              <a:t>MỤC TIÊU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8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953891" y="925546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VẬN DỤNG</a:t>
            </a:r>
            <a:endParaRPr b="1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826" y="2624169"/>
            <a:ext cx="466667" cy="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0142" y="344079"/>
            <a:ext cx="7688943" cy="1133386"/>
          </a:xfrm>
          <a:prstGeom prst="parallelogram">
            <a:avLst>
              <a:gd name="adj" fmla="val 51253"/>
            </a:avLst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DE5E48EA-6797-EF52-0416-CDFC5AF4A575}"/>
              </a:ext>
            </a:extLst>
          </p:cNvPr>
          <p:cNvSpPr/>
          <p:nvPr/>
        </p:nvSpPr>
        <p:spPr>
          <a:xfrm flipH="1">
            <a:off x="7883254" y="344079"/>
            <a:ext cx="1841316" cy="1133386"/>
          </a:xfrm>
          <a:prstGeom prst="parallelogram">
            <a:avLst>
              <a:gd name="adj" fmla="val 5125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281848" y="485422"/>
            <a:ext cx="689695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 hãy tạo video giới thiệu lễ hội quê hương em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803;p48">
            <a:extLst>
              <a:ext uri="{FF2B5EF4-FFF2-40B4-BE49-F238E27FC236}">
                <a16:creationId xmlns:a16="http://schemas.microsoft.com/office/drawing/2014/main" id="{B73A264C-FA99-42C6-AEB5-366CEF0F98E7}"/>
              </a:ext>
            </a:extLst>
          </p:cNvPr>
          <p:cNvSpPr/>
          <p:nvPr/>
        </p:nvSpPr>
        <p:spPr>
          <a:xfrm>
            <a:off x="173085" y="246547"/>
            <a:ext cx="356204" cy="356204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BDF66C7-A9B2-BF25-3CE9-FD305A823927}"/>
              </a:ext>
            </a:extLst>
          </p:cNvPr>
          <p:cNvSpPr txBox="1">
            <a:spLocks/>
          </p:cNvSpPr>
          <p:nvPr/>
        </p:nvSpPr>
        <p:spPr>
          <a:xfrm>
            <a:off x="605272" y="1618808"/>
            <a:ext cx="8198640" cy="299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63500" indent="0">
              <a:buNone/>
            </a:pPr>
            <a:r>
              <a:rPr lang="nl-NL" sz="1800" b="1" i="1"/>
              <a:t>Yêu cầu HS thực hành vận dụng kiến thức đã học tạo video theo các bước:</a:t>
            </a:r>
            <a:endParaRPr lang="en-US" sz="1800" b="1" i="1"/>
          </a:p>
          <a:p>
            <a:r>
              <a:rPr lang="en-US" sz="1800"/>
              <a:t>Bước 1: Gợi ý cho ý tưởng, chủ đề và kịch bản video</a:t>
            </a:r>
          </a:p>
          <a:p>
            <a:r>
              <a:rPr lang="en-US" sz="1800"/>
              <a:t>Bước 2: Chuẩn bị tư liệu cho video. Bao gồm các đối tượng: video, âm thanh, hình ảnh về lễ hội</a:t>
            </a:r>
          </a:p>
          <a:p>
            <a:r>
              <a:rPr lang="en-US" sz="1800"/>
              <a:t>Bước 3: Tạo dự án (project), đưa tư liệu đã chuẩn bị vào dự án</a:t>
            </a:r>
          </a:p>
          <a:p>
            <a:r>
              <a:rPr lang="en-US" sz="1800"/>
              <a:t>Bước 4: Chỉnh sửa video: Cắt ghép những đoạn video, hình ảnh, âm thanh cho phù hợp với ý tưởng đã xây dựng ở bước, thêm hiệu ứng, tiêu đề, phụ đề, lời thuyết minh ..</a:t>
            </a:r>
          </a:p>
          <a:p>
            <a:r>
              <a:rPr lang="en-US" sz="1800"/>
              <a:t>Bước 5: Lưu trữ và xuất bản video ra định dạng .mp4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853" y="91698"/>
            <a:ext cx="466667" cy="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YOU!</a:t>
            </a:r>
            <a:endParaRPr sz="5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394235" y="1123850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KHỞI ĐỘNG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3" b="100000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092" y="2686102"/>
            <a:ext cx="857143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052;p48">
            <a:extLst>
              <a:ext uri="{FF2B5EF4-FFF2-40B4-BE49-F238E27FC236}">
                <a16:creationId xmlns:a16="http://schemas.microsoft.com/office/drawing/2014/main" id="{077A06EF-9893-51D8-863E-69EAC6D9CB73}"/>
              </a:ext>
            </a:extLst>
          </p:cNvPr>
          <p:cNvGrpSpPr/>
          <p:nvPr/>
        </p:nvGrpSpPr>
        <p:grpSpPr>
          <a:xfrm>
            <a:off x="100242" y="206320"/>
            <a:ext cx="452420" cy="433992"/>
            <a:chOff x="5233525" y="4954450"/>
            <a:chExt cx="538275" cy="516350"/>
          </a:xfrm>
        </p:grpSpPr>
        <p:sp>
          <p:nvSpPr>
            <p:cNvPr id="17" name="Google Shape;1053;p48">
              <a:extLst>
                <a:ext uri="{FF2B5EF4-FFF2-40B4-BE49-F238E27FC236}">
                  <a16:creationId xmlns:a16="http://schemas.microsoft.com/office/drawing/2014/main" id="{41AF8F50-6411-5E8A-8D7E-CD7290FD714F}"/>
                </a:ext>
              </a:extLst>
            </p:cNvPr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54;p48">
              <a:extLst>
                <a:ext uri="{FF2B5EF4-FFF2-40B4-BE49-F238E27FC236}">
                  <a16:creationId xmlns:a16="http://schemas.microsoft.com/office/drawing/2014/main" id="{371C01EA-9ECA-806F-0E59-2A01BA6F7290}"/>
                </a:ext>
              </a:extLst>
            </p:cNvPr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55;p48">
              <a:extLst>
                <a:ext uri="{FF2B5EF4-FFF2-40B4-BE49-F238E27FC236}">
                  <a16:creationId xmlns:a16="http://schemas.microsoft.com/office/drawing/2014/main" id="{65E034A8-4D9A-6ED8-DD9F-483C9A6FB1B6}"/>
                </a:ext>
              </a:extLst>
            </p:cNvPr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56;p48">
              <a:extLst>
                <a:ext uri="{FF2B5EF4-FFF2-40B4-BE49-F238E27FC236}">
                  <a16:creationId xmlns:a16="http://schemas.microsoft.com/office/drawing/2014/main" id="{5ABB959E-503E-8F1F-C499-CC7AC5344B7A}"/>
                </a:ext>
              </a:extLst>
            </p:cNvPr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57;p48">
              <a:extLst>
                <a:ext uri="{FF2B5EF4-FFF2-40B4-BE49-F238E27FC236}">
                  <a16:creationId xmlns:a16="http://schemas.microsoft.com/office/drawing/2014/main" id="{E1C32669-EC58-5706-588D-947CBD2EB0C0}"/>
                </a:ext>
              </a:extLst>
            </p:cNvPr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58;p48">
              <a:extLst>
                <a:ext uri="{FF2B5EF4-FFF2-40B4-BE49-F238E27FC236}">
                  <a16:creationId xmlns:a16="http://schemas.microsoft.com/office/drawing/2014/main" id="{79CF2120-7B10-6222-33FF-2A2C63A44CE6}"/>
                </a:ext>
              </a:extLst>
            </p:cNvPr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59;p48">
              <a:extLst>
                <a:ext uri="{FF2B5EF4-FFF2-40B4-BE49-F238E27FC236}">
                  <a16:creationId xmlns:a16="http://schemas.microsoft.com/office/drawing/2014/main" id="{7C3ABDA5-4B73-430D-54E4-C68657695EF6}"/>
                </a:ext>
              </a:extLst>
            </p:cNvPr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60;p48">
              <a:extLst>
                <a:ext uri="{FF2B5EF4-FFF2-40B4-BE49-F238E27FC236}">
                  <a16:creationId xmlns:a16="http://schemas.microsoft.com/office/drawing/2014/main" id="{73F83A74-DABA-D853-56BD-7C8AFA221C87}"/>
                </a:ext>
              </a:extLst>
            </p:cNvPr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61;p48">
              <a:extLst>
                <a:ext uri="{FF2B5EF4-FFF2-40B4-BE49-F238E27FC236}">
                  <a16:creationId xmlns:a16="http://schemas.microsoft.com/office/drawing/2014/main" id="{151405FD-1B85-E3F2-A410-6BCD296E7ADD}"/>
                </a:ext>
              </a:extLst>
            </p:cNvPr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62;p48">
              <a:extLst>
                <a:ext uri="{FF2B5EF4-FFF2-40B4-BE49-F238E27FC236}">
                  <a16:creationId xmlns:a16="http://schemas.microsoft.com/office/drawing/2014/main" id="{BDE89560-7A05-3020-4DE4-A7D286B239B5}"/>
                </a:ext>
              </a:extLst>
            </p:cNvPr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63;p48">
              <a:extLst>
                <a:ext uri="{FF2B5EF4-FFF2-40B4-BE49-F238E27FC236}">
                  <a16:creationId xmlns:a16="http://schemas.microsoft.com/office/drawing/2014/main" id="{9DFA197B-C7C3-CBC6-8243-7D259108AC22}"/>
                </a:ext>
              </a:extLst>
            </p:cNvPr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Video tuyệt đẹp về Việt Nam do Bộ Ngoại giao Việt Nam thực h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8546592" y="4596384"/>
            <a:ext cx="597408" cy="5471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3" b="100000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6228" y="-71687"/>
            <a:ext cx="857143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7784" y="1207410"/>
            <a:ext cx="5356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3200" b="1">
                <a:solidFill>
                  <a:srgbClr val="FFFF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Dosis"/>
              </a:rPr>
              <a:t>BÀI </a:t>
            </a:r>
            <a:r>
              <a:rPr lang="en" sz="3200" b="1" smtClean="0">
                <a:solidFill>
                  <a:srgbClr val="FFFF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Dosis"/>
              </a:rPr>
              <a:t>4</a:t>
            </a:r>
            <a:r>
              <a:rPr lang="en" sz="3200" b="1">
                <a:solidFill>
                  <a:srgbClr val="FFFF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Dosis"/>
              </a:rPr>
              <a:t/>
            </a:r>
            <a:br>
              <a:rPr lang="en" sz="3200" b="1">
                <a:solidFill>
                  <a:srgbClr val="FFFF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Dosis"/>
              </a:rPr>
            </a:br>
            <a:r>
              <a:rPr lang="en" sz="3200" b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GIỚI </a:t>
            </a:r>
            <a:r>
              <a:rPr lang="en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THIỆU</a:t>
            </a:r>
          </a:p>
          <a:p>
            <a:pPr algn="ctr"/>
            <a:r>
              <a:rPr lang="en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" sz="3200" b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 MỀM LÀM VIDEO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7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700" b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VIDEO PHỤC VỤ HỌC TẬP, GIẢI TRÍ</a:t>
            </a:r>
            <a:endParaRPr lang="en-US" sz="1700" b="1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78639190"/>
              </p:ext>
            </p:extLst>
          </p:nvPr>
        </p:nvGraphicFramePr>
        <p:xfrm>
          <a:off x="0" y="851126"/>
          <a:ext cx="381381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246583" y="138142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0576" t="12814" r="6531" b="14621"/>
          <a:stretch/>
        </p:blipFill>
        <p:spPr>
          <a:xfrm>
            <a:off x="3922325" y="1630358"/>
            <a:ext cx="5221675" cy="2676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420" y="-87126"/>
            <a:ext cx="682006" cy="6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13EF941-41C0-4D0C-8A99-427ABF360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013EF941-41C0-4D0C-8A99-427ABF360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FF299B6-78D9-4558-B5A9-4BF34C5B9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dgm id="{BFF299B6-78D9-4558-B5A9-4BF34C5B9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D769C06-4B0B-42C9-AC07-7367BCA97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>
                                            <p:graphicEl>
                                              <a:dgm id="{7D769C06-4B0B-42C9-AC07-7367BCA97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ABEB50A-D414-4BFB-919E-107C217CB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graphicEl>
                                              <a:dgm id="{FABEB50A-D414-4BFB-919E-107C217CB6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B0B0B0F-65D7-40EA-A595-A4519FFA9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3B0B0B0F-65D7-40EA-A595-A4519FFA94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92F8B6B-1F5F-435D-ADEC-A4CD0AF31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>
                                            <p:graphicEl>
                                              <a:dgm id="{292F8B6B-1F5F-435D-ADEC-A4CD0AF31F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4AE1CF8-B0B9-4C66-85DE-2D471DE94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>
                                            <p:graphicEl>
                                              <a:dgm id="{94AE1CF8-B0B9-4C66-85DE-2D471DE94F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4ABEF5E-0FF7-4A2F-8BAE-4069BE0A1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">
                                            <p:graphicEl>
                                              <a:dgm id="{F4ABEF5E-0FF7-4A2F-8BAE-4069BE0A1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E999E67-2194-4AA0-9627-F4A2B356F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>
                                            <p:graphicEl>
                                              <a:dgm id="{6E999E67-2194-4AA0-9627-F4A2B356F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F5E4F6A-F913-42FC-9EF4-175A8F598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>
                                            <p:graphicEl>
                                              <a:dgm id="{6F5E4F6A-F913-42FC-9EF4-175A8F598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EEA3018-204D-4110-B589-7BC19BC4A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">
                                            <p:graphicEl>
                                              <a:dgm id="{7EEA3018-204D-4110-B589-7BC19BC4A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Graphic spid="10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963163" y="250901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nl-NL" b="1">
                <a:latin typeface="Times New Roman" panose="02020603050405020304" pitchFamily="18" charset="0"/>
                <a:cs typeface="Times New Roman" panose="02020603050405020304" pitchFamily="18" charset="0"/>
              </a:rPr>
              <a:t>Khám phá phần mềm Animiz Animation Maker</a:t>
            </a:r>
            <a:endParaRPr b="1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FFBF2D4-16B2-BCF7-91DF-9F2EFC241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1283375"/>
              </p:ext>
            </p:extLst>
          </p:nvPr>
        </p:nvGraphicFramePr>
        <p:xfrm>
          <a:off x="-33050" y="1241414"/>
          <a:ext cx="3405870" cy="3434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246583" y="138142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8"/>
          <a:stretch>
            <a:fillRect/>
          </a:stretch>
        </p:blipFill>
        <p:spPr>
          <a:xfrm>
            <a:off x="3108960" y="1111321"/>
            <a:ext cx="6035040" cy="3694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420" y="-87126"/>
            <a:ext cx="682006" cy="6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13778C0-0CD5-4094-975C-934121D341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graphicEl>
                                              <a:dgm id="{E13778C0-0CD5-4094-975C-934121D341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F8A6092-A8AC-43C8-8BD4-264FA17C7B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graphicEl>
                                              <a:dgm id="{1F8A6092-A8AC-43C8-8BD4-264FA17C7B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B1994EA-3BFC-4C5B-82B2-49CFA6DD6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graphicEl>
                                              <a:dgm id="{BB1994EA-3BFC-4C5B-82B2-49CFA6DD6F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3639DA4-FB60-45D1-90E2-5168C234A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graphicEl>
                                              <a:dgm id="{E3639DA4-FB60-45D1-90E2-5168C234A2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963163" y="250901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nl-NL" b="1">
                <a:latin typeface="Times New Roman" panose="02020603050405020304" pitchFamily="18" charset="0"/>
                <a:cs typeface="Times New Roman" panose="02020603050405020304" pitchFamily="18" charset="0"/>
              </a:rPr>
              <a:t>Khám phá phần mềm Animiz Animation Maker</a:t>
            </a:r>
            <a:endParaRPr b="1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FFBF2D4-16B2-BCF7-91DF-9F2EFC241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7063570"/>
              </p:ext>
            </p:extLst>
          </p:nvPr>
        </p:nvGraphicFramePr>
        <p:xfrm>
          <a:off x="-33050" y="1241413"/>
          <a:ext cx="3405870" cy="3676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246583" y="138142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8"/>
          <a:stretch>
            <a:fillRect/>
          </a:stretch>
        </p:blipFill>
        <p:spPr>
          <a:xfrm>
            <a:off x="3372820" y="1113670"/>
            <a:ext cx="5771180" cy="3795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420" y="-87126"/>
            <a:ext cx="682006" cy="6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13778C0-0CD5-4094-975C-934121D341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graphicEl>
                                              <a:dgm id="{E13778C0-0CD5-4094-975C-934121D341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F8A6092-A8AC-43C8-8BD4-264FA17C7B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graphicEl>
                                              <a:dgm id="{1F8A6092-A8AC-43C8-8BD4-264FA17C7B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B1994EA-3BFC-4C5B-82B2-49CFA6DD6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graphicEl>
                                              <a:dgm id="{BB1994EA-3BFC-4C5B-82B2-49CFA6DD6F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3639DA4-FB60-45D1-90E2-5168C234A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graphicEl>
                                              <a:dgm id="{E3639DA4-FB60-45D1-90E2-5168C234A2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D4A39A6-38B7-4832-8738-668B9B047B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graphicEl>
                                              <a:dgm id="{5D4A39A6-38B7-4832-8738-668B9B047B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0105629-6C9F-4086-B988-25F42B7B5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graphicEl>
                                              <a:dgm id="{D0105629-6C9F-4086-B988-25F42B7B5C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5676768-C563-40A7-AD46-48BAB1648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graphicEl>
                                              <a:dgm id="{05676768-C563-40A7-AD46-48BAB1648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E6E98BE-B09F-4FEA-99D9-608368DD7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graphicEl>
                                              <a:dgm id="{0E6E98BE-B09F-4FEA-99D9-608368DD7A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A3E92BD-BB49-4BD2-A5CB-7906268D2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graphicEl>
                                              <a:dgm id="{BA3E92BD-BB49-4BD2-A5CB-7906268D2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F496D3B-36C9-4900-BE79-22B20954F4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graphicEl>
                                              <a:dgm id="{7F496D3B-36C9-4900-BE79-22B20954F4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DC0BA9E-A7E7-4EC1-AB12-41F56F493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graphicEl>
                                              <a:dgm id="{DDC0BA9E-A7E7-4EC1-AB12-41F56F493D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A8A4996-9CCD-4DA2-A435-CC5AB1D93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graphicEl>
                                              <a:dgm id="{4A8A4996-9CCD-4DA2-A435-CC5AB1D933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963163" y="250901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nl-NL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tạo video</a:t>
            </a:r>
            <a:endParaRPr b="1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246583" y="138142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FFBF2D4-16B2-BCF7-91DF-9F2EFC241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0833797"/>
              </p:ext>
            </p:extLst>
          </p:nvPr>
        </p:nvGraphicFramePr>
        <p:xfrm>
          <a:off x="246583" y="1204838"/>
          <a:ext cx="3405870" cy="3434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420" y="-87126"/>
            <a:ext cx="682006" cy="6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230F2B6B-C9C9-491A-843B-04D5976A3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E9D3E069-6E08-4EB4-A129-21CE1245A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F0529941-FEB8-4862-9654-12DE71266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13778C0-0CD5-4094-975C-934121D341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E13778C0-0CD5-4094-975C-934121D341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8A6092-A8AC-43C8-8BD4-264FA17C7B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1F8A6092-A8AC-43C8-8BD4-264FA17C7B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222222"/>
      </a:dk1>
      <a:lt1>
        <a:srgbClr val="FFFFFF"/>
      </a:lt1>
      <a:dk2>
        <a:srgbClr val="666666"/>
      </a:dk2>
      <a:lt2>
        <a:srgbClr val="F3F3F3"/>
      </a:lt2>
      <a:accent1>
        <a:srgbClr val="FF8700"/>
      </a:accent1>
      <a:accent2>
        <a:srgbClr val="FFB840"/>
      </a:accent2>
      <a:accent3>
        <a:srgbClr val="333333"/>
      </a:accent3>
      <a:accent4>
        <a:srgbClr val="9B9796"/>
      </a:accent4>
      <a:accent5>
        <a:srgbClr val="C9C3BD"/>
      </a:accent5>
      <a:accent6>
        <a:srgbClr val="96C94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4019</TotalTime>
  <Words>916</Words>
  <Application>Microsoft Office PowerPoint</Application>
  <PresentationFormat>On-screen Show (16:9)</PresentationFormat>
  <Paragraphs>115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SimSun</vt:lpstr>
      <vt:lpstr>Calibri Light</vt:lpstr>
      <vt:lpstr>Calibri</vt:lpstr>
      <vt:lpstr>Wingdings</vt:lpstr>
      <vt:lpstr>Dosis</vt:lpstr>
      <vt:lpstr>Roboto</vt:lpstr>
      <vt:lpstr>Times New Roman</vt:lpstr>
      <vt:lpstr>Arial</vt:lpstr>
      <vt:lpstr>William template</vt:lpstr>
      <vt:lpstr>Retrospect</vt:lpstr>
      <vt:lpstr>  BÀI 4 GIỚI THIỆU PHẦN MỀM LÀM VIDEO</vt:lpstr>
      <vt:lpstr>PowerPoint Presentation</vt:lpstr>
      <vt:lpstr> KHỞI ĐỘNG</vt:lpstr>
      <vt:lpstr>PowerPoint Presentation</vt:lpstr>
      <vt:lpstr>PowerPoint Presentation</vt:lpstr>
      <vt:lpstr>VIDEO PHỤC VỤ HỌC TẬP, GIẢI TRÍ</vt:lpstr>
      <vt:lpstr>Khám phá phần mềm Animiz Animation Maker</vt:lpstr>
      <vt:lpstr>Khám phá phần mềm Animiz Animation Maker</vt:lpstr>
      <vt:lpstr>Thực hành tạo video</vt:lpstr>
      <vt:lpstr>Thực hành tạo video</vt:lpstr>
      <vt:lpstr>Thực hành tạo video</vt:lpstr>
      <vt:lpstr>Thực hành tạo video</vt:lpstr>
      <vt:lpstr>Thực hành tạo video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VẬN DỤNG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1. BÀI TOÁN QUẢN LÍ DỮ LIỆU</dc:title>
  <dc:creator>DELL</dc:creator>
  <cp:lastModifiedBy>dell</cp:lastModifiedBy>
  <cp:revision>195</cp:revision>
  <dcterms:modified xsi:type="dcterms:W3CDTF">2023-07-16T04:21:25Z</dcterms:modified>
</cp:coreProperties>
</file>