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24" roundtripDataSignature="AMtx7miYKwmOHUcryvc0XxtAB8WTeGHep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sp>
        <p:nvSpPr>
          <p:cNvPr id="14" name="Google Shape;14;p20"/>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20"/>
          <p:cNvSpPr txBox="1"/>
          <p:nvPr>
            <p:ph idx="1" type="body"/>
          </p:nvPr>
        </p:nvSpPr>
        <p:spPr>
          <a:xfrm>
            <a:off x="457200" y="1600200"/>
            <a:ext cx="7620000" cy="4800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6" name="Google Shape;16;p20"/>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0"/>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0"/>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0" name="Shape 70"/>
        <p:cNvGrpSpPr/>
        <p:nvPr/>
      </p:nvGrpSpPr>
      <p:grpSpPr>
        <a:xfrm>
          <a:off x="0" y="0"/>
          <a:ext cx="0" cy="0"/>
          <a:chOff x="0" y="0"/>
          <a:chExt cx="0" cy="0"/>
        </a:xfrm>
      </p:grpSpPr>
      <p:sp>
        <p:nvSpPr>
          <p:cNvPr id="71" name="Google Shape;71;p29"/>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29"/>
          <p:cNvSpPr txBox="1"/>
          <p:nvPr>
            <p:ph idx="1" type="body"/>
          </p:nvPr>
        </p:nvSpPr>
        <p:spPr>
          <a:xfrm rot="5400000">
            <a:off x="1866900" y="190500"/>
            <a:ext cx="4800600" cy="76200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3" name="Google Shape;73;p29"/>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9"/>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9"/>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6" name="Shape 76"/>
        <p:cNvGrpSpPr/>
        <p:nvPr/>
      </p:nvGrpSpPr>
      <p:grpSpPr>
        <a:xfrm>
          <a:off x="0" y="0"/>
          <a:ext cx="0" cy="0"/>
          <a:chOff x="0" y="0"/>
          <a:chExt cx="0" cy="0"/>
        </a:xfrm>
      </p:grpSpPr>
      <p:sp>
        <p:nvSpPr>
          <p:cNvPr id="77" name="Google Shape;77;p30"/>
          <p:cNvSpPr txBox="1"/>
          <p:nvPr>
            <p:ph type="title"/>
          </p:nvPr>
        </p:nvSpPr>
        <p:spPr>
          <a:xfrm rot="5400000">
            <a:off x="4579938" y="2324101"/>
            <a:ext cx="5851525" cy="1752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30"/>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9" name="Google Shape;79;p30"/>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0"/>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0"/>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21"/>
          <p:cNvSpPr txBox="1"/>
          <p:nvPr>
            <p:ph type="ctrTitle"/>
          </p:nvPr>
        </p:nvSpPr>
        <p:spPr>
          <a:xfrm>
            <a:off x="685800" y="1905000"/>
            <a:ext cx="7543800" cy="259397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2"/>
              </a:buClr>
              <a:buSzPts val="6600"/>
              <a:buFont typeface="Cambria"/>
              <a:buNone/>
              <a:defRPr sz="6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1"/>
          <p:cNvSpPr txBox="1"/>
          <p:nvPr>
            <p:ph idx="1" type="subTitle"/>
          </p:nvPr>
        </p:nvSpPr>
        <p:spPr>
          <a:xfrm>
            <a:off x="685800" y="4572000"/>
            <a:ext cx="6461760" cy="1066800"/>
          </a:xfrm>
          <a:prstGeom prst="rect">
            <a:avLst/>
          </a:prstGeom>
          <a:noFill/>
          <a:ln>
            <a:noFill/>
          </a:ln>
        </p:spPr>
        <p:txBody>
          <a:bodyPr anchorCtr="0" anchor="t" bIns="45700" lIns="91425" spcFirstLastPara="1" rIns="91425" wrap="square" tIns="45700">
            <a:normAutofit/>
          </a:bodyPr>
          <a:lstStyle>
            <a:lvl1pPr lvl="0" algn="l">
              <a:spcBef>
                <a:spcPts val="400"/>
              </a:spcBef>
              <a:spcAft>
                <a:spcPts val="0"/>
              </a:spcAft>
              <a:buSzPts val="2000"/>
              <a:buNone/>
              <a:defRPr sz="2000">
                <a:solidFill>
                  <a:srgbClr val="888888"/>
                </a:solidFill>
              </a:defRPr>
            </a:lvl1pPr>
            <a:lvl2pPr lvl="1" algn="ctr">
              <a:spcBef>
                <a:spcPts val="400"/>
              </a:spcBef>
              <a:spcAft>
                <a:spcPts val="0"/>
              </a:spcAft>
              <a:buSzPts val="2000"/>
              <a:buNone/>
              <a:defRPr>
                <a:solidFill>
                  <a:srgbClr val="888888"/>
                </a:solidFill>
              </a:defRPr>
            </a:lvl2pPr>
            <a:lvl3pPr lvl="2" algn="ctr">
              <a:spcBef>
                <a:spcPts val="360"/>
              </a:spcBef>
              <a:spcAft>
                <a:spcPts val="0"/>
              </a:spcAft>
              <a:buSzPts val="1800"/>
              <a:buNone/>
              <a:defRPr>
                <a:solidFill>
                  <a:srgbClr val="888888"/>
                </a:solidFill>
              </a:defRPr>
            </a:lvl3pPr>
            <a:lvl4pPr lvl="3" algn="ctr">
              <a:spcBef>
                <a:spcPts val="320"/>
              </a:spcBef>
              <a:spcAft>
                <a:spcPts val="0"/>
              </a:spcAft>
              <a:buSzPts val="1600"/>
              <a:buNone/>
              <a:defRPr>
                <a:solidFill>
                  <a:srgbClr val="888888"/>
                </a:solidFill>
              </a:defRPr>
            </a:lvl4pPr>
            <a:lvl5pPr lvl="4" algn="ctr">
              <a:spcBef>
                <a:spcPts val="280"/>
              </a:spcBef>
              <a:spcAft>
                <a:spcPts val="0"/>
              </a:spcAft>
              <a:buSzPts val="1400"/>
              <a:buNone/>
              <a:defRPr>
                <a:solidFill>
                  <a:srgbClr val="888888"/>
                </a:solidFill>
              </a:defRPr>
            </a:lvl5pPr>
            <a:lvl6pPr lvl="5" algn="ctr">
              <a:spcBef>
                <a:spcPts val="280"/>
              </a:spcBef>
              <a:spcAft>
                <a:spcPts val="0"/>
              </a:spcAft>
              <a:buSzPts val="1400"/>
              <a:buNone/>
              <a:defRPr>
                <a:solidFill>
                  <a:srgbClr val="888888"/>
                </a:solidFill>
              </a:defRPr>
            </a:lvl6pPr>
            <a:lvl7pPr lvl="6" algn="ctr">
              <a:spcBef>
                <a:spcPts val="280"/>
              </a:spcBef>
              <a:spcAft>
                <a:spcPts val="0"/>
              </a:spcAft>
              <a:buSzPts val="1400"/>
              <a:buNone/>
              <a:defRPr>
                <a:solidFill>
                  <a:srgbClr val="888888"/>
                </a:solidFill>
              </a:defRPr>
            </a:lvl7pPr>
            <a:lvl8pPr lvl="7" algn="ctr">
              <a:spcBef>
                <a:spcPts val="280"/>
              </a:spcBef>
              <a:spcAft>
                <a:spcPts val="0"/>
              </a:spcAft>
              <a:buSzPts val="1400"/>
              <a:buNone/>
              <a:defRPr>
                <a:solidFill>
                  <a:srgbClr val="888888"/>
                </a:solidFill>
              </a:defRPr>
            </a:lvl8pPr>
            <a:lvl9pPr lvl="8" algn="ctr">
              <a:spcBef>
                <a:spcPts val="280"/>
              </a:spcBef>
              <a:spcAft>
                <a:spcPts val="0"/>
              </a:spcAft>
              <a:buSzPts val="1400"/>
              <a:buNone/>
              <a:defRPr>
                <a:solidFill>
                  <a:srgbClr val="888888"/>
                </a:solidFill>
              </a:defRPr>
            </a:lvl9pPr>
          </a:lstStyle>
          <a:p/>
        </p:txBody>
      </p:sp>
      <p:sp>
        <p:nvSpPr>
          <p:cNvPr id="22" name="Google Shape;22;p21"/>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1"/>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1"/>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sp>
        <p:nvSpPr>
          <p:cNvPr id="26" name="Google Shape;26;p22"/>
          <p:cNvSpPr txBox="1"/>
          <p:nvPr>
            <p:ph type="title"/>
          </p:nvPr>
        </p:nvSpPr>
        <p:spPr>
          <a:xfrm>
            <a:off x="722313" y="5486400"/>
            <a:ext cx="7659687" cy="11684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2"/>
              </a:buClr>
              <a:buSzPts val="3600"/>
              <a:buFont typeface="Cambria"/>
              <a:buNone/>
              <a:defRPr b="0" sz="36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2"/>
          <p:cNvSpPr txBox="1"/>
          <p:nvPr>
            <p:ph idx="1" type="body"/>
          </p:nvPr>
        </p:nvSpPr>
        <p:spPr>
          <a:xfrm>
            <a:off x="722313" y="3852863"/>
            <a:ext cx="6135687" cy="1633538"/>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SzPts val="2000"/>
              <a:buNone/>
              <a:defRPr sz="2000">
                <a:solidFill>
                  <a:srgbClr val="888888"/>
                </a:solidFill>
              </a:defRPr>
            </a:lvl1pPr>
            <a:lvl2pPr indent="-228600" lvl="1" marL="914400" algn="l">
              <a:spcBef>
                <a:spcPts val="360"/>
              </a:spcBef>
              <a:spcAft>
                <a:spcPts val="0"/>
              </a:spcAft>
              <a:buSzPts val="1800"/>
              <a:buNone/>
              <a:defRPr sz="1800">
                <a:solidFill>
                  <a:srgbClr val="888888"/>
                </a:solidFill>
              </a:defRPr>
            </a:lvl2pPr>
            <a:lvl3pPr indent="-228600" lvl="2" marL="1371600" algn="l">
              <a:spcBef>
                <a:spcPts val="320"/>
              </a:spcBef>
              <a:spcAft>
                <a:spcPts val="0"/>
              </a:spcAft>
              <a:buSzPts val="1600"/>
              <a:buNone/>
              <a:defRPr sz="1600">
                <a:solidFill>
                  <a:srgbClr val="888888"/>
                </a:solidFill>
              </a:defRPr>
            </a:lvl3pPr>
            <a:lvl4pPr indent="-228600" lvl="3" marL="1828800" algn="l">
              <a:spcBef>
                <a:spcPts val="280"/>
              </a:spcBef>
              <a:spcAft>
                <a:spcPts val="0"/>
              </a:spcAft>
              <a:buSzPts val="1400"/>
              <a:buNone/>
              <a:defRPr sz="1400">
                <a:solidFill>
                  <a:srgbClr val="888888"/>
                </a:solidFill>
              </a:defRPr>
            </a:lvl4pPr>
            <a:lvl5pPr indent="-228600" lvl="4" marL="2286000" algn="l">
              <a:spcBef>
                <a:spcPts val="280"/>
              </a:spcBef>
              <a:spcAft>
                <a:spcPts val="0"/>
              </a:spcAft>
              <a:buSzPts val="1400"/>
              <a:buNone/>
              <a:defRPr sz="1400">
                <a:solidFill>
                  <a:srgbClr val="888888"/>
                </a:solidFill>
              </a:defRPr>
            </a:lvl5pPr>
            <a:lvl6pPr indent="-228600" lvl="5" marL="2743200" algn="l">
              <a:spcBef>
                <a:spcPts val="280"/>
              </a:spcBef>
              <a:spcAft>
                <a:spcPts val="0"/>
              </a:spcAft>
              <a:buSzPts val="1400"/>
              <a:buNone/>
              <a:defRPr sz="1400">
                <a:solidFill>
                  <a:srgbClr val="888888"/>
                </a:solidFill>
              </a:defRPr>
            </a:lvl6pPr>
            <a:lvl7pPr indent="-228600" lvl="6" marL="3200400" algn="l">
              <a:spcBef>
                <a:spcPts val="280"/>
              </a:spcBef>
              <a:spcAft>
                <a:spcPts val="0"/>
              </a:spcAft>
              <a:buSzPts val="1400"/>
              <a:buNone/>
              <a:defRPr sz="1400">
                <a:solidFill>
                  <a:srgbClr val="888888"/>
                </a:solidFill>
              </a:defRPr>
            </a:lvl7pPr>
            <a:lvl8pPr indent="-228600" lvl="7" marL="3657600" algn="l">
              <a:spcBef>
                <a:spcPts val="280"/>
              </a:spcBef>
              <a:spcAft>
                <a:spcPts val="0"/>
              </a:spcAft>
              <a:buSzPts val="1400"/>
              <a:buNone/>
              <a:defRPr sz="1400">
                <a:solidFill>
                  <a:srgbClr val="888888"/>
                </a:solidFill>
              </a:defRPr>
            </a:lvl8pPr>
            <a:lvl9pPr indent="-228600" lvl="8" marL="4114800" algn="l">
              <a:spcBef>
                <a:spcPts val="280"/>
              </a:spcBef>
              <a:spcAft>
                <a:spcPts val="0"/>
              </a:spcAft>
              <a:buSzPts val="1400"/>
              <a:buNone/>
              <a:defRPr sz="1400">
                <a:solidFill>
                  <a:srgbClr val="888888"/>
                </a:solidFill>
              </a:defRPr>
            </a:lvl9pPr>
          </a:lstStyle>
          <a:p/>
        </p:txBody>
      </p:sp>
      <p:sp>
        <p:nvSpPr>
          <p:cNvPr id="28" name="Google Shape;28;p22"/>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2"/>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2"/>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 name="Shape 31"/>
        <p:cNvGrpSpPr/>
        <p:nvPr/>
      </p:nvGrpSpPr>
      <p:grpSpPr>
        <a:xfrm>
          <a:off x="0" y="0"/>
          <a:ext cx="0" cy="0"/>
          <a:chOff x="0" y="0"/>
          <a:chExt cx="0" cy="0"/>
        </a:xfrm>
      </p:grpSpPr>
      <p:sp>
        <p:nvSpPr>
          <p:cNvPr id="32" name="Google Shape;32;p23"/>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3"/>
          <p:cNvSpPr txBox="1"/>
          <p:nvPr>
            <p:ph idx="1" type="body"/>
          </p:nvPr>
        </p:nvSpPr>
        <p:spPr>
          <a:xfrm>
            <a:off x="457200" y="1536192"/>
            <a:ext cx="3657600" cy="4590288"/>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34" name="Google Shape;34;p23"/>
          <p:cNvSpPr txBox="1"/>
          <p:nvPr>
            <p:ph idx="2" type="body"/>
          </p:nvPr>
        </p:nvSpPr>
        <p:spPr>
          <a:xfrm>
            <a:off x="4419600" y="1536192"/>
            <a:ext cx="3657600" cy="4590288"/>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35" name="Google Shape;35;p23"/>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3"/>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3"/>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 name="Shape 38"/>
        <p:cNvGrpSpPr/>
        <p:nvPr/>
      </p:nvGrpSpPr>
      <p:grpSpPr>
        <a:xfrm>
          <a:off x="0" y="0"/>
          <a:ext cx="0" cy="0"/>
          <a:chOff x="0" y="0"/>
          <a:chExt cx="0" cy="0"/>
        </a:xfrm>
      </p:grpSpPr>
      <p:sp>
        <p:nvSpPr>
          <p:cNvPr id="39" name="Google Shape;39;p24"/>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2"/>
              </a:buClr>
              <a:buSzPts val="4600"/>
              <a:buFont typeface="Cambr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4"/>
          <p:cNvSpPr txBox="1"/>
          <p:nvPr>
            <p:ph idx="1" type="body"/>
          </p:nvPr>
        </p:nvSpPr>
        <p:spPr>
          <a:xfrm>
            <a:off x="457200" y="1535113"/>
            <a:ext cx="3657600" cy="639762"/>
          </a:xfrm>
          <a:prstGeom prst="rect">
            <a:avLst/>
          </a:prstGeom>
          <a:noFill/>
          <a:ln>
            <a:noFill/>
          </a:ln>
        </p:spPr>
        <p:txBody>
          <a:bodyPr anchorCtr="0" anchor="b" bIns="45700" lIns="91425" spcFirstLastPara="1" rIns="91425" wrap="square" tIns="45700">
            <a:noAutofit/>
          </a:bodyPr>
          <a:lstStyle>
            <a:lvl1pPr indent="-228600" lvl="0" marL="457200" algn="ctr">
              <a:spcBef>
                <a:spcPts val="400"/>
              </a:spcBef>
              <a:spcAft>
                <a:spcPts val="0"/>
              </a:spcAft>
              <a:buSzPts val="2000"/>
              <a:buNone/>
              <a:defRPr b="1" sz="2000">
                <a:solidFill>
                  <a:schemeClr val="dk2"/>
                </a:solidFill>
              </a:defRPr>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41" name="Google Shape;41;p24"/>
          <p:cNvSpPr txBox="1"/>
          <p:nvPr>
            <p:ph idx="2" type="body"/>
          </p:nvPr>
        </p:nvSpPr>
        <p:spPr>
          <a:xfrm>
            <a:off x="457200" y="2174875"/>
            <a:ext cx="3657600"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42" name="Google Shape;42;p24"/>
          <p:cNvSpPr txBox="1"/>
          <p:nvPr>
            <p:ph idx="3" type="body"/>
          </p:nvPr>
        </p:nvSpPr>
        <p:spPr>
          <a:xfrm>
            <a:off x="4419600" y="1535113"/>
            <a:ext cx="3657600" cy="639762"/>
          </a:xfrm>
          <a:prstGeom prst="rect">
            <a:avLst/>
          </a:prstGeom>
          <a:noFill/>
          <a:ln>
            <a:noFill/>
          </a:ln>
        </p:spPr>
        <p:txBody>
          <a:bodyPr anchorCtr="0" anchor="b" bIns="45700" lIns="91425" spcFirstLastPara="1" rIns="91425" wrap="square" tIns="45700">
            <a:noAutofit/>
          </a:bodyPr>
          <a:lstStyle>
            <a:lvl1pPr indent="-228600" lvl="0" marL="457200" algn="ctr">
              <a:spcBef>
                <a:spcPts val="400"/>
              </a:spcBef>
              <a:spcAft>
                <a:spcPts val="0"/>
              </a:spcAft>
              <a:buSzPts val="2000"/>
              <a:buNone/>
              <a:defRPr b="1" sz="2000">
                <a:solidFill>
                  <a:schemeClr val="dk2"/>
                </a:solidFill>
              </a:defRPr>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43" name="Google Shape;43;p24"/>
          <p:cNvSpPr txBox="1"/>
          <p:nvPr>
            <p:ph idx="4" type="body"/>
          </p:nvPr>
        </p:nvSpPr>
        <p:spPr>
          <a:xfrm>
            <a:off x="4419600" y="2174875"/>
            <a:ext cx="3657600"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44" name="Google Shape;44;p24"/>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4"/>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4"/>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25"/>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25"/>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5"/>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5"/>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26"/>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6"/>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6"/>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6" name="Shape 56"/>
        <p:cNvGrpSpPr/>
        <p:nvPr/>
      </p:nvGrpSpPr>
      <p:grpSpPr>
        <a:xfrm>
          <a:off x="0" y="0"/>
          <a:ext cx="0" cy="0"/>
          <a:chOff x="0" y="0"/>
          <a:chExt cx="0" cy="0"/>
        </a:xfrm>
      </p:grpSpPr>
      <p:sp>
        <p:nvSpPr>
          <p:cNvPr id="57" name="Google Shape;57;p27"/>
          <p:cNvSpPr txBox="1"/>
          <p:nvPr>
            <p:ph type="title"/>
          </p:nvPr>
        </p:nvSpPr>
        <p:spPr>
          <a:xfrm>
            <a:off x="304801" y="5495544"/>
            <a:ext cx="7772400" cy="59436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2"/>
              </a:buClr>
              <a:buSzPts val="2200"/>
              <a:buFont typeface="Cambria"/>
              <a:buNone/>
              <a:defRPr b="1" sz="2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27"/>
          <p:cNvSpPr txBox="1"/>
          <p:nvPr>
            <p:ph idx="1" type="body"/>
          </p:nvPr>
        </p:nvSpPr>
        <p:spPr>
          <a:xfrm>
            <a:off x="304799" y="6096000"/>
            <a:ext cx="7772401" cy="609600"/>
          </a:xfrm>
          <a:prstGeom prst="rect">
            <a:avLst/>
          </a:prstGeom>
          <a:noFill/>
          <a:ln>
            <a:noFill/>
          </a:ln>
        </p:spPr>
        <p:txBody>
          <a:bodyPr anchorCtr="0" anchor="t" bIns="45700" lIns="91425" spcFirstLastPara="1" rIns="91425" wrap="square" tIns="45700">
            <a:normAutofit/>
          </a:bodyPr>
          <a:lstStyle>
            <a:lvl1pPr indent="-228600" lvl="0" marL="457200" algn="ctr">
              <a:spcBef>
                <a:spcPts val="320"/>
              </a:spcBef>
              <a:spcAft>
                <a:spcPts val="0"/>
              </a:spcAft>
              <a:buSzPts val="1600"/>
              <a:buNone/>
              <a:defRPr sz="16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59" name="Google Shape;59;p27"/>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7"/>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7"/>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62" name="Google Shape;62;p27"/>
          <p:cNvSpPr txBox="1"/>
          <p:nvPr>
            <p:ph idx="2" type="body"/>
          </p:nvPr>
        </p:nvSpPr>
        <p:spPr>
          <a:xfrm>
            <a:off x="304800" y="381000"/>
            <a:ext cx="7772400" cy="494284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3" name="Shape 63"/>
        <p:cNvGrpSpPr/>
        <p:nvPr/>
      </p:nvGrpSpPr>
      <p:grpSpPr>
        <a:xfrm>
          <a:off x="0" y="0"/>
          <a:ext cx="0" cy="0"/>
          <a:chOff x="0" y="0"/>
          <a:chExt cx="0" cy="0"/>
        </a:xfrm>
      </p:grpSpPr>
      <p:sp>
        <p:nvSpPr>
          <p:cNvPr id="64" name="Google Shape;64;p28"/>
          <p:cNvSpPr txBox="1"/>
          <p:nvPr>
            <p:ph type="title"/>
          </p:nvPr>
        </p:nvSpPr>
        <p:spPr>
          <a:xfrm>
            <a:off x="301752" y="5495278"/>
            <a:ext cx="7772400" cy="594626"/>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2"/>
              </a:buClr>
              <a:buSzPts val="2200"/>
              <a:buFont typeface="Cambria"/>
              <a:buNone/>
              <a:defRPr b="1" sz="22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28"/>
          <p:cNvSpPr/>
          <p:nvPr>
            <p:ph idx="2" type="pic"/>
          </p:nvPr>
        </p:nvSpPr>
        <p:spPr>
          <a:xfrm>
            <a:off x="0" y="0"/>
            <a:ext cx="8458200" cy="5486400"/>
          </a:xfrm>
          <a:prstGeom prst="rect">
            <a:avLst/>
          </a:prstGeom>
          <a:noFill/>
          <a:ln>
            <a:noFill/>
          </a:ln>
        </p:spPr>
      </p:sp>
      <p:sp>
        <p:nvSpPr>
          <p:cNvPr id="66" name="Google Shape;66;p28"/>
          <p:cNvSpPr txBox="1"/>
          <p:nvPr>
            <p:ph idx="1" type="body"/>
          </p:nvPr>
        </p:nvSpPr>
        <p:spPr>
          <a:xfrm>
            <a:off x="301752" y="6096000"/>
            <a:ext cx="7772400" cy="612648"/>
          </a:xfrm>
          <a:prstGeom prst="rect">
            <a:avLst/>
          </a:prstGeom>
          <a:noFill/>
          <a:ln>
            <a:noFill/>
          </a:ln>
        </p:spPr>
        <p:txBody>
          <a:bodyPr anchorCtr="0" anchor="t" bIns="45700" lIns="91425" spcFirstLastPara="1" rIns="91425" wrap="square" tIns="45700">
            <a:normAutofit/>
          </a:bodyPr>
          <a:lstStyle>
            <a:lvl1pPr indent="-228600" lvl="0" marL="457200" algn="ctr">
              <a:spcBef>
                <a:spcPts val="320"/>
              </a:spcBef>
              <a:spcAft>
                <a:spcPts val="0"/>
              </a:spcAft>
              <a:buSzPts val="1600"/>
              <a:buNone/>
              <a:defRPr sz="16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67" name="Google Shape;67;p28"/>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8"/>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69" name="Google Shape;69;p28"/>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75000">
              <a:schemeClr val="lt1"/>
            </a:gs>
            <a:gs pos="100000">
              <a:srgbClr val="D8D8D8"/>
            </a:gs>
          </a:gsLst>
          <a:path path="circle">
            <a:fillToRect b="50%" l="50%" r="50%" t="50%"/>
          </a:path>
          <a:tileRect/>
        </a:gradFill>
      </p:bgPr>
    </p:bg>
    <p:spTree>
      <p:nvGrpSpPr>
        <p:cNvPr id="5" name="Shape 5"/>
        <p:cNvGrpSpPr/>
        <p:nvPr/>
      </p:nvGrpSpPr>
      <p:grpSpPr>
        <a:xfrm>
          <a:off x="0" y="0"/>
          <a:ext cx="0" cy="0"/>
          <a:chOff x="0" y="0"/>
          <a:chExt cx="0" cy="0"/>
        </a:xfrm>
      </p:grpSpPr>
      <p:sp>
        <p:nvSpPr>
          <p:cNvPr id="6" name="Google Shape;6;p19"/>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dk2"/>
              </a:buClr>
              <a:buSzPts val="4600"/>
              <a:buFont typeface="Cambria"/>
              <a:buNone/>
              <a:defRPr b="0" i="0" sz="4600" u="none" cap="none" strike="noStrike">
                <a:solidFill>
                  <a:schemeClr val="dk2"/>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9"/>
          <p:cNvSpPr txBox="1"/>
          <p:nvPr>
            <p:ph idx="1" type="body"/>
          </p:nvPr>
        </p:nvSpPr>
        <p:spPr>
          <a:xfrm>
            <a:off x="457200" y="1600200"/>
            <a:ext cx="7620000" cy="4800600"/>
          </a:xfrm>
          <a:prstGeom prst="rect">
            <a:avLst/>
          </a:prstGeom>
          <a:noFill/>
          <a:ln>
            <a:noFill/>
          </a:ln>
        </p:spPr>
        <p:txBody>
          <a:bodyPr anchorCtr="0" anchor="t" bIns="45700" lIns="91425" spcFirstLastPara="1" rIns="91425" wrap="square" tIns="45700">
            <a:normAutofit/>
          </a:bodyPr>
          <a:lstStyle>
            <a:lvl1pPr indent="-368300" lvl="0" marL="457200" marR="0" rtl="0" algn="l">
              <a:spcBef>
                <a:spcPts val="440"/>
              </a:spcBef>
              <a:spcAft>
                <a:spcPts val="0"/>
              </a:spcAft>
              <a:buClr>
                <a:schemeClr val="accent1"/>
              </a:buClr>
              <a:buSzPts val="2200"/>
              <a:buFont typeface="Arial"/>
              <a:buChar char="•"/>
              <a:defRPr b="0" i="0" sz="22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accent2"/>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accent3"/>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accent4"/>
              </a:buClr>
              <a:buSzPts val="1600"/>
              <a:buFont typeface="Arial"/>
              <a:buChar char="•"/>
              <a:defRPr b="0" i="0" sz="1600" u="none" cap="none" strike="noStrike">
                <a:solidFill>
                  <a:schemeClr val="dk1"/>
                </a:solidFill>
                <a:latin typeface="Calibri"/>
                <a:ea typeface="Calibri"/>
                <a:cs typeface="Calibri"/>
                <a:sym typeface="Calibri"/>
              </a:defRPr>
            </a:lvl4pPr>
            <a:lvl5pPr indent="-317500" lvl="4" marL="2286000" marR="0" rtl="0" algn="l">
              <a:spcBef>
                <a:spcPts val="280"/>
              </a:spcBef>
              <a:spcAft>
                <a:spcPts val="0"/>
              </a:spcAft>
              <a:buClr>
                <a:schemeClr val="accent5"/>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spcBef>
                <a:spcPts val="280"/>
              </a:spcBef>
              <a:spcAft>
                <a:spcPts val="0"/>
              </a:spcAft>
              <a:buClr>
                <a:schemeClr val="accent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spcBef>
                <a:spcPts val="280"/>
              </a:spcBef>
              <a:spcAft>
                <a:spcPts val="0"/>
              </a:spcAft>
              <a:buClr>
                <a:schemeClr val="accent2"/>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spcBef>
                <a:spcPts val="280"/>
              </a:spcBef>
              <a:spcAft>
                <a:spcPts val="0"/>
              </a:spcAft>
              <a:buClr>
                <a:schemeClr val="accent3"/>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spcBef>
                <a:spcPts val="280"/>
              </a:spcBef>
              <a:spcAft>
                <a:spcPts val="0"/>
              </a:spcAft>
              <a:buClr>
                <a:schemeClr val="accent4"/>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 name="Google Shape;8;p19"/>
          <p:cNvSpPr/>
          <p:nvPr/>
        </p:nvSpPr>
        <p:spPr>
          <a:xfrm>
            <a:off x="8458200" y="0"/>
            <a:ext cx="6858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 name="Google Shape;9;p19"/>
          <p:cNvSpPr/>
          <p:nvPr/>
        </p:nvSpPr>
        <p:spPr>
          <a:xfrm>
            <a:off x="8458200" y="5486400"/>
            <a:ext cx="685800" cy="685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 name="Google Shape;10;p19"/>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marR="0" rtl="0" algn="ctr">
              <a:spcBef>
                <a:spcPts val="0"/>
              </a:spcBef>
              <a:buNone/>
              <a:defRPr b="0" i="0" sz="1800" u="none" cap="none" strike="noStrike">
                <a:solidFill>
                  <a:srgbClr val="FFFFFF"/>
                </a:solidFill>
                <a:latin typeface="Calibri"/>
                <a:ea typeface="Calibri"/>
                <a:cs typeface="Calibri"/>
                <a:sym typeface="Calibri"/>
              </a:defRPr>
            </a:lvl1pPr>
            <a:lvl2pPr indent="0" lvl="1" marL="0" marR="0" rtl="0" algn="ctr">
              <a:spcBef>
                <a:spcPts val="0"/>
              </a:spcBef>
              <a:buNone/>
              <a:defRPr b="0" i="0" sz="1800" u="none" cap="none" strike="noStrike">
                <a:solidFill>
                  <a:srgbClr val="FFFFFF"/>
                </a:solidFill>
                <a:latin typeface="Calibri"/>
                <a:ea typeface="Calibri"/>
                <a:cs typeface="Calibri"/>
                <a:sym typeface="Calibri"/>
              </a:defRPr>
            </a:lvl2pPr>
            <a:lvl3pPr indent="0" lvl="2" marL="0" marR="0" rtl="0" algn="ctr">
              <a:spcBef>
                <a:spcPts val="0"/>
              </a:spcBef>
              <a:buNone/>
              <a:defRPr b="0" i="0" sz="1800" u="none" cap="none" strike="noStrike">
                <a:solidFill>
                  <a:srgbClr val="FFFFFF"/>
                </a:solidFill>
                <a:latin typeface="Calibri"/>
                <a:ea typeface="Calibri"/>
                <a:cs typeface="Calibri"/>
                <a:sym typeface="Calibri"/>
              </a:defRPr>
            </a:lvl3pPr>
            <a:lvl4pPr indent="0" lvl="3" marL="0" marR="0" rtl="0" algn="ctr">
              <a:spcBef>
                <a:spcPts val="0"/>
              </a:spcBef>
              <a:buNone/>
              <a:defRPr b="0" i="0" sz="1800" u="none" cap="none" strike="noStrike">
                <a:solidFill>
                  <a:srgbClr val="FFFFFF"/>
                </a:solidFill>
                <a:latin typeface="Calibri"/>
                <a:ea typeface="Calibri"/>
                <a:cs typeface="Calibri"/>
                <a:sym typeface="Calibri"/>
              </a:defRPr>
            </a:lvl4pPr>
            <a:lvl5pPr indent="0" lvl="4" marL="0" marR="0" rtl="0" algn="ctr">
              <a:spcBef>
                <a:spcPts val="0"/>
              </a:spcBef>
              <a:buNone/>
              <a:defRPr b="0" i="0" sz="1800" u="none" cap="none" strike="noStrike">
                <a:solidFill>
                  <a:srgbClr val="FFFFFF"/>
                </a:solidFill>
                <a:latin typeface="Calibri"/>
                <a:ea typeface="Calibri"/>
                <a:cs typeface="Calibri"/>
                <a:sym typeface="Calibri"/>
              </a:defRPr>
            </a:lvl5pPr>
            <a:lvl6pPr indent="0" lvl="5" marL="0" marR="0" rtl="0" algn="ctr">
              <a:spcBef>
                <a:spcPts val="0"/>
              </a:spcBef>
              <a:buNone/>
              <a:defRPr b="0" i="0" sz="1800" u="none" cap="none" strike="noStrike">
                <a:solidFill>
                  <a:srgbClr val="FFFFFF"/>
                </a:solidFill>
                <a:latin typeface="Calibri"/>
                <a:ea typeface="Calibri"/>
                <a:cs typeface="Calibri"/>
                <a:sym typeface="Calibri"/>
              </a:defRPr>
            </a:lvl6pPr>
            <a:lvl7pPr indent="0" lvl="6" marL="0" marR="0" rtl="0" algn="ctr">
              <a:spcBef>
                <a:spcPts val="0"/>
              </a:spcBef>
              <a:buNone/>
              <a:defRPr b="0" i="0" sz="1800" u="none" cap="none" strike="noStrike">
                <a:solidFill>
                  <a:srgbClr val="FFFFFF"/>
                </a:solidFill>
                <a:latin typeface="Calibri"/>
                <a:ea typeface="Calibri"/>
                <a:cs typeface="Calibri"/>
                <a:sym typeface="Calibri"/>
              </a:defRPr>
            </a:lvl7pPr>
            <a:lvl8pPr indent="0" lvl="7" marL="0" marR="0" rtl="0" algn="ctr">
              <a:spcBef>
                <a:spcPts val="0"/>
              </a:spcBef>
              <a:buNone/>
              <a:defRPr b="0" i="0" sz="1800" u="none" cap="none" strike="noStrike">
                <a:solidFill>
                  <a:srgbClr val="FFFFFF"/>
                </a:solidFill>
                <a:latin typeface="Calibri"/>
                <a:ea typeface="Calibri"/>
                <a:cs typeface="Calibri"/>
                <a:sym typeface="Calibri"/>
              </a:defRPr>
            </a:lvl8pPr>
            <a:lvl9pPr indent="0" lvl="8" marL="0" marR="0" rtl="0" algn="ctr">
              <a:spcBef>
                <a:spcPts val="0"/>
              </a:spcBef>
              <a:buNone/>
              <a:defRPr b="0" i="0" sz="1800" u="none" cap="none" strike="noStrike">
                <a:solidFill>
                  <a:srgbClr val="FFFFFF"/>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1" name="Google Shape;11;p19"/>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lt2"/>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 name="Google Shape;12;p19"/>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2"/>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3.png"/><Relationship Id="rId5" Type="http://schemas.openxmlformats.org/officeDocument/2006/relationships/image" Target="../media/image1.png"/><Relationship Id="rId6"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
          <p:cNvSpPr txBox="1"/>
          <p:nvPr/>
        </p:nvSpPr>
        <p:spPr>
          <a:xfrm>
            <a:off x="611560" y="661115"/>
            <a:ext cx="7632848"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Một vài chia sẻ: </a:t>
            </a:r>
            <a:endParaRPr/>
          </a:p>
          <a:p>
            <a:pPr indent="-285750" lvl="0" marL="28575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Cá nhân mình khi dạy những bài thực hành hay có nội dung thực hành mình thường thực hiện thao tác trực tiếp trên máy tính để học sinh quan sát, ít khi mình trình chiếu PP.</a:t>
            </a:r>
            <a:endParaRPr/>
          </a:p>
          <a:p>
            <a:pPr indent="-285750" lvl="0" marL="28575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Nên phần PP này có thể chưa hấp dẫn lắm, mong các thầ cô chia sẻ …</a:t>
            </a:r>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6"/>
                                        </p:tgtEl>
                                        <p:attrNameLst>
                                          <p:attrName>style.visibility</p:attrName>
                                        </p:attrNameLst>
                                      </p:cBhvr>
                                      <p:to>
                                        <p:strVal val="visible"/>
                                      </p:to>
                                    </p:set>
                                    <p:anim calcmode="lin" valueType="num">
                                      <p:cBhvr additive="base">
                                        <p:cTn dur="500"/>
                                        <p:tgtEl>
                                          <p:spTgt spid="86"/>
                                        </p:tgtEl>
                                        <p:attrNameLst>
                                          <p:attrName>ppt_w</p:attrName>
                                        </p:attrNameLst>
                                      </p:cBhvr>
                                      <p:tavLst>
                                        <p:tav fmla="" tm="0">
                                          <p:val>
                                            <p:strVal val="0"/>
                                          </p:val>
                                        </p:tav>
                                        <p:tav fmla="" tm="100000">
                                          <p:val>
                                            <p:strVal val="#ppt_w"/>
                                          </p:val>
                                        </p:tav>
                                      </p:tavLst>
                                    </p:anim>
                                    <p:anim calcmode="lin" valueType="num">
                                      <p:cBhvr additive="base">
                                        <p:cTn dur="500"/>
                                        <p:tgtEl>
                                          <p:spTgt spid="8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10"/>
          <p:cNvPicPr preferRelativeResize="0"/>
          <p:nvPr/>
        </p:nvPicPr>
        <p:blipFill rotWithShape="1">
          <a:blip r:embed="rId3">
            <a:alphaModFix/>
          </a:blip>
          <a:srcRect b="0" l="0" r="0" t="2907"/>
          <a:stretch/>
        </p:blipFill>
        <p:spPr>
          <a:xfrm>
            <a:off x="107504" y="1275731"/>
            <a:ext cx="8280920" cy="3161381"/>
          </a:xfrm>
          <a:prstGeom prst="rect">
            <a:avLst/>
          </a:prstGeom>
          <a:noFill/>
          <a:ln>
            <a:noFill/>
          </a:ln>
        </p:spPr>
      </p:pic>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11"/>
          <p:cNvPicPr preferRelativeResize="0"/>
          <p:nvPr/>
        </p:nvPicPr>
        <p:blipFill rotWithShape="1">
          <a:blip r:embed="rId3">
            <a:alphaModFix/>
          </a:blip>
          <a:srcRect b="0" l="0" r="0" t="0"/>
          <a:stretch/>
        </p:blipFill>
        <p:spPr>
          <a:xfrm>
            <a:off x="155312" y="908720"/>
            <a:ext cx="8233111" cy="4824536"/>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12"/>
          <p:cNvPicPr preferRelativeResize="0"/>
          <p:nvPr/>
        </p:nvPicPr>
        <p:blipFill rotWithShape="1">
          <a:blip r:embed="rId3">
            <a:alphaModFix/>
          </a:blip>
          <a:srcRect b="0" l="0" r="0" t="0"/>
          <a:stretch/>
        </p:blipFill>
        <p:spPr>
          <a:xfrm>
            <a:off x="1259631" y="1196752"/>
            <a:ext cx="6577027" cy="3312368"/>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13"/>
          <p:cNvPicPr preferRelativeResize="0"/>
          <p:nvPr/>
        </p:nvPicPr>
        <p:blipFill rotWithShape="1">
          <a:blip r:embed="rId3">
            <a:alphaModFix/>
          </a:blip>
          <a:srcRect b="0" l="0" r="0" t="0"/>
          <a:stretch/>
        </p:blipFill>
        <p:spPr>
          <a:xfrm>
            <a:off x="323528" y="620688"/>
            <a:ext cx="7969250" cy="5094362"/>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14"/>
          <p:cNvPicPr preferRelativeResize="0"/>
          <p:nvPr/>
        </p:nvPicPr>
        <p:blipFill rotWithShape="1">
          <a:blip r:embed="rId3">
            <a:alphaModFix/>
          </a:blip>
          <a:srcRect b="0" l="0" r="0" t="0"/>
          <a:stretch/>
        </p:blipFill>
        <p:spPr>
          <a:xfrm>
            <a:off x="0" y="527283"/>
            <a:ext cx="8399469" cy="2298427"/>
          </a:xfrm>
          <a:prstGeom prst="rect">
            <a:avLst/>
          </a:prstGeom>
          <a:noFill/>
          <a:ln>
            <a:noFill/>
          </a:ln>
        </p:spPr>
      </p:pic>
      <p:pic>
        <p:nvPicPr>
          <p:cNvPr id="165" name="Google Shape;165;p14"/>
          <p:cNvPicPr preferRelativeResize="0"/>
          <p:nvPr/>
        </p:nvPicPr>
        <p:blipFill rotWithShape="1">
          <a:blip r:embed="rId4">
            <a:alphaModFix/>
          </a:blip>
          <a:srcRect b="0" l="0" r="0" t="0"/>
          <a:stretch/>
        </p:blipFill>
        <p:spPr>
          <a:xfrm>
            <a:off x="107504" y="3068960"/>
            <a:ext cx="8291966" cy="3096344"/>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15"/>
          <p:cNvPicPr preferRelativeResize="0"/>
          <p:nvPr/>
        </p:nvPicPr>
        <p:blipFill rotWithShape="1">
          <a:blip r:embed="rId3">
            <a:alphaModFix/>
          </a:blip>
          <a:srcRect b="0" l="0" r="0" t="0"/>
          <a:stretch/>
        </p:blipFill>
        <p:spPr>
          <a:xfrm>
            <a:off x="35496" y="1412776"/>
            <a:ext cx="8316416" cy="3024336"/>
          </a:xfrm>
          <a:prstGeom prst="rect">
            <a:avLst/>
          </a:prstGeom>
          <a:noFill/>
          <a:ln>
            <a:noFill/>
          </a:ln>
        </p:spPr>
      </p:pic>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6"/>
          <p:cNvSpPr/>
          <p:nvPr/>
        </p:nvSpPr>
        <p:spPr>
          <a:xfrm>
            <a:off x="395536" y="674112"/>
            <a:ext cx="8064896"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Câu 1. Animiz là phần mềm </a:t>
            </a:r>
            <a:endParaRPr b="1" sz="2000">
              <a:solidFill>
                <a:schemeClr val="dk1"/>
              </a:solidFill>
              <a:latin typeface="Calibri"/>
              <a:ea typeface="Calibri"/>
              <a:cs typeface="Calibri"/>
              <a:sym typeface="Calibri"/>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	A. chỉnh sửa ảnh</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	B. ghép video</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	C. hỗ trợ làm phim hoạt hình 2D, hỗ trợ tạo dự án phim hoạt hình và các cảnh phim.</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	D. thiết kế đồ họa</a:t>
            </a:r>
            <a:endParaRPr sz="2000">
              <a:solidFill>
                <a:schemeClr val="dk1"/>
              </a:solidFill>
              <a:latin typeface="Calibri"/>
              <a:ea typeface="Calibri"/>
              <a:cs typeface="Calibri"/>
              <a:sym typeface="Calibri"/>
            </a:endParaRPr>
          </a:p>
        </p:txBody>
      </p:sp>
      <p:sp>
        <p:nvSpPr>
          <p:cNvPr id="176" name="Google Shape;176;p16"/>
          <p:cNvSpPr/>
          <p:nvPr/>
        </p:nvSpPr>
        <p:spPr>
          <a:xfrm>
            <a:off x="2915816" y="179348"/>
            <a:ext cx="335797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2C82F4"/>
                </a:solidFill>
                <a:latin typeface="Calibri"/>
                <a:ea typeface="Calibri"/>
                <a:cs typeface="Calibri"/>
                <a:sym typeface="Calibri"/>
              </a:rPr>
              <a:t>HOẠT ĐỘNG  LUYỆN TẬP </a:t>
            </a:r>
            <a:endParaRPr sz="2400">
              <a:solidFill>
                <a:srgbClr val="2C82F4"/>
              </a:solidFill>
              <a:latin typeface="Calibri"/>
              <a:ea typeface="Calibri"/>
              <a:cs typeface="Calibri"/>
              <a:sym typeface="Calibri"/>
            </a:endParaRPr>
          </a:p>
        </p:txBody>
      </p:sp>
      <p:sp>
        <p:nvSpPr>
          <p:cNvPr id="177" name="Google Shape;177;p16"/>
          <p:cNvSpPr/>
          <p:nvPr/>
        </p:nvSpPr>
        <p:spPr>
          <a:xfrm>
            <a:off x="539552" y="2564904"/>
            <a:ext cx="7776864" cy="16312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Câu 2. Thực hiện tạo phim hoạt hình bằng phần mềm Animiz qua </a:t>
            </a:r>
            <a:endParaRPr b="1" sz="2000">
              <a:solidFill>
                <a:schemeClr val="dk1"/>
              </a:solidFill>
              <a:latin typeface="Calibri"/>
              <a:ea typeface="Calibri"/>
              <a:cs typeface="Calibri"/>
              <a:sym typeface="Calibri"/>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	A. 5 bước</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	B. 6 bước</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	C. 7 bước</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	D. 8 bước</a:t>
            </a:r>
            <a:endParaRPr sz="2000">
              <a:solidFill>
                <a:schemeClr val="dk1"/>
              </a:solidFill>
              <a:latin typeface="Calibri"/>
              <a:ea typeface="Calibri"/>
              <a:cs typeface="Calibri"/>
              <a:sym typeface="Calibri"/>
            </a:endParaRPr>
          </a:p>
        </p:txBody>
      </p:sp>
      <p:sp>
        <p:nvSpPr>
          <p:cNvPr id="178" name="Google Shape;178;p16"/>
          <p:cNvSpPr/>
          <p:nvPr/>
        </p:nvSpPr>
        <p:spPr>
          <a:xfrm>
            <a:off x="395536" y="4509120"/>
            <a:ext cx="7848872" cy="16312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Câu 3. Tạo dự án phim hoạt hình: Tại giao diện bắt đầu của Animiz, chọn</a:t>
            </a:r>
            <a:endParaRPr b="1" sz="2000">
              <a:solidFill>
                <a:schemeClr val="dk1"/>
              </a:solidFill>
              <a:latin typeface="Calibri"/>
              <a:ea typeface="Calibri"/>
              <a:cs typeface="Calibri"/>
              <a:sym typeface="Calibri"/>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	A. New Empty File</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	B. New Empty Project</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	C. New Empty Record</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	D. New Empty Video</a:t>
            </a:r>
            <a:endParaRPr sz="2000">
              <a:solidFill>
                <a:schemeClr val="dk1"/>
              </a:solidFill>
              <a:latin typeface="Calibri"/>
              <a:ea typeface="Calibri"/>
              <a:cs typeface="Calibri"/>
              <a:sym typeface="Calibri"/>
            </a:endParaRPr>
          </a:p>
        </p:txBody>
      </p:sp>
      <p:sp>
        <p:nvSpPr>
          <p:cNvPr id="179" name="Google Shape;179;p16"/>
          <p:cNvSpPr/>
          <p:nvPr/>
        </p:nvSpPr>
        <p:spPr>
          <a:xfrm>
            <a:off x="1259632" y="1643608"/>
            <a:ext cx="360040" cy="345232"/>
          </a:xfrm>
          <a:prstGeom prst="smileyFace">
            <a:avLst>
              <a:gd fmla="val 4653" name="adj"/>
            </a:avLst>
          </a:prstGeom>
          <a:solidFill>
            <a:srgbClr val="FF0000"/>
          </a:solidFill>
          <a:ln cap="flat" cmpd="sng" w="25400">
            <a:solidFill>
              <a:srgbClr val="2384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6"/>
          <p:cNvSpPr/>
          <p:nvPr/>
        </p:nvSpPr>
        <p:spPr>
          <a:xfrm>
            <a:off x="1439652" y="3850888"/>
            <a:ext cx="360040" cy="345232"/>
          </a:xfrm>
          <a:prstGeom prst="smileyFace">
            <a:avLst>
              <a:gd fmla="val 4653" name="adj"/>
            </a:avLst>
          </a:prstGeom>
          <a:solidFill>
            <a:srgbClr val="FF0000"/>
          </a:solidFill>
          <a:ln cap="flat" cmpd="sng" w="25400">
            <a:solidFill>
              <a:srgbClr val="2384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6"/>
          <p:cNvSpPr/>
          <p:nvPr/>
        </p:nvSpPr>
        <p:spPr>
          <a:xfrm>
            <a:off x="1259632" y="5152112"/>
            <a:ext cx="360040" cy="345232"/>
          </a:xfrm>
          <a:prstGeom prst="smileyFace">
            <a:avLst>
              <a:gd fmla="val 4653" name="adj"/>
            </a:avLst>
          </a:prstGeom>
          <a:solidFill>
            <a:srgbClr val="FF0000"/>
          </a:solidFill>
          <a:ln cap="flat" cmpd="sng" w="25400">
            <a:solidFill>
              <a:srgbClr val="2384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5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9"/>
                                        </p:tgtEl>
                                        <p:attrNameLst>
                                          <p:attrName>style.visibility</p:attrName>
                                        </p:attrNameLst>
                                      </p:cBhvr>
                                      <p:to>
                                        <p:strVal val="visible"/>
                                      </p:to>
                                    </p:set>
                                    <p:anim calcmode="lin" valueType="num">
                                      <p:cBhvr additive="base">
                                        <p:cTn dur="500"/>
                                        <p:tgtEl>
                                          <p:spTgt spid="179"/>
                                        </p:tgtEl>
                                        <p:attrNameLst>
                                          <p:attrName>ppt_w</p:attrName>
                                        </p:attrNameLst>
                                      </p:cBhvr>
                                      <p:tavLst>
                                        <p:tav fmla="" tm="0">
                                          <p:val>
                                            <p:strVal val="0"/>
                                          </p:val>
                                        </p:tav>
                                        <p:tav fmla="" tm="100000">
                                          <p:val>
                                            <p:strVal val="#ppt_w"/>
                                          </p:val>
                                        </p:tav>
                                      </p:tavLst>
                                    </p:anim>
                                    <p:anim calcmode="lin" valueType="num">
                                      <p:cBhvr additive="base">
                                        <p:cTn dur="500"/>
                                        <p:tgtEl>
                                          <p:spTgt spid="17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5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2000"/>
                                        <p:tgtEl>
                                          <p:spTgt spid="1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500"/>
                                        <p:tgtEl>
                                          <p:spTgt spid="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2000"/>
                                        <p:tgtEl>
                                          <p:spTgt spid="1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7"/>
          <p:cNvSpPr/>
          <p:nvPr/>
        </p:nvSpPr>
        <p:spPr>
          <a:xfrm>
            <a:off x="1691680" y="476672"/>
            <a:ext cx="480016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HOẠT ĐỘNG VẬN DỤNG, MỞ RỘNG </a:t>
            </a:r>
            <a:endParaRPr sz="2400">
              <a:solidFill>
                <a:schemeClr val="dk1"/>
              </a:solidFill>
              <a:latin typeface="Calibri"/>
              <a:ea typeface="Calibri"/>
              <a:cs typeface="Calibri"/>
              <a:sym typeface="Calibri"/>
            </a:endParaRPr>
          </a:p>
        </p:txBody>
      </p:sp>
      <p:sp>
        <p:nvSpPr>
          <p:cNvPr id="187" name="Google Shape;187;p17"/>
          <p:cNvSpPr/>
          <p:nvPr/>
        </p:nvSpPr>
        <p:spPr>
          <a:xfrm>
            <a:off x="971600" y="1690511"/>
            <a:ext cx="6768752"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2C82F4"/>
                </a:solidFill>
                <a:latin typeface="Calibri"/>
                <a:ea typeface="Calibri"/>
                <a:cs typeface="Calibri"/>
                <a:sym typeface="Calibri"/>
              </a:rPr>
              <a:t>Em hãy bổ sung thêm một cảnh giới thiệu về lớp học của em vào dự án phim hoạt hình trong bài thực hành. Tạo hiệu ứng chuyển cảnh cho các cảnh trong phim hoạt hình.</a:t>
            </a:r>
            <a:endParaRPr b="1" sz="2000">
              <a:solidFill>
                <a:srgbClr val="2C82F4"/>
              </a:solidFill>
              <a:latin typeface="Calibri"/>
              <a:ea typeface="Calibri"/>
              <a:cs typeface="Calibri"/>
              <a:sym typeface="Calibri"/>
            </a:endParaRP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p:nvPr/>
        </p:nvSpPr>
        <p:spPr>
          <a:xfrm>
            <a:off x="827584" y="260648"/>
            <a:ext cx="756084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0070C0"/>
                </a:solidFill>
                <a:latin typeface="Calibri"/>
                <a:ea typeface="Calibri"/>
                <a:cs typeface="Calibri"/>
                <a:sym typeface="Calibri"/>
              </a:rPr>
              <a:t>CHỦ ĐỀ E. ỨNG DỤNG TIN HỌC</a:t>
            </a:r>
            <a:endParaRPr sz="2400">
              <a:solidFill>
                <a:srgbClr val="0070C0"/>
              </a:solidFill>
              <a:latin typeface="Calibri"/>
              <a:ea typeface="Calibri"/>
              <a:cs typeface="Calibri"/>
              <a:sym typeface="Calibri"/>
            </a:endParaRPr>
          </a:p>
          <a:p>
            <a:pPr indent="0" lvl="0" marL="0" marR="0" rtl="0" algn="ctr">
              <a:spcBef>
                <a:spcPts val="0"/>
              </a:spcBef>
              <a:spcAft>
                <a:spcPts val="0"/>
              </a:spcAft>
              <a:buNone/>
            </a:pPr>
            <a:r>
              <a:rPr b="1" lang="en-US" sz="2400">
                <a:solidFill>
                  <a:srgbClr val="0070C0"/>
                </a:solidFill>
                <a:latin typeface="Calibri"/>
                <a:ea typeface="Calibri"/>
                <a:cs typeface="Calibri"/>
                <a:sym typeface="Calibri"/>
              </a:rPr>
              <a:t>PHẦN MỀM CHỈNH SỬA ẢNH VÀ LÀM VIDEO</a:t>
            </a:r>
            <a:endParaRPr sz="2400">
              <a:solidFill>
                <a:srgbClr val="0070C0"/>
              </a:solidFill>
              <a:latin typeface="Calibri"/>
              <a:ea typeface="Calibri"/>
              <a:cs typeface="Calibri"/>
              <a:sym typeface="Calibri"/>
            </a:endParaRPr>
          </a:p>
        </p:txBody>
      </p:sp>
      <p:sp>
        <p:nvSpPr>
          <p:cNvPr id="92" name="Google Shape;92;p2"/>
          <p:cNvSpPr/>
          <p:nvPr/>
        </p:nvSpPr>
        <p:spPr>
          <a:xfrm>
            <a:off x="831181" y="1317113"/>
            <a:ext cx="751192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2C82F4"/>
                </a:solidFill>
                <a:latin typeface="Calibri"/>
                <a:ea typeface="Calibri"/>
                <a:cs typeface="Calibri"/>
                <a:sym typeface="Calibri"/>
              </a:rPr>
              <a:t>BÀI 6. LÀM PHIM HOẠT HÌNH TRÊN ANIMIZ</a:t>
            </a:r>
            <a:endParaRPr/>
          </a:p>
        </p:txBody>
      </p:sp>
      <p:sp>
        <p:nvSpPr>
          <p:cNvPr id="93" name="Google Shape;93;p2"/>
          <p:cNvSpPr/>
          <p:nvPr/>
        </p:nvSpPr>
        <p:spPr>
          <a:xfrm>
            <a:off x="3867013" y="1901888"/>
            <a:ext cx="137447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chemeClr val="dk1"/>
                </a:solidFill>
                <a:latin typeface="Calibri"/>
                <a:ea typeface="Calibri"/>
                <a:cs typeface="Calibri"/>
                <a:sym typeface="Calibri"/>
              </a:rPr>
              <a:t>(Tiết 64 - 65)</a:t>
            </a:r>
            <a:endParaRPr sz="1800">
              <a:solidFill>
                <a:schemeClr val="dk1"/>
              </a:solidFill>
              <a:latin typeface="Calibri"/>
              <a:ea typeface="Calibri"/>
              <a:cs typeface="Calibri"/>
              <a:sym typeface="Calibri"/>
            </a:endParaRPr>
          </a:p>
        </p:txBody>
      </p:sp>
      <p:sp>
        <p:nvSpPr>
          <p:cNvPr id="94" name="Google Shape;94;p2"/>
          <p:cNvSpPr/>
          <p:nvPr/>
        </p:nvSpPr>
        <p:spPr>
          <a:xfrm>
            <a:off x="2483768" y="2657373"/>
            <a:ext cx="385907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1. Giới thiệu phim hoạt hình </a:t>
            </a:r>
            <a:endParaRPr sz="2400">
              <a:solidFill>
                <a:schemeClr val="dk1"/>
              </a:solidFill>
              <a:latin typeface="Calibri"/>
              <a:ea typeface="Calibri"/>
              <a:cs typeface="Calibri"/>
              <a:sym typeface="Calibri"/>
            </a:endParaRPr>
          </a:p>
        </p:txBody>
      </p:sp>
      <p:sp>
        <p:nvSpPr>
          <p:cNvPr id="95" name="Google Shape;95;p2"/>
          <p:cNvSpPr/>
          <p:nvPr/>
        </p:nvSpPr>
        <p:spPr>
          <a:xfrm>
            <a:off x="2500134" y="3233437"/>
            <a:ext cx="450046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2.  Thực hành tạo phim hoạt hình </a:t>
            </a:r>
            <a:endParaRPr sz="2400">
              <a:solidFill>
                <a:schemeClr val="dk1"/>
              </a:solidFill>
              <a:latin typeface="Calibri"/>
              <a:ea typeface="Calibri"/>
              <a:cs typeface="Calibri"/>
              <a:sym typeface="Calibri"/>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1"/>
                                        </p:tgtEl>
                                        <p:attrNameLst>
                                          <p:attrName>style.visibility</p:attrName>
                                        </p:attrNameLst>
                                      </p:cBhvr>
                                      <p:to>
                                        <p:strVal val="visible"/>
                                      </p:to>
                                    </p:set>
                                    <p:anim calcmode="lin" valueType="num">
                                      <p:cBhvr additive="base">
                                        <p:cTn dur="500"/>
                                        <p:tgtEl>
                                          <p:spTgt spid="91"/>
                                        </p:tgtEl>
                                        <p:attrNameLst>
                                          <p:attrName>ppt_w</p:attrName>
                                        </p:attrNameLst>
                                      </p:cBhvr>
                                      <p:tavLst>
                                        <p:tav fmla="" tm="0">
                                          <p:val>
                                            <p:strVal val="0"/>
                                          </p:val>
                                        </p:tav>
                                        <p:tav fmla="" tm="100000">
                                          <p:val>
                                            <p:strVal val="#ppt_w"/>
                                          </p:val>
                                        </p:tav>
                                      </p:tavLst>
                                    </p:anim>
                                    <p:anim calcmode="lin" valueType="num">
                                      <p:cBhvr additive="base">
                                        <p:cTn dur="500"/>
                                        <p:tgtEl>
                                          <p:spTgt spid="9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2"/>
                                        </p:tgtEl>
                                        <p:attrNameLst>
                                          <p:attrName>style.visibility</p:attrName>
                                        </p:attrNameLst>
                                      </p:cBhvr>
                                      <p:to>
                                        <p:strVal val="visible"/>
                                      </p:to>
                                    </p:set>
                                    <p:anim calcmode="lin" valueType="num">
                                      <p:cBhvr additive="base">
                                        <p:cTn dur="500"/>
                                        <p:tgtEl>
                                          <p:spTgt spid="92"/>
                                        </p:tgtEl>
                                        <p:attrNameLst>
                                          <p:attrName>ppt_w</p:attrName>
                                        </p:attrNameLst>
                                      </p:cBhvr>
                                      <p:tavLst>
                                        <p:tav fmla="" tm="0">
                                          <p:val>
                                            <p:strVal val="0"/>
                                          </p:val>
                                        </p:tav>
                                        <p:tav fmla="" tm="100000">
                                          <p:val>
                                            <p:strVal val="#ppt_w"/>
                                          </p:val>
                                        </p:tav>
                                      </p:tavLst>
                                    </p:anim>
                                    <p:anim calcmode="lin" valueType="num">
                                      <p:cBhvr additive="base">
                                        <p:cTn dur="500"/>
                                        <p:tgtEl>
                                          <p:spTgt spid="9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93"/>
                                        </p:tgtEl>
                                        <p:attrNameLst>
                                          <p:attrName>style.visibility</p:attrName>
                                        </p:attrNameLst>
                                      </p:cBhvr>
                                      <p:to>
                                        <p:strVal val="visible"/>
                                      </p:to>
                                    </p:set>
                                    <p:anim calcmode="lin" valueType="num">
                                      <p:cBhvr additive="base">
                                        <p:cTn dur="500"/>
                                        <p:tgtEl>
                                          <p:spTgt spid="93"/>
                                        </p:tgtEl>
                                        <p:attrNameLst>
                                          <p:attrName>ppt_w</p:attrName>
                                        </p:attrNameLst>
                                      </p:cBhvr>
                                      <p:tavLst>
                                        <p:tav fmla="" tm="0">
                                          <p:val>
                                            <p:strVal val="0"/>
                                          </p:val>
                                        </p:tav>
                                        <p:tav fmla="" tm="100000">
                                          <p:val>
                                            <p:strVal val="#ppt_w"/>
                                          </p:val>
                                        </p:tav>
                                      </p:tavLst>
                                    </p:anim>
                                    <p:anim calcmode="lin" valueType="num">
                                      <p:cBhvr additive="base">
                                        <p:cTn dur="500"/>
                                        <p:tgtEl>
                                          <p:spTgt spid="9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2000"/>
                                        <p:tgtEl>
                                          <p:spTgt spid="94"/>
                                        </p:tgtEl>
                                      </p:cBhvr>
                                    </p:animEffect>
                                  </p:childTnLst>
                                </p:cTn>
                              </p:par>
                              <p:par>
                                <p:cTn fill="hold" nodeType="with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2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3"/>
          <p:cNvSpPr/>
          <p:nvPr/>
        </p:nvSpPr>
        <p:spPr>
          <a:xfrm>
            <a:off x="2267744" y="260648"/>
            <a:ext cx="453277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2C82F4"/>
                </a:solidFill>
                <a:latin typeface="Calibri"/>
                <a:ea typeface="Calibri"/>
                <a:cs typeface="Calibri"/>
                <a:sym typeface="Calibri"/>
              </a:rPr>
              <a:t>HOẠT ĐỘNG KHỞI ĐỘNG </a:t>
            </a:r>
            <a:endParaRPr sz="3200">
              <a:solidFill>
                <a:srgbClr val="2C82F4"/>
              </a:solidFill>
              <a:latin typeface="Calibri"/>
              <a:ea typeface="Calibri"/>
              <a:cs typeface="Calibri"/>
              <a:sym typeface="Calibri"/>
            </a:endParaRPr>
          </a:p>
        </p:txBody>
      </p:sp>
      <p:sp>
        <p:nvSpPr>
          <p:cNvPr id="101" name="Google Shape;101;p3"/>
          <p:cNvSpPr/>
          <p:nvPr/>
        </p:nvSpPr>
        <p:spPr>
          <a:xfrm>
            <a:off x="1041745" y="1013827"/>
            <a:ext cx="6984776" cy="8309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400">
                <a:solidFill>
                  <a:srgbClr val="0B87D5"/>
                </a:solidFill>
                <a:latin typeface="Calibri"/>
                <a:ea typeface="Calibri"/>
                <a:cs typeface="Calibri"/>
                <a:sym typeface="Calibri"/>
              </a:rPr>
              <a:t>Em hãy quan sát một đoạn phim và cho biết nội dung cùng những đối tượng có trong phim hoạt hình đó.</a:t>
            </a:r>
            <a:endParaRPr b="1" sz="2400">
              <a:solidFill>
                <a:srgbClr val="0B87D5"/>
              </a:solidFill>
              <a:latin typeface="Calibri"/>
              <a:ea typeface="Calibri"/>
              <a:cs typeface="Calibri"/>
              <a:sym typeface="Calibri"/>
            </a:endParaRPr>
          </a:p>
        </p:txBody>
      </p:sp>
    </p:spTree>
  </p:cSld>
  <p:clrMapOvr>
    <a:masterClrMapping/>
  </p:clrMapOvr>
  <p:transition spd="slow">
    <p:randomBar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0"/>
                                        </p:tgtEl>
                                        <p:attrNameLst>
                                          <p:attrName>style.visibility</p:attrName>
                                        </p:attrNameLst>
                                      </p:cBhvr>
                                      <p:to>
                                        <p:strVal val="visible"/>
                                      </p:to>
                                    </p:set>
                                    <p:anim calcmode="lin" valueType="num">
                                      <p:cBhvr additive="base">
                                        <p:cTn dur="500"/>
                                        <p:tgtEl>
                                          <p:spTgt spid="10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4"/>
          <p:cNvSpPr/>
          <p:nvPr/>
        </p:nvSpPr>
        <p:spPr>
          <a:xfrm>
            <a:off x="1041627" y="260648"/>
            <a:ext cx="385907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5436A"/>
                </a:solidFill>
                <a:latin typeface="Calibri"/>
                <a:ea typeface="Calibri"/>
                <a:cs typeface="Calibri"/>
                <a:sym typeface="Calibri"/>
              </a:rPr>
              <a:t>1. Giới thiệu phim hoạt hình </a:t>
            </a:r>
            <a:endParaRPr sz="2400">
              <a:solidFill>
                <a:srgbClr val="05436A"/>
              </a:solidFill>
              <a:latin typeface="Calibri"/>
              <a:ea typeface="Calibri"/>
              <a:cs typeface="Calibri"/>
              <a:sym typeface="Calibri"/>
            </a:endParaRPr>
          </a:p>
        </p:txBody>
      </p:sp>
      <p:sp>
        <p:nvSpPr>
          <p:cNvPr id="107" name="Google Shape;107;p4"/>
          <p:cNvSpPr/>
          <p:nvPr/>
        </p:nvSpPr>
        <p:spPr>
          <a:xfrm>
            <a:off x="755576" y="980728"/>
            <a:ext cx="7216518" cy="15696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400">
                <a:solidFill>
                  <a:srgbClr val="0B87D5"/>
                </a:solidFill>
                <a:latin typeface="Calibri"/>
                <a:ea typeface="Calibri"/>
                <a:cs typeface="Calibri"/>
                <a:sym typeface="Calibri"/>
              </a:rPr>
              <a:t>? Qua việc xem video ở hoạt động khởi động và tìm hiểu SGK, em cho cô/thầy biết: Với phần mềm Animiz, em hãy dự đoán những bước nào bước trong làm phim hoạt hình sẽ được hỗ trợ bởi phần mềm?</a:t>
            </a:r>
            <a:endParaRPr/>
          </a:p>
        </p:txBody>
      </p:sp>
      <p:sp>
        <p:nvSpPr>
          <p:cNvPr id="108" name="Google Shape;108;p4"/>
          <p:cNvSpPr/>
          <p:nvPr/>
        </p:nvSpPr>
        <p:spPr>
          <a:xfrm>
            <a:off x="755576" y="3140968"/>
            <a:ext cx="7274789" cy="230832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400">
                <a:solidFill>
                  <a:srgbClr val="0B87D5"/>
                </a:solidFill>
                <a:latin typeface="Calibri"/>
                <a:ea typeface="Calibri"/>
                <a:cs typeface="Calibri"/>
                <a:sym typeface="Calibri"/>
              </a:rPr>
              <a:t> - Animiz là phần mềm hỗ trợ làm phim hoạt hình 2D, tạo dự án phim hoạt hình và các cảnh phim.</a:t>
            </a:r>
            <a:endParaRPr/>
          </a:p>
          <a:p>
            <a:pPr indent="0" lvl="0" marL="0" marR="0" rtl="0" algn="just">
              <a:spcBef>
                <a:spcPts val="0"/>
              </a:spcBef>
              <a:spcAft>
                <a:spcPts val="0"/>
              </a:spcAft>
              <a:buNone/>
            </a:pPr>
            <a:r>
              <a:rPr b="1" lang="en-US" sz="2400">
                <a:solidFill>
                  <a:srgbClr val="0B87D5"/>
                </a:solidFill>
                <a:latin typeface="Calibri"/>
                <a:ea typeface="Calibri"/>
                <a:cs typeface="Calibri"/>
                <a:sym typeface="Calibri"/>
              </a:rPr>
              <a:t>- Animiz còn sẵn các công cụ để thiết kế và vẽ nhân vật, cảnh nền, cung cấp các mẫu video và mẫu đối tượng theo nhiều chủ đề gợi ý về ý tưởng và kịch bản cho phim hoạt hình.</a:t>
            </a:r>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6"/>
                                        </p:tgtEl>
                                        <p:attrNameLst>
                                          <p:attrName>style.visibility</p:attrName>
                                        </p:attrNameLst>
                                      </p:cBhvr>
                                      <p:to>
                                        <p:strVal val="visible"/>
                                      </p:to>
                                    </p:set>
                                    <p:anim calcmode="lin" valueType="num">
                                      <p:cBhvr additive="base">
                                        <p:cTn dur="500"/>
                                        <p:tgtEl>
                                          <p:spTgt spid="10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7"/>
                                        </p:tgtEl>
                                        <p:attrNameLst>
                                          <p:attrName>style.visibility</p:attrName>
                                        </p:attrNameLst>
                                      </p:cBhvr>
                                      <p:to>
                                        <p:strVal val="visible"/>
                                      </p:to>
                                    </p:set>
                                    <p:anim calcmode="lin" valueType="num">
                                      <p:cBhvr additive="base">
                                        <p:cTn dur="500"/>
                                        <p:tgtEl>
                                          <p:spTgt spid="10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500"/>
                                        <p:tgtEl>
                                          <p:spTgt spid="10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5"/>
          <p:cNvPicPr preferRelativeResize="0"/>
          <p:nvPr/>
        </p:nvPicPr>
        <p:blipFill rotWithShape="1">
          <a:blip r:embed="rId3">
            <a:alphaModFix/>
          </a:blip>
          <a:srcRect b="0" l="0" r="0" t="0"/>
          <a:stretch/>
        </p:blipFill>
        <p:spPr>
          <a:xfrm>
            <a:off x="3056840" y="116632"/>
            <a:ext cx="3539032" cy="432048"/>
          </a:xfrm>
          <a:prstGeom prst="rect">
            <a:avLst/>
          </a:prstGeom>
          <a:noFill/>
          <a:ln>
            <a:noFill/>
          </a:ln>
        </p:spPr>
      </p:pic>
      <p:pic>
        <p:nvPicPr>
          <p:cNvPr id="114" name="Google Shape;114;p5"/>
          <p:cNvPicPr preferRelativeResize="0"/>
          <p:nvPr/>
        </p:nvPicPr>
        <p:blipFill rotWithShape="1">
          <a:blip r:embed="rId4">
            <a:alphaModFix/>
          </a:blip>
          <a:srcRect b="0" l="0" r="0" t="0"/>
          <a:stretch/>
        </p:blipFill>
        <p:spPr>
          <a:xfrm>
            <a:off x="951408" y="548680"/>
            <a:ext cx="7220738" cy="1851725"/>
          </a:xfrm>
          <a:prstGeom prst="rect">
            <a:avLst/>
          </a:prstGeom>
          <a:noFill/>
          <a:ln>
            <a:noFill/>
          </a:ln>
        </p:spPr>
      </p:pic>
      <p:pic>
        <p:nvPicPr>
          <p:cNvPr id="115" name="Google Shape;115;p5"/>
          <p:cNvPicPr preferRelativeResize="0"/>
          <p:nvPr/>
        </p:nvPicPr>
        <p:blipFill rotWithShape="1">
          <a:blip r:embed="rId5">
            <a:alphaModFix/>
          </a:blip>
          <a:srcRect b="0" l="0" r="0" t="0"/>
          <a:stretch/>
        </p:blipFill>
        <p:spPr>
          <a:xfrm>
            <a:off x="827584" y="2529020"/>
            <a:ext cx="4187765" cy="323916"/>
          </a:xfrm>
          <a:prstGeom prst="rect">
            <a:avLst/>
          </a:prstGeom>
          <a:noFill/>
          <a:ln>
            <a:noFill/>
          </a:ln>
        </p:spPr>
      </p:pic>
      <p:pic>
        <p:nvPicPr>
          <p:cNvPr id="116" name="Google Shape;116;p5"/>
          <p:cNvPicPr preferRelativeResize="0"/>
          <p:nvPr/>
        </p:nvPicPr>
        <p:blipFill rotWithShape="1">
          <a:blip r:embed="rId6">
            <a:alphaModFix/>
          </a:blip>
          <a:srcRect b="0" l="0" r="0" t="0"/>
          <a:stretch/>
        </p:blipFill>
        <p:spPr>
          <a:xfrm>
            <a:off x="411307" y="2852936"/>
            <a:ext cx="7760838" cy="3816424"/>
          </a:xfrm>
          <a:prstGeom prst="rect">
            <a:avLst/>
          </a:prstGeom>
          <a:noFill/>
          <a:ln>
            <a:noFill/>
          </a:ln>
        </p:spPr>
      </p:pic>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3"/>
                                        </p:tgtEl>
                                        <p:attrNameLst>
                                          <p:attrName>style.visibility</p:attrName>
                                        </p:attrNameLst>
                                      </p:cBhvr>
                                      <p:to>
                                        <p:strVal val="visible"/>
                                      </p:to>
                                    </p:set>
                                    <p:anim calcmode="lin" valueType="num">
                                      <p:cBhvr additive="base">
                                        <p:cTn dur="500"/>
                                        <p:tgtEl>
                                          <p:spTgt spid="11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500"/>
                                        <p:tgtEl>
                                          <p:spTgt spid="1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500"/>
                                        <p:tgtEl>
                                          <p:spTgt spid="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6"/>
          <p:cNvPicPr preferRelativeResize="0"/>
          <p:nvPr/>
        </p:nvPicPr>
        <p:blipFill rotWithShape="1">
          <a:blip r:embed="rId3">
            <a:alphaModFix/>
          </a:blip>
          <a:srcRect b="0" l="0" r="0" t="0"/>
          <a:stretch/>
        </p:blipFill>
        <p:spPr>
          <a:xfrm>
            <a:off x="683568" y="632886"/>
            <a:ext cx="2478469" cy="419850"/>
          </a:xfrm>
          <a:prstGeom prst="rect">
            <a:avLst/>
          </a:prstGeom>
          <a:noFill/>
          <a:ln>
            <a:noFill/>
          </a:ln>
        </p:spPr>
      </p:pic>
      <p:pic>
        <p:nvPicPr>
          <p:cNvPr id="122" name="Google Shape;122;p6"/>
          <p:cNvPicPr preferRelativeResize="0"/>
          <p:nvPr/>
        </p:nvPicPr>
        <p:blipFill rotWithShape="1">
          <a:blip r:embed="rId4">
            <a:alphaModFix/>
          </a:blip>
          <a:srcRect b="0" l="0" r="0" t="0"/>
          <a:stretch/>
        </p:blipFill>
        <p:spPr>
          <a:xfrm>
            <a:off x="236734" y="1196752"/>
            <a:ext cx="8074686" cy="2520280"/>
          </a:xfrm>
          <a:prstGeom prst="rect">
            <a:avLst/>
          </a:prstGeom>
          <a:noFill/>
          <a:ln>
            <a:noFill/>
          </a:ln>
        </p:spPr>
      </p:pic>
      <p:pic>
        <p:nvPicPr>
          <p:cNvPr id="123" name="Google Shape;123;p6"/>
          <p:cNvPicPr preferRelativeResize="0"/>
          <p:nvPr/>
        </p:nvPicPr>
        <p:blipFill rotWithShape="1">
          <a:blip r:embed="rId5">
            <a:alphaModFix/>
          </a:blip>
          <a:srcRect b="0" l="0" r="0" t="0"/>
          <a:stretch/>
        </p:blipFill>
        <p:spPr>
          <a:xfrm>
            <a:off x="0" y="4005064"/>
            <a:ext cx="8329509" cy="2484331"/>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500"/>
                                        <p:tgtEl>
                                          <p:spTgt spid="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500"/>
                                        <p:tgtEl>
                                          <p:spTgt spid="1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500"/>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7"/>
          <p:cNvPicPr preferRelativeResize="0"/>
          <p:nvPr/>
        </p:nvPicPr>
        <p:blipFill rotWithShape="1">
          <a:blip r:embed="rId3">
            <a:alphaModFix/>
          </a:blip>
          <a:srcRect b="0" l="0" r="0" t="0"/>
          <a:stretch/>
        </p:blipFill>
        <p:spPr>
          <a:xfrm>
            <a:off x="190664" y="260648"/>
            <a:ext cx="8269768" cy="6192688"/>
          </a:xfrm>
          <a:prstGeom prst="rect">
            <a:avLst/>
          </a:prstGeom>
          <a:noFill/>
          <a:ln>
            <a:noFill/>
          </a:ln>
        </p:spPr>
      </p:pic>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8"/>
          <p:cNvPicPr preferRelativeResize="0"/>
          <p:nvPr/>
        </p:nvPicPr>
        <p:blipFill rotWithShape="1">
          <a:blip r:embed="rId3">
            <a:alphaModFix/>
          </a:blip>
          <a:srcRect b="0" l="0" r="0" t="0"/>
          <a:stretch/>
        </p:blipFill>
        <p:spPr>
          <a:xfrm>
            <a:off x="248266" y="692696"/>
            <a:ext cx="8136904" cy="1368152"/>
          </a:xfrm>
          <a:prstGeom prst="rect">
            <a:avLst/>
          </a:prstGeom>
          <a:noFill/>
          <a:ln>
            <a:noFill/>
          </a:ln>
        </p:spPr>
      </p:pic>
      <p:pic>
        <p:nvPicPr>
          <p:cNvPr id="134" name="Google Shape;134;p8"/>
          <p:cNvPicPr preferRelativeResize="0"/>
          <p:nvPr/>
        </p:nvPicPr>
        <p:blipFill rotWithShape="1">
          <a:blip r:embed="rId4">
            <a:alphaModFix/>
          </a:blip>
          <a:srcRect b="0" l="0" r="0" t="0"/>
          <a:stretch/>
        </p:blipFill>
        <p:spPr>
          <a:xfrm>
            <a:off x="143537" y="2060848"/>
            <a:ext cx="8248349" cy="3744416"/>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200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2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9"/>
          <p:cNvPicPr preferRelativeResize="0"/>
          <p:nvPr/>
        </p:nvPicPr>
        <p:blipFill rotWithShape="1">
          <a:blip r:embed="rId3">
            <a:alphaModFix/>
          </a:blip>
          <a:srcRect b="0" l="0" r="0" t="0"/>
          <a:stretch/>
        </p:blipFill>
        <p:spPr>
          <a:xfrm>
            <a:off x="163265" y="1052736"/>
            <a:ext cx="8208912" cy="3786981"/>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djacency">
  <a:themeElements>
    <a:clrScheme name="Waveform">
      <a:dk1>
        <a:srgbClr val="000000"/>
      </a:dk1>
      <a:lt1>
        <a:srgbClr val="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2023-07-04T00:36:18Z</dcterms:created>
  <dc:creator>Son nga</dc:creator>
</cp:coreProperties>
</file>