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85" r:id="rId3"/>
    <p:sldId id="260" r:id="rId4"/>
    <p:sldId id="292" r:id="rId5"/>
    <p:sldId id="286" r:id="rId6"/>
    <p:sldId id="287" r:id="rId7"/>
    <p:sldId id="289" r:id="rId8"/>
    <p:sldId id="290" r:id="rId9"/>
    <p:sldId id="291" r:id="rId10"/>
    <p:sldId id="288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7/12/2023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7/12/2023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7/12/2023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7/12/2023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4625" y="568300"/>
            <a:ext cx="9800492" cy="251400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VỚI CÁC THIẾT BỊ SỐ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84738" y="452612"/>
            <a:ext cx="9941169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728BEF1-1484-BCD1-A8F5-F12BDEFCC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" y="1800795"/>
            <a:ext cx="2008209" cy="429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70855" y="1341342"/>
            <a:ext cx="66152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Plickers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15855" y="1856579"/>
            <a:ext cx="7195127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lệ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sát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hỏi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máy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chiếu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thẻ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Plickers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̉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lời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có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hiệu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lệnh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FEFEB7-B80B-AEB5-8F01-79231194F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72" r="11711" b="56225"/>
          <a:stretch/>
        </p:blipFill>
        <p:spPr>
          <a:xfrm>
            <a:off x="3770281" y="5272393"/>
            <a:ext cx="1050376" cy="9595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F4CE2-0C27-8C12-FB64-82E7A146B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84" t="53937" r="12501" b="3894"/>
          <a:stretch/>
        </p:blipFill>
        <p:spPr>
          <a:xfrm>
            <a:off x="5597991" y="5237170"/>
            <a:ext cx="975944" cy="8588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0106A9-8124-7FFD-DE88-33CB17105E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72" r="11711" b="56225"/>
          <a:stretch/>
        </p:blipFill>
        <p:spPr>
          <a:xfrm rot="10800000">
            <a:off x="7720868" y="5291741"/>
            <a:ext cx="1050376" cy="9595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33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550" y="1661210"/>
            <a:ext cx="10533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ảnh nền, chỉnh độ sáng, độ phân giải cho màn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 thời gian cho đồng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75853" y="1357744"/>
            <a:ext cx="9227128" cy="4839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145" y="729673"/>
            <a:ext cx="1182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các bộ phận của máy tính và một số cổng thông dụng thông qua những hình ảnh sau?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5673" y="0"/>
            <a:ext cx="322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8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60" y="1990569"/>
            <a:ext cx="11042800" cy="58624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8983" y="3010711"/>
            <a:ext cx="10808677" cy="13620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quan sát các bộ phận của máy tính để lắp ráp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346" y="531726"/>
            <a:ext cx="993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65212" y="304800"/>
            <a:ext cx="9227128" cy="58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602851"/>
              </p:ext>
            </p:extLst>
          </p:nvPr>
        </p:nvGraphicFramePr>
        <p:xfrm>
          <a:off x="492559" y="998428"/>
          <a:ext cx="10058400" cy="442569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457267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indent="26987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6987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26987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6987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6987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6987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948559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8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4" y="572655"/>
            <a:ext cx="114346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998726"/>
              </p:ext>
            </p:extLst>
          </p:nvPr>
        </p:nvGraphicFramePr>
        <p:xfrm>
          <a:off x="1131453" y="2547284"/>
          <a:ext cx="10058400" cy="250545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2595098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in:</a:t>
                      </a:r>
                    </a:p>
                    <a:p>
                      <a:pPr indent="26987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</a:t>
                      </a:r>
                    </a:p>
                    <a:p>
                      <a:pPr indent="26987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USB.</a:t>
                      </a:r>
                    </a:p>
                    <a:p>
                      <a:pPr indent="26987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Control Panel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add a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printer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180311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55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ướng dẫn cách kết nôi máy in với máy tính win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6" y="72591"/>
            <a:ext cx="12091844" cy="67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114" y="420914"/>
            <a:ext cx="11713029" cy="628468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4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084" y="129310"/>
            <a:ext cx="10058402" cy="2272145"/>
          </a:xfrm>
        </p:spPr>
        <p:txBody>
          <a:bodyPr>
            <a:normAutofit fontScale="90000"/>
          </a:bodyPr>
          <a:lstStyle/>
          <a:p>
            <a:pPr indent="2698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 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Bluetooth.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Bluetooth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098" name="Picture 2" descr="Hướng dẫn kết nối giữa laptop và điện thoại qua Bluetoo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3152775"/>
            <a:ext cx="8300099" cy="265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1870</TotalTime>
  <Words>271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Roboto</vt:lpstr>
      <vt:lpstr>Segoe Print</vt:lpstr>
      <vt:lpstr>Times New Roman</vt:lpstr>
      <vt:lpstr>Wingdings</vt:lpstr>
      <vt:lpstr>Nature Illustration 16x9</vt:lpstr>
      <vt:lpstr>BÀI 4 THỰC HÀNH VỚI CÁC THIẾT BỊ SỐ</vt:lpstr>
      <vt:lpstr>PowerPoint Presentation</vt:lpstr>
      <vt:lpstr>    Nhiệm vụ 1. Lắp ráp các bộ phận của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Hướng dẫn kết nối máy tính dùng Window 10 với điện thoại qua Bluetooth. + Bật Bluetooth trên điện thoại, trên máy tính. </vt:lpstr>
      <vt:lpstr>PowerPoint Presentation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 KIỂU DỮ LIỆU DANH SÁCH – XỬ LÍ DANH SÁCH</dc:title>
  <dc:creator>HoangThanh Tam</dc:creator>
  <cp:lastModifiedBy>admin</cp:lastModifiedBy>
  <cp:revision>30</cp:revision>
  <dcterms:created xsi:type="dcterms:W3CDTF">2022-01-18T11:55:35Z</dcterms:created>
  <dcterms:modified xsi:type="dcterms:W3CDTF">2023-07-12T14:58:26Z</dcterms:modified>
</cp:coreProperties>
</file>