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9" r:id="rId2"/>
    <p:sldMasterId id="2147483708" r:id="rId3"/>
  </p:sldMasterIdLst>
  <p:notesMasterIdLst>
    <p:notesMasterId r:id="rId23"/>
  </p:notesMasterIdLst>
  <p:sldIdLst>
    <p:sldId id="256" r:id="rId4"/>
    <p:sldId id="310" r:id="rId5"/>
    <p:sldId id="311" r:id="rId6"/>
    <p:sldId id="343" r:id="rId7"/>
    <p:sldId id="355" r:id="rId8"/>
    <p:sldId id="356" r:id="rId9"/>
    <p:sldId id="344" r:id="rId10"/>
    <p:sldId id="357" r:id="rId11"/>
    <p:sldId id="345" r:id="rId12"/>
    <p:sldId id="358" r:id="rId13"/>
    <p:sldId id="359" r:id="rId14"/>
    <p:sldId id="360" r:id="rId15"/>
    <p:sldId id="346" r:id="rId16"/>
    <p:sldId id="347" r:id="rId17"/>
    <p:sldId id="348" r:id="rId18"/>
    <p:sldId id="361" r:id="rId19"/>
    <p:sldId id="363" r:id="rId20"/>
    <p:sldId id="362" r:id="rId21"/>
    <p:sldId id="267" r:id="rId22"/>
  </p:sldIdLst>
  <p:sldSz cx="9144000" cy="5143500" type="screen16x9"/>
  <p:notesSz cx="6858000" cy="9144000"/>
  <p:embeddedFontLst>
    <p:embeddedFont>
      <p:font typeface="Jua" panose="020B0604020202020204" charset="-127"/>
      <p:regular r:id="rId24"/>
    </p:embeddedFont>
    <p:embeddedFont>
      <p:font typeface="#9Slide03 AllRoundGothic" panose="020B0604020202020204" charset="-93"/>
      <p:regular r:id="rId25"/>
    </p:embeddedFont>
    <p:embeddedFont>
      <p:font typeface="#9Slide03 Ample" panose="020B0604020202020204" charset="-93"/>
      <p:regular r:id="rId26"/>
    </p:embeddedFont>
    <p:embeddedFont>
      <p:font typeface="#9Slide03 Arima Madurai Black" panose="020B0604020202020204" charset="-93"/>
      <p:bold r:id="rId27"/>
    </p:embeddedFont>
    <p:embeddedFont>
      <p:font typeface="Delius" panose="020B0604020202020204" charset="0"/>
      <p:regular r:id="rId28"/>
    </p:embeddedFont>
    <p:embeddedFont>
      <p:font typeface="Finger Paint" panose="020B0604020202020204" charset="0"/>
      <p:regular r:id="rId29"/>
    </p:embeddedFont>
    <p:embeddedFont>
      <p:font typeface="Livvic" pitchFamily="2" charset="-93"/>
      <p:regular r:id="rId30"/>
      <p:bold r:id="rId31"/>
      <p:italic r:id="rId32"/>
      <p:boldItalic r:id="rId33"/>
    </p:embeddedFont>
    <p:embeddedFont>
      <p:font typeface="Nunito" panose="020F0502020204030204" pitchFamily="2" charset="-93"/>
      <p:regular r:id="rId34"/>
      <p:bold r:id="rId35"/>
      <p:italic r:id="rId36"/>
      <p:boldItalic r:id="rId37"/>
    </p:embeddedFont>
    <p:embeddedFont>
      <p:font typeface="Quicksand" panose="020B0604020202020204" charset="0"/>
      <p:regular r:id="rId38"/>
      <p:bold r:id="rId39"/>
    </p:embeddedFont>
    <p:embeddedFont>
      <p:font typeface="Quicksand Medium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44158B-5F42-47CC-A33B-88EEF51D6A6D}">
  <a:tblStyle styleId="{9F44158B-5F42-47CC-A33B-88EEF51D6A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b03569e2b8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b03569e2b8_1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22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44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8f342da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8f342da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429800"/>
            <a:ext cx="3812100" cy="20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4000" b="1">
                <a:solidFill>
                  <a:schemeClr val="lt2"/>
                </a:solidFill>
                <a:latin typeface="Finger Paint"/>
                <a:ea typeface="Finger Paint"/>
                <a:cs typeface="Finger Paint"/>
                <a:sym typeface="Finger Pain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450900"/>
            <a:ext cx="38121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58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29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 rot="-281821">
            <a:off x="817867" y="858276"/>
            <a:ext cx="2249454" cy="1773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655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268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51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444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2569500" y="1475992"/>
            <a:ext cx="40050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800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706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336" name="Google Shape;336;p1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6019483" y="612134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2"/>
          </p:nvPr>
        </p:nvSpPr>
        <p:spPr>
          <a:xfrm>
            <a:off x="6019483" y="981884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3"/>
          </p:nvPr>
        </p:nvSpPr>
        <p:spPr>
          <a:xfrm>
            <a:off x="6019483" y="192907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6019483" y="229882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5"/>
          </p:nvPr>
        </p:nvSpPr>
        <p:spPr>
          <a:xfrm>
            <a:off x="6019483" y="323872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6"/>
          </p:nvPr>
        </p:nvSpPr>
        <p:spPr>
          <a:xfrm>
            <a:off x="6019483" y="360847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588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378" name="Google Shape;378;p1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13100" y="1807650"/>
            <a:ext cx="34380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1"/>
          </p:nvPr>
        </p:nvSpPr>
        <p:spPr>
          <a:xfrm>
            <a:off x="5038750" y="1970775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subTitle" idx="2"/>
          </p:nvPr>
        </p:nvSpPr>
        <p:spPr>
          <a:xfrm>
            <a:off x="5038750" y="2340525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3"/>
          </p:nvPr>
        </p:nvSpPr>
        <p:spPr>
          <a:xfrm>
            <a:off x="5038750" y="340185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subTitle" idx="4"/>
          </p:nvPr>
        </p:nvSpPr>
        <p:spPr>
          <a:xfrm>
            <a:off x="5038750" y="377160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subTitle" idx="5"/>
          </p:nvPr>
        </p:nvSpPr>
        <p:spPr>
          <a:xfrm>
            <a:off x="6848750" y="1970775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6"/>
          </p:nvPr>
        </p:nvSpPr>
        <p:spPr>
          <a:xfrm>
            <a:off x="6848750" y="2340525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7"/>
          </p:nvPr>
        </p:nvSpPr>
        <p:spPr>
          <a:xfrm>
            <a:off x="6848750" y="340185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8"/>
          </p:nvPr>
        </p:nvSpPr>
        <p:spPr>
          <a:xfrm>
            <a:off x="6848750" y="377160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subTitle" idx="9"/>
          </p:nvPr>
        </p:nvSpPr>
        <p:spPr>
          <a:xfrm>
            <a:off x="5038750" y="53970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3"/>
          </p:nvPr>
        </p:nvSpPr>
        <p:spPr>
          <a:xfrm>
            <a:off x="5038750" y="90945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4"/>
          </p:nvPr>
        </p:nvSpPr>
        <p:spPr>
          <a:xfrm>
            <a:off x="6848750" y="53970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15"/>
          </p:nvPr>
        </p:nvSpPr>
        <p:spPr>
          <a:xfrm>
            <a:off x="6848750" y="90945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550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26" name="Google Shape;426;p1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7"/>
          <p:cNvSpPr txBox="1">
            <a:spLocks noGrp="1"/>
          </p:cNvSpPr>
          <p:nvPr>
            <p:ph type="subTitle" idx="1"/>
          </p:nvPr>
        </p:nvSpPr>
        <p:spPr>
          <a:xfrm>
            <a:off x="1099300" y="20526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2"/>
          </p:nvPr>
        </p:nvSpPr>
        <p:spPr>
          <a:xfrm>
            <a:off x="1099300" y="24599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subTitle" idx="3"/>
          </p:nvPr>
        </p:nvSpPr>
        <p:spPr>
          <a:xfrm>
            <a:off x="1099300" y="3355538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4"/>
          </p:nvPr>
        </p:nvSpPr>
        <p:spPr>
          <a:xfrm>
            <a:off x="1099300" y="3762875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7"/>
          <p:cNvSpPr txBox="1">
            <a:spLocks noGrp="1"/>
          </p:cNvSpPr>
          <p:nvPr>
            <p:ph type="subTitle" idx="5"/>
          </p:nvPr>
        </p:nvSpPr>
        <p:spPr>
          <a:xfrm>
            <a:off x="5429600" y="20526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subTitle" idx="6"/>
          </p:nvPr>
        </p:nvSpPr>
        <p:spPr>
          <a:xfrm>
            <a:off x="5429600" y="24599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subTitle" idx="7"/>
          </p:nvPr>
        </p:nvSpPr>
        <p:spPr>
          <a:xfrm>
            <a:off x="5429600" y="3355538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7" name="Google Shape;467;p17"/>
          <p:cNvSpPr txBox="1">
            <a:spLocks noGrp="1"/>
          </p:cNvSpPr>
          <p:nvPr>
            <p:ph type="subTitle" idx="8"/>
          </p:nvPr>
        </p:nvSpPr>
        <p:spPr>
          <a:xfrm>
            <a:off x="5429600" y="3758677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7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1106125" y="1102788"/>
            <a:ext cx="3800100" cy="29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>
            <a:off x="279083" y="4054384"/>
            <a:ext cx="199158" cy="186289"/>
          </a:xfrm>
          <a:custGeom>
            <a:avLst/>
            <a:gdLst/>
            <a:ahLst/>
            <a:cxnLst/>
            <a:rect l="l" t="t" r="r" b="b"/>
            <a:pathLst>
              <a:path w="4163" h="3894" extrusionOk="0">
                <a:moveTo>
                  <a:pt x="1571" y="1"/>
                </a:moveTo>
                <a:cubicBezTo>
                  <a:pt x="1558" y="1"/>
                  <a:pt x="1545" y="2"/>
                  <a:pt x="1533" y="5"/>
                </a:cubicBezTo>
                <a:cubicBezTo>
                  <a:pt x="1097" y="118"/>
                  <a:pt x="1081" y="1199"/>
                  <a:pt x="1081" y="1199"/>
                </a:cubicBezTo>
                <a:cubicBezTo>
                  <a:pt x="1081" y="1199"/>
                  <a:pt x="194" y="1377"/>
                  <a:pt x="97" y="1651"/>
                </a:cubicBezTo>
                <a:cubicBezTo>
                  <a:pt x="1" y="1909"/>
                  <a:pt x="1065" y="2538"/>
                  <a:pt x="1065" y="2538"/>
                </a:cubicBezTo>
                <a:cubicBezTo>
                  <a:pt x="1065" y="2538"/>
                  <a:pt x="904" y="3861"/>
                  <a:pt x="1291" y="3893"/>
                </a:cubicBezTo>
                <a:cubicBezTo>
                  <a:pt x="1296" y="3893"/>
                  <a:pt x="1301" y="3894"/>
                  <a:pt x="1306" y="3894"/>
                </a:cubicBezTo>
                <a:cubicBezTo>
                  <a:pt x="1679" y="3894"/>
                  <a:pt x="2291" y="2731"/>
                  <a:pt x="2291" y="2731"/>
                </a:cubicBezTo>
                <a:cubicBezTo>
                  <a:pt x="2291" y="2731"/>
                  <a:pt x="3033" y="3050"/>
                  <a:pt x="3512" y="3050"/>
                </a:cubicBezTo>
                <a:cubicBezTo>
                  <a:pt x="3624" y="3050"/>
                  <a:pt x="3721" y="3032"/>
                  <a:pt x="3791" y="2990"/>
                </a:cubicBezTo>
                <a:cubicBezTo>
                  <a:pt x="4162" y="2764"/>
                  <a:pt x="3275" y="1731"/>
                  <a:pt x="3275" y="1731"/>
                </a:cubicBezTo>
                <a:cubicBezTo>
                  <a:pt x="3275" y="1731"/>
                  <a:pt x="3646" y="812"/>
                  <a:pt x="3517" y="618"/>
                </a:cubicBezTo>
                <a:cubicBezTo>
                  <a:pt x="3498" y="589"/>
                  <a:pt x="3456" y="577"/>
                  <a:pt x="3398" y="577"/>
                </a:cubicBezTo>
                <a:cubicBezTo>
                  <a:pt x="3103" y="577"/>
                  <a:pt x="2404" y="893"/>
                  <a:pt x="2404" y="893"/>
                </a:cubicBezTo>
                <a:cubicBezTo>
                  <a:pt x="2404" y="893"/>
                  <a:pt x="1884" y="1"/>
                  <a:pt x="15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"/>
          <p:cNvSpPr/>
          <p:nvPr/>
        </p:nvSpPr>
        <p:spPr>
          <a:xfrm>
            <a:off x="395624" y="4700335"/>
            <a:ext cx="55590" cy="58365"/>
          </a:xfrm>
          <a:custGeom>
            <a:avLst/>
            <a:gdLst/>
            <a:ahLst/>
            <a:cxnLst/>
            <a:rect l="l" t="t" r="r" b="b"/>
            <a:pathLst>
              <a:path w="1162" h="1220" extrusionOk="0">
                <a:moveTo>
                  <a:pt x="801" y="0"/>
                </a:moveTo>
                <a:cubicBezTo>
                  <a:pt x="484" y="0"/>
                  <a:pt x="187" y="154"/>
                  <a:pt x="0" y="408"/>
                </a:cubicBezTo>
                <a:cubicBezTo>
                  <a:pt x="0" y="408"/>
                  <a:pt x="650" y="1220"/>
                  <a:pt x="876" y="1220"/>
                </a:cubicBezTo>
                <a:cubicBezTo>
                  <a:pt x="886" y="1220"/>
                  <a:pt x="895" y="1218"/>
                  <a:pt x="904" y="1214"/>
                </a:cubicBezTo>
                <a:cubicBezTo>
                  <a:pt x="1162" y="1118"/>
                  <a:pt x="1000" y="21"/>
                  <a:pt x="1000" y="21"/>
                </a:cubicBezTo>
                <a:cubicBezTo>
                  <a:pt x="934" y="7"/>
                  <a:pt x="867" y="0"/>
                  <a:pt x="8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"/>
          <p:cNvSpPr/>
          <p:nvPr/>
        </p:nvSpPr>
        <p:spPr>
          <a:xfrm>
            <a:off x="359360" y="4641873"/>
            <a:ext cx="81806" cy="66402"/>
          </a:xfrm>
          <a:custGeom>
            <a:avLst/>
            <a:gdLst/>
            <a:ahLst/>
            <a:cxnLst/>
            <a:rect l="l" t="t" r="r" b="b"/>
            <a:pathLst>
              <a:path w="1710" h="1388" extrusionOk="0">
                <a:moveTo>
                  <a:pt x="1150" y="0"/>
                </a:moveTo>
                <a:cubicBezTo>
                  <a:pt x="1010" y="0"/>
                  <a:pt x="871" y="28"/>
                  <a:pt x="742" y="81"/>
                </a:cubicBezTo>
                <a:cubicBezTo>
                  <a:pt x="436" y="194"/>
                  <a:pt x="178" y="404"/>
                  <a:pt x="0" y="662"/>
                </a:cubicBezTo>
                <a:lnTo>
                  <a:pt x="549" y="1388"/>
                </a:lnTo>
                <a:cubicBezTo>
                  <a:pt x="797" y="1098"/>
                  <a:pt x="1151" y="938"/>
                  <a:pt x="1521" y="938"/>
                </a:cubicBezTo>
                <a:cubicBezTo>
                  <a:pt x="1584" y="938"/>
                  <a:pt x="1647" y="943"/>
                  <a:pt x="1710" y="952"/>
                </a:cubicBezTo>
                <a:lnTo>
                  <a:pt x="1613" y="114"/>
                </a:lnTo>
                <a:cubicBezTo>
                  <a:pt x="1467" y="36"/>
                  <a:pt x="1308" y="0"/>
                  <a:pt x="1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"/>
          <p:cNvSpPr/>
          <p:nvPr/>
        </p:nvSpPr>
        <p:spPr>
          <a:xfrm>
            <a:off x="259803" y="4387215"/>
            <a:ext cx="174425" cy="276324"/>
          </a:xfrm>
          <a:custGeom>
            <a:avLst/>
            <a:gdLst/>
            <a:ahLst/>
            <a:cxnLst/>
            <a:rect l="l" t="t" r="r" b="b"/>
            <a:pathLst>
              <a:path w="3646" h="5776" extrusionOk="0">
                <a:moveTo>
                  <a:pt x="1104" y="1"/>
                </a:moveTo>
                <a:cubicBezTo>
                  <a:pt x="988" y="1"/>
                  <a:pt x="871" y="17"/>
                  <a:pt x="758" y="49"/>
                </a:cubicBezTo>
                <a:cubicBezTo>
                  <a:pt x="420" y="210"/>
                  <a:pt x="146" y="485"/>
                  <a:pt x="0" y="823"/>
                </a:cubicBezTo>
                <a:lnTo>
                  <a:pt x="1904" y="5775"/>
                </a:lnTo>
                <a:cubicBezTo>
                  <a:pt x="2238" y="5320"/>
                  <a:pt x="2762" y="5065"/>
                  <a:pt x="3308" y="5065"/>
                </a:cubicBezTo>
                <a:cubicBezTo>
                  <a:pt x="3420" y="5065"/>
                  <a:pt x="3533" y="5076"/>
                  <a:pt x="3646" y="5098"/>
                </a:cubicBezTo>
                <a:lnTo>
                  <a:pt x="1759" y="194"/>
                </a:lnTo>
                <a:cubicBezTo>
                  <a:pt x="1565" y="65"/>
                  <a:pt x="1336" y="1"/>
                  <a:pt x="11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"/>
          <p:cNvSpPr/>
          <p:nvPr/>
        </p:nvSpPr>
        <p:spPr>
          <a:xfrm>
            <a:off x="365890" y="544929"/>
            <a:ext cx="90322" cy="83433"/>
          </a:xfrm>
          <a:custGeom>
            <a:avLst/>
            <a:gdLst/>
            <a:ahLst/>
            <a:cxnLst/>
            <a:rect l="l" t="t" r="r" b="b"/>
            <a:pathLst>
              <a:path w="1888" h="1744" extrusionOk="0">
                <a:moveTo>
                  <a:pt x="1146" y="1"/>
                </a:moveTo>
                <a:cubicBezTo>
                  <a:pt x="839" y="227"/>
                  <a:pt x="468" y="388"/>
                  <a:pt x="97" y="453"/>
                </a:cubicBezTo>
                <a:cubicBezTo>
                  <a:pt x="97" y="453"/>
                  <a:pt x="1" y="824"/>
                  <a:pt x="420" y="1227"/>
                </a:cubicBezTo>
                <a:cubicBezTo>
                  <a:pt x="646" y="1453"/>
                  <a:pt x="920" y="1630"/>
                  <a:pt x="1210" y="1743"/>
                </a:cubicBezTo>
                <a:cubicBezTo>
                  <a:pt x="1210" y="1743"/>
                  <a:pt x="1888" y="775"/>
                  <a:pt x="114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>
            <a:off x="261691" y="281037"/>
            <a:ext cx="93432" cy="100177"/>
          </a:xfrm>
          <a:custGeom>
            <a:avLst/>
            <a:gdLst/>
            <a:ahLst/>
            <a:cxnLst/>
            <a:rect l="l" t="t" r="r" b="b"/>
            <a:pathLst>
              <a:path w="1953" h="2094" extrusionOk="0">
                <a:moveTo>
                  <a:pt x="340" y="0"/>
                </a:moveTo>
                <a:cubicBezTo>
                  <a:pt x="98" y="646"/>
                  <a:pt x="1" y="1339"/>
                  <a:pt x="65" y="2033"/>
                </a:cubicBezTo>
                <a:cubicBezTo>
                  <a:pt x="65" y="2033"/>
                  <a:pt x="181" y="2093"/>
                  <a:pt x="407" y="2093"/>
                </a:cubicBezTo>
                <a:cubicBezTo>
                  <a:pt x="585" y="2093"/>
                  <a:pt x="833" y="2055"/>
                  <a:pt x="1146" y="1920"/>
                </a:cubicBezTo>
                <a:cubicBezTo>
                  <a:pt x="1856" y="1630"/>
                  <a:pt x="1953" y="1275"/>
                  <a:pt x="1953" y="1275"/>
                </a:cubicBezTo>
                <a:cubicBezTo>
                  <a:pt x="872" y="146"/>
                  <a:pt x="340" y="0"/>
                  <a:pt x="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267863" y="352034"/>
            <a:ext cx="179113" cy="206095"/>
          </a:xfrm>
          <a:custGeom>
            <a:avLst/>
            <a:gdLst/>
            <a:ahLst/>
            <a:cxnLst/>
            <a:rect l="l" t="t" r="r" b="b"/>
            <a:pathLst>
              <a:path w="3744" h="4308" extrusionOk="0">
                <a:moveTo>
                  <a:pt x="2066" y="0"/>
                </a:moveTo>
                <a:cubicBezTo>
                  <a:pt x="1583" y="558"/>
                  <a:pt x="890" y="876"/>
                  <a:pt x="156" y="876"/>
                </a:cubicBezTo>
                <a:cubicBezTo>
                  <a:pt x="105" y="876"/>
                  <a:pt x="53" y="875"/>
                  <a:pt x="1" y="871"/>
                </a:cubicBezTo>
                <a:lnTo>
                  <a:pt x="1" y="871"/>
                </a:lnTo>
                <a:cubicBezTo>
                  <a:pt x="82" y="1533"/>
                  <a:pt x="259" y="2194"/>
                  <a:pt x="533" y="2807"/>
                </a:cubicBezTo>
                <a:cubicBezTo>
                  <a:pt x="791" y="3420"/>
                  <a:pt x="1211" y="3936"/>
                  <a:pt x="1759" y="4307"/>
                </a:cubicBezTo>
                <a:cubicBezTo>
                  <a:pt x="2372" y="4275"/>
                  <a:pt x="2937" y="4033"/>
                  <a:pt x="3388" y="3630"/>
                </a:cubicBezTo>
                <a:cubicBezTo>
                  <a:pt x="3388" y="3630"/>
                  <a:pt x="3743" y="1872"/>
                  <a:pt x="20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407559" y="395234"/>
            <a:ext cx="71042" cy="62575"/>
          </a:xfrm>
          <a:custGeom>
            <a:avLst/>
            <a:gdLst/>
            <a:ahLst/>
            <a:cxnLst/>
            <a:rect l="l" t="t" r="r" b="b"/>
            <a:pathLst>
              <a:path w="1485" h="1308" extrusionOk="0">
                <a:moveTo>
                  <a:pt x="1" y="1"/>
                </a:moveTo>
                <a:lnTo>
                  <a:pt x="1" y="1"/>
                </a:lnTo>
                <a:cubicBezTo>
                  <a:pt x="275" y="372"/>
                  <a:pt x="452" y="807"/>
                  <a:pt x="533" y="1259"/>
                </a:cubicBezTo>
                <a:lnTo>
                  <a:pt x="1485" y="1307"/>
                </a:lnTo>
                <a:cubicBezTo>
                  <a:pt x="1485" y="1307"/>
                  <a:pt x="1114" y="178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>
            <a:off x="239349" y="453888"/>
            <a:ext cx="57121" cy="94197"/>
          </a:xfrm>
          <a:custGeom>
            <a:avLst/>
            <a:gdLst/>
            <a:ahLst/>
            <a:cxnLst/>
            <a:rect l="l" t="t" r="r" b="b"/>
            <a:pathLst>
              <a:path w="1194" h="1969" extrusionOk="0">
                <a:moveTo>
                  <a:pt x="662" y="1"/>
                </a:moveTo>
                <a:cubicBezTo>
                  <a:pt x="0" y="920"/>
                  <a:pt x="565" y="1969"/>
                  <a:pt x="565" y="1969"/>
                </a:cubicBezTo>
                <a:lnTo>
                  <a:pt x="1194" y="1243"/>
                </a:lnTo>
                <a:cubicBezTo>
                  <a:pt x="920" y="872"/>
                  <a:pt x="742" y="452"/>
                  <a:pt x="6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303003" y="952876"/>
            <a:ext cx="191408" cy="149931"/>
          </a:xfrm>
          <a:custGeom>
            <a:avLst/>
            <a:gdLst/>
            <a:ahLst/>
            <a:cxnLst/>
            <a:rect l="l" t="t" r="r" b="b"/>
            <a:pathLst>
              <a:path w="4001" h="3134" extrusionOk="0">
                <a:moveTo>
                  <a:pt x="775" y="1"/>
                </a:moveTo>
                <a:cubicBezTo>
                  <a:pt x="451" y="1"/>
                  <a:pt x="159" y="191"/>
                  <a:pt x="114" y="634"/>
                </a:cubicBezTo>
                <a:cubicBezTo>
                  <a:pt x="1" y="1763"/>
                  <a:pt x="1404" y="3134"/>
                  <a:pt x="1404" y="3134"/>
                </a:cubicBezTo>
                <a:cubicBezTo>
                  <a:pt x="3098" y="2505"/>
                  <a:pt x="4001" y="811"/>
                  <a:pt x="3098" y="408"/>
                </a:cubicBezTo>
                <a:cubicBezTo>
                  <a:pt x="2956" y="344"/>
                  <a:pt x="2824" y="318"/>
                  <a:pt x="2702" y="318"/>
                </a:cubicBezTo>
                <a:cubicBezTo>
                  <a:pt x="2049" y="318"/>
                  <a:pt x="1694" y="1085"/>
                  <a:pt x="1694" y="1085"/>
                </a:cubicBezTo>
                <a:cubicBezTo>
                  <a:pt x="1821" y="435"/>
                  <a:pt x="1263" y="1"/>
                  <a:pt x="77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>
            <a:off x="602046" y="4934270"/>
            <a:ext cx="111180" cy="104483"/>
          </a:xfrm>
          <a:custGeom>
            <a:avLst/>
            <a:gdLst/>
            <a:ahLst/>
            <a:cxnLst/>
            <a:rect l="l" t="t" r="r" b="b"/>
            <a:pathLst>
              <a:path w="2324" h="2184" extrusionOk="0">
                <a:moveTo>
                  <a:pt x="1438" y="0"/>
                </a:moveTo>
                <a:cubicBezTo>
                  <a:pt x="1258" y="0"/>
                  <a:pt x="985" y="490"/>
                  <a:pt x="985" y="490"/>
                </a:cubicBezTo>
                <a:cubicBezTo>
                  <a:pt x="985" y="490"/>
                  <a:pt x="593" y="321"/>
                  <a:pt x="424" y="321"/>
                </a:cubicBezTo>
                <a:cubicBezTo>
                  <a:pt x="391" y="321"/>
                  <a:pt x="366" y="328"/>
                  <a:pt x="355" y="344"/>
                </a:cubicBezTo>
                <a:cubicBezTo>
                  <a:pt x="291" y="457"/>
                  <a:pt x="501" y="973"/>
                  <a:pt x="501" y="973"/>
                </a:cubicBezTo>
                <a:cubicBezTo>
                  <a:pt x="501" y="973"/>
                  <a:pt x="1" y="1538"/>
                  <a:pt x="194" y="1667"/>
                </a:cubicBezTo>
                <a:cubicBezTo>
                  <a:pt x="236" y="1693"/>
                  <a:pt x="295" y="1703"/>
                  <a:pt x="364" y="1703"/>
                </a:cubicBezTo>
                <a:cubicBezTo>
                  <a:pt x="636" y="1703"/>
                  <a:pt x="1049" y="1538"/>
                  <a:pt x="1049" y="1538"/>
                </a:cubicBezTo>
                <a:cubicBezTo>
                  <a:pt x="1049" y="1538"/>
                  <a:pt x="1380" y="2183"/>
                  <a:pt x="1590" y="2183"/>
                </a:cubicBezTo>
                <a:cubicBezTo>
                  <a:pt x="1592" y="2183"/>
                  <a:pt x="1595" y="2183"/>
                  <a:pt x="1598" y="2183"/>
                </a:cubicBezTo>
                <a:cubicBezTo>
                  <a:pt x="1823" y="2167"/>
                  <a:pt x="1727" y="1409"/>
                  <a:pt x="1727" y="1409"/>
                </a:cubicBezTo>
                <a:cubicBezTo>
                  <a:pt x="1727" y="1409"/>
                  <a:pt x="2323" y="1070"/>
                  <a:pt x="2275" y="925"/>
                </a:cubicBezTo>
                <a:cubicBezTo>
                  <a:pt x="2210" y="780"/>
                  <a:pt x="1710" y="667"/>
                  <a:pt x="1710" y="667"/>
                </a:cubicBezTo>
                <a:cubicBezTo>
                  <a:pt x="1710" y="667"/>
                  <a:pt x="1710" y="54"/>
                  <a:pt x="1468" y="6"/>
                </a:cubicBezTo>
                <a:cubicBezTo>
                  <a:pt x="1459" y="2"/>
                  <a:pt x="1448" y="0"/>
                  <a:pt x="1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>
            <a:off x="568067" y="201382"/>
            <a:ext cx="111946" cy="104387"/>
          </a:xfrm>
          <a:custGeom>
            <a:avLst/>
            <a:gdLst/>
            <a:ahLst/>
            <a:cxnLst/>
            <a:rect l="l" t="t" r="r" b="b"/>
            <a:pathLst>
              <a:path w="2340" h="2182" extrusionOk="0">
                <a:moveTo>
                  <a:pt x="1459" y="1"/>
                </a:moveTo>
                <a:cubicBezTo>
                  <a:pt x="1265" y="1"/>
                  <a:pt x="985" y="488"/>
                  <a:pt x="985" y="488"/>
                </a:cubicBezTo>
                <a:cubicBezTo>
                  <a:pt x="985" y="488"/>
                  <a:pt x="593" y="320"/>
                  <a:pt x="425" y="320"/>
                </a:cubicBezTo>
                <a:cubicBezTo>
                  <a:pt x="391" y="320"/>
                  <a:pt x="366" y="327"/>
                  <a:pt x="356" y="343"/>
                </a:cubicBezTo>
                <a:cubicBezTo>
                  <a:pt x="307" y="456"/>
                  <a:pt x="501" y="972"/>
                  <a:pt x="501" y="972"/>
                </a:cubicBezTo>
                <a:cubicBezTo>
                  <a:pt x="501" y="972"/>
                  <a:pt x="1" y="1536"/>
                  <a:pt x="210" y="1665"/>
                </a:cubicBezTo>
                <a:cubicBezTo>
                  <a:pt x="252" y="1691"/>
                  <a:pt x="311" y="1702"/>
                  <a:pt x="378" y="1702"/>
                </a:cubicBezTo>
                <a:cubicBezTo>
                  <a:pt x="647" y="1702"/>
                  <a:pt x="1049" y="1536"/>
                  <a:pt x="1049" y="1536"/>
                </a:cubicBezTo>
                <a:cubicBezTo>
                  <a:pt x="1049" y="1536"/>
                  <a:pt x="1396" y="2182"/>
                  <a:pt x="1606" y="2182"/>
                </a:cubicBezTo>
                <a:cubicBezTo>
                  <a:pt x="1609" y="2182"/>
                  <a:pt x="1611" y="2182"/>
                  <a:pt x="1614" y="2182"/>
                </a:cubicBezTo>
                <a:cubicBezTo>
                  <a:pt x="1823" y="2165"/>
                  <a:pt x="1727" y="1423"/>
                  <a:pt x="1727" y="1423"/>
                </a:cubicBezTo>
                <a:cubicBezTo>
                  <a:pt x="1727" y="1423"/>
                  <a:pt x="2340" y="1069"/>
                  <a:pt x="2275" y="923"/>
                </a:cubicBezTo>
                <a:cubicBezTo>
                  <a:pt x="2227" y="778"/>
                  <a:pt x="1727" y="665"/>
                  <a:pt x="1727" y="665"/>
                </a:cubicBezTo>
                <a:cubicBezTo>
                  <a:pt x="1727" y="665"/>
                  <a:pt x="1727" y="52"/>
                  <a:pt x="1485" y="4"/>
                </a:cubicBezTo>
                <a:cubicBezTo>
                  <a:pt x="1476" y="2"/>
                  <a:pt x="1468" y="1"/>
                  <a:pt x="14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>
            <a:off x="130507" y="4834047"/>
            <a:ext cx="108836" cy="100225"/>
          </a:xfrm>
          <a:custGeom>
            <a:avLst/>
            <a:gdLst/>
            <a:ahLst/>
            <a:cxnLst/>
            <a:rect l="l" t="t" r="r" b="b"/>
            <a:pathLst>
              <a:path w="2275" h="2095" extrusionOk="0">
                <a:moveTo>
                  <a:pt x="757" y="1"/>
                </a:moveTo>
                <a:cubicBezTo>
                  <a:pt x="735" y="1"/>
                  <a:pt x="714" y="5"/>
                  <a:pt x="694" y="13"/>
                </a:cubicBezTo>
                <a:cubicBezTo>
                  <a:pt x="517" y="78"/>
                  <a:pt x="597" y="691"/>
                  <a:pt x="597" y="691"/>
                </a:cubicBezTo>
                <a:cubicBezTo>
                  <a:pt x="597" y="691"/>
                  <a:pt x="0" y="820"/>
                  <a:pt x="16" y="949"/>
                </a:cubicBezTo>
                <a:cubicBezTo>
                  <a:pt x="16" y="1062"/>
                  <a:pt x="484" y="1368"/>
                  <a:pt x="484" y="1368"/>
                </a:cubicBezTo>
                <a:cubicBezTo>
                  <a:pt x="484" y="1368"/>
                  <a:pt x="421" y="2094"/>
                  <a:pt x="654" y="2094"/>
                </a:cubicBezTo>
                <a:cubicBezTo>
                  <a:pt x="657" y="2094"/>
                  <a:pt x="659" y="2094"/>
                  <a:pt x="662" y="2094"/>
                </a:cubicBezTo>
                <a:cubicBezTo>
                  <a:pt x="920" y="2078"/>
                  <a:pt x="1275" y="1497"/>
                  <a:pt x="1275" y="1497"/>
                </a:cubicBezTo>
                <a:cubicBezTo>
                  <a:pt x="1275" y="1497"/>
                  <a:pt x="1734" y="1727"/>
                  <a:pt x="1986" y="1727"/>
                </a:cubicBezTo>
                <a:cubicBezTo>
                  <a:pt x="2040" y="1727"/>
                  <a:pt x="2085" y="1717"/>
                  <a:pt x="2113" y="1691"/>
                </a:cubicBezTo>
                <a:cubicBezTo>
                  <a:pt x="2275" y="1562"/>
                  <a:pt x="1759" y="1013"/>
                  <a:pt x="1759" y="1013"/>
                </a:cubicBezTo>
                <a:cubicBezTo>
                  <a:pt x="1759" y="1013"/>
                  <a:pt x="2049" y="368"/>
                  <a:pt x="1904" y="288"/>
                </a:cubicBezTo>
                <a:cubicBezTo>
                  <a:pt x="1880" y="275"/>
                  <a:pt x="1849" y="269"/>
                  <a:pt x="1813" y="269"/>
                </a:cubicBezTo>
                <a:cubicBezTo>
                  <a:pt x="1625" y="269"/>
                  <a:pt x="1307" y="417"/>
                  <a:pt x="1307" y="417"/>
                </a:cubicBezTo>
                <a:cubicBezTo>
                  <a:pt x="1307" y="417"/>
                  <a:pt x="985" y="1"/>
                  <a:pt x="7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3752375" y="1600550"/>
            <a:ext cx="4368000" cy="1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1"/>
          </p:nvPr>
        </p:nvSpPr>
        <p:spPr>
          <a:xfrm>
            <a:off x="4363550" y="2846125"/>
            <a:ext cx="31455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2" hasCustomPrompt="1"/>
          </p:nvPr>
        </p:nvSpPr>
        <p:spPr>
          <a:xfrm>
            <a:off x="5584250" y="935588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98465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17130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17130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17130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17130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51083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51083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51083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51083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858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1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60" name="Google Shape;560;p21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3" name="Google Shape;593;p21"/>
          <p:cNvSpPr txBox="1">
            <a:spLocks noGrp="1"/>
          </p:cNvSpPr>
          <p:nvPr>
            <p:ph type="title"/>
          </p:nvPr>
        </p:nvSpPr>
        <p:spPr>
          <a:xfrm>
            <a:off x="1119686" y="1250275"/>
            <a:ext cx="2688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1"/>
          </p:nvPr>
        </p:nvSpPr>
        <p:spPr>
          <a:xfrm>
            <a:off x="1119575" y="2701246"/>
            <a:ext cx="26883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2305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2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97" name="Google Shape;597;p22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30" name="Google Shape;630;p22"/>
          <p:cNvSpPr txBox="1">
            <a:spLocks noGrp="1"/>
          </p:cNvSpPr>
          <p:nvPr>
            <p:ph type="title" hasCustomPrompt="1"/>
          </p:nvPr>
        </p:nvSpPr>
        <p:spPr>
          <a:xfrm>
            <a:off x="3737526" y="1250950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31" name="Google Shape;631;p22"/>
          <p:cNvSpPr txBox="1">
            <a:spLocks noGrp="1"/>
          </p:cNvSpPr>
          <p:nvPr>
            <p:ph type="subTitle" idx="1"/>
          </p:nvPr>
        </p:nvSpPr>
        <p:spPr>
          <a:xfrm>
            <a:off x="3737526" y="1699147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title" idx="2" hasCustomPrompt="1"/>
          </p:nvPr>
        </p:nvSpPr>
        <p:spPr>
          <a:xfrm>
            <a:off x="6204228" y="2332888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33" name="Google Shape;633;p22"/>
          <p:cNvSpPr txBox="1">
            <a:spLocks noGrp="1"/>
          </p:cNvSpPr>
          <p:nvPr>
            <p:ph type="subTitle" idx="3"/>
          </p:nvPr>
        </p:nvSpPr>
        <p:spPr>
          <a:xfrm>
            <a:off x="6204228" y="27810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2"/>
          <p:cNvSpPr txBox="1">
            <a:spLocks noGrp="1"/>
          </p:cNvSpPr>
          <p:nvPr>
            <p:ph type="title" idx="4" hasCustomPrompt="1"/>
          </p:nvPr>
        </p:nvSpPr>
        <p:spPr>
          <a:xfrm>
            <a:off x="1280116" y="2332888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35" name="Google Shape;635;p22"/>
          <p:cNvSpPr txBox="1">
            <a:spLocks noGrp="1"/>
          </p:cNvSpPr>
          <p:nvPr>
            <p:ph type="subTitle" idx="5"/>
          </p:nvPr>
        </p:nvSpPr>
        <p:spPr>
          <a:xfrm>
            <a:off x="1280116" y="27810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0252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713100" y="1307525"/>
            <a:ext cx="21855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713100" y="2366300"/>
            <a:ext cx="2609400" cy="14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315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 txBox="1">
            <a:spLocks noGrp="1"/>
          </p:cNvSpPr>
          <p:nvPr>
            <p:ph type="title"/>
          </p:nvPr>
        </p:nvSpPr>
        <p:spPr>
          <a:xfrm>
            <a:off x="4938775" y="1738802"/>
            <a:ext cx="2962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4"/>
          <p:cNvSpPr txBox="1">
            <a:spLocks noGrp="1"/>
          </p:cNvSpPr>
          <p:nvPr>
            <p:ph type="subTitle" idx="1"/>
          </p:nvPr>
        </p:nvSpPr>
        <p:spPr>
          <a:xfrm>
            <a:off x="4938775" y="2369724"/>
            <a:ext cx="2962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734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5"/>
          <p:cNvSpPr txBox="1">
            <a:spLocks noGrp="1"/>
          </p:cNvSpPr>
          <p:nvPr>
            <p:ph type="title"/>
          </p:nvPr>
        </p:nvSpPr>
        <p:spPr>
          <a:xfrm>
            <a:off x="3661725" y="660663"/>
            <a:ext cx="2962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25"/>
          <p:cNvSpPr txBox="1">
            <a:spLocks noGrp="1"/>
          </p:cNvSpPr>
          <p:nvPr>
            <p:ph type="subTitle" idx="1"/>
          </p:nvPr>
        </p:nvSpPr>
        <p:spPr>
          <a:xfrm>
            <a:off x="3657525" y="1291575"/>
            <a:ext cx="4773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5"/>
          <p:cNvSpPr txBox="1">
            <a:spLocks noGrp="1"/>
          </p:cNvSpPr>
          <p:nvPr>
            <p:ph type="subTitle" idx="2"/>
          </p:nvPr>
        </p:nvSpPr>
        <p:spPr>
          <a:xfrm>
            <a:off x="3660825" y="216989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6" name="Google Shape;646;p25"/>
          <p:cNvSpPr txBox="1">
            <a:spLocks noGrp="1"/>
          </p:cNvSpPr>
          <p:nvPr>
            <p:ph type="subTitle" idx="3"/>
          </p:nvPr>
        </p:nvSpPr>
        <p:spPr>
          <a:xfrm>
            <a:off x="3660825" y="254413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5"/>
          <p:cNvSpPr txBox="1">
            <a:spLocks noGrp="1"/>
          </p:cNvSpPr>
          <p:nvPr>
            <p:ph type="subTitle" idx="4"/>
          </p:nvPr>
        </p:nvSpPr>
        <p:spPr>
          <a:xfrm>
            <a:off x="6199725" y="216989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8" name="Google Shape;648;p25"/>
          <p:cNvSpPr txBox="1">
            <a:spLocks noGrp="1"/>
          </p:cNvSpPr>
          <p:nvPr>
            <p:ph type="subTitle" idx="5"/>
          </p:nvPr>
        </p:nvSpPr>
        <p:spPr>
          <a:xfrm>
            <a:off x="6199725" y="254413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subTitle" idx="6"/>
          </p:nvPr>
        </p:nvSpPr>
        <p:spPr>
          <a:xfrm>
            <a:off x="3660825" y="3450065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0" name="Google Shape;650;p25"/>
          <p:cNvSpPr txBox="1">
            <a:spLocks noGrp="1"/>
          </p:cNvSpPr>
          <p:nvPr>
            <p:ph type="subTitle" idx="7"/>
          </p:nvPr>
        </p:nvSpPr>
        <p:spPr>
          <a:xfrm>
            <a:off x="3660825" y="3824314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5"/>
          <p:cNvSpPr txBox="1">
            <a:spLocks noGrp="1"/>
          </p:cNvSpPr>
          <p:nvPr>
            <p:ph type="subTitle" idx="8"/>
          </p:nvPr>
        </p:nvSpPr>
        <p:spPr>
          <a:xfrm>
            <a:off x="6199725" y="3450065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2" name="Google Shape;652;p25"/>
          <p:cNvSpPr txBox="1">
            <a:spLocks noGrp="1"/>
          </p:cNvSpPr>
          <p:nvPr>
            <p:ph type="subTitle" idx="9"/>
          </p:nvPr>
        </p:nvSpPr>
        <p:spPr>
          <a:xfrm>
            <a:off x="6199725" y="3824314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534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655" name="Google Shape;655;p2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8" name="Google Shape;688;p26"/>
          <p:cNvSpPr txBox="1">
            <a:spLocks noGrp="1"/>
          </p:cNvSpPr>
          <p:nvPr>
            <p:ph type="title"/>
          </p:nvPr>
        </p:nvSpPr>
        <p:spPr>
          <a:xfrm>
            <a:off x="713100" y="1718738"/>
            <a:ext cx="3291900" cy="17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5528550" y="3048000"/>
            <a:ext cx="25875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2F1932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2F1932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2F1932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478217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7131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49929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3450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6463350" y="6222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6463350" y="10296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6463350" y="246073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6463350" y="205339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6463350" y="38918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6463350" y="34844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5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724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0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18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325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209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055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389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005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182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06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463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7583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803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155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022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161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111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2630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595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174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2327041" y="1556401"/>
            <a:ext cx="4492800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2561025" y="3524130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D9E66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0E2A47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D9E66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, including icon by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174A80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D9E66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, and infographics &amp; images from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E2A47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D9E66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D9E66"/>
              </a:solidFill>
              <a:effectLst/>
              <a:uLnTx/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52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397275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7142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57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1390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5860490" y="2057758"/>
            <a:ext cx="4761844" cy="5092095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47394" y="539643"/>
            <a:ext cx="5053805" cy="5778793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328980" y="1530061"/>
            <a:ext cx="3127293" cy="1481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418315" y="3663009"/>
            <a:ext cx="3127293" cy="859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93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nger Paint"/>
              <a:buNone/>
              <a:defRPr sz="3600" b="1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nger Paint"/>
              <a:buNone/>
              <a:defRPr sz="3600" b="1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nger Paint"/>
              <a:buNone/>
              <a:defRPr sz="3600" b="1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nger Paint"/>
              <a:buNone/>
              <a:defRPr sz="3600" b="1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nger Paint"/>
              <a:buNone/>
              <a:defRPr sz="3600" b="1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nger Paint"/>
              <a:buNone/>
              <a:defRPr sz="3600" b="1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nger Paint"/>
              <a:buNone/>
              <a:defRPr sz="3600" b="1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nger Paint"/>
              <a:buNone/>
              <a:defRPr sz="3600" b="1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nger Paint"/>
              <a:buNone/>
              <a:defRPr sz="3600" b="1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Char char="●"/>
              <a:defRPr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Char char="○"/>
              <a:defRPr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Char char="■"/>
              <a:defRPr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Char char="●"/>
              <a:defRPr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Char char="○"/>
              <a:defRPr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Char char="■"/>
              <a:defRPr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Char char="●"/>
              <a:defRPr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Char char="○"/>
              <a:defRPr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Livvic"/>
              <a:buChar char="■"/>
              <a:defRPr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2552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5003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32"/>
          <p:cNvSpPr txBox="1">
            <a:spLocks noGrp="1"/>
          </p:cNvSpPr>
          <p:nvPr>
            <p:ph type="ctrTitle"/>
          </p:nvPr>
        </p:nvSpPr>
        <p:spPr>
          <a:xfrm>
            <a:off x="93518" y="1228522"/>
            <a:ext cx="8908364" cy="19901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#9Slide03 AllRoundGothic" panose="020B0604020202020204" charset="0"/>
                <a:cs typeface="#9Slide03 Arima Madurai Black" panose="020B0604020202020204" charset="0"/>
              </a:rPr>
              <a:t>CHỦ ĐỀ F - ICT</a:t>
            </a:r>
            <a:br>
              <a:rPr lang="en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" sz="1800" dirty="0">
                <a:solidFill>
                  <a:schemeClr val="accent4">
                    <a:lumMod val="20000"/>
                    <a:lumOff val="8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BÀI 4</a:t>
            </a:r>
            <a:r>
              <a:rPr lang="en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br>
              <a:rPr lang="en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" dirty="0">
                <a:solidFill>
                  <a:schemeClr val="accent4">
                    <a:lumMod val="20000"/>
                    <a:lumOff val="80000"/>
                  </a:schemeClr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TẠO VÀ SỬ DỤNG BIỂU MẪU</a:t>
            </a:r>
            <a:endParaRPr dirty="0">
              <a:solidFill>
                <a:schemeClr val="accent4">
                  <a:lumMod val="20000"/>
                  <a:lumOff val="80000"/>
                </a:schemeClr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sp>
        <p:nvSpPr>
          <p:cNvPr id="1051" name="Google Shape;1051;p32"/>
          <p:cNvSpPr/>
          <p:nvPr/>
        </p:nvSpPr>
        <p:spPr>
          <a:xfrm>
            <a:off x="6366981" y="3033075"/>
            <a:ext cx="2756943" cy="2647910"/>
          </a:xfrm>
          <a:custGeom>
            <a:avLst/>
            <a:gdLst/>
            <a:ahLst/>
            <a:cxnLst/>
            <a:rect l="l" t="t" r="r" b="b"/>
            <a:pathLst>
              <a:path w="206696" h="197862" extrusionOk="0">
                <a:moveTo>
                  <a:pt x="75488" y="1"/>
                </a:moveTo>
                <a:cubicBezTo>
                  <a:pt x="74077" y="1"/>
                  <a:pt x="72702" y="185"/>
                  <a:pt x="71373" y="614"/>
                </a:cubicBezTo>
                <a:cubicBezTo>
                  <a:pt x="61535" y="3820"/>
                  <a:pt x="57582" y="18534"/>
                  <a:pt x="49325" y="24551"/>
                </a:cubicBezTo>
                <a:cubicBezTo>
                  <a:pt x="41023" y="30569"/>
                  <a:pt x="25739" y="29866"/>
                  <a:pt x="19721" y="38167"/>
                </a:cubicBezTo>
                <a:cubicBezTo>
                  <a:pt x="13748" y="46336"/>
                  <a:pt x="19106" y="60655"/>
                  <a:pt x="15900" y="70493"/>
                </a:cubicBezTo>
                <a:cubicBezTo>
                  <a:pt x="12826" y="80024"/>
                  <a:pt x="1" y="88369"/>
                  <a:pt x="1" y="98911"/>
                </a:cubicBezTo>
                <a:cubicBezTo>
                  <a:pt x="1" y="109452"/>
                  <a:pt x="12826" y="117841"/>
                  <a:pt x="15900" y="127328"/>
                </a:cubicBezTo>
                <a:cubicBezTo>
                  <a:pt x="19106" y="137166"/>
                  <a:pt x="13704" y="151397"/>
                  <a:pt x="19721" y="159698"/>
                </a:cubicBezTo>
                <a:cubicBezTo>
                  <a:pt x="25739" y="167955"/>
                  <a:pt x="41111" y="167297"/>
                  <a:pt x="49325" y="173270"/>
                </a:cubicBezTo>
                <a:cubicBezTo>
                  <a:pt x="57538" y="179243"/>
                  <a:pt x="61535" y="194045"/>
                  <a:pt x="71373" y="197251"/>
                </a:cubicBezTo>
                <a:cubicBezTo>
                  <a:pt x="72697" y="197678"/>
                  <a:pt x="74066" y="197862"/>
                  <a:pt x="75472" y="197862"/>
                </a:cubicBezTo>
                <a:cubicBezTo>
                  <a:pt x="84184" y="197862"/>
                  <a:pt x="94271" y="190795"/>
                  <a:pt x="103348" y="190795"/>
                </a:cubicBezTo>
                <a:cubicBezTo>
                  <a:pt x="112387" y="190795"/>
                  <a:pt x="122501" y="197862"/>
                  <a:pt x="131194" y="197862"/>
                </a:cubicBezTo>
                <a:cubicBezTo>
                  <a:pt x="132596" y="197862"/>
                  <a:pt x="133961" y="197678"/>
                  <a:pt x="135279" y="197251"/>
                </a:cubicBezTo>
                <a:cubicBezTo>
                  <a:pt x="145118" y="194045"/>
                  <a:pt x="149158" y="179243"/>
                  <a:pt x="157328" y="173270"/>
                </a:cubicBezTo>
                <a:cubicBezTo>
                  <a:pt x="165629" y="167253"/>
                  <a:pt x="181001" y="167868"/>
                  <a:pt x="186931" y="159654"/>
                </a:cubicBezTo>
                <a:cubicBezTo>
                  <a:pt x="192904" y="151485"/>
                  <a:pt x="187546" y="137166"/>
                  <a:pt x="190752" y="127328"/>
                </a:cubicBezTo>
                <a:cubicBezTo>
                  <a:pt x="193827" y="117841"/>
                  <a:pt x="206696" y="109452"/>
                  <a:pt x="206696" y="98911"/>
                </a:cubicBezTo>
                <a:cubicBezTo>
                  <a:pt x="206696" y="88369"/>
                  <a:pt x="193827" y="80024"/>
                  <a:pt x="190752" y="70493"/>
                </a:cubicBezTo>
                <a:cubicBezTo>
                  <a:pt x="187546" y="60699"/>
                  <a:pt x="192904" y="46380"/>
                  <a:pt x="186931" y="38167"/>
                </a:cubicBezTo>
                <a:cubicBezTo>
                  <a:pt x="180914" y="29866"/>
                  <a:pt x="165629" y="30612"/>
                  <a:pt x="157328" y="24551"/>
                </a:cubicBezTo>
                <a:cubicBezTo>
                  <a:pt x="149158" y="18578"/>
                  <a:pt x="145118" y="3820"/>
                  <a:pt x="135279" y="614"/>
                </a:cubicBezTo>
                <a:cubicBezTo>
                  <a:pt x="133956" y="185"/>
                  <a:pt x="132585" y="1"/>
                  <a:pt x="131178" y="1"/>
                </a:cubicBezTo>
                <a:cubicBezTo>
                  <a:pt x="122488" y="1"/>
                  <a:pt x="112382" y="7027"/>
                  <a:pt x="103348" y="7027"/>
                </a:cubicBezTo>
                <a:cubicBezTo>
                  <a:pt x="94277" y="7027"/>
                  <a:pt x="84197" y="1"/>
                  <a:pt x="75488" y="1"/>
                </a:cubicBezTo>
                <a:close/>
              </a:path>
            </a:pathLst>
          </a:custGeom>
          <a:solidFill>
            <a:srgbClr val="22292E">
              <a:alpha val="3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2" name="Google Shape;1052;p32"/>
          <p:cNvGrpSpPr/>
          <p:nvPr/>
        </p:nvGrpSpPr>
        <p:grpSpPr>
          <a:xfrm>
            <a:off x="6459205" y="2911291"/>
            <a:ext cx="1357971" cy="1932074"/>
            <a:chOff x="2530828" y="1079780"/>
            <a:chExt cx="1675300" cy="2375641"/>
          </a:xfrm>
        </p:grpSpPr>
        <p:grpSp>
          <p:nvGrpSpPr>
            <p:cNvPr id="1053" name="Google Shape;1053;p32"/>
            <p:cNvGrpSpPr/>
            <p:nvPr/>
          </p:nvGrpSpPr>
          <p:grpSpPr>
            <a:xfrm>
              <a:off x="2711504" y="1079780"/>
              <a:ext cx="1225042" cy="2124851"/>
              <a:chOff x="2711504" y="1079780"/>
              <a:chExt cx="1225042" cy="2124851"/>
            </a:xfrm>
          </p:grpSpPr>
          <p:sp>
            <p:nvSpPr>
              <p:cNvPr id="1054" name="Google Shape;1054;p32"/>
              <p:cNvSpPr/>
              <p:nvPr/>
            </p:nvSpPr>
            <p:spPr>
              <a:xfrm>
                <a:off x="2711504" y="1079780"/>
                <a:ext cx="198052" cy="248635"/>
              </a:xfrm>
              <a:custGeom>
                <a:avLst/>
                <a:gdLst/>
                <a:ahLst/>
                <a:cxnLst/>
                <a:rect l="l" t="t" r="r" b="b"/>
                <a:pathLst>
                  <a:path w="12036" h="15110" extrusionOk="0">
                    <a:moveTo>
                      <a:pt x="1" y="1"/>
                    </a:moveTo>
                    <a:lnTo>
                      <a:pt x="2284" y="15110"/>
                    </a:lnTo>
                    <a:lnTo>
                      <a:pt x="12035" y="97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2"/>
              <p:cNvSpPr/>
              <p:nvPr/>
            </p:nvSpPr>
            <p:spPr>
              <a:xfrm>
                <a:off x="2742588" y="1228665"/>
                <a:ext cx="1193958" cy="1975966"/>
              </a:xfrm>
              <a:custGeom>
                <a:avLst/>
                <a:gdLst/>
                <a:ahLst/>
                <a:cxnLst/>
                <a:rect l="l" t="t" r="r" b="b"/>
                <a:pathLst>
                  <a:path w="72559" h="120083" extrusionOk="0">
                    <a:moveTo>
                      <a:pt x="9751" y="1"/>
                    </a:moveTo>
                    <a:lnTo>
                      <a:pt x="0" y="5359"/>
                    </a:lnTo>
                    <a:lnTo>
                      <a:pt x="62808" y="120082"/>
                    </a:lnTo>
                    <a:lnTo>
                      <a:pt x="72559" y="114768"/>
                    </a:lnTo>
                    <a:lnTo>
                      <a:pt x="9751" y="1"/>
                    </a:lnTo>
                    <a:close/>
                  </a:path>
                </a:pathLst>
              </a:custGeom>
              <a:solidFill>
                <a:srgbClr val="009A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2"/>
              <p:cNvSpPr/>
              <p:nvPr/>
            </p:nvSpPr>
            <p:spPr>
              <a:xfrm>
                <a:off x="2711504" y="1079780"/>
                <a:ext cx="62167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4745" extrusionOk="0">
                    <a:moveTo>
                      <a:pt x="1" y="1"/>
                    </a:moveTo>
                    <a:lnTo>
                      <a:pt x="703" y="4744"/>
                    </a:lnTo>
                    <a:lnTo>
                      <a:pt x="3778" y="30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2292E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7" name="Google Shape;1057;p32"/>
            <p:cNvGrpSpPr/>
            <p:nvPr/>
          </p:nvGrpSpPr>
          <p:grpSpPr>
            <a:xfrm>
              <a:off x="2530828" y="1372498"/>
              <a:ext cx="1301640" cy="2082923"/>
              <a:chOff x="2530828" y="1372498"/>
              <a:chExt cx="1301640" cy="2082923"/>
            </a:xfrm>
          </p:grpSpPr>
          <p:sp>
            <p:nvSpPr>
              <p:cNvPr id="1058" name="Google Shape;1058;p32"/>
              <p:cNvSpPr/>
              <p:nvPr/>
            </p:nvSpPr>
            <p:spPr>
              <a:xfrm>
                <a:off x="2530828" y="1372498"/>
                <a:ext cx="204536" cy="247187"/>
              </a:xfrm>
              <a:custGeom>
                <a:avLst/>
                <a:gdLst/>
                <a:ahLst/>
                <a:cxnLst/>
                <a:rect l="l" t="t" r="r" b="b"/>
                <a:pathLst>
                  <a:path w="12430" h="15022" extrusionOk="0">
                    <a:moveTo>
                      <a:pt x="0" y="0"/>
                    </a:moveTo>
                    <a:lnTo>
                      <a:pt x="2899" y="15021"/>
                    </a:lnTo>
                    <a:lnTo>
                      <a:pt x="12430" y="9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2"/>
              <p:cNvSpPr/>
              <p:nvPr/>
            </p:nvSpPr>
            <p:spPr>
              <a:xfrm>
                <a:off x="2571291" y="1514143"/>
                <a:ext cx="1261177" cy="1941279"/>
              </a:xfrm>
              <a:custGeom>
                <a:avLst/>
                <a:gdLst/>
                <a:ahLst/>
                <a:cxnLst/>
                <a:rect l="l" t="t" r="r" b="b"/>
                <a:pathLst>
                  <a:path w="76644" h="117975" extrusionOk="0">
                    <a:moveTo>
                      <a:pt x="9532" y="1"/>
                    </a:moveTo>
                    <a:lnTo>
                      <a:pt x="1" y="5710"/>
                    </a:lnTo>
                    <a:lnTo>
                      <a:pt x="67113" y="117974"/>
                    </a:lnTo>
                    <a:lnTo>
                      <a:pt x="76644" y="112308"/>
                    </a:lnTo>
                    <a:lnTo>
                      <a:pt x="9532" y="1"/>
                    </a:lnTo>
                    <a:close/>
                  </a:path>
                </a:pathLst>
              </a:custGeom>
              <a:solidFill>
                <a:srgbClr val="F8B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2"/>
              <p:cNvSpPr/>
              <p:nvPr/>
            </p:nvSpPr>
            <p:spPr>
              <a:xfrm>
                <a:off x="2697781" y="1577396"/>
                <a:ext cx="1056641" cy="1749002"/>
              </a:xfrm>
              <a:custGeom>
                <a:avLst/>
                <a:gdLst/>
                <a:ahLst/>
                <a:cxnLst/>
                <a:rect l="l" t="t" r="r" b="b"/>
                <a:pathLst>
                  <a:path w="64214" h="106290" extrusionOk="0">
                    <a:moveTo>
                      <a:pt x="729" y="1"/>
                    </a:moveTo>
                    <a:cubicBezTo>
                      <a:pt x="616" y="1"/>
                      <a:pt x="500" y="35"/>
                      <a:pt x="395" y="110"/>
                    </a:cubicBezTo>
                    <a:cubicBezTo>
                      <a:pt x="88" y="285"/>
                      <a:pt x="0" y="681"/>
                      <a:pt x="176" y="988"/>
                    </a:cubicBezTo>
                    <a:lnTo>
                      <a:pt x="62896" y="105961"/>
                    </a:lnTo>
                    <a:cubicBezTo>
                      <a:pt x="63011" y="106163"/>
                      <a:pt x="63222" y="106289"/>
                      <a:pt x="63453" y="106289"/>
                    </a:cubicBezTo>
                    <a:cubicBezTo>
                      <a:pt x="63573" y="106289"/>
                      <a:pt x="63698" y="106255"/>
                      <a:pt x="63818" y="106180"/>
                    </a:cubicBezTo>
                    <a:cubicBezTo>
                      <a:pt x="64126" y="106005"/>
                      <a:pt x="64213" y="105609"/>
                      <a:pt x="64038" y="105302"/>
                    </a:cubicBezTo>
                    <a:lnTo>
                      <a:pt x="1274" y="329"/>
                    </a:lnTo>
                    <a:cubicBezTo>
                      <a:pt x="1158" y="127"/>
                      <a:pt x="947" y="1"/>
                      <a:pt x="729" y="1"/>
                    </a:cubicBezTo>
                    <a:close/>
                  </a:path>
                </a:pathLst>
              </a:custGeom>
              <a:solidFill>
                <a:srgbClr val="22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2"/>
              <p:cNvSpPr/>
              <p:nvPr/>
            </p:nvSpPr>
            <p:spPr>
              <a:xfrm>
                <a:off x="2642130" y="1610240"/>
                <a:ext cx="1056641" cy="1749084"/>
              </a:xfrm>
              <a:custGeom>
                <a:avLst/>
                <a:gdLst/>
                <a:ahLst/>
                <a:cxnLst/>
                <a:rect l="l" t="t" r="r" b="b"/>
                <a:pathLst>
                  <a:path w="64214" h="106295" extrusionOk="0">
                    <a:moveTo>
                      <a:pt x="732" y="1"/>
                    </a:moveTo>
                    <a:cubicBezTo>
                      <a:pt x="617" y="1"/>
                      <a:pt x="501" y="30"/>
                      <a:pt x="395" y="90"/>
                    </a:cubicBezTo>
                    <a:cubicBezTo>
                      <a:pt x="88" y="310"/>
                      <a:pt x="0" y="705"/>
                      <a:pt x="176" y="1012"/>
                    </a:cubicBezTo>
                    <a:lnTo>
                      <a:pt x="62896" y="105985"/>
                    </a:lnTo>
                    <a:cubicBezTo>
                      <a:pt x="63011" y="106187"/>
                      <a:pt x="63221" y="106294"/>
                      <a:pt x="63439" y="106294"/>
                    </a:cubicBezTo>
                    <a:cubicBezTo>
                      <a:pt x="63553" y="106294"/>
                      <a:pt x="63669" y="106265"/>
                      <a:pt x="63774" y="106205"/>
                    </a:cubicBezTo>
                    <a:cubicBezTo>
                      <a:pt x="64082" y="106029"/>
                      <a:pt x="64213" y="105634"/>
                      <a:pt x="64038" y="105326"/>
                    </a:cubicBezTo>
                    <a:lnTo>
                      <a:pt x="1318" y="310"/>
                    </a:lnTo>
                    <a:cubicBezTo>
                      <a:pt x="1173" y="108"/>
                      <a:pt x="953" y="1"/>
                      <a:pt x="732" y="1"/>
                    </a:cubicBezTo>
                    <a:close/>
                  </a:path>
                </a:pathLst>
              </a:custGeom>
              <a:solidFill>
                <a:srgbClr val="22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2"/>
              <p:cNvSpPr/>
              <p:nvPr/>
            </p:nvSpPr>
            <p:spPr>
              <a:xfrm>
                <a:off x="2530828" y="1372498"/>
                <a:ext cx="64339" cy="77339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4700" extrusionOk="0">
                    <a:moveTo>
                      <a:pt x="0" y="0"/>
                    </a:moveTo>
                    <a:lnTo>
                      <a:pt x="922" y="4700"/>
                    </a:lnTo>
                    <a:lnTo>
                      <a:pt x="3909" y="2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92E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3" name="Google Shape;1063;p32"/>
            <p:cNvGrpSpPr/>
            <p:nvPr/>
          </p:nvGrpSpPr>
          <p:grpSpPr>
            <a:xfrm>
              <a:off x="2812686" y="1082676"/>
              <a:ext cx="1393442" cy="2147246"/>
              <a:chOff x="2812686" y="1082676"/>
              <a:chExt cx="1393442" cy="2147246"/>
            </a:xfrm>
          </p:grpSpPr>
          <p:sp>
            <p:nvSpPr>
              <p:cNvPr id="1064" name="Google Shape;1064;p32"/>
              <p:cNvSpPr/>
              <p:nvPr/>
            </p:nvSpPr>
            <p:spPr>
              <a:xfrm>
                <a:off x="2869785" y="1290980"/>
                <a:ext cx="990147" cy="1787013"/>
              </a:xfrm>
              <a:custGeom>
                <a:avLst/>
                <a:gdLst/>
                <a:ahLst/>
                <a:cxnLst/>
                <a:rect l="l" t="t" r="r" b="b"/>
                <a:pathLst>
                  <a:path w="60173" h="108600" extrusionOk="0">
                    <a:moveTo>
                      <a:pt x="737" y="0"/>
                    </a:moveTo>
                    <a:cubicBezTo>
                      <a:pt x="636" y="0"/>
                      <a:pt x="534" y="25"/>
                      <a:pt x="440" y="79"/>
                    </a:cubicBezTo>
                    <a:cubicBezTo>
                      <a:pt x="88" y="254"/>
                      <a:pt x="0" y="650"/>
                      <a:pt x="176" y="1001"/>
                    </a:cubicBezTo>
                    <a:lnTo>
                      <a:pt x="58855" y="108258"/>
                    </a:lnTo>
                    <a:cubicBezTo>
                      <a:pt x="58977" y="108471"/>
                      <a:pt x="59205" y="108600"/>
                      <a:pt x="59451" y="108600"/>
                    </a:cubicBezTo>
                    <a:cubicBezTo>
                      <a:pt x="59559" y="108600"/>
                      <a:pt x="59670" y="108575"/>
                      <a:pt x="59778" y="108521"/>
                    </a:cubicBezTo>
                    <a:cubicBezTo>
                      <a:pt x="60085" y="108345"/>
                      <a:pt x="60173" y="107950"/>
                      <a:pt x="59997" y="107643"/>
                    </a:cubicBezTo>
                    <a:lnTo>
                      <a:pt x="1318" y="342"/>
                    </a:lnTo>
                    <a:cubicBezTo>
                      <a:pt x="1196" y="129"/>
                      <a:pt x="968" y="0"/>
                      <a:pt x="737" y="0"/>
                    </a:cubicBezTo>
                    <a:close/>
                  </a:path>
                </a:pathLst>
              </a:custGeom>
              <a:solidFill>
                <a:srgbClr val="22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2"/>
              <p:cNvSpPr/>
              <p:nvPr/>
            </p:nvSpPr>
            <p:spPr>
              <a:xfrm>
                <a:off x="2812686" y="1322047"/>
                <a:ext cx="990887" cy="1787029"/>
              </a:xfrm>
              <a:custGeom>
                <a:avLst/>
                <a:gdLst/>
                <a:ahLst/>
                <a:cxnLst/>
                <a:rect l="l" t="t" r="r" b="b"/>
                <a:pathLst>
                  <a:path w="60218" h="108601" extrusionOk="0">
                    <a:moveTo>
                      <a:pt x="739" y="1"/>
                    </a:moveTo>
                    <a:cubicBezTo>
                      <a:pt x="636" y="1"/>
                      <a:pt x="534" y="26"/>
                      <a:pt x="440" y="79"/>
                    </a:cubicBezTo>
                    <a:cubicBezTo>
                      <a:pt x="132" y="255"/>
                      <a:pt x="1" y="650"/>
                      <a:pt x="176" y="958"/>
                    </a:cubicBezTo>
                    <a:lnTo>
                      <a:pt x="58899" y="108258"/>
                    </a:lnTo>
                    <a:cubicBezTo>
                      <a:pt x="59021" y="108472"/>
                      <a:pt x="59249" y="108601"/>
                      <a:pt x="59480" y="108601"/>
                    </a:cubicBezTo>
                    <a:cubicBezTo>
                      <a:pt x="59582" y="108601"/>
                      <a:pt x="59684" y="108576"/>
                      <a:pt x="59778" y="108522"/>
                    </a:cubicBezTo>
                    <a:cubicBezTo>
                      <a:pt x="60085" y="108346"/>
                      <a:pt x="60217" y="107951"/>
                      <a:pt x="60041" y="107643"/>
                    </a:cubicBezTo>
                    <a:lnTo>
                      <a:pt x="1362" y="343"/>
                    </a:lnTo>
                    <a:cubicBezTo>
                      <a:pt x="1210" y="129"/>
                      <a:pt x="973" y="1"/>
                      <a:pt x="739" y="1"/>
                    </a:cubicBezTo>
                    <a:close/>
                  </a:path>
                </a:pathLst>
              </a:custGeom>
              <a:solidFill>
                <a:srgbClr val="22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2"/>
              <p:cNvSpPr/>
              <p:nvPr/>
            </p:nvSpPr>
            <p:spPr>
              <a:xfrm>
                <a:off x="3022997" y="1082676"/>
                <a:ext cx="195880" cy="250083"/>
              </a:xfrm>
              <a:custGeom>
                <a:avLst/>
                <a:gdLst/>
                <a:ahLst/>
                <a:cxnLst/>
                <a:rect l="l" t="t" r="r" b="b"/>
                <a:pathLst>
                  <a:path w="11904" h="15198" extrusionOk="0">
                    <a:moveTo>
                      <a:pt x="1" y="0"/>
                    </a:moveTo>
                    <a:lnTo>
                      <a:pt x="2021" y="15197"/>
                    </a:lnTo>
                    <a:lnTo>
                      <a:pt x="11903" y="1005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2"/>
              <p:cNvSpPr/>
              <p:nvPr/>
            </p:nvSpPr>
            <p:spPr>
              <a:xfrm>
                <a:off x="3049737" y="1235889"/>
                <a:ext cx="1156392" cy="1994033"/>
              </a:xfrm>
              <a:custGeom>
                <a:avLst/>
                <a:gdLst/>
                <a:ahLst/>
                <a:cxnLst/>
                <a:rect l="l" t="t" r="r" b="b"/>
                <a:pathLst>
                  <a:path w="70276" h="121181" extrusionOk="0">
                    <a:moveTo>
                      <a:pt x="9883" y="1"/>
                    </a:moveTo>
                    <a:lnTo>
                      <a:pt x="1" y="5140"/>
                    </a:lnTo>
                    <a:lnTo>
                      <a:pt x="60437" y="121181"/>
                    </a:lnTo>
                    <a:lnTo>
                      <a:pt x="70275" y="116042"/>
                    </a:lnTo>
                    <a:lnTo>
                      <a:pt x="9883" y="1"/>
                    </a:ln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2"/>
              <p:cNvSpPr/>
              <p:nvPr/>
            </p:nvSpPr>
            <p:spPr>
              <a:xfrm>
                <a:off x="3176950" y="1298204"/>
                <a:ext cx="954012" cy="1806512"/>
              </a:xfrm>
              <a:custGeom>
                <a:avLst/>
                <a:gdLst/>
                <a:ahLst/>
                <a:cxnLst/>
                <a:rect l="l" t="t" r="r" b="b"/>
                <a:pathLst>
                  <a:path w="57977" h="109785" extrusionOk="0">
                    <a:moveTo>
                      <a:pt x="765" y="0"/>
                    </a:moveTo>
                    <a:cubicBezTo>
                      <a:pt x="658" y="0"/>
                      <a:pt x="547" y="25"/>
                      <a:pt x="439" y="79"/>
                    </a:cubicBezTo>
                    <a:cubicBezTo>
                      <a:pt x="132" y="211"/>
                      <a:pt x="0" y="606"/>
                      <a:pt x="176" y="957"/>
                    </a:cubicBezTo>
                    <a:lnTo>
                      <a:pt x="56659" y="109400"/>
                    </a:lnTo>
                    <a:cubicBezTo>
                      <a:pt x="56782" y="109646"/>
                      <a:pt x="57014" y="109785"/>
                      <a:pt x="57247" y="109785"/>
                    </a:cubicBezTo>
                    <a:cubicBezTo>
                      <a:pt x="57346" y="109785"/>
                      <a:pt x="57446" y="109760"/>
                      <a:pt x="57537" y="109707"/>
                    </a:cubicBezTo>
                    <a:cubicBezTo>
                      <a:pt x="57889" y="109532"/>
                      <a:pt x="57977" y="109136"/>
                      <a:pt x="57845" y="108829"/>
                    </a:cubicBezTo>
                    <a:lnTo>
                      <a:pt x="1318" y="342"/>
                    </a:lnTo>
                    <a:cubicBezTo>
                      <a:pt x="1226" y="129"/>
                      <a:pt x="1008" y="0"/>
                      <a:pt x="765" y="0"/>
                    </a:cubicBezTo>
                    <a:close/>
                  </a:path>
                </a:pathLst>
              </a:custGeom>
              <a:solidFill>
                <a:srgbClr val="22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2"/>
              <p:cNvSpPr/>
              <p:nvPr/>
            </p:nvSpPr>
            <p:spPr>
              <a:xfrm>
                <a:off x="3119851" y="1327839"/>
                <a:ext cx="954012" cy="1806529"/>
              </a:xfrm>
              <a:custGeom>
                <a:avLst/>
                <a:gdLst/>
                <a:ahLst/>
                <a:cxnLst/>
                <a:rect l="l" t="t" r="r" b="b"/>
                <a:pathLst>
                  <a:path w="57977" h="109786" extrusionOk="0">
                    <a:moveTo>
                      <a:pt x="737" y="0"/>
                    </a:moveTo>
                    <a:cubicBezTo>
                      <a:pt x="636" y="0"/>
                      <a:pt x="533" y="25"/>
                      <a:pt x="439" y="79"/>
                    </a:cubicBezTo>
                    <a:cubicBezTo>
                      <a:pt x="132" y="254"/>
                      <a:pt x="0" y="650"/>
                      <a:pt x="176" y="957"/>
                    </a:cubicBezTo>
                    <a:lnTo>
                      <a:pt x="56659" y="109444"/>
                    </a:lnTo>
                    <a:cubicBezTo>
                      <a:pt x="56781" y="109657"/>
                      <a:pt x="57009" y="109786"/>
                      <a:pt x="57240" y="109786"/>
                    </a:cubicBezTo>
                    <a:cubicBezTo>
                      <a:pt x="57341" y="109786"/>
                      <a:pt x="57444" y="109761"/>
                      <a:pt x="57538" y="109707"/>
                    </a:cubicBezTo>
                    <a:cubicBezTo>
                      <a:pt x="57845" y="109531"/>
                      <a:pt x="57977" y="109136"/>
                      <a:pt x="57801" y="108829"/>
                    </a:cubicBezTo>
                    <a:lnTo>
                      <a:pt x="1318" y="342"/>
                    </a:lnTo>
                    <a:cubicBezTo>
                      <a:pt x="1196" y="129"/>
                      <a:pt x="968" y="0"/>
                      <a:pt x="737" y="0"/>
                    </a:cubicBezTo>
                    <a:close/>
                  </a:path>
                </a:pathLst>
              </a:custGeom>
              <a:solidFill>
                <a:srgbClr val="22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3022997" y="1082676"/>
                <a:ext cx="61459" cy="78787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4788" extrusionOk="0">
                    <a:moveTo>
                      <a:pt x="1" y="0"/>
                    </a:moveTo>
                    <a:lnTo>
                      <a:pt x="660" y="4788"/>
                    </a:lnTo>
                    <a:lnTo>
                      <a:pt x="3734" y="31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2292E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1" name="Google Shape;1071;p32"/>
          <p:cNvGrpSpPr/>
          <p:nvPr/>
        </p:nvGrpSpPr>
        <p:grpSpPr>
          <a:xfrm>
            <a:off x="6704776" y="3214527"/>
            <a:ext cx="2236728" cy="1805743"/>
            <a:chOff x="2716320" y="992879"/>
            <a:chExt cx="3645726" cy="2933468"/>
          </a:xfrm>
        </p:grpSpPr>
        <p:sp>
          <p:nvSpPr>
            <p:cNvPr id="1072" name="Google Shape;1072;p32"/>
            <p:cNvSpPr/>
            <p:nvPr/>
          </p:nvSpPr>
          <p:spPr>
            <a:xfrm>
              <a:off x="3824926" y="3032798"/>
              <a:ext cx="253079" cy="151400"/>
            </a:xfrm>
            <a:custGeom>
              <a:avLst/>
              <a:gdLst/>
              <a:ahLst/>
              <a:cxnLst/>
              <a:rect l="l" t="t" r="r" b="b"/>
              <a:pathLst>
                <a:path w="11641" h="6964" extrusionOk="0">
                  <a:moveTo>
                    <a:pt x="10749" y="1"/>
                  </a:moveTo>
                  <a:cubicBezTo>
                    <a:pt x="10632" y="1"/>
                    <a:pt x="10515" y="26"/>
                    <a:pt x="10410" y="78"/>
                  </a:cubicBezTo>
                  <a:lnTo>
                    <a:pt x="528" y="5524"/>
                  </a:lnTo>
                  <a:cubicBezTo>
                    <a:pt x="133" y="5700"/>
                    <a:pt x="1" y="6183"/>
                    <a:pt x="220" y="6579"/>
                  </a:cubicBezTo>
                  <a:cubicBezTo>
                    <a:pt x="344" y="6825"/>
                    <a:pt x="618" y="6963"/>
                    <a:pt x="908" y="6963"/>
                  </a:cubicBezTo>
                  <a:cubicBezTo>
                    <a:pt x="1031" y="6963"/>
                    <a:pt x="1157" y="6938"/>
                    <a:pt x="1275" y="6886"/>
                  </a:cubicBezTo>
                  <a:lnTo>
                    <a:pt x="11157" y="1440"/>
                  </a:lnTo>
                  <a:cubicBezTo>
                    <a:pt x="11508" y="1264"/>
                    <a:pt x="11640" y="781"/>
                    <a:pt x="11464" y="386"/>
                  </a:cubicBezTo>
                  <a:cubicBezTo>
                    <a:pt x="11310" y="139"/>
                    <a:pt x="11026" y="1"/>
                    <a:pt x="10749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3692201" y="3356576"/>
              <a:ext cx="249253" cy="159618"/>
            </a:xfrm>
            <a:custGeom>
              <a:avLst/>
              <a:gdLst/>
              <a:ahLst/>
              <a:cxnLst/>
              <a:rect l="l" t="t" r="r" b="b"/>
              <a:pathLst>
                <a:path w="11465" h="7342" extrusionOk="0">
                  <a:moveTo>
                    <a:pt x="10588" y="1"/>
                  </a:moveTo>
                  <a:cubicBezTo>
                    <a:pt x="10440" y="1"/>
                    <a:pt x="10288" y="40"/>
                    <a:pt x="10147" y="118"/>
                  </a:cubicBezTo>
                  <a:lnTo>
                    <a:pt x="484" y="5872"/>
                  </a:lnTo>
                  <a:cubicBezTo>
                    <a:pt x="132" y="6092"/>
                    <a:pt x="1" y="6575"/>
                    <a:pt x="220" y="6970"/>
                  </a:cubicBezTo>
                  <a:cubicBezTo>
                    <a:pt x="367" y="7204"/>
                    <a:pt x="630" y="7341"/>
                    <a:pt x="894" y="7341"/>
                  </a:cubicBezTo>
                  <a:cubicBezTo>
                    <a:pt x="1026" y="7341"/>
                    <a:pt x="1157" y="7307"/>
                    <a:pt x="1274" y="7234"/>
                  </a:cubicBezTo>
                  <a:lnTo>
                    <a:pt x="10981" y="1436"/>
                  </a:lnTo>
                  <a:cubicBezTo>
                    <a:pt x="11332" y="1217"/>
                    <a:pt x="11464" y="733"/>
                    <a:pt x="11245" y="382"/>
                  </a:cubicBezTo>
                  <a:cubicBezTo>
                    <a:pt x="11103" y="128"/>
                    <a:pt x="10853" y="1"/>
                    <a:pt x="10588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4179185" y="3070060"/>
              <a:ext cx="255927" cy="147030"/>
            </a:xfrm>
            <a:custGeom>
              <a:avLst/>
              <a:gdLst/>
              <a:ahLst/>
              <a:cxnLst/>
              <a:rect l="l" t="t" r="r" b="b"/>
              <a:pathLst>
                <a:path w="11772" h="6763" extrusionOk="0">
                  <a:moveTo>
                    <a:pt x="10872" y="1"/>
                  </a:moveTo>
                  <a:cubicBezTo>
                    <a:pt x="10758" y="1"/>
                    <a:pt x="10644" y="26"/>
                    <a:pt x="10542" y="77"/>
                  </a:cubicBezTo>
                  <a:lnTo>
                    <a:pt x="528" y="5304"/>
                  </a:lnTo>
                  <a:cubicBezTo>
                    <a:pt x="132" y="5479"/>
                    <a:pt x="1" y="5963"/>
                    <a:pt x="176" y="6358"/>
                  </a:cubicBezTo>
                  <a:cubicBezTo>
                    <a:pt x="329" y="6603"/>
                    <a:pt x="589" y="6762"/>
                    <a:pt x="866" y="6762"/>
                  </a:cubicBezTo>
                  <a:cubicBezTo>
                    <a:pt x="987" y="6762"/>
                    <a:pt x="1111" y="6732"/>
                    <a:pt x="1231" y="6665"/>
                  </a:cubicBezTo>
                  <a:lnTo>
                    <a:pt x="11245" y="1483"/>
                  </a:lnTo>
                  <a:cubicBezTo>
                    <a:pt x="11640" y="1263"/>
                    <a:pt x="11772" y="780"/>
                    <a:pt x="11552" y="428"/>
                  </a:cubicBezTo>
                  <a:cubicBezTo>
                    <a:pt x="11428" y="148"/>
                    <a:pt x="11149" y="1"/>
                    <a:pt x="10872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2716320" y="1029251"/>
              <a:ext cx="3645726" cy="2897097"/>
            </a:xfrm>
            <a:custGeom>
              <a:avLst/>
              <a:gdLst/>
              <a:ahLst/>
              <a:cxnLst/>
              <a:rect l="l" t="t" r="r" b="b"/>
              <a:pathLst>
                <a:path w="167694" h="133259" extrusionOk="0">
                  <a:moveTo>
                    <a:pt x="9268" y="1"/>
                  </a:moveTo>
                  <a:lnTo>
                    <a:pt x="1" y="121180"/>
                  </a:lnTo>
                  <a:lnTo>
                    <a:pt x="158426" y="133259"/>
                  </a:lnTo>
                  <a:lnTo>
                    <a:pt x="167694" y="12079"/>
                  </a:lnTo>
                  <a:lnTo>
                    <a:pt x="9268" y="1"/>
                  </a:lnTo>
                  <a:close/>
                </a:path>
              </a:pathLst>
            </a:custGeom>
            <a:solidFill>
              <a:srgbClr val="D55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2759301" y="1055035"/>
              <a:ext cx="3562634" cy="2819766"/>
            </a:xfrm>
            <a:custGeom>
              <a:avLst/>
              <a:gdLst/>
              <a:ahLst/>
              <a:cxnLst/>
              <a:rect l="l" t="t" r="r" b="b"/>
              <a:pathLst>
                <a:path w="163872" h="129702" extrusionOk="0">
                  <a:moveTo>
                    <a:pt x="8960" y="1"/>
                  </a:moveTo>
                  <a:lnTo>
                    <a:pt x="0" y="117886"/>
                  </a:lnTo>
                  <a:lnTo>
                    <a:pt x="154868" y="129701"/>
                  </a:lnTo>
                  <a:lnTo>
                    <a:pt x="163872" y="11816"/>
                  </a:lnTo>
                  <a:lnTo>
                    <a:pt x="89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2960769" y="1275612"/>
              <a:ext cx="3331578" cy="262602"/>
            </a:xfrm>
            <a:custGeom>
              <a:avLst/>
              <a:gdLst/>
              <a:ahLst/>
              <a:cxnLst/>
              <a:rect l="l" t="t" r="r" b="b"/>
              <a:pathLst>
                <a:path w="153244" h="12079" extrusionOk="0">
                  <a:moveTo>
                    <a:pt x="45" y="1"/>
                  </a:moveTo>
                  <a:lnTo>
                    <a:pt x="1" y="440"/>
                  </a:lnTo>
                  <a:lnTo>
                    <a:pt x="153199" y="12079"/>
                  </a:lnTo>
                  <a:lnTo>
                    <a:pt x="153243" y="1164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D55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5430081" y="1323876"/>
              <a:ext cx="105158" cy="88440"/>
            </a:xfrm>
            <a:custGeom>
              <a:avLst/>
              <a:gdLst/>
              <a:ahLst/>
              <a:cxnLst/>
              <a:rect l="l" t="t" r="r" b="b"/>
              <a:pathLst>
                <a:path w="4837" h="4068" extrusionOk="0">
                  <a:moveTo>
                    <a:pt x="2687" y="1"/>
                  </a:moveTo>
                  <a:cubicBezTo>
                    <a:pt x="2229" y="1"/>
                    <a:pt x="1761" y="156"/>
                    <a:pt x="1362" y="504"/>
                  </a:cubicBezTo>
                  <a:cubicBezTo>
                    <a:pt x="0" y="1690"/>
                    <a:pt x="791" y="3973"/>
                    <a:pt x="2591" y="4061"/>
                  </a:cubicBezTo>
                  <a:cubicBezTo>
                    <a:pt x="2645" y="4066"/>
                    <a:pt x="2697" y="4068"/>
                    <a:pt x="2750" y="4068"/>
                  </a:cubicBezTo>
                  <a:cubicBezTo>
                    <a:pt x="3781" y="4068"/>
                    <a:pt x="4660" y="3259"/>
                    <a:pt x="4744" y="2173"/>
                  </a:cubicBezTo>
                  <a:cubicBezTo>
                    <a:pt x="4837" y="900"/>
                    <a:pt x="3789" y="1"/>
                    <a:pt x="2687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5179893" y="1304810"/>
              <a:ext cx="105180" cy="89266"/>
            </a:xfrm>
            <a:custGeom>
              <a:avLst/>
              <a:gdLst/>
              <a:ahLst/>
              <a:cxnLst/>
              <a:rect l="l" t="t" r="r" b="b"/>
              <a:pathLst>
                <a:path w="4838" h="4106" extrusionOk="0">
                  <a:moveTo>
                    <a:pt x="2682" y="0"/>
                  </a:moveTo>
                  <a:cubicBezTo>
                    <a:pt x="2226" y="0"/>
                    <a:pt x="1760" y="156"/>
                    <a:pt x="1362" y="502"/>
                  </a:cubicBezTo>
                  <a:cubicBezTo>
                    <a:pt x="1" y="1732"/>
                    <a:pt x="791" y="3972"/>
                    <a:pt x="2592" y="4104"/>
                  </a:cubicBezTo>
                  <a:cubicBezTo>
                    <a:pt x="2621" y="4105"/>
                    <a:pt x="2649" y="4105"/>
                    <a:pt x="2678" y="4105"/>
                  </a:cubicBezTo>
                  <a:cubicBezTo>
                    <a:pt x="3780" y="4105"/>
                    <a:pt x="4658" y="3286"/>
                    <a:pt x="4744" y="2215"/>
                  </a:cubicBezTo>
                  <a:cubicBezTo>
                    <a:pt x="4837" y="910"/>
                    <a:pt x="3787" y="0"/>
                    <a:pt x="2682" y="0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4939271" y="1286635"/>
              <a:ext cx="105158" cy="88440"/>
            </a:xfrm>
            <a:custGeom>
              <a:avLst/>
              <a:gdLst/>
              <a:ahLst/>
              <a:cxnLst/>
              <a:rect l="l" t="t" r="r" b="b"/>
              <a:pathLst>
                <a:path w="4837" h="4068" extrusionOk="0">
                  <a:moveTo>
                    <a:pt x="2706" y="1"/>
                  </a:moveTo>
                  <a:cubicBezTo>
                    <a:pt x="2247" y="1"/>
                    <a:pt x="1774" y="156"/>
                    <a:pt x="1362" y="504"/>
                  </a:cubicBezTo>
                  <a:cubicBezTo>
                    <a:pt x="0" y="1690"/>
                    <a:pt x="791" y="3930"/>
                    <a:pt x="2592" y="4061"/>
                  </a:cubicBezTo>
                  <a:cubicBezTo>
                    <a:pt x="2645" y="4065"/>
                    <a:pt x="2697" y="4067"/>
                    <a:pt x="2749" y="4067"/>
                  </a:cubicBezTo>
                  <a:cubicBezTo>
                    <a:pt x="3821" y="4067"/>
                    <a:pt x="4702" y="3220"/>
                    <a:pt x="4744" y="2173"/>
                  </a:cubicBezTo>
                  <a:cubicBezTo>
                    <a:pt x="4837" y="900"/>
                    <a:pt x="3812" y="1"/>
                    <a:pt x="2706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4689083" y="1267112"/>
              <a:ext cx="105180" cy="88875"/>
            </a:xfrm>
            <a:custGeom>
              <a:avLst/>
              <a:gdLst/>
              <a:ahLst/>
              <a:cxnLst/>
              <a:rect l="l" t="t" r="r" b="b"/>
              <a:pathLst>
                <a:path w="4838" h="4088" extrusionOk="0">
                  <a:moveTo>
                    <a:pt x="2711" y="1"/>
                  </a:moveTo>
                  <a:cubicBezTo>
                    <a:pt x="2251" y="1"/>
                    <a:pt x="1776" y="161"/>
                    <a:pt x="1362" y="523"/>
                  </a:cubicBezTo>
                  <a:cubicBezTo>
                    <a:pt x="1" y="1709"/>
                    <a:pt x="791" y="3993"/>
                    <a:pt x="2592" y="4081"/>
                  </a:cubicBezTo>
                  <a:cubicBezTo>
                    <a:pt x="2647" y="4085"/>
                    <a:pt x="2702" y="4087"/>
                    <a:pt x="2757" y="4087"/>
                  </a:cubicBezTo>
                  <a:cubicBezTo>
                    <a:pt x="3826" y="4087"/>
                    <a:pt x="4703" y="3279"/>
                    <a:pt x="4744" y="2192"/>
                  </a:cubicBezTo>
                  <a:cubicBezTo>
                    <a:pt x="4837" y="922"/>
                    <a:pt x="3815" y="1"/>
                    <a:pt x="2711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4449417" y="1249393"/>
              <a:ext cx="104897" cy="88353"/>
            </a:xfrm>
            <a:custGeom>
              <a:avLst/>
              <a:gdLst/>
              <a:ahLst/>
              <a:cxnLst/>
              <a:rect l="l" t="t" r="r" b="b"/>
              <a:pathLst>
                <a:path w="4825" h="4064" extrusionOk="0">
                  <a:moveTo>
                    <a:pt x="2686" y="1"/>
                  </a:moveTo>
                  <a:cubicBezTo>
                    <a:pt x="2229" y="1"/>
                    <a:pt x="1762" y="156"/>
                    <a:pt x="1362" y="504"/>
                  </a:cubicBezTo>
                  <a:cubicBezTo>
                    <a:pt x="1" y="1690"/>
                    <a:pt x="747" y="3930"/>
                    <a:pt x="2592" y="4061"/>
                  </a:cubicBezTo>
                  <a:cubicBezTo>
                    <a:pt x="2620" y="4063"/>
                    <a:pt x="2647" y="4063"/>
                    <a:pt x="2675" y="4063"/>
                  </a:cubicBezTo>
                  <a:cubicBezTo>
                    <a:pt x="3738" y="4063"/>
                    <a:pt x="4657" y="3243"/>
                    <a:pt x="4700" y="2173"/>
                  </a:cubicBezTo>
                  <a:cubicBezTo>
                    <a:pt x="4824" y="900"/>
                    <a:pt x="3786" y="1"/>
                    <a:pt x="2686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4169641" y="1227784"/>
              <a:ext cx="105158" cy="88940"/>
            </a:xfrm>
            <a:custGeom>
              <a:avLst/>
              <a:gdLst/>
              <a:ahLst/>
              <a:cxnLst/>
              <a:rect l="l" t="t" r="r" b="b"/>
              <a:pathLst>
                <a:path w="4837" h="4091" extrusionOk="0">
                  <a:moveTo>
                    <a:pt x="2745" y="1"/>
                  </a:moveTo>
                  <a:cubicBezTo>
                    <a:pt x="2285" y="1"/>
                    <a:pt x="1812" y="165"/>
                    <a:pt x="1406" y="531"/>
                  </a:cubicBezTo>
                  <a:cubicBezTo>
                    <a:pt x="0" y="1717"/>
                    <a:pt x="791" y="3957"/>
                    <a:pt x="2592" y="4089"/>
                  </a:cubicBezTo>
                  <a:cubicBezTo>
                    <a:pt x="2621" y="4090"/>
                    <a:pt x="2649" y="4091"/>
                    <a:pt x="2678" y="4091"/>
                  </a:cubicBezTo>
                  <a:cubicBezTo>
                    <a:pt x="3782" y="4091"/>
                    <a:pt x="4701" y="3271"/>
                    <a:pt x="4744" y="2201"/>
                  </a:cubicBezTo>
                  <a:cubicBezTo>
                    <a:pt x="4836" y="906"/>
                    <a:pt x="3826" y="1"/>
                    <a:pt x="2745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3948106" y="1210783"/>
              <a:ext cx="105854" cy="88853"/>
            </a:xfrm>
            <a:custGeom>
              <a:avLst/>
              <a:gdLst/>
              <a:ahLst/>
              <a:cxnLst/>
              <a:rect l="l" t="t" r="r" b="b"/>
              <a:pathLst>
                <a:path w="4869" h="4087" extrusionOk="0">
                  <a:moveTo>
                    <a:pt x="2735" y="1"/>
                  </a:moveTo>
                  <a:cubicBezTo>
                    <a:pt x="2276" y="1"/>
                    <a:pt x="1807" y="161"/>
                    <a:pt x="1406" y="523"/>
                  </a:cubicBezTo>
                  <a:cubicBezTo>
                    <a:pt x="1" y="1709"/>
                    <a:pt x="791" y="3993"/>
                    <a:pt x="2636" y="4081"/>
                  </a:cubicBezTo>
                  <a:cubicBezTo>
                    <a:pt x="2687" y="4085"/>
                    <a:pt x="2737" y="4087"/>
                    <a:pt x="2788" y="4087"/>
                  </a:cubicBezTo>
                  <a:cubicBezTo>
                    <a:pt x="3821" y="4087"/>
                    <a:pt x="4702" y="3239"/>
                    <a:pt x="4744" y="2192"/>
                  </a:cubicBezTo>
                  <a:cubicBezTo>
                    <a:pt x="4868" y="921"/>
                    <a:pt x="3833" y="1"/>
                    <a:pt x="2735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3689331" y="1191151"/>
              <a:ext cx="104223" cy="88440"/>
            </a:xfrm>
            <a:custGeom>
              <a:avLst/>
              <a:gdLst/>
              <a:ahLst/>
              <a:cxnLst/>
              <a:rect l="l" t="t" r="r" b="b"/>
              <a:pathLst>
                <a:path w="4794" h="4068" extrusionOk="0">
                  <a:moveTo>
                    <a:pt x="2678" y="1"/>
                  </a:moveTo>
                  <a:cubicBezTo>
                    <a:pt x="2226" y="1"/>
                    <a:pt x="1762" y="156"/>
                    <a:pt x="1362" y="504"/>
                  </a:cubicBezTo>
                  <a:cubicBezTo>
                    <a:pt x="1" y="1733"/>
                    <a:pt x="748" y="3973"/>
                    <a:pt x="2548" y="4061"/>
                  </a:cubicBezTo>
                  <a:cubicBezTo>
                    <a:pt x="2601" y="4065"/>
                    <a:pt x="2654" y="4067"/>
                    <a:pt x="2706" y="4067"/>
                  </a:cubicBezTo>
                  <a:cubicBezTo>
                    <a:pt x="3778" y="4067"/>
                    <a:pt x="4659" y="3220"/>
                    <a:pt x="4701" y="2173"/>
                  </a:cubicBezTo>
                  <a:cubicBezTo>
                    <a:pt x="4794" y="900"/>
                    <a:pt x="3768" y="1"/>
                    <a:pt x="2678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3429621" y="1171128"/>
              <a:ext cx="104897" cy="88418"/>
            </a:xfrm>
            <a:custGeom>
              <a:avLst/>
              <a:gdLst/>
              <a:ahLst/>
              <a:cxnLst/>
              <a:rect l="l" t="t" r="r" b="b"/>
              <a:pathLst>
                <a:path w="4825" h="4067" extrusionOk="0">
                  <a:moveTo>
                    <a:pt x="2681" y="0"/>
                  </a:moveTo>
                  <a:cubicBezTo>
                    <a:pt x="2226" y="0"/>
                    <a:pt x="1760" y="155"/>
                    <a:pt x="1362" y="502"/>
                  </a:cubicBezTo>
                  <a:cubicBezTo>
                    <a:pt x="0" y="1732"/>
                    <a:pt x="747" y="3972"/>
                    <a:pt x="2592" y="4060"/>
                  </a:cubicBezTo>
                  <a:cubicBezTo>
                    <a:pt x="2645" y="4064"/>
                    <a:pt x="2698" y="4066"/>
                    <a:pt x="2750" y="4066"/>
                  </a:cubicBezTo>
                  <a:cubicBezTo>
                    <a:pt x="3781" y="4066"/>
                    <a:pt x="4658" y="3260"/>
                    <a:pt x="4700" y="2215"/>
                  </a:cubicBezTo>
                  <a:cubicBezTo>
                    <a:pt x="4824" y="910"/>
                    <a:pt x="3783" y="0"/>
                    <a:pt x="2681" y="0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3169889" y="1151584"/>
              <a:ext cx="105180" cy="88766"/>
            </a:xfrm>
            <a:custGeom>
              <a:avLst/>
              <a:gdLst/>
              <a:ahLst/>
              <a:cxnLst/>
              <a:rect l="l" t="t" r="r" b="b"/>
              <a:pathLst>
                <a:path w="4838" h="4083" extrusionOk="0">
                  <a:moveTo>
                    <a:pt x="2711" y="0"/>
                  </a:moveTo>
                  <a:cubicBezTo>
                    <a:pt x="2251" y="0"/>
                    <a:pt x="1776" y="161"/>
                    <a:pt x="1362" y="523"/>
                  </a:cubicBezTo>
                  <a:cubicBezTo>
                    <a:pt x="1" y="1709"/>
                    <a:pt x="791" y="3949"/>
                    <a:pt x="2592" y="4080"/>
                  </a:cubicBezTo>
                  <a:cubicBezTo>
                    <a:pt x="2620" y="4082"/>
                    <a:pt x="2647" y="4082"/>
                    <a:pt x="2675" y="4082"/>
                  </a:cubicBezTo>
                  <a:cubicBezTo>
                    <a:pt x="3738" y="4082"/>
                    <a:pt x="4658" y="3262"/>
                    <a:pt x="4744" y="2192"/>
                  </a:cubicBezTo>
                  <a:cubicBezTo>
                    <a:pt x="4837" y="921"/>
                    <a:pt x="3815" y="0"/>
                    <a:pt x="2711" y="0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5933283" y="1274656"/>
              <a:ext cx="202468" cy="2529468"/>
            </a:xfrm>
            <a:custGeom>
              <a:avLst/>
              <a:gdLst/>
              <a:ahLst/>
              <a:cxnLst/>
              <a:rect l="l" t="t" r="r" b="b"/>
              <a:pathLst>
                <a:path w="9313" h="116349" extrusionOk="0">
                  <a:moveTo>
                    <a:pt x="8873" y="1"/>
                  </a:moveTo>
                  <a:lnTo>
                    <a:pt x="1" y="116305"/>
                  </a:lnTo>
                  <a:lnTo>
                    <a:pt x="440" y="116349"/>
                  </a:lnTo>
                  <a:lnTo>
                    <a:pt x="9312" y="45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5699335" y="1249828"/>
              <a:ext cx="212968" cy="2537120"/>
            </a:xfrm>
            <a:custGeom>
              <a:avLst/>
              <a:gdLst/>
              <a:ahLst/>
              <a:cxnLst/>
              <a:rect l="l" t="t" r="r" b="b"/>
              <a:pathLst>
                <a:path w="9796" h="116701" extrusionOk="0">
                  <a:moveTo>
                    <a:pt x="9356" y="1"/>
                  </a:moveTo>
                  <a:lnTo>
                    <a:pt x="1" y="116656"/>
                  </a:lnTo>
                  <a:lnTo>
                    <a:pt x="440" y="116700"/>
                  </a:lnTo>
                  <a:lnTo>
                    <a:pt x="9795" y="45"/>
                  </a:lnTo>
                  <a:lnTo>
                    <a:pt x="9356" y="1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5432929" y="1236458"/>
              <a:ext cx="202468" cy="2529489"/>
            </a:xfrm>
            <a:custGeom>
              <a:avLst/>
              <a:gdLst/>
              <a:ahLst/>
              <a:cxnLst/>
              <a:rect l="l" t="t" r="r" b="b"/>
              <a:pathLst>
                <a:path w="9313" h="116350" extrusionOk="0">
                  <a:moveTo>
                    <a:pt x="8873" y="1"/>
                  </a:moveTo>
                  <a:lnTo>
                    <a:pt x="1" y="116305"/>
                  </a:lnTo>
                  <a:lnTo>
                    <a:pt x="440" y="116349"/>
                  </a:lnTo>
                  <a:lnTo>
                    <a:pt x="9312" y="45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5182762" y="1217370"/>
              <a:ext cx="202446" cy="2529468"/>
            </a:xfrm>
            <a:custGeom>
              <a:avLst/>
              <a:gdLst/>
              <a:ahLst/>
              <a:cxnLst/>
              <a:rect l="l" t="t" r="r" b="b"/>
              <a:pathLst>
                <a:path w="9312" h="116349" extrusionOk="0">
                  <a:moveTo>
                    <a:pt x="8872" y="0"/>
                  </a:moveTo>
                  <a:lnTo>
                    <a:pt x="0" y="116305"/>
                  </a:lnTo>
                  <a:lnTo>
                    <a:pt x="440" y="116349"/>
                  </a:lnTo>
                  <a:lnTo>
                    <a:pt x="9312" y="44"/>
                  </a:lnTo>
                  <a:lnTo>
                    <a:pt x="8872" y="0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4932575" y="1198260"/>
              <a:ext cx="202468" cy="2529489"/>
            </a:xfrm>
            <a:custGeom>
              <a:avLst/>
              <a:gdLst/>
              <a:ahLst/>
              <a:cxnLst/>
              <a:rect l="l" t="t" r="r" b="b"/>
              <a:pathLst>
                <a:path w="9313" h="116350" extrusionOk="0">
                  <a:moveTo>
                    <a:pt x="8873" y="1"/>
                  </a:moveTo>
                  <a:lnTo>
                    <a:pt x="1" y="116305"/>
                  </a:lnTo>
                  <a:lnTo>
                    <a:pt x="440" y="116349"/>
                  </a:lnTo>
                  <a:lnTo>
                    <a:pt x="9312" y="45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4694822" y="1176302"/>
              <a:ext cx="211990" cy="2537120"/>
            </a:xfrm>
            <a:custGeom>
              <a:avLst/>
              <a:gdLst/>
              <a:ahLst/>
              <a:cxnLst/>
              <a:rect l="l" t="t" r="r" b="b"/>
              <a:pathLst>
                <a:path w="9751" h="116701" extrusionOk="0">
                  <a:moveTo>
                    <a:pt x="9312" y="1"/>
                  </a:moveTo>
                  <a:lnTo>
                    <a:pt x="0" y="116656"/>
                  </a:lnTo>
                  <a:lnTo>
                    <a:pt x="440" y="116700"/>
                  </a:lnTo>
                  <a:lnTo>
                    <a:pt x="9751" y="45"/>
                  </a:lnTo>
                  <a:lnTo>
                    <a:pt x="9312" y="1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4432220" y="1160062"/>
              <a:ext cx="202468" cy="2529489"/>
            </a:xfrm>
            <a:custGeom>
              <a:avLst/>
              <a:gdLst/>
              <a:ahLst/>
              <a:cxnLst/>
              <a:rect l="l" t="t" r="r" b="b"/>
              <a:pathLst>
                <a:path w="9313" h="116350" extrusionOk="0">
                  <a:moveTo>
                    <a:pt x="8873" y="1"/>
                  </a:moveTo>
                  <a:lnTo>
                    <a:pt x="1" y="116305"/>
                  </a:lnTo>
                  <a:lnTo>
                    <a:pt x="440" y="116349"/>
                  </a:lnTo>
                  <a:lnTo>
                    <a:pt x="9312" y="45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4192555" y="1139061"/>
              <a:ext cx="212012" cy="2537120"/>
            </a:xfrm>
            <a:custGeom>
              <a:avLst/>
              <a:gdLst/>
              <a:ahLst/>
              <a:cxnLst/>
              <a:rect l="l" t="t" r="r" b="b"/>
              <a:pathLst>
                <a:path w="9752" h="116701" extrusionOk="0">
                  <a:moveTo>
                    <a:pt x="9312" y="1"/>
                  </a:moveTo>
                  <a:lnTo>
                    <a:pt x="1" y="116657"/>
                  </a:lnTo>
                  <a:lnTo>
                    <a:pt x="440" y="116700"/>
                  </a:lnTo>
                  <a:lnTo>
                    <a:pt x="9751" y="45"/>
                  </a:lnTo>
                  <a:lnTo>
                    <a:pt x="9312" y="1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3931888" y="1121886"/>
              <a:ext cx="202446" cy="2529468"/>
            </a:xfrm>
            <a:custGeom>
              <a:avLst/>
              <a:gdLst/>
              <a:ahLst/>
              <a:cxnLst/>
              <a:rect l="l" t="t" r="r" b="b"/>
              <a:pathLst>
                <a:path w="9312" h="116349" extrusionOk="0">
                  <a:moveTo>
                    <a:pt x="8872" y="0"/>
                  </a:moveTo>
                  <a:lnTo>
                    <a:pt x="0" y="116348"/>
                  </a:lnTo>
                  <a:lnTo>
                    <a:pt x="439" y="116348"/>
                  </a:lnTo>
                  <a:lnTo>
                    <a:pt x="9311" y="44"/>
                  </a:lnTo>
                  <a:lnTo>
                    <a:pt x="8872" y="0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3682657" y="1102777"/>
              <a:ext cx="202446" cy="2529489"/>
            </a:xfrm>
            <a:custGeom>
              <a:avLst/>
              <a:gdLst/>
              <a:ahLst/>
              <a:cxnLst/>
              <a:rect l="l" t="t" r="r" b="b"/>
              <a:pathLst>
                <a:path w="9312" h="116350" extrusionOk="0">
                  <a:moveTo>
                    <a:pt x="8829" y="1"/>
                  </a:moveTo>
                  <a:lnTo>
                    <a:pt x="0" y="116349"/>
                  </a:lnTo>
                  <a:lnTo>
                    <a:pt x="440" y="116349"/>
                  </a:lnTo>
                  <a:lnTo>
                    <a:pt x="9312" y="45"/>
                  </a:lnTo>
                  <a:lnTo>
                    <a:pt x="8829" y="1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3431534" y="1083689"/>
              <a:ext cx="202446" cy="2529468"/>
            </a:xfrm>
            <a:custGeom>
              <a:avLst/>
              <a:gdLst/>
              <a:ahLst/>
              <a:cxnLst/>
              <a:rect l="l" t="t" r="r" b="b"/>
              <a:pathLst>
                <a:path w="9312" h="116349" extrusionOk="0">
                  <a:moveTo>
                    <a:pt x="8872" y="0"/>
                  </a:moveTo>
                  <a:lnTo>
                    <a:pt x="0" y="116349"/>
                  </a:lnTo>
                  <a:lnTo>
                    <a:pt x="439" y="116349"/>
                  </a:lnTo>
                  <a:lnTo>
                    <a:pt x="9311" y="44"/>
                  </a:lnTo>
                  <a:lnTo>
                    <a:pt x="8872" y="0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3181346" y="1064579"/>
              <a:ext cx="202446" cy="2529489"/>
            </a:xfrm>
            <a:custGeom>
              <a:avLst/>
              <a:gdLst/>
              <a:ahLst/>
              <a:cxnLst/>
              <a:rect l="l" t="t" r="r" b="b"/>
              <a:pathLst>
                <a:path w="9312" h="116350" extrusionOk="0">
                  <a:moveTo>
                    <a:pt x="8873" y="1"/>
                  </a:moveTo>
                  <a:lnTo>
                    <a:pt x="1" y="116349"/>
                  </a:lnTo>
                  <a:lnTo>
                    <a:pt x="484" y="116349"/>
                  </a:lnTo>
                  <a:lnTo>
                    <a:pt x="9312" y="45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2932137" y="1045491"/>
              <a:ext cx="202446" cy="2530424"/>
            </a:xfrm>
            <a:custGeom>
              <a:avLst/>
              <a:gdLst/>
              <a:ahLst/>
              <a:cxnLst/>
              <a:rect l="l" t="t" r="r" b="b"/>
              <a:pathLst>
                <a:path w="9312" h="116393" extrusionOk="0">
                  <a:moveTo>
                    <a:pt x="8828" y="0"/>
                  </a:moveTo>
                  <a:lnTo>
                    <a:pt x="0" y="116349"/>
                  </a:lnTo>
                  <a:lnTo>
                    <a:pt x="439" y="116393"/>
                  </a:lnTo>
                  <a:lnTo>
                    <a:pt x="9311" y="44"/>
                  </a:lnTo>
                  <a:lnTo>
                    <a:pt x="8828" y="0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2765019" y="3553935"/>
              <a:ext cx="3354492" cy="265471"/>
            </a:xfrm>
            <a:custGeom>
              <a:avLst/>
              <a:gdLst/>
              <a:ahLst/>
              <a:cxnLst/>
              <a:rect l="l" t="t" r="r" b="b"/>
              <a:pathLst>
                <a:path w="154298" h="12211" extrusionOk="0">
                  <a:moveTo>
                    <a:pt x="1" y="0"/>
                  </a:moveTo>
                  <a:lnTo>
                    <a:pt x="1" y="440"/>
                  </a:lnTo>
                  <a:lnTo>
                    <a:pt x="154253" y="12211"/>
                  </a:lnTo>
                  <a:lnTo>
                    <a:pt x="154297" y="117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2762171" y="3583546"/>
              <a:ext cx="3354470" cy="265471"/>
            </a:xfrm>
            <a:custGeom>
              <a:avLst/>
              <a:gdLst/>
              <a:ahLst/>
              <a:cxnLst/>
              <a:rect l="l" t="t" r="r" b="b"/>
              <a:pathLst>
                <a:path w="154297" h="12211" extrusionOk="0">
                  <a:moveTo>
                    <a:pt x="44" y="0"/>
                  </a:moveTo>
                  <a:lnTo>
                    <a:pt x="0" y="439"/>
                  </a:lnTo>
                  <a:lnTo>
                    <a:pt x="154253" y="12210"/>
                  </a:lnTo>
                  <a:lnTo>
                    <a:pt x="154297" y="1177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5494041" y="1168672"/>
              <a:ext cx="43959" cy="215903"/>
            </a:xfrm>
            <a:custGeom>
              <a:avLst/>
              <a:gdLst/>
              <a:ahLst/>
              <a:cxnLst/>
              <a:rect l="l" t="t" r="r" b="b"/>
              <a:pathLst>
                <a:path w="2022" h="9931" extrusionOk="0">
                  <a:moveTo>
                    <a:pt x="1406" y="0"/>
                  </a:moveTo>
                  <a:cubicBezTo>
                    <a:pt x="1055" y="0"/>
                    <a:pt x="704" y="264"/>
                    <a:pt x="704" y="615"/>
                  </a:cubicBezTo>
                  <a:lnTo>
                    <a:pt x="45" y="9224"/>
                  </a:lnTo>
                  <a:cubicBezTo>
                    <a:pt x="1" y="9575"/>
                    <a:pt x="264" y="9883"/>
                    <a:pt x="660" y="9927"/>
                  </a:cubicBezTo>
                  <a:cubicBezTo>
                    <a:pt x="682" y="9929"/>
                    <a:pt x="705" y="9931"/>
                    <a:pt x="727" y="9931"/>
                  </a:cubicBezTo>
                  <a:cubicBezTo>
                    <a:pt x="1049" y="9931"/>
                    <a:pt x="1321" y="9640"/>
                    <a:pt x="1362" y="9312"/>
                  </a:cubicBezTo>
                  <a:lnTo>
                    <a:pt x="2021" y="747"/>
                  </a:lnTo>
                  <a:cubicBezTo>
                    <a:pt x="2021" y="352"/>
                    <a:pt x="1758" y="44"/>
                    <a:pt x="1406" y="0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5455843" y="1165802"/>
              <a:ext cx="43959" cy="215816"/>
            </a:xfrm>
            <a:custGeom>
              <a:avLst/>
              <a:gdLst/>
              <a:ahLst/>
              <a:cxnLst/>
              <a:rect l="l" t="t" r="r" b="b"/>
              <a:pathLst>
                <a:path w="2022" h="9927" extrusionOk="0">
                  <a:moveTo>
                    <a:pt x="1362" y="1"/>
                  </a:moveTo>
                  <a:cubicBezTo>
                    <a:pt x="1011" y="1"/>
                    <a:pt x="704" y="264"/>
                    <a:pt x="660" y="615"/>
                  </a:cubicBezTo>
                  <a:lnTo>
                    <a:pt x="1" y="9224"/>
                  </a:lnTo>
                  <a:cubicBezTo>
                    <a:pt x="1" y="9575"/>
                    <a:pt x="264" y="9927"/>
                    <a:pt x="660" y="9927"/>
                  </a:cubicBezTo>
                  <a:cubicBezTo>
                    <a:pt x="1011" y="9927"/>
                    <a:pt x="1319" y="9663"/>
                    <a:pt x="1319" y="9312"/>
                  </a:cubicBezTo>
                  <a:lnTo>
                    <a:pt x="1977" y="703"/>
                  </a:lnTo>
                  <a:cubicBezTo>
                    <a:pt x="2021" y="352"/>
                    <a:pt x="1758" y="44"/>
                    <a:pt x="1362" y="1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5243875" y="1149562"/>
              <a:ext cx="44894" cy="215925"/>
            </a:xfrm>
            <a:custGeom>
              <a:avLst/>
              <a:gdLst/>
              <a:ahLst/>
              <a:cxnLst/>
              <a:rect l="l" t="t" r="r" b="b"/>
              <a:pathLst>
                <a:path w="2065" h="9932" extrusionOk="0">
                  <a:moveTo>
                    <a:pt x="1406" y="1"/>
                  </a:moveTo>
                  <a:cubicBezTo>
                    <a:pt x="1054" y="1"/>
                    <a:pt x="703" y="264"/>
                    <a:pt x="703" y="616"/>
                  </a:cubicBezTo>
                  <a:lnTo>
                    <a:pt x="44" y="9224"/>
                  </a:lnTo>
                  <a:cubicBezTo>
                    <a:pt x="0" y="9576"/>
                    <a:pt x="264" y="9883"/>
                    <a:pt x="659" y="9927"/>
                  </a:cubicBezTo>
                  <a:cubicBezTo>
                    <a:pt x="682" y="9930"/>
                    <a:pt x="704" y="9931"/>
                    <a:pt x="726" y="9931"/>
                  </a:cubicBezTo>
                  <a:cubicBezTo>
                    <a:pt x="1049" y="9931"/>
                    <a:pt x="1321" y="9641"/>
                    <a:pt x="1362" y="9312"/>
                  </a:cubicBezTo>
                  <a:lnTo>
                    <a:pt x="2021" y="748"/>
                  </a:lnTo>
                  <a:cubicBezTo>
                    <a:pt x="2065" y="352"/>
                    <a:pt x="1757" y="45"/>
                    <a:pt x="1406" y="1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5205677" y="1146605"/>
              <a:ext cx="43937" cy="215925"/>
            </a:xfrm>
            <a:custGeom>
              <a:avLst/>
              <a:gdLst/>
              <a:ahLst/>
              <a:cxnLst/>
              <a:rect l="l" t="t" r="r" b="b"/>
              <a:pathLst>
                <a:path w="2021" h="9932" extrusionOk="0">
                  <a:moveTo>
                    <a:pt x="1331" y="1"/>
                  </a:moveTo>
                  <a:cubicBezTo>
                    <a:pt x="972" y="1"/>
                    <a:pt x="700" y="291"/>
                    <a:pt x="659" y="620"/>
                  </a:cubicBezTo>
                  <a:lnTo>
                    <a:pt x="0" y="9229"/>
                  </a:lnTo>
                  <a:cubicBezTo>
                    <a:pt x="0" y="9580"/>
                    <a:pt x="264" y="9887"/>
                    <a:pt x="615" y="9931"/>
                  </a:cubicBezTo>
                  <a:cubicBezTo>
                    <a:pt x="1011" y="9931"/>
                    <a:pt x="1318" y="9668"/>
                    <a:pt x="1362" y="9316"/>
                  </a:cubicBezTo>
                  <a:lnTo>
                    <a:pt x="2021" y="708"/>
                  </a:lnTo>
                  <a:cubicBezTo>
                    <a:pt x="2021" y="356"/>
                    <a:pt x="1757" y="49"/>
                    <a:pt x="1406" y="5"/>
                  </a:cubicBezTo>
                  <a:cubicBezTo>
                    <a:pt x="1381" y="2"/>
                    <a:pt x="1355" y="1"/>
                    <a:pt x="1331" y="1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5004187" y="1131343"/>
              <a:ext cx="43959" cy="215990"/>
            </a:xfrm>
            <a:custGeom>
              <a:avLst/>
              <a:gdLst/>
              <a:ahLst/>
              <a:cxnLst/>
              <a:rect l="l" t="t" r="r" b="b"/>
              <a:pathLst>
                <a:path w="2022" h="9935" extrusionOk="0">
                  <a:moveTo>
                    <a:pt x="1331" y="0"/>
                  </a:moveTo>
                  <a:cubicBezTo>
                    <a:pt x="973" y="0"/>
                    <a:pt x="701" y="290"/>
                    <a:pt x="660" y="619"/>
                  </a:cubicBezTo>
                  <a:lnTo>
                    <a:pt x="45" y="9184"/>
                  </a:lnTo>
                  <a:cubicBezTo>
                    <a:pt x="1" y="9579"/>
                    <a:pt x="265" y="9887"/>
                    <a:pt x="616" y="9931"/>
                  </a:cubicBezTo>
                  <a:cubicBezTo>
                    <a:pt x="638" y="9933"/>
                    <a:pt x="661" y="9935"/>
                    <a:pt x="683" y="9935"/>
                  </a:cubicBezTo>
                  <a:cubicBezTo>
                    <a:pt x="1006" y="9935"/>
                    <a:pt x="1278" y="9645"/>
                    <a:pt x="1319" y="9316"/>
                  </a:cubicBezTo>
                  <a:lnTo>
                    <a:pt x="2021" y="707"/>
                  </a:lnTo>
                  <a:cubicBezTo>
                    <a:pt x="2021" y="356"/>
                    <a:pt x="1758" y="48"/>
                    <a:pt x="1406" y="4"/>
                  </a:cubicBezTo>
                  <a:cubicBezTo>
                    <a:pt x="1381" y="2"/>
                    <a:pt x="1356" y="0"/>
                    <a:pt x="1331" y="0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4965055" y="1128474"/>
              <a:ext cx="43937" cy="215903"/>
            </a:xfrm>
            <a:custGeom>
              <a:avLst/>
              <a:gdLst/>
              <a:ahLst/>
              <a:cxnLst/>
              <a:rect l="l" t="t" r="r" b="b"/>
              <a:pathLst>
                <a:path w="2021" h="9931" extrusionOk="0">
                  <a:moveTo>
                    <a:pt x="1331" y="0"/>
                  </a:moveTo>
                  <a:cubicBezTo>
                    <a:pt x="972" y="0"/>
                    <a:pt x="700" y="291"/>
                    <a:pt x="659" y="619"/>
                  </a:cubicBezTo>
                  <a:lnTo>
                    <a:pt x="44" y="9184"/>
                  </a:lnTo>
                  <a:cubicBezTo>
                    <a:pt x="0" y="9579"/>
                    <a:pt x="264" y="9887"/>
                    <a:pt x="659" y="9931"/>
                  </a:cubicBezTo>
                  <a:cubicBezTo>
                    <a:pt x="1010" y="9931"/>
                    <a:pt x="1318" y="9667"/>
                    <a:pt x="1362" y="9316"/>
                  </a:cubicBezTo>
                  <a:lnTo>
                    <a:pt x="2021" y="707"/>
                  </a:lnTo>
                  <a:cubicBezTo>
                    <a:pt x="2021" y="356"/>
                    <a:pt x="1757" y="49"/>
                    <a:pt x="1406" y="5"/>
                  </a:cubicBezTo>
                  <a:cubicBezTo>
                    <a:pt x="1380" y="2"/>
                    <a:pt x="1355" y="0"/>
                    <a:pt x="1331" y="0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4753064" y="1112234"/>
              <a:ext cx="44894" cy="215925"/>
            </a:xfrm>
            <a:custGeom>
              <a:avLst/>
              <a:gdLst/>
              <a:ahLst/>
              <a:cxnLst/>
              <a:rect l="l" t="t" r="r" b="b"/>
              <a:pathLst>
                <a:path w="2065" h="9932" extrusionOk="0">
                  <a:moveTo>
                    <a:pt x="1339" y="1"/>
                  </a:moveTo>
                  <a:cubicBezTo>
                    <a:pt x="1016" y="1"/>
                    <a:pt x="744" y="291"/>
                    <a:pt x="703" y="620"/>
                  </a:cubicBezTo>
                  <a:lnTo>
                    <a:pt x="45" y="9228"/>
                  </a:lnTo>
                  <a:cubicBezTo>
                    <a:pt x="1" y="9580"/>
                    <a:pt x="308" y="9887"/>
                    <a:pt x="659" y="9931"/>
                  </a:cubicBezTo>
                  <a:cubicBezTo>
                    <a:pt x="1011" y="9931"/>
                    <a:pt x="1362" y="9668"/>
                    <a:pt x="1362" y="9316"/>
                  </a:cubicBezTo>
                  <a:lnTo>
                    <a:pt x="2021" y="708"/>
                  </a:lnTo>
                  <a:cubicBezTo>
                    <a:pt x="2065" y="356"/>
                    <a:pt x="1757" y="49"/>
                    <a:pt x="1406" y="5"/>
                  </a:cubicBezTo>
                  <a:cubicBezTo>
                    <a:pt x="1383" y="2"/>
                    <a:pt x="1361" y="1"/>
                    <a:pt x="1339" y="1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4714867" y="1109364"/>
              <a:ext cx="44916" cy="215925"/>
            </a:xfrm>
            <a:custGeom>
              <a:avLst/>
              <a:gdLst/>
              <a:ahLst/>
              <a:cxnLst/>
              <a:rect l="l" t="t" r="r" b="b"/>
              <a:pathLst>
                <a:path w="2066" h="9932" extrusionOk="0">
                  <a:moveTo>
                    <a:pt x="1339" y="1"/>
                  </a:moveTo>
                  <a:cubicBezTo>
                    <a:pt x="1016" y="1"/>
                    <a:pt x="745" y="291"/>
                    <a:pt x="703" y="620"/>
                  </a:cubicBezTo>
                  <a:lnTo>
                    <a:pt x="45" y="9229"/>
                  </a:lnTo>
                  <a:cubicBezTo>
                    <a:pt x="1" y="9580"/>
                    <a:pt x="308" y="9888"/>
                    <a:pt x="660" y="9931"/>
                  </a:cubicBezTo>
                  <a:cubicBezTo>
                    <a:pt x="1011" y="9931"/>
                    <a:pt x="1362" y="9668"/>
                    <a:pt x="1362" y="9317"/>
                  </a:cubicBezTo>
                  <a:lnTo>
                    <a:pt x="2021" y="708"/>
                  </a:lnTo>
                  <a:cubicBezTo>
                    <a:pt x="2065" y="357"/>
                    <a:pt x="1802" y="49"/>
                    <a:pt x="1406" y="5"/>
                  </a:cubicBezTo>
                  <a:cubicBezTo>
                    <a:pt x="1384" y="2"/>
                    <a:pt x="1361" y="1"/>
                    <a:pt x="1339" y="1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4512442" y="1094080"/>
              <a:ext cx="43937" cy="215925"/>
            </a:xfrm>
            <a:custGeom>
              <a:avLst/>
              <a:gdLst/>
              <a:ahLst/>
              <a:cxnLst/>
              <a:rect l="l" t="t" r="r" b="b"/>
              <a:pathLst>
                <a:path w="2021" h="9932" extrusionOk="0">
                  <a:moveTo>
                    <a:pt x="1321" y="1"/>
                  </a:moveTo>
                  <a:cubicBezTo>
                    <a:pt x="967" y="1"/>
                    <a:pt x="703" y="254"/>
                    <a:pt x="703" y="620"/>
                  </a:cubicBezTo>
                  <a:lnTo>
                    <a:pt x="44" y="9185"/>
                  </a:lnTo>
                  <a:cubicBezTo>
                    <a:pt x="0" y="9580"/>
                    <a:pt x="308" y="9932"/>
                    <a:pt x="703" y="9932"/>
                  </a:cubicBezTo>
                  <a:cubicBezTo>
                    <a:pt x="1054" y="9932"/>
                    <a:pt x="1362" y="9668"/>
                    <a:pt x="1362" y="9273"/>
                  </a:cubicBezTo>
                  <a:lnTo>
                    <a:pt x="2021" y="708"/>
                  </a:lnTo>
                  <a:cubicBezTo>
                    <a:pt x="2021" y="313"/>
                    <a:pt x="1757" y="5"/>
                    <a:pt x="1406" y="5"/>
                  </a:cubicBezTo>
                  <a:cubicBezTo>
                    <a:pt x="1377" y="2"/>
                    <a:pt x="1349" y="1"/>
                    <a:pt x="1321" y="1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4474245" y="1091211"/>
              <a:ext cx="44894" cy="215925"/>
            </a:xfrm>
            <a:custGeom>
              <a:avLst/>
              <a:gdLst/>
              <a:ahLst/>
              <a:cxnLst/>
              <a:rect l="l" t="t" r="r" b="b"/>
              <a:pathLst>
                <a:path w="2065" h="9932" extrusionOk="0">
                  <a:moveTo>
                    <a:pt x="1329" y="1"/>
                  </a:moveTo>
                  <a:cubicBezTo>
                    <a:pt x="1005" y="1"/>
                    <a:pt x="703" y="254"/>
                    <a:pt x="703" y="621"/>
                  </a:cubicBezTo>
                  <a:lnTo>
                    <a:pt x="44" y="9185"/>
                  </a:lnTo>
                  <a:cubicBezTo>
                    <a:pt x="0" y="9537"/>
                    <a:pt x="264" y="9888"/>
                    <a:pt x="615" y="9932"/>
                  </a:cubicBezTo>
                  <a:cubicBezTo>
                    <a:pt x="1011" y="9932"/>
                    <a:pt x="1318" y="9668"/>
                    <a:pt x="1362" y="9317"/>
                  </a:cubicBezTo>
                  <a:lnTo>
                    <a:pt x="2021" y="752"/>
                  </a:lnTo>
                  <a:cubicBezTo>
                    <a:pt x="2065" y="357"/>
                    <a:pt x="1757" y="6"/>
                    <a:pt x="1406" y="6"/>
                  </a:cubicBezTo>
                  <a:cubicBezTo>
                    <a:pt x="1380" y="2"/>
                    <a:pt x="1355" y="1"/>
                    <a:pt x="1329" y="1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4233622" y="1073079"/>
              <a:ext cx="43937" cy="215077"/>
            </a:xfrm>
            <a:custGeom>
              <a:avLst/>
              <a:gdLst/>
              <a:ahLst/>
              <a:cxnLst/>
              <a:rect l="l" t="t" r="r" b="b"/>
              <a:pathLst>
                <a:path w="2021" h="9893" extrusionOk="0">
                  <a:moveTo>
                    <a:pt x="1329" y="0"/>
                  </a:moveTo>
                  <a:cubicBezTo>
                    <a:pt x="1005" y="0"/>
                    <a:pt x="703" y="254"/>
                    <a:pt x="703" y="620"/>
                  </a:cubicBezTo>
                  <a:lnTo>
                    <a:pt x="44" y="9185"/>
                  </a:lnTo>
                  <a:cubicBezTo>
                    <a:pt x="0" y="9536"/>
                    <a:pt x="264" y="9887"/>
                    <a:pt x="659" y="9887"/>
                  </a:cubicBezTo>
                  <a:cubicBezTo>
                    <a:pt x="685" y="9891"/>
                    <a:pt x="710" y="9892"/>
                    <a:pt x="735" y="9892"/>
                  </a:cubicBezTo>
                  <a:cubicBezTo>
                    <a:pt x="1054" y="9892"/>
                    <a:pt x="1321" y="9639"/>
                    <a:pt x="1362" y="9273"/>
                  </a:cubicBezTo>
                  <a:lnTo>
                    <a:pt x="2021" y="708"/>
                  </a:lnTo>
                  <a:cubicBezTo>
                    <a:pt x="2021" y="357"/>
                    <a:pt x="1757" y="5"/>
                    <a:pt x="1406" y="5"/>
                  </a:cubicBezTo>
                  <a:cubicBezTo>
                    <a:pt x="1380" y="2"/>
                    <a:pt x="1354" y="0"/>
                    <a:pt x="1329" y="0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4195425" y="1070210"/>
              <a:ext cx="43937" cy="215077"/>
            </a:xfrm>
            <a:custGeom>
              <a:avLst/>
              <a:gdLst/>
              <a:ahLst/>
              <a:cxnLst/>
              <a:rect l="l" t="t" r="r" b="b"/>
              <a:pathLst>
                <a:path w="2021" h="9893" extrusionOk="0">
                  <a:moveTo>
                    <a:pt x="1321" y="1"/>
                  </a:moveTo>
                  <a:cubicBezTo>
                    <a:pt x="967" y="1"/>
                    <a:pt x="700" y="254"/>
                    <a:pt x="659" y="620"/>
                  </a:cubicBezTo>
                  <a:lnTo>
                    <a:pt x="44" y="9185"/>
                  </a:lnTo>
                  <a:cubicBezTo>
                    <a:pt x="0" y="9536"/>
                    <a:pt x="264" y="9888"/>
                    <a:pt x="659" y="9888"/>
                  </a:cubicBezTo>
                  <a:cubicBezTo>
                    <a:pt x="685" y="9891"/>
                    <a:pt x="710" y="9893"/>
                    <a:pt x="735" y="9893"/>
                  </a:cubicBezTo>
                  <a:cubicBezTo>
                    <a:pt x="1054" y="9893"/>
                    <a:pt x="1321" y="9639"/>
                    <a:pt x="1362" y="9273"/>
                  </a:cubicBezTo>
                  <a:lnTo>
                    <a:pt x="2021" y="708"/>
                  </a:lnTo>
                  <a:cubicBezTo>
                    <a:pt x="2021" y="313"/>
                    <a:pt x="1757" y="5"/>
                    <a:pt x="1406" y="5"/>
                  </a:cubicBezTo>
                  <a:cubicBezTo>
                    <a:pt x="1377" y="2"/>
                    <a:pt x="1349" y="1"/>
                    <a:pt x="1321" y="1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4012088" y="1055904"/>
              <a:ext cx="44894" cy="215903"/>
            </a:xfrm>
            <a:custGeom>
              <a:avLst/>
              <a:gdLst/>
              <a:ahLst/>
              <a:cxnLst/>
              <a:rect l="l" t="t" r="r" b="b"/>
              <a:pathLst>
                <a:path w="2065" h="9931" extrusionOk="0">
                  <a:moveTo>
                    <a:pt x="1339" y="0"/>
                  </a:moveTo>
                  <a:cubicBezTo>
                    <a:pt x="1016" y="0"/>
                    <a:pt x="744" y="291"/>
                    <a:pt x="703" y="619"/>
                  </a:cubicBezTo>
                  <a:lnTo>
                    <a:pt x="44" y="9184"/>
                  </a:lnTo>
                  <a:cubicBezTo>
                    <a:pt x="0" y="9579"/>
                    <a:pt x="308" y="9887"/>
                    <a:pt x="659" y="9931"/>
                  </a:cubicBezTo>
                  <a:cubicBezTo>
                    <a:pt x="1011" y="9931"/>
                    <a:pt x="1362" y="9667"/>
                    <a:pt x="1362" y="9316"/>
                  </a:cubicBezTo>
                  <a:lnTo>
                    <a:pt x="2021" y="707"/>
                  </a:lnTo>
                  <a:cubicBezTo>
                    <a:pt x="2065" y="356"/>
                    <a:pt x="1801" y="48"/>
                    <a:pt x="1406" y="5"/>
                  </a:cubicBezTo>
                  <a:cubicBezTo>
                    <a:pt x="1383" y="2"/>
                    <a:pt x="1361" y="0"/>
                    <a:pt x="1339" y="0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3973890" y="1053035"/>
              <a:ext cx="43937" cy="215925"/>
            </a:xfrm>
            <a:custGeom>
              <a:avLst/>
              <a:gdLst/>
              <a:ahLst/>
              <a:cxnLst/>
              <a:rect l="l" t="t" r="r" b="b"/>
              <a:pathLst>
                <a:path w="2021" h="9932" extrusionOk="0">
                  <a:moveTo>
                    <a:pt x="1338" y="1"/>
                  </a:moveTo>
                  <a:cubicBezTo>
                    <a:pt x="1011" y="1"/>
                    <a:pt x="703" y="291"/>
                    <a:pt x="703" y="620"/>
                  </a:cubicBezTo>
                  <a:lnTo>
                    <a:pt x="44" y="9184"/>
                  </a:lnTo>
                  <a:cubicBezTo>
                    <a:pt x="1" y="9580"/>
                    <a:pt x="264" y="9887"/>
                    <a:pt x="659" y="9931"/>
                  </a:cubicBezTo>
                  <a:cubicBezTo>
                    <a:pt x="1011" y="9931"/>
                    <a:pt x="1318" y="9668"/>
                    <a:pt x="1362" y="9316"/>
                  </a:cubicBezTo>
                  <a:lnTo>
                    <a:pt x="2021" y="708"/>
                  </a:lnTo>
                  <a:cubicBezTo>
                    <a:pt x="2021" y="356"/>
                    <a:pt x="1757" y="49"/>
                    <a:pt x="1406" y="5"/>
                  </a:cubicBezTo>
                  <a:cubicBezTo>
                    <a:pt x="1383" y="2"/>
                    <a:pt x="1361" y="1"/>
                    <a:pt x="1338" y="1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3762857" y="1036795"/>
              <a:ext cx="43959" cy="215925"/>
            </a:xfrm>
            <a:custGeom>
              <a:avLst/>
              <a:gdLst/>
              <a:ahLst/>
              <a:cxnLst/>
              <a:rect l="l" t="t" r="r" b="b"/>
              <a:pathLst>
                <a:path w="2022" h="9932" extrusionOk="0">
                  <a:moveTo>
                    <a:pt x="1331" y="1"/>
                  </a:moveTo>
                  <a:cubicBezTo>
                    <a:pt x="973" y="1"/>
                    <a:pt x="701" y="291"/>
                    <a:pt x="660" y="620"/>
                  </a:cubicBezTo>
                  <a:lnTo>
                    <a:pt x="45" y="9185"/>
                  </a:lnTo>
                  <a:cubicBezTo>
                    <a:pt x="1" y="9580"/>
                    <a:pt x="264" y="9887"/>
                    <a:pt x="660" y="9931"/>
                  </a:cubicBezTo>
                  <a:cubicBezTo>
                    <a:pt x="1011" y="9931"/>
                    <a:pt x="1319" y="9668"/>
                    <a:pt x="1362" y="9316"/>
                  </a:cubicBezTo>
                  <a:lnTo>
                    <a:pt x="2021" y="708"/>
                  </a:lnTo>
                  <a:cubicBezTo>
                    <a:pt x="2021" y="356"/>
                    <a:pt x="1758" y="49"/>
                    <a:pt x="1406" y="5"/>
                  </a:cubicBezTo>
                  <a:cubicBezTo>
                    <a:pt x="1381" y="2"/>
                    <a:pt x="1356" y="1"/>
                    <a:pt x="1331" y="1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3723724" y="1033947"/>
              <a:ext cx="44894" cy="215903"/>
            </a:xfrm>
            <a:custGeom>
              <a:avLst/>
              <a:gdLst/>
              <a:ahLst/>
              <a:cxnLst/>
              <a:rect l="l" t="t" r="r" b="b"/>
              <a:pathLst>
                <a:path w="2065" h="9931" extrusionOk="0">
                  <a:moveTo>
                    <a:pt x="1338" y="0"/>
                  </a:moveTo>
                  <a:cubicBezTo>
                    <a:pt x="1010" y="0"/>
                    <a:pt x="703" y="290"/>
                    <a:pt x="703" y="619"/>
                  </a:cubicBezTo>
                  <a:lnTo>
                    <a:pt x="44" y="9184"/>
                  </a:lnTo>
                  <a:cubicBezTo>
                    <a:pt x="0" y="9579"/>
                    <a:pt x="264" y="9887"/>
                    <a:pt x="659" y="9931"/>
                  </a:cubicBezTo>
                  <a:cubicBezTo>
                    <a:pt x="1010" y="9931"/>
                    <a:pt x="1318" y="9667"/>
                    <a:pt x="1362" y="9316"/>
                  </a:cubicBezTo>
                  <a:lnTo>
                    <a:pt x="2020" y="707"/>
                  </a:lnTo>
                  <a:cubicBezTo>
                    <a:pt x="2064" y="356"/>
                    <a:pt x="1757" y="48"/>
                    <a:pt x="1406" y="4"/>
                  </a:cubicBezTo>
                  <a:cubicBezTo>
                    <a:pt x="1383" y="2"/>
                    <a:pt x="1360" y="0"/>
                    <a:pt x="1338" y="0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3492646" y="1016728"/>
              <a:ext cx="44894" cy="215077"/>
            </a:xfrm>
            <a:custGeom>
              <a:avLst/>
              <a:gdLst/>
              <a:ahLst/>
              <a:cxnLst/>
              <a:rect l="l" t="t" r="r" b="b"/>
              <a:pathLst>
                <a:path w="2065" h="9893" extrusionOk="0">
                  <a:moveTo>
                    <a:pt x="1329" y="1"/>
                  </a:moveTo>
                  <a:cubicBezTo>
                    <a:pt x="1011" y="1"/>
                    <a:pt x="744" y="254"/>
                    <a:pt x="703" y="621"/>
                  </a:cubicBezTo>
                  <a:lnTo>
                    <a:pt x="44" y="9185"/>
                  </a:lnTo>
                  <a:cubicBezTo>
                    <a:pt x="0" y="9537"/>
                    <a:pt x="308" y="9844"/>
                    <a:pt x="659" y="9888"/>
                  </a:cubicBezTo>
                  <a:cubicBezTo>
                    <a:pt x="685" y="9891"/>
                    <a:pt x="710" y="9893"/>
                    <a:pt x="735" y="9893"/>
                  </a:cubicBezTo>
                  <a:cubicBezTo>
                    <a:pt x="1054" y="9893"/>
                    <a:pt x="1321" y="9640"/>
                    <a:pt x="1362" y="9273"/>
                  </a:cubicBezTo>
                  <a:lnTo>
                    <a:pt x="2020" y="709"/>
                  </a:lnTo>
                  <a:cubicBezTo>
                    <a:pt x="2064" y="313"/>
                    <a:pt x="1757" y="6"/>
                    <a:pt x="1406" y="6"/>
                  </a:cubicBezTo>
                  <a:cubicBezTo>
                    <a:pt x="1380" y="3"/>
                    <a:pt x="1355" y="1"/>
                    <a:pt x="1329" y="1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3454448" y="1013032"/>
              <a:ext cx="43937" cy="215903"/>
            </a:xfrm>
            <a:custGeom>
              <a:avLst/>
              <a:gdLst/>
              <a:ahLst/>
              <a:cxnLst/>
              <a:rect l="l" t="t" r="r" b="b"/>
              <a:pathLst>
                <a:path w="2021" h="9931" extrusionOk="0">
                  <a:moveTo>
                    <a:pt x="1406" y="0"/>
                  </a:moveTo>
                  <a:cubicBezTo>
                    <a:pt x="1054" y="0"/>
                    <a:pt x="703" y="264"/>
                    <a:pt x="703" y="615"/>
                  </a:cubicBezTo>
                  <a:lnTo>
                    <a:pt x="44" y="9224"/>
                  </a:lnTo>
                  <a:cubicBezTo>
                    <a:pt x="0" y="9575"/>
                    <a:pt x="264" y="9882"/>
                    <a:pt x="659" y="9926"/>
                  </a:cubicBezTo>
                  <a:cubicBezTo>
                    <a:pt x="682" y="9929"/>
                    <a:pt x="704" y="9931"/>
                    <a:pt x="726" y="9931"/>
                  </a:cubicBezTo>
                  <a:cubicBezTo>
                    <a:pt x="1049" y="9931"/>
                    <a:pt x="1321" y="9640"/>
                    <a:pt x="1362" y="9311"/>
                  </a:cubicBezTo>
                  <a:lnTo>
                    <a:pt x="2021" y="747"/>
                  </a:lnTo>
                  <a:cubicBezTo>
                    <a:pt x="2021" y="351"/>
                    <a:pt x="1757" y="44"/>
                    <a:pt x="1406" y="0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3223370" y="995749"/>
              <a:ext cx="44894" cy="215903"/>
            </a:xfrm>
            <a:custGeom>
              <a:avLst/>
              <a:gdLst/>
              <a:ahLst/>
              <a:cxnLst/>
              <a:rect l="l" t="t" r="r" b="b"/>
              <a:pathLst>
                <a:path w="2065" h="9931" extrusionOk="0">
                  <a:moveTo>
                    <a:pt x="1331" y="0"/>
                  </a:moveTo>
                  <a:cubicBezTo>
                    <a:pt x="972" y="0"/>
                    <a:pt x="703" y="291"/>
                    <a:pt x="703" y="619"/>
                  </a:cubicBezTo>
                  <a:lnTo>
                    <a:pt x="44" y="9184"/>
                  </a:lnTo>
                  <a:cubicBezTo>
                    <a:pt x="0" y="9579"/>
                    <a:pt x="308" y="9887"/>
                    <a:pt x="703" y="9931"/>
                  </a:cubicBezTo>
                  <a:cubicBezTo>
                    <a:pt x="1054" y="9931"/>
                    <a:pt x="1318" y="9667"/>
                    <a:pt x="1362" y="9316"/>
                  </a:cubicBezTo>
                  <a:lnTo>
                    <a:pt x="2021" y="751"/>
                  </a:lnTo>
                  <a:cubicBezTo>
                    <a:pt x="2064" y="356"/>
                    <a:pt x="1757" y="48"/>
                    <a:pt x="1406" y="4"/>
                  </a:cubicBezTo>
                  <a:cubicBezTo>
                    <a:pt x="1380" y="2"/>
                    <a:pt x="1355" y="0"/>
                    <a:pt x="1331" y="0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3185172" y="992879"/>
              <a:ext cx="43937" cy="215903"/>
            </a:xfrm>
            <a:custGeom>
              <a:avLst/>
              <a:gdLst/>
              <a:ahLst/>
              <a:cxnLst/>
              <a:rect l="l" t="t" r="r" b="b"/>
              <a:pathLst>
                <a:path w="2021" h="9931" extrusionOk="0">
                  <a:moveTo>
                    <a:pt x="1331" y="1"/>
                  </a:moveTo>
                  <a:cubicBezTo>
                    <a:pt x="972" y="1"/>
                    <a:pt x="703" y="291"/>
                    <a:pt x="703" y="620"/>
                  </a:cubicBezTo>
                  <a:lnTo>
                    <a:pt x="44" y="9184"/>
                  </a:lnTo>
                  <a:cubicBezTo>
                    <a:pt x="0" y="9580"/>
                    <a:pt x="264" y="9887"/>
                    <a:pt x="615" y="9931"/>
                  </a:cubicBezTo>
                  <a:cubicBezTo>
                    <a:pt x="1011" y="9931"/>
                    <a:pt x="1318" y="9667"/>
                    <a:pt x="1362" y="9316"/>
                  </a:cubicBezTo>
                  <a:lnTo>
                    <a:pt x="2021" y="707"/>
                  </a:lnTo>
                  <a:cubicBezTo>
                    <a:pt x="2021" y="356"/>
                    <a:pt x="1757" y="49"/>
                    <a:pt x="1406" y="5"/>
                  </a:cubicBezTo>
                  <a:cubicBezTo>
                    <a:pt x="1380" y="2"/>
                    <a:pt x="1355" y="1"/>
                    <a:pt x="1331" y="1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3" name="Google Shape;1123;p32"/>
            <p:cNvGrpSpPr/>
            <p:nvPr/>
          </p:nvGrpSpPr>
          <p:grpSpPr>
            <a:xfrm>
              <a:off x="5680247" y="1184803"/>
              <a:ext cx="107919" cy="246621"/>
              <a:chOff x="5680247" y="1184803"/>
              <a:chExt cx="107919" cy="246621"/>
            </a:xfrm>
          </p:grpSpPr>
          <p:sp>
            <p:nvSpPr>
              <p:cNvPr id="1124" name="Google Shape;1124;p32"/>
              <p:cNvSpPr/>
              <p:nvPr/>
            </p:nvSpPr>
            <p:spPr>
              <a:xfrm>
                <a:off x="5680247" y="1342986"/>
                <a:ext cx="105178" cy="88438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068" extrusionOk="0">
                    <a:moveTo>
                      <a:pt x="2706" y="0"/>
                    </a:moveTo>
                    <a:cubicBezTo>
                      <a:pt x="2247" y="0"/>
                      <a:pt x="1774" y="155"/>
                      <a:pt x="1362" y="503"/>
                    </a:cubicBezTo>
                    <a:cubicBezTo>
                      <a:pt x="0" y="1689"/>
                      <a:pt x="791" y="3973"/>
                      <a:pt x="2592" y="4061"/>
                    </a:cubicBezTo>
                    <a:cubicBezTo>
                      <a:pt x="2645" y="4065"/>
                      <a:pt x="2698" y="4067"/>
                      <a:pt x="2750" y="4067"/>
                    </a:cubicBezTo>
                    <a:cubicBezTo>
                      <a:pt x="3781" y="4067"/>
                      <a:pt x="4660" y="3259"/>
                      <a:pt x="4744" y="2172"/>
                    </a:cubicBezTo>
                    <a:cubicBezTo>
                      <a:pt x="4837" y="900"/>
                      <a:pt x="3812" y="0"/>
                      <a:pt x="2706" y="0"/>
                    </a:cubicBezTo>
                    <a:close/>
                  </a:path>
                </a:pathLst>
              </a:custGeom>
              <a:solidFill>
                <a:srgbClr val="222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2"/>
              <p:cNvSpPr/>
              <p:nvPr/>
            </p:nvSpPr>
            <p:spPr>
              <a:xfrm>
                <a:off x="5744229" y="1187760"/>
                <a:ext cx="43937" cy="215838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9928" extrusionOk="0">
                    <a:moveTo>
                      <a:pt x="1406" y="1"/>
                    </a:moveTo>
                    <a:cubicBezTo>
                      <a:pt x="1010" y="1"/>
                      <a:pt x="703" y="264"/>
                      <a:pt x="659" y="616"/>
                    </a:cubicBezTo>
                    <a:lnTo>
                      <a:pt x="44" y="9224"/>
                    </a:lnTo>
                    <a:cubicBezTo>
                      <a:pt x="0" y="9576"/>
                      <a:pt x="264" y="9883"/>
                      <a:pt x="659" y="9927"/>
                    </a:cubicBezTo>
                    <a:cubicBezTo>
                      <a:pt x="1010" y="9927"/>
                      <a:pt x="1318" y="9663"/>
                      <a:pt x="1362" y="9312"/>
                    </a:cubicBezTo>
                    <a:lnTo>
                      <a:pt x="2021" y="703"/>
                    </a:lnTo>
                    <a:cubicBezTo>
                      <a:pt x="2021" y="352"/>
                      <a:pt x="1757" y="45"/>
                      <a:pt x="1406" y="1"/>
                    </a:cubicBezTo>
                    <a:close/>
                  </a:path>
                </a:pathLst>
              </a:custGeom>
              <a:solidFill>
                <a:srgbClr val="F8B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2"/>
              <p:cNvSpPr/>
              <p:nvPr/>
            </p:nvSpPr>
            <p:spPr>
              <a:xfrm>
                <a:off x="5706031" y="1184803"/>
                <a:ext cx="43937" cy="215925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9932" extrusionOk="0">
                    <a:moveTo>
                      <a:pt x="1331" y="1"/>
                    </a:moveTo>
                    <a:cubicBezTo>
                      <a:pt x="972" y="1"/>
                      <a:pt x="703" y="291"/>
                      <a:pt x="703" y="620"/>
                    </a:cubicBezTo>
                    <a:lnTo>
                      <a:pt x="0" y="9228"/>
                    </a:lnTo>
                    <a:cubicBezTo>
                      <a:pt x="0" y="9580"/>
                      <a:pt x="264" y="9887"/>
                      <a:pt x="659" y="9931"/>
                    </a:cubicBezTo>
                    <a:cubicBezTo>
                      <a:pt x="1011" y="9931"/>
                      <a:pt x="1318" y="9668"/>
                      <a:pt x="1362" y="9316"/>
                    </a:cubicBezTo>
                    <a:lnTo>
                      <a:pt x="2021" y="708"/>
                    </a:lnTo>
                    <a:cubicBezTo>
                      <a:pt x="2021" y="356"/>
                      <a:pt x="1757" y="49"/>
                      <a:pt x="1406" y="5"/>
                    </a:cubicBezTo>
                    <a:cubicBezTo>
                      <a:pt x="1380" y="2"/>
                      <a:pt x="1355" y="1"/>
                      <a:pt x="1331" y="1"/>
                    </a:cubicBezTo>
                    <a:close/>
                  </a:path>
                </a:pathLst>
              </a:custGeom>
              <a:solidFill>
                <a:srgbClr val="F8B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9" name="Google Shape;1229;p32"/>
          <p:cNvGrpSpPr/>
          <p:nvPr/>
        </p:nvGrpSpPr>
        <p:grpSpPr>
          <a:xfrm>
            <a:off x="7301208" y="4910372"/>
            <a:ext cx="323383" cy="236779"/>
            <a:chOff x="3418164" y="569399"/>
            <a:chExt cx="527095" cy="384652"/>
          </a:xfrm>
        </p:grpSpPr>
        <p:sp>
          <p:nvSpPr>
            <p:cNvPr id="1230" name="Google Shape;1230;p32"/>
            <p:cNvSpPr/>
            <p:nvPr/>
          </p:nvSpPr>
          <p:spPr>
            <a:xfrm>
              <a:off x="3418164" y="569399"/>
              <a:ext cx="527095" cy="384652"/>
            </a:xfrm>
            <a:custGeom>
              <a:avLst/>
              <a:gdLst/>
              <a:ahLst/>
              <a:cxnLst/>
              <a:rect l="l" t="t" r="r" b="b"/>
              <a:pathLst>
                <a:path w="24245" h="17693" extrusionOk="0">
                  <a:moveTo>
                    <a:pt x="18325" y="0"/>
                  </a:moveTo>
                  <a:cubicBezTo>
                    <a:pt x="17717" y="0"/>
                    <a:pt x="17099" y="136"/>
                    <a:pt x="16515" y="422"/>
                  </a:cubicBezTo>
                  <a:lnTo>
                    <a:pt x="2723" y="7537"/>
                  </a:lnTo>
                  <a:cubicBezTo>
                    <a:pt x="747" y="8547"/>
                    <a:pt x="0" y="10963"/>
                    <a:pt x="1010" y="12895"/>
                  </a:cubicBezTo>
                  <a:lnTo>
                    <a:pt x="2372" y="15531"/>
                  </a:lnTo>
                  <a:cubicBezTo>
                    <a:pt x="3078" y="16912"/>
                    <a:pt x="4449" y="17693"/>
                    <a:pt x="5870" y="17693"/>
                  </a:cubicBezTo>
                  <a:cubicBezTo>
                    <a:pt x="6483" y="17693"/>
                    <a:pt x="7105" y="17548"/>
                    <a:pt x="7686" y="17244"/>
                  </a:cubicBezTo>
                  <a:lnTo>
                    <a:pt x="21522" y="10128"/>
                  </a:lnTo>
                  <a:cubicBezTo>
                    <a:pt x="23454" y="9118"/>
                    <a:pt x="24245" y="6746"/>
                    <a:pt x="23235" y="4814"/>
                  </a:cubicBezTo>
                  <a:lnTo>
                    <a:pt x="21873" y="2135"/>
                  </a:lnTo>
                  <a:cubicBezTo>
                    <a:pt x="21161" y="773"/>
                    <a:pt x="19774" y="0"/>
                    <a:pt x="18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3621545" y="569399"/>
              <a:ext cx="322757" cy="301365"/>
            </a:xfrm>
            <a:custGeom>
              <a:avLst/>
              <a:gdLst/>
              <a:ahLst/>
              <a:cxnLst/>
              <a:rect l="l" t="t" r="r" b="b"/>
              <a:pathLst>
                <a:path w="14846" h="13862" extrusionOk="0">
                  <a:moveTo>
                    <a:pt x="8951" y="0"/>
                  </a:moveTo>
                  <a:cubicBezTo>
                    <a:pt x="8344" y="0"/>
                    <a:pt x="7731" y="136"/>
                    <a:pt x="7160" y="422"/>
                  </a:cubicBezTo>
                  <a:lnTo>
                    <a:pt x="0" y="4155"/>
                  </a:lnTo>
                  <a:lnTo>
                    <a:pt x="4964" y="13862"/>
                  </a:lnTo>
                  <a:lnTo>
                    <a:pt x="12167" y="10128"/>
                  </a:lnTo>
                  <a:cubicBezTo>
                    <a:pt x="14099" y="9118"/>
                    <a:pt x="14846" y="6746"/>
                    <a:pt x="13880" y="4814"/>
                  </a:cubicBezTo>
                  <a:lnTo>
                    <a:pt x="12518" y="2135"/>
                  </a:lnTo>
                  <a:cubicBezTo>
                    <a:pt x="11806" y="773"/>
                    <a:pt x="10397" y="0"/>
                    <a:pt x="8951" y="0"/>
                  </a:cubicBezTo>
                  <a:close/>
                </a:path>
              </a:pathLst>
            </a:custGeom>
            <a:solidFill>
              <a:srgbClr val="D55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3621545" y="644447"/>
              <a:ext cx="138486" cy="226317"/>
            </a:xfrm>
            <a:custGeom>
              <a:avLst/>
              <a:gdLst/>
              <a:ahLst/>
              <a:cxnLst/>
              <a:rect l="l" t="t" r="r" b="b"/>
              <a:pathLst>
                <a:path w="6370" h="10410" extrusionOk="0">
                  <a:moveTo>
                    <a:pt x="1362" y="0"/>
                  </a:moveTo>
                  <a:lnTo>
                    <a:pt x="0" y="703"/>
                  </a:lnTo>
                  <a:lnTo>
                    <a:pt x="4964" y="10410"/>
                  </a:lnTo>
                  <a:lnTo>
                    <a:pt x="6369" y="9663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3712267" y="610053"/>
              <a:ext cx="181445" cy="177662"/>
            </a:xfrm>
            <a:custGeom>
              <a:avLst/>
              <a:gdLst/>
              <a:ahLst/>
              <a:cxnLst/>
              <a:rect l="l" t="t" r="r" b="b"/>
              <a:pathLst>
                <a:path w="8346" h="8172" extrusionOk="0">
                  <a:moveTo>
                    <a:pt x="4777" y="0"/>
                  </a:moveTo>
                  <a:cubicBezTo>
                    <a:pt x="4472" y="0"/>
                    <a:pt x="4125" y="1934"/>
                    <a:pt x="3821" y="1978"/>
                  </a:cubicBezTo>
                  <a:cubicBezTo>
                    <a:pt x="3817" y="1978"/>
                    <a:pt x="3814" y="1978"/>
                    <a:pt x="3810" y="1978"/>
                  </a:cubicBezTo>
                  <a:cubicBezTo>
                    <a:pt x="3506" y="1978"/>
                    <a:pt x="2673" y="428"/>
                    <a:pt x="2332" y="428"/>
                  </a:cubicBezTo>
                  <a:cubicBezTo>
                    <a:pt x="2315" y="428"/>
                    <a:pt x="2299" y="432"/>
                    <a:pt x="2284" y="440"/>
                  </a:cubicBezTo>
                  <a:cubicBezTo>
                    <a:pt x="1977" y="572"/>
                    <a:pt x="2899" y="2329"/>
                    <a:pt x="2635" y="2549"/>
                  </a:cubicBezTo>
                  <a:cubicBezTo>
                    <a:pt x="2606" y="2584"/>
                    <a:pt x="2549" y="2599"/>
                    <a:pt x="2471" y="2599"/>
                  </a:cubicBezTo>
                  <a:cubicBezTo>
                    <a:pt x="2044" y="2599"/>
                    <a:pt x="997" y="2147"/>
                    <a:pt x="617" y="2147"/>
                  </a:cubicBezTo>
                  <a:cubicBezTo>
                    <a:pt x="548" y="2147"/>
                    <a:pt x="501" y="2162"/>
                    <a:pt x="483" y="2197"/>
                  </a:cubicBezTo>
                  <a:cubicBezTo>
                    <a:pt x="351" y="2505"/>
                    <a:pt x="2108" y="3427"/>
                    <a:pt x="2064" y="3734"/>
                  </a:cubicBezTo>
                  <a:cubicBezTo>
                    <a:pt x="1977" y="4086"/>
                    <a:pt x="0" y="4437"/>
                    <a:pt x="88" y="4745"/>
                  </a:cubicBezTo>
                  <a:cubicBezTo>
                    <a:pt x="132" y="4898"/>
                    <a:pt x="648" y="4898"/>
                    <a:pt x="1169" y="4898"/>
                  </a:cubicBezTo>
                  <a:cubicBezTo>
                    <a:pt x="1691" y="4898"/>
                    <a:pt x="2218" y="4898"/>
                    <a:pt x="2284" y="5052"/>
                  </a:cubicBezTo>
                  <a:cubicBezTo>
                    <a:pt x="2460" y="5360"/>
                    <a:pt x="1054" y="6765"/>
                    <a:pt x="1274" y="7029"/>
                  </a:cubicBezTo>
                  <a:cubicBezTo>
                    <a:pt x="1292" y="7044"/>
                    <a:pt x="1317" y="7051"/>
                    <a:pt x="1346" y="7051"/>
                  </a:cubicBezTo>
                  <a:cubicBezTo>
                    <a:pt x="1707" y="7051"/>
                    <a:pt x="2813" y="5960"/>
                    <a:pt x="3150" y="5960"/>
                  </a:cubicBezTo>
                  <a:cubicBezTo>
                    <a:pt x="3172" y="5960"/>
                    <a:pt x="3191" y="5964"/>
                    <a:pt x="3206" y="5974"/>
                  </a:cubicBezTo>
                  <a:cubicBezTo>
                    <a:pt x="3514" y="6150"/>
                    <a:pt x="3250" y="8127"/>
                    <a:pt x="3558" y="8171"/>
                  </a:cubicBezTo>
                  <a:cubicBezTo>
                    <a:pt x="3562" y="8171"/>
                    <a:pt x="3566" y="8171"/>
                    <a:pt x="3570" y="8171"/>
                  </a:cubicBezTo>
                  <a:cubicBezTo>
                    <a:pt x="3916" y="8171"/>
                    <a:pt x="4220" y="6281"/>
                    <a:pt x="4524" y="6238"/>
                  </a:cubicBezTo>
                  <a:cubicBezTo>
                    <a:pt x="4533" y="6236"/>
                    <a:pt x="4541" y="6235"/>
                    <a:pt x="4551" y="6235"/>
                  </a:cubicBezTo>
                  <a:cubicBezTo>
                    <a:pt x="4906" y="6235"/>
                    <a:pt x="5740" y="7782"/>
                    <a:pt x="6069" y="7782"/>
                  </a:cubicBezTo>
                  <a:cubicBezTo>
                    <a:pt x="6082" y="7782"/>
                    <a:pt x="6094" y="7780"/>
                    <a:pt x="6105" y="7775"/>
                  </a:cubicBezTo>
                  <a:cubicBezTo>
                    <a:pt x="6369" y="7600"/>
                    <a:pt x="5490" y="5843"/>
                    <a:pt x="5710" y="5623"/>
                  </a:cubicBezTo>
                  <a:cubicBezTo>
                    <a:pt x="5745" y="5588"/>
                    <a:pt x="5806" y="5573"/>
                    <a:pt x="5887" y="5573"/>
                  </a:cubicBezTo>
                  <a:cubicBezTo>
                    <a:pt x="6332" y="5573"/>
                    <a:pt x="7361" y="6024"/>
                    <a:pt x="7759" y="6024"/>
                  </a:cubicBezTo>
                  <a:cubicBezTo>
                    <a:pt x="7831" y="6024"/>
                    <a:pt x="7883" y="6010"/>
                    <a:pt x="7906" y="5974"/>
                  </a:cubicBezTo>
                  <a:cubicBezTo>
                    <a:pt x="8038" y="5667"/>
                    <a:pt x="6281" y="4745"/>
                    <a:pt x="6325" y="4437"/>
                  </a:cubicBezTo>
                  <a:cubicBezTo>
                    <a:pt x="6369" y="4086"/>
                    <a:pt x="8345" y="3734"/>
                    <a:pt x="8257" y="3427"/>
                  </a:cubicBezTo>
                  <a:cubicBezTo>
                    <a:pt x="8235" y="3273"/>
                    <a:pt x="7730" y="3273"/>
                    <a:pt x="7209" y="3273"/>
                  </a:cubicBezTo>
                  <a:cubicBezTo>
                    <a:pt x="6687" y="3273"/>
                    <a:pt x="6149" y="3273"/>
                    <a:pt x="6061" y="3120"/>
                  </a:cubicBezTo>
                  <a:cubicBezTo>
                    <a:pt x="5929" y="2812"/>
                    <a:pt x="7335" y="1407"/>
                    <a:pt x="7071" y="1187"/>
                  </a:cubicBezTo>
                  <a:cubicBezTo>
                    <a:pt x="7053" y="1164"/>
                    <a:pt x="7025" y="1154"/>
                    <a:pt x="6990" y="1154"/>
                  </a:cubicBezTo>
                  <a:cubicBezTo>
                    <a:pt x="6636" y="1154"/>
                    <a:pt x="5536" y="2206"/>
                    <a:pt x="5187" y="2206"/>
                  </a:cubicBezTo>
                  <a:cubicBezTo>
                    <a:pt x="5169" y="2206"/>
                    <a:pt x="5153" y="2203"/>
                    <a:pt x="5139" y="2197"/>
                  </a:cubicBezTo>
                  <a:cubicBezTo>
                    <a:pt x="4831" y="2022"/>
                    <a:pt x="5095" y="89"/>
                    <a:pt x="4787" y="1"/>
                  </a:cubicBezTo>
                  <a:cubicBezTo>
                    <a:pt x="4784" y="1"/>
                    <a:pt x="4781" y="0"/>
                    <a:pt x="4777" y="0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32"/>
          <p:cNvGrpSpPr/>
          <p:nvPr/>
        </p:nvGrpSpPr>
        <p:grpSpPr>
          <a:xfrm>
            <a:off x="6286972" y="2827405"/>
            <a:ext cx="2865902" cy="2520254"/>
            <a:chOff x="2152006" y="562029"/>
            <a:chExt cx="4671239" cy="4094207"/>
          </a:xfrm>
        </p:grpSpPr>
        <p:sp>
          <p:nvSpPr>
            <p:cNvPr id="1235" name="Google Shape;1235;p32"/>
            <p:cNvSpPr/>
            <p:nvPr/>
          </p:nvSpPr>
          <p:spPr>
            <a:xfrm>
              <a:off x="4848548" y="820130"/>
              <a:ext cx="140399" cy="269298"/>
            </a:xfrm>
            <a:custGeom>
              <a:avLst/>
              <a:gdLst/>
              <a:ahLst/>
              <a:cxnLst/>
              <a:rect l="l" t="t" r="r" b="b"/>
              <a:pathLst>
                <a:path w="6458" h="12387" extrusionOk="0">
                  <a:moveTo>
                    <a:pt x="4042" y="1"/>
                  </a:moveTo>
                  <a:lnTo>
                    <a:pt x="3690" y="879"/>
                  </a:lnTo>
                  <a:lnTo>
                    <a:pt x="3646" y="1055"/>
                  </a:lnTo>
                  <a:lnTo>
                    <a:pt x="1" y="12387"/>
                  </a:lnTo>
                  <a:lnTo>
                    <a:pt x="6457" y="1231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872506" y="636555"/>
              <a:ext cx="266341" cy="230665"/>
            </a:xfrm>
            <a:custGeom>
              <a:avLst/>
              <a:gdLst/>
              <a:ahLst/>
              <a:cxnLst/>
              <a:rect l="l" t="t" r="r" b="b"/>
              <a:pathLst>
                <a:path w="12251" h="10610" extrusionOk="0">
                  <a:moveTo>
                    <a:pt x="6195" y="0"/>
                  </a:moveTo>
                  <a:cubicBezTo>
                    <a:pt x="2836" y="0"/>
                    <a:pt x="1" y="3289"/>
                    <a:pt x="1139" y="6952"/>
                  </a:cubicBezTo>
                  <a:cubicBezTo>
                    <a:pt x="1917" y="9356"/>
                    <a:pt x="4048" y="10609"/>
                    <a:pt x="6189" y="10609"/>
                  </a:cubicBezTo>
                  <a:cubicBezTo>
                    <a:pt x="8037" y="10609"/>
                    <a:pt x="9892" y="9675"/>
                    <a:pt x="10889" y="7742"/>
                  </a:cubicBezTo>
                  <a:cubicBezTo>
                    <a:pt x="12251" y="5107"/>
                    <a:pt x="11197" y="1945"/>
                    <a:pt x="8605" y="583"/>
                  </a:cubicBezTo>
                  <a:cubicBezTo>
                    <a:pt x="7803" y="182"/>
                    <a:pt x="6985" y="0"/>
                    <a:pt x="6195" y="0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7" name="Google Shape;1237;p32"/>
            <p:cNvGrpSpPr/>
            <p:nvPr/>
          </p:nvGrpSpPr>
          <p:grpSpPr>
            <a:xfrm>
              <a:off x="2268208" y="1833926"/>
              <a:ext cx="428089" cy="556988"/>
              <a:chOff x="2268208" y="1833926"/>
              <a:chExt cx="428089" cy="556988"/>
            </a:xfrm>
          </p:grpSpPr>
          <p:sp>
            <p:nvSpPr>
              <p:cNvPr id="1238" name="Google Shape;1238;p32"/>
              <p:cNvSpPr/>
              <p:nvPr/>
            </p:nvSpPr>
            <p:spPr>
              <a:xfrm>
                <a:off x="2491938" y="1987000"/>
                <a:ext cx="175705" cy="206272"/>
              </a:xfrm>
              <a:custGeom>
                <a:avLst/>
                <a:gdLst/>
                <a:ahLst/>
                <a:cxnLst/>
                <a:rect l="l" t="t" r="r" b="b"/>
                <a:pathLst>
                  <a:path w="8082" h="9488" extrusionOk="0">
                    <a:moveTo>
                      <a:pt x="1977" y="0"/>
                    </a:moveTo>
                    <a:lnTo>
                      <a:pt x="0" y="1406"/>
                    </a:lnTo>
                    <a:lnTo>
                      <a:pt x="527" y="2021"/>
                    </a:lnTo>
                    <a:lnTo>
                      <a:pt x="703" y="2152"/>
                    </a:lnTo>
                    <a:lnTo>
                      <a:pt x="8082" y="9487"/>
                    </a:lnTo>
                    <a:lnTo>
                      <a:pt x="8082" y="9487"/>
                    </a:lnTo>
                    <a:lnTo>
                      <a:pt x="19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2"/>
              <p:cNvSpPr/>
              <p:nvPr/>
            </p:nvSpPr>
            <p:spPr>
              <a:xfrm>
                <a:off x="2359213" y="1833926"/>
                <a:ext cx="216773" cy="202098"/>
              </a:xfrm>
              <a:custGeom>
                <a:avLst/>
                <a:gdLst/>
                <a:ahLst/>
                <a:cxnLst/>
                <a:rect l="l" t="t" r="r" b="b"/>
                <a:pathLst>
                  <a:path w="9971" h="9296" extrusionOk="0">
                    <a:moveTo>
                      <a:pt x="5022" y="1"/>
                    </a:moveTo>
                    <a:cubicBezTo>
                      <a:pt x="2766" y="1"/>
                      <a:pt x="792" y="1617"/>
                      <a:pt x="395" y="3879"/>
                    </a:cubicBezTo>
                    <a:cubicBezTo>
                      <a:pt x="0" y="6426"/>
                      <a:pt x="1669" y="8798"/>
                      <a:pt x="4217" y="9237"/>
                    </a:cubicBezTo>
                    <a:cubicBezTo>
                      <a:pt x="4463" y="9276"/>
                      <a:pt x="4709" y="9295"/>
                      <a:pt x="4952" y="9295"/>
                    </a:cubicBezTo>
                    <a:cubicBezTo>
                      <a:pt x="7177" y="9295"/>
                      <a:pt x="9179" y="7712"/>
                      <a:pt x="9575" y="5416"/>
                    </a:cubicBezTo>
                    <a:cubicBezTo>
                      <a:pt x="9970" y="2912"/>
                      <a:pt x="8257" y="497"/>
                      <a:pt x="5754" y="58"/>
                    </a:cubicBezTo>
                    <a:cubicBezTo>
                      <a:pt x="5508" y="19"/>
                      <a:pt x="5263" y="1"/>
                      <a:pt x="5022" y="1"/>
                    </a:cubicBez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2"/>
              <p:cNvSpPr/>
              <p:nvPr/>
            </p:nvSpPr>
            <p:spPr>
              <a:xfrm>
                <a:off x="2454697" y="2283951"/>
                <a:ext cx="241600" cy="106963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4920" extrusionOk="0">
                    <a:moveTo>
                      <a:pt x="967" y="1"/>
                    </a:moveTo>
                    <a:lnTo>
                      <a:pt x="0" y="2241"/>
                    </a:lnTo>
                    <a:lnTo>
                      <a:pt x="791" y="2460"/>
                    </a:lnTo>
                    <a:lnTo>
                      <a:pt x="967" y="2504"/>
                    </a:lnTo>
                    <a:lnTo>
                      <a:pt x="11112" y="4920"/>
                    </a:lnTo>
                    <a:lnTo>
                      <a:pt x="11112" y="4920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2"/>
              <p:cNvSpPr/>
              <p:nvPr/>
            </p:nvSpPr>
            <p:spPr>
              <a:xfrm>
                <a:off x="2268208" y="2173619"/>
                <a:ext cx="244753" cy="201903"/>
              </a:xfrm>
              <a:custGeom>
                <a:avLst/>
                <a:gdLst/>
                <a:ahLst/>
                <a:cxnLst/>
                <a:rect l="l" t="t" r="r" b="b"/>
                <a:pathLst>
                  <a:path w="11258" h="9287" extrusionOk="0">
                    <a:moveTo>
                      <a:pt x="5634" y="1"/>
                    </a:moveTo>
                    <a:cubicBezTo>
                      <a:pt x="3844" y="1"/>
                      <a:pt x="2131" y="1062"/>
                      <a:pt x="1375" y="2836"/>
                    </a:cubicBezTo>
                    <a:cubicBezTo>
                      <a:pt x="1" y="6030"/>
                      <a:pt x="2521" y="9287"/>
                      <a:pt x="5643" y="9287"/>
                    </a:cubicBezTo>
                    <a:cubicBezTo>
                      <a:pt x="6213" y="9287"/>
                      <a:pt x="6802" y="9178"/>
                      <a:pt x="7392" y="8941"/>
                    </a:cubicBezTo>
                    <a:cubicBezTo>
                      <a:pt x="11214" y="7360"/>
                      <a:pt x="11257" y="1957"/>
                      <a:pt x="7436" y="376"/>
                    </a:cubicBezTo>
                    <a:cubicBezTo>
                      <a:pt x="6849" y="121"/>
                      <a:pt x="6237" y="1"/>
                      <a:pt x="5634" y="1"/>
                    </a:cubicBezTo>
                    <a:close/>
                  </a:path>
                </a:pathLst>
              </a:custGeom>
              <a:solidFill>
                <a:srgbClr val="5AB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2" name="Google Shape;1242;p32"/>
            <p:cNvSpPr/>
            <p:nvPr/>
          </p:nvSpPr>
          <p:spPr>
            <a:xfrm>
              <a:off x="2152006" y="2540922"/>
              <a:ext cx="529964" cy="383782"/>
            </a:xfrm>
            <a:custGeom>
              <a:avLst/>
              <a:gdLst/>
              <a:ahLst/>
              <a:cxnLst/>
              <a:rect l="l" t="t" r="r" b="b"/>
              <a:pathLst>
                <a:path w="24377" h="17653" extrusionOk="0">
                  <a:moveTo>
                    <a:pt x="20371" y="0"/>
                  </a:moveTo>
                  <a:cubicBezTo>
                    <a:pt x="20056" y="0"/>
                    <a:pt x="19772" y="34"/>
                    <a:pt x="19545" y="83"/>
                  </a:cubicBezTo>
                  <a:lnTo>
                    <a:pt x="19457" y="83"/>
                  </a:lnTo>
                  <a:lnTo>
                    <a:pt x="19370" y="127"/>
                  </a:lnTo>
                  <a:cubicBezTo>
                    <a:pt x="19282" y="215"/>
                    <a:pt x="11156" y="5749"/>
                    <a:pt x="8257" y="7945"/>
                  </a:cubicBezTo>
                  <a:cubicBezTo>
                    <a:pt x="6852" y="9044"/>
                    <a:pt x="6105" y="10054"/>
                    <a:pt x="6061" y="10976"/>
                  </a:cubicBezTo>
                  <a:cubicBezTo>
                    <a:pt x="6061" y="11327"/>
                    <a:pt x="6149" y="11679"/>
                    <a:pt x="6413" y="11986"/>
                  </a:cubicBezTo>
                  <a:cubicBezTo>
                    <a:pt x="6808" y="12601"/>
                    <a:pt x="7467" y="13040"/>
                    <a:pt x="8257" y="13172"/>
                  </a:cubicBezTo>
                  <a:cubicBezTo>
                    <a:pt x="8313" y="13175"/>
                    <a:pt x="8368" y="13176"/>
                    <a:pt x="8423" y="13176"/>
                  </a:cubicBezTo>
                  <a:cubicBezTo>
                    <a:pt x="9245" y="13176"/>
                    <a:pt x="10056" y="12870"/>
                    <a:pt x="10673" y="12294"/>
                  </a:cubicBezTo>
                  <a:lnTo>
                    <a:pt x="18711" y="6584"/>
                  </a:lnTo>
                  <a:cubicBezTo>
                    <a:pt x="18974" y="6408"/>
                    <a:pt x="19018" y="6101"/>
                    <a:pt x="18842" y="5837"/>
                  </a:cubicBezTo>
                  <a:cubicBezTo>
                    <a:pt x="18737" y="5679"/>
                    <a:pt x="18568" y="5600"/>
                    <a:pt x="18403" y="5600"/>
                  </a:cubicBezTo>
                  <a:cubicBezTo>
                    <a:pt x="18293" y="5600"/>
                    <a:pt x="18184" y="5635"/>
                    <a:pt x="18096" y="5705"/>
                  </a:cubicBezTo>
                  <a:lnTo>
                    <a:pt x="10014" y="11415"/>
                  </a:lnTo>
                  <a:lnTo>
                    <a:pt x="9970" y="11459"/>
                  </a:lnTo>
                  <a:cubicBezTo>
                    <a:pt x="9531" y="11854"/>
                    <a:pt x="8960" y="12074"/>
                    <a:pt x="8389" y="12074"/>
                  </a:cubicBezTo>
                  <a:cubicBezTo>
                    <a:pt x="7906" y="11986"/>
                    <a:pt x="7511" y="11723"/>
                    <a:pt x="7291" y="11327"/>
                  </a:cubicBezTo>
                  <a:lnTo>
                    <a:pt x="7291" y="11284"/>
                  </a:lnTo>
                  <a:lnTo>
                    <a:pt x="7203" y="11240"/>
                  </a:lnTo>
                  <a:cubicBezTo>
                    <a:pt x="7159" y="11152"/>
                    <a:pt x="7159" y="11064"/>
                    <a:pt x="7159" y="10976"/>
                  </a:cubicBezTo>
                  <a:cubicBezTo>
                    <a:pt x="7203" y="10713"/>
                    <a:pt x="7423" y="10010"/>
                    <a:pt x="8960" y="8824"/>
                  </a:cubicBezTo>
                  <a:cubicBezTo>
                    <a:pt x="11683" y="6760"/>
                    <a:pt x="19018" y="1753"/>
                    <a:pt x="19941" y="1138"/>
                  </a:cubicBezTo>
                  <a:cubicBezTo>
                    <a:pt x="20130" y="1092"/>
                    <a:pt x="20322" y="1070"/>
                    <a:pt x="20513" y="1070"/>
                  </a:cubicBezTo>
                  <a:cubicBezTo>
                    <a:pt x="21428" y="1070"/>
                    <a:pt x="22315" y="1575"/>
                    <a:pt x="22752" y="2411"/>
                  </a:cubicBezTo>
                  <a:lnTo>
                    <a:pt x="22752" y="2455"/>
                  </a:lnTo>
                  <a:cubicBezTo>
                    <a:pt x="23191" y="3334"/>
                    <a:pt x="23059" y="4388"/>
                    <a:pt x="22488" y="5134"/>
                  </a:cubicBezTo>
                  <a:lnTo>
                    <a:pt x="6369" y="16115"/>
                  </a:lnTo>
                  <a:cubicBezTo>
                    <a:pt x="6278" y="16183"/>
                    <a:pt x="5636" y="16544"/>
                    <a:pt x="4782" y="16544"/>
                  </a:cubicBezTo>
                  <a:cubicBezTo>
                    <a:pt x="3984" y="16544"/>
                    <a:pt x="3000" y="16228"/>
                    <a:pt x="2108" y="15061"/>
                  </a:cubicBezTo>
                  <a:cubicBezTo>
                    <a:pt x="1186" y="13436"/>
                    <a:pt x="1669" y="11415"/>
                    <a:pt x="3162" y="10361"/>
                  </a:cubicBezTo>
                  <a:cubicBezTo>
                    <a:pt x="6061" y="7945"/>
                    <a:pt x="15592" y="1621"/>
                    <a:pt x="15680" y="1577"/>
                  </a:cubicBezTo>
                  <a:cubicBezTo>
                    <a:pt x="15944" y="1401"/>
                    <a:pt x="15988" y="1050"/>
                    <a:pt x="15856" y="786"/>
                  </a:cubicBezTo>
                  <a:cubicBezTo>
                    <a:pt x="15745" y="647"/>
                    <a:pt x="15563" y="561"/>
                    <a:pt x="15378" y="561"/>
                  </a:cubicBezTo>
                  <a:cubicBezTo>
                    <a:pt x="15271" y="561"/>
                    <a:pt x="15162" y="590"/>
                    <a:pt x="15065" y="654"/>
                  </a:cubicBezTo>
                  <a:cubicBezTo>
                    <a:pt x="14714" y="918"/>
                    <a:pt x="5402" y="7067"/>
                    <a:pt x="2460" y="9527"/>
                  </a:cubicBezTo>
                  <a:cubicBezTo>
                    <a:pt x="571" y="10976"/>
                    <a:pt x="0" y="13611"/>
                    <a:pt x="1186" y="15676"/>
                  </a:cubicBezTo>
                  <a:lnTo>
                    <a:pt x="1186" y="15720"/>
                  </a:lnTo>
                  <a:lnTo>
                    <a:pt x="1230" y="15720"/>
                  </a:lnTo>
                  <a:cubicBezTo>
                    <a:pt x="2337" y="17196"/>
                    <a:pt x="3665" y="17652"/>
                    <a:pt x="4812" y="17652"/>
                  </a:cubicBezTo>
                  <a:cubicBezTo>
                    <a:pt x="5712" y="17652"/>
                    <a:pt x="6501" y="17371"/>
                    <a:pt x="6984" y="17081"/>
                  </a:cubicBezTo>
                  <a:lnTo>
                    <a:pt x="23191" y="5969"/>
                  </a:lnTo>
                  <a:lnTo>
                    <a:pt x="23235" y="5925"/>
                  </a:lnTo>
                  <a:cubicBezTo>
                    <a:pt x="24201" y="4827"/>
                    <a:pt x="24377" y="3246"/>
                    <a:pt x="23674" y="1972"/>
                  </a:cubicBezTo>
                  <a:cubicBezTo>
                    <a:pt x="22924" y="405"/>
                    <a:pt x="21461" y="0"/>
                    <a:pt x="20371" y="0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6475661" y="1374292"/>
              <a:ext cx="347585" cy="537943"/>
            </a:xfrm>
            <a:custGeom>
              <a:avLst/>
              <a:gdLst/>
              <a:ahLst/>
              <a:cxnLst/>
              <a:rect l="l" t="t" r="r" b="b"/>
              <a:pathLst>
                <a:path w="15988" h="24744" extrusionOk="0">
                  <a:moveTo>
                    <a:pt x="3782" y="1"/>
                  </a:moveTo>
                  <a:cubicBezTo>
                    <a:pt x="3382" y="1"/>
                    <a:pt x="2980" y="67"/>
                    <a:pt x="2592" y="205"/>
                  </a:cubicBezTo>
                  <a:cubicBezTo>
                    <a:pt x="439" y="908"/>
                    <a:pt x="88" y="3016"/>
                    <a:pt x="176" y="4070"/>
                  </a:cubicBezTo>
                  <a:lnTo>
                    <a:pt x="176" y="4158"/>
                  </a:lnTo>
                  <a:lnTo>
                    <a:pt x="220" y="4246"/>
                  </a:lnTo>
                  <a:cubicBezTo>
                    <a:pt x="264" y="4334"/>
                    <a:pt x="4656" y="13162"/>
                    <a:pt x="6413" y="16324"/>
                  </a:cubicBezTo>
                  <a:cubicBezTo>
                    <a:pt x="7291" y="17905"/>
                    <a:pt x="8214" y="18784"/>
                    <a:pt x="9092" y="18916"/>
                  </a:cubicBezTo>
                  <a:cubicBezTo>
                    <a:pt x="9186" y="18939"/>
                    <a:pt x="9283" y="18950"/>
                    <a:pt x="9381" y="18950"/>
                  </a:cubicBezTo>
                  <a:cubicBezTo>
                    <a:pt x="9649" y="18950"/>
                    <a:pt x="9921" y="18869"/>
                    <a:pt x="10146" y="18740"/>
                  </a:cubicBezTo>
                  <a:cubicBezTo>
                    <a:pt x="10805" y="18433"/>
                    <a:pt x="11332" y="17818"/>
                    <a:pt x="11552" y="17071"/>
                  </a:cubicBezTo>
                  <a:cubicBezTo>
                    <a:pt x="11727" y="16193"/>
                    <a:pt x="11552" y="15314"/>
                    <a:pt x="11068" y="14567"/>
                  </a:cubicBezTo>
                  <a:lnTo>
                    <a:pt x="6501" y="5827"/>
                  </a:lnTo>
                  <a:cubicBezTo>
                    <a:pt x="6408" y="5612"/>
                    <a:pt x="6230" y="5504"/>
                    <a:pt x="6026" y="5504"/>
                  </a:cubicBezTo>
                  <a:cubicBezTo>
                    <a:pt x="5938" y="5504"/>
                    <a:pt x="5846" y="5524"/>
                    <a:pt x="5754" y="5563"/>
                  </a:cubicBezTo>
                  <a:cubicBezTo>
                    <a:pt x="5490" y="5695"/>
                    <a:pt x="5403" y="6047"/>
                    <a:pt x="5534" y="6310"/>
                  </a:cubicBezTo>
                  <a:lnTo>
                    <a:pt x="10102" y="15094"/>
                  </a:lnTo>
                  <a:lnTo>
                    <a:pt x="10146" y="15138"/>
                  </a:lnTo>
                  <a:cubicBezTo>
                    <a:pt x="10454" y="15622"/>
                    <a:pt x="10585" y="16236"/>
                    <a:pt x="10497" y="16807"/>
                  </a:cubicBezTo>
                  <a:cubicBezTo>
                    <a:pt x="10366" y="17247"/>
                    <a:pt x="10014" y="17598"/>
                    <a:pt x="9575" y="17774"/>
                  </a:cubicBezTo>
                  <a:lnTo>
                    <a:pt x="9487" y="17818"/>
                  </a:lnTo>
                  <a:cubicBezTo>
                    <a:pt x="9443" y="17840"/>
                    <a:pt x="9399" y="17851"/>
                    <a:pt x="9355" y="17851"/>
                  </a:cubicBezTo>
                  <a:cubicBezTo>
                    <a:pt x="9312" y="17851"/>
                    <a:pt x="9268" y="17840"/>
                    <a:pt x="9224" y="17818"/>
                  </a:cubicBezTo>
                  <a:cubicBezTo>
                    <a:pt x="9004" y="17774"/>
                    <a:pt x="8301" y="17422"/>
                    <a:pt x="7379" y="15753"/>
                  </a:cubicBezTo>
                  <a:cubicBezTo>
                    <a:pt x="5710" y="12811"/>
                    <a:pt x="1757" y="4817"/>
                    <a:pt x="1230" y="3851"/>
                  </a:cubicBezTo>
                  <a:cubicBezTo>
                    <a:pt x="1142" y="2709"/>
                    <a:pt x="1845" y="1611"/>
                    <a:pt x="2943" y="1259"/>
                  </a:cubicBezTo>
                  <a:cubicBezTo>
                    <a:pt x="3218" y="1154"/>
                    <a:pt x="3505" y="1104"/>
                    <a:pt x="3790" y="1104"/>
                  </a:cubicBezTo>
                  <a:cubicBezTo>
                    <a:pt x="4459" y="1104"/>
                    <a:pt x="5116" y="1381"/>
                    <a:pt x="5578" y="1874"/>
                  </a:cubicBezTo>
                  <a:lnTo>
                    <a:pt x="14231" y="19311"/>
                  </a:lnTo>
                  <a:cubicBezTo>
                    <a:pt x="14319" y="19531"/>
                    <a:pt x="15241" y="21946"/>
                    <a:pt x="12606" y="23440"/>
                  </a:cubicBezTo>
                  <a:cubicBezTo>
                    <a:pt x="12185" y="23601"/>
                    <a:pt x="11748" y="23678"/>
                    <a:pt x="11316" y="23678"/>
                  </a:cubicBezTo>
                  <a:cubicBezTo>
                    <a:pt x="9990" y="23678"/>
                    <a:pt x="8711" y="22952"/>
                    <a:pt x="8082" y="21727"/>
                  </a:cubicBezTo>
                  <a:cubicBezTo>
                    <a:pt x="6061" y="18520"/>
                    <a:pt x="1142" y="8199"/>
                    <a:pt x="1098" y="8111"/>
                  </a:cubicBezTo>
                  <a:cubicBezTo>
                    <a:pt x="1002" y="7918"/>
                    <a:pt x="811" y="7796"/>
                    <a:pt x="595" y="7796"/>
                  </a:cubicBezTo>
                  <a:cubicBezTo>
                    <a:pt x="516" y="7796"/>
                    <a:pt x="434" y="7812"/>
                    <a:pt x="352" y="7847"/>
                  </a:cubicBezTo>
                  <a:cubicBezTo>
                    <a:pt x="88" y="7979"/>
                    <a:pt x="0" y="8287"/>
                    <a:pt x="132" y="8594"/>
                  </a:cubicBezTo>
                  <a:cubicBezTo>
                    <a:pt x="308" y="8989"/>
                    <a:pt x="5139" y="19003"/>
                    <a:pt x="7159" y="22298"/>
                  </a:cubicBezTo>
                  <a:cubicBezTo>
                    <a:pt x="8004" y="23857"/>
                    <a:pt x="9618" y="24744"/>
                    <a:pt x="11308" y="24744"/>
                  </a:cubicBezTo>
                  <a:cubicBezTo>
                    <a:pt x="11903" y="24744"/>
                    <a:pt x="12506" y="24634"/>
                    <a:pt x="13089" y="24406"/>
                  </a:cubicBezTo>
                  <a:lnTo>
                    <a:pt x="13133" y="24406"/>
                  </a:lnTo>
                  <a:cubicBezTo>
                    <a:pt x="15988" y="22781"/>
                    <a:pt x="15812" y="20102"/>
                    <a:pt x="15241" y="18872"/>
                  </a:cubicBezTo>
                  <a:lnTo>
                    <a:pt x="6501" y="1259"/>
                  </a:lnTo>
                  <a:lnTo>
                    <a:pt x="6457" y="1171"/>
                  </a:lnTo>
                  <a:cubicBezTo>
                    <a:pt x="5766" y="418"/>
                    <a:pt x="4783" y="1"/>
                    <a:pt x="3782" y="1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5156978" y="562029"/>
              <a:ext cx="362868" cy="531443"/>
            </a:xfrm>
            <a:custGeom>
              <a:avLst/>
              <a:gdLst/>
              <a:ahLst/>
              <a:cxnLst/>
              <a:rect l="l" t="t" r="r" b="b"/>
              <a:pathLst>
                <a:path w="16691" h="24445" extrusionOk="0">
                  <a:moveTo>
                    <a:pt x="4834" y="0"/>
                  </a:moveTo>
                  <a:cubicBezTo>
                    <a:pt x="4185" y="0"/>
                    <a:pt x="3528" y="133"/>
                    <a:pt x="2899" y="409"/>
                  </a:cubicBezTo>
                  <a:lnTo>
                    <a:pt x="2767" y="409"/>
                  </a:lnTo>
                  <a:cubicBezTo>
                    <a:pt x="0" y="2166"/>
                    <a:pt x="308" y="4845"/>
                    <a:pt x="879" y="6031"/>
                  </a:cubicBezTo>
                  <a:lnTo>
                    <a:pt x="10322" y="23293"/>
                  </a:lnTo>
                  <a:lnTo>
                    <a:pt x="10366" y="23380"/>
                  </a:lnTo>
                  <a:cubicBezTo>
                    <a:pt x="11048" y="24063"/>
                    <a:pt x="11971" y="24444"/>
                    <a:pt x="12918" y="24444"/>
                  </a:cubicBezTo>
                  <a:cubicBezTo>
                    <a:pt x="13373" y="24444"/>
                    <a:pt x="13833" y="24356"/>
                    <a:pt x="14275" y="24171"/>
                  </a:cubicBezTo>
                  <a:cubicBezTo>
                    <a:pt x="16383" y="23424"/>
                    <a:pt x="16691" y="21272"/>
                    <a:pt x="16515" y="20262"/>
                  </a:cubicBezTo>
                  <a:lnTo>
                    <a:pt x="16515" y="20174"/>
                  </a:lnTo>
                  <a:lnTo>
                    <a:pt x="16471" y="20086"/>
                  </a:lnTo>
                  <a:cubicBezTo>
                    <a:pt x="16427" y="19998"/>
                    <a:pt x="11728" y="11346"/>
                    <a:pt x="9795" y="8227"/>
                  </a:cubicBezTo>
                  <a:cubicBezTo>
                    <a:pt x="8873" y="6690"/>
                    <a:pt x="7950" y="5856"/>
                    <a:pt x="7072" y="5724"/>
                  </a:cubicBezTo>
                  <a:cubicBezTo>
                    <a:pt x="7013" y="5717"/>
                    <a:pt x="6953" y="5713"/>
                    <a:pt x="6893" y="5713"/>
                  </a:cubicBezTo>
                  <a:cubicBezTo>
                    <a:pt x="6591" y="5713"/>
                    <a:pt x="6274" y="5804"/>
                    <a:pt x="6018" y="5987"/>
                  </a:cubicBezTo>
                  <a:cubicBezTo>
                    <a:pt x="5359" y="6295"/>
                    <a:pt x="4832" y="6910"/>
                    <a:pt x="4656" y="7656"/>
                  </a:cubicBezTo>
                  <a:cubicBezTo>
                    <a:pt x="4524" y="8579"/>
                    <a:pt x="4744" y="9457"/>
                    <a:pt x="5271" y="10204"/>
                  </a:cubicBezTo>
                  <a:lnTo>
                    <a:pt x="10146" y="18769"/>
                  </a:lnTo>
                  <a:cubicBezTo>
                    <a:pt x="10260" y="18939"/>
                    <a:pt x="10428" y="19036"/>
                    <a:pt x="10604" y="19036"/>
                  </a:cubicBezTo>
                  <a:cubicBezTo>
                    <a:pt x="10701" y="19036"/>
                    <a:pt x="10800" y="19007"/>
                    <a:pt x="10893" y="18944"/>
                  </a:cubicBezTo>
                  <a:cubicBezTo>
                    <a:pt x="11157" y="18813"/>
                    <a:pt x="11244" y="18461"/>
                    <a:pt x="11113" y="18198"/>
                  </a:cubicBezTo>
                  <a:lnTo>
                    <a:pt x="6237" y="9633"/>
                  </a:lnTo>
                  <a:lnTo>
                    <a:pt x="6237" y="9589"/>
                  </a:lnTo>
                  <a:cubicBezTo>
                    <a:pt x="5886" y="9106"/>
                    <a:pt x="5710" y="8491"/>
                    <a:pt x="5798" y="7920"/>
                  </a:cubicBezTo>
                  <a:cubicBezTo>
                    <a:pt x="5886" y="7481"/>
                    <a:pt x="6237" y="7085"/>
                    <a:pt x="6633" y="6910"/>
                  </a:cubicBezTo>
                  <a:lnTo>
                    <a:pt x="6677" y="6910"/>
                  </a:lnTo>
                  <a:lnTo>
                    <a:pt x="6764" y="6866"/>
                  </a:lnTo>
                  <a:cubicBezTo>
                    <a:pt x="6808" y="6844"/>
                    <a:pt x="6852" y="6833"/>
                    <a:pt x="6896" y="6833"/>
                  </a:cubicBezTo>
                  <a:cubicBezTo>
                    <a:pt x="6940" y="6833"/>
                    <a:pt x="6984" y="6844"/>
                    <a:pt x="7028" y="6866"/>
                  </a:cubicBezTo>
                  <a:cubicBezTo>
                    <a:pt x="7248" y="6910"/>
                    <a:pt x="7950" y="7173"/>
                    <a:pt x="8960" y="8842"/>
                  </a:cubicBezTo>
                  <a:cubicBezTo>
                    <a:pt x="10717" y="11741"/>
                    <a:pt x="14978" y="19559"/>
                    <a:pt x="15549" y="20525"/>
                  </a:cubicBezTo>
                  <a:cubicBezTo>
                    <a:pt x="15549" y="20921"/>
                    <a:pt x="15593" y="22590"/>
                    <a:pt x="13968" y="23161"/>
                  </a:cubicBezTo>
                  <a:lnTo>
                    <a:pt x="13924" y="23161"/>
                  </a:lnTo>
                  <a:cubicBezTo>
                    <a:pt x="13616" y="23278"/>
                    <a:pt x="13299" y="23336"/>
                    <a:pt x="12987" y="23336"/>
                  </a:cubicBezTo>
                  <a:cubicBezTo>
                    <a:pt x="12362" y="23336"/>
                    <a:pt x="11757" y="23102"/>
                    <a:pt x="11288" y="22634"/>
                  </a:cubicBezTo>
                  <a:lnTo>
                    <a:pt x="1933" y="5548"/>
                  </a:lnTo>
                  <a:cubicBezTo>
                    <a:pt x="1845" y="5329"/>
                    <a:pt x="835" y="3001"/>
                    <a:pt x="3426" y="1376"/>
                  </a:cubicBezTo>
                  <a:cubicBezTo>
                    <a:pt x="3886" y="1182"/>
                    <a:pt x="4369" y="1088"/>
                    <a:pt x="4847" y="1088"/>
                  </a:cubicBezTo>
                  <a:cubicBezTo>
                    <a:pt x="6104" y="1088"/>
                    <a:pt x="7326" y="1736"/>
                    <a:pt x="7994" y="2913"/>
                  </a:cubicBezTo>
                  <a:cubicBezTo>
                    <a:pt x="10146" y="6031"/>
                    <a:pt x="15461" y="16133"/>
                    <a:pt x="15505" y="16265"/>
                  </a:cubicBezTo>
                  <a:cubicBezTo>
                    <a:pt x="15626" y="16447"/>
                    <a:pt x="15810" y="16545"/>
                    <a:pt x="15999" y="16545"/>
                  </a:cubicBezTo>
                  <a:cubicBezTo>
                    <a:pt x="16084" y="16545"/>
                    <a:pt x="16170" y="16525"/>
                    <a:pt x="16251" y="16485"/>
                  </a:cubicBezTo>
                  <a:cubicBezTo>
                    <a:pt x="16515" y="16309"/>
                    <a:pt x="16647" y="16002"/>
                    <a:pt x="16471" y="15738"/>
                  </a:cubicBezTo>
                  <a:cubicBezTo>
                    <a:pt x="16251" y="15299"/>
                    <a:pt x="11069" y="5460"/>
                    <a:pt x="8917" y="2298"/>
                  </a:cubicBezTo>
                  <a:cubicBezTo>
                    <a:pt x="8007" y="825"/>
                    <a:pt x="6449" y="0"/>
                    <a:pt x="4834" y="0"/>
                  </a:cubicBezTo>
                  <a:close/>
                </a:path>
              </a:pathLst>
            </a:custGeom>
            <a:solidFill>
              <a:srgbClr val="D55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481437" y="4182166"/>
              <a:ext cx="545248" cy="387239"/>
            </a:xfrm>
            <a:custGeom>
              <a:avLst/>
              <a:gdLst/>
              <a:ahLst/>
              <a:cxnLst/>
              <a:rect l="l" t="t" r="r" b="b"/>
              <a:pathLst>
                <a:path w="25080" h="17812" extrusionOk="0">
                  <a:moveTo>
                    <a:pt x="5423" y="0"/>
                  </a:moveTo>
                  <a:cubicBezTo>
                    <a:pt x="3902" y="0"/>
                    <a:pt x="2409" y="724"/>
                    <a:pt x="1493" y="2024"/>
                  </a:cubicBezTo>
                  <a:lnTo>
                    <a:pt x="1493" y="2068"/>
                  </a:lnTo>
                  <a:cubicBezTo>
                    <a:pt x="0" y="4967"/>
                    <a:pt x="1669" y="7119"/>
                    <a:pt x="2767" y="7822"/>
                  </a:cubicBezTo>
                  <a:lnTo>
                    <a:pt x="19853" y="17704"/>
                  </a:lnTo>
                  <a:lnTo>
                    <a:pt x="19940" y="17704"/>
                  </a:lnTo>
                  <a:cubicBezTo>
                    <a:pt x="20231" y="17777"/>
                    <a:pt x="20523" y="17812"/>
                    <a:pt x="20811" y="17812"/>
                  </a:cubicBezTo>
                  <a:cubicBezTo>
                    <a:pt x="21920" y="17812"/>
                    <a:pt x="22977" y="17293"/>
                    <a:pt x="23674" y="16387"/>
                  </a:cubicBezTo>
                  <a:cubicBezTo>
                    <a:pt x="25079" y="14630"/>
                    <a:pt x="24245" y="12653"/>
                    <a:pt x="23586" y="11819"/>
                  </a:cubicBezTo>
                  <a:lnTo>
                    <a:pt x="23498" y="11775"/>
                  </a:lnTo>
                  <a:lnTo>
                    <a:pt x="23410" y="11687"/>
                  </a:lnTo>
                  <a:cubicBezTo>
                    <a:pt x="23322" y="11687"/>
                    <a:pt x="14802" y="6724"/>
                    <a:pt x="11595" y="5099"/>
                  </a:cubicBezTo>
                  <a:cubicBezTo>
                    <a:pt x="10468" y="4520"/>
                    <a:pt x="9531" y="4216"/>
                    <a:pt x="8784" y="4216"/>
                  </a:cubicBezTo>
                  <a:cubicBezTo>
                    <a:pt x="8454" y="4216"/>
                    <a:pt x="8162" y="4275"/>
                    <a:pt x="7906" y="4396"/>
                  </a:cubicBezTo>
                  <a:cubicBezTo>
                    <a:pt x="7555" y="4528"/>
                    <a:pt x="7291" y="4791"/>
                    <a:pt x="7115" y="5143"/>
                  </a:cubicBezTo>
                  <a:cubicBezTo>
                    <a:pt x="6720" y="5758"/>
                    <a:pt x="6588" y="6548"/>
                    <a:pt x="6852" y="7295"/>
                  </a:cubicBezTo>
                  <a:cubicBezTo>
                    <a:pt x="7203" y="8129"/>
                    <a:pt x="7818" y="8788"/>
                    <a:pt x="8653" y="9140"/>
                  </a:cubicBezTo>
                  <a:lnTo>
                    <a:pt x="17305" y="13883"/>
                  </a:lnTo>
                  <a:cubicBezTo>
                    <a:pt x="17387" y="13924"/>
                    <a:pt x="17473" y="13944"/>
                    <a:pt x="17557" y="13944"/>
                  </a:cubicBezTo>
                  <a:cubicBezTo>
                    <a:pt x="17746" y="13944"/>
                    <a:pt x="17931" y="13845"/>
                    <a:pt x="18052" y="13664"/>
                  </a:cubicBezTo>
                  <a:cubicBezTo>
                    <a:pt x="18184" y="13400"/>
                    <a:pt x="18096" y="13093"/>
                    <a:pt x="17832" y="12917"/>
                  </a:cubicBezTo>
                  <a:lnTo>
                    <a:pt x="9180" y="8129"/>
                  </a:lnTo>
                  <a:lnTo>
                    <a:pt x="9092" y="8129"/>
                  </a:lnTo>
                  <a:cubicBezTo>
                    <a:pt x="8565" y="7910"/>
                    <a:pt x="8126" y="7514"/>
                    <a:pt x="7862" y="6987"/>
                  </a:cubicBezTo>
                  <a:cubicBezTo>
                    <a:pt x="7730" y="6504"/>
                    <a:pt x="7818" y="6021"/>
                    <a:pt x="8082" y="5670"/>
                  </a:cubicBezTo>
                  <a:lnTo>
                    <a:pt x="8126" y="5670"/>
                  </a:lnTo>
                  <a:lnTo>
                    <a:pt x="8126" y="5582"/>
                  </a:lnTo>
                  <a:cubicBezTo>
                    <a:pt x="8169" y="5494"/>
                    <a:pt x="8257" y="5450"/>
                    <a:pt x="8345" y="5406"/>
                  </a:cubicBezTo>
                  <a:cubicBezTo>
                    <a:pt x="8425" y="5380"/>
                    <a:pt x="8544" y="5353"/>
                    <a:pt x="8719" y="5353"/>
                  </a:cubicBezTo>
                  <a:cubicBezTo>
                    <a:pt x="9124" y="5353"/>
                    <a:pt x="9828" y="5495"/>
                    <a:pt x="11024" y="6109"/>
                  </a:cubicBezTo>
                  <a:cubicBezTo>
                    <a:pt x="14055" y="7646"/>
                    <a:pt x="21785" y="12082"/>
                    <a:pt x="22751" y="12653"/>
                  </a:cubicBezTo>
                  <a:cubicBezTo>
                    <a:pt x="23454" y="13532"/>
                    <a:pt x="23498" y="14805"/>
                    <a:pt x="22795" y="15728"/>
                  </a:cubicBezTo>
                  <a:cubicBezTo>
                    <a:pt x="22284" y="16385"/>
                    <a:pt x="21531" y="16738"/>
                    <a:pt x="20736" y="16738"/>
                  </a:cubicBezTo>
                  <a:cubicBezTo>
                    <a:pt x="20575" y="16738"/>
                    <a:pt x="20411" y="16724"/>
                    <a:pt x="20248" y="16694"/>
                  </a:cubicBezTo>
                  <a:lnTo>
                    <a:pt x="3382" y="6900"/>
                  </a:lnTo>
                  <a:cubicBezTo>
                    <a:pt x="3162" y="6768"/>
                    <a:pt x="1098" y="5274"/>
                    <a:pt x="2460" y="2595"/>
                  </a:cubicBezTo>
                  <a:cubicBezTo>
                    <a:pt x="3158" y="1606"/>
                    <a:pt x="4281" y="1060"/>
                    <a:pt x="5432" y="1060"/>
                  </a:cubicBezTo>
                  <a:cubicBezTo>
                    <a:pt x="6018" y="1060"/>
                    <a:pt x="6611" y="1201"/>
                    <a:pt x="7159" y="1497"/>
                  </a:cubicBezTo>
                  <a:cubicBezTo>
                    <a:pt x="10629" y="3078"/>
                    <a:pt x="20424" y="8920"/>
                    <a:pt x="20555" y="9008"/>
                  </a:cubicBezTo>
                  <a:cubicBezTo>
                    <a:pt x="20626" y="9050"/>
                    <a:pt x="20710" y="9070"/>
                    <a:pt x="20796" y="9070"/>
                  </a:cubicBezTo>
                  <a:cubicBezTo>
                    <a:pt x="20978" y="9070"/>
                    <a:pt x="21169" y="8981"/>
                    <a:pt x="21258" y="8832"/>
                  </a:cubicBezTo>
                  <a:cubicBezTo>
                    <a:pt x="21434" y="8569"/>
                    <a:pt x="21346" y="8217"/>
                    <a:pt x="21082" y="8085"/>
                  </a:cubicBezTo>
                  <a:cubicBezTo>
                    <a:pt x="20687" y="7822"/>
                    <a:pt x="11112" y="2112"/>
                    <a:pt x="7599" y="531"/>
                  </a:cubicBezTo>
                  <a:cubicBezTo>
                    <a:pt x="6909" y="172"/>
                    <a:pt x="6162" y="0"/>
                    <a:pt x="5423" y="0"/>
                  </a:cubicBezTo>
                  <a:close/>
                </a:path>
              </a:pathLst>
            </a:custGeom>
            <a:solidFill>
              <a:srgbClr val="5AB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803676" y="4322283"/>
              <a:ext cx="557662" cy="333953"/>
            </a:xfrm>
            <a:custGeom>
              <a:avLst/>
              <a:gdLst/>
              <a:ahLst/>
              <a:cxnLst/>
              <a:rect l="l" t="t" r="r" b="b"/>
              <a:pathLst>
                <a:path w="25651" h="15361" extrusionOk="0">
                  <a:moveTo>
                    <a:pt x="17109" y="0"/>
                  </a:moveTo>
                  <a:cubicBezTo>
                    <a:pt x="17028" y="0"/>
                    <a:pt x="16945" y="20"/>
                    <a:pt x="16866" y="59"/>
                  </a:cubicBezTo>
                  <a:cubicBezTo>
                    <a:pt x="16427" y="235"/>
                    <a:pt x="6325" y="4935"/>
                    <a:pt x="3031" y="6911"/>
                  </a:cubicBezTo>
                  <a:cubicBezTo>
                    <a:pt x="923" y="8053"/>
                    <a:pt x="0" y="10600"/>
                    <a:pt x="835" y="12840"/>
                  </a:cubicBezTo>
                  <a:lnTo>
                    <a:pt x="879" y="12884"/>
                  </a:lnTo>
                  <a:cubicBezTo>
                    <a:pt x="1949" y="14817"/>
                    <a:pt x="3522" y="15361"/>
                    <a:pt x="4809" y="15361"/>
                  </a:cubicBezTo>
                  <a:cubicBezTo>
                    <a:pt x="5423" y="15361"/>
                    <a:pt x="5972" y="15237"/>
                    <a:pt x="6369" y="15080"/>
                  </a:cubicBezTo>
                  <a:lnTo>
                    <a:pt x="24113" y="6516"/>
                  </a:lnTo>
                  <a:lnTo>
                    <a:pt x="24157" y="6472"/>
                  </a:lnTo>
                  <a:cubicBezTo>
                    <a:pt x="25255" y="5506"/>
                    <a:pt x="25651" y="3968"/>
                    <a:pt x="25168" y="2607"/>
                  </a:cubicBezTo>
                  <a:cubicBezTo>
                    <a:pt x="24563" y="631"/>
                    <a:pt x="22737" y="136"/>
                    <a:pt x="21660" y="136"/>
                  </a:cubicBezTo>
                  <a:cubicBezTo>
                    <a:pt x="21563" y="136"/>
                    <a:pt x="21473" y="140"/>
                    <a:pt x="21390" y="147"/>
                  </a:cubicBezTo>
                  <a:lnTo>
                    <a:pt x="21258" y="147"/>
                  </a:lnTo>
                  <a:lnTo>
                    <a:pt x="21171" y="191"/>
                  </a:lnTo>
                  <a:cubicBezTo>
                    <a:pt x="21127" y="235"/>
                    <a:pt x="12211" y="4495"/>
                    <a:pt x="9048" y="6252"/>
                  </a:cubicBezTo>
                  <a:cubicBezTo>
                    <a:pt x="7467" y="7131"/>
                    <a:pt x="6545" y="8009"/>
                    <a:pt x="6369" y="8888"/>
                  </a:cubicBezTo>
                  <a:cubicBezTo>
                    <a:pt x="6325" y="9239"/>
                    <a:pt x="6369" y="9634"/>
                    <a:pt x="6589" y="9942"/>
                  </a:cubicBezTo>
                  <a:cubicBezTo>
                    <a:pt x="6896" y="10644"/>
                    <a:pt x="7467" y="11171"/>
                    <a:pt x="8214" y="11391"/>
                  </a:cubicBezTo>
                  <a:cubicBezTo>
                    <a:pt x="8437" y="11436"/>
                    <a:pt x="8663" y="11458"/>
                    <a:pt x="8888" y="11458"/>
                  </a:cubicBezTo>
                  <a:cubicBezTo>
                    <a:pt x="9549" y="11458"/>
                    <a:pt x="10204" y="11268"/>
                    <a:pt x="10761" y="10908"/>
                  </a:cubicBezTo>
                  <a:lnTo>
                    <a:pt x="19546" y="6472"/>
                  </a:lnTo>
                  <a:cubicBezTo>
                    <a:pt x="19809" y="6340"/>
                    <a:pt x="19941" y="5989"/>
                    <a:pt x="19809" y="5725"/>
                  </a:cubicBezTo>
                  <a:cubicBezTo>
                    <a:pt x="19689" y="5544"/>
                    <a:pt x="19506" y="5426"/>
                    <a:pt x="19318" y="5426"/>
                  </a:cubicBezTo>
                  <a:cubicBezTo>
                    <a:pt x="19232" y="5426"/>
                    <a:pt x="19145" y="5450"/>
                    <a:pt x="19062" y="5506"/>
                  </a:cubicBezTo>
                  <a:lnTo>
                    <a:pt x="10234" y="9942"/>
                  </a:lnTo>
                  <a:lnTo>
                    <a:pt x="10190" y="9986"/>
                  </a:lnTo>
                  <a:cubicBezTo>
                    <a:pt x="9771" y="10230"/>
                    <a:pt x="9324" y="10364"/>
                    <a:pt x="8871" y="10364"/>
                  </a:cubicBezTo>
                  <a:cubicBezTo>
                    <a:pt x="8754" y="10364"/>
                    <a:pt x="8638" y="10355"/>
                    <a:pt x="8521" y="10337"/>
                  </a:cubicBezTo>
                  <a:cubicBezTo>
                    <a:pt x="8082" y="10161"/>
                    <a:pt x="7731" y="9854"/>
                    <a:pt x="7555" y="9415"/>
                  </a:cubicBezTo>
                  <a:lnTo>
                    <a:pt x="7555" y="9371"/>
                  </a:lnTo>
                  <a:lnTo>
                    <a:pt x="7511" y="9327"/>
                  </a:lnTo>
                  <a:cubicBezTo>
                    <a:pt x="7467" y="9239"/>
                    <a:pt x="7467" y="9151"/>
                    <a:pt x="7511" y="9063"/>
                  </a:cubicBezTo>
                  <a:cubicBezTo>
                    <a:pt x="7555" y="8800"/>
                    <a:pt x="7906" y="8141"/>
                    <a:pt x="9575" y="7219"/>
                  </a:cubicBezTo>
                  <a:cubicBezTo>
                    <a:pt x="12562" y="5593"/>
                    <a:pt x="20600" y="1684"/>
                    <a:pt x="21566" y="1245"/>
                  </a:cubicBezTo>
                  <a:cubicBezTo>
                    <a:pt x="21630" y="1240"/>
                    <a:pt x="21695" y="1238"/>
                    <a:pt x="21759" y="1238"/>
                  </a:cubicBezTo>
                  <a:cubicBezTo>
                    <a:pt x="22829" y="1238"/>
                    <a:pt x="23826" y="1920"/>
                    <a:pt x="24157" y="2914"/>
                  </a:cubicBezTo>
                  <a:lnTo>
                    <a:pt x="24157" y="2958"/>
                  </a:lnTo>
                  <a:cubicBezTo>
                    <a:pt x="24465" y="3880"/>
                    <a:pt x="24201" y="4891"/>
                    <a:pt x="23499" y="5593"/>
                  </a:cubicBezTo>
                  <a:lnTo>
                    <a:pt x="5930" y="14070"/>
                  </a:lnTo>
                  <a:cubicBezTo>
                    <a:pt x="5839" y="14107"/>
                    <a:pt x="5382" y="14277"/>
                    <a:pt x="4772" y="14277"/>
                  </a:cubicBezTo>
                  <a:cubicBezTo>
                    <a:pt x="3903" y="14277"/>
                    <a:pt x="2722" y="13931"/>
                    <a:pt x="1845" y="12357"/>
                  </a:cubicBezTo>
                  <a:cubicBezTo>
                    <a:pt x="1230" y="10644"/>
                    <a:pt x="1977" y="8712"/>
                    <a:pt x="3602" y="7877"/>
                  </a:cubicBezTo>
                  <a:cubicBezTo>
                    <a:pt x="6852" y="5901"/>
                    <a:pt x="17218" y="1069"/>
                    <a:pt x="17306" y="1026"/>
                  </a:cubicBezTo>
                  <a:cubicBezTo>
                    <a:pt x="17569" y="894"/>
                    <a:pt x="17701" y="586"/>
                    <a:pt x="17569" y="323"/>
                  </a:cubicBezTo>
                  <a:cubicBezTo>
                    <a:pt x="17477" y="108"/>
                    <a:pt x="17299" y="0"/>
                    <a:pt x="17109" y="0"/>
                  </a:cubicBezTo>
                  <a:close/>
                </a:path>
              </a:pathLst>
            </a:custGeom>
            <a:solidFill>
              <a:srgbClr val="F8B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2"/>
          <p:cNvGrpSpPr/>
          <p:nvPr/>
        </p:nvGrpSpPr>
        <p:grpSpPr>
          <a:xfrm>
            <a:off x="6206769" y="2924553"/>
            <a:ext cx="3040899" cy="2734844"/>
            <a:chOff x="2074393" y="307363"/>
            <a:chExt cx="4956473" cy="4442814"/>
          </a:xfrm>
        </p:grpSpPr>
        <p:sp>
          <p:nvSpPr>
            <p:cNvPr id="1248" name="Google Shape;1248;p32"/>
            <p:cNvSpPr/>
            <p:nvPr/>
          </p:nvSpPr>
          <p:spPr>
            <a:xfrm>
              <a:off x="5544196" y="468198"/>
              <a:ext cx="266884" cy="329040"/>
            </a:xfrm>
            <a:custGeom>
              <a:avLst/>
              <a:gdLst/>
              <a:ahLst/>
              <a:cxnLst/>
              <a:rect l="l" t="t" r="r" b="b"/>
              <a:pathLst>
                <a:path w="12276" h="15135" extrusionOk="0">
                  <a:moveTo>
                    <a:pt x="4886" y="0"/>
                  </a:moveTo>
                  <a:cubicBezTo>
                    <a:pt x="1" y="0"/>
                    <a:pt x="1574" y="13356"/>
                    <a:pt x="1822" y="15135"/>
                  </a:cubicBezTo>
                  <a:cubicBezTo>
                    <a:pt x="1822" y="15091"/>
                    <a:pt x="1822" y="15091"/>
                    <a:pt x="1822" y="15091"/>
                  </a:cubicBezTo>
                  <a:cubicBezTo>
                    <a:pt x="1603" y="7580"/>
                    <a:pt x="12276" y="2090"/>
                    <a:pt x="5863" y="158"/>
                  </a:cubicBezTo>
                  <a:cubicBezTo>
                    <a:pt x="5512" y="51"/>
                    <a:pt x="5187" y="0"/>
                    <a:pt x="4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3975804" y="340234"/>
              <a:ext cx="267732" cy="329062"/>
            </a:xfrm>
            <a:custGeom>
              <a:avLst/>
              <a:gdLst/>
              <a:ahLst/>
              <a:cxnLst/>
              <a:rect l="l" t="t" r="r" b="b"/>
              <a:pathLst>
                <a:path w="12315" h="15136" extrusionOk="0">
                  <a:moveTo>
                    <a:pt x="7397" y="1"/>
                  </a:moveTo>
                  <a:cubicBezTo>
                    <a:pt x="7094" y="1"/>
                    <a:pt x="6767" y="51"/>
                    <a:pt x="6413" y="158"/>
                  </a:cubicBezTo>
                  <a:cubicBezTo>
                    <a:pt x="0" y="2091"/>
                    <a:pt x="10673" y="7581"/>
                    <a:pt x="10454" y="15091"/>
                  </a:cubicBezTo>
                  <a:cubicBezTo>
                    <a:pt x="10454" y="15091"/>
                    <a:pt x="10454" y="15091"/>
                    <a:pt x="10454" y="15135"/>
                  </a:cubicBezTo>
                  <a:cubicBezTo>
                    <a:pt x="10702" y="13356"/>
                    <a:pt x="12314" y="1"/>
                    <a:pt x="7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300452" y="375084"/>
              <a:ext cx="308452" cy="291342"/>
            </a:xfrm>
            <a:custGeom>
              <a:avLst/>
              <a:gdLst/>
              <a:ahLst/>
              <a:cxnLst/>
              <a:rect l="l" t="t" r="r" b="b"/>
              <a:pathLst>
                <a:path w="14188" h="13401" extrusionOk="0">
                  <a:moveTo>
                    <a:pt x="7034" y="0"/>
                  </a:moveTo>
                  <a:cubicBezTo>
                    <a:pt x="3800" y="0"/>
                    <a:pt x="5107" y="9356"/>
                    <a:pt x="1" y="13357"/>
                  </a:cubicBezTo>
                  <a:cubicBezTo>
                    <a:pt x="1" y="13357"/>
                    <a:pt x="1" y="13401"/>
                    <a:pt x="1" y="13401"/>
                  </a:cubicBezTo>
                  <a:cubicBezTo>
                    <a:pt x="1582" y="12390"/>
                    <a:pt x="14187" y="4133"/>
                    <a:pt x="8873" y="707"/>
                  </a:cubicBezTo>
                  <a:cubicBezTo>
                    <a:pt x="8128" y="218"/>
                    <a:pt x="7528" y="0"/>
                    <a:pt x="7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5597177" y="658447"/>
              <a:ext cx="233013" cy="155987"/>
            </a:xfrm>
            <a:custGeom>
              <a:avLst/>
              <a:gdLst/>
              <a:ahLst/>
              <a:cxnLst/>
              <a:rect l="l" t="t" r="r" b="b"/>
              <a:pathLst>
                <a:path w="10718" h="7175" extrusionOk="0">
                  <a:moveTo>
                    <a:pt x="6718" y="0"/>
                  </a:moveTo>
                  <a:cubicBezTo>
                    <a:pt x="4101" y="0"/>
                    <a:pt x="517" y="6252"/>
                    <a:pt x="0" y="7174"/>
                  </a:cubicBezTo>
                  <a:lnTo>
                    <a:pt x="44" y="7130"/>
                  </a:lnTo>
                  <a:cubicBezTo>
                    <a:pt x="2855" y="3046"/>
                    <a:pt x="10717" y="4319"/>
                    <a:pt x="8082" y="762"/>
                  </a:cubicBezTo>
                  <a:cubicBezTo>
                    <a:pt x="7681" y="227"/>
                    <a:pt x="7217" y="0"/>
                    <a:pt x="6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2" name="Google Shape;1252;p32"/>
            <p:cNvGrpSpPr/>
            <p:nvPr/>
          </p:nvGrpSpPr>
          <p:grpSpPr>
            <a:xfrm>
              <a:off x="6643714" y="3204459"/>
              <a:ext cx="387152" cy="323496"/>
              <a:chOff x="6643714" y="3204459"/>
              <a:chExt cx="387152" cy="323496"/>
            </a:xfrm>
          </p:grpSpPr>
          <p:sp>
            <p:nvSpPr>
              <p:cNvPr id="1253" name="Google Shape;1253;p32"/>
              <p:cNvSpPr/>
              <p:nvPr/>
            </p:nvSpPr>
            <p:spPr>
              <a:xfrm>
                <a:off x="6825767" y="3204459"/>
                <a:ext cx="205098" cy="323496"/>
              </a:xfrm>
              <a:custGeom>
                <a:avLst/>
                <a:gdLst/>
                <a:ahLst/>
                <a:cxnLst/>
                <a:rect l="l" t="t" r="r" b="b"/>
                <a:pathLst>
                  <a:path w="9434" h="14880" extrusionOk="0">
                    <a:moveTo>
                      <a:pt x="323" y="0"/>
                    </a:moveTo>
                    <a:cubicBezTo>
                      <a:pt x="323" y="0"/>
                      <a:pt x="323" y="41"/>
                      <a:pt x="362" y="44"/>
                    </a:cubicBezTo>
                    <a:lnTo>
                      <a:pt x="362" y="44"/>
                    </a:lnTo>
                    <a:cubicBezTo>
                      <a:pt x="349" y="29"/>
                      <a:pt x="336" y="15"/>
                      <a:pt x="323" y="0"/>
                    </a:cubicBezTo>
                    <a:close/>
                    <a:moveTo>
                      <a:pt x="362" y="44"/>
                    </a:moveTo>
                    <a:cubicBezTo>
                      <a:pt x="370" y="53"/>
                      <a:pt x="378" y="61"/>
                      <a:pt x="386" y="70"/>
                    </a:cubicBezTo>
                    <a:lnTo>
                      <a:pt x="386" y="70"/>
                    </a:lnTo>
                    <a:cubicBezTo>
                      <a:pt x="379" y="61"/>
                      <a:pt x="373" y="53"/>
                      <a:pt x="367" y="44"/>
                    </a:cubicBezTo>
                    <a:cubicBezTo>
                      <a:pt x="365" y="44"/>
                      <a:pt x="364" y="44"/>
                      <a:pt x="362" y="44"/>
                    </a:cubicBezTo>
                    <a:close/>
                    <a:moveTo>
                      <a:pt x="386" y="70"/>
                    </a:moveTo>
                    <a:cubicBezTo>
                      <a:pt x="4411" y="5617"/>
                      <a:pt x="0" y="14879"/>
                      <a:pt x="4115" y="14879"/>
                    </a:cubicBezTo>
                    <a:cubicBezTo>
                      <a:pt x="4499" y="14879"/>
                      <a:pt x="4958" y="14799"/>
                      <a:pt x="5506" y="14626"/>
                    </a:cubicBezTo>
                    <a:cubicBezTo>
                      <a:pt x="9434" y="13360"/>
                      <a:pt x="3733" y="3810"/>
                      <a:pt x="38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2"/>
              <p:cNvSpPr/>
              <p:nvPr/>
            </p:nvSpPr>
            <p:spPr>
              <a:xfrm>
                <a:off x="6643714" y="3307574"/>
                <a:ext cx="174531" cy="216708"/>
              </a:xfrm>
              <a:custGeom>
                <a:avLst/>
                <a:gdLst/>
                <a:ahLst/>
                <a:cxnLst/>
                <a:rect l="l" t="t" r="r" b="b"/>
                <a:pathLst>
                  <a:path w="8028" h="9968" extrusionOk="0">
                    <a:moveTo>
                      <a:pt x="7204" y="1"/>
                    </a:moveTo>
                    <a:lnTo>
                      <a:pt x="7204" y="45"/>
                    </a:lnTo>
                    <a:cubicBezTo>
                      <a:pt x="7204" y="7951"/>
                      <a:pt x="0" y="8390"/>
                      <a:pt x="4173" y="9839"/>
                    </a:cubicBezTo>
                    <a:cubicBezTo>
                      <a:pt x="4426" y="9926"/>
                      <a:pt x="4659" y="9967"/>
                      <a:pt x="4874" y="9967"/>
                    </a:cubicBezTo>
                    <a:cubicBezTo>
                      <a:pt x="8028" y="9967"/>
                      <a:pt x="7327" y="1193"/>
                      <a:pt x="72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2"/>
            <p:cNvSpPr/>
            <p:nvPr/>
          </p:nvSpPr>
          <p:spPr>
            <a:xfrm>
              <a:off x="2081328" y="3045950"/>
              <a:ext cx="322779" cy="278059"/>
            </a:xfrm>
            <a:custGeom>
              <a:avLst/>
              <a:gdLst/>
              <a:ahLst/>
              <a:cxnLst/>
              <a:rect l="l" t="t" r="r" b="b"/>
              <a:pathLst>
                <a:path w="14847" h="12790" extrusionOk="0">
                  <a:moveTo>
                    <a:pt x="14846" y="0"/>
                  </a:moveTo>
                  <a:lnTo>
                    <a:pt x="14803" y="44"/>
                  </a:lnTo>
                  <a:cubicBezTo>
                    <a:pt x="11992" y="6984"/>
                    <a:pt x="1" y="7643"/>
                    <a:pt x="5052" y="12035"/>
                  </a:cubicBezTo>
                  <a:cubicBezTo>
                    <a:pt x="5653" y="12558"/>
                    <a:pt x="6249" y="12789"/>
                    <a:pt x="6833" y="12789"/>
                  </a:cubicBezTo>
                  <a:cubicBezTo>
                    <a:pt x="10902" y="12789"/>
                    <a:pt x="14386" y="1575"/>
                    <a:pt x="14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2074393" y="3095605"/>
              <a:ext cx="224686" cy="87027"/>
            </a:xfrm>
            <a:custGeom>
              <a:avLst/>
              <a:gdLst/>
              <a:ahLst/>
              <a:cxnLst/>
              <a:rect l="l" t="t" r="r" b="b"/>
              <a:pathLst>
                <a:path w="10335" h="4003" extrusionOk="0">
                  <a:moveTo>
                    <a:pt x="10290" y="0"/>
                  </a:moveTo>
                  <a:cubicBezTo>
                    <a:pt x="9155" y="691"/>
                    <a:pt x="7851" y="888"/>
                    <a:pt x="6567" y="888"/>
                  </a:cubicBezTo>
                  <a:cubicBezTo>
                    <a:pt x="4847" y="888"/>
                    <a:pt x="3163" y="533"/>
                    <a:pt x="1970" y="533"/>
                  </a:cubicBezTo>
                  <a:cubicBezTo>
                    <a:pt x="713" y="533"/>
                    <a:pt x="0" y="928"/>
                    <a:pt x="364" y="2548"/>
                  </a:cubicBezTo>
                  <a:cubicBezTo>
                    <a:pt x="599" y="3602"/>
                    <a:pt x="1299" y="4003"/>
                    <a:pt x="2226" y="4003"/>
                  </a:cubicBezTo>
                  <a:cubicBezTo>
                    <a:pt x="4932" y="4003"/>
                    <a:pt x="9582" y="589"/>
                    <a:pt x="10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033372" y="4425723"/>
              <a:ext cx="249927" cy="324453"/>
            </a:xfrm>
            <a:custGeom>
              <a:avLst/>
              <a:gdLst/>
              <a:ahLst/>
              <a:cxnLst/>
              <a:rect l="l" t="t" r="r" b="b"/>
              <a:pathLst>
                <a:path w="11496" h="14924" extrusionOk="0">
                  <a:moveTo>
                    <a:pt x="339" y="1"/>
                  </a:moveTo>
                  <a:cubicBezTo>
                    <a:pt x="339" y="45"/>
                    <a:pt x="339" y="45"/>
                    <a:pt x="339" y="89"/>
                  </a:cubicBezTo>
                  <a:cubicBezTo>
                    <a:pt x="4398" y="5594"/>
                    <a:pt x="0" y="14923"/>
                    <a:pt x="4100" y="14923"/>
                  </a:cubicBezTo>
                  <a:cubicBezTo>
                    <a:pt x="4481" y="14923"/>
                    <a:pt x="4936" y="14843"/>
                    <a:pt x="5478" y="14671"/>
                  </a:cubicBezTo>
                  <a:cubicBezTo>
                    <a:pt x="11495" y="12738"/>
                    <a:pt x="1569" y="1406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3850710" y="4504989"/>
              <a:ext cx="175379" cy="216686"/>
            </a:xfrm>
            <a:custGeom>
              <a:avLst/>
              <a:gdLst/>
              <a:ahLst/>
              <a:cxnLst/>
              <a:rect l="l" t="t" r="r" b="b"/>
              <a:pathLst>
                <a:path w="8067" h="9967" extrusionOk="0">
                  <a:moveTo>
                    <a:pt x="7204" y="0"/>
                  </a:moveTo>
                  <a:lnTo>
                    <a:pt x="7204" y="44"/>
                  </a:lnTo>
                  <a:cubicBezTo>
                    <a:pt x="7160" y="7950"/>
                    <a:pt x="1" y="8389"/>
                    <a:pt x="4173" y="9839"/>
                  </a:cubicBezTo>
                  <a:cubicBezTo>
                    <a:pt x="4429" y="9926"/>
                    <a:pt x="4664" y="9967"/>
                    <a:pt x="4882" y="9967"/>
                  </a:cubicBezTo>
                  <a:cubicBezTo>
                    <a:pt x="8066" y="9967"/>
                    <a:pt x="7327" y="1193"/>
                    <a:pt x="7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204969" y="307363"/>
              <a:ext cx="186402" cy="223469"/>
            </a:xfrm>
            <a:custGeom>
              <a:avLst/>
              <a:gdLst/>
              <a:ahLst/>
              <a:cxnLst/>
              <a:rect l="l" t="t" r="r" b="b"/>
              <a:pathLst>
                <a:path w="8574" h="10279" extrusionOk="0">
                  <a:moveTo>
                    <a:pt x="4495" y="0"/>
                  </a:moveTo>
                  <a:cubicBezTo>
                    <a:pt x="4476" y="0"/>
                    <a:pt x="4456" y="1"/>
                    <a:pt x="4437" y="1"/>
                  </a:cubicBezTo>
                  <a:cubicBezTo>
                    <a:pt x="1" y="89"/>
                    <a:pt x="5798" y="5491"/>
                    <a:pt x="4305" y="10235"/>
                  </a:cubicBezTo>
                  <a:cubicBezTo>
                    <a:pt x="4305" y="10235"/>
                    <a:pt x="4305" y="10279"/>
                    <a:pt x="4305" y="10279"/>
                  </a:cubicBezTo>
                  <a:cubicBezTo>
                    <a:pt x="4786" y="9142"/>
                    <a:pt x="8573" y="0"/>
                    <a:pt x="4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2469980" y="1695766"/>
              <a:ext cx="56351" cy="56351"/>
            </a:xfrm>
            <a:custGeom>
              <a:avLst/>
              <a:gdLst/>
              <a:ahLst/>
              <a:cxnLst/>
              <a:rect l="l" t="t" r="r" b="b"/>
              <a:pathLst>
                <a:path w="2592" h="2592" extrusionOk="0">
                  <a:moveTo>
                    <a:pt x="1274" y="0"/>
                  </a:moveTo>
                  <a:cubicBezTo>
                    <a:pt x="571" y="0"/>
                    <a:pt x="0" y="615"/>
                    <a:pt x="0" y="1318"/>
                  </a:cubicBezTo>
                  <a:cubicBezTo>
                    <a:pt x="0" y="2020"/>
                    <a:pt x="571" y="2591"/>
                    <a:pt x="1274" y="2591"/>
                  </a:cubicBezTo>
                  <a:cubicBezTo>
                    <a:pt x="2020" y="2591"/>
                    <a:pt x="2591" y="2020"/>
                    <a:pt x="2591" y="1318"/>
                  </a:cubicBezTo>
                  <a:cubicBezTo>
                    <a:pt x="2591" y="615"/>
                    <a:pt x="2020" y="0"/>
                    <a:pt x="1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2432739" y="1563976"/>
              <a:ext cx="65895" cy="56373"/>
            </a:xfrm>
            <a:custGeom>
              <a:avLst/>
              <a:gdLst/>
              <a:ahLst/>
              <a:cxnLst/>
              <a:rect l="l" t="t" r="r" b="b"/>
              <a:pathLst>
                <a:path w="3031" h="2593" extrusionOk="0">
                  <a:moveTo>
                    <a:pt x="1713" y="1"/>
                  </a:moveTo>
                  <a:cubicBezTo>
                    <a:pt x="571" y="1"/>
                    <a:pt x="0" y="1406"/>
                    <a:pt x="791" y="2197"/>
                  </a:cubicBezTo>
                  <a:cubicBezTo>
                    <a:pt x="1063" y="2470"/>
                    <a:pt x="1397" y="2592"/>
                    <a:pt x="1723" y="2592"/>
                  </a:cubicBezTo>
                  <a:cubicBezTo>
                    <a:pt x="2394" y="2592"/>
                    <a:pt x="3031" y="2073"/>
                    <a:pt x="3031" y="1275"/>
                  </a:cubicBezTo>
                  <a:cubicBezTo>
                    <a:pt x="3031" y="572"/>
                    <a:pt x="2416" y="1"/>
                    <a:pt x="1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2352517" y="1656612"/>
              <a:ext cx="65917" cy="55721"/>
            </a:xfrm>
            <a:custGeom>
              <a:avLst/>
              <a:gdLst/>
              <a:ahLst/>
              <a:cxnLst/>
              <a:rect l="l" t="t" r="r" b="b"/>
              <a:pathLst>
                <a:path w="3032" h="2563" extrusionOk="0">
                  <a:moveTo>
                    <a:pt x="1714" y="0"/>
                  </a:moveTo>
                  <a:cubicBezTo>
                    <a:pt x="572" y="0"/>
                    <a:pt x="1" y="1362"/>
                    <a:pt x="791" y="2196"/>
                  </a:cubicBezTo>
                  <a:cubicBezTo>
                    <a:pt x="1058" y="2449"/>
                    <a:pt x="1384" y="2563"/>
                    <a:pt x="1703" y="2563"/>
                  </a:cubicBezTo>
                  <a:cubicBezTo>
                    <a:pt x="2381" y="2563"/>
                    <a:pt x="3031" y="2050"/>
                    <a:pt x="3031" y="1274"/>
                  </a:cubicBezTo>
                  <a:cubicBezTo>
                    <a:pt x="3031" y="571"/>
                    <a:pt x="2416" y="0"/>
                    <a:pt x="1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5473996" y="4307325"/>
              <a:ext cx="55394" cy="56351"/>
            </a:xfrm>
            <a:custGeom>
              <a:avLst/>
              <a:gdLst/>
              <a:ahLst/>
              <a:cxnLst/>
              <a:rect l="l" t="t" r="r" b="b"/>
              <a:pathLst>
                <a:path w="2548" h="2592" extrusionOk="0">
                  <a:moveTo>
                    <a:pt x="1274" y="1"/>
                  </a:moveTo>
                  <a:cubicBezTo>
                    <a:pt x="571" y="1"/>
                    <a:pt x="0" y="572"/>
                    <a:pt x="0" y="1274"/>
                  </a:cubicBezTo>
                  <a:cubicBezTo>
                    <a:pt x="0" y="1977"/>
                    <a:pt x="571" y="2592"/>
                    <a:pt x="1274" y="2592"/>
                  </a:cubicBezTo>
                  <a:cubicBezTo>
                    <a:pt x="1977" y="2592"/>
                    <a:pt x="2548" y="1977"/>
                    <a:pt x="2548" y="1274"/>
                  </a:cubicBezTo>
                  <a:cubicBezTo>
                    <a:pt x="2548" y="572"/>
                    <a:pt x="1977" y="1"/>
                    <a:pt x="1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5583807" y="4387547"/>
              <a:ext cx="65895" cy="56155"/>
            </a:xfrm>
            <a:custGeom>
              <a:avLst/>
              <a:gdLst/>
              <a:ahLst/>
              <a:cxnLst/>
              <a:rect l="l" t="t" r="r" b="b"/>
              <a:pathLst>
                <a:path w="3031" h="2583" extrusionOk="0">
                  <a:moveTo>
                    <a:pt x="1757" y="0"/>
                  </a:moveTo>
                  <a:cubicBezTo>
                    <a:pt x="615" y="0"/>
                    <a:pt x="0" y="1406"/>
                    <a:pt x="835" y="2196"/>
                  </a:cubicBezTo>
                  <a:cubicBezTo>
                    <a:pt x="1102" y="2464"/>
                    <a:pt x="1424" y="2582"/>
                    <a:pt x="1738" y="2582"/>
                  </a:cubicBezTo>
                  <a:cubicBezTo>
                    <a:pt x="2402" y="2582"/>
                    <a:pt x="3031" y="2050"/>
                    <a:pt x="3031" y="1274"/>
                  </a:cubicBezTo>
                  <a:cubicBezTo>
                    <a:pt x="3031" y="571"/>
                    <a:pt x="2460" y="0"/>
                    <a:pt x="1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5493084" y="4451507"/>
              <a:ext cx="56373" cy="56373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1318" y="1"/>
                  </a:moveTo>
                  <a:cubicBezTo>
                    <a:pt x="616" y="1"/>
                    <a:pt x="1" y="572"/>
                    <a:pt x="1" y="1275"/>
                  </a:cubicBezTo>
                  <a:cubicBezTo>
                    <a:pt x="1" y="1977"/>
                    <a:pt x="616" y="2592"/>
                    <a:pt x="1318" y="2592"/>
                  </a:cubicBezTo>
                  <a:cubicBezTo>
                    <a:pt x="2021" y="2592"/>
                    <a:pt x="2592" y="1977"/>
                    <a:pt x="2592" y="1275"/>
                  </a:cubicBezTo>
                  <a:cubicBezTo>
                    <a:pt x="2592" y="572"/>
                    <a:pt x="2021" y="1"/>
                    <a:pt x="1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6240756" y="995836"/>
              <a:ext cx="65917" cy="55742"/>
            </a:xfrm>
            <a:custGeom>
              <a:avLst/>
              <a:gdLst/>
              <a:ahLst/>
              <a:cxnLst/>
              <a:rect l="l" t="t" r="r" b="b"/>
              <a:pathLst>
                <a:path w="3032" h="2564" extrusionOk="0">
                  <a:moveTo>
                    <a:pt x="1757" y="0"/>
                  </a:moveTo>
                  <a:cubicBezTo>
                    <a:pt x="571" y="0"/>
                    <a:pt x="0" y="1362"/>
                    <a:pt x="835" y="2197"/>
                  </a:cubicBezTo>
                  <a:cubicBezTo>
                    <a:pt x="1088" y="2450"/>
                    <a:pt x="1404" y="2563"/>
                    <a:pt x="1717" y="2563"/>
                  </a:cubicBezTo>
                  <a:cubicBezTo>
                    <a:pt x="2381" y="2563"/>
                    <a:pt x="3031" y="2051"/>
                    <a:pt x="3031" y="1274"/>
                  </a:cubicBezTo>
                  <a:cubicBezTo>
                    <a:pt x="3031" y="571"/>
                    <a:pt x="2460" y="0"/>
                    <a:pt x="1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6329827" y="1131387"/>
              <a:ext cx="65612" cy="55481"/>
            </a:xfrm>
            <a:custGeom>
              <a:avLst/>
              <a:gdLst/>
              <a:ahLst/>
              <a:cxnLst/>
              <a:rect l="l" t="t" r="r" b="b"/>
              <a:pathLst>
                <a:path w="3018" h="2552" extrusionOk="0">
                  <a:moveTo>
                    <a:pt x="1772" y="0"/>
                  </a:moveTo>
                  <a:cubicBezTo>
                    <a:pt x="1749" y="0"/>
                    <a:pt x="1725" y="1"/>
                    <a:pt x="1701" y="2"/>
                  </a:cubicBezTo>
                  <a:cubicBezTo>
                    <a:pt x="1684" y="2"/>
                    <a:pt x="1666" y="1"/>
                    <a:pt x="1649" y="1"/>
                  </a:cubicBezTo>
                  <a:cubicBezTo>
                    <a:pt x="542" y="1"/>
                    <a:pt x="0" y="1376"/>
                    <a:pt x="779" y="2155"/>
                  </a:cubicBezTo>
                  <a:cubicBezTo>
                    <a:pt x="1039" y="2429"/>
                    <a:pt x="1366" y="2551"/>
                    <a:pt x="1687" y="2551"/>
                  </a:cubicBezTo>
                  <a:cubicBezTo>
                    <a:pt x="2342" y="2551"/>
                    <a:pt x="2975" y="2042"/>
                    <a:pt x="2975" y="1276"/>
                  </a:cubicBezTo>
                  <a:cubicBezTo>
                    <a:pt x="3017" y="597"/>
                    <a:pt x="2445" y="0"/>
                    <a:pt x="1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6386851" y="1011119"/>
              <a:ext cx="56351" cy="56351"/>
            </a:xfrm>
            <a:custGeom>
              <a:avLst/>
              <a:gdLst/>
              <a:ahLst/>
              <a:cxnLst/>
              <a:rect l="l" t="t" r="r" b="b"/>
              <a:pathLst>
                <a:path w="2592" h="2592" extrusionOk="0">
                  <a:moveTo>
                    <a:pt x="1274" y="0"/>
                  </a:moveTo>
                  <a:cubicBezTo>
                    <a:pt x="571" y="0"/>
                    <a:pt x="0" y="571"/>
                    <a:pt x="0" y="1274"/>
                  </a:cubicBezTo>
                  <a:cubicBezTo>
                    <a:pt x="0" y="2021"/>
                    <a:pt x="571" y="2592"/>
                    <a:pt x="1274" y="2592"/>
                  </a:cubicBezTo>
                  <a:cubicBezTo>
                    <a:pt x="1977" y="2592"/>
                    <a:pt x="2592" y="2021"/>
                    <a:pt x="2592" y="1274"/>
                  </a:cubicBezTo>
                  <a:cubicBezTo>
                    <a:pt x="2592" y="571"/>
                    <a:pt x="1977" y="0"/>
                    <a:pt x="1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2496699" y="3618874"/>
              <a:ext cx="65917" cy="55721"/>
            </a:xfrm>
            <a:custGeom>
              <a:avLst/>
              <a:gdLst/>
              <a:ahLst/>
              <a:cxnLst/>
              <a:rect l="l" t="t" r="r" b="b"/>
              <a:pathLst>
                <a:path w="3032" h="2563" extrusionOk="0">
                  <a:moveTo>
                    <a:pt x="1714" y="0"/>
                  </a:moveTo>
                  <a:cubicBezTo>
                    <a:pt x="572" y="0"/>
                    <a:pt x="1" y="1362"/>
                    <a:pt x="791" y="2196"/>
                  </a:cubicBezTo>
                  <a:cubicBezTo>
                    <a:pt x="1059" y="2449"/>
                    <a:pt x="1384" y="2563"/>
                    <a:pt x="1703" y="2563"/>
                  </a:cubicBezTo>
                  <a:cubicBezTo>
                    <a:pt x="2382" y="2563"/>
                    <a:pt x="3031" y="2050"/>
                    <a:pt x="3031" y="1274"/>
                  </a:cubicBezTo>
                  <a:cubicBezTo>
                    <a:pt x="2987" y="571"/>
                    <a:pt x="2417" y="0"/>
                    <a:pt x="1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2540636" y="3470822"/>
              <a:ext cx="65895" cy="55764"/>
            </a:xfrm>
            <a:custGeom>
              <a:avLst/>
              <a:gdLst/>
              <a:ahLst/>
              <a:cxnLst/>
              <a:rect l="l" t="t" r="r" b="b"/>
              <a:pathLst>
                <a:path w="3031" h="2565" extrusionOk="0">
                  <a:moveTo>
                    <a:pt x="1784" y="0"/>
                  </a:moveTo>
                  <a:cubicBezTo>
                    <a:pt x="1761" y="0"/>
                    <a:pt x="1737" y="1"/>
                    <a:pt x="1713" y="2"/>
                  </a:cubicBezTo>
                  <a:cubicBezTo>
                    <a:pt x="571" y="2"/>
                    <a:pt x="0" y="1364"/>
                    <a:pt x="835" y="2198"/>
                  </a:cubicBezTo>
                  <a:cubicBezTo>
                    <a:pt x="1088" y="2451"/>
                    <a:pt x="1404" y="2565"/>
                    <a:pt x="1717" y="2565"/>
                  </a:cubicBezTo>
                  <a:cubicBezTo>
                    <a:pt x="2381" y="2565"/>
                    <a:pt x="3031" y="2052"/>
                    <a:pt x="3031" y="1276"/>
                  </a:cubicBezTo>
                  <a:cubicBezTo>
                    <a:pt x="3031" y="597"/>
                    <a:pt x="2457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32"/>
          <p:cNvSpPr/>
          <p:nvPr/>
        </p:nvSpPr>
        <p:spPr>
          <a:xfrm>
            <a:off x="8630824" y="4454669"/>
            <a:ext cx="691255" cy="517403"/>
          </a:xfrm>
          <a:custGeom>
            <a:avLst/>
            <a:gdLst/>
            <a:ahLst/>
            <a:cxnLst/>
            <a:rect l="l" t="t" r="r" b="b"/>
            <a:pathLst>
              <a:path w="51829" h="38665" extrusionOk="0">
                <a:moveTo>
                  <a:pt x="29021" y="1"/>
                </a:moveTo>
                <a:cubicBezTo>
                  <a:pt x="24857" y="1"/>
                  <a:pt x="20636" y="1023"/>
                  <a:pt x="16735" y="3176"/>
                </a:cubicBezTo>
                <a:cubicBezTo>
                  <a:pt x="4481" y="9940"/>
                  <a:pt x="1" y="25357"/>
                  <a:pt x="6677" y="37655"/>
                </a:cubicBezTo>
                <a:cubicBezTo>
                  <a:pt x="6853" y="38006"/>
                  <a:pt x="7072" y="38314"/>
                  <a:pt x="7248" y="38665"/>
                </a:cubicBezTo>
                <a:cubicBezTo>
                  <a:pt x="1231" y="26455"/>
                  <a:pt x="5843" y="11653"/>
                  <a:pt x="17789" y="5065"/>
                </a:cubicBezTo>
                <a:cubicBezTo>
                  <a:pt x="21684" y="2909"/>
                  <a:pt x="25908" y="1882"/>
                  <a:pt x="30080" y="1882"/>
                </a:cubicBezTo>
                <a:cubicBezTo>
                  <a:pt x="38657" y="1882"/>
                  <a:pt x="47012" y="6224"/>
                  <a:pt x="51828" y="14025"/>
                </a:cubicBezTo>
                <a:cubicBezTo>
                  <a:pt x="51653" y="13674"/>
                  <a:pt x="51477" y="13366"/>
                  <a:pt x="51301" y="13015"/>
                </a:cubicBezTo>
                <a:cubicBezTo>
                  <a:pt x="46601" y="4691"/>
                  <a:pt x="37940" y="1"/>
                  <a:pt x="29021" y="1"/>
                </a:cubicBezTo>
                <a:close/>
              </a:path>
            </a:pathLst>
          </a:custGeom>
          <a:solidFill>
            <a:srgbClr val="094A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508;p32"/>
          <p:cNvGrpSpPr/>
          <p:nvPr/>
        </p:nvGrpSpPr>
        <p:grpSpPr>
          <a:xfrm rot="4183708">
            <a:off x="8941304" y="4501579"/>
            <a:ext cx="416542" cy="426175"/>
            <a:chOff x="5017725" y="4792775"/>
            <a:chExt cx="159200" cy="163425"/>
          </a:xfrm>
        </p:grpSpPr>
        <p:sp>
          <p:nvSpPr>
            <p:cNvPr id="318" name="Google Shape;509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510;p32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511;p32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12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13;p32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14;p32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515;p32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516;p32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517;p32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518;p32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519;p32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520;p32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21;p32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522;p32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523;p32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24;p32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25;p32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26;p32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27;p32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28;p32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29;p32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30;p32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31;p32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532;p32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533;p32"/>
          <p:cNvGrpSpPr/>
          <p:nvPr/>
        </p:nvGrpSpPr>
        <p:grpSpPr>
          <a:xfrm>
            <a:off x="6343983" y="4734608"/>
            <a:ext cx="523224" cy="538900"/>
            <a:chOff x="5017725" y="4792775"/>
            <a:chExt cx="159200" cy="163425"/>
          </a:xfrm>
        </p:grpSpPr>
        <p:sp>
          <p:nvSpPr>
            <p:cNvPr id="343" name="Google Shape;534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535;p32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36;p32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37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38;p32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39;p32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40;p32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41;p32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42;p32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43;p32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544;p32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545;p32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546;p32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547;p32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548;p32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549;p32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550;p32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551;p32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552;p32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553;p32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554;p32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555;p32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556;p32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557;p32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Text Box 4"/>
          <p:cNvSpPr txBox="1">
            <a:spLocks noChangeArrowheads="1"/>
          </p:cNvSpPr>
          <p:nvPr/>
        </p:nvSpPr>
        <p:spPr bwMode="auto">
          <a:xfrm>
            <a:off x="1125556" y="157885"/>
            <a:ext cx="68540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tx2"/>
                </a:solidFill>
                <a:latin typeface="#9Slide03 Ample" panose="02000000000000000000" pitchFamily="2" charset="0"/>
              </a:rPr>
              <a:t>KẾ HOẠCH BÀI DẠY</a:t>
            </a:r>
          </a:p>
        </p:txBody>
      </p:sp>
      <p:sp>
        <p:nvSpPr>
          <p:cNvPr id="186" name="Text Box 14"/>
          <p:cNvSpPr txBox="1">
            <a:spLocks noChangeArrowheads="1"/>
          </p:cNvSpPr>
          <p:nvPr/>
        </p:nvSpPr>
        <p:spPr bwMode="auto">
          <a:xfrm>
            <a:off x="3504394" y="548990"/>
            <a:ext cx="209640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rgbClr val="10296F"/>
                </a:solidFill>
              </a:rPr>
              <a:t>TIN HỌC 11</a:t>
            </a:r>
          </a:p>
        </p:txBody>
      </p:sp>
      <p:sp>
        <p:nvSpPr>
          <p:cNvPr id="187" name="Rectangle 2"/>
          <p:cNvSpPr txBox="1">
            <a:spLocks noChangeArrowheads="1"/>
          </p:cNvSpPr>
          <p:nvPr/>
        </p:nvSpPr>
        <p:spPr>
          <a:xfrm>
            <a:off x="0" y="5172999"/>
            <a:ext cx="446411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nger Paint"/>
              <a:buNone/>
              <a:defRPr sz="4000" b="1" i="0" u="none" strike="noStrike" cap="none">
                <a:solidFill>
                  <a:schemeClr val="lt2"/>
                </a:solidFill>
                <a:latin typeface="Finger Paint"/>
                <a:ea typeface="Finger Paint"/>
                <a:cs typeface="Finger Paint"/>
                <a:sym typeface="Finger Pain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nger Paint"/>
              <a:buNone/>
              <a:defRPr sz="6000" b="1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nger Paint"/>
              <a:buNone/>
              <a:defRPr sz="6000" b="1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nger Paint"/>
              <a:buNone/>
              <a:defRPr sz="6000" b="1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nger Paint"/>
              <a:buNone/>
              <a:defRPr sz="6000" b="1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nger Paint"/>
              <a:buNone/>
              <a:defRPr sz="6000" b="1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nger Paint"/>
              <a:buNone/>
              <a:defRPr sz="6000" b="1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nger Paint"/>
              <a:buNone/>
              <a:defRPr sz="6000" b="1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nger Paint"/>
              <a:buNone/>
              <a:defRPr sz="6000" b="1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9pPr>
          </a:lstStyle>
          <a:p>
            <a:pPr>
              <a:defRPr/>
            </a:pPr>
            <a:r>
              <a:rPr lang="vi-VN" sz="1800">
                <a:latin typeface="Times New Roman"/>
                <a:ea typeface="Arial"/>
                <a:cs typeface="Times New Roman"/>
              </a:rPr>
              <a:t>Giáo viên: Lê Nguyễn Thúy Hằng</a:t>
            </a:r>
            <a:br>
              <a:rPr lang="vi-VN" sz="1800">
                <a:latin typeface="Times New Roman"/>
                <a:ea typeface="Arial"/>
                <a:cs typeface="Times New Roman"/>
              </a:rPr>
            </a:br>
            <a:r>
              <a:rPr lang="vi-VN" sz="1800">
                <a:latin typeface="Times New Roman"/>
                <a:ea typeface="Arial"/>
                <a:cs typeface="Times New Roman"/>
              </a:rPr>
              <a:t>Đơn vị: Trường THPT Thị Xã Quảng Trị</a:t>
            </a:r>
            <a:endParaRPr lang="vi-VN" sz="180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A9F8BA7-4D8C-4E88-50BF-BF2FF0B3B8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21267" y="515207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+mj-lt"/>
                <a:ea typeface="PMingLiU"/>
              </a:rPr>
              <a:t>* Tạo biểu mẫu bằng Form Wizard:</a:t>
            </a:r>
            <a:endParaRPr lang="en-US" sz="2000" b="1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267" y="1095150"/>
            <a:ext cx="53151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biểu mẫu một bản ghi: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Create/Form Wizard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bảng tại mục Tables/Queries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trường dữ liệu Available Fields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Chọn kiểu trình bày biểu mẫu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Nhấn Finish để hoàn tất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403" y="1853228"/>
            <a:ext cx="3202756" cy="2444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402" y="335374"/>
            <a:ext cx="3202757" cy="13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67232" y="377734"/>
            <a:ext cx="8268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2. Biểu mẫu phân cấp và biểu mẫu đồng bộ hóa</a:t>
            </a:r>
            <a:endParaRPr lang="en-US" sz="1600" dirty="0"/>
          </a:p>
        </p:txBody>
      </p:sp>
      <p:sp>
        <p:nvSpPr>
          <p:cNvPr id="24" name="Cloud Callout 23"/>
          <p:cNvSpPr/>
          <p:nvPr/>
        </p:nvSpPr>
        <p:spPr>
          <a:xfrm>
            <a:off x="4287520" y="716288"/>
            <a:ext cx="3982720" cy="3337552"/>
          </a:xfrm>
          <a:prstGeom prst="cloudCallout">
            <a:avLst>
              <a:gd name="adj1" fmla="val -62415"/>
              <a:gd name="adj2" fmla="val 67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Điều kiện để tạo biểu mẫu phân cấp?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4439920" y="868688"/>
            <a:ext cx="3982720" cy="3337552"/>
          </a:xfrm>
          <a:prstGeom prst="cloudCallout">
            <a:avLst>
              <a:gd name="adj1" fmla="val -65986"/>
              <a:gd name="adj2" fmla="val 62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Biểu mẫu phân cấp có dạng gì?</a:t>
            </a:r>
          </a:p>
        </p:txBody>
      </p:sp>
    </p:spTree>
    <p:extLst>
      <p:ext uri="{BB962C8B-B14F-4D97-AF65-F5344CB8AC3E}">
        <p14:creationId xmlns:p14="http://schemas.microsoft.com/office/powerpoint/2010/main" val="10756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4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33666" y="528102"/>
            <a:ext cx="4995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/>
              <a:t>Tạo biểu mẫu phân cấp và biểu mẫu đồng bộ hóa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298787" y="973230"/>
            <a:ext cx="74083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Chọn các trường dữ liệu cả hai bảng mẹ và bảng con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Chọn biểu mẫu chính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Form with subform(s): Tạo biểu mẫu đồng bộ hóa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Linked forms: Tạo biểu mẫu phân cấp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Đánh dấu lựa chọn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cách trình bày biểu mẫu con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5: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kiểu trình bày biểu mẫu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6: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Nhấn Finish để hoàn tất</a:t>
            </a:r>
          </a:p>
        </p:txBody>
      </p:sp>
    </p:spTree>
    <p:extLst>
      <p:ext uri="{BB962C8B-B14F-4D97-AF65-F5344CB8AC3E}">
        <p14:creationId xmlns:p14="http://schemas.microsoft.com/office/powerpoint/2010/main" val="15444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2385907" y="716288"/>
            <a:ext cx="6421967" cy="33770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7232" y="377734"/>
            <a:ext cx="8268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3. Sử dụng biểu mẫu để nhập hoặc xem dữ liệu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7" y="911860"/>
            <a:ext cx="155448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" y="386080"/>
            <a:ext cx="651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bản ghi theo giá trị một trường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40" y="1081934"/>
            <a:ext cx="7155800" cy="243099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1417320"/>
            <a:ext cx="43688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9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5360" y="386080"/>
            <a:ext cx="651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Lọc các bản ghi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29" y="888966"/>
            <a:ext cx="7732071" cy="990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483" y="1879600"/>
            <a:ext cx="3201877" cy="30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1"/>
          <p:cNvSpPr txBox="1">
            <a:spLocks/>
          </p:cNvSpPr>
          <p:nvPr/>
        </p:nvSpPr>
        <p:spPr>
          <a:xfrm>
            <a:off x="523230" y="445150"/>
            <a:ext cx="454436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 sz="1800" spc="-20" dirty="0">
                <a:latin typeface="+mj-lt"/>
                <a:ea typeface="Times New Roman" panose="02020603050405020304" pitchFamily="18" charset="0"/>
              </a:rPr>
              <a:t>4. </a:t>
            </a:r>
            <a:r>
              <a:rPr lang="pt-BR" sz="1800" dirty="0">
                <a:latin typeface="+mj-lt"/>
              </a:rPr>
              <a:t>Thực hành tạo và sử dụng biểu mẫu</a:t>
            </a:r>
            <a:endParaRPr lang="en-US" sz="1800" dirty="0"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95" y="1017851"/>
            <a:ext cx="7368901" cy="299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3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20" y="811427"/>
            <a:ext cx="7376799" cy="23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8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40" y="1122588"/>
            <a:ext cx="7140559" cy="2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45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43"/>
          <p:cNvSpPr txBox="1">
            <a:spLocks noGrp="1"/>
          </p:cNvSpPr>
          <p:nvPr>
            <p:ph type="title"/>
          </p:nvPr>
        </p:nvSpPr>
        <p:spPr>
          <a:xfrm>
            <a:off x="387276" y="1102788"/>
            <a:ext cx="5723068" cy="29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3 AllRoundGothic" panose="020B0703020202020104" pitchFamily="34" charset="0"/>
              </a:rPr>
              <a:t>Cảm ơn quý thầy cô và các em đã lắng nghe!</a:t>
            </a:r>
            <a:endParaRPr dirty="0">
              <a:latin typeface="#9Slide03 AllRoundGothic" panose="020B07030202020201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>
            <a:off x="5273754" y="1701026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1" name="Google Shape;861;p34"/>
          <p:cNvSpPr/>
          <p:nvPr/>
        </p:nvSpPr>
        <p:spPr>
          <a:xfrm>
            <a:off x="5273754" y="2769538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2" name="Google Shape;862;p34"/>
          <p:cNvSpPr/>
          <p:nvPr/>
        </p:nvSpPr>
        <p:spPr>
          <a:xfrm>
            <a:off x="5273754" y="3838051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3" name="Google Shape;863;p34"/>
          <p:cNvSpPr/>
          <p:nvPr/>
        </p:nvSpPr>
        <p:spPr>
          <a:xfrm>
            <a:off x="5273754" y="632513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5" name="Google Shape;865;p34"/>
          <p:cNvSpPr txBox="1">
            <a:spLocks noGrp="1"/>
          </p:cNvSpPr>
          <p:nvPr>
            <p:ph type="subTitle" idx="1"/>
          </p:nvPr>
        </p:nvSpPr>
        <p:spPr>
          <a:xfrm>
            <a:off x="6119526" y="560778"/>
            <a:ext cx="2525708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Tạo biểu mẫu trong Access</a:t>
            </a:r>
            <a:endParaRPr dirty="0"/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2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68" name="Google Shape;868;p34"/>
          <p:cNvSpPr txBox="1">
            <a:spLocks noGrp="1"/>
          </p:cNvSpPr>
          <p:nvPr>
            <p:ph type="subTitle" idx="4"/>
          </p:nvPr>
        </p:nvSpPr>
        <p:spPr>
          <a:xfrm>
            <a:off x="6119523" y="1481770"/>
            <a:ext cx="2464493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Biểu mẫu phân cấp và biểu mẫu đồng bộ hóa</a:t>
            </a:r>
            <a:endParaRPr dirty="0"/>
          </a:p>
        </p:txBody>
      </p:sp>
      <p:sp>
        <p:nvSpPr>
          <p:cNvPr id="869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71" name="Google Shape;871;p34"/>
          <p:cNvSpPr txBox="1">
            <a:spLocks noGrp="1"/>
          </p:cNvSpPr>
          <p:nvPr>
            <p:ph type="subTitle" idx="7"/>
          </p:nvPr>
        </p:nvSpPr>
        <p:spPr>
          <a:xfrm>
            <a:off x="6119525" y="2594920"/>
            <a:ext cx="2464491" cy="1072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Sử dụng biểu mẫu để nhập hoặc xem dữ liệu</a:t>
            </a:r>
            <a:endParaRPr dirty="0"/>
          </a:p>
        </p:txBody>
      </p:sp>
      <p:sp>
        <p:nvSpPr>
          <p:cNvPr id="872" name="Google Shape;872;p34"/>
          <p:cNvSpPr txBox="1">
            <a:spLocks noGrp="1"/>
          </p:cNvSpPr>
          <p:nvPr>
            <p:ph type="title" idx="8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74" name="Google Shape;874;p34"/>
          <p:cNvSpPr txBox="1">
            <a:spLocks noGrp="1"/>
          </p:cNvSpPr>
          <p:nvPr>
            <p:ph type="subTitle" idx="13"/>
          </p:nvPr>
        </p:nvSpPr>
        <p:spPr>
          <a:xfrm>
            <a:off x="6119526" y="3627751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Thực hành tạo và sử dụng biểu mẫu</a:t>
            </a:r>
            <a:endParaRPr dirty="0"/>
          </a:p>
        </p:txBody>
      </p:sp>
      <p:sp>
        <p:nvSpPr>
          <p:cNvPr id="875" name="Google Shape;875;p34"/>
          <p:cNvSpPr txBox="1">
            <a:spLocks noGrp="1"/>
          </p:cNvSpPr>
          <p:nvPr>
            <p:ph type="title" idx="14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77" name="Google Shape;877;p34"/>
          <p:cNvSpPr/>
          <p:nvPr/>
        </p:nvSpPr>
        <p:spPr>
          <a:xfrm>
            <a:off x="1310354" y="3188610"/>
            <a:ext cx="1753950" cy="125050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78" name="Google Shape;878;p34"/>
          <p:cNvGrpSpPr/>
          <p:nvPr/>
        </p:nvGrpSpPr>
        <p:grpSpPr>
          <a:xfrm rot="728172">
            <a:off x="114809" y="15135"/>
            <a:ext cx="1341089" cy="1234754"/>
            <a:chOff x="5448300" y="1526500"/>
            <a:chExt cx="1154925" cy="1154650"/>
          </a:xfrm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5297375" y="1481770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97375" y="2550282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34"/>
          <p:cNvCxnSpPr/>
          <p:nvPr/>
        </p:nvCxnSpPr>
        <p:spPr>
          <a:xfrm>
            <a:off x="5297375" y="3618795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1048;p32"/>
          <p:cNvSpPr txBox="1">
            <a:spLocks/>
          </p:cNvSpPr>
          <p:nvPr/>
        </p:nvSpPr>
        <p:spPr>
          <a:xfrm>
            <a:off x="731519" y="1140679"/>
            <a:ext cx="3437510" cy="19398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#9Slide03 AllRoundGothic" panose="020B0604020202020204" charset="0"/>
                <a:cs typeface="#9Slide03 Arima Madurai Black" panose="020B0604020202020204" charset="0"/>
              </a:rPr>
              <a:t>CHỦ ĐỀ F - ICT</a:t>
            </a:r>
            <a:br>
              <a:rPr lang="en-US" sz="3200">
                <a:solidFill>
                  <a:schemeClr val="tx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-US" sz="1800">
                <a:solidFill>
                  <a:schemeClr val="tx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BÀI 4</a:t>
            </a:r>
            <a:r>
              <a:rPr lang="en-US" sz="3200">
                <a:solidFill>
                  <a:schemeClr val="tx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 </a:t>
            </a:r>
            <a:br>
              <a:rPr lang="en-US" sz="3200">
                <a:solidFill>
                  <a:schemeClr val="tx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</a:br>
            <a:r>
              <a:rPr lang="en-US">
                <a:solidFill>
                  <a:schemeClr val="tx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TẠO VÀ SỬ DỤNG BIỂU MẪU</a:t>
            </a:r>
            <a:endParaRPr lang="en-US" dirty="0">
              <a:solidFill>
                <a:schemeClr val="tx1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 animBg="1"/>
      <p:bldP spid="861" grpId="0" animBg="1"/>
      <p:bldP spid="862" grpId="0" animBg="1"/>
      <p:bldP spid="863" grpId="0" animBg="1"/>
      <p:bldP spid="865" grpId="0" build="p"/>
      <p:bldP spid="866" grpId="0"/>
      <p:bldP spid="868" grpId="0" build="p"/>
      <p:bldP spid="869" grpId="0"/>
      <p:bldP spid="871" grpId="0" build="p"/>
      <p:bldP spid="872" grpId="0"/>
      <p:bldP spid="874" grpId="0" build="p"/>
      <p:bldP spid="8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167" y="457851"/>
            <a:ext cx="27350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ea typeface="PMingLiU"/>
              </a:rPr>
              <a:t>1. Tạo các biểu mẫu trong Access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21167" y="985156"/>
            <a:ext cx="7324135" cy="19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4380614" y="170121"/>
            <a:ext cx="3960221" cy="2545992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5207774" y="2617466"/>
            <a:ext cx="3048000" cy="2082800"/>
          </a:xfrm>
          <a:prstGeom prst="cloudCallout">
            <a:avLst>
              <a:gd name="adj1" fmla="val -68474"/>
              <a:gd name="adj2" fmla="val 49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Quan sát các biểu mẫu trên và cho biết mỗi biểu mẫu trong hình hiển thị bao nhiêu bản ghi?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1906" y="2176984"/>
            <a:ext cx="4168708" cy="252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78958" y="698002"/>
            <a:ext cx="7407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Các loại biểu mẫu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Biểu mẫu một bản ghi và biểu mẫu nhiều bản ghi: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Biểu mẫu một bản ghi: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Tại một thời điểm nó hiển thị một bản ghi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Biểu mẫu nhiều bản ghi: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Hiển thị nhiều bản ghi cùng lúc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ướng dẫn tạo các loại biểu mẫu trong 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71" y="270234"/>
            <a:ext cx="6390492" cy="37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73888" y="3993266"/>
            <a:ext cx="711264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Biểu mẫu tách đôi: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Vùng hiển thị của biểu mẫu được chia thành hai chiều: dọc, ngang.</a:t>
            </a:r>
          </a:p>
        </p:txBody>
      </p:sp>
    </p:spTree>
    <p:extLst>
      <p:ext uri="{BB962C8B-B14F-4D97-AF65-F5344CB8AC3E}">
        <p14:creationId xmlns:p14="http://schemas.microsoft.com/office/powerpoint/2010/main" val="326240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412" y="592098"/>
            <a:ext cx="7511970" cy="2756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Biểu mẫu có kết buộc với bảng CSDL và biểu mẫu không kết buộc</a:t>
            </a:r>
            <a:endParaRPr lang="en-US" sz="1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300"/>
              </a:spcBef>
              <a:buFont typeface="Times New Roman" panose="02020603050405020304" pitchFamily="18" charset="0"/>
              <a:buChar char="-"/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Biểu mẫu có kết buộc: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Các mục dữ liệu hiển thị trong biểu mẫu kết buộc trực tiếp với các trường trong bảng CSDL và làm thay đổi dữ liệu của trường khi gõ nhập.</a:t>
            </a:r>
          </a:p>
          <a:p>
            <a:pPr lvl="0">
              <a:lnSpc>
                <a:spcPct val="120000"/>
              </a:lnSpc>
              <a:spcBef>
                <a:spcPts val="300"/>
              </a:spcBef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Biểu mẫu không kết buộc: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Đối lập với biểu mẫu có kết buộc, biểu mẫu không kết buộc không dùng để nhập, chỉnh sữa dữ liệu.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27760" y="388620"/>
            <a:ext cx="2004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Tạo biểu mẫu: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89" y="1028651"/>
            <a:ext cx="5098222" cy="113547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587240" y="1325880"/>
            <a:ext cx="2152871" cy="838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24940" y="2628900"/>
            <a:ext cx="5315171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biểu mẫu một bản ghi: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Create/Form để tạo biểu mẫu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Đổi tên biểu mẫu</a:t>
            </a:r>
          </a:p>
        </p:txBody>
      </p:sp>
    </p:spTree>
    <p:extLst>
      <p:ext uri="{BB962C8B-B14F-4D97-AF65-F5344CB8AC3E}">
        <p14:creationId xmlns:p14="http://schemas.microsoft.com/office/powerpoint/2010/main" val="14447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21267" y="515207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+mj-lt"/>
                <a:ea typeface="PMingLiU"/>
              </a:rPr>
              <a:t>* Tạo biểu mẫu nhiều bản ghi:</a:t>
            </a:r>
            <a:endParaRPr lang="en-US" sz="2000" b="1" i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" y="1196256"/>
            <a:ext cx="7643200" cy="19280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0140" y="3124283"/>
            <a:ext cx="5631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dirty="0"/>
              <a:t>Tương tự bước 1 khi tạo biểu mẫu một bản ghi. </a:t>
            </a:r>
          </a:p>
        </p:txBody>
      </p:sp>
    </p:spTree>
    <p:extLst>
      <p:ext uri="{BB962C8B-B14F-4D97-AF65-F5344CB8AC3E}">
        <p14:creationId xmlns:p14="http://schemas.microsoft.com/office/powerpoint/2010/main" val="37219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theme/theme1.xml><?xml version="1.0" encoding="utf-8"?>
<a:theme xmlns:a="http://schemas.openxmlformats.org/drawingml/2006/main" name="Back to School from Winter Break by Slidesgo">
  <a:themeElements>
    <a:clrScheme name="Simple Light">
      <a:dk1>
        <a:srgbClr val="094A5F"/>
      </a:dk1>
      <a:lt1>
        <a:srgbClr val="FFFFFF"/>
      </a:lt1>
      <a:dk2>
        <a:srgbClr val="0F7090"/>
      </a:dk2>
      <a:lt2>
        <a:srgbClr val="FFFFFF"/>
      </a:lt2>
      <a:accent1>
        <a:srgbClr val="D55D79"/>
      </a:accent1>
      <a:accent2>
        <a:srgbClr val="094A5F"/>
      </a:accent2>
      <a:accent3>
        <a:srgbClr val="5ABAD1"/>
      </a:accent3>
      <a:accent4>
        <a:srgbClr val="009A91"/>
      </a:accent4>
      <a:accent5>
        <a:srgbClr val="F8B45B"/>
      </a:accent5>
      <a:accent6>
        <a:srgbClr val="FFC4C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541</Words>
  <Application>Microsoft Office PowerPoint</Application>
  <PresentationFormat>Trình chiếu Trên màn hình (16:9)</PresentationFormat>
  <Paragraphs>54</Paragraphs>
  <Slides>19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19</vt:i4>
      </vt:variant>
    </vt:vector>
  </HeadingPairs>
  <TitlesOfParts>
    <vt:vector size="35" baseType="lpstr">
      <vt:lpstr>Finger Paint</vt:lpstr>
      <vt:lpstr>Delius</vt:lpstr>
      <vt:lpstr>Arial</vt:lpstr>
      <vt:lpstr>#9Slide03 AllRoundGothic</vt:lpstr>
      <vt:lpstr>Roboto Condensed Light</vt:lpstr>
      <vt:lpstr>Times New Roman</vt:lpstr>
      <vt:lpstr>Quicksand Medium</vt:lpstr>
      <vt:lpstr>Nunito</vt:lpstr>
      <vt:lpstr>Jua</vt:lpstr>
      <vt:lpstr>Livvic</vt:lpstr>
      <vt:lpstr>#9Slide03 Arima Madurai Black</vt:lpstr>
      <vt:lpstr>Quicksand</vt:lpstr>
      <vt:lpstr>#9Slide03 Ample</vt:lpstr>
      <vt:lpstr>Back to School from Winter Break by Slidesgo</vt:lpstr>
      <vt:lpstr>Teacher Binder by Slidesgo</vt:lpstr>
      <vt:lpstr>Nature Activities Binder by Slidesgo</vt:lpstr>
      <vt:lpstr>CHỦ ĐỀ F - ICT BÀI 4  TẠO VÀ SỬ DỤNG BIỂU MẪU</vt:lpstr>
      <vt:lpstr>01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Cảm ơn quý thầy cô và các em đã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Thanh niên với  truyền thống hiếu học  và tôn sư trọng đạo</dc:title>
  <dc:creator>Administrator</dc:creator>
  <cp:lastModifiedBy>Mận Hoàng</cp:lastModifiedBy>
  <cp:revision>118</cp:revision>
  <dcterms:modified xsi:type="dcterms:W3CDTF">2024-12-11T01:08:01Z</dcterms:modified>
</cp:coreProperties>
</file>