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30"/>
  </p:notesMasterIdLst>
  <p:sldIdLst>
    <p:sldId id="339" r:id="rId2"/>
    <p:sldId id="259" r:id="rId3"/>
    <p:sldId id="356" r:id="rId4"/>
    <p:sldId id="318" r:id="rId5"/>
    <p:sldId id="471" r:id="rId6"/>
    <p:sldId id="319" r:id="rId7"/>
    <p:sldId id="399" r:id="rId8"/>
    <p:sldId id="483" r:id="rId9"/>
    <p:sldId id="458" r:id="rId10"/>
    <p:sldId id="460" r:id="rId11"/>
    <p:sldId id="463" r:id="rId12"/>
    <p:sldId id="462" r:id="rId13"/>
    <p:sldId id="464" r:id="rId14"/>
    <p:sldId id="484" r:id="rId15"/>
    <p:sldId id="466" r:id="rId16"/>
    <p:sldId id="467" r:id="rId17"/>
    <p:sldId id="468" r:id="rId18"/>
    <p:sldId id="469" r:id="rId19"/>
    <p:sldId id="470" r:id="rId20"/>
    <p:sldId id="425" r:id="rId21"/>
    <p:sldId id="485" r:id="rId22"/>
    <p:sldId id="333" r:id="rId23"/>
    <p:sldId id="423" r:id="rId24"/>
    <p:sldId id="481" r:id="rId25"/>
    <p:sldId id="334" r:id="rId26"/>
    <p:sldId id="419" r:id="rId27"/>
    <p:sldId id="482" r:id="rId28"/>
    <p:sldId id="295" r:id="rId29"/>
  </p:sldIdLst>
  <p:sldSz cx="9144000" cy="5143500" type="screen16x9"/>
  <p:notesSz cx="6858000" cy="9144000"/>
  <p:embeddedFontLst>
    <p:embeddedFont>
      <p:font typeface="Dosis" panose="020B0604020202020204" charset="0"/>
      <p:regular r:id="rId31"/>
      <p:bold r:id="rId32"/>
    </p:embeddedFont>
    <p:embeddedFont>
      <p:font typeface="Roboto Condensed" panose="020B0604020202020204" charset="0"/>
      <p:regular r:id="rId33"/>
      <p:bold r:id="rId34"/>
      <p:italic r:id="rId35"/>
      <p:boldItalic r:id="rId36"/>
    </p:embeddedFont>
    <p:embeddedFont>
      <p:font typeface="Roboto" panose="020B0604020202020204" charset="0"/>
      <p:regular r:id="rId37"/>
      <p:bold r:id="rId38"/>
      <p:italic r:id="rId39"/>
      <p:boldItalic r:id="rId40"/>
    </p:embeddedFont>
    <p:embeddedFont>
      <p:font typeface="Calibri" panose="020F0502020204030204" pitchFamily="3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9CB"/>
    <a:srgbClr val="A6E3FA"/>
    <a:srgbClr val="F3F3F3"/>
    <a:srgbClr val="222222"/>
    <a:srgbClr val="FFF3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F57B9CE-27B7-45A4-9341-B09BDB51A24E}">
  <a:tblStyle styleId="{AF57B9CE-27B7-45A4-9341-B09BDB51A24E}"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091BD0C-065F-43EE-8344-79AE29CD5F3C}"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033" autoAdjust="0"/>
  </p:normalViewPr>
  <p:slideViewPr>
    <p:cSldViewPr snapToGrid="0">
      <p:cViewPr varScale="1">
        <p:scale>
          <a:sx n="86" d="100"/>
          <a:sy n="86" d="100"/>
        </p:scale>
        <p:origin x="144"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739E35-6FB9-46CB-AE3A-85567664D99C}" type="doc">
      <dgm:prSet loTypeId="urn:microsoft.com/office/officeart/2005/8/layout/hierarchy3" loCatId="list" qsTypeId="urn:microsoft.com/office/officeart/2005/8/quickstyle/simple3" qsCatId="simple" csTypeId="urn:microsoft.com/office/officeart/2005/8/colors/accent6_2" csCatId="accent6" phldr="1"/>
      <dgm:spPr/>
      <dgm:t>
        <a:bodyPr/>
        <a:lstStyle/>
        <a:p>
          <a:endParaRPr lang="en-US"/>
        </a:p>
      </dgm:t>
    </dgm:pt>
    <dgm:pt modelId="{73F91BEB-A9D0-40B9-9C5F-664AD1412D10}">
      <dgm:prSet phldrT="[Text]" custT="1"/>
      <dgm:spPr/>
      <dgm:t>
        <a:bodyPr/>
        <a:lstStyle/>
        <a:p>
          <a:r>
            <a:rPr lang="en-US" sz="1800">
              <a:latin typeface="Roboto" panose="02000000000000000000" pitchFamily="2" charset="0"/>
              <a:ea typeface="Roboto" panose="02000000000000000000" pitchFamily="2" charset="0"/>
              <a:cs typeface="Roboto" panose="02000000000000000000" pitchFamily="2" charset="0"/>
            </a:rPr>
            <a:t>Hệ điều hành là gì?</a:t>
          </a:r>
        </a:p>
      </dgm:t>
    </dgm:pt>
    <dgm:pt modelId="{523CBFD4-7BCC-4B3A-9EA6-FB6E9F33D1F2}" type="parTrans" cxnId="{80C2E8C6-1595-4FD4-B2B0-E9FC368A88D0}">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ED10B49B-44B1-4CF7-B33E-E55216FC45BE}" type="sibTrans" cxnId="{80C2E8C6-1595-4FD4-B2B0-E9FC368A88D0}">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BB3EE2E0-30C1-4D28-B305-F4A1507CF07B}">
      <dgm:prSet phldrT="[Text]" custT="1"/>
      <dgm:spPr/>
      <dgm:t>
        <a:bodyPr/>
        <a:lstStyle/>
        <a:p>
          <a:pPr algn="just"/>
          <a:r>
            <a:rPr lang="vi-VN" sz="2000" b="0" i="0">
              <a:latin typeface="+mj-lt"/>
              <a:ea typeface="Roboto" panose="02000000000000000000" pitchFamily="2" charset="0"/>
              <a:cs typeface="Roboto" panose="02000000000000000000" pitchFamily="2" charset="0"/>
            </a:rPr>
            <a:t>Hệ</a:t>
          </a:r>
          <a:r>
            <a:rPr lang="en-US" sz="2000" b="0" i="0">
              <a:latin typeface="+mj-lt"/>
              <a:ea typeface="Roboto" panose="02000000000000000000" pitchFamily="2" charset="0"/>
              <a:cs typeface="Roboto" panose="02000000000000000000" pitchFamily="2" charset="0"/>
            </a:rPr>
            <a:t> </a:t>
          </a:r>
          <a:r>
            <a:rPr lang="vi-VN" sz="2000" b="0" i="0">
              <a:latin typeface="+mj-lt"/>
              <a:ea typeface="Roboto" panose="02000000000000000000" pitchFamily="2" charset="0"/>
              <a:cs typeface="Roboto" panose="02000000000000000000" pitchFamily="2" charset="0"/>
            </a:rPr>
            <a:t>điều hành (operating systems) là </a:t>
          </a:r>
          <a:r>
            <a:rPr lang="vi-VN" sz="2000" smtClean="0">
              <a:latin typeface="+mj-lt"/>
            </a:rPr>
            <a:t>tập các chương trình điều khiển và xử lí tạo giao diện trung gian giữa các thiết bị của hệ thống với phần mền ứng dụng, đồng thời quản lí các thiết bị của hệ thống, phân phối tài nguyên và điều khiển các quá trình xử lí trong hệ thống. </a:t>
          </a:r>
          <a:endParaRPr lang="en-US" sz="2000">
            <a:latin typeface="+mj-lt"/>
            <a:ea typeface="Roboto" panose="02000000000000000000" pitchFamily="2" charset="0"/>
            <a:cs typeface="Roboto" panose="02000000000000000000" pitchFamily="2" charset="0"/>
          </a:endParaRPr>
        </a:p>
      </dgm:t>
    </dgm:pt>
    <dgm:pt modelId="{DA20EB09-5EE7-48A7-8CB7-79A6EE83ED96}" type="parTrans" cxnId="{BACBF058-7D05-46C8-848E-D856C225994C}">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2B673F76-311E-4ACE-8A94-3410396BBEFA}" type="sibTrans" cxnId="{BACBF058-7D05-46C8-848E-D856C225994C}">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CAB684AD-AC22-4D6C-8FCB-AC85C7458254}" type="pres">
      <dgm:prSet presAssocID="{C7739E35-6FB9-46CB-AE3A-85567664D99C}" presName="diagram" presStyleCnt="0">
        <dgm:presLayoutVars>
          <dgm:chPref val="1"/>
          <dgm:dir/>
          <dgm:animOne val="branch"/>
          <dgm:animLvl val="lvl"/>
          <dgm:resizeHandles/>
        </dgm:presLayoutVars>
      </dgm:prSet>
      <dgm:spPr/>
      <dgm:t>
        <a:bodyPr/>
        <a:lstStyle/>
        <a:p>
          <a:endParaRPr lang="en-US"/>
        </a:p>
      </dgm:t>
    </dgm:pt>
    <dgm:pt modelId="{23C32FB6-A3AC-42FD-AB8F-28F1130D5AB2}" type="pres">
      <dgm:prSet presAssocID="{73F91BEB-A9D0-40B9-9C5F-664AD1412D10}" presName="root" presStyleCnt="0"/>
      <dgm:spPr/>
    </dgm:pt>
    <dgm:pt modelId="{6E85B73B-A316-49F1-9BEC-CC3AC416100E}" type="pres">
      <dgm:prSet presAssocID="{73F91BEB-A9D0-40B9-9C5F-664AD1412D10}" presName="rootComposite" presStyleCnt="0"/>
      <dgm:spPr/>
    </dgm:pt>
    <dgm:pt modelId="{33587D31-9733-492D-900B-33FAAFED4533}" type="pres">
      <dgm:prSet presAssocID="{73F91BEB-A9D0-40B9-9C5F-664AD1412D10}" presName="rootText" presStyleLbl="node1" presStyleIdx="0" presStyleCnt="1" custScaleX="209347" custScaleY="84160" custLinFactY="-38108" custLinFactNeighborX="11856" custLinFactNeighborY="-100000"/>
      <dgm:spPr/>
      <dgm:t>
        <a:bodyPr/>
        <a:lstStyle/>
        <a:p>
          <a:endParaRPr lang="en-US"/>
        </a:p>
      </dgm:t>
    </dgm:pt>
    <dgm:pt modelId="{D1837FDD-F3D4-4F05-A2C1-D17963F4ADBD}" type="pres">
      <dgm:prSet presAssocID="{73F91BEB-A9D0-40B9-9C5F-664AD1412D10}" presName="rootConnector" presStyleLbl="node1" presStyleIdx="0" presStyleCnt="1"/>
      <dgm:spPr/>
      <dgm:t>
        <a:bodyPr/>
        <a:lstStyle/>
        <a:p>
          <a:endParaRPr lang="en-US"/>
        </a:p>
      </dgm:t>
    </dgm:pt>
    <dgm:pt modelId="{17E9DB05-FEB3-488E-B04F-17B2F6525E08}" type="pres">
      <dgm:prSet presAssocID="{73F91BEB-A9D0-40B9-9C5F-664AD1412D10}" presName="childShape" presStyleCnt="0"/>
      <dgm:spPr/>
    </dgm:pt>
    <dgm:pt modelId="{81B2BCE5-0B3B-4D64-B1AB-65AC61252D45}" type="pres">
      <dgm:prSet presAssocID="{DA20EB09-5EE7-48A7-8CB7-79A6EE83ED96}" presName="Name13" presStyleLbl="parChTrans1D2" presStyleIdx="0" presStyleCnt="1"/>
      <dgm:spPr/>
      <dgm:t>
        <a:bodyPr/>
        <a:lstStyle/>
        <a:p>
          <a:endParaRPr lang="en-US"/>
        </a:p>
      </dgm:t>
    </dgm:pt>
    <dgm:pt modelId="{B5BE712F-31A9-49A0-B76F-057A9B9D6CE1}" type="pres">
      <dgm:prSet presAssocID="{BB3EE2E0-30C1-4D28-B305-F4A1507CF07B}" presName="childText" presStyleLbl="bgAcc1" presStyleIdx="0" presStyleCnt="1" custScaleX="340580" custScaleY="384003" custLinFactNeighborX="-4574" custLinFactNeighborY="-14058">
        <dgm:presLayoutVars>
          <dgm:bulletEnabled val="1"/>
        </dgm:presLayoutVars>
      </dgm:prSet>
      <dgm:spPr/>
      <dgm:t>
        <a:bodyPr/>
        <a:lstStyle/>
        <a:p>
          <a:endParaRPr lang="en-US"/>
        </a:p>
      </dgm:t>
    </dgm:pt>
  </dgm:ptLst>
  <dgm:cxnLst>
    <dgm:cxn modelId="{F4A94F56-9E5B-4B2D-890F-110EB2402923}" type="presOf" srcId="{73F91BEB-A9D0-40B9-9C5F-664AD1412D10}" destId="{33587D31-9733-492D-900B-33FAAFED4533}" srcOrd="0" destOrd="0" presId="urn:microsoft.com/office/officeart/2005/8/layout/hierarchy3"/>
    <dgm:cxn modelId="{80C2E8C6-1595-4FD4-B2B0-E9FC368A88D0}" srcId="{C7739E35-6FB9-46CB-AE3A-85567664D99C}" destId="{73F91BEB-A9D0-40B9-9C5F-664AD1412D10}" srcOrd="0" destOrd="0" parTransId="{523CBFD4-7BCC-4B3A-9EA6-FB6E9F33D1F2}" sibTransId="{ED10B49B-44B1-4CF7-B33E-E55216FC45BE}"/>
    <dgm:cxn modelId="{10D3E96F-A877-42C7-96B8-440EB51E29B9}" type="presOf" srcId="{73F91BEB-A9D0-40B9-9C5F-664AD1412D10}" destId="{D1837FDD-F3D4-4F05-A2C1-D17963F4ADBD}" srcOrd="1" destOrd="0" presId="urn:microsoft.com/office/officeart/2005/8/layout/hierarchy3"/>
    <dgm:cxn modelId="{D7A0C015-4A0E-4B93-88C2-782220D31666}" type="presOf" srcId="{DA20EB09-5EE7-48A7-8CB7-79A6EE83ED96}" destId="{81B2BCE5-0B3B-4D64-B1AB-65AC61252D45}" srcOrd="0" destOrd="0" presId="urn:microsoft.com/office/officeart/2005/8/layout/hierarchy3"/>
    <dgm:cxn modelId="{5D0BEBFF-8244-4307-8360-A9FDD9EC2AC5}" type="presOf" srcId="{C7739E35-6FB9-46CB-AE3A-85567664D99C}" destId="{CAB684AD-AC22-4D6C-8FCB-AC85C7458254}" srcOrd="0" destOrd="0" presId="urn:microsoft.com/office/officeart/2005/8/layout/hierarchy3"/>
    <dgm:cxn modelId="{BACBF058-7D05-46C8-848E-D856C225994C}" srcId="{73F91BEB-A9D0-40B9-9C5F-664AD1412D10}" destId="{BB3EE2E0-30C1-4D28-B305-F4A1507CF07B}" srcOrd="0" destOrd="0" parTransId="{DA20EB09-5EE7-48A7-8CB7-79A6EE83ED96}" sibTransId="{2B673F76-311E-4ACE-8A94-3410396BBEFA}"/>
    <dgm:cxn modelId="{99407CC0-1123-422C-904A-436ED7162D82}" type="presOf" srcId="{BB3EE2E0-30C1-4D28-B305-F4A1507CF07B}" destId="{B5BE712F-31A9-49A0-B76F-057A9B9D6CE1}" srcOrd="0" destOrd="0" presId="urn:microsoft.com/office/officeart/2005/8/layout/hierarchy3"/>
    <dgm:cxn modelId="{651CC9A0-4EAF-4236-9773-CD0BE4274EFA}" type="presParOf" srcId="{CAB684AD-AC22-4D6C-8FCB-AC85C7458254}" destId="{23C32FB6-A3AC-42FD-AB8F-28F1130D5AB2}" srcOrd="0" destOrd="0" presId="urn:microsoft.com/office/officeart/2005/8/layout/hierarchy3"/>
    <dgm:cxn modelId="{D5337F16-AECF-473F-9EDA-0DBE2C5A50E1}" type="presParOf" srcId="{23C32FB6-A3AC-42FD-AB8F-28F1130D5AB2}" destId="{6E85B73B-A316-49F1-9BEC-CC3AC416100E}" srcOrd="0" destOrd="0" presId="urn:microsoft.com/office/officeart/2005/8/layout/hierarchy3"/>
    <dgm:cxn modelId="{96E8BE9C-D223-4065-90CE-4B7FDE641BD1}" type="presParOf" srcId="{6E85B73B-A316-49F1-9BEC-CC3AC416100E}" destId="{33587D31-9733-492D-900B-33FAAFED4533}" srcOrd="0" destOrd="0" presId="urn:microsoft.com/office/officeart/2005/8/layout/hierarchy3"/>
    <dgm:cxn modelId="{623B46CB-0C3C-4F94-B063-4298CC16E604}" type="presParOf" srcId="{6E85B73B-A316-49F1-9BEC-CC3AC416100E}" destId="{D1837FDD-F3D4-4F05-A2C1-D17963F4ADBD}" srcOrd="1" destOrd="0" presId="urn:microsoft.com/office/officeart/2005/8/layout/hierarchy3"/>
    <dgm:cxn modelId="{6CD3E98C-935A-4236-A170-024CE41BECE9}" type="presParOf" srcId="{23C32FB6-A3AC-42FD-AB8F-28F1130D5AB2}" destId="{17E9DB05-FEB3-488E-B04F-17B2F6525E08}" srcOrd="1" destOrd="0" presId="urn:microsoft.com/office/officeart/2005/8/layout/hierarchy3"/>
    <dgm:cxn modelId="{C4665F07-16FB-4354-BCAE-46F5F56A1B66}" type="presParOf" srcId="{17E9DB05-FEB3-488E-B04F-17B2F6525E08}" destId="{81B2BCE5-0B3B-4D64-B1AB-65AC61252D45}" srcOrd="0" destOrd="0" presId="urn:microsoft.com/office/officeart/2005/8/layout/hierarchy3"/>
    <dgm:cxn modelId="{788344C5-3D0B-41D9-BD68-F1BFC5F46CAE}" type="presParOf" srcId="{17E9DB05-FEB3-488E-B04F-17B2F6525E08}" destId="{B5BE712F-31A9-49A0-B76F-057A9B9D6CE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4DAD1C8-117A-4BF0-8124-9BDE1ABC99BF}" type="doc">
      <dgm:prSet loTypeId="urn:microsoft.com/office/officeart/2005/8/layout/hierarchy3" loCatId="list" qsTypeId="urn:microsoft.com/office/officeart/2005/8/quickstyle/simple3" qsCatId="simple" csTypeId="urn:microsoft.com/office/officeart/2005/8/colors/accent4_2" csCatId="accent4" phldr="1"/>
      <dgm:spPr/>
      <dgm:t>
        <a:bodyPr/>
        <a:lstStyle/>
        <a:p>
          <a:endParaRPr lang="en-US"/>
        </a:p>
      </dgm:t>
    </dgm:pt>
    <dgm:pt modelId="{7F502CCB-B116-4747-B39A-7A0B170720D0}">
      <dgm:prSet phldrT="[Text]" custT="1"/>
      <dgm:spPr/>
      <dgm:t>
        <a:bodyPr/>
        <a:lstStyle/>
        <a:p>
          <a:pPr algn="l"/>
          <a:r>
            <a:rPr lang="en-US" sz="1600">
              <a:latin typeface="Roboto" panose="02000000000000000000" pitchFamily="2" charset="0"/>
              <a:ea typeface="Roboto" panose="02000000000000000000" pitchFamily="2" charset="0"/>
              <a:cs typeface="Roboto" panose="02000000000000000000" pitchFamily="2" charset="0"/>
            </a:rPr>
            <a:t>Đặc điểm</a:t>
          </a:r>
        </a:p>
      </dgm:t>
    </dgm:pt>
    <dgm:pt modelId="{963DBDFD-8C1A-4FC9-9B40-5ACD94C2FB6C}" type="parTrans" cxnId="{4B44EE7B-8464-4398-AC91-407F8BA26EC6}">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A9A40714-4D96-4C4F-91F5-3F6E478F0C10}" type="sibTrans" cxnId="{4B44EE7B-8464-4398-AC91-407F8BA26EC6}">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3DDCCBDF-B2DD-418E-9F7B-E46880931B2B}">
      <dgm:prSet phldrT="[Text]" custT="1"/>
      <dgm:spPr/>
      <dgm:t>
        <a:bodyPr/>
        <a:lstStyle/>
        <a:p>
          <a:pPr algn="l"/>
          <a:r>
            <a:rPr lang="en-US" sz="1600">
              <a:latin typeface="Roboto" panose="02000000000000000000" pitchFamily="2" charset="0"/>
              <a:ea typeface="Roboto" panose="02000000000000000000" pitchFamily="2" charset="0"/>
              <a:cs typeface="Roboto" panose="02000000000000000000" pitchFamily="2" charset="0"/>
            </a:rPr>
            <a:t>Có nguồn gốc từ Unix</a:t>
          </a:r>
        </a:p>
      </dgm:t>
    </dgm:pt>
    <dgm:pt modelId="{6E2D7EDC-9B8C-4403-B33B-DD43D92CF2BC}" type="parTrans" cxnId="{ADD0929A-326C-4257-BA22-5317AAF340ED}">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FBA05446-8705-480E-93FE-79B2945C4AC4}" type="sibTrans" cxnId="{ADD0929A-326C-4257-BA22-5317AAF340ED}">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53482899-7DF6-4E31-840B-E0CEF60AA3C7}">
      <dgm:prSet phldrT="[Text]" custT="1"/>
      <dgm:spPr/>
      <dgm:t>
        <a:bodyPr/>
        <a:lstStyle/>
        <a:p>
          <a:pPr algn="l"/>
          <a:r>
            <a:rPr lang="en-US" sz="1600">
              <a:latin typeface="Roboto" panose="02000000000000000000" pitchFamily="2" charset="0"/>
              <a:ea typeface="Roboto" panose="02000000000000000000" pitchFamily="2" charset="0"/>
              <a:cs typeface="Roboto" panose="02000000000000000000" pitchFamily="2" charset="0"/>
            </a:rPr>
            <a:t>Đa nhiệm &amp; đa người dùng</a:t>
          </a:r>
        </a:p>
      </dgm:t>
    </dgm:pt>
    <dgm:pt modelId="{9DAA67F1-03B5-4E78-A4E3-37681C1888EC}" type="parTrans" cxnId="{22FF5C8B-15F8-4091-8DA3-5FF57AD3376D}">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896FCD8C-DF52-4337-8BAE-F06549B633D2}" type="sibTrans" cxnId="{22FF5C8B-15F8-4091-8DA3-5FF57AD3376D}">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94F2152B-1CE5-449A-BABE-7EF0EB8BDCF0}">
      <dgm:prSet phldrT="[Text]" custT="1"/>
      <dgm:spPr/>
      <dgm:t>
        <a:bodyPr/>
        <a:lstStyle/>
        <a:p>
          <a:pPr algn="l"/>
          <a:r>
            <a:rPr lang="en-US" sz="1600">
              <a:latin typeface="Roboto" panose="02000000000000000000" pitchFamily="2" charset="0"/>
              <a:ea typeface="Roboto" panose="02000000000000000000" pitchFamily="2" charset="0"/>
              <a:cs typeface="Roboto" panose="02000000000000000000" pitchFamily="2" charset="0"/>
            </a:rPr>
            <a:t>Phiên bản</a:t>
          </a:r>
        </a:p>
      </dgm:t>
    </dgm:pt>
    <dgm:pt modelId="{38E2F11B-94DC-4A3A-817D-73EC78324D9D}" type="parTrans" cxnId="{4909890A-7D75-43A4-966C-30AED08F1962}">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81A02B6E-B45E-4404-A1CB-A3C93FE0E995}" type="sibTrans" cxnId="{4909890A-7D75-43A4-966C-30AED08F1962}">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1E106033-50A2-494A-9A24-0F4BE5F53CD2}">
      <dgm:prSet phldrT="[Text]" custT="1"/>
      <dgm:spPr/>
      <dgm:t>
        <a:bodyPr/>
        <a:lstStyle/>
        <a:p>
          <a:pPr algn="l"/>
          <a:r>
            <a:rPr lang="en-US" sz="1600">
              <a:latin typeface="Roboto" panose="02000000000000000000" pitchFamily="2" charset="0"/>
              <a:ea typeface="Roboto" panose="02000000000000000000" pitchFamily="2" charset="0"/>
              <a:cs typeface="Roboto" panose="02000000000000000000" pitchFamily="2" charset="0"/>
            </a:rPr>
            <a:t>RedHat (1994)</a:t>
          </a:r>
        </a:p>
      </dgm:t>
    </dgm:pt>
    <dgm:pt modelId="{D47671BB-58C7-4BDC-8572-43668FDF9873}" type="parTrans" cxnId="{7248C308-BE44-43DE-8C71-CAF3ED74586A}">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F6A3B8D3-491F-45AE-97DE-8C2F531F3802}" type="sibTrans" cxnId="{7248C308-BE44-43DE-8C71-CAF3ED74586A}">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8E7D3C0E-BD9B-48EF-B859-9C846C278F26}">
      <dgm:prSet phldrT="[Text]" custT="1"/>
      <dgm:spPr/>
      <dgm:t>
        <a:bodyPr/>
        <a:lstStyle/>
        <a:p>
          <a:pPr algn="l"/>
          <a:r>
            <a:rPr lang="en-US" sz="1600">
              <a:latin typeface="Roboto" panose="02000000000000000000" pitchFamily="2" charset="0"/>
              <a:ea typeface="Roboto" panose="02000000000000000000" pitchFamily="2" charset="0"/>
              <a:cs typeface="Roboto" panose="02000000000000000000" pitchFamily="2" charset="0"/>
            </a:rPr>
            <a:t>Suse (1996)</a:t>
          </a:r>
        </a:p>
      </dgm:t>
    </dgm:pt>
    <dgm:pt modelId="{AA064F2A-A1B1-45D7-AC12-C9D2EB5A6730}" type="parTrans" cxnId="{4061996D-BDD4-43EB-8846-86D4A215D326}">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C4F23E39-54E6-451B-B832-A5FA17C1AF8A}" type="sibTrans" cxnId="{4061996D-BDD4-43EB-8846-86D4A215D326}">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4E4F6ACC-67FA-4064-9E1E-DEB0CAC05E52}">
      <dgm:prSet phldrT="[Text]" custT="1"/>
      <dgm:spPr/>
      <dgm:t>
        <a:bodyPr/>
        <a:lstStyle/>
        <a:p>
          <a:pPr algn="l"/>
          <a:r>
            <a:rPr lang="en-US" sz="1600">
              <a:latin typeface="Roboto" panose="02000000000000000000" pitchFamily="2" charset="0"/>
              <a:ea typeface="Roboto" panose="02000000000000000000" pitchFamily="2" charset="0"/>
              <a:cs typeface="Roboto" panose="02000000000000000000" pitchFamily="2" charset="0"/>
            </a:rPr>
            <a:t>Mã nguồn mở</a:t>
          </a:r>
        </a:p>
      </dgm:t>
    </dgm:pt>
    <dgm:pt modelId="{1D14366C-E917-4B3E-89FF-317F2950ADEA}" type="parTrans" cxnId="{AD74EEA7-0944-4F1F-85A1-3B2587166327}">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402536A9-C578-439F-AB5E-68495AD50BF9}" type="sibTrans" cxnId="{AD74EEA7-0944-4F1F-85A1-3B2587166327}">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C985BF03-0B89-4713-A20D-4E49963E8705}">
      <dgm:prSet phldrT="[Text]" custT="1"/>
      <dgm:spPr/>
      <dgm:t>
        <a:bodyPr/>
        <a:lstStyle/>
        <a:p>
          <a:pPr algn="l"/>
          <a:r>
            <a:rPr lang="en-US" sz="1600">
              <a:latin typeface="Roboto" panose="02000000000000000000" pitchFamily="2" charset="0"/>
              <a:ea typeface="Roboto" panose="02000000000000000000" pitchFamily="2" charset="0"/>
              <a:cs typeface="Roboto" panose="02000000000000000000" pitchFamily="2" charset="0"/>
            </a:rPr>
            <a:t>Dùng cho máy tính cá nhân, máy chủ, thiết bị di động</a:t>
          </a:r>
        </a:p>
      </dgm:t>
    </dgm:pt>
    <dgm:pt modelId="{A3DAE684-45B5-44FC-AE95-7AEEB1BAB7F6}" type="parTrans" cxnId="{7912C1EC-0E34-4B8C-9C2D-F807A1A7302C}">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2B48AFF9-B1DA-4D81-81A4-0E825AADD8EF}" type="sibTrans" cxnId="{7912C1EC-0E34-4B8C-9C2D-F807A1A7302C}">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FB7D5A88-9CBD-4779-81CD-FAB9E43CEFD1}">
      <dgm:prSet phldrT="[Text]" custT="1"/>
      <dgm:spPr/>
      <dgm:t>
        <a:bodyPr/>
        <a:lstStyle/>
        <a:p>
          <a:pPr algn="l"/>
          <a:r>
            <a:rPr lang="en-US" sz="1600">
              <a:latin typeface="Roboto" panose="02000000000000000000" pitchFamily="2" charset="0"/>
              <a:ea typeface="Roboto" panose="02000000000000000000" pitchFamily="2" charset="0"/>
              <a:cs typeface="Roboto" panose="02000000000000000000" pitchFamily="2" charset="0"/>
            </a:rPr>
            <a:t>Ubuntu (2004)</a:t>
          </a:r>
        </a:p>
      </dgm:t>
    </dgm:pt>
    <dgm:pt modelId="{73F406DC-E332-41A8-A99E-EC2922881410}" type="parTrans" cxnId="{4A82AD20-4B74-4FF2-A0C3-6AC63F2889E3}">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01F725CF-C3D5-48B0-89AB-A08945702BF4}" type="sibTrans" cxnId="{4A82AD20-4B74-4FF2-A0C3-6AC63F2889E3}">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7291FF0F-087C-4066-B499-8D0D95F99B4A}">
      <dgm:prSet phldrT="[Text]" custT="1"/>
      <dgm:spPr/>
      <dgm:t>
        <a:bodyPr/>
        <a:lstStyle/>
        <a:p>
          <a:pPr algn="l"/>
          <a:r>
            <a:rPr lang="en-US" sz="1600">
              <a:latin typeface="Roboto" panose="02000000000000000000" pitchFamily="2" charset="0"/>
              <a:ea typeface="Roboto" panose="02000000000000000000" pitchFamily="2" charset="0"/>
              <a:cs typeface="Roboto" panose="02000000000000000000" pitchFamily="2" charset="0"/>
            </a:rPr>
            <a:t>Adroid</a:t>
          </a:r>
        </a:p>
      </dgm:t>
    </dgm:pt>
    <dgm:pt modelId="{B1A81A42-08F5-4376-A8BA-8310DD5E4356}" type="parTrans" cxnId="{DB1E8BA8-64DF-42DB-90CD-C0D1B7FF6ECC}">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D301F658-13F4-4790-80BB-91C9EE3C5A6D}" type="sibTrans" cxnId="{DB1E8BA8-64DF-42DB-90CD-C0D1B7FF6ECC}">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3500E77A-675B-4178-8401-251867460387}" type="pres">
      <dgm:prSet presAssocID="{E4DAD1C8-117A-4BF0-8124-9BDE1ABC99BF}" presName="diagram" presStyleCnt="0">
        <dgm:presLayoutVars>
          <dgm:chPref val="1"/>
          <dgm:dir/>
          <dgm:animOne val="branch"/>
          <dgm:animLvl val="lvl"/>
          <dgm:resizeHandles/>
        </dgm:presLayoutVars>
      </dgm:prSet>
      <dgm:spPr/>
      <dgm:t>
        <a:bodyPr/>
        <a:lstStyle/>
        <a:p>
          <a:endParaRPr lang="en-US"/>
        </a:p>
      </dgm:t>
    </dgm:pt>
    <dgm:pt modelId="{B637A85E-9F0A-4CA3-9E60-0F7F0A6C65ED}" type="pres">
      <dgm:prSet presAssocID="{7F502CCB-B116-4747-B39A-7A0B170720D0}" presName="root" presStyleCnt="0"/>
      <dgm:spPr/>
    </dgm:pt>
    <dgm:pt modelId="{BA1717AC-E84D-4B8B-A6EF-72D74DF2D6D4}" type="pres">
      <dgm:prSet presAssocID="{7F502CCB-B116-4747-B39A-7A0B170720D0}" presName="rootComposite" presStyleCnt="0"/>
      <dgm:spPr/>
    </dgm:pt>
    <dgm:pt modelId="{FD8C043C-5CBD-4558-ADA4-013B5F3274F5}" type="pres">
      <dgm:prSet presAssocID="{7F502CCB-B116-4747-B39A-7A0B170720D0}" presName="rootText" presStyleLbl="node1" presStyleIdx="0" presStyleCnt="2"/>
      <dgm:spPr/>
      <dgm:t>
        <a:bodyPr/>
        <a:lstStyle/>
        <a:p>
          <a:endParaRPr lang="en-US"/>
        </a:p>
      </dgm:t>
    </dgm:pt>
    <dgm:pt modelId="{911EA848-7CCA-4B4B-88FE-9B31AD4A8CEE}" type="pres">
      <dgm:prSet presAssocID="{7F502CCB-B116-4747-B39A-7A0B170720D0}" presName="rootConnector" presStyleLbl="node1" presStyleIdx="0" presStyleCnt="2"/>
      <dgm:spPr/>
      <dgm:t>
        <a:bodyPr/>
        <a:lstStyle/>
        <a:p>
          <a:endParaRPr lang="en-US"/>
        </a:p>
      </dgm:t>
    </dgm:pt>
    <dgm:pt modelId="{974B3819-537D-4B4A-ABCB-D6490DCC5540}" type="pres">
      <dgm:prSet presAssocID="{7F502CCB-B116-4747-B39A-7A0B170720D0}" presName="childShape" presStyleCnt="0"/>
      <dgm:spPr/>
    </dgm:pt>
    <dgm:pt modelId="{F5200BD8-3F7F-48D1-A510-CB2BB3B621A5}" type="pres">
      <dgm:prSet presAssocID="{6E2D7EDC-9B8C-4403-B33B-DD43D92CF2BC}" presName="Name13" presStyleLbl="parChTrans1D2" presStyleIdx="0" presStyleCnt="8"/>
      <dgm:spPr/>
      <dgm:t>
        <a:bodyPr/>
        <a:lstStyle/>
        <a:p>
          <a:endParaRPr lang="en-US"/>
        </a:p>
      </dgm:t>
    </dgm:pt>
    <dgm:pt modelId="{4E23466D-38C8-4B76-8405-D00DAEFA0B9D}" type="pres">
      <dgm:prSet presAssocID="{3DDCCBDF-B2DD-418E-9F7B-E46880931B2B}" presName="childText" presStyleLbl="bgAcc1" presStyleIdx="0" presStyleCnt="8" custScaleX="251264" custScaleY="82745">
        <dgm:presLayoutVars>
          <dgm:bulletEnabled val="1"/>
        </dgm:presLayoutVars>
      </dgm:prSet>
      <dgm:spPr/>
      <dgm:t>
        <a:bodyPr/>
        <a:lstStyle/>
        <a:p>
          <a:endParaRPr lang="en-US"/>
        </a:p>
      </dgm:t>
    </dgm:pt>
    <dgm:pt modelId="{DDB412AC-3188-4759-8D50-3C87E115CC9D}" type="pres">
      <dgm:prSet presAssocID="{9DAA67F1-03B5-4E78-A4E3-37681C1888EC}" presName="Name13" presStyleLbl="parChTrans1D2" presStyleIdx="1" presStyleCnt="8"/>
      <dgm:spPr/>
      <dgm:t>
        <a:bodyPr/>
        <a:lstStyle/>
        <a:p>
          <a:endParaRPr lang="en-US"/>
        </a:p>
      </dgm:t>
    </dgm:pt>
    <dgm:pt modelId="{12FDFA4F-2886-418B-9A48-F07A9C9E3EEB}" type="pres">
      <dgm:prSet presAssocID="{53482899-7DF6-4E31-840B-E0CEF60AA3C7}" presName="childText" presStyleLbl="bgAcc1" presStyleIdx="1" presStyleCnt="8" custScaleX="251264">
        <dgm:presLayoutVars>
          <dgm:bulletEnabled val="1"/>
        </dgm:presLayoutVars>
      </dgm:prSet>
      <dgm:spPr/>
      <dgm:t>
        <a:bodyPr/>
        <a:lstStyle/>
        <a:p>
          <a:endParaRPr lang="en-US"/>
        </a:p>
      </dgm:t>
    </dgm:pt>
    <dgm:pt modelId="{3B967CF5-1833-405C-8E45-6D3BD80F4F70}" type="pres">
      <dgm:prSet presAssocID="{1D14366C-E917-4B3E-89FF-317F2950ADEA}" presName="Name13" presStyleLbl="parChTrans1D2" presStyleIdx="2" presStyleCnt="8"/>
      <dgm:spPr/>
      <dgm:t>
        <a:bodyPr/>
        <a:lstStyle/>
        <a:p>
          <a:endParaRPr lang="en-US"/>
        </a:p>
      </dgm:t>
    </dgm:pt>
    <dgm:pt modelId="{19F591C9-9207-4D60-9525-E29F69189B5C}" type="pres">
      <dgm:prSet presAssocID="{4E4F6ACC-67FA-4064-9E1E-DEB0CAC05E52}" presName="childText" presStyleLbl="bgAcc1" presStyleIdx="2" presStyleCnt="8" custScaleX="251264" custScaleY="82745">
        <dgm:presLayoutVars>
          <dgm:bulletEnabled val="1"/>
        </dgm:presLayoutVars>
      </dgm:prSet>
      <dgm:spPr/>
      <dgm:t>
        <a:bodyPr/>
        <a:lstStyle/>
        <a:p>
          <a:endParaRPr lang="en-US"/>
        </a:p>
      </dgm:t>
    </dgm:pt>
    <dgm:pt modelId="{BE637889-206F-48B4-AFF1-8EE0CF148722}" type="pres">
      <dgm:prSet presAssocID="{A3DAE684-45B5-44FC-AE95-7AEEB1BAB7F6}" presName="Name13" presStyleLbl="parChTrans1D2" presStyleIdx="3" presStyleCnt="8"/>
      <dgm:spPr/>
      <dgm:t>
        <a:bodyPr/>
        <a:lstStyle/>
        <a:p>
          <a:endParaRPr lang="en-US"/>
        </a:p>
      </dgm:t>
    </dgm:pt>
    <dgm:pt modelId="{561C78EF-1543-4A15-AB94-8F45883FC385}" type="pres">
      <dgm:prSet presAssocID="{C985BF03-0B89-4713-A20D-4E49963E8705}" presName="childText" presStyleLbl="bgAcc1" presStyleIdx="3" presStyleCnt="8" custScaleX="251264" custScaleY="142979">
        <dgm:presLayoutVars>
          <dgm:bulletEnabled val="1"/>
        </dgm:presLayoutVars>
      </dgm:prSet>
      <dgm:spPr/>
      <dgm:t>
        <a:bodyPr/>
        <a:lstStyle/>
        <a:p>
          <a:endParaRPr lang="en-US"/>
        </a:p>
      </dgm:t>
    </dgm:pt>
    <dgm:pt modelId="{98167388-E159-49E7-ADAA-8FB89B067150}" type="pres">
      <dgm:prSet presAssocID="{94F2152B-1CE5-449A-BABE-7EF0EB8BDCF0}" presName="root" presStyleCnt="0"/>
      <dgm:spPr/>
    </dgm:pt>
    <dgm:pt modelId="{AC8EA93A-3596-46C4-83A5-AC119653C551}" type="pres">
      <dgm:prSet presAssocID="{94F2152B-1CE5-449A-BABE-7EF0EB8BDCF0}" presName="rootComposite" presStyleCnt="0"/>
      <dgm:spPr/>
    </dgm:pt>
    <dgm:pt modelId="{6E6AAFEF-D7CF-47D0-8777-00BE7F3874E4}" type="pres">
      <dgm:prSet presAssocID="{94F2152B-1CE5-449A-BABE-7EF0EB8BDCF0}" presName="rootText" presStyleLbl="node1" presStyleIdx="1" presStyleCnt="2"/>
      <dgm:spPr/>
      <dgm:t>
        <a:bodyPr/>
        <a:lstStyle/>
        <a:p>
          <a:endParaRPr lang="en-US"/>
        </a:p>
      </dgm:t>
    </dgm:pt>
    <dgm:pt modelId="{F4FD23B3-849A-4016-AD4B-22028267DEE6}" type="pres">
      <dgm:prSet presAssocID="{94F2152B-1CE5-449A-BABE-7EF0EB8BDCF0}" presName="rootConnector" presStyleLbl="node1" presStyleIdx="1" presStyleCnt="2"/>
      <dgm:spPr/>
      <dgm:t>
        <a:bodyPr/>
        <a:lstStyle/>
        <a:p>
          <a:endParaRPr lang="en-US"/>
        </a:p>
      </dgm:t>
    </dgm:pt>
    <dgm:pt modelId="{EC3C94FE-0FE1-4D85-BEE9-073531CA7716}" type="pres">
      <dgm:prSet presAssocID="{94F2152B-1CE5-449A-BABE-7EF0EB8BDCF0}" presName="childShape" presStyleCnt="0"/>
      <dgm:spPr/>
    </dgm:pt>
    <dgm:pt modelId="{848658E0-9EF7-4E68-AA2F-39F7EA45FC32}" type="pres">
      <dgm:prSet presAssocID="{D47671BB-58C7-4BDC-8572-43668FDF9873}" presName="Name13" presStyleLbl="parChTrans1D2" presStyleIdx="4" presStyleCnt="8"/>
      <dgm:spPr/>
      <dgm:t>
        <a:bodyPr/>
        <a:lstStyle/>
        <a:p>
          <a:endParaRPr lang="en-US"/>
        </a:p>
      </dgm:t>
    </dgm:pt>
    <dgm:pt modelId="{F1C88B41-D2ED-4274-9C6D-2C49AE382B41}" type="pres">
      <dgm:prSet presAssocID="{1E106033-50A2-494A-9A24-0F4BE5F53CD2}" presName="childText" presStyleLbl="bgAcc1" presStyleIdx="4" presStyleCnt="8">
        <dgm:presLayoutVars>
          <dgm:bulletEnabled val="1"/>
        </dgm:presLayoutVars>
      </dgm:prSet>
      <dgm:spPr/>
      <dgm:t>
        <a:bodyPr/>
        <a:lstStyle/>
        <a:p>
          <a:endParaRPr lang="en-US"/>
        </a:p>
      </dgm:t>
    </dgm:pt>
    <dgm:pt modelId="{A12D1A39-F3D0-4A6C-9E75-17C2F786F92B}" type="pres">
      <dgm:prSet presAssocID="{AA064F2A-A1B1-45D7-AC12-C9D2EB5A6730}" presName="Name13" presStyleLbl="parChTrans1D2" presStyleIdx="5" presStyleCnt="8"/>
      <dgm:spPr/>
      <dgm:t>
        <a:bodyPr/>
        <a:lstStyle/>
        <a:p>
          <a:endParaRPr lang="en-US"/>
        </a:p>
      </dgm:t>
    </dgm:pt>
    <dgm:pt modelId="{EF7FC3B4-30B4-4315-B36A-B27072A01E49}" type="pres">
      <dgm:prSet presAssocID="{8E7D3C0E-BD9B-48EF-B859-9C846C278F26}" presName="childText" presStyleLbl="bgAcc1" presStyleIdx="5" presStyleCnt="8">
        <dgm:presLayoutVars>
          <dgm:bulletEnabled val="1"/>
        </dgm:presLayoutVars>
      </dgm:prSet>
      <dgm:spPr/>
      <dgm:t>
        <a:bodyPr/>
        <a:lstStyle/>
        <a:p>
          <a:endParaRPr lang="en-US"/>
        </a:p>
      </dgm:t>
    </dgm:pt>
    <dgm:pt modelId="{B6B6679F-9F54-4545-A472-E787EBEE177D}" type="pres">
      <dgm:prSet presAssocID="{73F406DC-E332-41A8-A99E-EC2922881410}" presName="Name13" presStyleLbl="parChTrans1D2" presStyleIdx="6" presStyleCnt="8"/>
      <dgm:spPr/>
      <dgm:t>
        <a:bodyPr/>
        <a:lstStyle/>
        <a:p>
          <a:endParaRPr lang="en-US"/>
        </a:p>
      </dgm:t>
    </dgm:pt>
    <dgm:pt modelId="{FBE6C65E-B6DF-4935-89EE-760DD01C2ECD}" type="pres">
      <dgm:prSet presAssocID="{FB7D5A88-9CBD-4779-81CD-FAB9E43CEFD1}" presName="childText" presStyleLbl="bgAcc1" presStyleIdx="6" presStyleCnt="8">
        <dgm:presLayoutVars>
          <dgm:bulletEnabled val="1"/>
        </dgm:presLayoutVars>
      </dgm:prSet>
      <dgm:spPr/>
      <dgm:t>
        <a:bodyPr/>
        <a:lstStyle/>
        <a:p>
          <a:endParaRPr lang="en-US"/>
        </a:p>
      </dgm:t>
    </dgm:pt>
    <dgm:pt modelId="{40060A5D-C995-45D3-B62C-67E1C2973DF4}" type="pres">
      <dgm:prSet presAssocID="{B1A81A42-08F5-4376-A8BA-8310DD5E4356}" presName="Name13" presStyleLbl="parChTrans1D2" presStyleIdx="7" presStyleCnt="8"/>
      <dgm:spPr/>
      <dgm:t>
        <a:bodyPr/>
        <a:lstStyle/>
        <a:p>
          <a:endParaRPr lang="en-US"/>
        </a:p>
      </dgm:t>
    </dgm:pt>
    <dgm:pt modelId="{ADF021E0-FBE6-46D6-A490-2ED94F65693C}" type="pres">
      <dgm:prSet presAssocID="{7291FF0F-087C-4066-B499-8D0D95F99B4A}" presName="childText" presStyleLbl="bgAcc1" presStyleIdx="7" presStyleCnt="8">
        <dgm:presLayoutVars>
          <dgm:bulletEnabled val="1"/>
        </dgm:presLayoutVars>
      </dgm:prSet>
      <dgm:spPr/>
      <dgm:t>
        <a:bodyPr/>
        <a:lstStyle/>
        <a:p>
          <a:endParaRPr lang="en-US"/>
        </a:p>
      </dgm:t>
    </dgm:pt>
  </dgm:ptLst>
  <dgm:cxnLst>
    <dgm:cxn modelId="{E829411B-CCF6-45A3-BC7E-D6A47D3E4BAF}" type="presOf" srcId="{94F2152B-1CE5-449A-BABE-7EF0EB8BDCF0}" destId="{6E6AAFEF-D7CF-47D0-8777-00BE7F3874E4}" srcOrd="0" destOrd="0" presId="urn:microsoft.com/office/officeart/2005/8/layout/hierarchy3"/>
    <dgm:cxn modelId="{4B44EE7B-8464-4398-AC91-407F8BA26EC6}" srcId="{E4DAD1C8-117A-4BF0-8124-9BDE1ABC99BF}" destId="{7F502CCB-B116-4747-B39A-7A0B170720D0}" srcOrd="0" destOrd="0" parTransId="{963DBDFD-8C1A-4FC9-9B40-5ACD94C2FB6C}" sibTransId="{A9A40714-4D96-4C4F-91F5-3F6E478F0C10}"/>
    <dgm:cxn modelId="{53E598F7-92D5-4ED6-A872-BEC927773282}" type="presOf" srcId="{7F502CCB-B116-4747-B39A-7A0B170720D0}" destId="{FD8C043C-5CBD-4558-ADA4-013B5F3274F5}" srcOrd="0" destOrd="0" presId="urn:microsoft.com/office/officeart/2005/8/layout/hierarchy3"/>
    <dgm:cxn modelId="{4909890A-7D75-43A4-966C-30AED08F1962}" srcId="{E4DAD1C8-117A-4BF0-8124-9BDE1ABC99BF}" destId="{94F2152B-1CE5-449A-BABE-7EF0EB8BDCF0}" srcOrd="1" destOrd="0" parTransId="{38E2F11B-94DC-4A3A-817D-73EC78324D9D}" sibTransId="{81A02B6E-B45E-4404-A1CB-A3C93FE0E995}"/>
    <dgm:cxn modelId="{BB8E5C2F-F4FB-4824-BF9B-F1660492BC06}" type="presOf" srcId="{C985BF03-0B89-4713-A20D-4E49963E8705}" destId="{561C78EF-1543-4A15-AB94-8F45883FC385}" srcOrd="0" destOrd="0" presId="urn:microsoft.com/office/officeart/2005/8/layout/hierarchy3"/>
    <dgm:cxn modelId="{37E2C01B-2FA4-4C93-B574-310C05BFCA9D}" type="presOf" srcId="{1D14366C-E917-4B3E-89FF-317F2950ADEA}" destId="{3B967CF5-1833-405C-8E45-6D3BD80F4F70}" srcOrd="0" destOrd="0" presId="urn:microsoft.com/office/officeart/2005/8/layout/hierarchy3"/>
    <dgm:cxn modelId="{4A82AD20-4B74-4FF2-A0C3-6AC63F2889E3}" srcId="{94F2152B-1CE5-449A-BABE-7EF0EB8BDCF0}" destId="{FB7D5A88-9CBD-4779-81CD-FAB9E43CEFD1}" srcOrd="2" destOrd="0" parTransId="{73F406DC-E332-41A8-A99E-EC2922881410}" sibTransId="{01F725CF-C3D5-48B0-89AB-A08945702BF4}"/>
    <dgm:cxn modelId="{22FF5C8B-15F8-4091-8DA3-5FF57AD3376D}" srcId="{7F502CCB-B116-4747-B39A-7A0B170720D0}" destId="{53482899-7DF6-4E31-840B-E0CEF60AA3C7}" srcOrd="1" destOrd="0" parTransId="{9DAA67F1-03B5-4E78-A4E3-37681C1888EC}" sibTransId="{896FCD8C-DF52-4337-8BAE-F06549B633D2}"/>
    <dgm:cxn modelId="{EE9276E3-5CD2-4D18-84D7-06F78AA07858}" type="presOf" srcId="{73F406DC-E332-41A8-A99E-EC2922881410}" destId="{B6B6679F-9F54-4545-A472-E787EBEE177D}" srcOrd="0" destOrd="0" presId="urn:microsoft.com/office/officeart/2005/8/layout/hierarchy3"/>
    <dgm:cxn modelId="{15CED6C7-54AC-42B0-A6BE-918E54A68142}" type="presOf" srcId="{3DDCCBDF-B2DD-418E-9F7B-E46880931B2B}" destId="{4E23466D-38C8-4B76-8405-D00DAEFA0B9D}" srcOrd="0" destOrd="0" presId="urn:microsoft.com/office/officeart/2005/8/layout/hierarchy3"/>
    <dgm:cxn modelId="{E3AE1F37-C07E-4405-9C21-5885B8686EC2}" type="presOf" srcId="{B1A81A42-08F5-4376-A8BA-8310DD5E4356}" destId="{40060A5D-C995-45D3-B62C-67E1C2973DF4}" srcOrd="0" destOrd="0" presId="urn:microsoft.com/office/officeart/2005/8/layout/hierarchy3"/>
    <dgm:cxn modelId="{7248C308-BE44-43DE-8C71-CAF3ED74586A}" srcId="{94F2152B-1CE5-449A-BABE-7EF0EB8BDCF0}" destId="{1E106033-50A2-494A-9A24-0F4BE5F53CD2}" srcOrd="0" destOrd="0" parTransId="{D47671BB-58C7-4BDC-8572-43668FDF9873}" sibTransId="{F6A3B8D3-491F-45AE-97DE-8C2F531F3802}"/>
    <dgm:cxn modelId="{D2AA4DD7-864B-432D-A462-1690A7ADBD26}" type="presOf" srcId="{1E106033-50A2-494A-9A24-0F4BE5F53CD2}" destId="{F1C88B41-D2ED-4274-9C6D-2C49AE382B41}" srcOrd="0" destOrd="0" presId="urn:microsoft.com/office/officeart/2005/8/layout/hierarchy3"/>
    <dgm:cxn modelId="{D5412A58-29F9-4A90-9F15-8798EC4F9F54}" type="presOf" srcId="{7291FF0F-087C-4066-B499-8D0D95F99B4A}" destId="{ADF021E0-FBE6-46D6-A490-2ED94F65693C}" srcOrd="0" destOrd="0" presId="urn:microsoft.com/office/officeart/2005/8/layout/hierarchy3"/>
    <dgm:cxn modelId="{018474C8-C14A-4FF0-8696-FA49180AAA96}" type="presOf" srcId="{7F502CCB-B116-4747-B39A-7A0B170720D0}" destId="{911EA848-7CCA-4B4B-88FE-9B31AD4A8CEE}" srcOrd="1" destOrd="0" presId="urn:microsoft.com/office/officeart/2005/8/layout/hierarchy3"/>
    <dgm:cxn modelId="{A633139E-9F2C-495B-8207-656F6A741BC1}" type="presOf" srcId="{94F2152B-1CE5-449A-BABE-7EF0EB8BDCF0}" destId="{F4FD23B3-849A-4016-AD4B-22028267DEE6}" srcOrd="1" destOrd="0" presId="urn:microsoft.com/office/officeart/2005/8/layout/hierarchy3"/>
    <dgm:cxn modelId="{508CF160-533C-4FE0-9E94-4EABC58D8486}" type="presOf" srcId="{D47671BB-58C7-4BDC-8572-43668FDF9873}" destId="{848658E0-9EF7-4E68-AA2F-39F7EA45FC32}" srcOrd="0" destOrd="0" presId="urn:microsoft.com/office/officeart/2005/8/layout/hierarchy3"/>
    <dgm:cxn modelId="{4061996D-BDD4-43EB-8846-86D4A215D326}" srcId="{94F2152B-1CE5-449A-BABE-7EF0EB8BDCF0}" destId="{8E7D3C0E-BD9B-48EF-B859-9C846C278F26}" srcOrd="1" destOrd="0" parTransId="{AA064F2A-A1B1-45D7-AC12-C9D2EB5A6730}" sibTransId="{C4F23E39-54E6-451B-B832-A5FA17C1AF8A}"/>
    <dgm:cxn modelId="{B5DDDD71-88D1-4016-8BB5-3DDF25CA9574}" type="presOf" srcId="{AA064F2A-A1B1-45D7-AC12-C9D2EB5A6730}" destId="{A12D1A39-F3D0-4A6C-9E75-17C2F786F92B}" srcOrd="0" destOrd="0" presId="urn:microsoft.com/office/officeart/2005/8/layout/hierarchy3"/>
    <dgm:cxn modelId="{ADD0929A-326C-4257-BA22-5317AAF340ED}" srcId="{7F502CCB-B116-4747-B39A-7A0B170720D0}" destId="{3DDCCBDF-B2DD-418E-9F7B-E46880931B2B}" srcOrd="0" destOrd="0" parTransId="{6E2D7EDC-9B8C-4403-B33B-DD43D92CF2BC}" sibTransId="{FBA05446-8705-480E-93FE-79B2945C4AC4}"/>
    <dgm:cxn modelId="{AD74EEA7-0944-4F1F-85A1-3B2587166327}" srcId="{7F502CCB-B116-4747-B39A-7A0B170720D0}" destId="{4E4F6ACC-67FA-4064-9E1E-DEB0CAC05E52}" srcOrd="2" destOrd="0" parTransId="{1D14366C-E917-4B3E-89FF-317F2950ADEA}" sibTransId="{402536A9-C578-439F-AB5E-68495AD50BF9}"/>
    <dgm:cxn modelId="{DB1E8BA8-64DF-42DB-90CD-C0D1B7FF6ECC}" srcId="{94F2152B-1CE5-449A-BABE-7EF0EB8BDCF0}" destId="{7291FF0F-087C-4066-B499-8D0D95F99B4A}" srcOrd="3" destOrd="0" parTransId="{B1A81A42-08F5-4376-A8BA-8310DD5E4356}" sibTransId="{D301F658-13F4-4790-80BB-91C9EE3C5A6D}"/>
    <dgm:cxn modelId="{C9743645-69E2-4B72-B494-1C255C276AAB}" type="presOf" srcId="{6E2D7EDC-9B8C-4403-B33B-DD43D92CF2BC}" destId="{F5200BD8-3F7F-48D1-A510-CB2BB3B621A5}" srcOrd="0" destOrd="0" presId="urn:microsoft.com/office/officeart/2005/8/layout/hierarchy3"/>
    <dgm:cxn modelId="{7912C1EC-0E34-4B8C-9C2D-F807A1A7302C}" srcId="{7F502CCB-B116-4747-B39A-7A0B170720D0}" destId="{C985BF03-0B89-4713-A20D-4E49963E8705}" srcOrd="3" destOrd="0" parTransId="{A3DAE684-45B5-44FC-AE95-7AEEB1BAB7F6}" sibTransId="{2B48AFF9-B1DA-4D81-81A4-0E825AADD8EF}"/>
    <dgm:cxn modelId="{43D4DA4E-8C2C-4E89-BE45-FDA77BB115A0}" type="presOf" srcId="{53482899-7DF6-4E31-840B-E0CEF60AA3C7}" destId="{12FDFA4F-2886-418B-9A48-F07A9C9E3EEB}" srcOrd="0" destOrd="0" presId="urn:microsoft.com/office/officeart/2005/8/layout/hierarchy3"/>
    <dgm:cxn modelId="{9DE0C273-0672-4186-A73B-E423B709BA9B}" type="presOf" srcId="{9DAA67F1-03B5-4E78-A4E3-37681C1888EC}" destId="{DDB412AC-3188-4759-8D50-3C87E115CC9D}" srcOrd="0" destOrd="0" presId="urn:microsoft.com/office/officeart/2005/8/layout/hierarchy3"/>
    <dgm:cxn modelId="{98E4ECDF-A914-45C9-96A2-24BA29489B6A}" type="presOf" srcId="{8E7D3C0E-BD9B-48EF-B859-9C846C278F26}" destId="{EF7FC3B4-30B4-4315-B36A-B27072A01E49}" srcOrd="0" destOrd="0" presId="urn:microsoft.com/office/officeart/2005/8/layout/hierarchy3"/>
    <dgm:cxn modelId="{5D2C1BC1-CA97-4112-9FFE-C5BA3633AD48}" type="presOf" srcId="{FB7D5A88-9CBD-4779-81CD-FAB9E43CEFD1}" destId="{FBE6C65E-B6DF-4935-89EE-760DD01C2ECD}" srcOrd="0" destOrd="0" presId="urn:microsoft.com/office/officeart/2005/8/layout/hierarchy3"/>
    <dgm:cxn modelId="{5F52548D-1800-4B02-9852-34DFC4DA6F54}" type="presOf" srcId="{A3DAE684-45B5-44FC-AE95-7AEEB1BAB7F6}" destId="{BE637889-206F-48B4-AFF1-8EE0CF148722}" srcOrd="0" destOrd="0" presId="urn:microsoft.com/office/officeart/2005/8/layout/hierarchy3"/>
    <dgm:cxn modelId="{F0B3C500-D10E-48EA-922B-2CD8725152AE}" type="presOf" srcId="{E4DAD1C8-117A-4BF0-8124-9BDE1ABC99BF}" destId="{3500E77A-675B-4178-8401-251867460387}" srcOrd="0" destOrd="0" presId="urn:microsoft.com/office/officeart/2005/8/layout/hierarchy3"/>
    <dgm:cxn modelId="{35CC186D-B8E8-4358-ADAE-1FA2ABB3E176}" type="presOf" srcId="{4E4F6ACC-67FA-4064-9E1E-DEB0CAC05E52}" destId="{19F591C9-9207-4D60-9525-E29F69189B5C}" srcOrd="0" destOrd="0" presId="urn:microsoft.com/office/officeart/2005/8/layout/hierarchy3"/>
    <dgm:cxn modelId="{C3064131-44AC-498D-95AD-0E5796572098}" type="presParOf" srcId="{3500E77A-675B-4178-8401-251867460387}" destId="{B637A85E-9F0A-4CA3-9E60-0F7F0A6C65ED}" srcOrd="0" destOrd="0" presId="urn:microsoft.com/office/officeart/2005/8/layout/hierarchy3"/>
    <dgm:cxn modelId="{5BDD542E-EF55-4A4B-8C5A-1887439660A5}" type="presParOf" srcId="{B637A85E-9F0A-4CA3-9E60-0F7F0A6C65ED}" destId="{BA1717AC-E84D-4B8B-A6EF-72D74DF2D6D4}" srcOrd="0" destOrd="0" presId="urn:microsoft.com/office/officeart/2005/8/layout/hierarchy3"/>
    <dgm:cxn modelId="{17883D0F-C0CA-4BCB-8D72-6ECE6A08F5BC}" type="presParOf" srcId="{BA1717AC-E84D-4B8B-A6EF-72D74DF2D6D4}" destId="{FD8C043C-5CBD-4558-ADA4-013B5F3274F5}" srcOrd="0" destOrd="0" presId="urn:microsoft.com/office/officeart/2005/8/layout/hierarchy3"/>
    <dgm:cxn modelId="{7BE676F9-D3BB-4CDE-AFD3-884E75D0C005}" type="presParOf" srcId="{BA1717AC-E84D-4B8B-A6EF-72D74DF2D6D4}" destId="{911EA848-7CCA-4B4B-88FE-9B31AD4A8CEE}" srcOrd="1" destOrd="0" presId="urn:microsoft.com/office/officeart/2005/8/layout/hierarchy3"/>
    <dgm:cxn modelId="{282DBAA3-F5F1-452E-894B-068C1E7336E9}" type="presParOf" srcId="{B637A85E-9F0A-4CA3-9E60-0F7F0A6C65ED}" destId="{974B3819-537D-4B4A-ABCB-D6490DCC5540}" srcOrd="1" destOrd="0" presId="urn:microsoft.com/office/officeart/2005/8/layout/hierarchy3"/>
    <dgm:cxn modelId="{45417CE2-5508-4650-B10F-E480F7489ADD}" type="presParOf" srcId="{974B3819-537D-4B4A-ABCB-D6490DCC5540}" destId="{F5200BD8-3F7F-48D1-A510-CB2BB3B621A5}" srcOrd="0" destOrd="0" presId="urn:microsoft.com/office/officeart/2005/8/layout/hierarchy3"/>
    <dgm:cxn modelId="{F0BD1803-09B3-413E-BB74-02812678B2B5}" type="presParOf" srcId="{974B3819-537D-4B4A-ABCB-D6490DCC5540}" destId="{4E23466D-38C8-4B76-8405-D00DAEFA0B9D}" srcOrd="1" destOrd="0" presId="urn:microsoft.com/office/officeart/2005/8/layout/hierarchy3"/>
    <dgm:cxn modelId="{C12291F6-D56A-416E-B26E-B54155B6BEBC}" type="presParOf" srcId="{974B3819-537D-4B4A-ABCB-D6490DCC5540}" destId="{DDB412AC-3188-4759-8D50-3C87E115CC9D}" srcOrd="2" destOrd="0" presId="urn:microsoft.com/office/officeart/2005/8/layout/hierarchy3"/>
    <dgm:cxn modelId="{D3CD9B27-0BC4-432E-B65F-2DD847E9B82B}" type="presParOf" srcId="{974B3819-537D-4B4A-ABCB-D6490DCC5540}" destId="{12FDFA4F-2886-418B-9A48-F07A9C9E3EEB}" srcOrd="3" destOrd="0" presId="urn:microsoft.com/office/officeart/2005/8/layout/hierarchy3"/>
    <dgm:cxn modelId="{6985419B-724F-4F5D-B71D-6D20D7729006}" type="presParOf" srcId="{974B3819-537D-4B4A-ABCB-D6490DCC5540}" destId="{3B967CF5-1833-405C-8E45-6D3BD80F4F70}" srcOrd="4" destOrd="0" presId="urn:microsoft.com/office/officeart/2005/8/layout/hierarchy3"/>
    <dgm:cxn modelId="{CD2B1673-0D1B-470B-A9FB-35B7678291E4}" type="presParOf" srcId="{974B3819-537D-4B4A-ABCB-D6490DCC5540}" destId="{19F591C9-9207-4D60-9525-E29F69189B5C}" srcOrd="5" destOrd="0" presId="urn:microsoft.com/office/officeart/2005/8/layout/hierarchy3"/>
    <dgm:cxn modelId="{EC7FB8C4-0071-40FA-8427-3FE83C942BC2}" type="presParOf" srcId="{974B3819-537D-4B4A-ABCB-D6490DCC5540}" destId="{BE637889-206F-48B4-AFF1-8EE0CF148722}" srcOrd="6" destOrd="0" presId="urn:microsoft.com/office/officeart/2005/8/layout/hierarchy3"/>
    <dgm:cxn modelId="{1B7231EB-8781-499E-AE2B-6E61EB4A9658}" type="presParOf" srcId="{974B3819-537D-4B4A-ABCB-D6490DCC5540}" destId="{561C78EF-1543-4A15-AB94-8F45883FC385}" srcOrd="7" destOrd="0" presId="urn:microsoft.com/office/officeart/2005/8/layout/hierarchy3"/>
    <dgm:cxn modelId="{2A499FD0-946A-43ED-805E-FBB44907243E}" type="presParOf" srcId="{3500E77A-675B-4178-8401-251867460387}" destId="{98167388-E159-49E7-ADAA-8FB89B067150}" srcOrd="1" destOrd="0" presId="urn:microsoft.com/office/officeart/2005/8/layout/hierarchy3"/>
    <dgm:cxn modelId="{503A725C-9FFF-48A2-8A88-2A8C55B62000}" type="presParOf" srcId="{98167388-E159-49E7-ADAA-8FB89B067150}" destId="{AC8EA93A-3596-46C4-83A5-AC119653C551}" srcOrd="0" destOrd="0" presId="urn:microsoft.com/office/officeart/2005/8/layout/hierarchy3"/>
    <dgm:cxn modelId="{25F80941-014B-49A6-B94B-ADE45EFE0ECF}" type="presParOf" srcId="{AC8EA93A-3596-46C4-83A5-AC119653C551}" destId="{6E6AAFEF-D7CF-47D0-8777-00BE7F3874E4}" srcOrd="0" destOrd="0" presId="urn:microsoft.com/office/officeart/2005/8/layout/hierarchy3"/>
    <dgm:cxn modelId="{25393A6E-9A52-4881-B5CA-996EF33DDA02}" type="presParOf" srcId="{AC8EA93A-3596-46C4-83A5-AC119653C551}" destId="{F4FD23B3-849A-4016-AD4B-22028267DEE6}" srcOrd="1" destOrd="0" presId="urn:microsoft.com/office/officeart/2005/8/layout/hierarchy3"/>
    <dgm:cxn modelId="{E41395A4-442F-49B9-A69F-770B6DAA35B2}" type="presParOf" srcId="{98167388-E159-49E7-ADAA-8FB89B067150}" destId="{EC3C94FE-0FE1-4D85-BEE9-073531CA7716}" srcOrd="1" destOrd="0" presId="urn:microsoft.com/office/officeart/2005/8/layout/hierarchy3"/>
    <dgm:cxn modelId="{2928000D-17D1-449D-B654-D989BA734C3C}" type="presParOf" srcId="{EC3C94FE-0FE1-4D85-BEE9-073531CA7716}" destId="{848658E0-9EF7-4E68-AA2F-39F7EA45FC32}" srcOrd="0" destOrd="0" presId="urn:microsoft.com/office/officeart/2005/8/layout/hierarchy3"/>
    <dgm:cxn modelId="{198BA069-BD35-47B2-AF3D-9274C684A4C0}" type="presParOf" srcId="{EC3C94FE-0FE1-4D85-BEE9-073531CA7716}" destId="{F1C88B41-D2ED-4274-9C6D-2C49AE382B41}" srcOrd="1" destOrd="0" presId="urn:microsoft.com/office/officeart/2005/8/layout/hierarchy3"/>
    <dgm:cxn modelId="{B16BD5B8-DCD7-4313-BC04-7A8C3C4A7FB6}" type="presParOf" srcId="{EC3C94FE-0FE1-4D85-BEE9-073531CA7716}" destId="{A12D1A39-F3D0-4A6C-9E75-17C2F786F92B}" srcOrd="2" destOrd="0" presId="urn:microsoft.com/office/officeart/2005/8/layout/hierarchy3"/>
    <dgm:cxn modelId="{45AEAE78-1F33-43A0-B147-DAE7DAA828E9}" type="presParOf" srcId="{EC3C94FE-0FE1-4D85-BEE9-073531CA7716}" destId="{EF7FC3B4-30B4-4315-B36A-B27072A01E49}" srcOrd="3" destOrd="0" presId="urn:microsoft.com/office/officeart/2005/8/layout/hierarchy3"/>
    <dgm:cxn modelId="{41744676-C8C4-456C-AA65-A32D4B3550F8}" type="presParOf" srcId="{EC3C94FE-0FE1-4D85-BEE9-073531CA7716}" destId="{B6B6679F-9F54-4545-A472-E787EBEE177D}" srcOrd="4" destOrd="0" presId="urn:microsoft.com/office/officeart/2005/8/layout/hierarchy3"/>
    <dgm:cxn modelId="{3DB8E328-1DC5-42F0-ABAA-BB80FB537605}" type="presParOf" srcId="{EC3C94FE-0FE1-4D85-BEE9-073531CA7716}" destId="{FBE6C65E-B6DF-4935-89EE-760DD01C2ECD}" srcOrd="5" destOrd="0" presId="urn:microsoft.com/office/officeart/2005/8/layout/hierarchy3"/>
    <dgm:cxn modelId="{B69488C9-274C-4A0A-B0B4-D228C3A45FA7}" type="presParOf" srcId="{EC3C94FE-0FE1-4D85-BEE9-073531CA7716}" destId="{40060A5D-C995-45D3-B62C-67E1C2973DF4}" srcOrd="6" destOrd="0" presId="urn:microsoft.com/office/officeart/2005/8/layout/hierarchy3"/>
    <dgm:cxn modelId="{1168DAB5-7052-4520-AF6D-B91F122F4FE8}" type="presParOf" srcId="{EC3C94FE-0FE1-4D85-BEE9-073531CA7716}" destId="{ADF021E0-FBE6-46D6-A490-2ED94F65693C}"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4DAD1C8-117A-4BF0-8124-9BDE1ABC99BF}" type="doc">
      <dgm:prSet loTypeId="urn:microsoft.com/office/officeart/2005/8/layout/hierarchy3" loCatId="list" qsTypeId="urn:microsoft.com/office/officeart/2005/8/quickstyle/simple3" qsCatId="simple" csTypeId="urn:microsoft.com/office/officeart/2005/8/colors/accent6_2" csCatId="accent6" phldr="1"/>
      <dgm:spPr/>
      <dgm:t>
        <a:bodyPr/>
        <a:lstStyle/>
        <a:p>
          <a:endParaRPr lang="en-US"/>
        </a:p>
      </dgm:t>
    </dgm:pt>
    <dgm:pt modelId="{7F502CCB-B116-4747-B39A-7A0B170720D0}">
      <dgm:prSet phldrT="[Text]" custT="1"/>
      <dgm:spPr/>
      <dgm:t>
        <a:bodyPr/>
        <a:lstStyle/>
        <a:p>
          <a:pPr algn="l"/>
          <a:r>
            <a:rPr lang="en-US" sz="1600">
              <a:latin typeface="Roboto" panose="02000000000000000000" pitchFamily="2" charset="0"/>
              <a:ea typeface="Roboto" panose="02000000000000000000" pitchFamily="2" charset="0"/>
              <a:cs typeface="Roboto" panose="02000000000000000000" pitchFamily="2" charset="0"/>
            </a:rPr>
            <a:t>Đặc điểm của thiết bị di động</a:t>
          </a:r>
        </a:p>
      </dgm:t>
    </dgm:pt>
    <dgm:pt modelId="{963DBDFD-8C1A-4FC9-9B40-5ACD94C2FB6C}" type="parTrans" cxnId="{4B44EE7B-8464-4398-AC91-407F8BA26EC6}">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A9A40714-4D96-4C4F-91F5-3F6E478F0C10}" type="sibTrans" cxnId="{4B44EE7B-8464-4398-AC91-407F8BA26EC6}">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3DDCCBDF-B2DD-418E-9F7B-E46880931B2B}">
      <dgm:prSet phldrT="[Text]" custT="1"/>
      <dgm:spPr/>
      <dgm:t>
        <a:bodyPr/>
        <a:lstStyle/>
        <a:p>
          <a:pPr algn="l"/>
          <a:r>
            <a:rPr lang="en-US" sz="1600">
              <a:latin typeface="Roboto" panose="02000000000000000000" pitchFamily="2" charset="0"/>
              <a:ea typeface="Roboto" panose="02000000000000000000" pitchFamily="2" charset="0"/>
              <a:cs typeface="Roboto" panose="02000000000000000000" pitchFamily="2" charset="0"/>
            </a:rPr>
            <a:t>Thiết bị nhỏ gọn, giao tiếp tiện lợi</a:t>
          </a:r>
        </a:p>
      </dgm:t>
    </dgm:pt>
    <dgm:pt modelId="{6E2D7EDC-9B8C-4403-B33B-DD43D92CF2BC}" type="parTrans" cxnId="{ADD0929A-326C-4257-BA22-5317AAF340ED}">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FBA05446-8705-480E-93FE-79B2945C4AC4}" type="sibTrans" cxnId="{ADD0929A-326C-4257-BA22-5317AAF340ED}">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53482899-7DF6-4E31-840B-E0CEF60AA3C7}">
      <dgm:prSet phldrT="[Text]" custT="1"/>
      <dgm:spPr/>
      <dgm:t>
        <a:bodyPr/>
        <a:lstStyle/>
        <a:p>
          <a:pPr algn="l"/>
          <a:r>
            <a:rPr lang="en-US" sz="1600">
              <a:latin typeface="Roboto" panose="02000000000000000000" pitchFamily="2" charset="0"/>
              <a:ea typeface="Roboto" panose="02000000000000000000" pitchFamily="2" charset="0"/>
              <a:cs typeface="Roboto" panose="02000000000000000000" pitchFamily="2" charset="0"/>
            </a:rPr>
            <a:t>Có tính di động</a:t>
          </a:r>
        </a:p>
      </dgm:t>
    </dgm:pt>
    <dgm:pt modelId="{9DAA67F1-03B5-4E78-A4E3-37681C1888EC}" type="parTrans" cxnId="{22FF5C8B-15F8-4091-8DA3-5FF57AD3376D}">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896FCD8C-DF52-4337-8BAE-F06549B633D2}" type="sibTrans" cxnId="{22FF5C8B-15F8-4091-8DA3-5FF57AD3376D}">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94F2152B-1CE5-449A-BABE-7EF0EB8BDCF0}">
      <dgm:prSet phldrT="[Text]" custT="1"/>
      <dgm:spPr/>
      <dgm:t>
        <a:bodyPr/>
        <a:lstStyle/>
        <a:p>
          <a:pPr algn="l"/>
          <a:r>
            <a:rPr lang="en-US" sz="1600">
              <a:latin typeface="Roboto" panose="02000000000000000000" pitchFamily="2" charset="0"/>
              <a:ea typeface="Roboto" panose="02000000000000000000" pitchFamily="2" charset="0"/>
              <a:cs typeface="Roboto" panose="02000000000000000000" pitchFamily="2" charset="0"/>
            </a:rPr>
            <a:t>Hệ điều hành cho thiết bị di động</a:t>
          </a:r>
        </a:p>
      </dgm:t>
    </dgm:pt>
    <dgm:pt modelId="{38E2F11B-94DC-4A3A-817D-73EC78324D9D}" type="parTrans" cxnId="{4909890A-7D75-43A4-966C-30AED08F1962}">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81A02B6E-B45E-4404-A1CB-A3C93FE0E995}" type="sibTrans" cxnId="{4909890A-7D75-43A4-966C-30AED08F1962}">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1E106033-50A2-494A-9A24-0F4BE5F53CD2}">
      <dgm:prSet phldrT="[Text]" custT="1"/>
      <dgm:spPr/>
      <dgm:t>
        <a:bodyPr/>
        <a:lstStyle/>
        <a:p>
          <a:pPr algn="l"/>
          <a:r>
            <a:rPr lang="en-US" sz="1600">
              <a:latin typeface="Roboto" panose="02000000000000000000" pitchFamily="2" charset="0"/>
              <a:ea typeface="Roboto" panose="02000000000000000000" pitchFamily="2" charset="0"/>
              <a:cs typeface="Roboto" panose="02000000000000000000" pitchFamily="2" charset="0"/>
            </a:rPr>
            <a:t>Màn hình cảm ứng, bàn phím ảo, thao tác vuốt-chạm, …</a:t>
          </a:r>
        </a:p>
      </dgm:t>
    </dgm:pt>
    <dgm:pt modelId="{D47671BB-58C7-4BDC-8572-43668FDF9873}" type="parTrans" cxnId="{7248C308-BE44-43DE-8C71-CAF3ED74586A}">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F6A3B8D3-491F-45AE-97DE-8C2F531F3802}" type="sibTrans" cxnId="{7248C308-BE44-43DE-8C71-CAF3ED74586A}">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8E7D3C0E-BD9B-48EF-B859-9C846C278F26}">
      <dgm:prSet phldrT="[Text]" custT="1"/>
      <dgm:spPr/>
      <dgm:t>
        <a:bodyPr/>
        <a:lstStyle/>
        <a:p>
          <a:pPr algn="l"/>
          <a:r>
            <a:rPr lang="en-US" sz="1600">
              <a:latin typeface="Roboto" panose="02000000000000000000" pitchFamily="2" charset="0"/>
              <a:ea typeface="Roboto" panose="02000000000000000000" pitchFamily="2" charset="0"/>
              <a:cs typeface="Roboto" panose="02000000000000000000" pitchFamily="2" charset="0"/>
            </a:rPr>
            <a:t>Khả năng kết nối: wifi, Bluetooth, NFC, 3G/4G</a:t>
          </a:r>
        </a:p>
      </dgm:t>
    </dgm:pt>
    <dgm:pt modelId="{AA064F2A-A1B1-45D7-AC12-C9D2EB5A6730}" type="parTrans" cxnId="{4061996D-BDD4-43EB-8846-86D4A215D326}">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C4F23E39-54E6-451B-B832-A5FA17C1AF8A}" type="sibTrans" cxnId="{4061996D-BDD4-43EB-8846-86D4A215D326}">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4E4F6ACC-67FA-4064-9E1E-DEB0CAC05E52}">
      <dgm:prSet phldrT="[Text]" custT="1"/>
      <dgm:spPr/>
      <dgm:t>
        <a:bodyPr/>
        <a:lstStyle/>
        <a:p>
          <a:pPr algn="l"/>
          <a:r>
            <a:rPr lang="en-US" sz="1600">
              <a:latin typeface="Roboto" panose="02000000000000000000" pitchFamily="2" charset="0"/>
              <a:ea typeface="Roboto" panose="02000000000000000000" pitchFamily="2" charset="0"/>
              <a:cs typeface="Roboto" panose="02000000000000000000" pitchFamily="2" charset="0"/>
            </a:rPr>
            <a:t>Có nhiều tiện ích: nghe, gọi, chụp ảnh, quay phim…</a:t>
          </a:r>
        </a:p>
      </dgm:t>
    </dgm:pt>
    <dgm:pt modelId="{1D14366C-E917-4B3E-89FF-317F2950ADEA}" type="parTrans" cxnId="{AD74EEA7-0944-4F1F-85A1-3B2587166327}">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402536A9-C578-439F-AB5E-68495AD50BF9}" type="sibTrans" cxnId="{AD74EEA7-0944-4F1F-85A1-3B2587166327}">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FB7D5A88-9CBD-4779-81CD-FAB9E43CEFD1}">
      <dgm:prSet phldrT="[Text]" custT="1"/>
      <dgm:spPr/>
      <dgm:t>
        <a:bodyPr/>
        <a:lstStyle/>
        <a:p>
          <a:pPr algn="l"/>
          <a:r>
            <a:rPr lang="en-US" sz="1600">
              <a:latin typeface="Roboto" panose="02000000000000000000" pitchFamily="2" charset="0"/>
              <a:ea typeface="Roboto" panose="02000000000000000000" pitchFamily="2" charset="0"/>
              <a:cs typeface="Roboto" panose="02000000000000000000" pitchFamily="2" charset="0"/>
            </a:rPr>
            <a:t>Quản lí thiết bị điện thoại, camera, …</a:t>
          </a:r>
        </a:p>
      </dgm:t>
    </dgm:pt>
    <dgm:pt modelId="{73F406DC-E332-41A8-A99E-EC2922881410}" type="parTrans" cxnId="{4A82AD20-4B74-4FF2-A0C3-6AC63F2889E3}">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01F725CF-C3D5-48B0-89AB-A08945702BF4}" type="sibTrans" cxnId="{4A82AD20-4B74-4FF2-A0C3-6AC63F2889E3}">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3500E77A-675B-4178-8401-251867460387}" type="pres">
      <dgm:prSet presAssocID="{E4DAD1C8-117A-4BF0-8124-9BDE1ABC99BF}" presName="diagram" presStyleCnt="0">
        <dgm:presLayoutVars>
          <dgm:chPref val="1"/>
          <dgm:dir/>
          <dgm:animOne val="branch"/>
          <dgm:animLvl val="lvl"/>
          <dgm:resizeHandles/>
        </dgm:presLayoutVars>
      </dgm:prSet>
      <dgm:spPr/>
      <dgm:t>
        <a:bodyPr/>
        <a:lstStyle/>
        <a:p>
          <a:endParaRPr lang="en-US"/>
        </a:p>
      </dgm:t>
    </dgm:pt>
    <dgm:pt modelId="{B637A85E-9F0A-4CA3-9E60-0F7F0A6C65ED}" type="pres">
      <dgm:prSet presAssocID="{7F502CCB-B116-4747-B39A-7A0B170720D0}" presName="root" presStyleCnt="0"/>
      <dgm:spPr/>
    </dgm:pt>
    <dgm:pt modelId="{BA1717AC-E84D-4B8B-A6EF-72D74DF2D6D4}" type="pres">
      <dgm:prSet presAssocID="{7F502CCB-B116-4747-B39A-7A0B170720D0}" presName="rootComposite" presStyleCnt="0"/>
      <dgm:spPr/>
    </dgm:pt>
    <dgm:pt modelId="{FD8C043C-5CBD-4558-ADA4-013B5F3274F5}" type="pres">
      <dgm:prSet presAssocID="{7F502CCB-B116-4747-B39A-7A0B170720D0}" presName="rootText" presStyleLbl="node1" presStyleIdx="0" presStyleCnt="2" custScaleX="225197" custScaleY="126235"/>
      <dgm:spPr/>
      <dgm:t>
        <a:bodyPr/>
        <a:lstStyle/>
        <a:p>
          <a:endParaRPr lang="en-US"/>
        </a:p>
      </dgm:t>
    </dgm:pt>
    <dgm:pt modelId="{911EA848-7CCA-4B4B-88FE-9B31AD4A8CEE}" type="pres">
      <dgm:prSet presAssocID="{7F502CCB-B116-4747-B39A-7A0B170720D0}" presName="rootConnector" presStyleLbl="node1" presStyleIdx="0" presStyleCnt="2"/>
      <dgm:spPr/>
      <dgm:t>
        <a:bodyPr/>
        <a:lstStyle/>
        <a:p>
          <a:endParaRPr lang="en-US"/>
        </a:p>
      </dgm:t>
    </dgm:pt>
    <dgm:pt modelId="{974B3819-537D-4B4A-ABCB-D6490DCC5540}" type="pres">
      <dgm:prSet presAssocID="{7F502CCB-B116-4747-B39A-7A0B170720D0}" presName="childShape" presStyleCnt="0"/>
      <dgm:spPr/>
    </dgm:pt>
    <dgm:pt modelId="{F5200BD8-3F7F-48D1-A510-CB2BB3B621A5}" type="pres">
      <dgm:prSet presAssocID="{6E2D7EDC-9B8C-4403-B33B-DD43D92CF2BC}" presName="Name13" presStyleLbl="parChTrans1D2" presStyleIdx="0" presStyleCnt="6"/>
      <dgm:spPr/>
      <dgm:t>
        <a:bodyPr/>
        <a:lstStyle/>
        <a:p>
          <a:endParaRPr lang="en-US"/>
        </a:p>
      </dgm:t>
    </dgm:pt>
    <dgm:pt modelId="{4E23466D-38C8-4B76-8405-D00DAEFA0B9D}" type="pres">
      <dgm:prSet presAssocID="{3DDCCBDF-B2DD-418E-9F7B-E46880931B2B}" presName="childText" presStyleLbl="bgAcc1" presStyleIdx="0" presStyleCnt="6" custScaleX="251264" custScaleY="181362">
        <dgm:presLayoutVars>
          <dgm:bulletEnabled val="1"/>
        </dgm:presLayoutVars>
      </dgm:prSet>
      <dgm:spPr/>
      <dgm:t>
        <a:bodyPr/>
        <a:lstStyle/>
        <a:p>
          <a:endParaRPr lang="en-US"/>
        </a:p>
      </dgm:t>
    </dgm:pt>
    <dgm:pt modelId="{DDB412AC-3188-4759-8D50-3C87E115CC9D}" type="pres">
      <dgm:prSet presAssocID="{9DAA67F1-03B5-4E78-A4E3-37681C1888EC}" presName="Name13" presStyleLbl="parChTrans1D2" presStyleIdx="1" presStyleCnt="6"/>
      <dgm:spPr/>
      <dgm:t>
        <a:bodyPr/>
        <a:lstStyle/>
        <a:p>
          <a:endParaRPr lang="en-US"/>
        </a:p>
      </dgm:t>
    </dgm:pt>
    <dgm:pt modelId="{12FDFA4F-2886-418B-9A48-F07A9C9E3EEB}" type="pres">
      <dgm:prSet presAssocID="{53482899-7DF6-4E31-840B-E0CEF60AA3C7}" presName="childText" presStyleLbl="bgAcc1" presStyleIdx="1" presStyleCnt="6" custScaleX="251264" custScaleY="131714">
        <dgm:presLayoutVars>
          <dgm:bulletEnabled val="1"/>
        </dgm:presLayoutVars>
      </dgm:prSet>
      <dgm:spPr/>
      <dgm:t>
        <a:bodyPr/>
        <a:lstStyle/>
        <a:p>
          <a:endParaRPr lang="en-US"/>
        </a:p>
      </dgm:t>
    </dgm:pt>
    <dgm:pt modelId="{3B967CF5-1833-405C-8E45-6D3BD80F4F70}" type="pres">
      <dgm:prSet presAssocID="{1D14366C-E917-4B3E-89FF-317F2950ADEA}" presName="Name13" presStyleLbl="parChTrans1D2" presStyleIdx="2" presStyleCnt="6"/>
      <dgm:spPr/>
      <dgm:t>
        <a:bodyPr/>
        <a:lstStyle/>
        <a:p>
          <a:endParaRPr lang="en-US"/>
        </a:p>
      </dgm:t>
    </dgm:pt>
    <dgm:pt modelId="{19F591C9-9207-4D60-9525-E29F69189B5C}" type="pres">
      <dgm:prSet presAssocID="{4E4F6ACC-67FA-4064-9E1E-DEB0CAC05E52}" presName="childText" presStyleLbl="bgAcc1" presStyleIdx="2" presStyleCnt="6" custScaleX="251264" custScaleY="181362">
        <dgm:presLayoutVars>
          <dgm:bulletEnabled val="1"/>
        </dgm:presLayoutVars>
      </dgm:prSet>
      <dgm:spPr/>
      <dgm:t>
        <a:bodyPr/>
        <a:lstStyle/>
        <a:p>
          <a:endParaRPr lang="en-US"/>
        </a:p>
      </dgm:t>
    </dgm:pt>
    <dgm:pt modelId="{98167388-E159-49E7-ADAA-8FB89B067150}" type="pres">
      <dgm:prSet presAssocID="{94F2152B-1CE5-449A-BABE-7EF0EB8BDCF0}" presName="root" presStyleCnt="0"/>
      <dgm:spPr/>
    </dgm:pt>
    <dgm:pt modelId="{AC8EA93A-3596-46C4-83A5-AC119653C551}" type="pres">
      <dgm:prSet presAssocID="{94F2152B-1CE5-449A-BABE-7EF0EB8BDCF0}" presName="rootComposite" presStyleCnt="0"/>
      <dgm:spPr/>
    </dgm:pt>
    <dgm:pt modelId="{6E6AAFEF-D7CF-47D0-8777-00BE7F3874E4}" type="pres">
      <dgm:prSet presAssocID="{94F2152B-1CE5-449A-BABE-7EF0EB8BDCF0}" presName="rootText" presStyleLbl="node1" presStyleIdx="1" presStyleCnt="2" custScaleX="225197" custScaleY="126235"/>
      <dgm:spPr/>
      <dgm:t>
        <a:bodyPr/>
        <a:lstStyle/>
        <a:p>
          <a:endParaRPr lang="en-US"/>
        </a:p>
      </dgm:t>
    </dgm:pt>
    <dgm:pt modelId="{F4FD23B3-849A-4016-AD4B-22028267DEE6}" type="pres">
      <dgm:prSet presAssocID="{94F2152B-1CE5-449A-BABE-7EF0EB8BDCF0}" presName="rootConnector" presStyleLbl="node1" presStyleIdx="1" presStyleCnt="2"/>
      <dgm:spPr/>
      <dgm:t>
        <a:bodyPr/>
        <a:lstStyle/>
        <a:p>
          <a:endParaRPr lang="en-US"/>
        </a:p>
      </dgm:t>
    </dgm:pt>
    <dgm:pt modelId="{EC3C94FE-0FE1-4D85-BEE9-073531CA7716}" type="pres">
      <dgm:prSet presAssocID="{94F2152B-1CE5-449A-BABE-7EF0EB8BDCF0}" presName="childShape" presStyleCnt="0"/>
      <dgm:spPr/>
    </dgm:pt>
    <dgm:pt modelId="{848658E0-9EF7-4E68-AA2F-39F7EA45FC32}" type="pres">
      <dgm:prSet presAssocID="{D47671BB-58C7-4BDC-8572-43668FDF9873}" presName="Name13" presStyleLbl="parChTrans1D2" presStyleIdx="3" presStyleCnt="6"/>
      <dgm:spPr/>
      <dgm:t>
        <a:bodyPr/>
        <a:lstStyle/>
        <a:p>
          <a:endParaRPr lang="en-US"/>
        </a:p>
      </dgm:t>
    </dgm:pt>
    <dgm:pt modelId="{F1C88B41-D2ED-4274-9C6D-2C49AE382B41}" type="pres">
      <dgm:prSet presAssocID="{1E106033-50A2-494A-9A24-0F4BE5F53CD2}" presName="childText" presStyleLbl="bgAcc1" presStyleIdx="3" presStyleCnt="6" custScaleX="275922" custScaleY="192941">
        <dgm:presLayoutVars>
          <dgm:bulletEnabled val="1"/>
        </dgm:presLayoutVars>
      </dgm:prSet>
      <dgm:spPr/>
      <dgm:t>
        <a:bodyPr/>
        <a:lstStyle/>
        <a:p>
          <a:endParaRPr lang="en-US"/>
        </a:p>
      </dgm:t>
    </dgm:pt>
    <dgm:pt modelId="{A12D1A39-F3D0-4A6C-9E75-17C2F786F92B}" type="pres">
      <dgm:prSet presAssocID="{AA064F2A-A1B1-45D7-AC12-C9D2EB5A6730}" presName="Name13" presStyleLbl="parChTrans1D2" presStyleIdx="4" presStyleCnt="6"/>
      <dgm:spPr/>
      <dgm:t>
        <a:bodyPr/>
        <a:lstStyle/>
        <a:p>
          <a:endParaRPr lang="en-US"/>
        </a:p>
      </dgm:t>
    </dgm:pt>
    <dgm:pt modelId="{EF7FC3B4-30B4-4315-B36A-B27072A01E49}" type="pres">
      <dgm:prSet presAssocID="{8E7D3C0E-BD9B-48EF-B859-9C846C278F26}" presName="childText" presStyleLbl="bgAcc1" presStyleIdx="4" presStyleCnt="6" custScaleX="275922" custScaleY="192941">
        <dgm:presLayoutVars>
          <dgm:bulletEnabled val="1"/>
        </dgm:presLayoutVars>
      </dgm:prSet>
      <dgm:spPr/>
      <dgm:t>
        <a:bodyPr/>
        <a:lstStyle/>
        <a:p>
          <a:endParaRPr lang="en-US"/>
        </a:p>
      </dgm:t>
    </dgm:pt>
    <dgm:pt modelId="{B6B6679F-9F54-4545-A472-E787EBEE177D}" type="pres">
      <dgm:prSet presAssocID="{73F406DC-E332-41A8-A99E-EC2922881410}" presName="Name13" presStyleLbl="parChTrans1D2" presStyleIdx="5" presStyleCnt="6"/>
      <dgm:spPr/>
      <dgm:t>
        <a:bodyPr/>
        <a:lstStyle/>
        <a:p>
          <a:endParaRPr lang="en-US"/>
        </a:p>
      </dgm:t>
    </dgm:pt>
    <dgm:pt modelId="{FBE6C65E-B6DF-4935-89EE-760DD01C2ECD}" type="pres">
      <dgm:prSet presAssocID="{FB7D5A88-9CBD-4779-81CD-FAB9E43CEFD1}" presName="childText" presStyleLbl="bgAcc1" presStyleIdx="5" presStyleCnt="6" custScaleX="275922" custScaleY="137845">
        <dgm:presLayoutVars>
          <dgm:bulletEnabled val="1"/>
        </dgm:presLayoutVars>
      </dgm:prSet>
      <dgm:spPr/>
      <dgm:t>
        <a:bodyPr/>
        <a:lstStyle/>
        <a:p>
          <a:endParaRPr lang="en-US"/>
        </a:p>
      </dgm:t>
    </dgm:pt>
  </dgm:ptLst>
  <dgm:cxnLst>
    <dgm:cxn modelId="{E829411B-CCF6-45A3-BC7E-D6A47D3E4BAF}" type="presOf" srcId="{94F2152B-1CE5-449A-BABE-7EF0EB8BDCF0}" destId="{6E6AAFEF-D7CF-47D0-8777-00BE7F3874E4}" srcOrd="0" destOrd="0" presId="urn:microsoft.com/office/officeart/2005/8/layout/hierarchy3"/>
    <dgm:cxn modelId="{4B44EE7B-8464-4398-AC91-407F8BA26EC6}" srcId="{E4DAD1C8-117A-4BF0-8124-9BDE1ABC99BF}" destId="{7F502CCB-B116-4747-B39A-7A0B170720D0}" srcOrd="0" destOrd="0" parTransId="{963DBDFD-8C1A-4FC9-9B40-5ACD94C2FB6C}" sibTransId="{A9A40714-4D96-4C4F-91F5-3F6E478F0C10}"/>
    <dgm:cxn modelId="{53E598F7-92D5-4ED6-A872-BEC927773282}" type="presOf" srcId="{7F502CCB-B116-4747-B39A-7A0B170720D0}" destId="{FD8C043C-5CBD-4558-ADA4-013B5F3274F5}" srcOrd="0" destOrd="0" presId="urn:microsoft.com/office/officeart/2005/8/layout/hierarchy3"/>
    <dgm:cxn modelId="{4909890A-7D75-43A4-966C-30AED08F1962}" srcId="{E4DAD1C8-117A-4BF0-8124-9BDE1ABC99BF}" destId="{94F2152B-1CE5-449A-BABE-7EF0EB8BDCF0}" srcOrd="1" destOrd="0" parTransId="{38E2F11B-94DC-4A3A-817D-73EC78324D9D}" sibTransId="{81A02B6E-B45E-4404-A1CB-A3C93FE0E995}"/>
    <dgm:cxn modelId="{37E2C01B-2FA4-4C93-B574-310C05BFCA9D}" type="presOf" srcId="{1D14366C-E917-4B3E-89FF-317F2950ADEA}" destId="{3B967CF5-1833-405C-8E45-6D3BD80F4F70}" srcOrd="0" destOrd="0" presId="urn:microsoft.com/office/officeart/2005/8/layout/hierarchy3"/>
    <dgm:cxn modelId="{4A82AD20-4B74-4FF2-A0C3-6AC63F2889E3}" srcId="{94F2152B-1CE5-449A-BABE-7EF0EB8BDCF0}" destId="{FB7D5A88-9CBD-4779-81CD-FAB9E43CEFD1}" srcOrd="2" destOrd="0" parTransId="{73F406DC-E332-41A8-A99E-EC2922881410}" sibTransId="{01F725CF-C3D5-48B0-89AB-A08945702BF4}"/>
    <dgm:cxn modelId="{22FF5C8B-15F8-4091-8DA3-5FF57AD3376D}" srcId="{7F502CCB-B116-4747-B39A-7A0B170720D0}" destId="{53482899-7DF6-4E31-840B-E0CEF60AA3C7}" srcOrd="1" destOrd="0" parTransId="{9DAA67F1-03B5-4E78-A4E3-37681C1888EC}" sibTransId="{896FCD8C-DF52-4337-8BAE-F06549B633D2}"/>
    <dgm:cxn modelId="{EE9276E3-5CD2-4D18-84D7-06F78AA07858}" type="presOf" srcId="{73F406DC-E332-41A8-A99E-EC2922881410}" destId="{B6B6679F-9F54-4545-A472-E787EBEE177D}" srcOrd="0" destOrd="0" presId="urn:microsoft.com/office/officeart/2005/8/layout/hierarchy3"/>
    <dgm:cxn modelId="{15CED6C7-54AC-42B0-A6BE-918E54A68142}" type="presOf" srcId="{3DDCCBDF-B2DD-418E-9F7B-E46880931B2B}" destId="{4E23466D-38C8-4B76-8405-D00DAEFA0B9D}" srcOrd="0" destOrd="0" presId="urn:microsoft.com/office/officeart/2005/8/layout/hierarchy3"/>
    <dgm:cxn modelId="{7248C308-BE44-43DE-8C71-CAF3ED74586A}" srcId="{94F2152B-1CE5-449A-BABE-7EF0EB8BDCF0}" destId="{1E106033-50A2-494A-9A24-0F4BE5F53CD2}" srcOrd="0" destOrd="0" parTransId="{D47671BB-58C7-4BDC-8572-43668FDF9873}" sibTransId="{F6A3B8D3-491F-45AE-97DE-8C2F531F3802}"/>
    <dgm:cxn modelId="{D2AA4DD7-864B-432D-A462-1690A7ADBD26}" type="presOf" srcId="{1E106033-50A2-494A-9A24-0F4BE5F53CD2}" destId="{F1C88B41-D2ED-4274-9C6D-2C49AE382B41}" srcOrd="0" destOrd="0" presId="urn:microsoft.com/office/officeart/2005/8/layout/hierarchy3"/>
    <dgm:cxn modelId="{018474C8-C14A-4FF0-8696-FA49180AAA96}" type="presOf" srcId="{7F502CCB-B116-4747-B39A-7A0B170720D0}" destId="{911EA848-7CCA-4B4B-88FE-9B31AD4A8CEE}" srcOrd="1" destOrd="0" presId="urn:microsoft.com/office/officeart/2005/8/layout/hierarchy3"/>
    <dgm:cxn modelId="{A633139E-9F2C-495B-8207-656F6A741BC1}" type="presOf" srcId="{94F2152B-1CE5-449A-BABE-7EF0EB8BDCF0}" destId="{F4FD23B3-849A-4016-AD4B-22028267DEE6}" srcOrd="1" destOrd="0" presId="urn:microsoft.com/office/officeart/2005/8/layout/hierarchy3"/>
    <dgm:cxn modelId="{508CF160-533C-4FE0-9E94-4EABC58D8486}" type="presOf" srcId="{D47671BB-58C7-4BDC-8572-43668FDF9873}" destId="{848658E0-9EF7-4E68-AA2F-39F7EA45FC32}" srcOrd="0" destOrd="0" presId="urn:microsoft.com/office/officeart/2005/8/layout/hierarchy3"/>
    <dgm:cxn modelId="{4061996D-BDD4-43EB-8846-86D4A215D326}" srcId="{94F2152B-1CE5-449A-BABE-7EF0EB8BDCF0}" destId="{8E7D3C0E-BD9B-48EF-B859-9C846C278F26}" srcOrd="1" destOrd="0" parTransId="{AA064F2A-A1B1-45D7-AC12-C9D2EB5A6730}" sibTransId="{C4F23E39-54E6-451B-B832-A5FA17C1AF8A}"/>
    <dgm:cxn modelId="{B5DDDD71-88D1-4016-8BB5-3DDF25CA9574}" type="presOf" srcId="{AA064F2A-A1B1-45D7-AC12-C9D2EB5A6730}" destId="{A12D1A39-F3D0-4A6C-9E75-17C2F786F92B}" srcOrd="0" destOrd="0" presId="urn:microsoft.com/office/officeart/2005/8/layout/hierarchy3"/>
    <dgm:cxn modelId="{ADD0929A-326C-4257-BA22-5317AAF340ED}" srcId="{7F502CCB-B116-4747-B39A-7A0B170720D0}" destId="{3DDCCBDF-B2DD-418E-9F7B-E46880931B2B}" srcOrd="0" destOrd="0" parTransId="{6E2D7EDC-9B8C-4403-B33B-DD43D92CF2BC}" sibTransId="{FBA05446-8705-480E-93FE-79B2945C4AC4}"/>
    <dgm:cxn modelId="{AD74EEA7-0944-4F1F-85A1-3B2587166327}" srcId="{7F502CCB-B116-4747-B39A-7A0B170720D0}" destId="{4E4F6ACC-67FA-4064-9E1E-DEB0CAC05E52}" srcOrd="2" destOrd="0" parTransId="{1D14366C-E917-4B3E-89FF-317F2950ADEA}" sibTransId="{402536A9-C578-439F-AB5E-68495AD50BF9}"/>
    <dgm:cxn modelId="{C9743645-69E2-4B72-B494-1C255C276AAB}" type="presOf" srcId="{6E2D7EDC-9B8C-4403-B33B-DD43D92CF2BC}" destId="{F5200BD8-3F7F-48D1-A510-CB2BB3B621A5}" srcOrd="0" destOrd="0" presId="urn:microsoft.com/office/officeart/2005/8/layout/hierarchy3"/>
    <dgm:cxn modelId="{43D4DA4E-8C2C-4E89-BE45-FDA77BB115A0}" type="presOf" srcId="{53482899-7DF6-4E31-840B-E0CEF60AA3C7}" destId="{12FDFA4F-2886-418B-9A48-F07A9C9E3EEB}" srcOrd="0" destOrd="0" presId="urn:microsoft.com/office/officeart/2005/8/layout/hierarchy3"/>
    <dgm:cxn modelId="{9DE0C273-0672-4186-A73B-E423B709BA9B}" type="presOf" srcId="{9DAA67F1-03B5-4E78-A4E3-37681C1888EC}" destId="{DDB412AC-3188-4759-8D50-3C87E115CC9D}" srcOrd="0" destOrd="0" presId="urn:microsoft.com/office/officeart/2005/8/layout/hierarchy3"/>
    <dgm:cxn modelId="{98E4ECDF-A914-45C9-96A2-24BA29489B6A}" type="presOf" srcId="{8E7D3C0E-BD9B-48EF-B859-9C846C278F26}" destId="{EF7FC3B4-30B4-4315-B36A-B27072A01E49}" srcOrd="0" destOrd="0" presId="urn:microsoft.com/office/officeart/2005/8/layout/hierarchy3"/>
    <dgm:cxn modelId="{5D2C1BC1-CA97-4112-9FFE-C5BA3633AD48}" type="presOf" srcId="{FB7D5A88-9CBD-4779-81CD-FAB9E43CEFD1}" destId="{FBE6C65E-B6DF-4935-89EE-760DD01C2ECD}" srcOrd="0" destOrd="0" presId="urn:microsoft.com/office/officeart/2005/8/layout/hierarchy3"/>
    <dgm:cxn modelId="{F0B3C500-D10E-48EA-922B-2CD8725152AE}" type="presOf" srcId="{E4DAD1C8-117A-4BF0-8124-9BDE1ABC99BF}" destId="{3500E77A-675B-4178-8401-251867460387}" srcOrd="0" destOrd="0" presId="urn:microsoft.com/office/officeart/2005/8/layout/hierarchy3"/>
    <dgm:cxn modelId="{35CC186D-B8E8-4358-ADAE-1FA2ABB3E176}" type="presOf" srcId="{4E4F6ACC-67FA-4064-9E1E-DEB0CAC05E52}" destId="{19F591C9-9207-4D60-9525-E29F69189B5C}" srcOrd="0" destOrd="0" presId="urn:microsoft.com/office/officeart/2005/8/layout/hierarchy3"/>
    <dgm:cxn modelId="{C3064131-44AC-498D-95AD-0E5796572098}" type="presParOf" srcId="{3500E77A-675B-4178-8401-251867460387}" destId="{B637A85E-9F0A-4CA3-9E60-0F7F0A6C65ED}" srcOrd="0" destOrd="0" presId="urn:microsoft.com/office/officeart/2005/8/layout/hierarchy3"/>
    <dgm:cxn modelId="{5BDD542E-EF55-4A4B-8C5A-1887439660A5}" type="presParOf" srcId="{B637A85E-9F0A-4CA3-9E60-0F7F0A6C65ED}" destId="{BA1717AC-E84D-4B8B-A6EF-72D74DF2D6D4}" srcOrd="0" destOrd="0" presId="urn:microsoft.com/office/officeart/2005/8/layout/hierarchy3"/>
    <dgm:cxn modelId="{17883D0F-C0CA-4BCB-8D72-6ECE6A08F5BC}" type="presParOf" srcId="{BA1717AC-E84D-4B8B-A6EF-72D74DF2D6D4}" destId="{FD8C043C-5CBD-4558-ADA4-013B5F3274F5}" srcOrd="0" destOrd="0" presId="urn:microsoft.com/office/officeart/2005/8/layout/hierarchy3"/>
    <dgm:cxn modelId="{7BE676F9-D3BB-4CDE-AFD3-884E75D0C005}" type="presParOf" srcId="{BA1717AC-E84D-4B8B-A6EF-72D74DF2D6D4}" destId="{911EA848-7CCA-4B4B-88FE-9B31AD4A8CEE}" srcOrd="1" destOrd="0" presId="urn:microsoft.com/office/officeart/2005/8/layout/hierarchy3"/>
    <dgm:cxn modelId="{282DBAA3-F5F1-452E-894B-068C1E7336E9}" type="presParOf" srcId="{B637A85E-9F0A-4CA3-9E60-0F7F0A6C65ED}" destId="{974B3819-537D-4B4A-ABCB-D6490DCC5540}" srcOrd="1" destOrd="0" presId="urn:microsoft.com/office/officeart/2005/8/layout/hierarchy3"/>
    <dgm:cxn modelId="{45417CE2-5508-4650-B10F-E480F7489ADD}" type="presParOf" srcId="{974B3819-537D-4B4A-ABCB-D6490DCC5540}" destId="{F5200BD8-3F7F-48D1-A510-CB2BB3B621A5}" srcOrd="0" destOrd="0" presId="urn:microsoft.com/office/officeart/2005/8/layout/hierarchy3"/>
    <dgm:cxn modelId="{F0BD1803-09B3-413E-BB74-02812678B2B5}" type="presParOf" srcId="{974B3819-537D-4B4A-ABCB-D6490DCC5540}" destId="{4E23466D-38C8-4B76-8405-D00DAEFA0B9D}" srcOrd="1" destOrd="0" presId="urn:microsoft.com/office/officeart/2005/8/layout/hierarchy3"/>
    <dgm:cxn modelId="{C12291F6-D56A-416E-B26E-B54155B6BEBC}" type="presParOf" srcId="{974B3819-537D-4B4A-ABCB-D6490DCC5540}" destId="{DDB412AC-3188-4759-8D50-3C87E115CC9D}" srcOrd="2" destOrd="0" presId="urn:microsoft.com/office/officeart/2005/8/layout/hierarchy3"/>
    <dgm:cxn modelId="{D3CD9B27-0BC4-432E-B65F-2DD847E9B82B}" type="presParOf" srcId="{974B3819-537D-4B4A-ABCB-D6490DCC5540}" destId="{12FDFA4F-2886-418B-9A48-F07A9C9E3EEB}" srcOrd="3" destOrd="0" presId="urn:microsoft.com/office/officeart/2005/8/layout/hierarchy3"/>
    <dgm:cxn modelId="{6985419B-724F-4F5D-B71D-6D20D7729006}" type="presParOf" srcId="{974B3819-537D-4B4A-ABCB-D6490DCC5540}" destId="{3B967CF5-1833-405C-8E45-6D3BD80F4F70}" srcOrd="4" destOrd="0" presId="urn:microsoft.com/office/officeart/2005/8/layout/hierarchy3"/>
    <dgm:cxn modelId="{CD2B1673-0D1B-470B-A9FB-35B7678291E4}" type="presParOf" srcId="{974B3819-537D-4B4A-ABCB-D6490DCC5540}" destId="{19F591C9-9207-4D60-9525-E29F69189B5C}" srcOrd="5" destOrd="0" presId="urn:microsoft.com/office/officeart/2005/8/layout/hierarchy3"/>
    <dgm:cxn modelId="{2A499FD0-946A-43ED-805E-FBB44907243E}" type="presParOf" srcId="{3500E77A-675B-4178-8401-251867460387}" destId="{98167388-E159-49E7-ADAA-8FB89B067150}" srcOrd="1" destOrd="0" presId="urn:microsoft.com/office/officeart/2005/8/layout/hierarchy3"/>
    <dgm:cxn modelId="{503A725C-9FFF-48A2-8A88-2A8C55B62000}" type="presParOf" srcId="{98167388-E159-49E7-ADAA-8FB89B067150}" destId="{AC8EA93A-3596-46C4-83A5-AC119653C551}" srcOrd="0" destOrd="0" presId="urn:microsoft.com/office/officeart/2005/8/layout/hierarchy3"/>
    <dgm:cxn modelId="{25F80941-014B-49A6-B94B-ADE45EFE0ECF}" type="presParOf" srcId="{AC8EA93A-3596-46C4-83A5-AC119653C551}" destId="{6E6AAFEF-D7CF-47D0-8777-00BE7F3874E4}" srcOrd="0" destOrd="0" presId="urn:microsoft.com/office/officeart/2005/8/layout/hierarchy3"/>
    <dgm:cxn modelId="{25393A6E-9A52-4881-B5CA-996EF33DDA02}" type="presParOf" srcId="{AC8EA93A-3596-46C4-83A5-AC119653C551}" destId="{F4FD23B3-849A-4016-AD4B-22028267DEE6}" srcOrd="1" destOrd="0" presId="urn:microsoft.com/office/officeart/2005/8/layout/hierarchy3"/>
    <dgm:cxn modelId="{E41395A4-442F-49B9-A69F-770B6DAA35B2}" type="presParOf" srcId="{98167388-E159-49E7-ADAA-8FB89B067150}" destId="{EC3C94FE-0FE1-4D85-BEE9-073531CA7716}" srcOrd="1" destOrd="0" presId="urn:microsoft.com/office/officeart/2005/8/layout/hierarchy3"/>
    <dgm:cxn modelId="{2928000D-17D1-449D-B654-D989BA734C3C}" type="presParOf" srcId="{EC3C94FE-0FE1-4D85-BEE9-073531CA7716}" destId="{848658E0-9EF7-4E68-AA2F-39F7EA45FC32}" srcOrd="0" destOrd="0" presId="urn:microsoft.com/office/officeart/2005/8/layout/hierarchy3"/>
    <dgm:cxn modelId="{198BA069-BD35-47B2-AF3D-9274C684A4C0}" type="presParOf" srcId="{EC3C94FE-0FE1-4D85-BEE9-073531CA7716}" destId="{F1C88B41-D2ED-4274-9C6D-2C49AE382B41}" srcOrd="1" destOrd="0" presId="urn:microsoft.com/office/officeart/2005/8/layout/hierarchy3"/>
    <dgm:cxn modelId="{B16BD5B8-DCD7-4313-BC04-7A8C3C4A7FB6}" type="presParOf" srcId="{EC3C94FE-0FE1-4D85-BEE9-073531CA7716}" destId="{A12D1A39-F3D0-4A6C-9E75-17C2F786F92B}" srcOrd="2" destOrd="0" presId="urn:microsoft.com/office/officeart/2005/8/layout/hierarchy3"/>
    <dgm:cxn modelId="{45AEAE78-1F33-43A0-B147-DAE7DAA828E9}" type="presParOf" srcId="{EC3C94FE-0FE1-4D85-BEE9-073531CA7716}" destId="{EF7FC3B4-30B4-4315-B36A-B27072A01E49}" srcOrd="3" destOrd="0" presId="urn:microsoft.com/office/officeart/2005/8/layout/hierarchy3"/>
    <dgm:cxn modelId="{41744676-C8C4-456C-AA65-A32D4B3550F8}" type="presParOf" srcId="{EC3C94FE-0FE1-4D85-BEE9-073531CA7716}" destId="{B6B6679F-9F54-4545-A472-E787EBEE177D}" srcOrd="4" destOrd="0" presId="urn:microsoft.com/office/officeart/2005/8/layout/hierarchy3"/>
    <dgm:cxn modelId="{3DB8E328-1DC5-42F0-ABAA-BB80FB537605}" type="presParOf" srcId="{EC3C94FE-0FE1-4D85-BEE9-073531CA7716}" destId="{FBE6C65E-B6DF-4935-89EE-760DD01C2ECD}"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9B9A9D-27C6-4096-BF5E-F9F5007FD6B6}" type="doc">
      <dgm:prSet loTypeId="urn:microsoft.com/office/officeart/2005/8/layout/hierarchy3" loCatId="list" qsTypeId="urn:microsoft.com/office/officeart/2005/8/quickstyle/simple3" qsCatId="simple" csTypeId="urn:microsoft.com/office/officeart/2005/8/colors/accent6_2" csCatId="accent6" phldr="1"/>
      <dgm:spPr/>
      <dgm:t>
        <a:bodyPr/>
        <a:lstStyle/>
        <a:p>
          <a:endParaRPr lang="en-US"/>
        </a:p>
      </dgm:t>
    </dgm:pt>
    <dgm:pt modelId="{7462DD8B-DE45-4FA8-A393-84D61E3E0304}">
      <dgm:prSet phldrT="[Text]" custT="1"/>
      <dgm:spPr/>
      <dgm:t>
        <a:bodyPr/>
        <a:lstStyle/>
        <a:p>
          <a:pPr>
            <a:buNone/>
          </a:pPr>
          <a:r>
            <a:rPr lang="en-US" sz="1800">
              <a:latin typeface="Roboto" panose="02000000000000000000" pitchFamily="2" charset="0"/>
              <a:ea typeface="Roboto" panose="02000000000000000000" pitchFamily="2" charset="0"/>
              <a:cs typeface="Roboto" panose="02000000000000000000" pitchFamily="2" charset="0"/>
            </a:rPr>
            <a:t>Chức năng của hệ điều hành</a:t>
          </a:r>
          <a:endParaRPr lang="en-US" sz="1800"/>
        </a:p>
      </dgm:t>
    </dgm:pt>
    <dgm:pt modelId="{046AA1CA-8A9E-44A4-B955-9193290D5E6C}" type="parTrans" cxnId="{E66B3CFB-9E0D-47C9-B40A-C13C7838A63C}">
      <dgm:prSet/>
      <dgm:spPr/>
      <dgm:t>
        <a:bodyPr/>
        <a:lstStyle/>
        <a:p>
          <a:endParaRPr lang="en-US" sz="1800"/>
        </a:p>
      </dgm:t>
    </dgm:pt>
    <dgm:pt modelId="{99A96E4C-8FEC-4154-90E9-255F8866D335}" type="sibTrans" cxnId="{E66B3CFB-9E0D-47C9-B40A-C13C7838A63C}">
      <dgm:prSet/>
      <dgm:spPr/>
      <dgm:t>
        <a:bodyPr/>
        <a:lstStyle/>
        <a:p>
          <a:endParaRPr lang="en-US" sz="1800"/>
        </a:p>
      </dgm:t>
    </dgm:pt>
    <dgm:pt modelId="{632585BC-A0CC-4688-AA19-92867D2C4AB5}">
      <dgm:prSet phldrT="[Text]" custT="1"/>
      <dgm:spPr/>
      <dgm:t>
        <a:bodyPr/>
        <a:lstStyle/>
        <a:p>
          <a:pPr algn="l">
            <a:buNone/>
          </a:pPr>
          <a:r>
            <a:rPr lang="en-US" sz="1800">
              <a:latin typeface="Roboto" panose="02000000000000000000" pitchFamily="2" charset="0"/>
              <a:ea typeface="Roboto" panose="02000000000000000000" pitchFamily="2" charset="0"/>
              <a:cs typeface="Roboto" panose="02000000000000000000" pitchFamily="2" charset="0"/>
            </a:rPr>
            <a:t>Quản lí thiết bị </a:t>
          </a:r>
          <a:endParaRPr lang="en-US" sz="1800"/>
        </a:p>
      </dgm:t>
    </dgm:pt>
    <dgm:pt modelId="{312C1025-337C-4AD0-BFD9-3DBAE572F0C5}" type="parTrans" cxnId="{6F0D0364-4650-4B79-911C-C44AE8821E3E}">
      <dgm:prSet/>
      <dgm:spPr/>
      <dgm:t>
        <a:bodyPr/>
        <a:lstStyle/>
        <a:p>
          <a:endParaRPr lang="en-US" sz="1800"/>
        </a:p>
      </dgm:t>
    </dgm:pt>
    <dgm:pt modelId="{1CEFFA45-2730-47B4-8996-2E0C386879D7}" type="sibTrans" cxnId="{6F0D0364-4650-4B79-911C-C44AE8821E3E}">
      <dgm:prSet/>
      <dgm:spPr/>
      <dgm:t>
        <a:bodyPr/>
        <a:lstStyle/>
        <a:p>
          <a:endParaRPr lang="en-US" sz="1800"/>
        </a:p>
      </dgm:t>
    </dgm:pt>
    <dgm:pt modelId="{7BD55E7D-0DED-4528-B7D2-68AD30D2C479}">
      <dgm:prSet phldrT="[Text]" custT="1"/>
      <dgm:spPr/>
      <dgm:t>
        <a:bodyPr/>
        <a:lstStyle/>
        <a:p>
          <a:pPr algn="l">
            <a:buNone/>
          </a:pPr>
          <a:r>
            <a:rPr lang="en-US" sz="1800" b="0" i="0">
              <a:latin typeface="Roboto" panose="02000000000000000000" pitchFamily="2" charset="0"/>
              <a:ea typeface="Roboto" panose="02000000000000000000" pitchFamily="2" charset="0"/>
              <a:cs typeface="Roboto" panose="02000000000000000000" pitchFamily="2" charset="0"/>
            </a:rPr>
            <a:t>Quản lí dữ liệu</a:t>
          </a:r>
          <a:endParaRPr lang="en-US" sz="1800"/>
        </a:p>
      </dgm:t>
    </dgm:pt>
    <dgm:pt modelId="{9D776DCF-45D5-471B-AAD2-E511909306DB}" type="parTrans" cxnId="{908CB1B0-AFF2-43A3-BB95-61A480754C29}">
      <dgm:prSet/>
      <dgm:spPr/>
      <dgm:t>
        <a:bodyPr/>
        <a:lstStyle/>
        <a:p>
          <a:endParaRPr lang="en-US" sz="1800"/>
        </a:p>
      </dgm:t>
    </dgm:pt>
    <dgm:pt modelId="{D940FE10-1145-422F-883C-C6A0C127BECC}" type="sibTrans" cxnId="{908CB1B0-AFF2-43A3-BB95-61A480754C29}">
      <dgm:prSet/>
      <dgm:spPr/>
      <dgm:t>
        <a:bodyPr/>
        <a:lstStyle/>
        <a:p>
          <a:endParaRPr lang="en-US" sz="1800"/>
        </a:p>
      </dgm:t>
    </dgm:pt>
    <dgm:pt modelId="{E9ED69BC-D82D-4483-8CCB-506A41AEB234}">
      <dgm:prSet phldrT="[Text]" custT="1"/>
      <dgm:spPr/>
      <dgm:t>
        <a:bodyPr/>
        <a:lstStyle/>
        <a:p>
          <a:pPr algn="l">
            <a:buNone/>
          </a:pPr>
          <a:r>
            <a:rPr lang="en-US" sz="1800" b="0" i="0">
              <a:latin typeface="Roboto" panose="02000000000000000000" pitchFamily="2" charset="0"/>
              <a:ea typeface="Roboto" panose="02000000000000000000" pitchFamily="2" charset="0"/>
              <a:cs typeface="Roboto" panose="02000000000000000000" pitchFamily="2" charset="0"/>
            </a:rPr>
            <a:t>Quản lí giao diện</a:t>
          </a:r>
          <a:endParaRPr lang="en-US" sz="1800"/>
        </a:p>
      </dgm:t>
    </dgm:pt>
    <dgm:pt modelId="{58BB1BC0-D5ED-4D3C-8DA3-4828FC5D0558}" type="parTrans" cxnId="{B2187257-087F-4E58-A5E4-32E4626AA603}">
      <dgm:prSet/>
      <dgm:spPr/>
      <dgm:t>
        <a:bodyPr/>
        <a:lstStyle/>
        <a:p>
          <a:endParaRPr lang="en-US" sz="1800"/>
        </a:p>
      </dgm:t>
    </dgm:pt>
    <dgm:pt modelId="{3BD38C5B-21B0-4C2E-8DE0-46E6573115D4}" type="sibTrans" cxnId="{B2187257-087F-4E58-A5E4-32E4626AA603}">
      <dgm:prSet/>
      <dgm:spPr/>
      <dgm:t>
        <a:bodyPr/>
        <a:lstStyle/>
        <a:p>
          <a:endParaRPr lang="en-US" sz="1800"/>
        </a:p>
      </dgm:t>
    </dgm:pt>
    <dgm:pt modelId="{3A31D895-E0FA-412F-86EE-AC0D4A036884}">
      <dgm:prSet phldrT="[Text]" custT="1"/>
      <dgm:spPr/>
      <dgm:t>
        <a:bodyPr/>
        <a:lstStyle/>
        <a:p>
          <a:pPr algn="l">
            <a:buNone/>
          </a:pPr>
          <a:r>
            <a:rPr lang="en-US" sz="1800" b="0" i="0">
              <a:latin typeface="Roboto" panose="02000000000000000000" pitchFamily="2" charset="0"/>
              <a:ea typeface="Roboto" panose="02000000000000000000" pitchFamily="2" charset="0"/>
              <a:cs typeface="Roboto" panose="02000000000000000000" pitchFamily="2" charset="0"/>
            </a:rPr>
            <a:t>Quản lí phần mềm ứng dụng</a:t>
          </a:r>
          <a:endParaRPr lang="en-US" sz="1800"/>
        </a:p>
      </dgm:t>
    </dgm:pt>
    <dgm:pt modelId="{98898B3B-F177-4997-A567-710F50CE5340}" type="parTrans" cxnId="{B7CB1D60-6073-4DDC-B406-8A0AB03F5B3A}">
      <dgm:prSet/>
      <dgm:spPr/>
      <dgm:t>
        <a:bodyPr/>
        <a:lstStyle/>
        <a:p>
          <a:endParaRPr lang="en-US" sz="1800"/>
        </a:p>
      </dgm:t>
    </dgm:pt>
    <dgm:pt modelId="{76F81531-28C5-4EE4-86E1-E45EB0C4B9FF}" type="sibTrans" cxnId="{B7CB1D60-6073-4DDC-B406-8A0AB03F5B3A}">
      <dgm:prSet/>
      <dgm:spPr/>
      <dgm:t>
        <a:bodyPr/>
        <a:lstStyle/>
        <a:p>
          <a:endParaRPr lang="en-US" sz="1800"/>
        </a:p>
      </dgm:t>
    </dgm:pt>
    <dgm:pt modelId="{FE4598A4-227C-43AB-B892-6A18B5725389}">
      <dgm:prSet phldrT="[Text]" custT="1"/>
      <dgm:spPr/>
      <dgm:t>
        <a:bodyPr/>
        <a:lstStyle/>
        <a:p>
          <a:pPr>
            <a:buNone/>
          </a:pPr>
          <a:r>
            <a:rPr lang="en-US" sz="1800" b="0" i="0">
              <a:latin typeface="Roboto" panose="02000000000000000000" pitchFamily="2" charset="0"/>
              <a:ea typeface="Roboto" panose="02000000000000000000" pitchFamily="2" charset="0"/>
              <a:cs typeface="Roboto" panose="02000000000000000000" pitchFamily="2" charset="0"/>
            </a:rPr>
            <a:t>Cung cấp các tiện ích</a:t>
          </a:r>
          <a:endParaRPr lang="en-US" sz="1800"/>
        </a:p>
      </dgm:t>
    </dgm:pt>
    <dgm:pt modelId="{D2077CFF-8DFA-49A2-ADD9-BD68F967E9C8}" type="parTrans" cxnId="{BB6F38C7-A9A7-4E3A-9780-F9F72C59D50E}">
      <dgm:prSet/>
      <dgm:spPr/>
      <dgm:t>
        <a:bodyPr/>
        <a:lstStyle/>
        <a:p>
          <a:endParaRPr lang="en-US"/>
        </a:p>
      </dgm:t>
    </dgm:pt>
    <dgm:pt modelId="{3DCAE2DF-2834-44F1-AAE6-8D2031290EBE}" type="sibTrans" cxnId="{BB6F38C7-A9A7-4E3A-9780-F9F72C59D50E}">
      <dgm:prSet/>
      <dgm:spPr/>
      <dgm:t>
        <a:bodyPr/>
        <a:lstStyle/>
        <a:p>
          <a:endParaRPr lang="en-US"/>
        </a:p>
      </dgm:t>
    </dgm:pt>
    <dgm:pt modelId="{D0427FA8-8E08-46E9-A7B0-8D2FE48D361B}" type="pres">
      <dgm:prSet presAssocID="{5B9B9A9D-27C6-4096-BF5E-F9F5007FD6B6}" presName="diagram" presStyleCnt="0">
        <dgm:presLayoutVars>
          <dgm:chPref val="1"/>
          <dgm:dir/>
          <dgm:animOne val="branch"/>
          <dgm:animLvl val="lvl"/>
          <dgm:resizeHandles/>
        </dgm:presLayoutVars>
      </dgm:prSet>
      <dgm:spPr/>
      <dgm:t>
        <a:bodyPr/>
        <a:lstStyle/>
        <a:p>
          <a:endParaRPr lang="en-US"/>
        </a:p>
      </dgm:t>
    </dgm:pt>
    <dgm:pt modelId="{565676F1-440E-49E8-BBAF-C3FFF0C8DAA0}" type="pres">
      <dgm:prSet presAssocID="{7462DD8B-DE45-4FA8-A393-84D61E3E0304}" presName="root" presStyleCnt="0"/>
      <dgm:spPr/>
    </dgm:pt>
    <dgm:pt modelId="{016F26DB-C8CE-41C3-AF3E-A91906E04ABF}" type="pres">
      <dgm:prSet presAssocID="{7462DD8B-DE45-4FA8-A393-84D61E3E0304}" presName="rootComposite" presStyleCnt="0"/>
      <dgm:spPr/>
    </dgm:pt>
    <dgm:pt modelId="{E36B634B-3FD3-4FB3-A778-2185E89E55ED}" type="pres">
      <dgm:prSet presAssocID="{7462DD8B-DE45-4FA8-A393-84D61E3E0304}" presName="rootText" presStyleLbl="node1" presStyleIdx="0" presStyleCnt="1" custScaleX="364413"/>
      <dgm:spPr/>
      <dgm:t>
        <a:bodyPr/>
        <a:lstStyle/>
        <a:p>
          <a:endParaRPr lang="en-US"/>
        </a:p>
      </dgm:t>
    </dgm:pt>
    <dgm:pt modelId="{A74905B6-F734-4D6C-BA49-C296736502DE}" type="pres">
      <dgm:prSet presAssocID="{7462DD8B-DE45-4FA8-A393-84D61E3E0304}" presName="rootConnector" presStyleLbl="node1" presStyleIdx="0" presStyleCnt="1"/>
      <dgm:spPr/>
      <dgm:t>
        <a:bodyPr/>
        <a:lstStyle/>
        <a:p>
          <a:endParaRPr lang="en-US"/>
        </a:p>
      </dgm:t>
    </dgm:pt>
    <dgm:pt modelId="{D4A84EC5-9D2B-41C6-A839-DC35A9A171EF}" type="pres">
      <dgm:prSet presAssocID="{7462DD8B-DE45-4FA8-A393-84D61E3E0304}" presName="childShape" presStyleCnt="0"/>
      <dgm:spPr/>
    </dgm:pt>
    <dgm:pt modelId="{C996AB71-76CF-4DE5-B5F8-9CD67C65F4F0}" type="pres">
      <dgm:prSet presAssocID="{312C1025-337C-4AD0-BFD9-3DBAE572F0C5}" presName="Name13" presStyleLbl="parChTrans1D2" presStyleIdx="0" presStyleCnt="5"/>
      <dgm:spPr/>
      <dgm:t>
        <a:bodyPr/>
        <a:lstStyle/>
        <a:p>
          <a:endParaRPr lang="en-US"/>
        </a:p>
      </dgm:t>
    </dgm:pt>
    <dgm:pt modelId="{3D9D5F13-AE07-4AA7-97DC-92403AC6EE85}" type="pres">
      <dgm:prSet presAssocID="{632585BC-A0CC-4688-AA19-92867D2C4AB5}" presName="childText" presStyleLbl="bgAcc1" presStyleIdx="0" presStyleCnt="5" custScaleX="348882">
        <dgm:presLayoutVars>
          <dgm:bulletEnabled val="1"/>
        </dgm:presLayoutVars>
      </dgm:prSet>
      <dgm:spPr/>
      <dgm:t>
        <a:bodyPr/>
        <a:lstStyle/>
        <a:p>
          <a:endParaRPr lang="en-US"/>
        </a:p>
      </dgm:t>
    </dgm:pt>
    <dgm:pt modelId="{2CB02D7A-A521-47CA-9908-D20443710A59}" type="pres">
      <dgm:prSet presAssocID="{9D776DCF-45D5-471B-AAD2-E511909306DB}" presName="Name13" presStyleLbl="parChTrans1D2" presStyleIdx="1" presStyleCnt="5"/>
      <dgm:spPr/>
      <dgm:t>
        <a:bodyPr/>
        <a:lstStyle/>
        <a:p>
          <a:endParaRPr lang="en-US"/>
        </a:p>
      </dgm:t>
    </dgm:pt>
    <dgm:pt modelId="{EDDBBF66-7A9E-4FA5-9D4E-05C2D6DFFED2}" type="pres">
      <dgm:prSet presAssocID="{7BD55E7D-0DED-4528-B7D2-68AD30D2C479}" presName="childText" presStyleLbl="bgAcc1" presStyleIdx="1" presStyleCnt="5" custScaleX="348882">
        <dgm:presLayoutVars>
          <dgm:bulletEnabled val="1"/>
        </dgm:presLayoutVars>
      </dgm:prSet>
      <dgm:spPr/>
      <dgm:t>
        <a:bodyPr/>
        <a:lstStyle/>
        <a:p>
          <a:endParaRPr lang="en-US"/>
        </a:p>
      </dgm:t>
    </dgm:pt>
    <dgm:pt modelId="{6DCFAF25-9862-412F-A790-B52F5A219BF4}" type="pres">
      <dgm:prSet presAssocID="{58BB1BC0-D5ED-4D3C-8DA3-4828FC5D0558}" presName="Name13" presStyleLbl="parChTrans1D2" presStyleIdx="2" presStyleCnt="5"/>
      <dgm:spPr/>
      <dgm:t>
        <a:bodyPr/>
        <a:lstStyle/>
        <a:p>
          <a:endParaRPr lang="en-US"/>
        </a:p>
      </dgm:t>
    </dgm:pt>
    <dgm:pt modelId="{A4B4F11D-3949-4152-ADC2-BB50304F3FFC}" type="pres">
      <dgm:prSet presAssocID="{E9ED69BC-D82D-4483-8CCB-506A41AEB234}" presName="childText" presStyleLbl="bgAcc1" presStyleIdx="2" presStyleCnt="5" custScaleX="348882">
        <dgm:presLayoutVars>
          <dgm:bulletEnabled val="1"/>
        </dgm:presLayoutVars>
      </dgm:prSet>
      <dgm:spPr/>
      <dgm:t>
        <a:bodyPr/>
        <a:lstStyle/>
        <a:p>
          <a:endParaRPr lang="en-US"/>
        </a:p>
      </dgm:t>
    </dgm:pt>
    <dgm:pt modelId="{418AF863-CA6A-4704-B483-E8465F670BF3}" type="pres">
      <dgm:prSet presAssocID="{98898B3B-F177-4997-A567-710F50CE5340}" presName="Name13" presStyleLbl="parChTrans1D2" presStyleIdx="3" presStyleCnt="5"/>
      <dgm:spPr/>
      <dgm:t>
        <a:bodyPr/>
        <a:lstStyle/>
        <a:p>
          <a:endParaRPr lang="en-US"/>
        </a:p>
      </dgm:t>
    </dgm:pt>
    <dgm:pt modelId="{6CD9DC05-0E20-442B-9B4E-BC55036D70E1}" type="pres">
      <dgm:prSet presAssocID="{3A31D895-E0FA-412F-86EE-AC0D4A036884}" presName="childText" presStyleLbl="bgAcc1" presStyleIdx="3" presStyleCnt="5" custScaleX="348882" custScaleY="124268">
        <dgm:presLayoutVars>
          <dgm:bulletEnabled val="1"/>
        </dgm:presLayoutVars>
      </dgm:prSet>
      <dgm:spPr/>
      <dgm:t>
        <a:bodyPr/>
        <a:lstStyle/>
        <a:p>
          <a:endParaRPr lang="en-US"/>
        </a:p>
      </dgm:t>
    </dgm:pt>
    <dgm:pt modelId="{87ED8BA8-F62D-4541-97D2-703D8E7C1F65}" type="pres">
      <dgm:prSet presAssocID="{D2077CFF-8DFA-49A2-ADD9-BD68F967E9C8}" presName="Name13" presStyleLbl="parChTrans1D2" presStyleIdx="4" presStyleCnt="5"/>
      <dgm:spPr/>
      <dgm:t>
        <a:bodyPr/>
        <a:lstStyle/>
        <a:p>
          <a:endParaRPr lang="en-US"/>
        </a:p>
      </dgm:t>
    </dgm:pt>
    <dgm:pt modelId="{E476C61C-408E-4A47-8626-2CC1EC3C7E13}" type="pres">
      <dgm:prSet presAssocID="{FE4598A4-227C-43AB-B892-6A18B5725389}" presName="childText" presStyleLbl="bgAcc1" presStyleIdx="4" presStyleCnt="5" custScaleX="348882" custScaleY="101540">
        <dgm:presLayoutVars>
          <dgm:bulletEnabled val="1"/>
        </dgm:presLayoutVars>
      </dgm:prSet>
      <dgm:spPr/>
      <dgm:t>
        <a:bodyPr/>
        <a:lstStyle/>
        <a:p>
          <a:endParaRPr lang="en-US"/>
        </a:p>
      </dgm:t>
    </dgm:pt>
  </dgm:ptLst>
  <dgm:cxnLst>
    <dgm:cxn modelId="{19A5CB22-7B78-4EAD-BBA9-B7EAEA977C90}" type="presOf" srcId="{5B9B9A9D-27C6-4096-BF5E-F9F5007FD6B6}" destId="{D0427FA8-8E08-46E9-A7B0-8D2FE48D361B}" srcOrd="0" destOrd="0" presId="urn:microsoft.com/office/officeart/2005/8/layout/hierarchy3"/>
    <dgm:cxn modelId="{A752DB74-A920-4418-B949-677A62D40315}" type="presOf" srcId="{7BD55E7D-0DED-4528-B7D2-68AD30D2C479}" destId="{EDDBBF66-7A9E-4FA5-9D4E-05C2D6DFFED2}" srcOrd="0" destOrd="0" presId="urn:microsoft.com/office/officeart/2005/8/layout/hierarchy3"/>
    <dgm:cxn modelId="{B32FE8F9-B84A-4688-AEAE-49BD9BF4950B}" type="presOf" srcId="{3A31D895-E0FA-412F-86EE-AC0D4A036884}" destId="{6CD9DC05-0E20-442B-9B4E-BC55036D70E1}" srcOrd="0" destOrd="0" presId="urn:microsoft.com/office/officeart/2005/8/layout/hierarchy3"/>
    <dgm:cxn modelId="{908CB1B0-AFF2-43A3-BB95-61A480754C29}" srcId="{7462DD8B-DE45-4FA8-A393-84D61E3E0304}" destId="{7BD55E7D-0DED-4528-B7D2-68AD30D2C479}" srcOrd="1" destOrd="0" parTransId="{9D776DCF-45D5-471B-AAD2-E511909306DB}" sibTransId="{D940FE10-1145-422F-883C-C6A0C127BECC}"/>
    <dgm:cxn modelId="{E66B3CFB-9E0D-47C9-B40A-C13C7838A63C}" srcId="{5B9B9A9D-27C6-4096-BF5E-F9F5007FD6B6}" destId="{7462DD8B-DE45-4FA8-A393-84D61E3E0304}" srcOrd="0" destOrd="0" parTransId="{046AA1CA-8A9E-44A4-B955-9193290D5E6C}" sibTransId="{99A96E4C-8FEC-4154-90E9-255F8866D335}"/>
    <dgm:cxn modelId="{EBAC61C2-4134-41B1-B590-CB777CBC38F3}" type="presOf" srcId="{E9ED69BC-D82D-4483-8CCB-506A41AEB234}" destId="{A4B4F11D-3949-4152-ADC2-BB50304F3FFC}" srcOrd="0" destOrd="0" presId="urn:microsoft.com/office/officeart/2005/8/layout/hierarchy3"/>
    <dgm:cxn modelId="{7512B5FA-6E5E-42D9-B19D-21794255FE03}" type="presOf" srcId="{FE4598A4-227C-43AB-B892-6A18B5725389}" destId="{E476C61C-408E-4A47-8626-2CC1EC3C7E13}" srcOrd="0" destOrd="0" presId="urn:microsoft.com/office/officeart/2005/8/layout/hierarchy3"/>
    <dgm:cxn modelId="{0B1D8A03-3D09-4E6D-8290-A888D41AA3AD}" type="presOf" srcId="{7462DD8B-DE45-4FA8-A393-84D61E3E0304}" destId="{E36B634B-3FD3-4FB3-A778-2185E89E55ED}" srcOrd="0" destOrd="0" presId="urn:microsoft.com/office/officeart/2005/8/layout/hierarchy3"/>
    <dgm:cxn modelId="{EA024BDF-A92D-4F9C-8795-DE80673D5E6F}" type="presOf" srcId="{D2077CFF-8DFA-49A2-ADD9-BD68F967E9C8}" destId="{87ED8BA8-F62D-4541-97D2-703D8E7C1F65}" srcOrd="0" destOrd="0" presId="urn:microsoft.com/office/officeart/2005/8/layout/hierarchy3"/>
    <dgm:cxn modelId="{DA84961B-E60C-483B-8166-36104A7D7439}" type="presOf" srcId="{9D776DCF-45D5-471B-AAD2-E511909306DB}" destId="{2CB02D7A-A521-47CA-9908-D20443710A59}" srcOrd="0" destOrd="0" presId="urn:microsoft.com/office/officeart/2005/8/layout/hierarchy3"/>
    <dgm:cxn modelId="{7106B104-C395-4DFE-9FD7-E4674D4A893A}" type="presOf" srcId="{58BB1BC0-D5ED-4D3C-8DA3-4828FC5D0558}" destId="{6DCFAF25-9862-412F-A790-B52F5A219BF4}" srcOrd="0" destOrd="0" presId="urn:microsoft.com/office/officeart/2005/8/layout/hierarchy3"/>
    <dgm:cxn modelId="{DCDC86E2-99F6-4714-9E4B-44602633E707}" type="presOf" srcId="{632585BC-A0CC-4688-AA19-92867D2C4AB5}" destId="{3D9D5F13-AE07-4AA7-97DC-92403AC6EE85}" srcOrd="0" destOrd="0" presId="urn:microsoft.com/office/officeart/2005/8/layout/hierarchy3"/>
    <dgm:cxn modelId="{BB6F38C7-A9A7-4E3A-9780-F9F72C59D50E}" srcId="{7462DD8B-DE45-4FA8-A393-84D61E3E0304}" destId="{FE4598A4-227C-43AB-B892-6A18B5725389}" srcOrd="4" destOrd="0" parTransId="{D2077CFF-8DFA-49A2-ADD9-BD68F967E9C8}" sibTransId="{3DCAE2DF-2834-44F1-AAE6-8D2031290EBE}"/>
    <dgm:cxn modelId="{AF366EB8-4665-416A-BD17-7480E1671BF2}" type="presOf" srcId="{7462DD8B-DE45-4FA8-A393-84D61E3E0304}" destId="{A74905B6-F734-4D6C-BA49-C296736502DE}" srcOrd="1" destOrd="0" presId="urn:microsoft.com/office/officeart/2005/8/layout/hierarchy3"/>
    <dgm:cxn modelId="{CAC3D7B1-281B-40B7-BE55-20FAD9BC2EBC}" type="presOf" srcId="{312C1025-337C-4AD0-BFD9-3DBAE572F0C5}" destId="{C996AB71-76CF-4DE5-B5F8-9CD67C65F4F0}" srcOrd="0" destOrd="0" presId="urn:microsoft.com/office/officeart/2005/8/layout/hierarchy3"/>
    <dgm:cxn modelId="{B7CB1D60-6073-4DDC-B406-8A0AB03F5B3A}" srcId="{7462DD8B-DE45-4FA8-A393-84D61E3E0304}" destId="{3A31D895-E0FA-412F-86EE-AC0D4A036884}" srcOrd="3" destOrd="0" parTransId="{98898B3B-F177-4997-A567-710F50CE5340}" sibTransId="{76F81531-28C5-4EE4-86E1-E45EB0C4B9FF}"/>
    <dgm:cxn modelId="{6F0D0364-4650-4B79-911C-C44AE8821E3E}" srcId="{7462DD8B-DE45-4FA8-A393-84D61E3E0304}" destId="{632585BC-A0CC-4688-AA19-92867D2C4AB5}" srcOrd="0" destOrd="0" parTransId="{312C1025-337C-4AD0-BFD9-3DBAE572F0C5}" sibTransId="{1CEFFA45-2730-47B4-8996-2E0C386879D7}"/>
    <dgm:cxn modelId="{B2187257-087F-4E58-A5E4-32E4626AA603}" srcId="{7462DD8B-DE45-4FA8-A393-84D61E3E0304}" destId="{E9ED69BC-D82D-4483-8CCB-506A41AEB234}" srcOrd="2" destOrd="0" parTransId="{58BB1BC0-D5ED-4D3C-8DA3-4828FC5D0558}" sibTransId="{3BD38C5B-21B0-4C2E-8DE0-46E6573115D4}"/>
    <dgm:cxn modelId="{C4636EE4-CF33-4923-AABA-C467984DAFE9}" type="presOf" srcId="{98898B3B-F177-4997-A567-710F50CE5340}" destId="{418AF863-CA6A-4704-B483-E8465F670BF3}" srcOrd="0" destOrd="0" presId="urn:microsoft.com/office/officeart/2005/8/layout/hierarchy3"/>
    <dgm:cxn modelId="{3E1DF51A-5C74-4E70-B5AC-55A3B94FABE0}" type="presParOf" srcId="{D0427FA8-8E08-46E9-A7B0-8D2FE48D361B}" destId="{565676F1-440E-49E8-BBAF-C3FFF0C8DAA0}" srcOrd="0" destOrd="0" presId="urn:microsoft.com/office/officeart/2005/8/layout/hierarchy3"/>
    <dgm:cxn modelId="{79C66D5F-B249-4D3B-B353-63C5B089E244}" type="presParOf" srcId="{565676F1-440E-49E8-BBAF-C3FFF0C8DAA0}" destId="{016F26DB-C8CE-41C3-AF3E-A91906E04ABF}" srcOrd="0" destOrd="0" presId="urn:microsoft.com/office/officeart/2005/8/layout/hierarchy3"/>
    <dgm:cxn modelId="{D90B1C7D-2986-45D9-B9FD-FE72AC3E3F51}" type="presParOf" srcId="{016F26DB-C8CE-41C3-AF3E-A91906E04ABF}" destId="{E36B634B-3FD3-4FB3-A778-2185E89E55ED}" srcOrd="0" destOrd="0" presId="urn:microsoft.com/office/officeart/2005/8/layout/hierarchy3"/>
    <dgm:cxn modelId="{618F528B-BA13-477C-9B89-8E66B3AC8E7B}" type="presParOf" srcId="{016F26DB-C8CE-41C3-AF3E-A91906E04ABF}" destId="{A74905B6-F734-4D6C-BA49-C296736502DE}" srcOrd="1" destOrd="0" presId="urn:microsoft.com/office/officeart/2005/8/layout/hierarchy3"/>
    <dgm:cxn modelId="{8F3CA3C0-A0E3-41CF-AEBF-48EB85D8EC62}" type="presParOf" srcId="{565676F1-440E-49E8-BBAF-C3FFF0C8DAA0}" destId="{D4A84EC5-9D2B-41C6-A839-DC35A9A171EF}" srcOrd="1" destOrd="0" presId="urn:microsoft.com/office/officeart/2005/8/layout/hierarchy3"/>
    <dgm:cxn modelId="{3EDB570A-9A98-4F0F-B6AF-98246658E946}" type="presParOf" srcId="{D4A84EC5-9D2B-41C6-A839-DC35A9A171EF}" destId="{C996AB71-76CF-4DE5-B5F8-9CD67C65F4F0}" srcOrd="0" destOrd="0" presId="urn:microsoft.com/office/officeart/2005/8/layout/hierarchy3"/>
    <dgm:cxn modelId="{7930B578-5C80-4AD3-9D7C-6F6DDC16E467}" type="presParOf" srcId="{D4A84EC5-9D2B-41C6-A839-DC35A9A171EF}" destId="{3D9D5F13-AE07-4AA7-97DC-92403AC6EE85}" srcOrd="1" destOrd="0" presId="urn:microsoft.com/office/officeart/2005/8/layout/hierarchy3"/>
    <dgm:cxn modelId="{AD213C76-11A0-428C-8A92-D8314C76D39E}" type="presParOf" srcId="{D4A84EC5-9D2B-41C6-A839-DC35A9A171EF}" destId="{2CB02D7A-A521-47CA-9908-D20443710A59}" srcOrd="2" destOrd="0" presId="urn:microsoft.com/office/officeart/2005/8/layout/hierarchy3"/>
    <dgm:cxn modelId="{3B840518-512C-435C-86AF-53AC035DECB2}" type="presParOf" srcId="{D4A84EC5-9D2B-41C6-A839-DC35A9A171EF}" destId="{EDDBBF66-7A9E-4FA5-9D4E-05C2D6DFFED2}" srcOrd="3" destOrd="0" presId="urn:microsoft.com/office/officeart/2005/8/layout/hierarchy3"/>
    <dgm:cxn modelId="{5BBC7A99-B25D-4AD8-B925-AA400BFDA120}" type="presParOf" srcId="{D4A84EC5-9D2B-41C6-A839-DC35A9A171EF}" destId="{6DCFAF25-9862-412F-A790-B52F5A219BF4}" srcOrd="4" destOrd="0" presId="urn:microsoft.com/office/officeart/2005/8/layout/hierarchy3"/>
    <dgm:cxn modelId="{3B1FBF34-DE8D-43EE-97CF-E3070A7C6E4C}" type="presParOf" srcId="{D4A84EC5-9D2B-41C6-A839-DC35A9A171EF}" destId="{A4B4F11D-3949-4152-ADC2-BB50304F3FFC}" srcOrd="5" destOrd="0" presId="urn:microsoft.com/office/officeart/2005/8/layout/hierarchy3"/>
    <dgm:cxn modelId="{109D2F36-96CA-47DB-8983-C1A1429EFF82}" type="presParOf" srcId="{D4A84EC5-9D2B-41C6-A839-DC35A9A171EF}" destId="{418AF863-CA6A-4704-B483-E8465F670BF3}" srcOrd="6" destOrd="0" presId="urn:microsoft.com/office/officeart/2005/8/layout/hierarchy3"/>
    <dgm:cxn modelId="{527A7CFF-26E9-4455-A54D-71871D0AE36E}" type="presParOf" srcId="{D4A84EC5-9D2B-41C6-A839-DC35A9A171EF}" destId="{6CD9DC05-0E20-442B-9B4E-BC55036D70E1}" srcOrd="7" destOrd="0" presId="urn:microsoft.com/office/officeart/2005/8/layout/hierarchy3"/>
    <dgm:cxn modelId="{5753E127-0FD7-4615-8058-B974072B7BC4}" type="presParOf" srcId="{D4A84EC5-9D2B-41C6-A839-DC35A9A171EF}" destId="{87ED8BA8-F62D-4541-97D2-703D8E7C1F65}" srcOrd="8" destOrd="0" presId="urn:microsoft.com/office/officeart/2005/8/layout/hierarchy3"/>
    <dgm:cxn modelId="{87EBB433-E591-4FE7-A087-B87534E2F74B}" type="presParOf" srcId="{D4A84EC5-9D2B-41C6-A839-DC35A9A171EF}" destId="{E476C61C-408E-4A47-8626-2CC1EC3C7E13}" srcOrd="9"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B9B9A9D-27C6-4096-BF5E-F9F5007FD6B6}" type="doc">
      <dgm:prSet loTypeId="urn:microsoft.com/office/officeart/2005/8/layout/hierarchy3" loCatId="list" qsTypeId="urn:microsoft.com/office/officeart/2005/8/quickstyle/simple3" qsCatId="simple" csTypeId="urn:microsoft.com/office/officeart/2005/8/colors/accent6_2" csCatId="accent6" phldr="1"/>
      <dgm:spPr/>
      <dgm:t>
        <a:bodyPr/>
        <a:lstStyle/>
        <a:p>
          <a:endParaRPr lang="en-US"/>
        </a:p>
      </dgm:t>
    </dgm:pt>
    <dgm:pt modelId="{7462DD8B-DE45-4FA8-A393-84D61E3E0304}">
      <dgm:prSet phldrT="[Text]" custT="1"/>
      <dgm:spPr/>
      <dgm:t>
        <a:bodyPr/>
        <a:lstStyle/>
        <a:p>
          <a:pPr>
            <a:buNone/>
          </a:pPr>
          <a:r>
            <a:rPr lang="en-US" sz="1800">
              <a:latin typeface="Roboto" panose="02000000000000000000" pitchFamily="2" charset="0"/>
              <a:ea typeface="Roboto" panose="02000000000000000000" pitchFamily="2" charset="0"/>
              <a:cs typeface="Roboto" panose="02000000000000000000" pitchFamily="2" charset="0"/>
            </a:rPr>
            <a:t>Chức năng của hệ điều hành</a:t>
          </a:r>
          <a:endParaRPr lang="en-US" sz="1800"/>
        </a:p>
      </dgm:t>
    </dgm:pt>
    <dgm:pt modelId="{046AA1CA-8A9E-44A4-B955-9193290D5E6C}" type="parTrans" cxnId="{E66B3CFB-9E0D-47C9-B40A-C13C7838A63C}">
      <dgm:prSet/>
      <dgm:spPr/>
      <dgm:t>
        <a:bodyPr/>
        <a:lstStyle/>
        <a:p>
          <a:endParaRPr lang="en-US" sz="1800"/>
        </a:p>
      </dgm:t>
    </dgm:pt>
    <dgm:pt modelId="{99A96E4C-8FEC-4154-90E9-255F8866D335}" type="sibTrans" cxnId="{E66B3CFB-9E0D-47C9-B40A-C13C7838A63C}">
      <dgm:prSet/>
      <dgm:spPr/>
      <dgm:t>
        <a:bodyPr/>
        <a:lstStyle/>
        <a:p>
          <a:endParaRPr lang="en-US" sz="1800"/>
        </a:p>
      </dgm:t>
    </dgm:pt>
    <dgm:pt modelId="{632585BC-A0CC-4688-AA19-92867D2C4AB5}">
      <dgm:prSet phldrT="[Text]" custT="1"/>
      <dgm:spPr/>
      <dgm:t>
        <a:bodyPr/>
        <a:lstStyle/>
        <a:p>
          <a:pPr algn="l">
            <a:buNone/>
          </a:pPr>
          <a:r>
            <a:rPr lang="en-US" sz="1800">
              <a:latin typeface="Roboto" panose="02000000000000000000" pitchFamily="2" charset="0"/>
              <a:ea typeface="Roboto" panose="02000000000000000000" pitchFamily="2" charset="0"/>
              <a:cs typeface="Roboto" panose="02000000000000000000" pitchFamily="2" charset="0"/>
            </a:rPr>
            <a:t>Quản lí thiết bị </a:t>
          </a:r>
          <a:endParaRPr lang="en-US" sz="1800"/>
        </a:p>
      </dgm:t>
    </dgm:pt>
    <dgm:pt modelId="{312C1025-337C-4AD0-BFD9-3DBAE572F0C5}" type="parTrans" cxnId="{6F0D0364-4650-4B79-911C-C44AE8821E3E}">
      <dgm:prSet/>
      <dgm:spPr/>
      <dgm:t>
        <a:bodyPr/>
        <a:lstStyle/>
        <a:p>
          <a:endParaRPr lang="en-US" sz="1800"/>
        </a:p>
      </dgm:t>
    </dgm:pt>
    <dgm:pt modelId="{1CEFFA45-2730-47B4-8996-2E0C386879D7}" type="sibTrans" cxnId="{6F0D0364-4650-4B79-911C-C44AE8821E3E}">
      <dgm:prSet/>
      <dgm:spPr/>
      <dgm:t>
        <a:bodyPr/>
        <a:lstStyle/>
        <a:p>
          <a:endParaRPr lang="en-US" sz="1800"/>
        </a:p>
      </dgm:t>
    </dgm:pt>
    <dgm:pt modelId="{7BD55E7D-0DED-4528-B7D2-68AD30D2C479}">
      <dgm:prSet phldrT="[Text]" custT="1"/>
      <dgm:spPr/>
      <dgm:t>
        <a:bodyPr/>
        <a:lstStyle/>
        <a:p>
          <a:pPr algn="l">
            <a:buNone/>
          </a:pPr>
          <a:r>
            <a:rPr lang="en-US" sz="1800" b="0" i="0">
              <a:latin typeface="Roboto" panose="02000000000000000000" pitchFamily="2" charset="0"/>
              <a:ea typeface="Roboto" panose="02000000000000000000" pitchFamily="2" charset="0"/>
              <a:cs typeface="Roboto" panose="02000000000000000000" pitchFamily="2" charset="0"/>
            </a:rPr>
            <a:t>Quản lí dữ liệu</a:t>
          </a:r>
          <a:endParaRPr lang="en-US" sz="1800"/>
        </a:p>
      </dgm:t>
    </dgm:pt>
    <dgm:pt modelId="{9D776DCF-45D5-471B-AAD2-E511909306DB}" type="parTrans" cxnId="{908CB1B0-AFF2-43A3-BB95-61A480754C29}">
      <dgm:prSet/>
      <dgm:spPr/>
      <dgm:t>
        <a:bodyPr/>
        <a:lstStyle/>
        <a:p>
          <a:endParaRPr lang="en-US" sz="1800"/>
        </a:p>
      </dgm:t>
    </dgm:pt>
    <dgm:pt modelId="{D940FE10-1145-422F-883C-C6A0C127BECC}" type="sibTrans" cxnId="{908CB1B0-AFF2-43A3-BB95-61A480754C29}">
      <dgm:prSet/>
      <dgm:spPr/>
      <dgm:t>
        <a:bodyPr/>
        <a:lstStyle/>
        <a:p>
          <a:endParaRPr lang="en-US" sz="1800"/>
        </a:p>
      </dgm:t>
    </dgm:pt>
    <dgm:pt modelId="{E9ED69BC-D82D-4483-8CCB-506A41AEB234}">
      <dgm:prSet phldrT="[Text]" custT="1"/>
      <dgm:spPr/>
      <dgm:t>
        <a:bodyPr/>
        <a:lstStyle/>
        <a:p>
          <a:pPr algn="l">
            <a:buNone/>
          </a:pPr>
          <a:r>
            <a:rPr lang="en-US" sz="1800" b="0" i="0">
              <a:latin typeface="Roboto" panose="02000000000000000000" pitchFamily="2" charset="0"/>
              <a:ea typeface="Roboto" panose="02000000000000000000" pitchFamily="2" charset="0"/>
              <a:cs typeface="Roboto" panose="02000000000000000000" pitchFamily="2" charset="0"/>
            </a:rPr>
            <a:t>Quản lí giao diện</a:t>
          </a:r>
          <a:endParaRPr lang="en-US" sz="1800"/>
        </a:p>
      </dgm:t>
    </dgm:pt>
    <dgm:pt modelId="{58BB1BC0-D5ED-4D3C-8DA3-4828FC5D0558}" type="parTrans" cxnId="{B2187257-087F-4E58-A5E4-32E4626AA603}">
      <dgm:prSet/>
      <dgm:spPr/>
      <dgm:t>
        <a:bodyPr/>
        <a:lstStyle/>
        <a:p>
          <a:endParaRPr lang="en-US" sz="1800"/>
        </a:p>
      </dgm:t>
    </dgm:pt>
    <dgm:pt modelId="{3BD38C5B-21B0-4C2E-8DE0-46E6573115D4}" type="sibTrans" cxnId="{B2187257-087F-4E58-A5E4-32E4626AA603}">
      <dgm:prSet/>
      <dgm:spPr/>
      <dgm:t>
        <a:bodyPr/>
        <a:lstStyle/>
        <a:p>
          <a:endParaRPr lang="en-US" sz="1800"/>
        </a:p>
      </dgm:t>
    </dgm:pt>
    <dgm:pt modelId="{3A31D895-E0FA-412F-86EE-AC0D4A036884}">
      <dgm:prSet phldrT="[Text]" custT="1"/>
      <dgm:spPr/>
      <dgm:t>
        <a:bodyPr/>
        <a:lstStyle/>
        <a:p>
          <a:pPr algn="l">
            <a:buNone/>
          </a:pPr>
          <a:r>
            <a:rPr lang="en-US" sz="1800" b="0" i="0">
              <a:latin typeface="Roboto" panose="02000000000000000000" pitchFamily="2" charset="0"/>
              <a:ea typeface="Roboto" panose="02000000000000000000" pitchFamily="2" charset="0"/>
              <a:cs typeface="Roboto" panose="02000000000000000000" pitchFamily="2" charset="0"/>
            </a:rPr>
            <a:t>Quản lí phần mềm ứng dụng</a:t>
          </a:r>
          <a:endParaRPr lang="en-US" sz="1800"/>
        </a:p>
      </dgm:t>
    </dgm:pt>
    <dgm:pt modelId="{98898B3B-F177-4997-A567-710F50CE5340}" type="parTrans" cxnId="{B7CB1D60-6073-4DDC-B406-8A0AB03F5B3A}">
      <dgm:prSet/>
      <dgm:spPr/>
      <dgm:t>
        <a:bodyPr/>
        <a:lstStyle/>
        <a:p>
          <a:endParaRPr lang="en-US" sz="1800"/>
        </a:p>
      </dgm:t>
    </dgm:pt>
    <dgm:pt modelId="{76F81531-28C5-4EE4-86E1-E45EB0C4B9FF}" type="sibTrans" cxnId="{B7CB1D60-6073-4DDC-B406-8A0AB03F5B3A}">
      <dgm:prSet/>
      <dgm:spPr/>
      <dgm:t>
        <a:bodyPr/>
        <a:lstStyle/>
        <a:p>
          <a:endParaRPr lang="en-US" sz="1800"/>
        </a:p>
      </dgm:t>
    </dgm:pt>
    <dgm:pt modelId="{FE4598A4-227C-43AB-B892-6A18B5725389}">
      <dgm:prSet phldrT="[Text]" custT="1"/>
      <dgm:spPr/>
      <dgm:t>
        <a:bodyPr/>
        <a:lstStyle/>
        <a:p>
          <a:pPr>
            <a:buNone/>
          </a:pPr>
          <a:r>
            <a:rPr lang="en-US" sz="1800" b="0" i="0">
              <a:latin typeface="Roboto" panose="02000000000000000000" pitchFamily="2" charset="0"/>
              <a:ea typeface="Roboto" panose="02000000000000000000" pitchFamily="2" charset="0"/>
              <a:cs typeface="Roboto" panose="02000000000000000000" pitchFamily="2" charset="0"/>
            </a:rPr>
            <a:t>Cung cấp các tiện ích</a:t>
          </a:r>
          <a:endParaRPr lang="en-US" sz="1800"/>
        </a:p>
      </dgm:t>
    </dgm:pt>
    <dgm:pt modelId="{D2077CFF-8DFA-49A2-ADD9-BD68F967E9C8}" type="parTrans" cxnId="{BB6F38C7-A9A7-4E3A-9780-F9F72C59D50E}">
      <dgm:prSet/>
      <dgm:spPr/>
      <dgm:t>
        <a:bodyPr/>
        <a:lstStyle/>
        <a:p>
          <a:endParaRPr lang="en-US"/>
        </a:p>
      </dgm:t>
    </dgm:pt>
    <dgm:pt modelId="{3DCAE2DF-2834-44F1-AAE6-8D2031290EBE}" type="sibTrans" cxnId="{BB6F38C7-A9A7-4E3A-9780-F9F72C59D50E}">
      <dgm:prSet/>
      <dgm:spPr/>
      <dgm:t>
        <a:bodyPr/>
        <a:lstStyle/>
        <a:p>
          <a:endParaRPr lang="en-US"/>
        </a:p>
      </dgm:t>
    </dgm:pt>
    <dgm:pt modelId="{D0427FA8-8E08-46E9-A7B0-8D2FE48D361B}" type="pres">
      <dgm:prSet presAssocID="{5B9B9A9D-27C6-4096-BF5E-F9F5007FD6B6}" presName="diagram" presStyleCnt="0">
        <dgm:presLayoutVars>
          <dgm:chPref val="1"/>
          <dgm:dir/>
          <dgm:animOne val="branch"/>
          <dgm:animLvl val="lvl"/>
          <dgm:resizeHandles/>
        </dgm:presLayoutVars>
      </dgm:prSet>
      <dgm:spPr/>
      <dgm:t>
        <a:bodyPr/>
        <a:lstStyle/>
        <a:p>
          <a:endParaRPr lang="en-US"/>
        </a:p>
      </dgm:t>
    </dgm:pt>
    <dgm:pt modelId="{565676F1-440E-49E8-BBAF-C3FFF0C8DAA0}" type="pres">
      <dgm:prSet presAssocID="{7462DD8B-DE45-4FA8-A393-84D61E3E0304}" presName="root" presStyleCnt="0"/>
      <dgm:spPr/>
    </dgm:pt>
    <dgm:pt modelId="{016F26DB-C8CE-41C3-AF3E-A91906E04ABF}" type="pres">
      <dgm:prSet presAssocID="{7462DD8B-DE45-4FA8-A393-84D61E3E0304}" presName="rootComposite" presStyleCnt="0"/>
      <dgm:spPr/>
    </dgm:pt>
    <dgm:pt modelId="{E36B634B-3FD3-4FB3-A778-2185E89E55ED}" type="pres">
      <dgm:prSet presAssocID="{7462DD8B-DE45-4FA8-A393-84D61E3E0304}" presName="rootText" presStyleLbl="node1" presStyleIdx="0" presStyleCnt="1" custScaleX="364413"/>
      <dgm:spPr/>
      <dgm:t>
        <a:bodyPr/>
        <a:lstStyle/>
        <a:p>
          <a:endParaRPr lang="en-US"/>
        </a:p>
      </dgm:t>
    </dgm:pt>
    <dgm:pt modelId="{A74905B6-F734-4D6C-BA49-C296736502DE}" type="pres">
      <dgm:prSet presAssocID="{7462DD8B-DE45-4FA8-A393-84D61E3E0304}" presName="rootConnector" presStyleLbl="node1" presStyleIdx="0" presStyleCnt="1"/>
      <dgm:spPr/>
      <dgm:t>
        <a:bodyPr/>
        <a:lstStyle/>
        <a:p>
          <a:endParaRPr lang="en-US"/>
        </a:p>
      </dgm:t>
    </dgm:pt>
    <dgm:pt modelId="{D4A84EC5-9D2B-41C6-A839-DC35A9A171EF}" type="pres">
      <dgm:prSet presAssocID="{7462DD8B-DE45-4FA8-A393-84D61E3E0304}" presName="childShape" presStyleCnt="0"/>
      <dgm:spPr/>
    </dgm:pt>
    <dgm:pt modelId="{C996AB71-76CF-4DE5-B5F8-9CD67C65F4F0}" type="pres">
      <dgm:prSet presAssocID="{312C1025-337C-4AD0-BFD9-3DBAE572F0C5}" presName="Name13" presStyleLbl="parChTrans1D2" presStyleIdx="0" presStyleCnt="5"/>
      <dgm:spPr/>
      <dgm:t>
        <a:bodyPr/>
        <a:lstStyle/>
        <a:p>
          <a:endParaRPr lang="en-US"/>
        </a:p>
      </dgm:t>
    </dgm:pt>
    <dgm:pt modelId="{3D9D5F13-AE07-4AA7-97DC-92403AC6EE85}" type="pres">
      <dgm:prSet presAssocID="{632585BC-A0CC-4688-AA19-92867D2C4AB5}" presName="childText" presStyleLbl="bgAcc1" presStyleIdx="0" presStyleCnt="5" custScaleX="348882">
        <dgm:presLayoutVars>
          <dgm:bulletEnabled val="1"/>
        </dgm:presLayoutVars>
      </dgm:prSet>
      <dgm:spPr/>
      <dgm:t>
        <a:bodyPr/>
        <a:lstStyle/>
        <a:p>
          <a:endParaRPr lang="en-US"/>
        </a:p>
      </dgm:t>
    </dgm:pt>
    <dgm:pt modelId="{2CB02D7A-A521-47CA-9908-D20443710A59}" type="pres">
      <dgm:prSet presAssocID="{9D776DCF-45D5-471B-AAD2-E511909306DB}" presName="Name13" presStyleLbl="parChTrans1D2" presStyleIdx="1" presStyleCnt="5"/>
      <dgm:spPr/>
      <dgm:t>
        <a:bodyPr/>
        <a:lstStyle/>
        <a:p>
          <a:endParaRPr lang="en-US"/>
        </a:p>
      </dgm:t>
    </dgm:pt>
    <dgm:pt modelId="{EDDBBF66-7A9E-4FA5-9D4E-05C2D6DFFED2}" type="pres">
      <dgm:prSet presAssocID="{7BD55E7D-0DED-4528-B7D2-68AD30D2C479}" presName="childText" presStyleLbl="bgAcc1" presStyleIdx="1" presStyleCnt="5" custScaleX="348882">
        <dgm:presLayoutVars>
          <dgm:bulletEnabled val="1"/>
        </dgm:presLayoutVars>
      </dgm:prSet>
      <dgm:spPr/>
      <dgm:t>
        <a:bodyPr/>
        <a:lstStyle/>
        <a:p>
          <a:endParaRPr lang="en-US"/>
        </a:p>
      </dgm:t>
    </dgm:pt>
    <dgm:pt modelId="{6DCFAF25-9862-412F-A790-B52F5A219BF4}" type="pres">
      <dgm:prSet presAssocID="{58BB1BC0-D5ED-4D3C-8DA3-4828FC5D0558}" presName="Name13" presStyleLbl="parChTrans1D2" presStyleIdx="2" presStyleCnt="5"/>
      <dgm:spPr/>
      <dgm:t>
        <a:bodyPr/>
        <a:lstStyle/>
        <a:p>
          <a:endParaRPr lang="en-US"/>
        </a:p>
      </dgm:t>
    </dgm:pt>
    <dgm:pt modelId="{A4B4F11D-3949-4152-ADC2-BB50304F3FFC}" type="pres">
      <dgm:prSet presAssocID="{E9ED69BC-D82D-4483-8CCB-506A41AEB234}" presName="childText" presStyleLbl="bgAcc1" presStyleIdx="2" presStyleCnt="5" custScaleX="348882">
        <dgm:presLayoutVars>
          <dgm:bulletEnabled val="1"/>
        </dgm:presLayoutVars>
      </dgm:prSet>
      <dgm:spPr/>
      <dgm:t>
        <a:bodyPr/>
        <a:lstStyle/>
        <a:p>
          <a:endParaRPr lang="en-US"/>
        </a:p>
      </dgm:t>
    </dgm:pt>
    <dgm:pt modelId="{418AF863-CA6A-4704-B483-E8465F670BF3}" type="pres">
      <dgm:prSet presAssocID="{98898B3B-F177-4997-A567-710F50CE5340}" presName="Name13" presStyleLbl="parChTrans1D2" presStyleIdx="3" presStyleCnt="5"/>
      <dgm:spPr/>
      <dgm:t>
        <a:bodyPr/>
        <a:lstStyle/>
        <a:p>
          <a:endParaRPr lang="en-US"/>
        </a:p>
      </dgm:t>
    </dgm:pt>
    <dgm:pt modelId="{6CD9DC05-0E20-442B-9B4E-BC55036D70E1}" type="pres">
      <dgm:prSet presAssocID="{3A31D895-E0FA-412F-86EE-AC0D4A036884}" presName="childText" presStyleLbl="bgAcc1" presStyleIdx="3" presStyleCnt="5" custScaleX="348882" custScaleY="124268">
        <dgm:presLayoutVars>
          <dgm:bulletEnabled val="1"/>
        </dgm:presLayoutVars>
      </dgm:prSet>
      <dgm:spPr/>
      <dgm:t>
        <a:bodyPr/>
        <a:lstStyle/>
        <a:p>
          <a:endParaRPr lang="en-US"/>
        </a:p>
      </dgm:t>
    </dgm:pt>
    <dgm:pt modelId="{87ED8BA8-F62D-4541-97D2-703D8E7C1F65}" type="pres">
      <dgm:prSet presAssocID="{D2077CFF-8DFA-49A2-ADD9-BD68F967E9C8}" presName="Name13" presStyleLbl="parChTrans1D2" presStyleIdx="4" presStyleCnt="5"/>
      <dgm:spPr/>
      <dgm:t>
        <a:bodyPr/>
        <a:lstStyle/>
        <a:p>
          <a:endParaRPr lang="en-US"/>
        </a:p>
      </dgm:t>
    </dgm:pt>
    <dgm:pt modelId="{E476C61C-408E-4A47-8626-2CC1EC3C7E13}" type="pres">
      <dgm:prSet presAssocID="{FE4598A4-227C-43AB-B892-6A18B5725389}" presName="childText" presStyleLbl="bgAcc1" presStyleIdx="4" presStyleCnt="5" custScaleX="348882" custScaleY="101540">
        <dgm:presLayoutVars>
          <dgm:bulletEnabled val="1"/>
        </dgm:presLayoutVars>
      </dgm:prSet>
      <dgm:spPr/>
      <dgm:t>
        <a:bodyPr/>
        <a:lstStyle/>
        <a:p>
          <a:endParaRPr lang="en-US"/>
        </a:p>
      </dgm:t>
    </dgm:pt>
  </dgm:ptLst>
  <dgm:cxnLst>
    <dgm:cxn modelId="{19A5CB22-7B78-4EAD-BBA9-B7EAEA977C90}" type="presOf" srcId="{5B9B9A9D-27C6-4096-BF5E-F9F5007FD6B6}" destId="{D0427FA8-8E08-46E9-A7B0-8D2FE48D361B}" srcOrd="0" destOrd="0" presId="urn:microsoft.com/office/officeart/2005/8/layout/hierarchy3"/>
    <dgm:cxn modelId="{A752DB74-A920-4418-B949-677A62D40315}" type="presOf" srcId="{7BD55E7D-0DED-4528-B7D2-68AD30D2C479}" destId="{EDDBBF66-7A9E-4FA5-9D4E-05C2D6DFFED2}" srcOrd="0" destOrd="0" presId="urn:microsoft.com/office/officeart/2005/8/layout/hierarchy3"/>
    <dgm:cxn modelId="{B32FE8F9-B84A-4688-AEAE-49BD9BF4950B}" type="presOf" srcId="{3A31D895-E0FA-412F-86EE-AC0D4A036884}" destId="{6CD9DC05-0E20-442B-9B4E-BC55036D70E1}" srcOrd="0" destOrd="0" presId="urn:microsoft.com/office/officeart/2005/8/layout/hierarchy3"/>
    <dgm:cxn modelId="{908CB1B0-AFF2-43A3-BB95-61A480754C29}" srcId="{7462DD8B-DE45-4FA8-A393-84D61E3E0304}" destId="{7BD55E7D-0DED-4528-B7D2-68AD30D2C479}" srcOrd="1" destOrd="0" parTransId="{9D776DCF-45D5-471B-AAD2-E511909306DB}" sibTransId="{D940FE10-1145-422F-883C-C6A0C127BECC}"/>
    <dgm:cxn modelId="{E66B3CFB-9E0D-47C9-B40A-C13C7838A63C}" srcId="{5B9B9A9D-27C6-4096-BF5E-F9F5007FD6B6}" destId="{7462DD8B-DE45-4FA8-A393-84D61E3E0304}" srcOrd="0" destOrd="0" parTransId="{046AA1CA-8A9E-44A4-B955-9193290D5E6C}" sibTransId="{99A96E4C-8FEC-4154-90E9-255F8866D335}"/>
    <dgm:cxn modelId="{EBAC61C2-4134-41B1-B590-CB777CBC38F3}" type="presOf" srcId="{E9ED69BC-D82D-4483-8CCB-506A41AEB234}" destId="{A4B4F11D-3949-4152-ADC2-BB50304F3FFC}" srcOrd="0" destOrd="0" presId="urn:microsoft.com/office/officeart/2005/8/layout/hierarchy3"/>
    <dgm:cxn modelId="{7512B5FA-6E5E-42D9-B19D-21794255FE03}" type="presOf" srcId="{FE4598A4-227C-43AB-B892-6A18B5725389}" destId="{E476C61C-408E-4A47-8626-2CC1EC3C7E13}" srcOrd="0" destOrd="0" presId="urn:microsoft.com/office/officeart/2005/8/layout/hierarchy3"/>
    <dgm:cxn modelId="{0B1D8A03-3D09-4E6D-8290-A888D41AA3AD}" type="presOf" srcId="{7462DD8B-DE45-4FA8-A393-84D61E3E0304}" destId="{E36B634B-3FD3-4FB3-A778-2185E89E55ED}" srcOrd="0" destOrd="0" presId="urn:microsoft.com/office/officeart/2005/8/layout/hierarchy3"/>
    <dgm:cxn modelId="{EA024BDF-A92D-4F9C-8795-DE80673D5E6F}" type="presOf" srcId="{D2077CFF-8DFA-49A2-ADD9-BD68F967E9C8}" destId="{87ED8BA8-F62D-4541-97D2-703D8E7C1F65}" srcOrd="0" destOrd="0" presId="urn:microsoft.com/office/officeart/2005/8/layout/hierarchy3"/>
    <dgm:cxn modelId="{DA84961B-E60C-483B-8166-36104A7D7439}" type="presOf" srcId="{9D776DCF-45D5-471B-AAD2-E511909306DB}" destId="{2CB02D7A-A521-47CA-9908-D20443710A59}" srcOrd="0" destOrd="0" presId="urn:microsoft.com/office/officeart/2005/8/layout/hierarchy3"/>
    <dgm:cxn modelId="{7106B104-C395-4DFE-9FD7-E4674D4A893A}" type="presOf" srcId="{58BB1BC0-D5ED-4D3C-8DA3-4828FC5D0558}" destId="{6DCFAF25-9862-412F-A790-B52F5A219BF4}" srcOrd="0" destOrd="0" presId="urn:microsoft.com/office/officeart/2005/8/layout/hierarchy3"/>
    <dgm:cxn modelId="{DCDC86E2-99F6-4714-9E4B-44602633E707}" type="presOf" srcId="{632585BC-A0CC-4688-AA19-92867D2C4AB5}" destId="{3D9D5F13-AE07-4AA7-97DC-92403AC6EE85}" srcOrd="0" destOrd="0" presId="urn:microsoft.com/office/officeart/2005/8/layout/hierarchy3"/>
    <dgm:cxn modelId="{BB6F38C7-A9A7-4E3A-9780-F9F72C59D50E}" srcId="{7462DD8B-DE45-4FA8-A393-84D61E3E0304}" destId="{FE4598A4-227C-43AB-B892-6A18B5725389}" srcOrd="4" destOrd="0" parTransId="{D2077CFF-8DFA-49A2-ADD9-BD68F967E9C8}" sibTransId="{3DCAE2DF-2834-44F1-AAE6-8D2031290EBE}"/>
    <dgm:cxn modelId="{AF366EB8-4665-416A-BD17-7480E1671BF2}" type="presOf" srcId="{7462DD8B-DE45-4FA8-A393-84D61E3E0304}" destId="{A74905B6-F734-4D6C-BA49-C296736502DE}" srcOrd="1" destOrd="0" presId="urn:microsoft.com/office/officeart/2005/8/layout/hierarchy3"/>
    <dgm:cxn modelId="{CAC3D7B1-281B-40B7-BE55-20FAD9BC2EBC}" type="presOf" srcId="{312C1025-337C-4AD0-BFD9-3DBAE572F0C5}" destId="{C996AB71-76CF-4DE5-B5F8-9CD67C65F4F0}" srcOrd="0" destOrd="0" presId="urn:microsoft.com/office/officeart/2005/8/layout/hierarchy3"/>
    <dgm:cxn modelId="{B7CB1D60-6073-4DDC-B406-8A0AB03F5B3A}" srcId="{7462DD8B-DE45-4FA8-A393-84D61E3E0304}" destId="{3A31D895-E0FA-412F-86EE-AC0D4A036884}" srcOrd="3" destOrd="0" parTransId="{98898B3B-F177-4997-A567-710F50CE5340}" sibTransId="{76F81531-28C5-4EE4-86E1-E45EB0C4B9FF}"/>
    <dgm:cxn modelId="{6F0D0364-4650-4B79-911C-C44AE8821E3E}" srcId="{7462DD8B-DE45-4FA8-A393-84D61E3E0304}" destId="{632585BC-A0CC-4688-AA19-92867D2C4AB5}" srcOrd="0" destOrd="0" parTransId="{312C1025-337C-4AD0-BFD9-3DBAE572F0C5}" sibTransId="{1CEFFA45-2730-47B4-8996-2E0C386879D7}"/>
    <dgm:cxn modelId="{B2187257-087F-4E58-A5E4-32E4626AA603}" srcId="{7462DD8B-DE45-4FA8-A393-84D61E3E0304}" destId="{E9ED69BC-D82D-4483-8CCB-506A41AEB234}" srcOrd="2" destOrd="0" parTransId="{58BB1BC0-D5ED-4D3C-8DA3-4828FC5D0558}" sibTransId="{3BD38C5B-21B0-4C2E-8DE0-46E6573115D4}"/>
    <dgm:cxn modelId="{C4636EE4-CF33-4923-AABA-C467984DAFE9}" type="presOf" srcId="{98898B3B-F177-4997-A567-710F50CE5340}" destId="{418AF863-CA6A-4704-B483-E8465F670BF3}" srcOrd="0" destOrd="0" presId="urn:microsoft.com/office/officeart/2005/8/layout/hierarchy3"/>
    <dgm:cxn modelId="{3E1DF51A-5C74-4E70-B5AC-55A3B94FABE0}" type="presParOf" srcId="{D0427FA8-8E08-46E9-A7B0-8D2FE48D361B}" destId="{565676F1-440E-49E8-BBAF-C3FFF0C8DAA0}" srcOrd="0" destOrd="0" presId="urn:microsoft.com/office/officeart/2005/8/layout/hierarchy3"/>
    <dgm:cxn modelId="{79C66D5F-B249-4D3B-B353-63C5B089E244}" type="presParOf" srcId="{565676F1-440E-49E8-BBAF-C3FFF0C8DAA0}" destId="{016F26DB-C8CE-41C3-AF3E-A91906E04ABF}" srcOrd="0" destOrd="0" presId="urn:microsoft.com/office/officeart/2005/8/layout/hierarchy3"/>
    <dgm:cxn modelId="{D90B1C7D-2986-45D9-B9FD-FE72AC3E3F51}" type="presParOf" srcId="{016F26DB-C8CE-41C3-AF3E-A91906E04ABF}" destId="{E36B634B-3FD3-4FB3-A778-2185E89E55ED}" srcOrd="0" destOrd="0" presId="urn:microsoft.com/office/officeart/2005/8/layout/hierarchy3"/>
    <dgm:cxn modelId="{618F528B-BA13-477C-9B89-8E66B3AC8E7B}" type="presParOf" srcId="{016F26DB-C8CE-41C3-AF3E-A91906E04ABF}" destId="{A74905B6-F734-4D6C-BA49-C296736502DE}" srcOrd="1" destOrd="0" presId="urn:microsoft.com/office/officeart/2005/8/layout/hierarchy3"/>
    <dgm:cxn modelId="{8F3CA3C0-A0E3-41CF-AEBF-48EB85D8EC62}" type="presParOf" srcId="{565676F1-440E-49E8-BBAF-C3FFF0C8DAA0}" destId="{D4A84EC5-9D2B-41C6-A839-DC35A9A171EF}" srcOrd="1" destOrd="0" presId="urn:microsoft.com/office/officeart/2005/8/layout/hierarchy3"/>
    <dgm:cxn modelId="{3EDB570A-9A98-4F0F-B6AF-98246658E946}" type="presParOf" srcId="{D4A84EC5-9D2B-41C6-A839-DC35A9A171EF}" destId="{C996AB71-76CF-4DE5-B5F8-9CD67C65F4F0}" srcOrd="0" destOrd="0" presId="urn:microsoft.com/office/officeart/2005/8/layout/hierarchy3"/>
    <dgm:cxn modelId="{7930B578-5C80-4AD3-9D7C-6F6DDC16E467}" type="presParOf" srcId="{D4A84EC5-9D2B-41C6-A839-DC35A9A171EF}" destId="{3D9D5F13-AE07-4AA7-97DC-92403AC6EE85}" srcOrd="1" destOrd="0" presId="urn:microsoft.com/office/officeart/2005/8/layout/hierarchy3"/>
    <dgm:cxn modelId="{AD213C76-11A0-428C-8A92-D8314C76D39E}" type="presParOf" srcId="{D4A84EC5-9D2B-41C6-A839-DC35A9A171EF}" destId="{2CB02D7A-A521-47CA-9908-D20443710A59}" srcOrd="2" destOrd="0" presId="urn:microsoft.com/office/officeart/2005/8/layout/hierarchy3"/>
    <dgm:cxn modelId="{3B840518-512C-435C-86AF-53AC035DECB2}" type="presParOf" srcId="{D4A84EC5-9D2B-41C6-A839-DC35A9A171EF}" destId="{EDDBBF66-7A9E-4FA5-9D4E-05C2D6DFFED2}" srcOrd="3" destOrd="0" presId="urn:microsoft.com/office/officeart/2005/8/layout/hierarchy3"/>
    <dgm:cxn modelId="{5BBC7A99-B25D-4AD8-B925-AA400BFDA120}" type="presParOf" srcId="{D4A84EC5-9D2B-41C6-A839-DC35A9A171EF}" destId="{6DCFAF25-9862-412F-A790-B52F5A219BF4}" srcOrd="4" destOrd="0" presId="urn:microsoft.com/office/officeart/2005/8/layout/hierarchy3"/>
    <dgm:cxn modelId="{3B1FBF34-DE8D-43EE-97CF-E3070A7C6E4C}" type="presParOf" srcId="{D4A84EC5-9D2B-41C6-A839-DC35A9A171EF}" destId="{A4B4F11D-3949-4152-ADC2-BB50304F3FFC}" srcOrd="5" destOrd="0" presId="urn:microsoft.com/office/officeart/2005/8/layout/hierarchy3"/>
    <dgm:cxn modelId="{109D2F36-96CA-47DB-8983-C1A1429EFF82}" type="presParOf" srcId="{D4A84EC5-9D2B-41C6-A839-DC35A9A171EF}" destId="{418AF863-CA6A-4704-B483-E8465F670BF3}" srcOrd="6" destOrd="0" presId="urn:microsoft.com/office/officeart/2005/8/layout/hierarchy3"/>
    <dgm:cxn modelId="{527A7CFF-26E9-4455-A54D-71871D0AE36E}" type="presParOf" srcId="{D4A84EC5-9D2B-41C6-A839-DC35A9A171EF}" destId="{6CD9DC05-0E20-442B-9B4E-BC55036D70E1}" srcOrd="7" destOrd="0" presId="urn:microsoft.com/office/officeart/2005/8/layout/hierarchy3"/>
    <dgm:cxn modelId="{5753E127-0FD7-4615-8058-B974072B7BC4}" type="presParOf" srcId="{D4A84EC5-9D2B-41C6-A839-DC35A9A171EF}" destId="{87ED8BA8-F62D-4541-97D2-703D8E7C1F65}" srcOrd="8" destOrd="0" presId="urn:microsoft.com/office/officeart/2005/8/layout/hierarchy3"/>
    <dgm:cxn modelId="{87EBB433-E591-4FE7-A087-B87534E2F74B}" type="presParOf" srcId="{D4A84EC5-9D2B-41C6-A839-DC35A9A171EF}" destId="{E476C61C-408E-4A47-8626-2CC1EC3C7E13}" srcOrd="9" destOrd="0" presId="urn:microsoft.com/office/officeart/2005/8/layout/hierarchy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B9B9A9D-27C6-4096-BF5E-F9F5007FD6B6}" type="doc">
      <dgm:prSet loTypeId="urn:microsoft.com/office/officeart/2005/8/layout/hierarchy3" loCatId="list" qsTypeId="urn:microsoft.com/office/officeart/2005/8/quickstyle/simple3" qsCatId="simple" csTypeId="urn:microsoft.com/office/officeart/2005/8/colors/accent6_2" csCatId="accent6" phldr="1"/>
      <dgm:spPr/>
      <dgm:t>
        <a:bodyPr/>
        <a:lstStyle/>
        <a:p>
          <a:endParaRPr lang="en-US"/>
        </a:p>
      </dgm:t>
    </dgm:pt>
    <dgm:pt modelId="{7462DD8B-DE45-4FA8-A393-84D61E3E0304}">
      <dgm:prSet phldrT="[Text]" custT="1"/>
      <dgm:spPr/>
      <dgm:t>
        <a:bodyPr/>
        <a:lstStyle/>
        <a:p>
          <a:pPr>
            <a:buNone/>
          </a:pPr>
          <a:r>
            <a:rPr lang="en-US" sz="1800">
              <a:latin typeface="Roboto" panose="02000000000000000000" pitchFamily="2" charset="0"/>
              <a:ea typeface="Roboto" panose="02000000000000000000" pitchFamily="2" charset="0"/>
              <a:cs typeface="Roboto" panose="02000000000000000000" pitchFamily="2" charset="0"/>
            </a:rPr>
            <a:t>Chức năng của hệ điều hành</a:t>
          </a:r>
          <a:endParaRPr lang="en-US" sz="1800"/>
        </a:p>
      </dgm:t>
    </dgm:pt>
    <dgm:pt modelId="{046AA1CA-8A9E-44A4-B955-9193290D5E6C}" type="parTrans" cxnId="{E66B3CFB-9E0D-47C9-B40A-C13C7838A63C}">
      <dgm:prSet/>
      <dgm:spPr/>
      <dgm:t>
        <a:bodyPr/>
        <a:lstStyle/>
        <a:p>
          <a:endParaRPr lang="en-US" sz="1800"/>
        </a:p>
      </dgm:t>
    </dgm:pt>
    <dgm:pt modelId="{99A96E4C-8FEC-4154-90E9-255F8866D335}" type="sibTrans" cxnId="{E66B3CFB-9E0D-47C9-B40A-C13C7838A63C}">
      <dgm:prSet/>
      <dgm:spPr/>
      <dgm:t>
        <a:bodyPr/>
        <a:lstStyle/>
        <a:p>
          <a:endParaRPr lang="en-US" sz="1800"/>
        </a:p>
      </dgm:t>
    </dgm:pt>
    <dgm:pt modelId="{632585BC-A0CC-4688-AA19-92867D2C4AB5}">
      <dgm:prSet phldrT="[Text]" custT="1"/>
      <dgm:spPr/>
      <dgm:t>
        <a:bodyPr/>
        <a:lstStyle/>
        <a:p>
          <a:pPr algn="l">
            <a:buNone/>
          </a:pPr>
          <a:r>
            <a:rPr lang="en-US" sz="1800">
              <a:latin typeface="Roboto" panose="02000000000000000000" pitchFamily="2" charset="0"/>
              <a:ea typeface="Roboto" panose="02000000000000000000" pitchFamily="2" charset="0"/>
              <a:cs typeface="Roboto" panose="02000000000000000000" pitchFamily="2" charset="0"/>
            </a:rPr>
            <a:t>Quản lí thiết bị </a:t>
          </a:r>
          <a:endParaRPr lang="en-US" sz="1800"/>
        </a:p>
      </dgm:t>
    </dgm:pt>
    <dgm:pt modelId="{312C1025-337C-4AD0-BFD9-3DBAE572F0C5}" type="parTrans" cxnId="{6F0D0364-4650-4B79-911C-C44AE8821E3E}">
      <dgm:prSet/>
      <dgm:spPr/>
      <dgm:t>
        <a:bodyPr/>
        <a:lstStyle/>
        <a:p>
          <a:endParaRPr lang="en-US" sz="1800"/>
        </a:p>
      </dgm:t>
    </dgm:pt>
    <dgm:pt modelId="{1CEFFA45-2730-47B4-8996-2E0C386879D7}" type="sibTrans" cxnId="{6F0D0364-4650-4B79-911C-C44AE8821E3E}">
      <dgm:prSet/>
      <dgm:spPr/>
      <dgm:t>
        <a:bodyPr/>
        <a:lstStyle/>
        <a:p>
          <a:endParaRPr lang="en-US" sz="1800"/>
        </a:p>
      </dgm:t>
    </dgm:pt>
    <dgm:pt modelId="{7BD55E7D-0DED-4528-B7D2-68AD30D2C479}">
      <dgm:prSet phldrT="[Text]" custT="1"/>
      <dgm:spPr/>
      <dgm:t>
        <a:bodyPr/>
        <a:lstStyle/>
        <a:p>
          <a:pPr algn="l">
            <a:buNone/>
          </a:pPr>
          <a:r>
            <a:rPr lang="en-US" sz="1800" b="0" i="0">
              <a:latin typeface="Roboto" panose="02000000000000000000" pitchFamily="2" charset="0"/>
              <a:ea typeface="Roboto" panose="02000000000000000000" pitchFamily="2" charset="0"/>
              <a:cs typeface="Roboto" panose="02000000000000000000" pitchFamily="2" charset="0"/>
            </a:rPr>
            <a:t>Quản lí dữ liệu</a:t>
          </a:r>
          <a:endParaRPr lang="en-US" sz="1800"/>
        </a:p>
      </dgm:t>
    </dgm:pt>
    <dgm:pt modelId="{9D776DCF-45D5-471B-AAD2-E511909306DB}" type="parTrans" cxnId="{908CB1B0-AFF2-43A3-BB95-61A480754C29}">
      <dgm:prSet/>
      <dgm:spPr/>
      <dgm:t>
        <a:bodyPr/>
        <a:lstStyle/>
        <a:p>
          <a:endParaRPr lang="en-US" sz="1800"/>
        </a:p>
      </dgm:t>
    </dgm:pt>
    <dgm:pt modelId="{D940FE10-1145-422F-883C-C6A0C127BECC}" type="sibTrans" cxnId="{908CB1B0-AFF2-43A3-BB95-61A480754C29}">
      <dgm:prSet/>
      <dgm:spPr/>
      <dgm:t>
        <a:bodyPr/>
        <a:lstStyle/>
        <a:p>
          <a:endParaRPr lang="en-US" sz="1800"/>
        </a:p>
      </dgm:t>
    </dgm:pt>
    <dgm:pt modelId="{E9ED69BC-D82D-4483-8CCB-506A41AEB234}">
      <dgm:prSet phldrT="[Text]" custT="1"/>
      <dgm:spPr/>
      <dgm:t>
        <a:bodyPr/>
        <a:lstStyle/>
        <a:p>
          <a:pPr algn="l">
            <a:buNone/>
          </a:pPr>
          <a:r>
            <a:rPr lang="en-US" sz="1800" b="0" i="0">
              <a:latin typeface="Roboto" panose="02000000000000000000" pitchFamily="2" charset="0"/>
              <a:ea typeface="Roboto" panose="02000000000000000000" pitchFamily="2" charset="0"/>
              <a:cs typeface="Roboto" panose="02000000000000000000" pitchFamily="2" charset="0"/>
            </a:rPr>
            <a:t>Quản lí giao diện</a:t>
          </a:r>
          <a:endParaRPr lang="en-US" sz="1800"/>
        </a:p>
      </dgm:t>
    </dgm:pt>
    <dgm:pt modelId="{58BB1BC0-D5ED-4D3C-8DA3-4828FC5D0558}" type="parTrans" cxnId="{B2187257-087F-4E58-A5E4-32E4626AA603}">
      <dgm:prSet/>
      <dgm:spPr/>
      <dgm:t>
        <a:bodyPr/>
        <a:lstStyle/>
        <a:p>
          <a:endParaRPr lang="en-US" sz="1800"/>
        </a:p>
      </dgm:t>
    </dgm:pt>
    <dgm:pt modelId="{3BD38C5B-21B0-4C2E-8DE0-46E6573115D4}" type="sibTrans" cxnId="{B2187257-087F-4E58-A5E4-32E4626AA603}">
      <dgm:prSet/>
      <dgm:spPr/>
      <dgm:t>
        <a:bodyPr/>
        <a:lstStyle/>
        <a:p>
          <a:endParaRPr lang="en-US" sz="1800"/>
        </a:p>
      </dgm:t>
    </dgm:pt>
    <dgm:pt modelId="{3A31D895-E0FA-412F-86EE-AC0D4A036884}">
      <dgm:prSet phldrT="[Text]" custT="1"/>
      <dgm:spPr/>
      <dgm:t>
        <a:bodyPr/>
        <a:lstStyle/>
        <a:p>
          <a:pPr algn="l">
            <a:buNone/>
          </a:pPr>
          <a:r>
            <a:rPr lang="en-US" sz="1800" b="0" i="0">
              <a:latin typeface="Roboto" panose="02000000000000000000" pitchFamily="2" charset="0"/>
              <a:ea typeface="Roboto" panose="02000000000000000000" pitchFamily="2" charset="0"/>
              <a:cs typeface="Roboto" panose="02000000000000000000" pitchFamily="2" charset="0"/>
            </a:rPr>
            <a:t>Quản lí phần mềm ứng dụng</a:t>
          </a:r>
          <a:endParaRPr lang="en-US" sz="1800"/>
        </a:p>
      </dgm:t>
    </dgm:pt>
    <dgm:pt modelId="{98898B3B-F177-4997-A567-710F50CE5340}" type="parTrans" cxnId="{B7CB1D60-6073-4DDC-B406-8A0AB03F5B3A}">
      <dgm:prSet/>
      <dgm:spPr/>
      <dgm:t>
        <a:bodyPr/>
        <a:lstStyle/>
        <a:p>
          <a:endParaRPr lang="en-US" sz="1800"/>
        </a:p>
      </dgm:t>
    </dgm:pt>
    <dgm:pt modelId="{76F81531-28C5-4EE4-86E1-E45EB0C4B9FF}" type="sibTrans" cxnId="{B7CB1D60-6073-4DDC-B406-8A0AB03F5B3A}">
      <dgm:prSet/>
      <dgm:spPr/>
      <dgm:t>
        <a:bodyPr/>
        <a:lstStyle/>
        <a:p>
          <a:endParaRPr lang="en-US" sz="1800"/>
        </a:p>
      </dgm:t>
    </dgm:pt>
    <dgm:pt modelId="{FE4598A4-227C-43AB-B892-6A18B5725389}">
      <dgm:prSet phldrT="[Text]" custT="1"/>
      <dgm:spPr/>
      <dgm:t>
        <a:bodyPr/>
        <a:lstStyle/>
        <a:p>
          <a:pPr>
            <a:buNone/>
          </a:pPr>
          <a:r>
            <a:rPr lang="en-US" sz="1800" b="0" i="0">
              <a:latin typeface="Roboto" panose="02000000000000000000" pitchFamily="2" charset="0"/>
              <a:ea typeface="Roboto" panose="02000000000000000000" pitchFamily="2" charset="0"/>
              <a:cs typeface="Roboto" panose="02000000000000000000" pitchFamily="2" charset="0"/>
            </a:rPr>
            <a:t>Cung cấp các tiện ích</a:t>
          </a:r>
          <a:endParaRPr lang="en-US" sz="1800"/>
        </a:p>
      </dgm:t>
    </dgm:pt>
    <dgm:pt modelId="{D2077CFF-8DFA-49A2-ADD9-BD68F967E9C8}" type="parTrans" cxnId="{BB6F38C7-A9A7-4E3A-9780-F9F72C59D50E}">
      <dgm:prSet/>
      <dgm:spPr/>
      <dgm:t>
        <a:bodyPr/>
        <a:lstStyle/>
        <a:p>
          <a:endParaRPr lang="en-US"/>
        </a:p>
      </dgm:t>
    </dgm:pt>
    <dgm:pt modelId="{3DCAE2DF-2834-44F1-AAE6-8D2031290EBE}" type="sibTrans" cxnId="{BB6F38C7-A9A7-4E3A-9780-F9F72C59D50E}">
      <dgm:prSet/>
      <dgm:spPr/>
      <dgm:t>
        <a:bodyPr/>
        <a:lstStyle/>
        <a:p>
          <a:endParaRPr lang="en-US"/>
        </a:p>
      </dgm:t>
    </dgm:pt>
    <dgm:pt modelId="{D0427FA8-8E08-46E9-A7B0-8D2FE48D361B}" type="pres">
      <dgm:prSet presAssocID="{5B9B9A9D-27C6-4096-BF5E-F9F5007FD6B6}" presName="diagram" presStyleCnt="0">
        <dgm:presLayoutVars>
          <dgm:chPref val="1"/>
          <dgm:dir/>
          <dgm:animOne val="branch"/>
          <dgm:animLvl val="lvl"/>
          <dgm:resizeHandles/>
        </dgm:presLayoutVars>
      </dgm:prSet>
      <dgm:spPr/>
      <dgm:t>
        <a:bodyPr/>
        <a:lstStyle/>
        <a:p>
          <a:endParaRPr lang="en-US"/>
        </a:p>
      </dgm:t>
    </dgm:pt>
    <dgm:pt modelId="{565676F1-440E-49E8-BBAF-C3FFF0C8DAA0}" type="pres">
      <dgm:prSet presAssocID="{7462DD8B-DE45-4FA8-A393-84D61E3E0304}" presName="root" presStyleCnt="0"/>
      <dgm:spPr/>
    </dgm:pt>
    <dgm:pt modelId="{016F26DB-C8CE-41C3-AF3E-A91906E04ABF}" type="pres">
      <dgm:prSet presAssocID="{7462DD8B-DE45-4FA8-A393-84D61E3E0304}" presName="rootComposite" presStyleCnt="0"/>
      <dgm:spPr/>
    </dgm:pt>
    <dgm:pt modelId="{E36B634B-3FD3-4FB3-A778-2185E89E55ED}" type="pres">
      <dgm:prSet presAssocID="{7462DD8B-DE45-4FA8-A393-84D61E3E0304}" presName="rootText" presStyleLbl="node1" presStyleIdx="0" presStyleCnt="1" custScaleX="364413"/>
      <dgm:spPr/>
      <dgm:t>
        <a:bodyPr/>
        <a:lstStyle/>
        <a:p>
          <a:endParaRPr lang="en-US"/>
        </a:p>
      </dgm:t>
    </dgm:pt>
    <dgm:pt modelId="{A74905B6-F734-4D6C-BA49-C296736502DE}" type="pres">
      <dgm:prSet presAssocID="{7462DD8B-DE45-4FA8-A393-84D61E3E0304}" presName="rootConnector" presStyleLbl="node1" presStyleIdx="0" presStyleCnt="1"/>
      <dgm:spPr/>
      <dgm:t>
        <a:bodyPr/>
        <a:lstStyle/>
        <a:p>
          <a:endParaRPr lang="en-US"/>
        </a:p>
      </dgm:t>
    </dgm:pt>
    <dgm:pt modelId="{D4A84EC5-9D2B-41C6-A839-DC35A9A171EF}" type="pres">
      <dgm:prSet presAssocID="{7462DD8B-DE45-4FA8-A393-84D61E3E0304}" presName="childShape" presStyleCnt="0"/>
      <dgm:spPr/>
    </dgm:pt>
    <dgm:pt modelId="{C996AB71-76CF-4DE5-B5F8-9CD67C65F4F0}" type="pres">
      <dgm:prSet presAssocID="{312C1025-337C-4AD0-BFD9-3DBAE572F0C5}" presName="Name13" presStyleLbl="parChTrans1D2" presStyleIdx="0" presStyleCnt="5"/>
      <dgm:spPr/>
      <dgm:t>
        <a:bodyPr/>
        <a:lstStyle/>
        <a:p>
          <a:endParaRPr lang="en-US"/>
        </a:p>
      </dgm:t>
    </dgm:pt>
    <dgm:pt modelId="{3D9D5F13-AE07-4AA7-97DC-92403AC6EE85}" type="pres">
      <dgm:prSet presAssocID="{632585BC-A0CC-4688-AA19-92867D2C4AB5}" presName="childText" presStyleLbl="bgAcc1" presStyleIdx="0" presStyleCnt="5" custScaleX="348882">
        <dgm:presLayoutVars>
          <dgm:bulletEnabled val="1"/>
        </dgm:presLayoutVars>
      </dgm:prSet>
      <dgm:spPr/>
      <dgm:t>
        <a:bodyPr/>
        <a:lstStyle/>
        <a:p>
          <a:endParaRPr lang="en-US"/>
        </a:p>
      </dgm:t>
    </dgm:pt>
    <dgm:pt modelId="{2CB02D7A-A521-47CA-9908-D20443710A59}" type="pres">
      <dgm:prSet presAssocID="{9D776DCF-45D5-471B-AAD2-E511909306DB}" presName="Name13" presStyleLbl="parChTrans1D2" presStyleIdx="1" presStyleCnt="5"/>
      <dgm:spPr/>
      <dgm:t>
        <a:bodyPr/>
        <a:lstStyle/>
        <a:p>
          <a:endParaRPr lang="en-US"/>
        </a:p>
      </dgm:t>
    </dgm:pt>
    <dgm:pt modelId="{EDDBBF66-7A9E-4FA5-9D4E-05C2D6DFFED2}" type="pres">
      <dgm:prSet presAssocID="{7BD55E7D-0DED-4528-B7D2-68AD30D2C479}" presName="childText" presStyleLbl="bgAcc1" presStyleIdx="1" presStyleCnt="5" custScaleX="348882">
        <dgm:presLayoutVars>
          <dgm:bulletEnabled val="1"/>
        </dgm:presLayoutVars>
      </dgm:prSet>
      <dgm:spPr/>
      <dgm:t>
        <a:bodyPr/>
        <a:lstStyle/>
        <a:p>
          <a:endParaRPr lang="en-US"/>
        </a:p>
      </dgm:t>
    </dgm:pt>
    <dgm:pt modelId="{6DCFAF25-9862-412F-A790-B52F5A219BF4}" type="pres">
      <dgm:prSet presAssocID="{58BB1BC0-D5ED-4D3C-8DA3-4828FC5D0558}" presName="Name13" presStyleLbl="parChTrans1D2" presStyleIdx="2" presStyleCnt="5"/>
      <dgm:spPr/>
      <dgm:t>
        <a:bodyPr/>
        <a:lstStyle/>
        <a:p>
          <a:endParaRPr lang="en-US"/>
        </a:p>
      </dgm:t>
    </dgm:pt>
    <dgm:pt modelId="{A4B4F11D-3949-4152-ADC2-BB50304F3FFC}" type="pres">
      <dgm:prSet presAssocID="{E9ED69BC-D82D-4483-8CCB-506A41AEB234}" presName="childText" presStyleLbl="bgAcc1" presStyleIdx="2" presStyleCnt="5" custScaleX="348882">
        <dgm:presLayoutVars>
          <dgm:bulletEnabled val="1"/>
        </dgm:presLayoutVars>
      </dgm:prSet>
      <dgm:spPr/>
      <dgm:t>
        <a:bodyPr/>
        <a:lstStyle/>
        <a:p>
          <a:endParaRPr lang="en-US"/>
        </a:p>
      </dgm:t>
    </dgm:pt>
    <dgm:pt modelId="{418AF863-CA6A-4704-B483-E8465F670BF3}" type="pres">
      <dgm:prSet presAssocID="{98898B3B-F177-4997-A567-710F50CE5340}" presName="Name13" presStyleLbl="parChTrans1D2" presStyleIdx="3" presStyleCnt="5"/>
      <dgm:spPr/>
      <dgm:t>
        <a:bodyPr/>
        <a:lstStyle/>
        <a:p>
          <a:endParaRPr lang="en-US"/>
        </a:p>
      </dgm:t>
    </dgm:pt>
    <dgm:pt modelId="{6CD9DC05-0E20-442B-9B4E-BC55036D70E1}" type="pres">
      <dgm:prSet presAssocID="{3A31D895-E0FA-412F-86EE-AC0D4A036884}" presName="childText" presStyleLbl="bgAcc1" presStyleIdx="3" presStyleCnt="5" custScaleX="348882" custScaleY="124268">
        <dgm:presLayoutVars>
          <dgm:bulletEnabled val="1"/>
        </dgm:presLayoutVars>
      </dgm:prSet>
      <dgm:spPr/>
      <dgm:t>
        <a:bodyPr/>
        <a:lstStyle/>
        <a:p>
          <a:endParaRPr lang="en-US"/>
        </a:p>
      </dgm:t>
    </dgm:pt>
    <dgm:pt modelId="{87ED8BA8-F62D-4541-97D2-703D8E7C1F65}" type="pres">
      <dgm:prSet presAssocID="{D2077CFF-8DFA-49A2-ADD9-BD68F967E9C8}" presName="Name13" presStyleLbl="parChTrans1D2" presStyleIdx="4" presStyleCnt="5"/>
      <dgm:spPr/>
      <dgm:t>
        <a:bodyPr/>
        <a:lstStyle/>
        <a:p>
          <a:endParaRPr lang="en-US"/>
        </a:p>
      </dgm:t>
    </dgm:pt>
    <dgm:pt modelId="{E476C61C-408E-4A47-8626-2CC1EC3C7E13}" type="pres">
      <dgm:prSet presAssocID="{FE4598A4-227C-43AB-B892-6A18B5725389}" presName="childText" presStyleLbl="bgAcc1" presStyleIdx="4" presStyleCnt="5" custScaleX="348882" custScaleY="101540">
        <dgm:presLayoutVars>
          <dgm:bulletEnabled val="1"/>
        </dgm:presLayoutVars>
      </dgm:prSet>
      <dgm:spPr/>
      <dgm:t>
        <a:bodyPr/>
        <a:lstStyle/>
        <a:p>
          <a:endParaRPr lang="en-US"/>
        </a:p>
      </dgm:t>
    </dgm:pt>
  </dgm:ptLst>
  <dgm:cxnLst>
    <dgm:cxn modelId="{19A5CB22-7B78-4EAD-BBA9-B7EAEA977C90}" type="presOf" srcId="{5B9B9A9D-27C6-4096-BF5E-F9F5007FD6B6}" destId="{D0427FA8-8E08-46E9-A7B0-8D2FE48D361B}" srcOrd="0" destOrd="0" presId="urn:microsoft.com/office/officeart/2005/8/layout/hierarchy3"/>
    <dgm:cxn modelId="{A752DB74-A920-4418-B949-677A62D40315}" type="presOf" srcId="{7BD55E7D-0DED-4528-B7D2-68AD30D2C479}" destId="{EDDBBF66-7A9E-4FA5-9D4E-05C2D6DFFED2}" srcOrd="0" destOrd="0" presId="urn:microsoft.com/office/officeart/2005/8/layout/hierarchy3"/>
    <dgm:cxn modelId="{B32FE8F9-B84A-4688-AEAE-49BD9BF4950B}" type="presOf" srcId="{3A31D895-E0FA-412F-86EE-AC0D4A036884}" destId="{6CD9DC05-0E20-442B-9B4E-BC55036D70E1}" srcOrd="0" destOrd="0" presId="urn:microsoft.com/office/officeart/2005/8/layout/hierarchy3"/>
    <dgm:cxn modelId="{908CB1B0-AFF2-43A3-BB95-61A480754C29}" srcId="{7462DD8B-DE45-4FA8-A393-84D61E3E0304}" destId="{7BD55E7D-0DED-4528-B7D2-68AD30D2C479}" srcOrd="1" destOrd="0" parTransId="{9D776DCF-45D5-471B-AAD2-E511909306DB}" sibTransId="{D940FE10-1145-422F-883C-C6A0C127BECC}"/>
    <dgm:cxn modelId="{E66B3CFB-9E0D-47C9-B40A-C13C7838A63C}" srcId="{5B9B9A9D-27C6-4096-BF5E-F9F5007FD6B6}" destId="{7462DD8B-DE45-4FA8-A393-84D61E3E0304}" srcOrd="0" destOrd="0" parTransId="{046AA1CA-8A9E-44A4-B955-9193290D5E6C}" sibTransId="{99A96E4C-8FEC-4154-90E9-255F8866D335}"/>
    <dgm:cxn modelId="{EBAC61C2-4134-41B1-B590-CB777CBC38F3}" type="presOf" srcId="{E9ED69BC-D82D-4483-8CCB-506A41AEB234}" destId="{A4B4F11D-3949-4152-ADC2-BB50304F3FFC}" srcOrd="0" destOrd="0" presId="urn:microsoft.com/office/officeart/2005/8/layout/hierarchy3"/>
    <dgm:cxn modelId="{7512B5FA-6E5E-42D9-B19D-21794255FE03}" type="presOf" srcId="{FE4598A4-227C-43AB-B892-6A18B5725389}" destId="{E476C61C-408E-4A47-8626-2CC1EC3C7E13}" srcOrd="0" destOrd="0" presId="urn:microsoft.com/office/officeart/2005/8/layout/hierarchy3"/>
    <dgm:cxn modelId="{0B1D8A03-3D09-4E6D-8290-A888D41AA3AD}" type="presOf" srcId="{7462DD8B-DE45-4FA8-A393-84D61E3E0304}" destId="{E36B634B-3FD3-4FB3-A778-2185E89E55ED}" srcOrd="0" destOrd="0" presId="urn:microsoft.com/office/officeart/2005/8/layout/hierarchy3"/>
    <dgm:cxn modelId="{EA024BDF-A92D-4F9C-8795-DE80673D5E6F}" type="presOf" srcId="{D2077CFF-8DFA-49A2-ADD9-BD68F967E9C8}" destId="{87ED8BA8-F62D-4541-97D2-703D8E7C1F65}" srcOrd="0" destOrd="0" presId="urn:microsoft.com/office/officeart/2005/8/layout/hierarchy3"/>
    <dgm:cxn modelId="{DA84961B-E60C-483B-8166-36104A7D7439}" type="presOf" srcId="{9D776DCF-45D5-471B-AAD2-E511909306DB}" destId="{2CB02D7A-A521-47CA-9908-D20443710A59}" srcOrd="0" destOrd="0" presId="urn:microsoft.com/office/officeart/2005/8/layout/hierarchy3"/>
    <dgm:cxn modelId="{7106B104-C395-4DFE-9FD7-E4674D4A893A}" type="presOf" srcId="{58BB1BC0-D5ED-4D3C-8DA3-4828FC5D0558}" destId="{6DCFAF25-9862-412F-A790-B52F5A219BF4}" srcOrd="0" destOrd="0" presId="urn:microsoft.com/office/officeart/2005/8/layout/hierarchy3"/>
    <dgm:cxn modelId="{DCDC86E2-99F6-4714-9E4B-44602633E707}" type="presOf" srcId="{632585BC-A0CC-4688-AA19-92867D2C4AB5}" destId="{3D9D5F13-AE07-4AA7-97DC-92403AC6EE85}" srcOrd="0" destOrd="0" presId="urn:microsoft.com/office/officeart/2005/8/layout/hierarchy3"/>
    <dgm:cxn modelId="{BB6F38C7-A9A7-4E3A-9780-F9F72C59D50E}" srcId="{7462DD8B-DE45-4FA8-A393-84D61E3E0304}" destId="{FE4598A4-227C-43AB-B892-6A18B5725389}" srcOrd="4" destOrd="0" parTransId="{D2077CFF-8DFA-49A2-ADD9-BD68F967E9C8}" sibTransId="{3DCAE2DF-2834-44F1-AAE6-8D2031290EBE}"/>
    <dgm:cxn modelId="{AF366EB8-4665-416A-BD17-7480E1671BF2}" type="presOf" srcId="{7462DD8B-DE45-4FA8-A393-84D61E3E0304}" destId="{A74905B6-F734-4D6C-BA49-C296736502DE}" srcOrd="1" destOrd="0" presId="urn:microsoft.com/office/officeart/2005/8/layout/hierarchy3"/>
    <dgm:cxn modelId="{CAC3D7B1-281B-40B7-BE55-20FAD9BC2EBC}" type="presOf" srcId="{312C1025-337C-4AD0-BFD9-3DBAE572F0C5}" destId="{C996AB71-76CF-4DE5-B5F8-9CD67C65F4F0}" srcOrd="0" destOrd="0" presId="urn:microsoft.com/office/officeart/2005/8/layout/hierarchy3"/>
    <dgm:cxn modelId="{B7CB1D60-6073-4DDC-B406-8A0AB03F5B3A}" srcId="{7462DD8B-DE45-4FA8-A393-84D61E3E0304}" destId="{3A31D895-E0FA-412F-86EE-AC0D4A036884}" srcOrd="3" destOrd="0" parTransId="{98898B3B-F177-4997-A567-710F50CE5340}" sibTransId="{76F81531-28C5-4EE4-86E1-E45EB0C4B9FF}"/>
    <dgm:cxn modelId="{6F0D0364-4650-4B79-911C-C44AE8821E3E}" srcId="{7462DD8B-DE45-4FA8-A393-84D61E3E0304}" destId="{632585BC-A0CC-4688-AA19-92867D2C4AB5}" srcOrd="0" destOrd="0" parTransId="{312C1025-337C-4AD0-BFD9-3DBAE572F0C5}" sibTransId="{1CEFFA45-2730-47B4-8996-2E0C386879D7}"/>
    <dgm:cxn modelId="{B2187257-087F-4E58-A5E4-32E4626AA603}" srcId="{7462DD8B-DE45-4FA8-A393-84D61E3E0304}" destId="{E9ED69BC-D82D-4483-8CCB-506A41AEB234}" srcOrd="2" destOrd="0" parTransId="{58BB1BC0-D5ED-4D3C-8DA3-4828FC5D0558}" sibTransId="{3BD38C5B-21B0-4C2E-8DE0-46E6573115D4}"/>
    <dgm:cxn modelId="{C4636EE4-CF33-4923-AABA-C467984DAFE9}" type="presOf" srcId="{98898B3B-F177-4997-A567-710F50CE5340}" destId="{418AF863-CA6A-4704-B483-E8465F670BF3}" srcOrd="0" destOrd="0" presId="urn:microsoft.com/office/officeart/2005/8/layout/hierarchy3"/>
    <dgm:cxn modelId="{3E1DF51A-5C74-4E70-B5AC-55A3B94FABE0}" type="presParOf" srcId="{D0427FA8-8E08-46E9-A7B0-8D2FE48D361B}" destId="{565676F1-440E-49E8-BBAF-C3FFF0C8DAA0}" srcOrd="0" destOrd="0" presId="urn:microsoft.com/office/officeart/2005/8/layout/hierarchy3"/>
    <dgm:cxn modelId="{79C66D5F-B249-4D3B-B353-63C5B089E244}" type="presParOf" srcId="{565676F1-440E-49E8-BBAF-C3FFF0C8DAA0}" destId="{016F26DB-C8CE-41C3-AF3E-A91906E04ABF}" srcOrd="0" destOrd="0" presId="urn:microsoft.com/office/officeart/2005/8/layout/hierarchy3"/>
    <dgm:cxn modelId="{D90B1C7D-2986-45D9-B9FD-FE72AC3E3F51}" type="presParOf" srcId="{016F26DB-C8CE-41C3-AF3E-A91906E04ABF}" destId="{E36B634B-3FD3-4FB3-A778-2185E89E55ED}" srcOrd="0" destOrd="0" presId="urn:microsoft.com/office/officeart/2005/8/layout/hierarchy3"/>
    <dgm:cxn modelId="{618F528B-BA13-477C-9B89-8E66B3AC8E7B}" type="presParOf" srcId="{016F26DB-C8CE-41C3-AF3E-A91906E04ABF}" destId="{A74905B6-F734-4D6C-BA49-C296736502DE}" srcOrd="1" destOrd="0" presId="urn:microsoft.com/office/officeart/2005/8/layout/hierarchy3"/>
    <dgm:cxn modelId="{8F3CA3C0-A0E3-41CF-AEBF-48EB85D8EC62}" type="presParOf" srcId="{565676F1-440E-49E8-BBAF-C3FFF0C8DAA0}" destId="{D4A84EC5-9D2B-41C6-A839-DC35A9A171EF}" srcOrd="1" destOrd="0" presId="urn:microsoft.com/office/officeart/2005/8/layout/hierarchy3"/>
    <dgm:cxn modelId="{3EDB570A-9A98-4F0F-B6AF-98246658E946}" type="presParOf" srcId="{D4A84EC5-9D2B-41C6-A839-DC35A9A171EF}" destId="{C996AB71-76CF-4DE5-B5F8-9CD67C65F4F0}" srcOrd="0" destOrd="0" presId="urn:microsoft.com/office/officeart/2005/8/layout/hierarchy3"/>
    <dgm:cxn modelId="{7930B578-5C80-4AD3-9D7C-6F6DDC16E467}" type="presParOf" srcId="{D4A84EC5-9D2B-41C6-A839-DC35A9A171EF}" destId="{3D9D5F13-AE07-4AA7-97DC-92403AC6EE85}" srcOrd="1" destOrd="0" presId="urn:microsoft.com/office/officeart/2005/8/layout/hierarchy3"/>
    <dgm:cxn modelId="{AD213C76-11A0-428C-8A92-D8314C76D39E}" type="presParOf" srcId="{D4A84EC5-9D2B-41C6-A839-DC35A9A171EF}" destId="{2CB02D7A-A521-47CA-9908-D20443710A59}" srcOrd="2" destOrd="0" presId="urn:microsoft.com/office/officeart/2005/8/layout/hierarchy3"/>
    <dgm:cxn modelId="{3B840518-512C-435C-86AF-53AC035DECB2}" type="presParOf" srcId="{D4A84EC5-9D2B-41C6-A839-DC35A9A171EF}" destId="{EDDBBF66-7A9E-4FA5-9D4E-05C2D6DFFED2}" srcOrd="3" destOrd="0" presId="urn:microsoft.com/office/officeart/2005/8/layout/hierarchy3"/>
    <dgm:cxn modelId="{5BBC7A99-B25D-4AD8-B925-AA400BFDA120}" type="presParOf" srcId="{D4A84EC5-9D2B-41C6-A839-DC35A9A171EF}" destId="{6DCFAF25-9862-412F-A790-B52F5A219BF4}" srcOrd="4" destOrd="0" presId="urn:microsoft.com/office/officeart/2005/8/layout/hierarchy3"/>
    <dgm:cxn modelId="{3B1FBF34-DE8D-43EE-97CF-E3070A7C6E4C}" type="presParOf" srcId="{D4A84EC5-9D2B-41C6-A839-DC35A9A171EF}" destId="{A4B4F11D-3949-4152-ADC2-BB50304F3FFC}" srcOrd="5" destOrd="0" presId="urn:microsoft.com/office/officeart/2005/8/layout/hierarchy3"/>
    <dgm:cxn modelId="{109D2F36-96CA-47DB-8983-C1A1429EFF82}" type="presParOf" srcId="{D4A84EC5-9D2B-41C6-A839-DC35A9A171EF}" destId="{418AF863-CA6A-4704-B483-E8465F670BF3}" srcOrd="6" destOrd="0" presId="urn:microsoft.com/office/officeart/2005/8/layout/hierarchy3"/>
    <dgm:cxn modelId="{527A7CFF-26E9-4455-A54D-71871D0AE36E}" type="presParOf" srcId="{D4A84EC5-9D2B-41C6-A839-DC35A9A171EF}" destId="{6CD9DC05-0E20-442B-9B4E-BC55036D70E1}" srcOrd="7" destOrd="0" presId="urn:microsoft.com/office/officeart/2005/8/layout/hierarchy3"/>
    <dgm:cxn modelId="{5753E127-0FD7-4615-8058-B974072B7BC4}" type="presParOf" srcId="{D4A84EC5-9D2B-41C6-A839-DC35A9A171EF}" destId="{87ED8BA8-F62D-4541-97D2-703D8E7C1F65}" srcOrd="8" destOrd="0" presId="urn:microsoft.com/office/officeart/2005/8/layout/hierarchy3"/>
    <dgm:cxn modelId="{87EBB433-E591-4FE7-A087-B87534E2F74B}" type="presParOf" srcId="{D4A84EC5-9D2B-41C6-A839-DC35A9A171EF}" destId="{E476C61C-408E-4A47-8626-2CC1EC3C7E13}" srcOrd="9" destOrd="0" presId="urn:microsoft.com/office/officeart/2005/8/layout/hierarchy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B9B9A9D-27C6-4096-BF5E-F9F5007FD6B6}" type="doc">
      <dgm:prSet loTypeId="urn:microsoft.com/office/officeart/2005/8/layout/hierarchy3" loCatId="list" qsTypeId="urn:microsoft.com/office/officeart/2005/8/quickstyle/simple3" qsCatId="simple" csTypeId="urn:microsoft.com/office/officeart/2005/8/colors/accent6_2" csCatId="accent6" phldr="1"/>
      <dgm:spPr/>
      <dgm:t>
        <a:bodyPr/>
        <a:lstStyle/>
        <a:p>
          <a:endParaRPr lang="en-US"/>
        </a:p>
      </dgm:t>
    </dgm:pt>
    <dgm:pt modelId="{7462DD8B-DE45-4FA8-A393-84D61E3E0304}">
      <dgm:prSet phldrT="[Text]" custT="1"/>
      <dgm:spPr/>
      <dgm:t>
        <a:bodyPr/>
        <a:lstStyle/>
        <a:p>
          <a:pPr>
            <a:buNone/>
          </a:pPr>
          <a:r>
            <a:rPr lang="en-US" sz="1800">
              <a:latin typeface="Roboto" panose="02000000000000000000" pitchFamily="2" charset="0"/>
              <a:ea typeface="Roboto" panose="02000000000000000000" pitchFamily="2" charset="0"/>
              <a:cs typeface="Roboto" panose="02000000000000000000" pitchFamily="2" charset="0"/>
            </a:rPr>
            <a:t>Chức năng của hệ điều hành</a:t>
          </a:r>
          <a:endParaRPr lang="en-US" sz="1800"/>
        </a:p>
      </dgm:t>
    </dgm:pt>
    <dgm:pt modelId="{046AA1CA-8A9E-44A4-B955-9193290D5E6C}" type="parTrans" cxnId="{E66B3CFB-9E0D-47C9-B40A-C13C7838A63C}">
      <dgm:prSet/>
      <dgm:spPr/>
      <dgm:t>
        <a:bodyPr/>
        <a:lstStyle/>
        <a:p>
          <a:endParaRPr lang="en-US" sz="1800"/>
        </a:p>
      </dgm:t>
    </dgm:pt>
    <dgm:pt modelId="{99A96E4C-8FEC-4154-90E9-255F8866D335}" type="sibTrans" cxnId="{E66B3CFB-9E0D-47C9-B40A-C13C7838A63C}">
      <dgm:prSet/>
      <dgm:spPr/>
      <dgm:t>
        <a:bodyPr/>
        <a:lstStyle/>
        <a:p>
          <a:endParaRPr lang="en-US" sz="1800"/>
        </a:p>
      </dgm:t>
    </dgm:pt>
    <dgm:pt modelId="{632585BC-A0CC-4688-AA19-92867D2C4AB5}">
      <dgm:prSet phldrT="[Text]" custT="1"/>
      <dgm:spPr/>
      <dgm:t>
        <a:bodyPr/>
        <a:lstStyle/>
        <a:p>
          <a:pPr algn="l">
            <a:buNone/>
          </a:pPr>
          <a:r>
            <a:rPr lang="en-US" sz="1800">
              <a:latin typeface="Roboto" panose="02000000000000000000" pitchFamily="2" charset="0"/>
              <a:ea typeface="Roboto" panose="02000000000000000000" pitchFamily="2" charset="0"/>
              <a:cs typeface="Roboto" panose="02000000000000000000" pitchFamily="2" charset="0"/>
            </a:rPr>
            <a:t>Quản lí thiết bị </a:t>
          </a:r>
          <a:endParaRPr lang="en-US" sz="1800"/>
        </a:p>
      </dgm:t>
    </dgm:pt>
    <dgm:pt modelId="{312C1025-337C-4AD0-BFD9-3DBAE572F0C5}" type="parTrans" cxnId="{6F0D0364-4650-4B79-911C-C44AE8821E3E}">
      <dgm:prSet/>
      <dgm:spPr/>
      <dgm:t>
        <a:bodyPr/>
        <a:lstStyle/>
        <a:p>
          <a:endParaRPr lang="en-US" sz="1800"/>
        </a:p>
      </dgm:t>
    </dgm:pt>
    <dgm:pt modelId="{1CEFFA45-2730-47B4-8996-2E0C386879D7}" type="sibTrans" cxnId="{6F0D0364-4650-4B79-911C-C44AE8821E3E}">
      <dgm:prSet/>
      <dgm:spPr/>
      <dgm:t>
        <a:bodyPr/>
        <a:lstStyle/>
        <a:p>
          <a:endParaRPr lang="en-US" sz="1800"/>
        </a:p>
      </dgm:t>
    </dgm:pt>
    <dgm:pt modelId="{7BD55E7D-0DED-4528-B7D2-68AD30D2C479}">
      <dgm:prSet phldrT="[Text]" custT="1"/>
      <dgm:spPr/>
      <dgm:t>
        <a:bodyPr/>
        <a:lstStyle/>
        <a:p>
          <a:pPr algn="l">
            <a:buNone/>
          </a:pPr>
          <a:r>
            <a:rPr lang="en-US" sz="1800" b="0" i="0">
              <a:latin typeface="Roboto" panose="02000000000000000000" pitchFamily="2" charset="0"/>
              <a:ea typeface="Roboto" panose="02000000000000000000" pitchFamily="2" charset="0"/>
              <a:cs typeface="Roboto" panose="02000000000000000000" pitchFamily="2" charset="0"/>
            </a:rPr>
            <a:t>Quản lí dữ liệu</a:t>
          </a:r>
          <a:endParaRPr lang="en-US" sz="1800"/>
        </a:p>
      </dgm:t>
    </dgm:pt>
    <dgm:pt modelId="{9D776DCF-45D5-471B-AAD2-E511909306DB}" type="parTrans" cxnId="{908CB1B0-AFF2-43A3-BB95-61A480754C29}">
      <dgm:prSet/>
      <dgm:spPr/>
      <dgm:t>
        <a:bodyPr/>
        <a:lstStyle/>
        <a:p>
          <a:endParaRPr lang="en-US" sz="1800"/>
        </a:p>
      </dgm:t>
    </dgm:pt>
    <dgm:pt modelId="{D940FE10-1145-422F-883C-C6A0C127BECC}" type="sibTrans" cxnId="{908CB1B0-AFF2-43A3-BB95-61A480754C29}">
      <dgm:prSet/>
      <dgm:spPr/>
      <dgm:t>
        <a:bodyPr/>
        <a:lstStyle/>
        <a:p>
          <a:endParaRPr lang="en-US" sz="1800"/>
        </a:p>
      </dgm:t>
    </dgm:pt>
    <dgm:pt modelId="{E9ED69BC-D82D-4483-8CCB-506A41AEB234}">
      <dgm:prSet phldrT="[Text]" custT="1"/>
      <dgm:spPr/>
      <dgm:t>
        <a:bodyPr/>
        <a:lstStyle/>
        <a:p>
          <a:pPr algn="l">
            <a:buNone/>
          </a:pPr>
          <a:r>
            <a:rPr lang="en-US" sz="1800" b="0" i="0">
              <a:latin typeface="Roboto" panose="02000000000000000000" pitchFamily="2" charset="0"/>
              <a:ea typeface="Roboto" panose="02000000000000000000" pitchFamily="2" charset="0"/>
              <a:cs typeface="Roboto" panose="02000000000000000000" pitchFamily="2" charset="0"/>
            </a:rPr>
            <a:t>Quản lí giao diện</a:t>
          </a:r>
          <a:endParaRPr lang="en-US" sz="1800"/>
        </a:p>
      </dgm:t>
    </dgm:pt>
    <dgm:pt modelId="{58BB1BC0-D5ED-4D3C-8DA3-4828FC5D0558}" type="parTrans" cxnId="{B2187257-087F-4E58-A5E4-32E4626AA603}">
      <dgm:prSet/>
      <dgm:spPr/>
      <dgm:t>
        <a:bodyPr/>
        <a:lstStyle/>
        <a:p>
          <a:endParaRPr lang="en-US" sz="1800"/>
        </a:p>
      </dgm:t>
    </dgm:pt>
    <dgm:pt modelId="{3BD38C5B-21B0-4C2E-8DE0-46E6573115D4}" type="sibTrans" cxnId="{B2187257-087F-4E58-A5E4-32E4626AA603}">
      <dgm:prSet/>
      <dgm:spPr/>
      <dgm:t>
        <a:bodyPr/>
        <a:lstStyle/>
        <a:p>
          <a:endParaRPr lang="en-US" sz="1800"/>
        </a:p>
      </dgm:t>
    </dgm:pt>
    <dgm:pt modelId="{3A31D895-E0FA-412F-86EE-AC0D4A036884}">
      <dgm:prSet phldrT="[Text]" custT="1"/>
      <dgm:spPr/>
      <dgm:t>
        <a:bodyPr/>
        <a:lstStyle/>
        <a:p>
          <a:pPr algn="l">
            <a:buNone/>
          </a:pPr>
          <a:r>
            <a:rPr lang="en-US" sz="1800" b="0" i="0">
              <a:latin typeface="Roboto" panose="02000000000000000000" pitchFamily="2" charset="0"/>
              <a:ea typeface="Roboto" panose="02000000000000000000" pitchFamily="2" charset="0"/>
              <a:cs typeface="Roboto" panose="02000000000000000000" pitchFamily="2" charset="0"/>
            </a:rPr>
            <a:t>Quản lí phần mềm ứng dụng</a:t>
          </a:r>
          <a:endParaRPr lang="en-US" sz="1800"/>
        </a:p>
      </dgm:t>
    </dgm:pt>
    <dgm:pt modelId="{98898B3B-F177-4997-A567-710F50CE5340}" type="parTrans" cxnId="{B7CB1D60-6073-4DDC-B406-8A0AB03F5B3A}">
      <dgm:prSet/>
      <dgm:spPr/>
      <dgm:t>
        <a:bodyPr/>
        <a:lstStyle/>
        <a:p>
          <a:endParaRPr lang="en-US" sz="1800"/>
        </a:p>
      </dgm:t>
    </dgm:pt>
    <dgm:pt modelId="{76F81531-28C5-4EE4-86E1-E45EB0C4B9FF}" type="sibTrans" cxnId="{B7CB1D60-6073-4DDC-B406-8A0AB03F5B3A}">
      <dgm:prSet/>
      <dgm:spPr/>
      <dgm:t>
        <a:bodyPr/>
        <a:lstStyle/>
        <a:p>
          <a:endParaRPr lang="en-US" sz="1800"/>
        </a:p>
      </dgm:t>
    </dgm:pt>
    <dgm:pt modelId="{FE4598A4-227C-43AB-B892-6A18B5725389}">
      <dgm:prSet phldrT="[Text]" custT="1"/>
      <dgm:spPr/>
      <dgm:t>
        <a:bodyPr/>
        <a:lstStyle/>
        <a:p>
          <a:pPr>
            <a:buNone/>
          </a:pPr>
          <a:r>
            <a:rPr lang="en-US" sz="1800" b="0" i="0">
              <a:latin typeface="Roboto" panose="02000000000000000000" pitchFamily="2" charset="0"/>
              <a:ea typeface="Roboto" panose="02000000000000000000" pitchFamily="2" charset="0"/>
              <a:cs typeface="Roboto" panose="02000000000000000000" pitchFamily="2" charset="0"/>
            </a:rPr>
            <a:t>Cung cấp các tiện ích</a:t>
          </a:r>
          <a:endParaRPr lang="en-US" sz="1800"/>
        </a:p>
      </dgm:t>
    </dgm:pt>
    <dgm:pt modelId="{D2077CFF-8DFA-49A2-ADD9-BD68F967E9C8}" type="parTrans" cxnId="{BB6F38C7-A9A7-4E3A-9780-F9F72C59D50E}">
      <dgm:prSet/>
      <dgm:spPr/>
      <dgm:t>
        <a:bodyPr/>
        <a:lstStyle/>
        <a:p>
          <a:endParaRPr lang="en-US"/>
        </a:p>
      </dgm:t>
    </dgm:pt>
    <dgm:pt modelId="{3DCAE2DF-2834-44F1-AAE6-8D2031290EBE}" type="sibTrans" cxnId="{BB6F38C7-A9A7-4E3A-9780-F9F72C59D50E}">
      <dgm:prSet/>
      <dgm:spPr/>
      <dgm:t>
        <a:bodyPr/>
        <a:lstStyle/>
        <a:p>
          <a:endParaRPr lang="en-US"/>
        </a:p>
      </dgm:t>
    </dgm:pt>
    <dgm:pt modelId="{D0427FA8-8E08-46E9-A7B0-8D2FE48D361B}" type="pres">
      <dgm:prSet presAssocID="{5B9B9A9D-27C6-4096-BF5E-F9F5007FD6B6}" presName="diagram" presStyleCnt="0">
        <dgm:presLayoutVars>
          <dgm:chPref val="1"/>
          <dgm:dir/>
          <dgm:animOne val="branch"/>
          <dgm:animLvl val="lvl"/>
          <dgm:resizeHandles/>
        </dgm:presLayoutVars>
      </dgm:prSet>
      <dgm:spPr/>
      <dgm:t>
        <a:bodyPr/>
        <a:lstStyle/>
        <a:p>
          <a:endParaRPr lang="en-US"/>
        </a:p>
      </dgm:t>
    </dgm:pt>
    <dgm:pt modelId="{565676F1-440E-49E8-BBAF-C3FFF0C8DAA0}" type="pres">
      <dgm:prSet presAssocID="{7462DD8B-DE45-4FA8-A393-84D61E3E0304}" presName="root" presStyleCnt="0"/>
      <dgm:spPr/>
    </dgm:pt>
    <dgm:pt modelId="{016F26DB-C8CE-41C3-AF3E-A91906E04ABF}" type="pres">
      <dgm:prSet presAssocID="{7462DD8B-DE45-4FA8-A393-84D61E3E0304}" presName="rootComposite" presStyleCnt="0"/>
      <dgm:spPr/>
    </dgm:pt>
    <dgm:pt modelId="{E36B634B-3FD3-4FB3-A778-2185E89E55ED}" type="pres">
      <dgm:prSet presAssocID="{7462DD8B-DE45-4FA8-A393-84D61E3E0304}" presName="rootText" presStyleLbl="node1" presStyleIdx="0" presStyleCnt="1" custScaleX="364413"/>
      <dgm:spPr/>
      <dgm:t>
        <a:bodyPr/>
        <a:lstStyle/>
        <a:p>
          <a:endParaRPr lang="en-US"/>
        </a:p>
      </dgm:t>
    </dgm:pt>
    <dgm:pt modelId="{A74905B6-F734-4D6C-BA49-C296736502DE}" type="pres">
      <dgm:prSet presAssocID="{7462DD8B-DE45-4FA8-A393-84D61E3E0304}" presName="rootConnector" presStyleLbl="node1" presStyleIdx="0" presStyleCnt="1"/>
      <dgm:spPr/>
      <dgm:t>
        <a:bodyPr/>
        <a:lstStyle/>
        <a:p>
          <a:endParaRPr lang="en-US"/>
        </a:p>
      </dgm:t>
    </dgm:pt>
    <dgm:pt modelId="{D4A84EC5-9D2B-41C6-A839-DC35A9A171EF}" type="pres">
      <dgm:prSet presAssocID="{7462DD8B-DE45-4FA8-A393-84D61E3E0304}" presName="childShape" presStyleCnt="0"/>
      <dgm:spPr/>
    </dgm:pt>
    <dgm:pt modelId="{C996AB71-76CF-4DE5-B5F8-9CD67C65F4F0}" type="pres">
      <dgm:prSet presAssocID="{312C1025-337C-4AD0-BFD9-3DBAE572F0C5}" presName="Name13" presStyleLbl="parChTrans1D2" presStyleIdx="0" presStyleCnt="5"/>
      <dgm:spPr/>
      <dgm:t>
        <a:bodyPr/>
        <a:lstStyle/>
        <a:p>
          <a:endParaRPr lang="en-US"/>
        </a:p>
      </dgm:t>
    </dgm:pt>
    <dgm:pt modelId="{3D9D5F13-AE07-4AA7-97DC-92403AC6EE85}" type="pres">
      <dgm:prSet presAssocID="{632585BC-A0CC-4688-AA19-92867D2C4AB5}" presName="childText" presStyleLbl="bgAcc1" presStyleIdx="0" presStyleCnt="5" custScaleX="348882">
        <dgm:presLayoutVars>
          <dgm:bulletEnabled val="1"/>
        </dgm:presLayoutVars>
      </dgm:prSet>
      <dgm:spPr/>
      <dgm:t>
        <a:bodyPr/>
        <a:lstStyle/>
        <a:p>
          <a:endParaRPr lang="en-US"/>
        </a:p>
      </dgm:t>
    </dgm:pt>
    <dgm:pt modelId="{2CB02D7A-A521-47CA-9908-D20443710A59}" type="pres">
      <dgm:prSet presAssocID="{9D776DCF-45D5-471B-AAD2-E511909306DB}" presName="Name13" presStyleLbl="parChTrans1D2" presStyleIdx="1" presStyleCnt="5"/>
      <dgm:spPr/>
      <dgm:t>
        <a:bodyPr/>
        <a:lstStyle/>
        <a:p>
          <a:endParaRPr lang="en-US"/>
        </a:p>
      </dgm:t>
    </dgm:pt>
    <dgm:pt modelId="{EDDBBF66-7A9E-4FA5-9D4E-05C2D6DFFED2}" type="pres">
      <dgm:prSet presAssocID="{7BD55E7D-0DED-4528-B7D2-68AD30D2C479}" presName="childText" presStyleLbl="bgAcc1" presStyleIdx="1" presStyleCnt="5" custScaleX="348882">
        <dgm:presLayoutVars>
          <dgm:bulletEnabled val="1"/>
        </dgm:presLayoutVars>
      </dgm:prSet>
      <dgm:spPr/>
      <dgm:t>
        <a:bodyPr/>
        <a:lstStyle/>
        <a:p>
          <a:endParaRPr lang="en-US"/>
        </a:p>
      </dgm:t>
    </dgm:pt>
    <dgm:pt modelId="{6DCFAF25-9862-412F-A790-B52F5A219BF4}" type="pres">
      <dgm:prSet presAssocID="{58BB1BC0-D5ED-4D3C-8DA3-4828FC5D0558}" presName="Name13" presStyleLbl="parChTrans1D2" presStyleIdx="2" presStyleCnt="5"/>
      <dgm:spPr/>
      <dgm:t>
        <a:bodyPr/>
        <a:lstStyle/>
        <a:p>
          <a:endParaRPr lang="en-US"/>
        </a:p>
      </dgm:t>
    </dgm:pt>
    <dgm:pt modelId="{A4B4F11D-3949-4152-ADC2-BB50304F3FFC}" type="pres">
      <dgm:prSet presAssocID="{E9ED69BC-D82D-4483-8CCB-506A41AEB234}" presName="childText" presStyleLbl="bgAcc1" presStyleIdx="2" presStyleCnt="5" custScaleX="348882">
        <dgm:presLayoutVars>
          <dgm:bulletEnabled val="1"/>
        </dgm:presLayoutVars>
      </dgm:prSet>
      <dgm:spPr/>
      <dgm:t>
        <a:bodyPr/>
        <a:lstStyle/>
        <a:p>
          <a:endParaRPr lang="en-US"/>
        </a:p>
      </dgm:t>
    </dgm:pt>
    <dgm:pt modelId="{418AF863-CA6A-4704-B483-E8465F670BF3}" type="pres">
      <dgm:prSet presAssocID="{98898B3B-F177-4997-A567-710F50CE5340}" presName="Name13" presStyleLbl="parChTrans1D2" presStyleIdx="3" presStyleCnt="5"/>
      <dgm:spPr/>
      <dgm:t>
        <a:bodyPr/>
        <a:lstStyle/>
        <a:p>
          <a:endParaRPr lang="en-US"/>
        </a:p>
      </dgm:t>
    </dgm:pt>
    <dgm:pt modelId="{6CD9DC05-0E20-442B-9B4E-BC55036D70E1}" type="pres">
      <dgm:prSet presAssocID="{3A31D895-E0FA-412F-86EE-AC0D4A036884}" presName="childText" presStyleLbl="bgAcc1" presStyleIdx="3" presStyleCnt="5" custScaleX="348882" custScaleY="124268">
        <dgm:presLayoutVars>
          <dgm:bulletEnabled val="1"/>
        </dgm:presLayoutVars>
      </dgm:prSet>
      <dgm:spPr/>
      <dgm:t>
        <a:bodyPr/>
        <a:lstStyle/>
        <a:p>
          <a:endParaRPr lang="en-US"/>
        </a:p>
      </dgm:t>
    </dgm:pt>
    <dgm:pt modelId="{87ED8BA8-F62D-4541-97D2-703D8E7C1F65}" type="pres">
      <dgm:prSet presAssocID="{D2077CFF-8DFA-49A2-ADD9-BD68F967E9C8}" presName="Name13" presStyleLbl="parChTrans1D2" presStyleIdx="4" presStyleCnt="5"/>
      <dgm:spPr/>
      <dgm:t>
        <a:bodyPr/>
        <a:lstStyle/>
        <a:p>
          <a:endParaRPr lang="en-US"/>
        </a:p>
      </dgm:t>
    </dgm:pt>
    <dgm:pt modelId="{E476C61C-408E-4A47-8626-2CC1EC3C7E13}" type="pres">
      <dgm:prSet presAssocID="{FE4598A4-227C-43AB-B892-6A18B5725389}" presName="childText" presStyleLbl="bgAcc1" presStyleIdx="4" presStyleCnt="5" custScaleX="348882" custScaleY="101540">
        <dgm:presLayoutVars>
          <dgm:bulletEnabled val="1"/>
        </dgm:presLayoutVars>
      </dgm:prSet>
      <dgm:spPr/>
      <dgm:t>
        <a:bodyPr/>
        <a:lstStyle/>
        <a:p>
          <a:endParaRPr lang="en-US"/>
        </a:p>
      </dgm:t>
    </dgm:pt>
  </dgm:ptLst>
  <dgm:cxnLst>
    <dgm:cxn modelId="{19A5CB22-7B78-4EAD-BBA9-B7EAEA977C90}" type="presOf" srcId="{5B9B9A9D-27C6-4096-BF5E-F9F5007FD6B6}" destId="{D0427FA8-8E08-46E9-A7B0-8D2FE48D361B}" srcOrd="0" destOrd="0" presId="urn:microsoft.com/office/officeart/2005/8/layout/hierarchy3"/>
    <dgm:cxn modelId="{A752DB74-A920-4418-B949-677A62D40315}" type="presOf" srcId="{7BD55E7D-0DED-4528-B7D2-68AD30D2C479}" destId="{EDDBBF66-7A9E-4FA5-9D4E-05C2D6DFFED2}" srcOrd="0" destOrd="0" presId="urn:microsoft.com/office/officeart/2005/8/layout/hierarchy3"/>
    <dgm:cxn modelId="{B32FE8F9-B84A-4688-AEAE-49BD9BF4950B}" type="presOf" srcId="{3A31D895-E0FA-412F-86EE-AC0D4A036884}" destId="{6CD9DC05-0E20-442B-9B4E-BC55036D70E1}" srcOrd="0" destOrd="0" presId="urn:microsoft.com/office/officeart/2005/8/layout/hierarchy3"/>
    <dgm:cxn modelId="{908CB1B0-AFF2-43A3-BB95-61A480754C29}" srcId="{7462DD8B-DE45-4FA8-A393-84D61E3E0304}" destId="{7BD55E7D-0DED-4528-B7D2-68AD30D2C479}" srcOrd="1" destOrd="0" parTransId="{9D776DCF-45D5-471B-AAD2-E511909306DB}" sibTransId="{D940FE10-1145-422F-883C-C6A0C127BECC}"/>
    <dgm:cxn modelId="{E66B3CFB-9E0D-47C9-B40A-C13C7838A63C}" srcId="{5B9B9A9D-27C6-4096-BF5E-F9F5007FD6B6}" destId="{7462DD8B-DE45-4FA8-A393-84D61E3E0304}" srcOrd="0" destOrd="0" parTransId="{046AA1CA-8A9E-44A4-B955-9193290D5E6C}" sibTransId="{99A96E4C-8FEC-4154-90E9-255F8866D335}"/>
    <dgm:cxn modelId="{EBAC61C2-4134-41B1-B590-CB777CBC38F3}" type="presOf" srcId="{E9ED69BC-D82D-4483-8CCB-506A41AEB234}" destId="{A4B4F11D-3949-4152-ADC2-BB50304F3FFC}" srcOrd="0" destOrd="0" presId="urn:microsoft.com/office/officeart/2005/8/layout/hierarchy3"/>
    <dgm:cxn modelId="{7512B5FA-6E5E-42D9-B19D-21794255FE03}" type="presOf" srcId="{FE4598A4-227C-43AB-B892-6A18B5725389}" destId="{E476C61C-408E-4A47-8626-2CC1EC3C7E13}" srcOrd="0" destOrd="0" presId="urn:microsoft.com/office/officeart/2005/8/layout/hierarchy3"/>
    <dgm:cxn modelId="{0B1D8A03-3D09-4E6D-8290-A888D41AA3AD}" type="presOf" srcId="{7462DD8B-DE45-4FA8-A393-84D61E3E0304}" destId="{E36B634B-3FD3-4FB3-A778-2185E89E55ED}" srcOrd="0" destOrd="0" presId="urn:microsoft.com/office/officeart/2005/8/layout/hierarchy3"/>
    <dgm:cxn modelId="{EA024BDF-A92D-4F9C-8795-DE80673D5E6F}" type="presOf" srcId="{D2077CFF-8DFA-49A2-ADD9-BD68F967E9C8}" destId="{87ED8BA8-F62D-4541-97D2-703D8E7C1F65}" srcOrd="0" destOrd="0" presId="urn:microsoft.com/office/officeart/2005/8/layout/hierarchy3"/>
    <dgm:cxn modelId="{DA84961B-E60C-483B-8166-36104A7D7439}" type="presOf" srcId="{9D776DCF-45D5-471B-AAD2-E511909306DB}" destId="{2CB02D7A-A521-47CA-9908-D20443710A59}" srcOrd="0" destOrd="0" presId="urn:microsoft.com/office/officeart/2005/8/layout/hierarchy3"/>
    <dgm:cxn modelId="{7106B104-C395-4DFE-9FD7-E4674D4A893A}" type="presOf" srcId="{58BB1BC0-D5ED-4D3C-8DA3-4828FC5D0558}" destId="{6DCFAF25-9862-412F-A790-B52F5A219BF4}" srcOrd="0" destOrd="0" presId="urn:microsoft.com/office/officeart/2005/8/layout/hierarchy3"/>
    <dgm:cxn modelId="{DCDC86E2-99F6-4714-9E4B-44602633E707}" type="presOf" srcId="{632585BC-A0CC-4688-AA19-92867D2C4AB5}" destId="{3D9D5F13-AE07-4AA7-97DC-92403AC6EE85}" srcOrd="0" destOrd="0" presId="urn:microsoft.com/office/officeart/2005/8/layout/hierarchy3"/>
    <dgm:cxn modelId="{BB6F38C7-A9A7-4E3A-9780-F9F72C59D50E}" srcId="{7462DD8B-DE45-4FA8-A393-84D61E3E0304}" destId="{FE4598A4-227C-43AB-B892-6A18B5725389}" srcOrd="4" destOrd="0" parTransId="{D2077CFF-8DFA-49A2-ADD9-BD68F967E9C8}" sibTransId="{3DCAE2DF-2834-44F1-AAE6-8D2031290EBE}"/>
    <dgm:cxn modelId="{AF366EB8-4665-416A-BD17-7480E1671BF2}" type="presOf" srcId="{7462DD8B-DE45-4FA8-A393-84D61E3E0304}" destId="{A74905B6-F734-4D6C-BA49-C296736502DE}" srcOrd="1" destOrd="0" presId="urn:microsoft.com/office/officeart/2005/8/layout/hierarchy3"/>
    <dgm:cxn modelId="{CAC3D7B1-281B-40B7-BE55-20FAD9BC2EBC}" type="presOf" srcId="{312C1025-337C-4AD0-BFD9-3DBAE572F0C5}" destId="{C996AB71-76CF-4DE5-B5F8-9CD67C65F4F0}" srcOrd="0" destOrd="0" presId="urn:microsoft.com/office/officeart/2005/8/layout/hierarchy3"/>
    <dgm:cxn modelId="{B7CB1D60-6073-4DDC-B406-8A0AB03F5B3A}" srcId="{7462DD8B-DE45-4FA8-A393-84D61E3E0304}" destId="{3A31D895-E0FA-412F-86EE-AC0D4A036884}" srcOrd="3" destOrd="0" parTransId="{98898B3B-F177-4997-A567-710F50CE5340}" sibTransId="{76F81531-28C5-4EE4-86E1-E45EB0C4B9FF}"/>
    <dgm:cxn modelId="{6F0D0364-4650-4B79-911C-C44AE8821E3E}" srcId="{7462DD8B-DE45-4FA8-A393-84D61E3E0304}" destId="{632585BC-A0CC-4688-AA19-92867D2C4AB5}" srcOrd="0" destOrd="0" parTransId="{312C1025-337C-4AD0-BFD9-3DBAE572F0C5}" sibTransId="{1CEFFA45-2730-47B4-8996-2E0C386879D7}"/>
    <dgm:cxn modelId="{B2187257-087F-4E58-A5E4-32E4626AA603}" srcId="{7462DD8B-DE45-4FA8-A393-84D61E3E0304}" destId="{E9ED69BC-D82D-4483-8CCB-506A41AEB234}" srcOrd="2" destOrd="0" parTransId="{58BB1BC0-D5ED-4D3C-8DA3-4828FC5D0558}" sibTransId="{3BD38C5B-21B0-4C2E-8DE0-46E6573115D4}"/>
    <dgm:cxn modelId="{C4636EE4-CF33-4923-AABA-C467984DAFE9}" type="presOf" srcId="{98898B3B-F177-4997-A567-710F50CE5340}" destId="{418AF863-CA6A-4704-B483-E8465F670BF3}" srcOrd="0" destOrd="0" presId="urn:microsoft.com/office/officeart/2005/8/layout/hierarchy3"/>
    <dgm:cxn modelId="{3E1DF51A-5C74-4E70-B5AC-55A3B94FABE0}" type="presParOf" srcId="{D0427FA8-8E08-46E9-A7B0-8D2FE48D361B}" destId="{565676F1-440E-49E8-BBAF-C3FFF0C8DAA0}" srcOrd="0" destOrd="0" presId="urn:microsoft.com/office/officeart/2005/8/layout/hierarchy3"/>
    <dgm:cxn modelId="{79C66D5F-B249-4D3B-B353-63C5B089E244}" type="presParOf" srcId="{565676F1-440E-49E8-BBAF-C3FFF0C8DAA0}" destId="{016F26DB-C8CE-41C3-AF3E-A91906E04ABF}" srcOrd="0" destOrd="0" presId="urn:microsoft.com/office/officeart/2005/8/layout/hierarchy3"/>
    <dgm:cxn modelId="{D90B1C7D-2986-45D9-B9FD-FE72AC3E3F51}" type="presParOf" srcId="{016F26DB-C8CE-41C3-AF3E-A91906E04ABF}" destId="{E36B634B-3FD3-4FB3-A778-2185E89E55ED}" srcOrd="0" destOrd="0" presId="urn:microsoft.com/office/officeart/2005/8/layout/hierarchy3"/>
    <dgm:cxn modelId="{618F528B-BA13-477C-9B89-8E66B3AC8E7B}" type="presParOf" srcId="{016F26DB-C8CE-41C3-AF3E-A91906E04ABF}" destId="{A74905B6-F734-4D6C-BA49-C296736502DE}" srcOrd="1" destOrd="0" presId="urn:microsoft.com/office/officeart/2005/8/layout/hierarchy3"/>
    <dgm:cxn modelId="{8F3CA3C0-A0E3-41CF-AEBF-48EB85D8EC62}" type="presParOf" srcId="{565676F1-440E-49E8-BBAF-C3FFF0C8DAA0}" destId="{D4A84EC5-9D2B-41C6-A839-DC35A9A171EF}" srcOrd="1" destOrd="0" presId="urn:microsoft.com/office/officeart/2005/8/layout/hierarchy3"/>
    <dgm:cxn modelId="{3EDB570A-9A98-4F0F-B6AF-98246658E946}" type="presParOf" srcId="{D4A84EC5-9D2B-41C6-A839-DC35A9A171EF}" destId="{C996AB71-76CF-4DE5-B5F8-9CD67C65F4F0}" srcOrd="0" destOrd="0" presId="urn:microsoft.com/office/officeart/2005/8/layout/hierarchy3"/>
    <dgm:cxn modelId="{7930B578-5C80-4AD3-9D7C-6F6DDC16E467}" type="presParOf" srcId="{D4A84EC5-9D2B-41C6-A839-DC35A9A171EF}" destId="{3D9D5F13-AE07-4AA7-97DC-92403AC6EE85}" srcOrd="1" destOrd="0" presId="urn:microsoft.com/office/officeart/2005/8/layout/hierarchy3"/>
    <dgm:cxn modelId="{AD213C76-11A0-428C-8A92-D8314C76D39E}" type="presParOf" srcId="{D4A84EC5-9D2B-41C6-A839-DC35A9A171EF}" destId="{2CB02D7A-A521-47CA-9908-D20443710A59}" srcOrd="2" destOrd="0" presId="urn:microsoft.com/office/officeart/2005/8/layout/hierarchy3"/>
    <dgm:cxn modelId="{3B840518-512C-435C-86AF-53AC035DECB2}" type="presParOf" srcId="{D4A84EC5-9D2B-41C6-A839-DC35A9A171EF}" destId="{EDDBBF66-7A9E-4FA5-9D4E-05C2D6DFFED2}" srcOrd="3" destOrd="0" presId="urn:microsoft.com/office/officeart/2005/8/layout/hierarchy3"/>
    <dgm:cxn modelId="{5BBC7A99-B25D-4AD8-B925-AA400BFDA120}" type="presParOf" srcId="{D4A84EC5-9D2B-41C6-A839-DC35A9A171EF}" destId="{6DCFAF25-9862-412F-A790-B52F5A219BF4}" srcOrd="4" destOrd="0" presId="urn:microsoft.com/office/officeart/2005/8/layout/hierarchy3"/>
    <dgm:cxn modelId="{3B1FBF34-DE8D-43EE-97CF-E3070A7C6E4C}" type="presParOf" srcId="{D4A84EC5-9D2B-41C6-A839-DC35A9A171EF}" destId="{A4B4F11D-3949-4152-ADC2-BB50304F3FFC}" srcOrd="5" destOrd="0" presId="urn:microsoft.com/office/officeart/2005/8/layout/hierarchy3"/>
    <dgm:cxn modelId="{109D2F36-96CA-47DB-8983-C1A1429EFF82}" type="presParOf" srcId="{D4A84EC5-9D2B-41C6-A839-DC35A9A171EF}" destId="{418AF863-CA6A-4704-B483-E8465F670BF3}" srcOrd="6" destOrd="0" presId="urn:microsoft.com/office/officeart/2005/8/layout/hierarchy3"/>
    <dgm:cxn modelId="{527A7CFF-26E9-4455-A54D-71871D0AE36E}" type="presParOf" srcId="{D4A84EC5-9D2B-41C6-A839-DC35A9A171EF}" destId="{6CD9DC05-0E20-442B-9B4E-BC55036D70E1}" srcOrd="7" destOrd="0" presId="urn:microsoft.com/office/officeart/2005/8/layout/hierarchy3"/>
    <dgm:cxn modelId="{5753E127-0FD7-4615-8058-B974072B7BC4}" type="presParOf" srcId="{D4A84EC5-9D2B-41C6-A839-DC35A9A171EF}" destId="{87ED8BA8-F62D-4541-97D2-703D8E7C1F65}" srcOrd="8" destOrd="0" presId="urn:microsoft.com/office/officeart/2005/8/layout/hierarchy3"/>
    <dgm:cxn modelId="{87EBB433-E591-4FE7-A087-B87534E2F74B}" type="presParOf" srcId="{D4A84EC5-9D2B-41C6-A839-DC35A9A171EF}" destId="{E476C61C-408E-4A47-8626-2CC1EC3C7E13}" srcOrd="9" destOrd="0" presId="urn:microsoft.com/office/officeart/2005/8/layout/hierarchy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B9B9A9D-27C6-4096-BF5E-F9F5007FD6B6}" type="doc">
      <dgm:prSet loTypeId="urn:microsoft.com/office/officeart/2005/8/layout/hierarchy3" loCatId="list" qsTypeId="urn:microsoft.com/office/officeart/2005/8/quickstyle/simple3" qsCatId="simple" csTypeId="urn:microsoft.com/office/officeart/2005/8/colors/accent6_2" csCatId="accent6" phldr="1"/>
      <dgm:spPr/>
      <dgm:t>
        <a:bodyPr/>
        <a:lstStyle/>
        <a:p>
          <a:endParaRPr lang="en-US"/>
        </a:p>
      </dgm:t>
    </dgm:pt>
    <dgm:pt modelId="{7462DD8B-DE45-4FA8-A393-84D61E3E0304}">
      <dgm:prSet phldrT="[Text]" custT="1"/>
      <dgm:spPr/>
      <dgm:t>
        <a:bodyPr/>
        <a:lstStyle/>
        <a:p>
          <a:pPr>
            <a:buNone/>
          </a:pPr>
          <a:r>
            <a:rPr lang="en-US" sz="1800">
              <a:latin typeface="Roboto" panose="02000000000000000000" pitchFamily="2" charset="0"/>
              <a:ea typeface="Roboto" panose="02000000000000000000" pitchFamily="2" charset="0"/>
              <a:cs typeface="Roboto" panose="02000000000000000000" pitchFamily="2" charset="0"/>
            </a:rPr>
            <a:t>Chức năng của hệ điều hành</a:t>
          </a:r>
          <a:endParaRPr lang="en-US" sz="1800"/>
        </a:p>
      </dgm:t>
    </dgm:pt>
    <dgm:pt modelId="{046AA1CA-8A9E-44A4-B955-9193290D5E6C}" type="parTrans" cxnId="{E66B3CFB-9E0D-47C9-B40A-C13C7838A63C}">
      <dgm:prSet/>
      <dgm:spPr/>
      <dgm:t>
        <a:bodyPr/>
        <a:lstStyle/>
        <a:p>
          <a:endParaRPr lang="en-US" sz="1800"/>
        </a:p>
      </dgm:t>
    </dgm:pt>
    <dgm:pt modelId="{99A96E4C-8FEC-4154-90E9-255F8866D335}" type="sibTrans" cxnId="{E66B3CFB-9E0D-47C9-B40A-C13C7838A63C}">
      <dgm:prSet/>
      <dgm:spPr/>
      <dgm:t>
        <a:bodyPr/>
        <a:lstStyle/>
        <a:p>
          <a:endParaRPr lang="en-US" sz="1800"/>
        </a:p>
      </dgm:t>
    </dgm:pt>
    <dgm:pt modelId="{632585BC-A0CC-4688-AA19-92867D2C4AB5}">
      <dgm:prSet phldrT="[Text]" custT="1"/>
      <dgm:spPr/>
      <dgm:t>
        <a:bodyPr/>
        <a:lstStyle/>
        <a:p>
          <a:pPr algn="l">
            <a:buNone/>
          </a:pPr>
          <a:r>
            <a:rPr lang="en-US" sz="1800">
              <a:latin typeface="Roboto" panose="02000000000000000000" pitchFamily="2" charset="0"/>
              <a:ea typeface="Roboto" panose="02000000000000000000" pitchFamily="2" charset="0"/>
              <a:cs typeface="Roboto" panose="02000000000000000000" pitchFamily="2" charset="0"/>
            </a:rPr>
            <a:t>Quản lí thiết bị </a:t>
          </a:r>
          <a:endParaRPr lang="en-US" sz="1800"/>
        </a:p>
      </dgm:t>
    </dgm:pt>
    <dgm:pt modelId="{312C1025-337C-4AD0-BFD9-3DBAE572F0C5}" type="parTrans" cxnId="{6F0D0364-4650-4B79-911C-C44AE8821E3E}">
      <dgm:prSet/>
      <dgm:spPr/>
      <dgm:t>
        <a:bodyPr/>
        <a:lstStyle/>
        <a:p>
          <a:endParaRPr lang="en-US" sz="1800"/>
        </a:p>
      </dgm:t>
    </dgm:pt>
    <dgm:pt modelId="{1CEFFA45-2730-47B4-8996-2E0C386879D7}" type="sibTrans" cxnId="{6F0D0364-4650-4B79-911C-C44AE8821E3E}">
      <dgm:prSet/>
      <dgm:spPr/>
      <dgm:t>
        <a:bodyPr/>
        <a:lstStyle/>
        <a:p>
          <a:endParaRPr lang="en-US" sz="1800"/>
        </a:p>
      </dgm:t>
    </dgm:pt>
    <dgm:pt modelId="{7BD55E7D-0DED-4528-B7D2-68AD30D2C479}">
      <dgm:prSet phldrT="[Text]" custT="1"/>
      <dgm:spPr/>
      <dgm:t>
        <a:bodyPr/>
        <a:lstStyle/>
        <a:p>
          <a:pPr algn="l">
            <a:buNone/>
          </a:pPr>
          <a:r>
            <a:rPr lang="en-US" sz="1800" b="0" i="0">
              <a:latin typeface="Roboto" panose="02000000000000000000" pitchFamily="2" charset="0"/>
              <a:ea typeface="Roboto" panose="02000000000000000000" pitchFamily="2" charset="0"/>
              <a:cs typeface="Roboto" panose="02000000000000000000" pitchFamily="2" charset="0"/>
            </a:rPr>
            <a:t>Quản lí dữ liệu</a:t>
          </a:r>
          <a:endParaRPr lang="en-US" sz="1800"/>
        </a:p>
      </dgm:t>
    </dgm:pt>
    <dgm:pt modelId="{9D776DCF-45D5-471B-AAD2-E511909306DB}" type="parTrans" cxnId="{908CB1B0-AFF2-43A3-BB95-61A480754C29}">
      <dgm:prSet/>
      <dgm:spPr/>
      <dgm:t>
        <a:bodyPr/>
        <a:lstStyle/>
        <a:p>
          <a:endParaRPr lang="en-US" sz="1800"/>
        </a:p>
      </dgm:t>
    </dgm:pt>
    <dgm:pt modelId="{D940FE10-1145-422F-883C-C6A0C127BECC}" type="sibTrans" cxnId="{908CB1B0-AFF2-43A3-BB95-61A480754C29}">
      <dgm:prSet/>
      <dgm:spPr/>
      <dgm:t>
        <a:bodyPr/>
        <a:lstStyle/>
        <a:p>
          <a:endParaRPr lang="en-US" sz="1800"/>
        </a:p>
      </dgm:t>
    </dgm:pt>
    <dgm:pt modelId="{E9ED69BC-D82D-4483-8CCB-506A41AEB234}">
      <dgm:prSet phldrT="[Text]" custT="1"/>
      <dgm:spPr/>
      <dgm:t>
        <a:bodyPr/>
        <a:lstStyle/>
        <a:p>
          <a:pPr algn="l">
            <a:buNone/>
          </a:pPr>
          <a:r>
            <a:rPr lang="en-US" sz="1800" b="0" i="0">
              <a:latin typeface="Roboto" panose="02000000000000000000" pitchFamily="2" charset="0"/>
              <a:ea typeface="Roboto" panose="02000000000000000000" pitchFamily="2" charset="0"/>
              <a:cs typeface="Roboto" panose="02000000000000000000" pitchFamily="2" charset="0"/>
            </a:rPr>
            <a:t>Quản lí giao diện</a:t>
          </a:r>
          <a:endParaRPr lang="en-US" sz="1800"/>
        </a:p>
      </dgm:t>
    </dgm:pt>
    <dgm:pt modelId="{58BB1BC0-D5ED-4D3C-8DA3-4828FC5D0558}" type="parTrans" cxnId="{B2187257-087F-4E58-A5E4-32E4626AA603}">
      <dgm:prSet/>
      <dgm:spPr/>
      <dgm:t>
        <a:bodyPr/>
        <a:lstStyle/>
        <a:p>
          <a:endParaRPr lang="en-US" sz="1800"/>
        </a:p>
      </dgm:t>
    </dgm:pt>
    <dgm:pt modelId="{3BD38C5B-21B0-4C2E-8DE0-46E6573115D4}" type="sibTrans" cxnId="{B2187257-087F-4E58-A5E4-32E4626AA603}">
      <dgm:prSet/>
      <dgm:spPr/>
      <dgm:t>
        <a:bodyPr/>
        <a:lstStyle/>
        <a:p>
          <a:endParaRPr lang="en-US" sz="1800"/>
        </a:p>
      </dgm:t>
    </dgm:pt>
    <dgm:pt modelId="{3A31D895-E0FA-412F-86EE-AC0D4A036884}">
      <dgm:prSet phldrT="[Text]" custT="1"/>
      <dgm:spPr/>
      <dgm:t>
        <a:bodyPr/>
        <a:lstStyle/>
        <a:p>
          <a:pPr algn="l">
            <a:buNone/>
          </a:pPr>
          <a:r>
            <a:rPr lang="en-US" sz="1800" b="0" i="0">
              <a:latin typeface="Roboto" panose="02000000000000000000" pitchFamily="2" charset="0"/>
              <a:ea typeface="Roboto" panose="02000000000000000000" pitchFamily="2" charset="0"/>
              <a:cs typeface="Roboto" panose="02000000000000000000" pitchFamily="2" charset="0"/>
            </a:rPr>
            <a:t>Quản lí phần mềm ứng dụng</a:t>
          </a:r>
          <a:endParaRPr lang="en-US" sz="1800"/>
        </a:p>
      </dgm:t>
    </dgm:pt>
    <dgm:pt modelId="{98898B3B-F177-4997-A567-710F50CE5340}" type="parTrans" cxnId="{B7CB1D60-6073-4DDC-B406-8A0AB03F5B3A}">
      <dgm:prSet/>
      <dgm:spPr/>
      <dgm:t>
        <a:bodyPr/>
        <a:lstStyle/>
        <a:p>
          <a:endParaRPr lang="en-US" sz="1800"/>
        </a:p>
      </dgm:t>
    </dgm:pt>
    <dgm:pt modelId="{76F81531-28C5-4EE4-86E1-E45EB0C4B9FF}" type="sibTrans" cxnId="{B7CB1D60-6073-4DDC-B406-8A0AB03F5B3A}">
      <dgm:prSet/>
      <dgm:spPr/>
      <dgm:t>
        <a:bodyPr/>
        <a:lstStyle/>
        <a:p>
          <a:endParaRPr lang="en-US" sz="1800"/>
        </a:p>
      </dgm:t>
    </dgm:pt>
    <dgm:pt modelId="{FE4598A4-227C-43AB-B892-6A18B5725389}">
      <dgm:prSet phldrT="[Text]" custT="1"/>
      <dgm:spPr/>
      <dgm:t>
        <a:bodyPr/>
        <a:lstStyle/>
        <a:p>
          <a:pPr>
            <a:buNone/>
          </a:pPr>
          <a:r>
            <a:rPr lang="en-US" sz="1800" b="0" i="0">
              <a:latin typeface="Roboto" panose="02000000000000000000" pitchFamily="2" charset="0"/>
              <a:ea typeface="Roboto" panose="02000000000000000000" pitchFamily="2" charset="0"/>
              <a:cs typeface="Roboto" panose="02000000000000000000" pitchFamily="2" charset="0"/>
            </a:rPr>
            <a:t>Cung cấp các tiện ích</a:t>
          </a:r>
          <a:endParaRPr lang="en-US" sz="1800"/>
        </a:p>
      </dgm:t>
    </dgm:pt>
    <dgm:pt modelId="{D2077CFF-8DFA-49A2-ADD9-BD68F967E9C8}" type="parTrans" cxnId="{BB6F38C7-A9A7-4E3A-9780-F9F72C59D50E}">
      <dgm:prSet/>
      <dgm:spPr/>
      <dgm:t>
        <a:bodyPr/>
        <a:lstStyle/>
        <a:p>
          <a:endParaRPr lang="en-US"/>
        </a:p>
      </dgm:t>
    </dgm:pt>
    <dgm:pt modelId="{3DCAE2DF-2834-44F1-AAE6-8D2031290EBE}" type="sibTrans" cxnId="{BB6F38C7-A9A7-4E3A-9780-F9F72C59D50E}">
      <dgm:prSet/>
      <dgm:spPr/>
      <dgm:t>
        <a:bodyPr/>
        <a:lstStyle/>
        <a:p>
          <a:endParaRPr lang="en-US"/>
        </a:p>
      </dgm:t>
    </dgm:pt>
    <dgm:pt modelId="{D0427FA8-8E08-46E9-A7B0-8D2FE48D361B}" type="pres">
      <dgm:prSet presAssocID="{5B9B9A9D-27C6-4096-BF5E-F9F5007FD6B6}" presName="diagram" presStyleCnt="0">
        <dgm:presLayoutVars>
          <dgm:chPref val="1"/>
          <dgm:dir/>
          <dgm:animOne val="branch"/>
          <dgm:animLvl val="lvl"/>
          <dgm:resizeHandles/>
        </dgm:presLayoutVars>
      </dgm:prSet>
      <dgm:spPr/>
      <dgm:t>
        <a:bodyPr/>
        <a:lstStyle/>
        <a:p>
          <a:endParaRPr lang="en-US"/>
        </a:p>
      </dgm:t>
    </dgm:pt>
    <dgm:pt modelId="{565676F1-440E-49E8-BBAF-C3FFF0C8DAA0}" type="pres">
      <dgm:prSet presAssocID="{7462DD8B-DE45-4FA8-A393-84D61E3E0304}" presName="root" presStyleCnt="0"/>
      <dgm:spPr/>
    </dgm:pt>
    <dgm:pt modelId="{016F26DB-C8CE-41C3-AF3E-A91906E04ABF}" type="pres">
      <dgm:prSet presAssocID="{7462DD8B-DE45-4FA8-A393-84D61E3E0304}" presName="rootComposite" presStyleCnt="0"/>
      <dgm:spPr/>
    </dgm:pt>
    <dgm:pt modelId="{E36B634B-3FD3-4FB3-A778-2185E89E55ED}" type="pres">
      <dgm:prSet presAssocID="{7462DD8B-DE45-4FA8-A393-84D61E3E0304}" presName="rootText" presStyleLbl="node1" presStyleIdx="0" presStyleCnt="1" custScaleX="364413"/>
      <dgm:spPr/>
      <dgm:t>
        <a:bodyPr/>
        <a:lstStyle/>
        <a:p>
          <a:endParaRPr lang="en-US"/>
        </a:p>
      </dgm:t>
    </dgm:pt>
    <dgm:pt modelId="{A74905B6-F734-4D6C-BA49-C296736502DE}" type="pres">
      <dgm:prSet presAssocID="{7462DD8B-DE45-4FA8-A393-84D61E3E0304}" presName="rootConnector" presStyleLbl="node1" presStyleIdx="0" presStyleCnt="1"/>
      <dgm:spPr/>
      <dgm:t>
        <a:bodyPr/>
        <a:lstStyle/>
        <a:p>
          <a:endParaRPr lang="en-US"/>
        </a:p>
      </dgm:t>
    </dgm:pt>
    <dgm:pt modelId="{D4A84EC5-9D2B-41C6-A839-DC35A9A171EF}" type="pres">
      <dgm:prSet presAssocID="{7462DD8B-DE45-4FA8-A393-84D61E3E0304}" presName="childShape" presStyleCnt="0"/>
      <dgm:spPr/>
    </dgm:pt>
    <dgm:pt modelId="{C996AB71-76CF-4DE5-B5F8-9CD67C65F4F0}" type="pres">
      <dgm:prSet presAssocID="{312C1025-337C-4AD0-BFD9-3DBAE572F0C5}" presName="Name13" presStyleLbl="parChTrans1D2" presStyleIdx="0" presStyleCnt="5"/>
      <dgm:spPr/>
      <dgm:t>
        <a:bodyPr/>
        <a:lstStyle/>
        <a:p>
          <a:endParaRPr lang="en-US"/>
        </a:p>
      </dgm:t>
    </dgm:pt>
    <dgm:pt modelId="{3D9D5F13-AE07-4AA7-97DC-92403AC6EE85}" type="pres">
      <dgm:prSet presAssocID="{632585BC-A0CC-4688-AA19-92867D2C4AB5}" presName="childText" presStyleLbl="bgAcc1" presStyleIdx="0" presStyleCnt="5" custScaleX="348882">
        <dgm:presLayoutVars>
          <dgm:bulletEnabled val="1"/>
        </dgm:presLayoutVars>
      </dgm:prSet>
      <dgm:spPr/>
      <dgm:t>
        <a:bodyPr/>
        <a:lstStyle/>
        <a:p>
          <a:endParaRPr lang="en-US"/>
        </a:p>
      </dgm:t>
    </dgm:pt>
    <dgm:pt modelId="{2CB02D7A-A521-47CA-9908-D20443710A59}" type="pres">
      <dgm:prSet presAssocID="{9D776DCF-45D5-471B-AAD2-E511909306DB}" presName="Name13" presStyleLbl="parChTrans1D2" presStyleIdx="1" presStyleCnt="5"/>
      <dgm:spPr/>
      <dgm:t>
        <a:bodyPr/>
        <a:lstStyle/>
        <a:p>
          <a:endParaRPr lang="en-US"/>
        </a:p>
      </dgm:t>
    </dgm:pt>
    <dgm:pt modelId="{EDDBBF66-7A9E-4FA5-9D4E-05C2D6DFFED2}" type="pres">
      <dgm:prSet presAssocID="{7BD55E7D-0DED-4528-B7D2-68AD30D2C479}" presName="childText" presStyleLbl="bgAcc1" presStyleIdx="1" presStyleCnt="5" custScaleX="348882">
        <dgm:presLayoutVars>
          <dgm:bulletEnabled val="1"/>
        </dgm:presLayoutVars>
      </dgm:prSet>
      <dgm:spPr/>
      <dgm:t>
        <a:bodyPr/>
        <a:lstStyle/>
        <a:p>
          <a:endParaRPr lang="en-US"/>
        </a:p>
      </dgm:t>
    </dgm:pt>
    <dgm:pt modelId="{6DCFAF25-9862-412F-A790-B52F5A219BF4}" type="pres">
      <dgm:prSet presAssocID="{58BB1BC0-D5ED-4D3C-8DA3-4828FC5D0558}" presName="Name13" presStyleLbl="parChTrans1D2" presStyleIdx="2" presStyleCnt="5"/>
      <dgm:spPr/>
      <dgm:t>
        <a:bodyPr/>
        <a:lstStyle/>
        <a:p>
          <a:endParaRPr lang="en-US"/>
        </a:p>
      </dgm:t>
    </dgm:pt>
    <dgm:pt modelId="{A4B4F11D-3949-4152-ADC2-BB50304F3FFC}" type="pres">
      <dgm:prSet presAssocID="{E9ED69BC-D82D-4483-8CCB-506A41AEB234}" presName="childText" presStyleLbl="bgAcc1" presStyleIdx="2" presStyleCnt="5" custScaleX="348882">
        <dgm:presLayoutVars>
          <dgm:bulletEnabled val="1"/>
        </dgm:presLayoutVars>
      </dgm:prSet>
      <dgm:spPr/>
      <dgm:t>
        <a:bodyPr/>
        <a:lstStyle/>
        <a:p>
          <a:endParaRPr lang="en-US"/>
        </a:p>
      </dgm:t>
    </dgm:pt>
    <dgm:pt modelId="{418AF863-CA6A-4704-B483-E8465F670BF3}" type="pres">
      <dgm:prSet presAssocID="{98898B3B-F177-4997-A567-710F50CE5340}" presName="Name13" presStyleLbl="parChTrans1D2" presStyleIdx="3" presStyleCnt="5"/>
      <dgm:spPr/>
      <dgm:t>
        <a:bodyPr/>
        <a:lstStyle/>
        <a:p>
          <a:endParaRPr lang="en-US"/>
        </a:p>
      </dgm:t>
    </dgm:pt>
    <dgm:pt modelId="{6CD9DC05-0E20-442B-9B4E-BC55036D70E1}" type="pres">
      <dgm:prSet presAssocID="{3A31D895-E0FA-412F-86EE-AC0D4A036884}" presName="childText" presStyleLbl="bgAcc1" presStyleIdx="3" presStyleCnt="5" custScaleX="348882" custScaleY="124268">
        <dgm:presLayoutVars>
          <dgm:bulletEnabled val="1"/>
        </dgm:presLayoutVars>
      </dgm:prSet>
      <dgm:spPr/>
      <dgm:t>
        <a:bodyPr/>
        <a:lstStyle/>
        <a:p>
          <a:endParaRPr lang="en-US"/>
        </a:p>
      </dgm:t>
    </dgm:pt>
    <dgm:pt modelId="{87ED8BA8-F62D-4541-97D2-703D8E7C1F65}" type="pres">
      <dgm:prSet presAssocID="{D2077CFF-8DFA-49A2-ADD9-BD68F967E9C8}" presName="Name13" presStyleLbl="parChTrans1D2" presStyleIdx="4" presStyleCnt="5"/>
      <dgm:spPr/>
      <dgm:t>
        <a:bodyPr/>
        <a:lstStyle/>
        <a:p>
          <a:endParaRPr lang="en-US"/>
        </a:p>
      </dgm:t>
    </dgm:pt>
    <dgm:pt modelId="{E476C61C-408E-4A47-8626-2CC1EC3C7E13}" type="pres">
      <dgm:prSet presAssocID="{FE4598A4-227C-43AB-B892-6A18B5725389}" presName="childText" presStyleLbl="bgAcc1" presStyleIdx="4" presStyleCnt="5" custScaleX="348882" custScaleY="101540">
        <dgm:presLayoutVars>
          <dgm:bulletEnabled val="1"/>
        </dgm:presLayoutVars>
      </dgm:prSet>
      <dgm:spPr/>
      <dgm:t>
        <a:bodyPr/>
        <a:lstStyle/>
        <a:p>
          <a:endParaRPr lang="en-US"/>
        </a:p>
      </dgm:t>
    </dgm:pt>
  </dgm:ptLst>
  <dgm:cxnLst>
    <dgm:cxn modelId="{19A5CB22-7B78-4EAD-BBA9-B7EAEA977C90}" type="presOf" srcId="{5B9B9A9D-27C6-4096-BF5E-F9F5007FD6B6}" destId="{D0427FA8-8E08-46E9-A7B0-8D2FE48D361B}" srcOrd="0" destOrd="0" presId="urn:microsoft.com/office/officeart/2005/8/layout/hierarchy3"/>
    <dgm:cxn modelId="{A752DB74-A920-4418-B949-677A62D40315}" type="presOf" srcId="{7BD55E7D-0DED-4528-B7D2-68AD30D2C479}" destId="{EDDBBF66-7A9E-4FA5-9D4E-05C2D6DFFED2}" srcOrd="0" destOrd="0" presId="urn:microsoft.com/office/officeart/2005/8/layout/hierarchy3"/>
    <dgm:cxn modelId="{B32FE8F9-B84A-4688-AEAE-49BD9BF4950B}" type="presOf" srcId="{3A31D895-E0FA-412F-86EE-AC0D4A036884}" destId="{6CD9DC05-0E20-442B-9B4E-BC55036D70E1}" srcOrd="0" destOrd="0" presId="urn:microsoft.com/office/officeart/2005/8/layout/hierarchy3"/>
    <dgm:cxn modelId="{908CB1B0-AFF2-43A3-BB95-61A480754C29}" srcId="{7462DD8B-DE45-4FA8-A393-84D61E3E0304}" destId="{7BD55E7D-0DED-4528-B7D2-68AD30D2C479}" srcOrd="1" destOrd="0" parTransId="{9D776DCF-45D5-471B-AAD2-E511909306DB}" sibTransId="{D940FE10-1145-422F-883C-C6A0C127BECC}"/>
    <dgm:cxn modelId="{E66B3CFB-9E0D-47C9-B40A-C13C7838A63C}" srcId="{5B9B9A9D-27C6-4096-BF5E-F9F5007FD6B6}" destId="{7462DD8B-DE45-4FA8-A393-84D61E3E0304}" srcOrd="0" destOrd="0" parTransId="{046AA1CA-8A9E-44A4-B955-9193290D5E6C}" sibTransId="{99A96E4C-8FEC-4154-90E9-255F8866D335}"/>
    <dgm:cxn modelId="{EBAC61C2-4134-41B1-B590-CB777CBC38F3}" type="presOf" srcId="{E9ED69BC-D82D-4483-8CCB-506A41AEB234}" destId="{A4B4F11D-3949-4152-ADC2-BB50304F3FFC}" srcOrd="0" destOrd="0" presId="urn:microsoft.com/office/officeart/2005/8/layout/hierarchy3"/>
    <dgm:cxn modelId="{7512B5FA-6E5E-42D9-B19D-21794255FE03}" type="presOf" srcId="{FE4598A4-227C-43AB-B892-6A18B5725389}" destId="{E476C61C-408E-4A47-8626-2CC1EC3C7E13}" srcOrd="0" destOrd="0" presId="urn:microsoft.com/office/officeart/2005/8/layout/hierarchy3"/>
    <dgm:cxn modelId="{0B1D8A03-3D09-4E6D-8290-A888D41AA3AD}" type="presOf" srcId="{7462DD8B-DE45-4FA8-A393-84D61E3E0304}" destId="{E36B634B-3FD3-4FB3-A778-2185E89E55ED}" srcOrd="0" destOrd="0" presId="urn:microsoft.com/office/officeart/2005/8/layout/hierarchy3"/>
    <dgm:cxn modelId="{EA024BDF-A92D-4F9C-8795-DE80673D5E6F}" type="presOf" srcId="{D2077CFF-8DFA-49A2-ADD9-BD68F967E9C8}" destId="{87ED8BA8-F62D-4541-97D2-703D8E7C1F65}" srcOrd="0" destOrd="0" presId="urn:microsoft.com/office/officeart/2005/8/layout/hierarchy3"/>
    <dgm:cxn modelId="{DA84961B-E60C-483B-8166-36104A7D7439}" type="presOf" srcId="{9D776DCF-45D5-471B-AAD2-E511909306DB}" destId="{2CB02D7A-A521-47CA-9908-D20443710A59}" srcOrd="0" destOrd="0" presId="urn:microsoft.com/office/officeart/2005/8/layout/hierarchy3"/>
    <dgm:cxn modelId="{7106B104-C395-4DFE-9FD7-E4674D4A893A}" type="presOf" srcId="{58BB1BC0-D5ED-4D3C-8DA3-4828FC5D0558}" destId="{6DCFAF25-9862-412F-A790-B52F5A219BF4}" srcOrd="0" destOrd="0" presId="urn:microsoft.com/office/officeart/2005/8/layout/hierarchy3"/>
    <dgm:cxn modelId="{DCDC86E2-99F6-4714-9E4B-44602633E707}" type="presOf" srcId="{632585BC-A0CC-4688-AA19-92867D2C4AB5}" destId="{3D9D5F13-AE07-4AA7-97DC-92403AC6EE85}" srcOrd="0" destOrd="0" presId="urn:microsoft.com/office/officeart/2005/8/layout/hierarchy3"/>
    <dgm:cxn modelId="{BB6F38C7-A9A7-4E3A-9780-F9F72C59D50E}" srcId="{7462DD8B-DE45-4FA8-A393-84D61E3E0304}" destId="{FE4598A4-227C-43AB-B892-6A18B5725389}" srcOrd="4" destOrd="0" parTransId="{D2077CFF-8DFA-49A2-ADD9-BD68F967E9C8}" sibTransId="{3DCAE2DF-2834-44F1-AAE6-8D2031290EBE}"/>
    <dgm:cxn modelId="{AF366EB8-4665-416A-BD17-7480E1671BF2}" type="presOf" srcId="{7462DD8B-DE45-4FA8-A393-84D61E3E0304}" destId="{A74905B6-F734-4D6C-BA49-C296736502DE}" srcOrd="1" destOrd="0" presId="urn:microsoft.com/office/officeart/2005/8/layout/hierarchy3"/>
    <dgm:cxn modelId="{CAC3D7B1-281B-40B7-BE55-20FAD9BC2EBC}" type="presOf" srcId="{312C1025-337C-4AD0-BFD9-3DBAE572F0C5}" destId="{C996AB71-76CF-4DE5-B5F8-9CD67C65F4F0}" srcOrd="0" destOrd="0" presId="urn:microsoft.com/office/officeart/2005/8/layout/hierarchy3"/>
    <dgm:cxn modelId="{B7CB1D60-6073-4DDC-B406-8A0AB03F5B3A}" srcId="{7462DD8B-DE45-4FA8-A393-84D61E3E0304}" destId="{3A31D895-E0FA-412F-86EE-AC0D4A036884}" srcOrd="3" destOrd="0" parTransId="{98898B3B-F177-4997-A567-710F50CE5340}" sibTransId="{76F81531-28C5-4EE4-86E1-E45EB0C4B9FF}"/>
    <dgm:cxn modelId="{6F0D0364-4650-4B79-911C-C44AE8821E3E}" srcId="{7462DD8B-DE45-4FA8-A393-84D61E3E0304}" destId="{632585BC-A0CC-4688-AA19-92867D2C4AB5}" srcOrd="0" destOrd="0" parTransId="{312C1025-337C-4AD0-BFD9-3DBAE572F0C5}" sibTransId="{1CEFFA45-2730-47B4-8996-2E0C386879D7}"/>
    <dgm:cxn modelId="{B2187257-087F-4E58-A5E4-32E4626AA603}" srcId="{7462DD8B-DE45-4FA8-A393-84D61E3E0304}" destId="{E9ED69BC-D82D-4483-8CCB-506A41AEB234}" srcOrd="2" destOrd="0" parTransId="{58BB1BC0-D5ED-4D3C-8DA3-4828FC5D0558}" sibTransId="{3BD38C5B-21B0-4C2E-8DE0-46E6573115D4}"/>
    <dgm:cxn modelId="{C4636EE4-CF33-4923-AABA-C467984DAFE9}" type="presOf" srcId="{98898B3B-F177-4997-A567-710F50CE5340}" destId="{418AF863-CA6A-4704-B483-E8465F670BF3}" srcOrd="0" destOrd="0" presId="urn:microsoft.com/office/officeart/2005/8/layout/hierarchy3"/>
    <dgm:cxn modelId="{3E1DF51A-5C74-4E70-B5AC-55A3B94FABE0}" type="presParOf" srcId="{D0427FA8-8E08-46E9-A7B0-8D2FE48D361B}" destId="{565676F1-440E-49E8-BBAF-C3FFF0C8DAA0}" srcOrd="0" destOrd="0" presId="urn:microsoft.com/office/officeart/2005/8/layout/hierarchy3"/>
    <dgm:cxn modelId="{79C66D5F-B249-4D3B-B353-63C5B089E244}" type="presParOf" srcId="{565676F1-440E-49E8-BBAF-C3FFF0C8DAA0}" destId="{016F26DB-C8CE-41C3-AF3E-A91906E04ABF}" srcOrd="0" destOrd="0" presId="urn:microsoft.com/office/officeart/2005/8/layout/hierarchy3"/>
    <dgm:cxn modelId="{D90B1C7D-2986-45D9-B9FD-FE72AC3E3F51}" type="presParOf" srcId="{016F26DB-C8CE-41C3-AF3E-A91906E04ABF}" destId="{E36B634B-3FD3-4FB3-A778-2185E89E55ED}" srcOrd="0" destOrd="0" presId="urn:microsoft.com/office/officeart/2005/8/layout/hierarchy3"/>
    <dgm:cxn modelId="{618F528B-BA13-477C-9B89-8E66B3AC8E7B}" type="presParOf" srcId="{016F26DB-C8CE-41C3-AF3E-A91906E04ABF}" destId="{A74905B6-F734-4D6C-BA49-C296736502DE}" srcOrd="1" destOrd="0" presId="urn:microsoft.com/office/officeart/2005/8/layout/hierarchy3"/>
    <dgm:cxn modelId="{8F3CA3C0-A0E3-41CF-AEBF-48EB85D8EC62}" type="presParOf" srcId="{565676F1-440E-49E8-BBAF-C3FFF0C8DAA0}" destId="{D4A84EC5-9D2B-41C6-A839-DC35A9A171EF}" srcOrd="1" destOrd="0" presId="urn:microsoft.com/office/officeart/2005/8/layout/hierarchy3"/>
    <dgm:cxn modelId="{3EDB570A-9A98-4F0F-B6AF-98246658E946}" type="presParOf" srcId="{D4A84EC5-9D2B-41C6-A839-DC35A9A171EF}" destId="{C996AB71-76CF-4DE5-B5F8-9CD67C65F4F0}" srcOrd="0" destOrd="0" presId="urn:microsoft.com/office/officeart/2005/8/layout/hierarchy3"/>
    <dgm:cxn modelId="{7930B578-5C80-4AD3-9D7C-6F6DDC16E467}" type="presParOf" srcId="{D4A84EC5-9D2B-41C6-A839-DC35A9A171EF}" destId="{3D9D5F13-AE07-4AA7-97DC-92403AC6EE85}" srcOrd="1" destOrd="0" presId="urn:microsoft.com/office/officeart/2005/8/layout/hierarchy3"/>
    <dgm:cxn modelId="{AD213C76-11A0-428C-8A92-D8314C76D39E}" type="presParOf" srcId="{D4A84EC5-9D2B-41C6-A839-DC35A9A171EF}" destId="{2CB02D7A-A521-47CA-9908-D20443710A59}" srcOrd="2" destOrd="0" presId="urn:microsoft.com/office/officeart/2005/8/layout/hierarchy3"/>
    <dgm:cxn modelId="{3B840518-512C-435C-86AF-53AC035DECB2}" type="presParOf" srcId="{D4A84EC5-9D2B-41C6-A839-DC35A9A171EF}" destId="{EDDBBF66-7A9E-4FA5-9D4E-05C2D6DFFED2}" srcOrd="3" destOrd="0" presId="urn:microsoft.com/office/officeart/2005/8/layout/hierarchy3"/>
    <dgm:cxn modelId="{5BBC7A99-B25D-4AD8-B925-AA400BFDA120}" type="presParOf" srcId="{D4A84EC5-9D2B-41C6-A839-DC35A9A171EF}" destId="{6DCFAF25-9862-412F-A790-B52F5A219BF4}" srcOrd="4" destOrd="0" presId="urn:microsoft.com/office/officeart/2005/8/layout/hierarchy3"/>
    <dgm:cxn modelId="{3B1FBF34-DE8D-43EE-97CF-E3070A7C6E4C}" type="presParOf" srcId="{D4A84EC5-9D2B-41C6-A839-DC35A9A171EF}" destId="{A4B4F11D-3949-4152-ADC2-BB50304F3FFC}" srcOrd="5" destOrd="0" presId="urn:microsoft.com/office/officeart/2005/8/layout/hierarchy3"/>
    <dgm:cxn modelId="{109D2F36-96CA-47DB-8983-C1A1429EFF82}" type="presParOf" srcId="{D4A84EC5-9D2B-41C6-A839-DC35A9A171EF}" destId="{418AF863-CA6A-4704-B483-E8465F670BF3}" srcOrd="6" destOrd="0" presId="urn:microsoft.com/office/officeart/2005/8/layout/hierarchy3"/>
    <dgm:cxn modelId="{527A7CFF-26E9-4455-A54D-71871D0AE36E}" type="presParOf" srcId="{D4A84EC5-9D2B-41C6-A839-DC35A9A171EF}" destId="{6CD9DC05-0E20-442B-9B4E-BC55036D70E1}" srcOrd="7" destOrd="0" presId="urn:microsoft.com/office/officeart/2005/8/layout/hierarchy3"/>
    <dgm:cxn modelId="{5753E127-0FD7-4615-8058-B974072B7BC4}" type="presParOf" srcId="{D4A84EC5-9D2B-41C6-A839-DC35A9A171EF}" destId="{87ED8BA8-F62D-4541-97D2-703D8E7C1F65}" srcOrd="8" destOrd="0" presId="urn:microsoft.com/office/officeart/2005/8/layout/hierarchy3"/>
    <dgm:cxn modelId="{87EBB433-E591-4FE7-A087-B87534E2F74B}" type="presParOf" srcId="{D4A84EC5-9D2B-41C6-A839-DC35A9A171EF}" destId="{E476C61C-408E-4A47-8626-2CC1EC3C7E13}" srcOrd="9"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B9B9A9D-27C6-4096-BF5E-F9F5007FD6B6}" type="doc">
      <dgm:prSet loTypeId="urn:microsoft.com/office/officeart/2005/8/layout/hierarchy3" loCatId="list" qsTypeId="urn:microsoft.com/office/officeart/2005/8/quickstyle/simple3" qsCatId="simple" csTypeId="urn:microsoft.com/office/officeart/2005/8/colors/accent6_2" csCatId="accent6" phldr="1"/>
      <dgm:spPr/>
      <dgm:t>
        <a:bodyPr/>
        <a:lstStyle/>
        <a:p>
          <a:endParaRPr lang="en-US"/>
        </a:p>
      </dgm:t>
    </dgm:pt>
    <dgm:pt modelId="{7462DD8B-DE45-4FA8-A393-84D61E3E0304}">
      <dgm:prSet phldrT="[Text]" custT="1"/>
      <dgm:spPr/>
      <dgm:t>
        <a:bodyPr/>
        <a:lstStyle/>
        <a:p>
          <a:pPr algn="l">
            <a:buNone/>
          </a:pPr>
          <a:r>
            <a:rPr lang="en-US" sz="1800">
              <a:latin typeface="Roboto" panose="02000000000000000000" pitchFamily="2" charset="0"/>
              <a:ea typeface="Roboto" panose="02000000000000000000" pitchFamily="2" charset="0"/>
              <a:cs typeface="Roboto" panose="02000000000000000000" pitchFamily="2" charset="0"/>
            </a:rPr>
            <a:t>Các giai đoạn phát triển của hệ điều hành</a:t>
          </a:r>
        </a:p>
      </dgm:t>
    </dgm:pt>
    <dgm:pt modelId="{046AA1CA-8A9E-44A4-B955-9193290D5E6C}" type="parTrans" cxnId="{E66B3CFB-9E0D-47C9-B40A-C13C7838A63C}">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99A96E4C-8FEC-4154-90E9-255F8866D335}" type="sibTrans" cxnId="{E66B3CFB-9E0D-47C9-B40A-C13C7838A63C}">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632585BC-A0CC-4688-AA19-92867D2C4AB5}">
      <dgm:prSet phldrT="[Text]" custT="1"/>
      <dgm:spPr/>
      <dgm:t>
        <a:bodyPr/>
        <a:lstStyle/>
        <a:p>
          <a:pPr algn="l">
            <a:buNone/>
          </a:pPr>
          <a:r>
            <a:rPr lang="en-US" sz="1800">
              <a:latin typeface="Roboto" panose="02000000000000000000" pitchFamily="2" charset="0"/>
              <a:ea typeface="Roboto" panose="02000000000000000000" pitchFamily="2" charset="0"/>
              <a:cs typeface="Roboto" panose="02000000000000000000" pitchFamily="2" charset="0"/>
            </a:rPr>
            <a:t>Giao diện dòng lệnh</a:t>
          </a:r>
        </a:p>
      </dgm:t>
    </dgm:pt>
    <dgm:pt modelId="{312C1025-337C-4AD0-BFD9-3DBAE572F0C5}" type="parTrans" cxnId="{6F0D0364-4650-4B79-911C-C44AE8821E3E}">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1CEFFA45-2730-47B4-8996-2E0C386879D7}" type="sibTrans" cxnId="{6F0D0364-4650-4B79-911C-C44AE8821E3E}">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7BD55E7D-0DED-4528-B7D2-68AD30D2C479}">
      <dgm:prSet phldrT="[Text]" custT="1"/>
      <dgm:spPr/>
      <dgm:t>
        <a:bodyPr/>
        <a:lstStyle/>
        <a:p>
          <a:pPr algn="l">
            <a:buNone/>
          </a:pPr>
          <a:r>
            <a:rPr lang="en-US" sz="1800">
              <a:latin typeface="Roboto" panose="02000000000000000000" pitchFamily="2" charset="0"/>
              <a:ea typeface="Roboto" panose="02000000000000000000" pitchFamily="2" charset="0"/>
              <a:cs typeface="Roboto" panose="02000000000000000000" pitchFamily="2" charset="0"/>
            </a:rPr>
            <a:t>Giao diện đồ họa</a:t>
          </a:r>
        </a:p>
      </dgm:t>
    </dgm:pt>
    <dgm:pt modelId="{9D776DCF-45D5-471B-AAD2-E511909306DB}" type="parTrans" cxnId="{908CB1B0-AFF2-43A3-BB95-61A480754C29}">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D940FE10-1145-422F-883C-C6A0C127BECC}" type="sibTrans" cxnId="{908CB1B0-AFF2-43A3-BB95-61A480754C29}">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E9ED69BC-D82D-4483-8CCB-506A41AEB234}">
      <dgm:prSet phldrT="[Text]" custT="1"/>
      <dgm:spPr/>
      <dgm:t>
        <a:bodyPr/>
        <a:lstStyle/>
        <a:p>
          <a:pPr algn="l">
            <a:buNone/>
          </a:pPr>
          <a:r>
            <a:rPr lang="en-US" sz="1800">
              <a:latin typeface="Roboto" panose="02000000000000000000" pitchFamily="2" charset="0"/>
              <a:ea typeface="Roboto" panose="02000000000000000000" pitchFamily="2" charset="0"/>
              <a:cs typeface="Roboto" panose="02000000000000000000" pitchFamily="2" charset="0"/>
            </a:rPr>
            <a:t>Cơ chế “plug and play”</a:t>
          </a:r>
        </a:p>
      </dgm:t>
    </dgm:pt>
    <dgm:pt modelId="{58BB1BC0-D5ED-4D3C-8DA3-4828FC5D0558}" type="parTrans" cxnId="{B2187257-087F-4E58-A5E4-32E4626AA603}">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3BD38C5B-21B0-4C2E-8DE0-46E6573115D4}" type="sibTrans" cxnId="{B2187257-087F-4E58-A5E4-32E4626AA603}">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D0427FA8-8E08-46E9-A7B0-8D2FE48D361B}" type="pres">
      <dgm:prSet presAssocID="{5B9B9A9D-27C6-4096-BF5E-F9F5007FD6B6}" presName="diagram" presStyleCnt="0">
        <dgm:presLayoutVars>
          <dgm:chPref val="1"/>
          <dgm:dir/>
          <dgm:animOne val="branch"/>
          <dgm:animLvl val="lvl"/>
          <dgm:resizeHandles/>
        </dgm:presLayoutVars>
      </dgm:prSet>
      <dgm:spPr/>
      <dgm:t>
        <a:bodyPr/>
        <a:lstStyle/>
        <a:p>
          <a:endParaRPr lang="en-US"/>
        </a:p>
      </dgm:t>
    </dgm:pt>
    <dgm:pt modelId="{565676F1-440E-49E8-BBAF-C3FFF0C8DAA0}" type="pres">
      <dgm:prSet presAssocID="{7462DD8B-DE45-4FA8-A393-84D61E3E0304}" presName="root" presStyleCnt="0"/>
      <dgm:spPr/>
    </dgm:pt>
    <dgm:pt modelId="{016F26DB-C8CE-41C3-AF3E-A91906E04ABF}" type="pres">
      <dgm:prSet presAssocID="{7462DD8B-DE45-4FA8-A393-84D61E3E0304}" presName="rootComposite" presStyleCnt="0"/>
      <dgm:spPr/>
    </dgm:pt>
    <dgm:pt modelId="{E36B634B-3FD3-4FB3-A778-2185E89E55ED}" type="pres">
      <dgm:prSet presAssocID="{7462DD8B-DE45-4FA8-A393-84D61E3E0304}" presName="rootText" presStyleLbl="node1" presStyleIdx="0" presStyleCnt="1" custScaleX="277230" custScaleY="127634"/>
      <dgm:spPr/>
      <dgm:t>
        <a:bodyPr/>
        <a:lstStyle/>
        <a:p>
          <a:endParaRPr lang="en-US"/>
        </a:p>
      </dgm:t>
    </dgm:pt>
    <dgm:pt modelId="{A74905B6-F734-4D6C-BA49-C296736502DE}" type="pres">
      <dgm:prSet presAssocID="{7462DD8B-DE45-4FA8-A393-84D61E3E0304}" presName="rootConnector" presStyleLbl="node1" presStyleIdx="0" presStyleCnt="1"/>
      <dgm:spPr/>
      <dgm:t>
        <a:bodyPr/>
        <a:lstStyle/>
        <a:p>
          <a:endParaRPr lang="en-US"/>
        </a:p>
      </dgm:t>
    </dgm:pt>
    <dgm:pt modelId="{D4A84EC5-9D2B-41C6-A839-DC35A9A171EF}" type="pres">
      <dgm:prSet presAssocID="{7462DD8B-DE45-4FA8-A393-84D61E3E0304}" presName="childShape" presStyleCnt="0"/>
      <dgm:spPr/>
    </dgm:pt>
    <dgm:pt modelId="{C996AB71-76CF-4DE5-B5F8-9CD67C65F4F0}" type="pres">
      <dgm:prSet presAssocID="{312C1025-337C-4AD0-BFD9-3DBAE572F0C5}" presName="Name13" presStyleLbl="parChTrans1D2" presStyleIdx="0" presStyleCnt="3"/>
      <dgm:spPr/>
      <dgm:t>
        <a:bodyPr/>
        <a:lstStyle/>
        <a:p>
          <a:endParaRPr lang="en-US"/>
        </a:p>
      </dgm:t>
    </dgm:pt>
    <dgm:pt modelId="{3D9D5F13-AE07-4AA7-97DC-92403AC6EE85}" type="pres">
      <dgm:prSet presAssocID="{632585BC-A0CC-4688-AA19-92867D2C4AB5}" presName="childText" presStyleLbl="bgAcc1" presStyleIdx="0" presStyleCnt="3" custScaleX="286875" custScaleY="80349">
        <dgm:presLayoutVars>
          <dgm:bulletEnabled val="1"/>
        </dgm:presLayoutVars>
      </dgm:prSet>
      <dgm:spPr/>
      <dgm:t>
        <a:bodyPr/>
        <a:lstStyle/>
        <a:p>
          <a:endParaRPr lang="en-US"/>
        </a:p>
      </dgm:t>
    </dgm:pt>
    <dgm:pt modelId="{2CB02D7A-A521-47CA-9908-D20443710A59}" type="pres">
      <dgm:prSet presAssocID="{9D776DCF-45D5-471B-AAD2-E511909306DB}" presName="Name13" presStyleLbl="parChTrans1D2" presStyleIdx="1" presStyleCnt="3"/>
      <dgm:spPr/>
      <dgm:t>
        <a:bodyPr/>
        <a:lstStyle/>
        <a:p>
          <a:endParaRPr lang="en-US"/>
        </a:p>
      </dgm:t>
    </dgm:pt>
    <dgm:pt modelId="{EDDBBF66-7A9E-4FA5-9D4E-05C2D6DFFED2}" type="pres">
      <dgm:prSet presAssocID="{7BD55E7D-0DED-4528-B7D2-68AD30D2C479}" presName="childText" presStyleLbl="bgAcc1" presStyleIdx="1" presStyleCnt="3" custScaleX="286875" custScaleY="80349">
        <dgm:presLayoutVars>
          <dgm:bulletEnabled val="1"/>
        </dgm:presLayoutVars>
      </dgm:prSet>
      <dgm:spPr/>
      <dgm:t>
        <a:bodyPr/>
        <a:lstStyle/>
        <a:p>
          <a:endParaRPr lang="en-US"/>
        </a:p>
      </dgm:t>
    </dgm:pt>
    <dgm:pt modelId="{6DCFAF25-9862-412F-A790-B52F5A219BF4}" type="pres">
      <dgm:prSet presAssocID="{58BB1BC0-D5ED-4D3C-8DA3-4828FC5D0558}" presName="Name13" presStyleLbl="parChTrans1D2" presStyleIdx="2" presStyleCnt="3"/>
      <dgm:spPr/>
      <dgm:t>
        <a:bodyPr/>
        <a:lstStyle/>
        <a:p>
          <a:endParaRPr lang="en-US"/>
        </a:p>
      </dgm:t>
    </dgm:pt>
    <dgm:pt modelId="{A4B4F11D-3949-4152-ADC2-BB50304F3FFC}" type="pres">
      <dgm:prSet presAssocID="{E9ED69BC-D82D-4483-8CCB-506A41AEB234}" presName="childText" presStyleLbl="bgAcc1" presStyleIdx="2" presStyleCnt="3" custScaleX="286875" custScaleY="80349">
        <dgm:presLayoutVars>
          <dgm:bulletEnabled val="1"/>
        </dgm:presLayoutVars>
      </dgm:prSet>
      <dgm:spPr/>
      <dgm:t>
        <a:bodyPr/>
        <a:lstStyle/>
        <a:p>
          <a:endParaRPr lang="en-US"/>
        </a:p>
      </dgm:t>
    </dgm:pt>
  </dgm:ptLst>
  <dgm:cxnLst>
    <dgm:cxn modelId="{19A5CB22-7B78-4EAD-BBA9-B7EAEA977C90}" type="presOf" srcId="{5B9B9A9D-27C6-4096-BF5E-F9F5007FD6B6}" destId="{D0427FA8-8E08-46E9-A7B0-8D2FE48D361B}" srcOrd="0" destOrd="0" presId="urn:microsoft.com/office/officeart/2005/8/layout/hierarchy3"/>
    <dgm:cxn modelId="{A752DB74-A920-4418-B949-677A62D40315}" type="presOf" srcId="{7BD55E7D-0DED-4528-B7D2-68AD30D2C479}" destId="{EDDBBF66-7A9E-4FA5-9D4E-05C2D6DFFED2}" srcOrd="0" destOrd="0" presId="urn:microsoft.com/office/officeart/2005/8/layout/hierarchy3"/>
    <dgm:cxn modelId="{908CB1B0-AFF2-43A3-BB95-61A480754C29}" srcId="{7462DD8B-DE45-4FA8-A393-84D61E3E0304}" destId="{7BD55E7D-0DED-4528-B7D2-68AD30D2C479}" srcOrd="1" destOrd="0" parTransId="{9D776DCF-45D5-471B-AAD2-E511909306DB}" sibTransId="{D940FE10-1145-422F-883C-C6A0C127BECC}"/>
    <dgm:cxn modelId="{E66B3CFB-9E0D-47C9-B40A-C13C7838A63C}" srcId="{5B9B9A9D-27C6-4096-BF5E-F9F5007FD6B6}" destId="{7462DD8B-DE45-4FA8-A393-84D61E3E0304}" srcOrd="0" destOrd="0" parTransId="{046AA1CA-8A9E-44A4-B955-9193290D5E6C}" sibTransId="{99A96E4C-8FEC-4154-90E9-255F8866D335}"/>
    <dgm:cxn modelId="{EBAC61C2-4134-41B1-B590-CB777CBC38F3}" type="presOf" srcId="{E9ED69BC-D82D-4483-8CCB-506A41AEB234}" destId="{A4B4F11D-3949-4152-ADC2-BB50304F3FFC}" srcOrd="0" destOrd="0" presId="urn:microsoft.com/office/officeart/2005/8/layout/hierarchy3"/>
    <dgm:cxn modelId="{0B1D8A03-3D09-4E6D-8290-A888D41AA3AD}" type="presOf" srcId="{7462DD8B-DE45-4FA8-A393-84D61E3E0304}" destId="{E36B634B-3FD3-4FB3-A778-2185E89E55ED}" srcOrd="0" destOrd="0" presId="urn:microsoft.com/office/officeart/2005/8/layout/hierarchy3"/>
    <dgm:cxn modelId="{DA84961B-E60C-483B-8166-36104A7D7439}" type="presOf" srcId="{9D776DCF-45D5-471B-AAD2-E511909306DB}" destId="{2CB02D7A-A521-47CA-9908-D20443710A59}" srcOrd="0" destOrd="0" presId="urn:microsoft.com/office/officeart/2005/8/layout/hierarchy3"/>
    <dgm:cxn modelId="{7106B104-C395-4DFE-9FD7-E4674D4A893A}" type="presOf" srcId="{58BB1BC0-D5ED-4D3C-8DA3-4828FC5D0558}" destId="{6DCFAF25-9862-412F-A790-B52F5A219BF4}" srcOrd="0" destOrd="0" presId="urn:microsoft.com/office/officeart/2005/8/layout/hierarchy3"/>
    <dgm:cxn modelId="{DCDC86E2-99F6-4714-9E4B-44602633E707}" type="presOf" srcId="{632585BC-A0CC-4688-AA19-92867D2C4AB5}" destId="{3D9D5F13-AE07-4AA7-97DC-92403AC6EE85}" srcOrd="0" destOrd="0" presId="urn:microsoft.com/office/officeart/2005/8/layout/hierarchy3"/>
    <dgm:cxn modelId="{AF366EB8-4665-416A-BD17-7480E1671BF2}" type="presOf" srcId="{7462DD8B-DE45-4FA8-A393-84D61E3E0304}" destId="{A74905B6-F734-4D6C-BA49-C296736502DE}" srcOrd="1" destOrd="0" presId="urn:microsoft.com/office/officeart/2005/8/layout/hierarchy3"/>
    <dgm:cxn modelId="{CAC3D7B1-281B-40B7-BE55-20FAD9BC2EBC}" type="presOf" srcId="{312C1025-337C-4AD0-BFD9-3DBAE572F0C5}" destId="{C996AB71-76CF-4DE5-B5F8-9CD67C65F4F0}" srcOrd="0" destOrd="0" presId="urn:microsoft.com/office/officeart/2005/8/layout/hierarchy3"/>
    <dgm:cxn modelId="{6F0D0364-4650-4B79-911C-C44AE8821E3E}" srcId="{7462DD8B-DE45-4FA8-A393-84D61E3E0304}" destId="{632585BC-A0CC-4688-AA19-92867D2C4AB5}" srcOrd="0" destOrd="0" parTransId="{312C1025-337C-4AD0-BFD9-3DBAE572F0C5}" sibTransId="{1CEFFA45-2730-47B4-8996-2E0C386879D7}"/>
    <dgm:cxn modelId="{B2187257-087F-4E58-A5E4-32E4626AA603}" srcId="{7462DD8B-DE45-4FA8-A393-84D61E3E0304}" destId="{E9ED69BC-D82D-4483-8CCB-506A41AEB234}" srcOrd="2" destOrd="0" parTransId="{58BB1BC0-D5ED-4D3C-8DA3-4828FC5D0558}" sibTransId="{3BD38C5B-21B0-4C2E-8DE0-46E6573115D4}"/>
    <dgm:cxn modelId="{3E1DF51A-5C74-4E70-B5AC-55A3B94FABE0}" type="presParOf" srcId="{D0427FA8-8E08-46E9-A7B0-8D2FE48D361B}" destId="{565676F1-440E-49E8-BBAF-C3FFF0C8DAA0}" srcOrd="0" destOrd="0" presId="urn:microsoft.com/office/officeart/2005/8/layout/hierarchy3"/>
    <dgm:cxn modelId="{79C66D5F-B249-4D3B-B353-63C5B089E244}" type="presParOf" srcId="{565676F1-440E-49E8-BBAF-C3FFF0C8DAA0}" destId="{016F26DB-C8CE-41C3-AF3E-A91906E04ABF}" srcOrd="0" destOrd="0" presId="urn:microsoft.com/office/officeart/2005/8/layout/hierarchy3"/>
    <dgm:cxn modelId="{D90B1C7D-2986-45D9-B9FD-FE72AC3E3F51}" type="presParOf" srcId="{016F26DB-C8CE-41C3-AF3E-A91906E04ABF}" destId="{E36B634B-3FD3-4FB3-A778-2185E89E55ED}" srcOrd="0" destOrd="0" presId="urn:microsoft.com/office/officeart/2005/8/layout/hierarchy3"/>
    <dgm:cxn modelId="{618F528B-BA13-477C-9B89-8E66B3AC8E7B}" type="presParOf" srcId="{016F26DB-C8CE-41C3-AF3E-A91906E04ABF}" destId="{A74905B6-F734-4D6C-BA49-C296736502DE}" srcOrd="1" destOrd="0" presId="urn:microsoft.com/office/officeart/2005/8/layout/hierarchy3"/>
    <dgm:cxn modelId="{8F3CA3C0-A0E3-41CF-AEBF-48EB85D8EC62}" type="presParOf" srcId="{565676F1-440E-49E8-BBAF-C3FFF0C8DAA0}" destId="{D4A84EC5-9D2B-41C6-A839-DC35A9A171EF}" srcOrd="1" destOrd="0" presId="urn:microsoft.com/office/officeart/2005/8/layout/hierarchy3"/>
    <dgm:cxn modelId="{3EDB570A-9A98-4F0F-B6AF-98246658E946}" type="presParOf" srcId="{D4A84EC5-9D2B-41C6-A839-DC35A9A171EF}" destId="{C996AB71-76CF-4DE5-B5F8-9CD67C65F4F0}" srcOrd="0" destOrd="0" presId="urn:microsoft.com/office/officeart/2005/8/layout/hierarchy3"/>
    <dgm:cxn modelId="{7930B578-5C80-4AD3-9D7C-6F6DDC16E467}" type="presParOf" srcId="{D4A84EC5-9D2B-41C6-A839-DC35A9A171EF}" destId="{3D9D5F13-AE07-4AA7-97DC-92403AC6EE85}" srcOrd="1" destOrd="0" presId="urn:microsoft.com/office/officeart/2005/8/layout/hierarchy3"/>
    <dgm:cxn modelId="{AD213C76-11A0-428C-8A92-D8314C76D39E}" type="presParOf" srcId="{D4A84EC5-9D2B-41C6-A839-DC35A9A171EF}" destId="{2CB02D7A-A521-47CA-9908-D20443710A59}" srcOrd="2" destOrd="0" presId="urn:microsoft.com/office/officeart/2005/8/layout/hierarchy3"/>
    <dgm:cxn modelId="{3B840518-512C-435C-86AF-53AC035DECB2}" type="presParOf" srcId="{D4A84EC5-9D2B-41C6-A839-DC35A9A171EF}" destId="{EDDBBF66-7A9E-4FA5-9D4E-05C2D6DFFED2}" srcOrd="3" destOrd="0" presId="urn:microsoft.com/office/officeart/2005/8/layout/hierarchy3"/>
    <dgm:cxn modelId="{5BBC7A99-B25D-4AD8-B925-AA400BFDA120}" type="presParOf" srcId="{D4A84EC5-9D2B-41C6-A839-DC35A9A171EF}" destId="{6DCFAF25-9862-412F-A790-B52F5A219BF4}" srcOrd="4" destOrd="0" presId="urn:microsoft.com/office/officeart/2005/8/layout/hierarchy3"/>
    <dgm:cxn modelId="{3B1FBF34-DE8D-43EE-97CF-E3070A7C6E4C}" type="presParOf" srcId="{D4A84EC5-9D2B-41C6-A839-DC35A9A171EF}" destId="{A4B4F11D-3949-4152-ADC2-BB50304F3FFC}"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B9B9A9D-27C6-4096-BF5E-F9F5007FD6B6}" type="doc">
      <dgm:prSet loTypeId="urn:microsoft.com/office/officeart/2005/8/layout/hierarchy3" loCatId="list" qsTypeId="urn:microsoft.com/office/officeart/2005/8/quickstyle/simple3" qsCatId="simple" csTypeId="urn:microsoft.com/office/officeart/2005/8/colors/accent6_2" csCatId="accent6" phldr="1"/>
      <dgm:spPr/>
      <dgm:t>
        <a:bodyPr/>
        <a:lstStyle/>
        <a:p>
          <a:endParaRPr lang="en-US"/>
        </a:p>
      </dgm:t>
    </dgm:pt>
    <dgm:pt modelId="{7462DD8B-DE45-4FA8-A393-84D61E3E0304}">
      <dgm:prSet phldrT="[Text]" custT="1"/>
      <dgm:spPr/>
      <dgm:t>
        <a:bodyPr/>
        <a:lstStyle/>
        <a:p>
          <a:pPr algn="l">
            <a:buNone/>
          </a:pPr>
          <a:r>
            <a:rPr lang="en-US" sz="1800">
              <a:latin typeface="Roboto" panose="02000000000000000000" pitchFamily="2" charset="0"/>
              <a:ea typeface="Roboto" panose="02000000000000000000" pitchFamily="2" charset="0"/>
              <a:cs typeface="Roboto" panose="02000000000000000000" pitchFamily="2" charset="0"/>
            </a:rPr>
            <a:t>Các giai đoạn phát triển của hệ điều hành</a:t>
          </a:r>
        </a:p>
      </dgm:t>
    </dgm:pt>
    <dgm:pt modelId="{046AA1CA-8A9E-44A4-B955-9193290D5E6C}" type="parTrans" cxnId="{E66B3CFB-9E0D-47C9-B40A-C13C7838A63C}">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99A96E4C-8FEC-4154-90E9-255F8866D335}" type="sibTrans" cxnId="{E66B3CFB-9E0D-47C9-B40A-C13C7838A63C}">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632585BC-A0CC-4688-AA19-92867D2C4AB5}">
      <dgm:prSet phldrT="[Text]" custT="1"/>
      <dgm:spPr/>
      <dgm:t>
        <a:bodyPr/>
        <a:lstStyle/>
        <a:p>
          <a:pPr algn="l">
            <a:buNone/>
          </a:pPr>
          <a:r>
            <a:rPr lang="en-US" sz="1800">
              <a:latin typeface="Roboto" panose="02000000000000000000" pitchFamily="2" charset="0"/>
              <a:ea typeface="Roboto" panose="02000000000000000000" pitchFamily="2" charset="0"/>
              <a:cs typeface="Roboto" panose="02000000000000000000" pitchFamily="2" charset="0"/>
            </a:rPr>
            <a:t>Giao diện dòng lệnh</a:t>
          </a:r>
        </a:p>
      </dgm:t>
    </dgm:pt>
    <dgm:pt modelId="{312C1025-337C-4AD0-BFD9-3DBAE572F0C5}" type="parTrans" cxnId="{6F0D0364-4650-4B79-911C-C44AE8821E3E}">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1CEFFA45-2730-47B4-8996-2E0C386879D7}" type="sibTrans" cxnId="{6F0D0364-4650-4B79-911C-C44AE8821E3E}">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7BD55E7D-0DED-4528-B7D2-68AD30D2C479}">
      <dgm:prSet phldrT="[Text]" custT="1"/>
      <dgm:spPr/>
      <dgm:t>
        <a:bodyPr/>
        <a:lstStyle/>
        <a:p>
          <a:pPr algn="l">
            <a:buNone/>
          </a:pPr>
          <a:r>
            <a:rPr lang="en-US" sz="1800">
              <a:latin typeface="Roboto" panose="02000000000000000000" pitchFamily="2" charset="0"/>
              <a:ea typeface="Roboto" panose="02000000000000000000" pitchFamily="2" charset="0"/>
              <a:cs typeface="Roboto" panose="02000000000000000000" pitchFamily="2" charset="0"/>
            </a:rPr>
            <a:t>Giao diện đồ họa</a:t>
          </a:r>
        </a:p>
      </dgm:t>
    </dgm:pt>
    <dgm:pt modelId="{9D776DCF-45D5-471B-AAD2-E511909306DB}" type="parTrans" cxnId="{908CB1B0-AFF2-43A3-BB95-61A480754C29}">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D940FE10-1145-422F-883C-C6A0C127BECC}" type="sibTrans" cxnId="{908CB1B0-AFF2-43A3-BB95-61A480754C29}">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E9ED69BC-D82D-4483-8CCB-506A41AEB234}">
      <dgm:prSet phldrT="[Text]" custT="1"/>
      <dgm:spPr/>
      <dgm:t>
        <a:bodyPr/>
        <a:lstStyle/>
        <a:p>
          <a:pPr algn="l">
            <a:buNone/>
          </a:pPr>
          <a:r>
            <a:rPr lang="en-US" sz="1800">
              <a:latin typeface="Roboto" panose="02000000000000000000" pitchFamily="2" charset="0"/>
              <a:ea typeface="Roboto" panose="02000000000000000000" pitchFamily="2" charset="0"/>
              <a:cs typeface="Roboto" panose="02000000000000000000" pitchFamily="2" charset="0"/>
            </a:rPr>
            <a:t>Cơ chế “plug and play”</a:t>
          </a:r>
        </a:p>
      </dgm:t>
    </dgm:pt>
    <dgm:pt modelId="{58BB1BC0-D5ED-4D3C-8DA3-4828FC5D0558}" type="parTrans" cxnId="{B2187257-087F-4E58-A5E4-32E4626AA603}">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3BD38C5B-21B0-4C2E-8DE0-46E6573115D4}" type="sibTrans" cxnId="{B2187257-087F-4E58-A5E4-32E4626AA603}">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D0427FA8-8E08-46E9-A7B0-8D2FE48D361B}" type="pres">
      <dgm:prSet presAssocID="{5B9B9A9D-27C6-4096-BF5E-F9F5007FD6B6}" presName="diagram" presStyleCnt="0">
        <dgm:presLayoutVars>
          <dgm:chPref val="1"/>
          <dgm:dir/>
          <dgm:animOne val="branch"/>
          <dgm:animLvl val="lvl"/>
          <dgm:resizeHandles/>
        </dgm:presLayoutVars>
      </dgm:prSet>
      <dgm:spPr/>
      <dgm:t>
        <a:bodyPr/>
        <a:lstStyle/>
        <a:p>
          <a:endParaRPr lang="en-US"/>
        </a:p>
      </dgm:t>
    </dgm:pt>
    <dgm:pt modelId="{565676F1-440E-49E8-BBAF-C3FFF0C8DAA0}" type="pres">
      <dgm:prSet presAssocID="{7462DD8B-DE45-4FA8-A393-84D61E3E0304}" presName="root" presStyleCnt="0"/>
      <dgm:spPr/>
    </dgm:pt>
    <dgm:pt modelId="{016F26DB-C8CE-41C3-AF3E-A91906E04ABF}" type="pres">
      <dgm:prSet presAssocID="{7462DD8B-DE45-4FA8-A393-84D61E3E0304}" presName="rootComposite" presStyleCnt="0"/>
      <dgm:spPr/>
    </dgm:pt>
    <dgm:pt modelId="{E36B634B-3FD3-4FB3-A778-2185E89E55ED}" type="pres">
      <dgm:prSet presAssocID="{7462DD8B-DE45-4FA8-A393-84D61E3E0304}" presName="rootText" presStyleLbl="node1" presStyleIdx="0" presStyleCnt="1" custScaleX="277230" custScaleY="127634"/>
      <dgm:spPr/>
      <dgm:t>
        <a:bodyPr/>
        <a:lstStyle/>
        <a:p>
          <a:endParaRPr lang="en-US"/>
        </a:p>
      </dgm:t>
    </dgm:pt>
    <dgm:pt modelId="{A74905B6-F734-4D6C-BA49-C296736502DE}" type="pres">
      <dgm:prSet presAssocID="{7462DD8B-DE45-4FA8-A393-84D61E3E0304}" presName="rootConnector" presStyleLbl="node1" presStyleIdx="0" presStyleCnt="1"/>
      <dgm:spPr/>
      <dgm:t>
        <a:bodyPr/>
        <a:lstStyle/>
        <a:p>
          <a:endParaRPr lang="en-US"/>
        </a:p>
      </dgm:t>
    </dgm:pt>
    <dgm:pt modelId="{D4A84EC5-9D2B-41C6-A839-DC35A9A171EF}" type="pres">
      <dgm:prSet presAssocID="{7462DD8B-DE45-4FA8-A393-84D61E3E0304}" presName="childShape" presStyleCnt="0"/>
      <dgm:spPr/>
    </dgm:pt>
    <dgm:pt modelId="{C996AB71-76CF-4DE5-B5F8-9CD67C65F4F0}" type="pres">
      <dgm:prSet presAssocID="{312C1025-337C-4AD0-BFD9-3DBAE572F0C5}" presName="Name13" presStyleLbl="parChTrans1D2" presStyleIdx="0" presStyleCnt="3"/>
      <dgm:spPr/>
      <dgm:t>
        <a:bodyPr/>
        <a:lstStyle/>
        <a:p>
          <a:endParaRPr lang="en-US"/>
        </a:p>
      </dgm:t>
    </dgm:pt>
    <dgm:pt modelId="{3D9D5F13-AE07-4AA7-97DC-92403AC6EE85}" type="pres">
      <dgm:prSet presAssocID="{632585BC-A0CC-4688-AA19-92867D2C4AB5}" presName="childText" presStyleLbl="bgAcc1" presStyleIdx="0" presStyleCnt="3" custScaleX="286875" custScaleY="80349">
        <dgm:presLayoutVars>
          <dgm:bulletEnabled val="1"/>
        </dgm:presLayoutVars>
      </dgm:prSet>
      <dgm:spPr/>
      <dgm:t>
        <a:bodyPr/>
        <a:lstStyle/>
        <a:p>
          <a:endParaRPr lang="en-US"/>
        </a:p>
      </dgm:t>
    </dgm:pt>
    <dgm:pt modelId="{2CB02D7A-A521-47CA-9908-D20443710A59}" type="pres">
      <dgm:prSet presAssocID="{9D776DCF-45D5-471B-AAD2-E511909306DB}" presName="Name13" presStyleLbl="parChTrans1D2" presStyleIdx="1" presStyleCnt="3"/>
      <dgm:spPr/>
      <dgm:t>
        <a:bodyPr/>
        <a:lstStyle/>
        <a:p>
          <a:endParaRPr lang="en-US"/>
        </a:p>
      </dgm:t>
    </dgm:pt>
    <dgm:pt modelId="{EDDBBF66-7A9E-4FA5-9D4E-05C2D6DFFED2}" type="pres">
      <dgm:prSet presAssocID="{7BD55E7D-0DED-4528-B7D2-68AD30D2C479}" presName="childText" presStyleLbl="bgAcc1" presStyleIdx="1" presStyleCnt="3" custScaleX="286875" custScaleY="80349">
        <dgm:presLayoutVars>
          <dgm:bulletEnabled val="1"/>
        </dgm:presLayoutVars>
      </dgm:prSet>
      <dgm:spPr/>
      <dgm:t>
        <a:bodyPr/>
        <a:lstStyle/>
        <a:p>
          <a:endParaRPr lang="en-US"/>
        </a:p>
      </dgm:t>
    </dgm:pt>
    <dgm:pt modelId="{6DCFAF25-9862-412F-A790-B52F5A219BF4}" type="pres">
      <dgm:prSet presAssocID="{58BB1BC0-D5ED-4D3C-8DA3-4828FC5D0558}" presName="Name13" presStyleLbl="parChTrans1D2" presStyleIdx="2" presStyleCnt="3"/>
      <dgm:spPr/>
      <dgm:t>
        <a:bodyPr/>
        <a:lstStyle/>
        <a:p>
          <a:endParaRPr lang="en-US"/>
        </a:p>
      </dgm:t>
    </dgm:pt>
    <dgm:pt modelId="{A4B4F11D-3949-4152-ADC2-BB50304F3FFC}" type="pres">
      <dgm:prSet presAssocID="{E9ED69BC-D82D-4483-8CCB-506A41AEB234}" presName="childText" presStyleLbl="bgAcc1" presStyleIdx="2" presStyleCnt="3" custScaleX="286875" custScaleY="80349">
        <dgm:presLayoutVars>
          <dgm:bulletEnabled val="1"/>
        </dgm:presLayoutVars>
      </dgm:prSet>
      <dgm:spPr/>
      <dgm:t>
        <a:bodyPr/>
        <a:lstStyle/>
        <a:p>
          <a:endParaRPr lang="en-US"/>
        </a:p>
      </dgm:t>
    </dgm:pt>
  </dgm:ptLst>
  <dgm:cxnLst>
    <dgm:cxn modelId="{19A5CB22-7B78-4EAD-BBA9-B7EAEA977C90}" type="presOf" srcId="{5B9B9A9D-27C6-4096-BF5E-F9F5007FD6B6}" destId="{D0427FA8-8E08-46E9-A7B0-8D2FE48D361B}" srcOrd="0" destOrd="0" presId="urn:microsoft.com/office/officeart/2005/8/layout/hierarchy3"/>
    <dgm:cxn modelId="{A752DB74-A920-4418-B949-677A62D40315}" type="presOf" srcId="{7BD55E7D-0DED-4528-B7D2-68AD30D2C479}" destId="{EDDBBF66-7A9E-4FA5-9D4E-05C2D6DFFED2}" srcOrd="0" destOrd="0" presId="urn:microsoft.com/office/officeart/2005/8/layout/hierarchy3"/>
    <dgm:cxn modelId="{908CB1B0-AFF2-43A3-BB95-61A480754C29}" srcId="{7462DD8B-DE45-4FA8-A393-84D61E3E0304}" destId="{7BD55E7D-0DED-4528-B7D2-68AD30D2C479}" srcOrd="1" destOrd="0" parTransId="{9D776DCF-45D5-471B-AAD2-E511909306DB}" sibTransId="{D940FE10-1145-422F-883C-C6A0C127BECC}"/>
    <dgm:cxn modelId="{E66B3CFB-9E0D-47C9-B40A-C13C7838A63C}" srcId="{5B9B9A9D-27C6-4096-BF5E-F9F5007FD6B6}" destId="{7462DD8B-DE45-4FA8-A393-84D61E3E0304}" srcOrd="0" destOrd="0" parTransId="{046AA1CA-8A9E-44A4-B955-9193290D5E6C}" sibTransId="{99A96E4C-8FEC-4154-90E9-255F8866D335}"/>
    <dgm:cxn modelId="{EBAC61C2-4134-41B1-B590-CB777CBC38F3}" type="presOf" srcId="{E9ED69BC-D82D-4483-8CCB-506A41AEB234}" destId="{A4B4F11D-3949-4152-ADC2-BB50304F3FFC}" srcOrd="0" destOrd="0" presId="urn:microsoft.com/office/officeart/2005/8/layout/hierarchy3"/>
    <dgm:cxn modelId="{0B1D8A03-3D09-4E6D-8290-A888D41AA3AD}" type="presOf" srcId="{7462DD8B-DE45-4FA8-A393-84D61E3E0304}" destId="{E36B634B-3FD3-4FB3-A778-2185E89E55ED}" srcOrd="0" destOrd="0" presId="urn:microsoft.com/office/officeart/2005/8/layout/hierarchy3"/>
    <dgm:cxn modelId="{DA84961B-E60C-483B-8166-36104A7D7439}" type="presOf" srcId="{9D776DCF-45D5-471B-AAD2-E511909306DB}" destId="{2CB02D7A-A521-47CA-9908-D20443710A59}" srcOrd="0" destOrd="0" presId="urn:microsoft.com/office/officeart/2005/8/layout/hierarchy3"/>
    <dgm:cxn modelId="{7106B104-C395-4DFE-9FD7-E4674D4A893A}" type="presOf" srcId="{58BB1BC0-D5ED-4D3C-8DA3-4828FC5D0558}" destId="{6DCFAF25-9862-412F-A790-B52F5A219BF4}" srcOrd="0" destOrd="0" presId="urn:microsoft.com/office/officeart/2005/8/layout/hierarchy3"/>
    <dgm:cxn modelId="{DCDC86E2-99F6-4714-9E4B-44602633E707}" type="presOf" srcId="{632585BC-A0CC-4688-AA19-92867D2C4AB5}" destId="{3D9D5F13-AE07-4AA7-97DC-92403AC6EE85}" srcOrd="0" destOrd="0" presId="urn:microsoft.com/office/officeart/2005/8/layout/hierarchy3"/>
    <dgm:cxn modelId="{AF366EB8-4665-416A-BD17-7480E1671BF2}" type="presOf" srcId="{7462DD8B-DE45-4FA8-A393-84D61E3E0304}" destId="{A74905B6-F734-4D6C-BA49-C296736502DE}" srcOrd="1" destOrd="0" presId="urn:microsoft.com/office/officeart/2005/8/layout/hierarchy3"/>
    <dgm:cxn modelId="{CAC3D7B1-281B-40B7-BE55-20FAD9BC2EBC}" type="presOf" srcId="{312C1025-337C-4AD0-BFD9-3DBAE572F0C5}" destId="{C996AB71-76CF-4DE5-B5F8-9CD67C65F4F0}" srcOrd="0" destOrd="0" presId="urn:microsoft.com/office/officeart/2005/8/layout/hierarchy3"/>
    <dgm:cxn modelId="{6F0D0364-4650-4B79-911C-C44AE8821E3E}" srcId="{7462DD8B-DE45-4FA8-A393-84D61E3E0304}" destId="{632585BC-A0CC-4688-AA19-92867D2C4AB5}" srcOrd="0" destOrd="0" parTransId="{312C1025-337C-4AD0-BFD9-3DBAE572F0C5}" sibTransId="{1CEFFA45-2730-47B4-8996-2E0C386879D7}"/>
    <dgm:cxn modelId="{B2187257-087F-4E58-A5E4-32E4626AA603}" srcId="{7462DD8B-DE45-4FA8-A393-84D61E3E0304}" destId="{E9ED69BC-D82D-4483-8CCB-506A41AEB234}" srcOrd="2" destOrd="0" parTransId="{58BB1BC0-D5ED-4D3C-8DA3-4828FC5D0558}" sibTransId="{3BD38C5B-21B0-4C2E-8DE0-46E6573115D4}"/>
    <dgm:cxn modelId="{3E1DF51A-5C74-4E70-B5AC-55A3B94FABE0}" type="presParOf" srcId="{D0427FA8-8E08-46E9-A7B0-8D2FE48D361B}" destId="{565676F1-440E-49E8-BBAF-C3FFF0C8DAA0}" srcOrd="0" destOrd="0" presId="urn:microsoft.com/office/officeart/2005/8/layout/hierarchy3"/>
    <dgm:cxn modelId="{79C66D5F-B249-4D3B-B353-63C5B089E244}" type="presParOf" srcId="{565676F1-440E-49E8-BBAF-C3FFF0C8DAA0}" destId="{016F26DB-C8CE-41C3-AF3E-A91906E04ABF}" srcOrd="0" destOrd="0" presId="urn:microsoft.com/office/officeart/2005/8/layout/hierarchy3"/>
    <dgm:cxn modelId="{D90B1C7D-2986-45D9-B9FD-FE72AC3E3F51}" type="presParOf" srcId="{016F26DB-C8CE-41C3-AF3E-A91906E04ABF}" destId="{E36B634B-3FD3-4FB3-A778-2185E89E55ED}" srcOrd="0" destOrd="0" presId="urn:microsoft.com/office/officeart/2005/8/layout/hierarchy3"/>
    <dgm:cxn modelId="{618F528B-BA13-477C-9B89-8E66B3AC8E7B}" type="presParOf" srcId="{016F26DB-C8CE-41C3-AF3E-A91906E04ABF}" destId="{A74905B6-F734-4D6C-BA49-C296736502DE}" srcOrd="1" destOrd="0" presId="urn:microsoft.com/office/officeart/2005/8/layout/hierarchy3"/>
    <dgm:cxn modelId="{8F3CA3C0-A0E3-41CF-AEBF-48EB85D8EC62}" type="presParOf" srcId="{565676F1-440E-49E8-BBAF-C3FFF0C8DAA0}" destId="{D4A84EC5-9D2B-41C6-A839-DC35A9A171EF}" srcOrd="1" destOrd="0" presId="urn:microsoft.com/office/officeart/2005/8/layout/hierarchy3"/>
    <dgm:cxn modelId="{3EDB570A-9A98-4F0F-B6AF-98246658E946}" type="presParOf" srcId="{D4A84EC5-9D2B-41C6-A839-DC35A9A171EF}" destId="{C996AB71-76CF-4DE5-B5F8-9CD67C65F4F0}" srcOrd="0" destOrd="0" presId="urn:microsoft.com/office/officeart/2005/8/layout/hierarchy3"/>
    <dgm:cxn modelId="{7930B578-5C80-4AD3-9D7C-6F6DDC16E467}" type="presParOf" srcId="{D4A84EC5-9D2B-41C6-A839-DC35A9A171EF}" destId="{3D9D5F13-AE07-4AA7-97DC-92403AC6EE85}" srcOrd="1" destOrd="0" presId="urn:microsoft.com/office/officeart/2005/8/layout/hierarchy3"/>
    <dgm:cxn modelId="{AD213C76-11A0-428C-8A92-D8314C76D39E}" type="presParOf" srcId="{D4A84EC5-9D2B-41C6-A839-DC35A9A171EF}" destId="{2CB02D7A-A521-47CA-9908-D20443710A59}" srcOrd="2" destOrd="0" presId="urn:microsoft.com/office/officeart/2005/8/layout/hierarchy3"/>
    <dgm:cxn modelId="{3B840518-512C-435C-86AF-53AC035DECB2}" type="presParOf" srcId="{D4A84EC5-9D2B-41C6-A839-DC35A9A171EF}" destId="{EDDBBF66-7A9E-4FA5-9D4E-05C2D6DFFED2}" srcOrd="3" destOrd="0" presId="urn:microsoft.com/office/officeart/2005/8/layout/hierarchy3"/>
    <dgm:cxn modelId="{5BBC7A99-B25D-4AD8-B925-AA400BFDA120}" type="presParOf" srcId="{D4A84EC5-9D2B-41C6-A839-DC35A9A171EF}" destId="{6DCFAF25-9862-412F-A790-B52F5A219BF4}" srcOrd="4" destOrd="0" presId="urn:microsoft.com/office/officeart/2005/8/layout/hierarchy3"/>
    <dgm:cxn modelId="{3B1FBF34-DE8D-43EE-97CF-E3070A7C6E4C}" type="presParOf" srcId="{D4A84EC5-9D2B-41C6-A839-DC35A9A171EF}" destId="{A4B4F11D-3949-4152-ADC2-BB50304F3FFC}"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B9B9A9D-27C6-4096-BF5E-F9F5007FD6B6}" type="doc">
      <dgm:prSet loTypeId="urn:microsoft.com/office/officeart/2005/8/layout/hierarchy3" loCatId="list" qsTypeId="urn:microsoft.com/office/officeart/2005/8/quickstyle/simple3" qsCatId="simple" csTypeId="urn:microsoft.com/office/officeart/2005/8/colors/accent6_2" csCatId="accent6" phldr="1"/>
      <dgm:spPr/>
      <dgm:t>
        <a:bodyPr/>
        <a:lstStyle/>
        <a:p>
          <a:endParaRPr lang="en-US"/>
        </a:p>
      </dgm:t>
    </dgm:pt>
    <dgm:pt modelId="{7462DD8B-DE45-4FA8-A393-84D61E3E0304}">
      <dgm:prSet phldrT="[Text]" custT="1"/>
      <dgm:spPr/>
      <dgm:t>
        <a:bodyPr/>
        <a:lstStyle/>
        <a:p>
          <a:pPr algn="l">
            <a:buNone/>
          </a:pPr>
          <a:r>
            <a:rPr lang="en-US" sz="1800">
              <a:latin typeface="Roboto" panose="02000000000000000000" pitchFamily="2" charset="0"/>
              <a:ea typeface="Roboto" panose="02000000000000000000" pitchFamily="2" charset="0"/>
              <a:cs typeface="Roboto" panose="02000000000000000000" pitchFamily="2" charset="0"/>
            </a:rPr>
            <a:t>Các giai đoạn phát triển của hệ điều hành</a:t>
          </a:r>
        </a:p>
      </dgm:t>
    </dgm:pt>
    <dgm:pt modelId="{046AA1CA-8A9E-44A4-B955-9193290D5E6C}" type="parTrans" cxnId="{E66B3CFB-9E0D-47C9-B40A-C13C7838A63C}">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99A96E4C-8FEC-4154-90E9-255F8866D335}" type="sibTrans" cxnId="{E66B3CFB-9E0D-47C9-B40A-C13C7838A63C}">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632585BC-A0CC-4688-AA19-92867D2C4AB5}">
      <dgm:prSet phldrT="[Text]" custT="1"/>
      <dgm:spPr/>
      <dgm:t>
        <a:bodyPr/>
        <a:lstStyle/>
        <a:p>
          <a:pPr algn="l">
            <a:buNone/>
          </a:pPr>
          <a:r>
            <a:rPr lang="en-US" sz="1800">
              <a:latin typeface="Roboto" panose="02000000000000000000" pitchFamily="2" charset="0"/>
              <a:ea typeface="Roboto" panose="02000000000000000000" pitchFamily="2" charset="0"/>
              <a:cs typeface="Roboto" panose="02000000000000000000" pitchFamily="2" charset="0"/>
            </a:rPr>
            <a:t>Giao diện dòng lệnh</a:t>
          </a:r>
        </a:p>
      </dgm:t>
    </dgm:pt>
    <dgm:pt modelId="{312C1025-337C-4AD0-BFD9-3DBAE572F0C5}" type="parTrans" cxnId="{6F0D0364-4650-4B79-911C-C44AE8821E3E}">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1CEFFA45-2730-47B4-8996-2E0C386879D7}" type="sibTrans" cxnId="{6F0D0364-4650-4B79-911C-C44AE8821E3E}">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7BD55E7D-0DED-4528-B7D2-68AD30D2C479}">
      <dgm:prSet phldrT="[Text]" custT="1"/>
      <dgm:spPr/>
      <dgm:t>
        <a:bodyPr/>
        <a:lstStyle/>
        <a:p>
          <a:pPr algn="l">
            <a:buNone/>
          </a:pPr>
          <a:r>
            <a:rPr lang="en-US" sz="1800">
              <a:latin typeface="Roboto" panose="02000000000000000000" pitchFamily="2" charset="0"/>
              <a:ea typeface="Roboto" panose="02000000000000000000" pitchFamily="2" charset="0"/>
              <a:cs typeface="Roboto" panose="02000000000000000000" pitchFamily="2" charset="0"/>
            </a:rPr>
            <a:t>Giao diện đồ họa</a:t>
          </a:r>
        </a:p>
      </dgm:t>
    </dgm:pt>
    <dgm:pt modelId="{9D776DCF-45D5-471B-AAD2-E511909306DB}" type="parTrans" cxnId="{908CB1B0-AFF2-43A3-BB95-61A480754C29}">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D940FE10-1145-422F-883C-C6A0C127BECC}" type="sibTrans" cxnId="{908CB1B0-AFF2-43A3-BB95-61A480754C29}">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E9ED69BC-D82D-4483-8CCB-506A41AEB234}">
      <dgm:prSet phldrT="[Text]" custT="1"/>
      <dgm:spPr/>
      <dgm:t>
        <a:bodyPr/>
        <a:lstStyle/>
        <a:p>
          <a:pPr algn="l">
            <a:buNone/>
          </a:pPr>
          <a:r>
            <a:rPr lang="en-US" sz="1800">
              <a:latin typeface="Roboto" panose="02000000000000000000" pitchFamily="2" charset="0"/>
              <a:ea typeface="Roboto" panose="02000000000000000000" pitchFamily="2" charset="0"/>
              <a:cs typeface="Roboto" panose="02000000000000000000" pitchFamily="2" charset="0"/>
            </a:rPr>
            <a:t>Cơ chế “plug and play”</a:t>
          </a:r>
        </a:p>
      </dgm:t>
    </dgm:pt>
    <dgm:pt modelId="{58BB1BC0-D5ED-4D3C-8DA3-4828FC5D0558}" type="parTrans" cxnId="{B2187257-087F-4E58-A5E4-32E4626AA603}">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3BD38C5B-21B0-4C2E-8DE0-46E6573115D4}" type="sibTrans" cxnId="{B2187257-087F-4E58-A5E4-32E4626AA603}">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D0427FA8-8E08-46E9-A7B0-8D2FE48D361B}" type="pres">
      <dgm:prSet presAssocID="{5B9B9A9D-27C6-4096-BF5E-F9F5007FD6B6}" presName="diagram" presStyleCnt="0">
        <dgm:presLayoutVars>
          <dgm:chPref val="1"/>
          <dgm:dir/>
          <dgm:animOne val="branch"/>
          <dgm:animLvl val="lvl"/>
          <dgm:resizeHandles/>
        </dgm:presLayoutVars>
      </dgm:prSet>
      <dgm:spPr/>
      <dgm:t>
        <a:bodyPr/>
        <a:lstStyle/>
        <a:p>
          <a:endParaRPr lang="en-US"/>
        </a:p>
      </dgm:t>
    </dgm:pt>
    <dgm:pt modelId="{565676F1-440E-49E8-BBAF-C3FFF0C8DAA0}" type="pres">
      <dgm:prSet presAssocID="{7462DD8B-DE45-4FA8-A393-84D61E3E0304}" presName="root" presStyleCnt="0"/>
      <dgm:spPr/>
    </dgm:pt>
    <dgm:pt modelId="{016F26DB-C8CE-41C3-AF3E-A91906E04ABF}" type="pres">
      <dgm:prSet presAssocID="{7462DD8B-DE45-4FA8-A393-84D61E3E0304}" presName="rootComposite" presStyleCnt="0"/>
      <dgm:spPr/>
    </dgm:pt>
    <dgm:pt modelId="{E36B634B-3FD3-4FB3-A778-2185E89E55ED}" type="pres">
      <dgm:prSet presAssocID="{7462DD8B-DE45-4FA8-A393-84D61E3E0304}" presName="rootText" presStyleLbl="node1" presStyleIdx="0" presStyleCnt="1" custScaleX="277230" custScaleY="127634"/>
      <dgm:spPr/>
      <dgm:t>
        <a:bodyPr/>
        <a:lstStyle/>
        <a:p>
          <a:endParaRPr lang="en-US"/>
        </a:p>
      </dgm:t>
    </dgm:pt>
    <dgm:pt modelId="{A74905B6-F734-4D6C-BA49-C296736502DE}" type="pres">
      <dgm:prSet presAssocID="{7462DD8B-DE45-4FA8-A393-84D61E3E0304}" presName="rootConnector" presStyleLbl="node1" presStyleIdx="0" presStyleCnt="1"/>
      <dgm:spPr/>
      <dgm:t>
        <a:bodyPr/>
        <a:lstStyle/>
        <a:p>
          <a:endParaRPr lang="en-US"/>
        </a:p>
      </dgm:t>
    </dgm:pt>
    <dgm:pt modelId="{D4A84EC5-9D2B-41C6-A839-DC35A9A171EF}" type="pres">
      <dgm:prSet presAssocID="{7462DD8B-DE45-4FA8-A393-84D61E3E0304}" presName="childShape" presStyleCnt="0"/>
      <dgm:spPr/>
    </dgm:pt>
    <dgm:pt modelId="{C996AB71-76CF-4DE5-B5F8-9CD67C65F4F0}" type="pres">
      <dgm:prSet presAssocID="{312C1025-337C-4AD0-BFD9-3DBAE572F0C5}" presName="Name13" presStyleLbl="parChTrans1D2" presStyleIdx="0" presStyleCnt="3"/>
      <dgm:spPr/>
      <dgm:t>
        <a:bodyPr/>
        <a:lstStyle/>
        <a:p>
          <a:endParaRPr lang="en-US"/>
        </a:p>
      </dgm:t>
    </dgm:pt>
    <dgm:pt modelId="{3D9D5F13-AE07-4AA7-97DC-92403AC6EE85}" type="pres">
      <dgm:prSet presAssocID="{632585BC-A0CC-4688-AA19-92867D2C4AB5}" presName="childText" presStyleLbl="bgAcc1" presStyleIdx="0" presStyleCnt="3" custScaleX="286875" custScaleY="80349">
        <dgm:presLayoutVars>
          <dgm:bulletEnabled val="1"/>
        </dgm:presLayoutVars>
      </dgm:prSet>
      <dgm:spPr/>
      <dgm:t>
        <a:bodyPr/>
        <a:lstStyle/>
        <a:p>
          <a:endParaRPr lang="en-US"/>
        </a:p>
      </dgm:t>
    </dgm:pt>
    <dgm:pt modelId="{2CB02D7A-A521-47CA-9908-D20443710A59}" type="pres">
      <dgm:prSet presAssocID="{9D776DCF-45D5-471B-AAD2-E511909306DB}" presName="Name13" presStyleLbl="parChTrans1D2" presStyleIdx="1" presStyleCnt="3"/>
      <dgm:spPr/>
      <dgm:t>
        <a:bodyPr/>
        <a:lstStyle/>
        <a:p>
          <a:endParaRPr lang="en-US"/>
        </a:p>
      </dgm:t>
    </dgm:pt>
    <dgm:pt modelId="{EDDBBF66-7A9E-4FA5-9D4E-05C2D6DFFED2}" type="pres">
      <dgm:prSet presAssocID="{7BD55E7D-0DED-4528-B7D2-68AD30D2C479}" presName="childText" presStyleLbl="bgAcc1" presStyleIdx="1" presStyleCnt="3" custScaleX="286875" custScaleY="80349">
        <dgm:presLayoutVars>
          <dgm:bulletEnabled val="1"/>
        </dgm:presLayoutVars>
      </dgm:prSet>
      <dgm:spPr/>
      <dgm:t>
        <a:bodyPr/>
        <a:lstStyle/>
        <a:p>
          <a:endParaRPr lang="en-US"/>
        </a:p>
      </dgm:t>
    </dgm:pt>
    <dgm:pt modelId="{6DCFAF25-9862-412F-A790-B52F5A219BF4}" type="pres">
      <dgm:prSet presAssocID="{58BB1BC0-D5ED-4D3C-8DA3-4828FC5D0558}" presName="Name13" presStyleLbl="parChTrans1D2" presStyleIdx="2" presStyleCnt="3"/>
      <dgm:spPr/>
      <dgm:t>
        <a:bodyPr/>
        <a:lstStyle/>
        <a:p>
          <a:endParaRPr lang="en-US"/>
        </a:p>
      </dgm:t>
    </dgm:pt>
    <dgm:pt modelId="{A4B4F11D-3949-4152-ADC2-BB50304F3FFC}" type="pres">
      <dgm:prSet presAssocID="{E9ED69BC-D82D-4483-8CCB-506A41AEB234}" presName="childText" presStyleLbl="bgAcc1" presStyleIdx="2" presStyleCnt="3" custScaleX="286875" custScaleY="80349">
        <dgm:presLayoutVars>
          <dgm:bulletEnabled val="1"/>
        </dgm:presLayoutVars>
      </dgm:prSet>
      <dgm:spPr/>
      <dgm:t>
        <a:bodyPr/>
        <a:lstStyle/>
        <a:p>
          <a:endParaRPr lang="en-US"/>
        </a:p>
      </dgm:t>
    </dgm:pt>
  </dgm:ptLst>
  <dgm:cxnLst>
    <dgm:cxn modelId="{19A5CB22-7B78-4EAD-BBA9-B7EAEA977C90}" type="presOf" srcId="{5B9B9A9D-27C6-4096-BF5E-F9F5007FD6B6}" destId="{D0427FA8-8E08-46E9-A7B0-8D2FE48D361B}" srcOrd="0" destOrd="0" presId="urn:microsoft.com/office/officeart/2005/8/layout/hierarchy3"/>
    <dgm:cxn modelId="{A752DB74-A920-4418-B949-677A62D40315}" type="presOf" srcId="{7BD55E7D-0DED-4528-B7D2-68AD30D2C479}" destId="{EDDBBF66-7A9E-4FA5-9D4E-05C2D6DFFED2}" srcOrd="0" destOrd="0" presId="urn:microsoft.com/office/officeart/2005/8/layout/hierarchy3"/>
    <dgm:cxn modelId="{908CB1B0-AFF2-43A3-BB95-61A480754C29}" srcId="{7462DD8B-DE45-4FA8-A393-84D61E3E0304}" destId="{7BD55E7D-0DED-4528-B7D2-68AD30D2C479}" srcOrd="1" destOrd="0" parTransId="{9D776DCF-45D5-471B-AAD2-E511909306DB}" sibTransId="{D940FE10-1145-422F-883C-C6A0C127BECC}"/>
    <dgm:cxn modelId="{E66B3CFB-9E0D-47C9-B40A-C13C7838A63C}" srcId="{5B9B9A9D-27C6-4096-BF5E-F9F5007FD6B6}" destId="{7462DD8B-DE45-4FA8-A393-84D61E3E0304}" srcOrd="0" destOrd="0" parTransId="{046AA1CA-8A9E-44A4-B955-9193290D5E6C}" sibTransId="{99A96E4C-8FEC-4154-90E9-255F8866D335}"/>
    <dgm:cxn modelId="{EBAC61C2-4134-41B1-B590-CB777CBC38F3}" type="presOf" srcId="{E9ED69BC-D82D-4483-8CCB-506A41AEB234}" destId="{A4B4F11D-3949-4152-ADC2-BB50304F3FFC}" srcOrd="0" destOrd="0" presId="urn:microsoft.com/office/officeart/2005/8/layout/hierarchy3"/>
    <dgm:cxn modelId="{0B1D8A03-3D09-4E6D-8290-A888D41AA3AD}" type="presOf" srcId="{7462DD8B-DE45-4FA8-A393-84D61E3E0304}" destId="{E36B634B-3FD3-4FB3-A778-2185E89E55ED}" srcOrd="0" destOrd="0" presId="urn:microsoft.com/office/officeart/2005/8/layout/hierarchy3"/>
    <dgm:cxn modelId="{DA84961B-E60C-483B-8166-36104A7D7439}" type="presOf" srcId="{9D776DCF-45D5-471B-AAD2-E511909306DB}" destId="{2CB02D7A-A521-47CA-9908-D20443710A59}" srcOrd="0" destOrd="0" presId="urn:microsoft.com/office/officeart/2005/8/layout/hierarchy3"/>
    <dgm:cxn modelId="{7106B104-C395-4DFE-9FD7-E4674D4A893A}" type="presOf" srcId="{58BB1BC0-D5ED-4D3C-8DA3-4828FC5D0558}" destId="{6DCFAF25-9862-412F-A790-B52F5A219BF4}" srcOrd="0" destOrd="0" presId="urn:microsoft.com/office/officeart/2005/8/layout/hierarchy3"/>
    <dgm:cxn modelId="{DCDC86E2-99F6-4714-9E4B-44602633E707}" type="presOf" srcId="{632585BC-A0CC-4688-AA19-92867D2C4AB5}" destId="{3D9D5F13-AE07-4AA7-97DC-92403AC6EE85}" srcOrd="0" destOrd="0" presId="urn:microsoft.com/office/officeart/2005/8/layout/hierarchy3"/>
    <dgm:cxn modelId="{AF366EB8-4665-416A-BD17-7480E1671BF2}" type="presOf" srcId="{7462DD8B-DE45-4FA8-A393-84D61E3E0304}" destId="{A74905B6-F734-4D6C-BA49-C296736502DE}" srcOrd="1" destOrd="0" presId="urn:microsoft.com/office/officeart/2005/8/layout/hierarchy3"/>
    <dgm:cxn modelId="{CAC3D7B1-281B-40B7-BE55-20FAD9BC2EBC}" type="presOf" srcId="{312C1025-337C-4AD0-BFD9-3DBAE572F0C5}" destId="{C996AB71-76CF-4DE5-B5F8-9CD67C65F4F0}" srcOrd="0" destOrd="0" presId="urn:microsoft.com/office/officeart/2005/8/layout/hierarchy3"/>
    <dgm:cxn modelId="{6F0D0364-4650-4B79-911C-C44AE8821E3E}" srcId="{7462DD8B-DE45-4FA8-A393-84D61E3E0304}" destId="{632585BC-A0CC-4688-AA19-92867D2C4AB5}" srcOrd="0" destOrd="0" parTransId="{312C1025-337C-4AD0-BFD9-3DBAE572F0C5}" sibTransId="{1CEFFA45-2730-47B4-8996-2E0C386879D7}"/>
    <dgm:cxn modelId="{B2187257-087F-4E58-A5E4-32E4626AA603}" srcId="{7462DD8B-DE45-4FA8-A393-84D61E3E0304}" destId="{E9ED69BC-D82D-4483-8CCB-506A41AEB234}" srcOrd="2" destOrd="0" parTransId="{58BB1BC0-D5ED-4D3C-8DA3-4828FC5D0558}" sibTransId="{3BD38C5B-21B0-4C2E-8DE0-46E6573115D4}"/>
    <dgm:cxn modelId="{3E1DF51A-5C74-4E70-B5AC-55A3B94FABE0}" type="presParOf" srcId="{D0427FA8-8E08-46E9-A7B0-8D2FE48D361B}" destId="{565676F1-440E-49E8-BBAF-C3FFF0C8DAA0}" srcOrd="0" destOrd="0" presId="urn:microsoft.com/office/officeart/2005/8/layout/hierarchy3"/>
    <dgm:cxn modelId="{79C66D5F-B249-4D3B-B353-63C5B089E244}" type="presParOf" srcId="{565676F1-440E-49E8-BBAF-C3FFF0C8DAA0}" destId="{016F26DB-C8CE-41C3-AF3E-A91906E04ABF}" srcOrd="0" destOrd="0" presId="urn:microsoft.com/office/officeart/2005/8/layout/hierarchy3"/>
    <dgm:cxn modelId="{D90B1C7D-2986-45D9-B9FD-FE72AC3E3F51}" type="presParOf" srcId="{016F26DB-C8CE-41C3-AF3E-A91906E04ABF}" destId="{E36B634B-3FD3-4FB3-A778-2185E89E55ED}" srcOrd="0" destOrd="0" presId="urn:microsoft.com/office/officeart/2005/8/layout/hierarchy3"/>
    <dgm:cxn modelId="{618F528B-BA13-477C-9B89-8E66B3AC8E7B}" type="presParOf" srcId="{016F26DB-C8CE-41C3-AF3E-A91906E04ABF}" destId="{A74905B6-F734-4D6C-BA49-C296736502DE}" srcOrd="1" destOrd="0" presId="urn:microsoft.com/office/officeart/2005/8/layout/hierarchy3"/>
    <dgm:cxn modelId="{8F3CA3C0-A0E3-41CF-AEBF-48EB85D8EC62}" type="presParOf" srcId="{565676F1-440E-49E8-BBAF-C3FFF0C8DAA0}" destId="{D4A84EC5-9D2B-41C6-A839-DC35A9A171EF}" srcOrd="1" destOrd="0" presId="urn:microsoft.com/office/officeart/2005/8/layout/hierarchy3"/>
    <dgm:cxn modelId="{3EDB570A-9A98-4F0F-B6AF-98246658E946}" type="presParOf" srcId="{D4A84EC5-9D2B-41C6-A839-DC35A9A171EF}" destId="{C996AB71-76CF-4DE5-B5F8-9CD67C65F4F0}" srcOrd="0" destOrd="0" presId="urn:microsoft.com/office/officeart/2005/8/layout/hierarchy3"/>
    <dgm:cxn modelId="{7930B578-5C80-4AD3-9D7C-6F6DDC16E467}" type="presParOf" srcId="{D4A84EC5-9D2B-41C6-A839-DC35A9A171EF}" destId="{3D9D5F13-AE07-4AA7-97DC-92403AC6EE85}" srcOrd="1" destOrd="0" presId="urn:microsoft.com/office/officeart/2005/8/layout/hierarchy3"/>
    <dgm:cxn modelId="{AD213C76-11A0-428C-8A92-D8314C76D39E}" type="presParOf" srcId="{D4A84EC5-9D2B-41C6-A839-DC35A9A171EF}" destId="{2CB02D7A-A521-47CA-9908-D20443710A59}" srcOrd="2" destOrd="0" presId="urn:microsoft.com/office/officeart/2005/8/layout/hierarchy3"/>
    <dgm:cxn modelId="{3B840518-512C-435C-86AF-53AC035DECB2}" type="presParOf" srcId="{D4A84EC5-9D2B-41C6-A839-DC35A9A171EF}" destId="{EDDBBF66-7A9E-4FA5-9D4E-05C2D6DFFED2}" srcOrd="3" destOrd="0" presId="urn:microsoft.com/office/officeart/2005/8/layout/hierarchy3"/>
    <dgm:cxn modelId="{5BBC7A99-B25D-4AD8-B925-AA400BFDA120}" type="presParOf" srcId="{D4A84EC5-9D2B-41C6-A839-DC35A9A171EF}" destId="{6DCFAF25-9862-412F-A790-B52F5A219BF4}" srcOrd="4" destOrd="0" presId="urn:microsoft.com/office/officeart/2005/8/layout/hierarchy3"/>
    <dgm:cxn modelId="{3B1FBF34-DE8D-43EE-97CF-E3070A7C6E4C}" type="presParOf" srcId="{D4A84EC5-9D2B-41C6-A839-DC35A9A171EF}" destId="{A4B4F11D-3949-4152-ADC2-BB50304F3FFC}"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587D31-9733-492D-900B-33FAAFED4533}">
      <dsp:nvSpPr>
        <dsp:cNvPr id="0" name=""/>
        <dsp:cNvSpPr/>
      </dsp:nvSpPr>
      <dsp:spPr>
        <a:xfrm>
          <a:off x="157815" y="0"/>
          <a:ext cx="2756450" cy="554063"/>
        </a:xfrm>
        <a:prstGeom prst="roundRect">
          <a:avLst>
            <a:gd name="adj" fmla="val 1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a:latin typeface="Roboto" panose="02000000000000000000" pitchFamily="2" charset="0"/>
              <a:ea typeface="Roboto" panose="02000000000000000000" pitchFamily="2" charset="0"/>
              <a:cs typeface="Roboto" panose="02000000000000000000" pitchFamily="2" charset="0"/>
            </a:rPr>
            <a:t>Hệ điều hành là gì?</a:t>
          </a:r>
        </a:p>
      </dsp:txBody>
      <dsp:txXfrm>
        <a:off x="174043" y="16228"/>
        <a:ext cx="2723994" cy="521607"/>
      </dsp:txXfrm>
    </dsp:sp>
    <dsp:sp modelId="{81B2BCE5-0B3B-4D64-B1AB-65AC61252D45}">
      <dsp:nvSpPr>
        <dsp:cNvPr id="0" name=""/>
        <dsp:cNvSpPr/>
      </dsp:nvSpPr>
      <dsp:spPr>
        <a:xfrm>
          <a:off x="387740" y="554063"/>
          <a:ext cx="91440" cy="1388988"/>
        </a:xfrm>
        <a:custGeom>
          <a:avLst/>
          <a:gdLst/>
          <a:ahLst/>
          <a:cxnLst/>
          <a:rect l="0" t="0" r="0" b="0"/>
          <a:pathLst>
            <a:path>
              <a:moveTo>
                <a:pt x="45720" y="0"/>
              </a:moveTo>
              <a:lnTo>
                <a:pt x="45720" y="1388988"/>
              </a:lnTo>
              <a:lnTo>
                <a:pt x="117078" y="1388988"/>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BE712F-31A9-49A0-B76F-057A9B9D6CE1}">
      <dsp:nvSpPr>
        <dsp:cNvPr id="0" name=""/>
        <dsp:cNvSpPr/>
      </dsp:nvSpPr>
      <dsp:spPr>
        <a:xfrm>
          <a:off x="504818" y="679019"/>
          <a:ext cx="3587505" cy="2528064"/>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vi-VN" sz="2000" b="0" i="0" kern="1200">
              <a:latin typeface="+mj-lt"/>
              <a:ea typeface="Roboto" panose="02000000000000000000" pitchFamily="2" charset="0"/>
              <a:cs typeface="Roboto" panose="02000000000000000000" pitchFamily="2" charset="0"/>
            </a:rPr>
            <a:t>Hệ</a:t>
          </a:r>
          <a:r>
            <a:rPr lang="en-US" sz="2000" b="0" i="0" kern="1200">
              <a:latin typeface="+mj-lt"/>
              <a:ea typeface="Roboto" panose="02000000000000000000" pitchFamily="2" charset="0"/>
              <a:cs typeface="Roboto" panose="02000000000000000000" pitchFamily="2" charset="0"/>
            </a:rPr>
            <a:t> </a:t>
          </a:r>
          <a:r>
            <a:rPr lang="vi-VN" sz="2000" b="0" i="0" kern="1200">
              <a:latin typeface="+mj-lt"/>
              <a:ea typeface="Roboto" panose="02000000000000000000" pitchFamily="2" charset="0"/>
              <a:cs typeface="Roboto" panose="02000000000000000000" pitchFamily="2" charset="0"/>
            </a:rPr>
            <a:t>điều hành (operating systems) là </a:t>
          </a:r>
          <a:r>
            <a:rPr lang="vi-VN" sz="2000" kern="1200" smtClean="0">
              <a:latin typeface="+mj-lt"/>
            </a:rPr>
            <a:t>tập các chương trình điều khiển và xử lí tạo giao diện trung gian giữa các thiết bị của hệ thống với phần mền ứng dụng, đồng thời quản lí các thiết bị của hệ thống, phân phối tài nguyên và điều khiển các quá trình xử lí trong hệ thống. </a:t>
          </a:r>
          <a:endParaRPr lang="en-US" sz="2000" kern="1200">
            <a:latin typeface="+mj-lt"/>
            <a:ea typeface="Roboto" panose="02000000000000000000" pitchFamily="2" charset="0"/>
            <a:cs typeface="Roboto" panose="02000000000000000000" pitchFamily="2" charset="0"/>
          </a:endParaRPr>
        </a:p>
      </dsp:txBody>
      <dsp:txXfrm>
        <a:off x="578862" y="753063"/>
        <a:ext cx="3439417" cy="237997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8C043C-5CBD-4558-ADA4-013B5F3274F5}">
      <dsp:nvSpPr>
        <dsp:cNvPr id="0" name=""/>
        <dsp:cNvSpPr/>
      </dsp:nvSpPr>
      <dsp:spPr>
        <a:xfrm>
          <a:off x="39174" y="219"/>
          <a:ext cx="1039217" cy="519608"/>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en-US" sz="1600" kern="1200">
              <a:latin typeface="Roboto" panose="02000000000000000000" pitchFamily="2" charset="0"/>
              <a:ea typeface="Roboto" panose="02000000000000000000" pitchFamily="2" charset="0"/>
              <a:cs typeface="Roboto" panose="02000000000000000000" pitchFamily="2" charset="0"/>
            </a:rPr>
            <a:t>Đặc điểm</a:t>
          </a:r>
        </a:p>
      </dsp:txBody>
      <dsp:txXfrm>
        <a:off x="54393" y="15438"/>
        <a:ext cx="1008779" cy="489170"/>
      </dsp:txXfrm>
    </dsp:sp>
    <dsp:sp modelId="{F5200BD8-3F7F-48D1-A510-CB2BB3B621A5}">
      <dsp:nvSpPr>
        <dsp:cNvPr id="0" name=""/>
        <dsp:cNvSpPr/>
      </dsp:nvSpPr>
      <dsp:spPr>
        <a:xfrm>
          <a:off x="143096" y="519828"/>
          <a:ext cx="103921" cy="344877"/>
        </a:xfrm>
        <a:custGeom>
          <a:avLst/>
          <a:gdLst/>
          <a:ahLst/>
          <a:cxnLst/>
          <a:rect l="0" t="0" r="0" b="0"/>
          <a:pathLst>
            <a:path>
              <a:moveTo>
                <a:pt x="0" y="0"/>
              </a:moveTo>
              <a:lnTo>
                <a:pt x="0" y="344877"/>
              </a:lnTo>
              <a:lnTo>
                <a:pt x="103921" y="344877"/>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23466D-38C8-4B76-8405-D00DAEFA0B9D}">
      <dsp:nvSpPr>
        <dsp:cNvPr id="0" name=""/>
        <dsp:cNvSpPr/>
      </dsp:nvSpPr>
      <dsp:spPr>
        <a:xfrm>
          <a:off x="247018" y="649730"/>
          <a:ext cx="2088943" cy="429950"/>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en-US" sz="1600" kern="1200">
              <a:latin typeface="Roboto" panose="02000000000000000000" pitchFamily="2" charset="0"/>
              <a:ea typeface="Roboto" panose="02000000000000000000" pitchFamily="2" charset="0"/>
              <a:cs typeface="Roboto" panose="02000000000000000000" pitchFamily="2" charset="0"/>
            </a:rPr>
            <a:t>Có nguồn gốc từ Unix</a:t>
          </a:r>
        </a:p>
      </dsp:txBody>
      <dsp:txXfrm>
        <a:off x="259611" y="662323"/>
        <a:ext cx="2063757" cy="404764"/>
      </dsp:txXfrm>
    </dsp:sp>
    <dsp:sp modelId="{DDB412AC-3188-4759-8D50-3C87E115CC9D}">
      <dsp:nvSpPr>
        <dsp:cNvPr id="0" name=""/>
        <dsp:cNvSpPr/>
      </dsp:nvSpPr>
      <dsp:spPr>
        <a:xfrm>
          <a:off x="143096" y="519828"/>
          <a:ext cx="103921" cy="949558"/>
        </a:xfrm>
        <a:custGeom>
          <a:avLst/>
          <a:gdLst/>
          <a:ahLst/>
          <a:cxnLst/>
          <a:rect l="0" t="0" r="0" b="0"/>
          <a:pathLst>
            <a:path>
              <a:moveTo>
                <a:pt x="0" y="0"/>
              </a:moveTo>
              <a:lnTo>
                <a:pt x="0" y="949558"/>
              </a:lnTo>
              <a:lnTo>
                <a:pt x="103921" y="949558"/>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FDFA4F-2886-418B-9A48-F07A9C9E3EEB}">
      <dsp:nvSpPr>
        <dsp:cNvPr id="0" name=""/>
        <dsp:cNvSpPr/>
      </dsp:nvSpPr>
      <dsp:spPr>
        <a:xfrm>
          <a:off x="247018" y="1209583"/>
          <a:ext cx="2088943" cy="51960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en-US" sz="1600" kern="1200">
              <a:latin typeface="Roboto" panose="02000000000000000000" pitchFamily="2" charset="0"/>
              <a:ea typeface="Roboto" panose="02000000000000000000" pitchFamily="2" charset="0"/>
              <a:cs typeface="Roboto" panose="02000000000000000000" pitchFamily="2" charset="0"/>
            </a:rPr>
            <a:t>Đa nhiệm &amp; đa người dùng</a:t>
          </a:r>
        </a:p>
      </dsp:txBody>
      <dsp:txXfrm>
        <a:off x="262237" y="1224802"/>
        <a:ext cx="2058505" cy="489170"/>
      </dsp:txXfrm>
    </dsp:sp>
    <dsp:sp modelId="{3B967CF5-1833-405C-8E45-6D3BD80F4F70}">
      <dsp:nvSpPr>
        <dsp:cNvPr id="0" name=""/>
        <dsp:cNvSpPr/>
      </dsp:nvSpPr>
      <dsp:spPr>
        <a:xfrm>
          <a:off x="143096" y="519828"/>
          <a:ext cx="103921" cy="1554240"/>
        </a:xfrm>
        <a:custGeom>
          <a:avLst/>
          <a:gdLst/>
          <a:ahLst/>
          <a:cxnLst/>
          <a:rect l="0" t="0" r="0" b="0"/>
          <a:pathLst>
            <a:path>
              <a:moveTo>
                <a:pt x="0" y="0"/>
              </a:moveTo>
              <a:lnTo>
                <a:pt x="0" y="1554240"/>
              </a:lnTo>
              <a:lnTo>
                <a:pt x="103921" y="1554240"/>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F591C9-9207-4D60-9525-E29F69189B5C}">
      <dsp:nvSpPr>
        <dsp:cNvPr id="0" name=""/>
        <dsp:cNvSpPr/>
      </dsp:nvSpPr>
      <dsp:spPr>
        <a:xfrm>
          <a:off x="247018" y="1859094"/>
          <a:ext cx="2088943" cy="429950"/>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en-US" sz="1600" kern="1200">
              <a:latin typeface="Roboto" panose="02000000000000000000" pitchFamily="2" charset="0"/>
              <a:ea typeface="Roboto" panose="02000000000000000000" pitchFamily="2" charset="0"/>
              <a:cs typeface="Roboto" panose="02000000000000000000" pitchFamily="2" charset="0"/>
            </a:rPr>
            <a:t>Mã nguồn mở</a:t>
          </a:r>
        </a:p>
      </dsp:txBody>
      <dsp:txXfrm>
        <a:off x="259611" y="1871687"/>
        <a:ext cx="2063757" cy="404764"/>
      </dsp:txXfrm>
    </dsp:sp>
    <dsp:sp modelId="{BE637889-206F-48B4-AFF1-8EE0CF148722}">
      <dsp:nvSpPr>
        <dsp:cNvPr id="0" name=""/>
        <dsp:cNvSpPr/>
      </dsp:nvSpPr>
      <dsp:spPr>
        <a:xfrm>
          <a:off x="143096" y="519828"/>
          <a:ext cx="103921" cy="2270583"/>
        </a:xfrm>
        <a:custGeom>
          <a:avLst/>
          <a:gdLst/>
          <a:ahLst/>
          <a:cxnLst/>
          <a:rect l="0" t="0" r="0" b="0"/>
          <a:pathLst>
            <a:path>
              <a:moveTo>
                <a:pt x="0" y="0"/>
              </a:moveTo>
              <a:lnTo>
                <a:pt x="0" y="2270583"/>
              </a:lnTo>
              <a:lnTo>
                <a:pt x="103921" y="2270583"/>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1C78EF-1543-4A15-AB94-8F45883FC385}">
      <dsp:nvSpPr>
        <dsp:cNvPr id="0" name=""/>
        <dsp:cNvSpPr/>
      </dsp:nvSpPr>
      <dsp:spPr>
        <a:xfrm>
          <a:off x="247018" y="2418946"/>
          <a:ext cx="2088943" cy="742931"/>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en-US" sz="1600" kern="1200">
              <a:latin typeface="Roboto" panose="02000000000000000000" pitchFamily="2" charset="0"/>
              <a:ea typeface="Roboto" panose="02000000000000000000" pitchFamily="2" charset="0"/>
              <a:cs typeface="Roboto" panose="02000000000000000000" pitchFamily="2" charset="0"/>
            </a:rPr>
            <a:t>Dùng cho máy tính cá nhân, máy chủ, thiết bị di động</a:t>
          </a:r>
        </a:p>
      </dsp:txBody>
      <dsp:txXfrm>
        <a:off x="268778" y="2440706"/>
        <a:ext cx="2045423" cy="699411"/>
      </dsp:txXfrm>
    </dsp:sp>
    <dsp:sp modelId="{6E6AAFEF-D7CF-47D0-8777-00BE7F3874E4}">
      <dsp:nvSpPr>
        <dsp:cNvPr id="0" name=""/>
        <dsp:cNvSpPr/>
      </dsp:nvSpPr>
      <dsp:spPr>
        <a:xfrm>
          <a:off x="2387922" y="219"/>
          <a:ext cx="1039217" cy="519608"/>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en-US" sz="1600" kern="1200">
              <a:latin typeface="Roboto" panose="02000000000000000000" pitchFamily="2" charset="0"/>
              <a:ea typeface="Roboto" panose="02000000000000000000" pitchFamily="2" charset="0"/>
              <a:cs typeface="Roboto" panose="02000000000000000000" pitchFamily="2" charset="0"/>
            </a:rPr>
            <a:t>Phiên bản</a:t>
          </a:r>
        </a:p>
      </dsp:txBody>
      <dsp:txXfrm>
        <a:off x="2403141" y="15438"/>
        <a:ext cx="1008779" cy="489170"/>
      </dsp:txXfrm>
    </dsp:sp>
    <dsp:sp modelId="{848658E0-9EF7-4E68-AA2F-39F7EA45FC32}">
      <dsp:nvSpPr>
        <dsp:cNvPr id="0" name=""/>
        <dsp:cNvSpPr/>
      </dsp:nvSpPr>
      <dsp:spPr>
        <a:xfrm>
          <a:off x="2491844" y="519828"/>
          <a:ext cx="103921" cy="389706"/>
        </a:xfrm>
        <a:custGeom>
          <a:avLst/>
          <a:gdLst/>
          <a:ahLst/>
          <a:cxnLst/>
          <a:rect l="0" t="0" r="0" b="0"/>
          <a:pathLst>
            <a:path>
              <a:moveTo>
                <a:pt x="0" y="0"/>
              </a:moveTo>
              <a:lnTo>
                <a:pt x="0" y="389706"/>
              </a:lnTo>
              <a:lnTo>
                <a:pt x="103921" y="389706"/>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C88B41-D2ED-4274-9C6D-2C49AE382B41}">
      <dsp:nvSpPr>
        <dsp:cNvPr id="0" name=""/>
        <dsp:cNvSpPr/>
      </dsp:nvSpPr>
      <dsp:spPr>
        <a:xfrm>
          <a:off x="2595766" y="649730"/>
          <a:ext cx="831373" cy="51960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en-US" sz="1600" kern="1200">
              <a:latin typeface="Roboto" panose="02000000000000000000" pitchFamily="2" charset="0"/>
              <a:ea typeface="Roboto" panose="02000000000000000000" pitchFamily="2" charset="0"/>
              <a:cs typeface="Roboto" panose="02000000000000000000" pitchFamily="2" charset="0"/>
            </a:rPr>
            <a:t>RedHat (1994)</a:t>
          </a:r>
        </a:p>
      </dsp:txBody>
      <dsp:txXfrm>
        <a:off x="2610985" y="664949"/>
        <a:ext cx="800935" cy="489170"/>
      </dsp:txXfrm>
    </dsp:sp>
    <dsp:sp modelId="{A12D1A39-F3D0-4A6C-9E75-17C2F786F92B}">
      <dsp:nvSpPr>
        <dsp:cNvPr id="0" name=""/>
        <dsp:cNvSpPr/>
      </dsp:nvSpPr>
      <dsp:spPr>
        <a:xfrm>
          <a:off x="2491844" y="519828"/>
          <a:ext cx="103921" cy="1039217"/>
        </a:xfrm>
        <a:custGeom>
          <a:avLst/>
          <a:gdLst/>
          <a:ahLst/>
          <a:cxnLst/>
          <a:rect l="0" t="0" r="0" b="0"/>
          <a:pathLst>
            <a:path>
              <a:moveTo>
                <a:pt x="0" y="0"/>
              </a:moveTo>
              <a:lnTo>
                <a:pt x="0" y="1039217"/>
              </a:lnTo>
              <a:lnTo>
                <a:pt x="103921" y="1039217"/>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7FC3B4-30B4-4315-B36A-B27072A01E49}">
      <dsp:nvSpPr>
        <dsp:cNvPr id="0" name=""/>
        <dsp:cNvSpPr/>
      </dsp:nvSpPr>
      <dsp:spPr>
        <a:xfrm>
          <a:off x="2595766" y="1299241"/>
          <a:ext cx="831373" cy="51960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en-US" sz="1600" kern="1200">
              <a:latin typeface="Roboto" panose="02000000000000000000" pitchFamily="2" charset="0"/>
              <a:ea typeface="Roboto" panose="02000000000000000000" pitchFamily="2" charset="0"/>
              <a:cs typeface="Roboto" panose="02000000000000000000" pitchFamily="2" charset="0"/>
            </a:rPr>
            <a:t>Suse (1996)</a:t>
          </a:r>
        </a:p>
      </dsp:txBody>
      <dsp:txXfrm>
        <a:off x="2610985" y="1314460"/>
        <a:ext cx="800935" cy="489170"/>
      </dsp:txXfrm>
    </dsp:sp>
    <dsp:sp modelId="{B6B6679F-9F54-4545-A472-E787EBEE177D}">
      <dsp:nvSpPr>
        <dsp:cNvPr id="0" name=""/>
        <dsp:cNvSpPr/>
      </dsp:nvSpPr>
      <dsp:spPr>
        <a:xfrm>
          <a:off x="2491844" y="519828"/>
          <a:ext cx="103921" cy="1688728"/>
        </a:xfrm>
        <a:custGeom>
          <a:avLst/>
          <a:gdLst/>
          <a:ahLst/>
          <a:cxnLst/>
          <a:rect l="0" t="0" r="0" b="0"/>
          <a:pathLst>
            <a:path>
              <a:moveTo>
                <a:pt x="0" y="0"/>
              </a:moveTo>
              <a:lnTo>
                <a:pt x="0" y="1688728"/>
              </a:lnTo>
              <a:lnTo>
                <a:pt x="103921" y="1688728"/>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E6C65E-B6DF-4935-89EE-760DD01C2ECD}">
      <dsp:nvSpPr>
        <dsp:cNvPr id="0" name=""/>
        <dsp:cNvSpPr/>
      </dsp:nvSpPr>
      <dsp:spPr>
        <a:xfrm>
          <a:off x="2595766" y="1948752"/>
          <a:ext cx="831373" cy="51960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en-US" sz="1600" kern="1200">
              <a:latin typeface="Roboto" panose="02000000000000000000" pitchFamily="2" charset="0"/>
              <a:ea typeface="Roboto" panose="02000000000000000000" pitchFamily="2" charset="0"/>
              <a:cs typeface="Roboto" panose="02000000000000000000" pitchFamily="2" charset="0"/>
            </a:rPr>
            <a:t>Ubuntu (2004)</a:t>
          </a:r>
        </a:p>
      </dsp:txBody>
      <dsp:txXfrm>
        <a:off x="2610985" y="1963971"/>
        <a:ext cx="800935" cy="489170"/>
      </dsp:txXfrm>
    </dsp:sp>
    <dsp:sp modelId="{40060A5D-C995-45D3-B62C-67E1C2973DF4}">
      <dsp:nvSpPr>
        <dsp:cNvPr id="0" name=""/>
        <dsp:cNvSpPr/>
      </dsp:nvSpPr>
      <dsp:spPr>
        <a:xfrm>
          <a:off x="2491844" y="519828"/>
          <a:ext cx="103921" cy="2338239"/>
        </a:xfrm>
        <a:custGeom>
          <a:avLst/>
          <a:gdLst/>
          <a:ahLst/>
          <a:cxnLst/>
          <a:rect l="0" t="0" r="0" b="0"/>
          <a:pathLst>
            <a:path>
              <a:moveTo>
                <a:pt x="0" y="0"/>
              </a:moveTo>
              <a:lnTo>
                <a:pt x="0" y="2338239"/>
              </a:lnTo>
              <a:lnTo>
                <a:pt x="103921" y="2338239"/>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F021E0-FBE6-46D6-A490-2ED94F65693C}">
      <dsp:nvSpPr>
        <dsp:cNvPr id="0" name=""/>
        <dsp:cNvSpPr/>
      </dsp:nvSpPr>
      <dsp:spPr>
        <a:xfrm>
          <a:off x="2595766" y="2598263"/>
          <a:ext cx="831373" cy="51960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en-US" sz="1600" kern="1200">
              <a:latin typeface="Roboto" panose="02000000000000000000" pitchFamily="2" charset="0"/>
              <a:ea typeface="Roboto" panose="02000000000000000000" pitchFamily="2" charset="0"/>
              <a:cs typeface="Roboto" panose="02000000000000000000" pitchFamily="2" charset="0"/>
            </a:rPr>
            <a:t>Adroid</a:t>
          </a:r>
        </a:p>
      </dsp:txBody>
      <dsp:txXfrm>
        <a:off x="2610985" y="2613482"/>
        <a:ext cx="800935" cy="48917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8C043C-5CBD-4558-ADA4-013B5F3274F5}">
      <dsp:nvSpPr>
        <dsp:cNvPr id="0" name=""/>
        <dsp:cNvSpPr/>
      </dsp:nvSpPr>
      <dsp:spPr>
        <a:xfrm>
          <a:off x="2318" y="124690"/>
          <a:ext cx="1914295" cy="536532"/>
        </a:xfrm>
        <a:prstGeom prst="roundRect">
          <a:avLst>
            <a:gd name="adj" fmla="val 1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en-US" sz="1600" kern="1200">
              <a:latin typeface="Roboto" panose="02000000000000000000" pitchFamily="2" charset="0"/>
              <a:ea typeface="Roboto" panose="02000000000000000000" pitchFamily="2" charset="0"/>
              <a:cs typeface="Roboto" panose="02000000000000000000" pitchFamily="2" charset="0"/>
            </a:rPr>
            <a:t>Đặc điểm của thiết bị di động</a:t>
          </a:r>
        </a:p>
      </dsp:txBody>
      <dsp:txXfrm>
        <a:off x="18032" y="140404"/>
        <a:ext cx="1882867" cy="505104"/>
      </dsp:txXfrm>
    </dsp:sp>
    <dsp:sp modelId="{F5200BD8-3F7F-48D1-A510-CB2BB3B621A5}">
      <dsp:nvSpPr>
        <dsp:cNvPr id="0" name=""/>
        <dsp:cNvSpPr/>
      </dsp:nvSpPr>
      <dsp:spPr>
        <a:xfrm>
          <a:off x="193748" y="661222"/>
          <a:ext cx="191429" cy="491675"/>
        </a:xfrm>
        <a:custGeom>
          <a:avLst/>
          <a:gdLst/>
          <a:ahLst/>
          <a:cxnLst/>
          <a:rect l="0" t="0" r="0" b="0"/>
          <a:pathLst>
            <a:path>
              <a:moveTo>
                <a:pt x="0" y="0"/>
              </a:moveTo>
              <a:lnTo>
                <a:pt x="0" y="491675"/>
              </a:lnTo>
              <a:lnTo>
                <a:pt x="191429" y="491675"/>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23466D-38C8-4B76-8405-D00DAEFA0B9D}">
      <dsp:nvSpPr>
        <dsp:cNvPr id="0" name=""/>
        <dsp:cNvSpPr/>
      </dsp:nvSpPr>
      <dsp:spPr>
        <a:xfrm>
          <a:off x="385177" y="767479"/>
          <a:ext cx="1708702" cy="770837"/>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en-US" sz="1600" kern="1200">
              <a:latin typeface="Roboto" panose="02000000000000000000" pitchFamily="2" charset="0"/>
              <a:ea typeface="Roboto" panose="02000000000000000000" pitchFamily="2" charset="0"/>
              <a:cs typeface="Roboto" panose="02000000000000000000" pitchFamily="2" charset="0"/>
            </a:rPr>
            <a:t>Thiết bị nhỏ gọn, giao tiếp tiện lợi</a:t>
          </a:r>
        </a:p>
      </dsp:txBody>
      <dsp:txXfrm>
        <a:off x="407754" y="790056"/>
        <a:ext cx="1663548" cy="725683"/>
      </dsp:txXfrm>
    </dsp:sp>
    <dsp:sp modelId="{DDB412AC-3188-4759-8D50-3C87E115CC9D}">
      <dsp:nvSpPr>
        <dsp:cNvPr id="0" name=""/>
        <dsp:cNvSpPr/>
      </dsp:nvSpPr>
      <dsp:spPr>
        <a:xfrm>
          <a:off x="193748" y="661222"/>
          <a:ext cx="191429" cy="1263260"/>
        </a:xfrm>
        <a:custGeom>
          <a:avLst/>
          <a:gdLst/>
          <a:ahLst/>
          <a:cxnLst/>
          <a:rect l="0" t="0" r="0" b="0"/>
          <a:pathLst>
            <a:path>
              <a:moveTo>
                <a:pt x="0" y="0"/>
              </a:moveTo>
              <a:lnTo>
                <a:pt x="0" y="1263260"/>
              </a:lnTo>
              <a:lnTo>
                <a:pt x="191429" y="1263260"/>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FDFA4F-2886-418B-9A48-F07A9C9E3EEB}">
      <dsp:nvSpPr>
        <dsp:cNvPr id="0" name=""/>
        <dsp:cNvSpPr/>
      </dsp:nvSpPr>
      <dsp:spPr>
        <a:xfrm>
          <a:off x="385177" y="1644573"/>
          <a:ext cx="1708702" cy="559819"/>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en-US" sz="1600" kern="1200">
              <a:latin typeface="Roboto" panose="02000000000000000000" pitchFamily="2" charset="0"/>
              <a:ea typeface="Roboto" panose="02000000000000000000" pitchFamily="2" charset="0"/>
              <a:cs typeface="Roboto" panose="02000000000000000000" pitchFamily="2" charset="0"/>
            </a:rPr>
            <a:t>Có tính di động</a:t>
          </a:r>
        </a:p>
      </dsp:txBody>
      <dsp:txXfrm>
        <a:off x="401574" y="1660970"/>
        <a:ext cx="1675908" cy="527025"/>
      </dsp:txXfrm>
    </dsp:sp>
    <dsp:sp modelId="{3B967CF5-1833-405C-8E45-6D3BD80F4F70}">
      <dsp:nvSpPr>
        <dsp:cNvPr id="0" name=""/>
        <dsp:cNvSpPr/>
      </dsp:nvSpPr>
      <dsp:spPr>
        <a:xfrm>
          <a:off x="193748" y="661222"/>
          <a:ext cx="191429" cy="2034845"/>
        </a:xfrm>
        <a:custGeom>
          <a:avLst/>
          <a:gdLst/>
          <a:ahLst/>
          <a:cxnLst/>
          <a:rect l="0" t="0" r="0" b="0"/>
          <a:pathLst>
            <a:path>
              <a:moveTo>
                <a:pt x="0" y="0"/>
              </a:moveTo>
              <a:lnTo>
                <a:pt x="0" y="2034845"/>
              </a:lnTo>
              <a:lnTo>
                <a:pt x="191429" y="2034845"/>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F591C9-9207-4D60-9525-E29F69189B5C}">
      <dsp:nvSpPr>
        <dsp:cNvPr id="0" name=""/>
        <dsp:cNvSpPr/>
      </dsp:nvSpPr>
      <dsp:spPr>
        <a:xfrm>
          <a:off x="385177" y="2310649"/>
          <a:ext cx="1708702" cy="770837"/>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en-US" sz="1600" kern="1200">
              <a:latin typeface="Roboto" panose="02000000000000000000" pitchFamily="2" charset="0"/>
              <a:ea typeface="Roboto" panose="02000000000000000000" pitchFamily="2" charset="0"/>
              <a:cs typeface="Roboto" panose="02000000000000000000" pitchFamily="2" charset="0"/>
            </a:rPr>
            <a:t>Có nhiều tiện ích: nghe, gọi, chụp ảnh, quay phim…</a:t>
          </a:r>
        </a:p>
      </dsp:txBody>
      <dsp:txXfrm>
        <a:off x="407754" y="2333226"/>
        <a:ext cx="1663548" cy="725683"/>
      </dsp:txXfrm>
    </dsp:sp>
    <dsp:sp modelId="{6E6AAFEF-D7CF-47D0-8777-00BE7F3874E4}">
      <dsp:nvSpPr>
        <dsp:cNvPr id="0" name=""/>
        <dsp:cNvSpPr/>
      </dsp:nvSpPr>
      <dsp:spPr>
        <a:xfrm>
          <a:off x="2129127" y="124690"/>
          <a:ext cx="1914295" cy="536532"/>
        </a:xfrm>
        <a:prstGeom prst="roundRect">
          <a:avLst>
            <a:gd name="adj" fmla="val 1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en-US" sz="1600" kern="1200">
              <a:latin typeface="Roboto" panose="02000000000000000000" pitchFamily="2" charset="0"/>
              <a:ea typeface="Roboto" panose="02000000000000000000" pitchFamily="2" charset="0"/>
              <a:cs typeface="Roboto" panose="02000000000000000000" pitchFamily="2" charset="0"/>
            </a:rPr>
            <a:t>Hệ điều hành cho thiết bị di động</a:t>
          </a:r>
        </a:p>
      </dsp:txBody>
      <dsp:txXfrm>
        <a:off x="2144841" y="140404"/>
        <a:ext cx="1882867" cy="505104"/>
      </dsp:txXfrm>
    </dsp:sp>
    <dsp:sp modelId="{848658E0-9EF7-4E68-AA2F-39F7EA45FC32}">
      <dsp:nvSpPr>
        <dsp:cNvPr id="0" name=""/>
        <dsp:cNvSpPr/>
      </dsp:nvSpPr>
      <dsp:spPr>
        <a:xfrm>
          <a:off x="2320556" y="661222"/>
          <a:ext cx="191429" cy="516282"/>
        </a:xfrm>
        <a:custGeom>
          <a:avLst/>
          <a:gdLst/>
          <a:ahLst/>
          <a:cxnLst/>
          <a:rect l="0" t="0" r="0" b="0"/>
          <a:pathLst>
            <a:path>
              <a:moveTo>
                <a:pt x="0" y="0"/>
              </a:moveTo>
              <a:lnTo>
                <a:pt x="0" y="516282"/>
              </a:lnTo>
              <a:lnTo>
                <a:pt x="191429" y="516282"/>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C88B41-D2ED-4274-9C6D-2C49AE382B41}">
      <dsp:nvSpPr>
        <dsp:cNvPr id="0" name=""/>
        <dsp:cNvSpPr/>
      </dsp:nvSpPr>
      <dsp:spPr>
        <a:xfrm>
          <a:off x="2511986" y="767479"/>
          <a:ext cx="1876387" cy="820050"/>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en-US" sz="1600" kern="1200">
              <a:latin typeface="Roboto" panose="02000000000000000000" pitchFamily="2" charset="0"/>
              <a:ea typeface="Roboto" panose="02000000000000000000" pitchFamily="2" charset="0"/>
              <a:cs typeface="Roboto" panose="02000000000000000000" pitchFamily="2" charset="0"/>
            </a:rPr>
            <a:t>Màn hình cảm ứng, bàn phím ảo, thao tác vuốt-chạm, …</a:t>
          </a:r>
        </a:p>
      </dsp:txBody>
      <dsp:txXfrm>
        <a:off x="2536004" y="791497"/>
        <a:ext cx="1828351" cy="772014"/>
      </dsp:txXfrm>
    </dsp:sp>
    <dsp:sp modelId="{A12D1A39-F3D0-4A6C-9E75-17C2F786F92B}">
      <dsp:nvSpPr>
        <dsp:cNvPr id="0" name=""/>
        <dsp:cNvSpPr/>
      </dsp:nvSpPr>
      <dsp:spPr>
        <a:xfrm>
          <a:off x="2320556" y="661222"/>
          <a:ext cx="191429" cy="1442589"/>
        </a:xfrm>
        <a:custGeom>
          <a:avLst/>
          <a:gdLst/>
          <a:ahLst/>
          <a:cxnLst/>
          <a:rect l="0" t="0" r="0" b="0"/>
          <a:pathLst>
            <a:path>
              <a:moveTo>
                <a:pt x="0" y="0"/>
              </a:moveTo>
              <a:lnTo>
                <a:pt x="0" y="1442589"/>
              </a:lnTo>
              <a:lnTo>
                <a:pt x="191429" y="1442589"/>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7FC3B4-30B4-4315-B36A-B27072A01E49}">
      <dsp:nvSpPr>
        <dsp:cNvPr id="0" name=""/>
        <dsp:cNvSpPr/>
      </dsp:nvSpPr>
      <dsp:spPr>
        <a:xfrm>
          <a:off x="2511986" y="1693787"/>
          <a:ext cx="1876387" cy="820050"/>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en-US" sz="1600" kern="1200">
              <a:latin typeface="Roboto" panose="02000000000000000000" pitchFamily="2" charset="0"/>
              <a:ea typeface="Roboto" panose="02000000000000000000" pitchFamily="2" charset="0"/>
              <a:cs typeface="Roboto" panose="02000000000000000000" pitchFamily="2" charset="0"/>
            </a:rPr>
            <a:t>Khả năng kết nối: wifi, Bluetooth, NFC, 3G/4G</a:t>
          </a:r>
        </a:p>
      </dsp:txBody>
      <dsp:txXfrm>
        <a:off x="2536004" y="1717805"/>
        <a:ext cx="1828351" cy="772014"/>
      </dsp:txXfrm>
    </dsp:sp>
    <dsp:sp modelId="{B6B6679F-9F54-4545-A472-E787EBEE177D}">
      <dsp:nvSpPr>
        <dsp:cNvPr id="0" name=""/>
        <dsp:cNvSpPr/>
      </dsp:nvSpPr>
      <dsp:spPr>
        <a:xfrm>
          <a:off x="2320556" y="661222"/>
          <a:ext cx="191429" cy="2251811"/>
        </a:xfrm>
        <a:custGeom>
          <a:avLst/>
          <a:gdLst/>
          <a:ahLst/>
          <a:cxnLst/>
          <a:rect l="0" t="0" r="0" b="0"/>
          <a:pathLst>
            <a:path>
              <a:moveTo>
                <a:pt x="0" y="0"/>
              </a:moveTo>
              <a:lnTo>
                <a:pt x="0" y="2251811"/>
              </a:lnTo>
              <a:lnTo>
                <a:pt x="191429" y="2251811"/>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E6C65E-B6DF-4935-89EE-760DD01C2ECD}">
      <dsp:nvSpPr>
        <dsp:cNvPr id="0" name=""/>
        <dsp:cNvSpPr/>
      </dsp:nvSpPr>
      <dsp:spPr>
        <a:xfrm>
          <a:off x="2511986" y="2620094"/>
          <a:ext cx="1876387" cy="585878"/>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en-US" sz="1600" kern="1200">
              <a:latin typeface="Roboto" panose="02000000000000000000" pitchFamily="2" charset="0"/>
              <a:ea typeface="Roboto" panose="02000000000000000000" pitchFamily="2" charset="0"/>
              <a:cs typeface="Roboto" panose="02000000000000000000" pitchFamily="2" charset="0"/>
            </a:rPr>
            <a:t>Quản lí thiết bị điện thoại, camera, …</a:t>
          </a:r>
        </a:p>
      </dsp:txBody>
      <dsp:txXfrm>
        <a:off x="2529146" y="2637254"/>
        <a:ext cx="1842067" cy="5515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B634B-3FD3-4FB3-A778-2185E89E55ED}">
      <dsp:nvSpPr>
        <dsp:cNvPr id="0" name=""/>
        <dsp:cNvSpPr/>
      </dsp:nvSpPr>
      <dsp:spPr>
        <a:xfrm>
          <a:off x="34331" y="1531"/>
          <a:ext cx="3147107" cy="431805"/>
        </a:xfrm>
        <a:prstGeom prst="roundRect">
          <a:avLst>
            <a:gd name="adj" fmla="val 1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Chức năng của hệ điều hành</a:t>
          </a:r>
          <a:endParaRPr lang="en-US" sz="1800" kern="1200"/>
        </a:p>
      </dsp:txBody>
      <dsp:txXfrm>
        <a:off x="46978" y="14178"/>
        <a:ext cx="3121813" cy="406511"/>
      </dsp:txXfrm>
    </dsp:sp>
    <dsp:sp modelId="{C996AB71-76CF-4DE5-B5F8-9CD67C65F4F0}">
      <dsp:nvSpPr>
        <dsp:cNvPr id="0" name=""/>
        <dsp:cNvSpPr/>
      </dsp:nvSpPr>
      <dsp:spPr>
        <a:xfrm>
          <a:off x="349041" y="433336"/>
          <a:ext cx="314710" cy="323853"/>
        </a:xfrm>
        <a:custGeom>
          <a:avLst/>
          <a:gdLst/>
          <a:ahLst/>
          <a:cxnLst/>
          <a:rect l="0" t="0" r="0" b="0"/>
          <a:pathLst>
            <a:path>
              <a:moveTo>
                <a:pt x="0" y="0"/>
              </a:moveTo>
              <a:lnTo>
                <a:pt x="0" y="323853"/>
              </a:lnTo>
              <a:lnTo>
                <a:pt x="314710" y="323853"/>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9D5F13-AE07-4AA7-97DC-92403AC6EE85}">
      <dsp:nvSpPr>
        <dsp:cNvPr id="0" name=""/>
        <dsp:cNvSpPr/>
      </dsp:nvSpPr>
      <dsp:spPr>
        <a:xfrm>
          <a:off x="663752" y="541287"/>
          <a:ext cx="2410384" cy="431805"/>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Quản lí thiết bị </a:t>
          </a:r>
          <a:endParaRPr lang="en-US" sz="1800" kern="1200"/>
        </a:p>
      </dsp:txBody>
      <dsp:txXfrm>
        <a:off x="676399" y="553934"/>
        <a:ext cx="2385090" cy="406511"/>
      </dsp:txXfrm>
    </dsp:sp>
    <dsp:sp modelId="{2CB02D7A-A521-47CA-9908-D20443710A59}">
      <dsp:nvSpPr>
        <dsp:cNvPr id="0" name=""/>
        <dsp:cNvSpPr/>
      </dsp:nvSpPr>
      <dsp:spPr>
        <a:xfrm>
          <a:off x="349041" y="433336"/>
          <a:ext cx="314710" cy="863610"/>
        </a:xfrm>
        <a:custGeom>
          <a:avLst/>
          <a:gdLst/>
          <a:ahLst/>
          <a:cxnLst/>
          <a:rect l="0" t="0" r="0" b="0"/>
          <a:pathLst>
            <a:path>
              <a:moveTo>
                <a:pt x="0" y="0"/>
              </a:moveTo>
              <a:lnTo>
                <a:pt x="0" y="863610"/>
              </a:lnTo>
              <a:lnTo>
                <a:pt x="314710" y="863610"/>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DBBF66-7A9E-4FA5-9D4E-05C2D6DFFED2}">
      <dsp:nvSpPr>
        <dsp:cNvPr id="0" name=""/>
        <dsp:cNvSpPr/>
      </dsp:nvSpPr>
      <dsp:spPr>
        <a:xfrm>
          <a:off x="663752" y="1081044"/>
          <a:ext cx="2410384" cy="431805"/>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buNone/>
          </a:pPr>
          <a:r>
            <a:rPr lang="en-US" sz="1800" b="0" i="0" kern="1200">
              <a:latin typeface="Roboto" panose="02000000000000000000" pitchFamily="2" charset="0"/>
              <a:ea typeface="Roboto" panose="02000000000000000000" pitchFamily="2" charset="0"/>
              <a:cs typeface="Roboto" panose="02000000000000000000" pitchFamily="2" charset="0"/>
            </a:rPr>
            <a:t>Quản lí dữ liệu</a:t>
          </a:r>
          <a:endParaRPr lang="en-US" sz="1800" kern="1200"/>
        </a:p>
      </dsp:txBody>
      <dsp:txXfrm>
        <a:off x="676399" y="1093691"/>
        <a:ext cx="2385090" cy="406511"/>
      </dsp:txXfrm>
    </dsp:sp>
    <dsp:sp modelId="{6DCFAF25-9862-412F-A790-B52F5A219BF4}">
      <dsp:nvSpPr>
        <dsp:cNvPr id="0" name=""/>
        <dsp:cNvSpPr/>
      </dsp:nvSpPr>
      <dsp:spPr>
        <a:xfrm>
          <a:off x="349041" y="433336"/>
          <a:ext cx="314710" cy="1403366"/>
        </a:xfrm>
        <a:custGeom>
          <a:avLst/>
          <a:gdLst/>
          <a:ahLst/>
          <a:cxnLst/>
          <a:rect l="0" t="0" r="0" b="0"/>
          <a:pathLst>
            <a:path>
              <a:moveTo>
                <a:pt x="0" y="0"/>
              </a:moveTo>
              <a:lnTo>
                <a:pt x="0" y="1403366"/>
              </a:lnTo>
              <a:lnTo>
                <a:pt x="314710" y="1403366"/>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B4F11D-3949-4152-ADC2-BB50304F3FFC}">
      <dsp:nvSpPr>
        <dsp:cNvPr id="0" name=""/>
        <dsp:cNvSpPr/>
      </dsp:nvSpPr>
      <dsp:spPr>
        <a:xfrm>
          <a:off x="663752" y="1620800"/>
          <a:ext cx="2410384" cy="431805"/>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buNone/>
          </a:pPr>
          <a:r>
            <a:rPr lang="en-US" sz="1800" b="0" i="0" kern="1200">
              <a:latin typeface="Roboto" panose="02000000000000000000" pitchFamily="2" charset="0"/>
              <a:ea typeface="Roboto" panose="02000000000000000000" pitchFamily="2" charset="0"/>
              <a:cs typeface="Roboto" panose="02000000000000000000" pitchFamily="2" charset="0"/>
            </a:rPr>
            <a:t>Quản lí giao diện</a:t>
          </a:r>
          <a:endParaRPr lang="en-US" sz="1800" kern="1200"/>
        </a:p>
      </dsp:txBody>
      <dsp:txXfrm>
        <a:off x="676399" y="1633447"/>
        <a:ext cx="2385090" cy="406511"/>
      </dsp:txXfrm>
    </dsp:sp>
    <dsp:sp modelId="{418AF863-CA6A-4704-B483-E8465F670BF3}">
      <dsp:nvSpPr>
        <dsp:cNvPr id="0" name=""/>
        <dsp:cNvSpPr/>
      </dsp:nvSpPr>
      <dsp:spPr>
        <a:xfrm>
          <a:off x="349041" y="433336"/>
          <a:ext cx="314710" cy="1995517"/>
        </a:xfrm>
        <a:custGeom>
          <a:avLst/>
          <a:gdLst/>
          <a:ahLst/>
          <a:cxnLst/>
          <a:rect l="0" t="0" r="0" b="0"/>
          <a:pathLst>
            <a:path>
              <a:moveTo>
                <a:pt x="0" y="0"/>
              </a:moveTo>
              <a:lnTo>
                <a:pt x="0" y="1995517"/>
              </a:lnTo>
              <a:lnTo>
                <a:pt x="314710" y="1995517"/>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D9DC05-0E20-442B-9B4E-BC55036D70E1}">
      <dsp:nvSpPr>
        <dsp:cNvPr id="0" name=""/>
        <dsp:cNvSpPr/>
      </dsp:nvSpPr>
      <dsp:spPr>
        <a:xfrm>
          <a:off x="663752" y="2160556"/>
          <a:ext cx="2410384" cy="536595"/>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buNone/>
          </a:pPr>
          <a:r>
            <a:rPr lang="en-US" sz="1800" b="0" i="0" kern="1200">
              <a:latin typeface="Roboto" panose="02000000000000000000" pitchFamily="2" charset="0"/>
              <a:ea typeface="Roboto" panose="02000000000000000000" pitchFamily="2" charset="0"/>
              <a:cs typeface="Roboto" panose="02000000000000000000" pitchFamily="2" charset="0"/>
            </a:rPr>
            <a:t>Quản lí phần mềm ứng dụng</a:t>
          </a:r>
          <a:endParaRPr lang="en-US" sz="1800" kern="1200"/>
        </a:p>
      </dsp:txBody>
      <dsp:txXfrm>
        <a:off x="679468" y="2176272"/>
        <a:ext cx="2378952" cy="505163"/>
      </dsp:txXfrm>
    </dsp:sp>
    <dsp:sp modelId="{87ED8BA8-F62D-4541-97D2-703D8E7C1F65}">
      <dsp:nvSpPr>
        <dsp:cNvPr id="0" name=""/>
        <dsp:cNvSpPr/>
      </dsp:nvSpPr>
      <dsp:spPr>
        <a:xfrm>
          <a:off x="349041" y="433336"/>
          <a:ext cx="314710" cy="2590994"/>
        </a:xfrm>
        <a:custGeom>
          <a:avLst/>
          <a:gdLst/>
          <a:ahLst/>
          <a:cxnLst/>
          <a:rect l="0" t="0" r="0" b="0"/>
          <a:pathLst>
            <a:path>
              <a:moveTo>
                <a:pt x="0" y="0"/>
              </a:moveTo>
              <a:lnTo>
                <a:pt x="0" y="2590994"/>
              </a:lnTo>
              <a:lnTo>
                <a:pt x="314710" y="2590994"/>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76C61C-408E-4A47-8626-2CC1EC3C7E13}">
      <dsp:nvSpPr>
        <dsp:cNvPr id="0" name=""/>
        <dsp:cNvSpPr/>
      </dsp:nvSpPr>
      <dsp:spPr>
        <a:xfrm>
          <a:off x="663752" y="2805103"/>
          <a:ext cx="2410384" cy="438454"/>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buNone/>
          </a:pPr>
          <a:r>
            <a:rPr lang="en-US" sz="1800" b="0" i="0" kern="1200">
              <a:latin typeface="Roboto" panose="02000000000000000000" pitchFamily="2" charset="0"/>
              <a:ea typeface="Roboto" panose="02000000000000000000" pitchFamily="2" charset="0"/>
              <a:cs typeface="Roboto" panose="02000000000000000000" pitchFamily="2" charset="0"/>
            </a:rPr>
            <a:t>Cung cấp các tiện ích</a:t>
          </a:r>
          <a:endParaRPr lang="en-US" sz="1800" kern="1200"/>
        </a:p>
      </dsp:txBody>
      <dsp:txXfrm>
        <a:off x="676594" y="2817945"/>
        <a:ext cx="2384700" cy="4127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B634B-3FD3-4FB3-A778-2185E89E55ED}">
      <dsp:nvSpPr>
        <dsp:cNvPr id="0" name=""/>
        <dsp:cNvSpPr/>
      </dsp:nvSpPr>
      <dsp:spPr>
        <a:xfrm>
          <a:off x="34331" y="1531"/>
          <a:ext cx="3147107" cy="431805"/>
        </a:xfrm>
        <a:prstGeom prst="roundRect">
          <a:avLst>
            <a:gd name="adj" fmla="val 1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Chức năng của hệ điều hành</a:t>
          </a:r>
          <a:endParaRPr lang="en-US" sz="1800" kern="1200"/>
        </a:p>
      </dsp:txBody>
      <dsp:txXfrm>
        <a:off x="46978" y="14178"/>
        <a:ext cx="3121813" cy="406511"/>
      </dsp:txXfrm>
    </dsp:sp>
    <dsp:sp modelId="{C996AB71-76CF-4DE5-B5F8-9CD67C65F4F0}">
      <dsp:nvSpPr>
        <dsp:cNvPr id="0" name=""/>
        <dsp:cNvSpPr/>
      </dsp:nvSpPr>
      <dsp:spPr>
        <a:xfrm>
          <a:off x="349041" y="433336"/>
          <a:ext cx="314710" cy="323853"/>
        </a:xfrm>
        <a:custGeom>
          <a:avLst/>
          <a:gdLst/>
          <a:ahLst/>
          <a:cxnLst/>
          <a:rect l="0" t="0" r="0" b="0"/>
          <a:pathLst>
            <a:path>
              <a:moveTo>
                <a:pt x="0" y="0"/>
              </a:moveTo>
              <a:lnTo>
                <a:pt x="0" y="323853"/>
              </a:lnTo>
              <a:lnTo>
                <a:pt x="314710" y="323853"/>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9D5F13-AE07-4AA7-97DC-92403AC6EE85}">
      <dsp:nvSpPr>
        <dsp:cNvPr id="0" name=""/>
        <dsp:cNvSpPr/>
      </dsp:nvSpPr>
      <dsp:spPr>
        <a:xfrm>
          <a:off x="663752" y="541287"/>
          <a:ext cx="2410384" cy="431805"/>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Quản lí thiết bị </a:t>
          </a:r>
          <a:endParaRPr lang="en-US" sz="1800" kern="1200"/>
        </a:p>
      </dsp:txBody>
      <dsp:txXfrm>
        <a:off x="676399" y="553934"/>
        <a:ext cx="2385090" cy="406511"/>
      </dsp:txXfrm>
    </dsp:sp>
    <dsp:sp modelId="{2CB02D7A-A521-47CA-9908-D20443710A59}">
      <dsp:nvSpPr>
        <dsp:cNvPr id="0" name=""/>
        <dsp:cNvSpPr/>
      </dsp:nvSpPr>
      <dsp:spPr>
        <a:xfrm>
          <a:off x="349041" y="433336"/>
          <a:ext cx="314710" cy="863610"/>
        </a:xfrm>
        <a:custGeom>
          <a:avLst/>
          <a:gdLst/>
          <a:ahLst/>
          <a:cxnLst/>
          <a:rect l="0" t="0" r="0" b="0"/>
          <a:pathLst>
            <a:path>
              <a:moveTo>
                <a:pt x="0" y="0"/>
              </a:moveTo>
              <a:lnTo>
                <a:pt x="0" y="863610"/>
              </a:lnTo>
              <a:lnTo>
                <a:pt x="314710" y="863610"/>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DBBF66-7A9E-4FA5-9D4E-05C2D6DFFED2}">
      <dsp:nvSpPr>
        <dsp:cNvPr id="0" name=""/>
        <dsp:cNvSpPr/>
      </dsp:nvSpPr>
      <dsp:spPr>
        <a:xfrm>
          <a:off x="663752" y="1081044"/>
          <a:ext cx="2410384" cy="431805"/>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buNone/>
          </a:pPr>
          <a:r>
            <a:rPr lang="en-US" sz="1800" b="0" i="0" kern="1200">
              <a:latin typeface="Roboto" panose="02000000000000000000" pitchFamily="2" charset="0"/>
              <a:ea typeface="Roboto" panose="02000000000000000000" pitchFamily="2" charset="0"/>
              <a:cs typeface="Roboto" panose="02000000000000000000" pitchFamily="2" charset="0"/>
            </a:rPr>
            <a:t>Quản lí dữ liệu</a:t>
          </a:r>
          <a:endParaRPr lang="en-US" sz="1800" kern="1200"/>
        </a:p>
      </dsp:txBody>
      <dsp:txXfrm>
        <a:off x="676399" y="1093691"/>
        <a:ext cx="2385090" cy="406511"/>
      </dsp:txXfrm>
    </dsp:sp>
    <dsp:sp modelId="{6DCFAF25-9862-412F-A790-B52F5A219BF4}">
      <dsp:nvSpPr>
        <dsp:cNvPr id="0" name=""/>
        <dsp:cNvSpPr/>
      </dsp:nvSpPr>
      <dsp:spPr>
        <a:xfrm>
          <a:off x="349041" y="433336"/>
          <a:ext cx="314710" cy="1403366"/>
        </a:xfrm>
        <a:custGeom>
          <a:avLst/>
          <a:gdLst/>
          <a:ahLst/>
          <a:cxnLst/>
          <a:rect l="0" t="0" r="0" b="0"/>
          <a:pathLst>
            <a:path>
              <a:moveTo>
                <a:pt x="0" y="0"/>
              </a:moveTo>
              <a:lnTo>
                <a:pt x="0" y="1403366"/>
              </a:lnTo>
              <a:lnTo>
                <a:pt x="314710" y="1403366"/>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B4F11D-3949-4152-ADC2-BB50304F3FFC}">
      <dsp:nvSpPr>
        <dsp:cNvPr id="0" name=""/>
        <dsp:cNvSpPr/>
      </dsp:nvSpPr>
      <dsp:spPr>
        <a:xfrm>
          <a:off x="663752" y="1620800"/>
          <a:ext cx="2410384" cy="431805"/>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buNone/>
          </a:pPr>
          <a:r>
            <a:rPr lang="en-US" sz="1800" b="0" i="0" kern="1200">
              <a:latin typeface="Roboto" panose="02000000000000000000" pitchFamily="2" charset="0"/>
              <a:ea typeface="Roboto" panose="02000000000000000000" pitchFamily="2" charset="0"/>
              <a:cs typeface="Roboto" panose="02000000000000000000" pitchFamily="2" charset="0"/>
            </a:rPr>
            <a:t>Quản lí giao diện</a:t>
          </a:r>
          <a:endParaRPr lang="en-US" sz="1800" kern="1200"/>
        </a:p>
      </dsp:txBody>
      <dsp:txXfrm>
        <a:off x="676399" y="1633447"/>
        <a:ext cx="2385090" cy="406511"/>
      </dsp:txXfrm>
    </dsp:sp>
    <dsp:sp modelId="{418AF863-CA6A-4704-B483-E8465F670BF3}">
      <dsp:nvSpPr>
        <dsp:cNvPr id="0" name=""/>
        <dsp:cNvSpPr/>
      </dsp:nvSpPr>
      <dsp:spPr>
        <a:xfrm>
          <a:off x="349041" y="433336"/>
          <a:ext cx="314710" cy="1995517"/>
        </a:xfrm>
        <a:custGeom>
          <a:avLst/>
          <a:gdLst/>
          <a:ahLst/>
          <a:cxnLst/>
          <a:rect l="0" t="0" r="0" b="0"/>
          <a:pathLst>
            <a:path>
              <a:moveTo>
                <a:pt x="0" y="0"/>
              </a:moveTo>
              <a:lnTo>
                <a:pt x="0" y="1995517"/>
              </a:lnTo>
              <a:lnTo>
                <a:pt x="314710" y="1995517"/>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D9DC05-0E20-442B-9B4E-BC55036D70E1}">
      <dsp:nvSpPr>
        <dsp:cNvPr id="0" name=""/>
        <dsp:cNvSpPr/>
      </dsp:nvSpPr>
      <dsp:spPr>
        <a:xfrm>
          <a:off x="663752" y="2160556"/>
          <a:ext cx="2410384" cy="536595"/>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buNone/>
          </a:pPr>
          <a:r>
            <a:rPr lang="en-US" sz="1800" b="0" i="0" kern="1200">
              <a:latin typeface="Roboto" panose="02000000000000000000" pitchFamily="2" charset="0"/>
              <a:ea typeface="Roboto" panose="02000000000000000000" pitchFamily="2" charset="0"/>
              <a:cs typeface="Roboto" panose="02000000000000000000" pitchFamily="2" charset="0"/>
            </a:rPr>
            <a:t>Quản lí phần mềm ứng dụng</a:t>
          </a:r>
          <a:endParaRPr lang="en-US" sz="1800" kern="1200"/>
        </a:p>
      </dsp:txBody>
      <dsp:txXfrm>
        <a:off x="679468" y="2176272"/>
        <a:ext cx="2378952" cy="505163"/>
      </dsp:txXfrm>
    </dsp:sp>
    <dsp:sp modelId="{87ED8BA8-F62D-4541-97D2-703D8E7C1F65}">
      <dsp:nvSpPr>
        <dsp:cNvPr id="0" name=""/>
        <dsp:cNvSpPr/>
      </dsp:nvSpPr>
      <dsp:spPr>
        <a:xfrm>
          <a:off x="349041" y="433336"/>
          <a:ext cx="314710" cy="2590994"/>
        </a:xfrm>
        <a:custGeom>
          <a:avLst/>
          <a:gdLst/>
          <a:ahLst/>
          <a:cxnLst/>
          <a:rect l="0" t="0" r="0" b="0"/>
          <a:pathLst>
            <a:path>
              <a:moveTo>
                <a:pt x="0" y="0"/>
              </a:moveTo>
              <a:lnTo>
                <a:pt x="0" y="2590994"/>
              </a:lnTo>
              <a:lnTo>
                <a:pt x="314710" y="2590994"/>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76C61C-408E-4A47-8626-2CC1EC3C7E13}">
      <dsp:nvSpPr>
        <dsp:cNvPr id="0" name=""/>
        <dsp:cNvSpPr/>
      </dsp:nvSpPr>
      <dsp:spPr>
        <a:xfrm>
          <a:off x="663752" y="2805103"/>
          <a:ext cx="2410384" cy="438454"/>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buNone/>
          </a:pPr>
          <a:r>
            <a:rPr lang="en-US" sz="1800" b="0" i="0" kern="1200">
              <a:latin typeface="Roboto" panose="02000000000000000000" pitchFamily="2" charset="0"/>
              <a:ea typeface="Roboto" panose="02000000000000000000" pitchFamily="2" charset="0"/>
              <a:cs typeface="Roboto" panose="02000000000000000000" pitchFamily="2" charset="0"/>
            </a:rPr>
            <a:t>Cung cấp các tiện ích</a:t>
          </a:r>
          <a:endParaRPr lang="en-US" sz="1800" kern="1200"/>
        </a:p>
      </dsp:txBody>
      <dsp:txXfrm>
        <a:off x="676594" y="2817945"/>
        <a:ext cx="2384700" cy="4127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B634B-3FD3-4FB3-A778-2185E89E55ED}">
      <dsp:nvSpPr>
        <dsp:cNvPr id="0" name=""/>
        <dsp:cNvSpPr/>
      </dsp:nvSpPr>
      <dsp:spPr>
        <a:xfrm>
          <a:off x="34331" y="1531"/>
          <a:ext cx="3147107" cy="431805"/>
        </a:xfrm>
        <a:prstGeom prst="roundRect">
          <a:avLst>
            <a:gd name="adj" fmla="val 1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Chức năng của hệ điều hành</a:t>
          </a:r>
          <a:endParaRPr lang="en-US" sz="1800" kern="1200"/>
        </a:p>
      </dsp:txBody>
      <dsp:txXfrm>
        <a:off x="46978" y="14178"/>
        <a:ext cx="3121813" cy="406511"/>
      </dsp:txXfrm>
    </dsp:sp>
    <dsp:sp modelId="{C996AB71-76CF-4DE5-B5F8-9CD67C65F4F0}">
      <dsp:nvSpPr>
        <dsp:cNvPr id="0" name=""/>
        <dsp:cNvSpPr/>
      </dsp:nvSpPr>
      <dsp:spPr>
        <a:xfrm>
          <a:off x="349041" y="433336"/>
          <a:ext cx="314710" cy="323853"/>
        </a:xfrm>
        <a:custGeom>
          <a:avLst/>
          <a:gdLst/>
          <a:ahLst/>
          <a:cxnLst/>
          <a:rect l="0" t="0" r="0" b="0"/>
          <a:pathLst>
            <a:path>
              <a:moveTo>
                <a:pt x="0" y="0"/>
              </a:moveTo>
              <a:lnTo>
                <a:pt x="0" y="323853"/>
              </a:lnTo>
              <a:lnTo>
                <a:pt x="314710" y="323853"/>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9D5F13-AE07-4AA7-97DC-92403AC6EE85}">
      <dsp:nvSpPr>
        <dsp:cNvPr id="0" name=""/>
        <dsp:cNvSpPr/>
      </dsp:nvSpPr>
      <dsp:spPr>
        <a:xfrm>
          <a:off x="663752" y="541287"/>
          <a:ext cx="2410384" cy="431805"/>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Quản lí thiết bị </a:t>
          </a:r>
          <a:endParaRPr lang="en-US" sz="1800" kern="1200"/>
        </a:p>
      </dsp:txBody>
      <dsp:txXfrm>
        <a:off x="676399" y="553934"/>
        <a:ext cx="2385090" cy="406511"/>
      </dsp:txXfrm>
    </dsp:sp>
    <dsp:sp modelId="{2CB02D7A-A521-47CA-9908-D20443710A59}">
      <dsp:nvSpPr>
        <dsp:cNvPr id="0" name=""/>
        <dsp:cNvSpPr/>
      </dsp:nvSpPr>
      <dsp:spPr>
        <a:xfrm>
          <a:off x="349041" y="433336"/>
          <a:ext cx="314710" cy="863610"/>
        </a:xfrm>
        <a:custGeom>
          <a:avLst/>
          <a:gdLst/>
          <a:ahLst/>
          <a:cxnLst/>
          <a:rect l="0" t="0" r="0" b="0"/>
          <a:pathLst>
            <a:path>
              <a:moveTo>
                <a:pt x="0" y="0"/>
              </a:moveTo>
              <a:lnTo>
                <a:pt x="0" y="863610"/>
              </a:lnTo>
              <a:lnTo>
                <a:pt x="314710" y="863610"/>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DBBF66-7A9E-4FA5-9D4E-05C2D6DFFED2}">
      <dsp:nvSpPr>
        <dsp:cNvPr id="0" name=""/>
        <dsp:cNvSpPr/>
      </dsp:nvSpPr>
      <dsp:spPr>
        <a:xfrm>
          <a:off x="663752" y="1081044"/>
          <a:ext cx="2410384" cy="431805"/>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buNone/>
          </a:pPr>
          <a:r>
            <a:rPr lang="en-US" sz="1800" b="0" i="0" kern="1200">
              <a:latin typeface="Roboto" panose="02000000000000000000" pitchFamily="2" charset="0"/>
              <a:ea typeface="Roboto" panose="02000000000000000000" pitchFamily="2" charset="0"/>
              <a:cs typeface="Roboto" panose="02000000000000000000" pitchFamily="2" charset="0"/>
            </a:rPr>
            <a:t>Quản lí dữ liệu</a:t>
          </a:r>
          <a:endParaRPr lang="en-US" sz="1800" kern="1200"/>
        </a:p>
      </dsp:txBody>
      <dsp:txXfrm>
        <a:off x="676399" y="1093691"/>
        <a:ext cx="2385090" cy="406511"/>
      </dsp:txXfrm>
    </dsp:sp>
    <dsp:sp modelId="{6DCFAF25-9862-412F-A790-B52F5A219BF4}">
      <dsp:nvSpPr>
        <dsp:cNvPr id="0" name=""/>
        <dsp:cNvSpPr/>
      </dsp:nvSpPr>
      <dsp:spPr>
        <a:xfrm>
          <a:off x="349041" y="433336"/>
          <a:ext cx="314710" cy="1403366"/>
        </a:xfrm>
        <a:custGeom>
          <a:avLst/>
          <a:gdLst/>
          <a:ahLst/>
          <a:cxnLst/>
          <a:rect l="0" t="0" r="0" b="0"/>
          <a:pathLst>
            <a:path>
              <a:moveTo>
                <a:pt x="0" y="0"/>
              </a:moveTo>
              <a:lnTo>
                <a:pt x="0" y="1403366"/>
              </a:lnTo>
              <a:lnTo>
                <a:pt x="314710" y="1403366"/>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B4F11D-3949-4152-ADC2-BB50304F3FFC}">
      <dsp:nvSpPr>
        <dsp:cNvPr id="0" name=""/>
        <dsp:cNvSpPr/>
      </dsp:nvSpPr>
      <dsp:spPr>
        <a:xfrm>
          <a:off x="663752" y="1620800"/>
          <a:ext cx="2410384" cy="431805"/>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buNone/>
          </a:pPr>
          <a:r>
            <a:rPr lang="en-US" sz="1800" b="0" i="0" kern="1200">
              <a:latin typeface="Roboto" panose="02000000000000000000" pitchFamily="2" charset="0"/>
              <a:ea typeface="Roboto" panose="02000000000000000000" pitchFamily="2" charset="0"/>
              <a:cs typeface="Roboto" panose="02000000000000000000" pitchFamily="2" charset="0"/>
            </a:rPr>
            <a:t>Quản lí giao diện</a:t>
          </a:r>
          <a:endParaRPr lang="en-US" sz="1800" kern="1200"/>
        </a:p>
      </dsp:txBody>
      <dsp:txXfrm>
        <a:off x="676399" y="1633447"/>
        <a:ext cx="2385090" cy="406511"/>
      </dsp:txXfrm>
    </dsp:sp>
    <dsp:sp modelId="{418AF863-CA6A-4704-B483-E8465F670BF3}">
      <dsp:nvSpPr>
        <dsp:cNvPr id="0" name=""/>
        <dsp:cNvSpPr/>
      </dsp:nvSpPr>
      <dsp:spPr>
        <a:xfrm>
          <a:off x="349041" y="433336"/>
          <a:ext cx="314710" cy="1995517"/>
        </a:xfrm>
        <a:custGeom>
          <a:avLst/>
          <a:gdLst/>
          <a:ahLst/>
          <a:cxnLst/>
          <a:rect l="0" t="0" r="0" b="0"/>
          <a:pathLst>
            <a:path>
              <a:moveTo>
                <a:pt x="0" y="0"/>
              </a:moveTo>
              <a:lnTo>
                <a:pt x="0" y="1995517"/>
              </a:lnTo>
              <a:lnTo>
                <a:pt x="314710" y="1995517"/>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D9DC05-0E20-442B-9B4E-BC55036D70E1}">
      <dsp:nvSpPr>
        <dsp:cNvPr id="0" name=""/>
        <dsp:cNvSpPr/>
      </dsp:nvSpPr>
      <dsp:spPr>
        <a:xfrm>
          <a:off x="663752" y="2160556"/>
          <a:ext cx="2410384" cy="536595"/>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buNone/>
          </a:pPr>
          <a:r>
            <a:rPr lang="en-US" sz="1800" b="0" i="0" kern="1200">
              <a:latin typeface="Roboto" panose="02000000000000000000" pitchFamily="2" charset="0"/>
              <a:ea typeface="Roboto" panose="02000000000000000000" pitchFamily="2" charset="0"/>
              <a:cs typeface="Roboto" panose="02000000000000000000" pitchFamily="2" charset="0"/>
            </a:rPr>
            <a:t>Quản lí phần mềm ứng dụng</a:t>
          </a:r>
          <a:endParaRPr lang="en-US" sz="1800" kern="1200"/>
        </a:p>
      </dsp:txBody>
      <dsp:txXfrm>
        <a:off x="679468" y="2176272"/>
        <a:ext cx="2378952" cy="505163"/>
      </dsp:txXfrm>
    </dsp:sp>
    <dsp:sp modelId="{87ED8BA8-F62D-4541-97D2-703D8E7C1F65}">
      <dsp:nvSpPr>
        <dsp:cNvPr id="0" name=""/>
        <dsp:cNvSpPr/>
      </dsp:nvSpPr>
      <dsp:spPr>
        <a:xfrm>
          <a:off x="349041" y="433336"/>
          <a:ext cx="314710" cy="2590994"/>
        </a:xfrm>
        <a:custGeom>
          <a:avLst/>
          <a:gdLst/>
          <a:ahLst/>
          <a:cxnLst/>
          <a:rect l="0" t="0" r="0" b="0"/>
          <a:pathLst>
            <a:path>
              <a:moveTo>
                <a:pt x="0" y="0"/>
              </a:moveTo>
              <a:lnTo>
                <a:pt x="0" y="2590994"/>
              </a:lnTo>
              <a:lnTo>
                <a:pt x="314710" y="2590994"/>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76C61C-408E-4A47-8626-2CC1EC3C7E13}">
      <dsp:nvSpPr>
        <dsp:cNvPr id="0" name=""/>
        <dsp:cNvSpPr/>
      </dsp:nvSpPr>
      <dsp:spPr>
        <a:xfrm>
          <a:off x="663752" y="2805103"/>
          <a:ext cx="2410384" cy="438454"/>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buNone/>
          </a:pPr>
          <a:r>
            <a:rPr lang="en-US" sz="1800" b="0" i="0" kern="1200">
              <a:latin typeface="Roboto" panose="02000000000000000000" pitchFamily="2" charset="0"/>
              <a:ea typeface="Roboto" panose="02000000000000000000" pitchFamily="2" charset="0"/>
              <a:cs typeface="Roboto" panose="02000000000000000000" pitchFamily="2" charset="0"/>
            </a:rPr>
            <a:t>Cung cấp các tiện ích</a:t>
          </a:r>
          <a:endParaRPr lang="en-US" sz="1800" kern="1200"/>
        </a:p>
      </dsp:txBody>
      <dsp:txXfrm>
        <a:off x="676594" y="2817945"/>
        <a:ext cx="2384700" cy="4127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B634B-3FD3-4FB3-A778-2185E89E55ED}">
      <dsp:nvSpPr>
        <dsp:cNvPr id="0" name=""/>
        <dsp:cNvSpPr/>
      </dsp:nvSpPr>
      <dsp:spPr>
        <a:xfrm>
          <a:off x="34331" y="1531"/>
          <a:ext cx="3147107" cy="431805"/>
        </a:xfrm>
        <a:prstGeom prst="roundRect">
          <a:avLst>
            <a:gd name="adj" fmla="val 1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Chức năng của hệ điều hành</a:t>
          </a:r>
          <a:endParaRPr lang="en-US" sz="1800" kern="1200"/>
        </a:p>
      </dsp:txBody>
      <dsp:txXfrm>
        <a:off x="46978" y="14178"/>
        <a:ext cx="3121813" cy="406511"/>
      </dsp:txXfrm>
    </dsp:sp>
    <dsp:sp modelId="{C996AB71-76CF-4DE5-B5F8-9CD67C65F4F0}">
      <dsp:nvSpPr>
        <dsp:cNvPr id="0" name=""/>
        <dsp:cNvSpPr/>
      </dsp:nvSpPr>
      <dsp:spPr>
        <a:xfrm>
          <a:off x="349041" y="433336"/>
          <a:ext cx="314710" cy="323853"/>
        </a:xfrm>
        <a:custGeom>
          <a:avLst/>
          <a:gdLst/>
          <a:ahLst/>
          <a:cxnLst/>
          <a:rect l="0" t="0" r="0" b="0"/>
          <a:pathLst>
            <a:path>
              <a:moveTo>
                <a:pt x="0" y="0"/>
              </a:moveTo>
              <a:lnTo>
                <a:pt x="0" y="323853"/>
              </a:lnTo>
              <a:lnTo>
                <a:pt x="314710" y="323853"/>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9D5F13-AE07-4AA7-97DC-92403AC6EE85}">
      <dsp:nvSpPr>
        <dsp:cNvPr id="0" name=""/>
        <dsp:cNvSpPr/>
      </dsp:nvSpPr>
      <dsp:spPr>
        <a:xfrm>
          <a:off x="663752" y="541287"/>
          <a:ext cx="2410384" cy="431805"/>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Quản lí thiết bị </a:t>
          </a:r>
          <a:endParaRPr lang="en-US" sz="1800" kern="1200"/>
        </a:p>
      </dsp:txBody>
      <dsp:txXfrm>
        <a:off x="676399" y="553934"/>
        <a:ext cx="2385090" cy="406511"/>
      </dsp:txXfrm>
    </dsp:sp>
    <dsp:sp modelId="{2CB02D7A-A521-47CA-9908-D20443710A59}">
      <dsp:nvSpPr>
        <dsp:cNvPr id="0" name=""/>
        <dsp:cNvSpPr/>
      </dsp:nvSpPr>
      <dsp:spPr>
        <a:xfrm>
          <a:off x="349041" y="433336"/>
          <a:ext cx="314710" cy="863610"/>
        </a:xfrm>
        <a:custGeom>
          <a:avLst/>
          <a:gdLst/>
          <a:ahLst/>
          <a:cxnLst/>
          <a:rect l="0" t="0" r="0" b="0"/>
          <a:pathLst>
            <a:path>
              <a:moveTo>
                <a:pt x="0" y="0"/>
              </a:moveTo>
              <a:lnTo>
                <a:pt x="0" y="863610"/>
              </a:lnTo>
              <a:lnTo>
                <a:pt x="314710" y="863610"/>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DBBF66-7A9E-4FA5-9D4E-05C2D6DFFED2}">
      <dsp:nvSpPr>
        <dsp:cNvPr id="0" name=""/>
        <dsp:cNvSpPr/>
      </dsp:nvSpPr>
      <dsp:spPr>
        <a:xfrm>
          <a:off x="663752" y="1081044"/>
          <a:ext cx="2410384" cy="431805"/>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buNone/>
          </a:pPr>
          <a:r>
            <a:rPr lang="en-US" sz="1800" b="0" i="0" kern="1200">
              <a:latin typeface="Roboto" panose="02000000000000000000" pitchFamily="2" charset="0"/>
              <a:ea typeface="Roboto" panose="02000000000000000000" pitchFamily="2" charset="0"/>
              <a:cs typeface="Roboto" panose="02000000000000000000" pitchFamily="2" charset="0"/>
            </a:rPr>
            <a:t>Quản lí dữ liệu</a:t>
          </a:r>
          <a:endParaRPr lang="en-US" sz="1800" kern="1200"/>
        </a:p>
      </dsp:txBody>
      <dsp:txXfrm>
        <a:off x="676399" y="1093691"/>
        <a:ext cx="2385090" cy="406511"/>
      </dsp:txXfrm>
    </dsp:sp>
    <dsp:sp modelId="{6DCFAF25-9862-412F-A790-B52F5A219BF4}">
      <dsp:nvSpPr>
        <dsp:cNvPr id="0" name=""/>
        <dsp:cNvSpPr/>
      </dsp:nvSpPr>
      <dsp:spPr>
        <a:xfrm>
          <a:off x="349041" y="433336"/>
          <a:ext cx="314710" cy="1403366"/>
        </a:xfrm>
        <a:custGeom>
          <a:avLst/>
          <a:gdLst/>
          <a:ahLst/>
          <a:cxnLst/>
          <a:rect l="0" t="0" r="0" b="0"/>
          <a:pathLst>
            <a:path>
              <a:moveTo>
                <a:pt x="0" y="0"/>
              </a:moveTo>
              <a:lnTo>
                <a:pt x="0" y="1403366"/>
              </a:lnTo>
              <a:lnTo>
                <a:pt x="314710" y="1403366"/>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B4F11D-3949-4152-ADC2-BB50304F3FFC}">
      <dsp:nvSpPr>
        <dsp:cNvPr id="0" name=""/>
        <dsp:cNvSpPr/>
      </dsp:nvSpPr>
      <dsp:spPr>
        <a:xfrm>
          <a:off x="663752" y="1620800"/>
          <a:ext cx="2410384" cy="431805"/>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buNone/>
          </a:pPr>
          <a:r>
            <a:rPr lang="en-US" sz="1800" b="0" i="0" kern="1200">
              <a:latin typeface="Roboto" panose="02000000000000000000" pitchFamily="2" charset="0"/>
              <a:ea typeface="Roboto" panose="02000000000000000000" pitchFamily="2" charset="0"/>
              <a:cs typeface="Roboto" panose="02000000000000000000" pitchFamily="2" charset="0"/>
            </a:rPr>
            <a:t>Quản lí giao diện</a:t>
          </a:r>
          <a:endParaRPr lang="en-US" sz="1800" kern="1200"/>
        </a:p>
      </dsp:txBody>
      <dsp:txXfrm>
        <a:off x="676399" y="1633447"/>
        <a:ext cx="2385090" cy="406511"/>
      </dsp:txXfrm>
    </dsp:sp>
    <dsp:sp modelId="{418AF863-CA6A-4704-B483-E8465F670BF3}">
      <dsp:nvSpPr>
        <dsp:cNvPr id="0" name=""/>
        <dsp:cNvSpPr/>
      </dsp:nvSpPr>
      <dsp:spPr>
        <a:xfrm>
          <a:off x="349041" y="433336"/>
          <a:ext cx="314710" cy="1995517"/>
        </a:xfrm>
        <a:custGeom>
          <a:avLst/>
          <a:gdLst/>
          <a:ahLst/>
          <a:cxnLst/>
          <a:rect l="0" t="0" r="0" b="0"/>
          <a:pathLst>
            <a:path>
              <a:moveTo>
                <a:pt x="0" y="0"/>
              </a:moveTo>
              <a:lnTo>
                <a:pt x="0" y="1995517"/>
              </a:lnTo>
              <a:lnTo>
                <a:pt x="314710" y="1995517"/>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D9DC05-0E20-442B-9B4E-BC55036D70E1}">
      <dsp:nvSpPr>
        <dsp:cNvPr id="0" name=""/>
        <dsp:cNvSpPr/>
      </dsp:nvSpPr>
      <dsp:spPr>
        <a:xfrm>
          <a:off x="663752" y="2160556"/>
          <a:ext cx="2410384" cy="536595"/>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buNone/>
          </a:pPr>
          <a:r>
            <a:rPr lang="en-US" sz="1800" b="0" i="0" kern="1200">
              <a:latin typeface="Roboto" panose="02000000000000000000" pitchFamily="2" charset="0"/>
              <a:ea typeface="Roboto" panose="02000000000000000000" pitchFamily="2" charset="0"/>
              <a:cs typeface="Roboto" panose="02000000000000000000" pitchFamily="2" charset="0"/>
            </a:rPr>
            <a:t>Quản lí phần mềm ứng dụng</a:t>
          </a:r>
          <a:endParaRPr lang="en-US" sz="1800" kern="1200"/>
        </a:p>
      </dsp:txBody>
      <dsp:txXfrm>
        <a:off x="679468" y="2176272"/>
        <a:ext cx="2378952" cy="505163"/>
      </dsp:txXfrm>
    </dsp:sp>
    <dsp:sp modelId="{87ED8BA8-F62D-4541-97D2-703D8E7C1F65}">
      <dsp:nvSpPr>
        <dsp:cNvPr id="0" name=""/>
        <dsp:cNvSpPr/>
      </dsp:nvSpPr>
      <dsp:spPr>
        <a:xfrm>
          <a:off x="349041" y="433336"/>
          <a:ext cx="314710" cy="2590994"/>
        </a:xfrm>
        <a:custGeom>
          <a:avLst/>
          <a:gdLst/>
          <a:ahLst/>
          <a:cxnLst/>
          <a:rect l="0" t="0" r="0" b="0"/>
          <a:pathLst>
            <a:path>
              <a:moveTo>
                <a:pt x="0" y="0"/>
              </a:moveTo>
              <a:lnTo>
                <a:pt x="0" y="2590994"/>
              </a:lnTo>
              <a:lnTo>
                <a:pt x="314710" y="2590994"/>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76C61C-408E-4A47-8626-2CC1EC3C7E13}">
      <dsp:nvSpPr>
        <dsp:cNvPr id="0" name=""/>
        <dsp:cNvSpPr/>
      </dsp:nvSpPr>
      <dsp:spPr>
        <a:xfrm>
          <a:off x="663752" y="2805103"/>
          <a:ext cx="2410384" cy="438454"/>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buNone/>
          </a:pPr>
          <a:r>
            <a:rPr lang="en-US" sz="1800" b="0" i="0" kern="1200">
              <a:latin typeface="Roboto" panose="02000000000000000000" pitchFamily="2" charset="0"/>
              <a:ea typeface="Roboto" panose="02000000000000000000" pitchFamily="2" charset="0"/>
              <a:cs typeface="Roboto" panose="02000000000000000000" pitchFamily="2" charset="0"/>
            </a:rPr>
            <a:t>Cung cấp các tiện ích</a:t>
          </a:r>
          <a:endParaRPr lang="en-US" sz="1800" kern="1200"/>
        </a:p>
      </dsp:txBody>
      <dsp:txXfrm>
        <a:off x="676594" y="2817945"/>
        <a:ext cx="2384700" cy="4127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B634B-3FD3-4FB3-A778-2185E89E55ED}">
      <dsp:nvSpPr>
        <dsp:cNvPr id="0" name=""/>
        <dsp:cNvSpPr/>
      </dsp:nvSpPr>
      <dsp:spPr>
        <a:xfrm>
          <a:off x="34331" y="1531"/>
          <a:ext cx="3147107" cy="431805"/>
        </a:xfrm>
        <a:prstGeom prst="roundRect">
          <a:avLst>
            <a:gd name="adj" fmla="val 1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Chức năng của hệ điều hành</a:t>
          </a:r>
          <a:endParaRPr lang="en-US" sz="1800" kern="1200"/>
        </a:p>
      </dsp:txBody>
      <dsp:txXfrm>
        <a:off x="46978" y="14178"/>
        <a:ext cx="3121813" cy="406511"/>
      </dsp:txXfrm>
    </dsp:sp>
    <dsp:sp modelId="{C996AB71-76CF-4DE5-B5F8-9CD67C65F4F0}">
      <dsp:nvSpPr>
        <dsp:cNvPr id="0" name=""/>
        <dsp:cNvSpPr/>
      </dsp:nvSpPr>
      <dsp:spPr>
        <a:xfrm>
          <a:off x="349041" y="433336"/>
          <a:ext cx="314710" cy="323853"/>
        </a:xfrm>
        <a:custGeom>
          <a:avLst/>
          <a:gdLst/>
          <a:ahLst/>
          <a:cxnLst/>
          <a:rect l="0" t="0" r="0" b="0"/>
          <a:pathLst>
            <a:path>
              <a:moveTo>
                <a:pt x="0" y="0"/>
              </a:moveTo>
              <a:lnTo>
                <a:pt x="0" y="323853"/>
              </a:lnTo>
              <a:lnTo>
                <a:pt x="314710" y="323853"/>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9D5F13-AE07-4AA7-97DC-92403AC6EE85}">
      <dsp:nvSpPr>
        <dsp:cNvPr id="0" name=""/>
        <dsp:cNvSpPr/>
      </dsp:nvSpPr>
      <dsp:spPr>
        <a:xfrm>
          <a:off x="663752" y="541287"/>
          <a:ext cx="2410384" cy="431805"/>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Quản lí thiết bị </a:t>
          </a:r>
          <a:endParaRPr lang="en-US" sz="1800" kern="1200"/>
        </a:p>
      </dsp:txBody>
      <dsp:txXfrm>
        <a:off x="676399" y="553934"/>
        <a:ext cx="2385090" cy="406511"/>
      </dsp:txXfrm>
    </dsp:sp>
    <dsp:sp modelId="{2CB02D7A-A521-47CA-9908-D20443710A59}">
      <dsp:nvSpPr>
        <dsp:cNvPr id="0" name=""/>
        <dsp:cNvSpPr/>
      </dsp:nvSpPr>
      <dsp:spPr>
        <a:xfrm>
          <a:off x="349041" y="433336"/>
          <a:ext cx="314710" cy="863610"/>
        </a:xfrm>
        <a:custGeom>
          <a:avLst/>
          <a:gdLst/>
          <a:ahLst/>
          <a:cxnLst/>
          <a:rect l="0" t="0" r="0" b="0"/>
          <a:pathLst>
            <a:path>
              <a:moveTo>
                <a:pt x="0" y="0"/>
              </a:moveTo>
              <a:lnTo>
                <a:pt x="0" y="863610"/>
              </a:lnTo>
              <a:lnTo>
                <a:pt x="314710" y="863610"/>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DBBF66-7A9E-4FA5-9D4E-05C2D6DFFED2}">
      <dsp:nvSpPr>
        <dsp:cNvPr id="0" name=""/>
        <dsp:cNvSpPr/>
      </dsp:nvSpPr>
      <dsp:spPr>
        <a:xfrm>
          <a:off x="663752" y="1081044"/>
          <a:ext cx="2410384" cy="431805"/>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buNone/>
          </a:pPr>
          <a:r>
            <a:rPr lang="en-US" sz="1800" b="0" i="0" kern="1200">
              <a:latin typeface="Roboto" panose="02000000000000000000" pitchFamily="2" charset="0"/>
              <a:ea typeface="Roboto" panose="02000000000000000000" pitchFamily="2" charset="0"/>
              <a:cs typeface="Roboto" panose="02000000000000000000" pitchFamily="2" charset="0"/>
            </a:rPr>
            <a:t>Quản lí dữ liệu</a:t>
          </a:r>
          <a:endParaRPr lang="en-US" sz="1800" kern="1200"/>
        </a:p>
      </dsp:txBody>
      <dsp:txXfrm>
        <a:off x="676399" y="1093691"/>
        <a:ext cx="2385090" cy="406511"/>
      </dsp:txXfrm>
    </dsp:sp>
    <dsp:sp modelId="{6DCFAF25-9862-412F-A790-B52F5A219BF4}">
      <dsp:nvSpPr>
        <dsp:cNvPr id="0" name=""/>
        <dsp:cNvSpPr/>
      </dsp:nvSpPr>
      <dsp:spPr>
        <a:xfrm>
          <a:off x="349041" y="433336"/>
          <a:ext cx="314710" cy="1403366"/>
        </a:xfrm>
        <a:custGeom>
          <a:avLst/>
          <a:gdLst/>
          <a:ahLst/>
          <a:cxnLst/>
          <a:rect l="0" t="0" r="0" b="0"/>
          <a:pathLst>
            <a:path>
              <a:moveTo>
                <a:pt x="0" y="0"/>
              </a:moveTo>
              <a:lnTo>
                <a:pt x="0" y="1403366"/>
              </a:lnTo>
              <a:lnTo>
                <a:pt x="314710" y="1403366"/>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B4F11D-3949-4152-ADC2-BB50304F3FFC}">
      <dsp:nvSpPr>
        <dsp:cNvPr id="0" name=""/>
        <dsp:cNvSpPr/>
      </dsp:nvSpPr>
      <dsp:spPr>
        <a:xfrm>
          <a:off x="663752" y="1620800"/>
          <a:ext cx="2410384" cy="431805"/>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buNone/>
          </a:pPr>
          <a:r>
            <a:rPr lang="en-US" sz="1800" b="0" i="0" kern="1200">
              <a:latin typeface="Roboto" panose="02000000000000000000" pitchFamily="2" charset="0"/>
              <a:ea typeface="Roboto" panose="02000000000000000000" pitchFamily="2" charset="0"/>
              <a:cs typeface="Roboto" panose="02000000000000000000" pitchFamily="2" charset="0"/>
            </a:rPr>
            <a:t>Quản lí giao diện</a:t>
          </a:r>
          <a:endParaRPr lang="en-US" sz="1800" kern="1200"/>
        </a:p>
      </dsp:txBody>
      <dsp:txXfrm>
        <a:off x="676399" y="1633447"/>
        <a:ext cx="2385090" cy="406511"/>
      </dsp:txXfrm>
    </dsp:sp>
    <dsp:sp modelId="{418AF863-CA6A-4704-B483-E8465F670BF3}">
      <dsp:nvSpPr>
        <dsp:cNvPr id="0" name=""/>
        <dsp:cNvSpPr/>
      </dsp:nvSpPr>
      <dsp:spPr>
        <a:xfrm>
          <a:off x="349041" y="433336"/>
          <a:ext cx="314710" cy="1995517"/>
        </a:xfrm>
        <a:custGeom>
          <a:avLst/>
          <a:gdLst/>
          <a:ahLst/>
          <a:cxnLst/>
          <a:rect l="0" t="0" r="0" b="0"/>
          <a:pathLst>
            <a:path>
              <a:moveTo>
                <a:pt x="0" y="0"/>
              </a:moveTo>
              <a:lnTo>
                <a:pt x="0" y="1995517"/>
              </a:lnTo>
              <a:lnTo>
                <a:pt x="314710" y="1995517"/>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D9DC05-0E20-442B-9B4E-BC55036D70E1}">
      <dsp:nvSpPr>
        <dsp:cNvPr id="0" name=""/>
        <dsp:cNvSpPr/>
      </dsp:nvSpPr>
      <dsp:spPr>
        <a:xfrm>
          <a:off x="663752" y="2160556"/>
          <a:ext cx="2410384" cy="536595"/>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buNone/>
          </a:pPr>
          <a:r>
            <a:rPr lang="en-US" sz="1800" b="0" i="0" kern="1200">
              <a:latin typeface="Roboto" panose="02000000000000000000" pitchFamily="2" charset="0"/>
              <a:ea typeface="Roboto" panose="02000000000000000000" pitchFamily="2" charset="0"/>
              <a:cs typeface="Roboto" panose="02000000000000000000" pitchFamily="2" charset="0"/>
            </a:rPr>
            <a:t>Quản lí phần mềm ứng dụng</a:t>
          </a:r>
          <a:endParaRPr lang="en-US" sz="1800" kern="1200"/>
        </a:p>
      </dsp:txBody>
      <dsp:txXfrm>
        <a:off x="679468" y="2176272"/>
        <a:ext cx="2378952" cy="505163"/>
      </dsp:txXfrm>
    </dsp:sp>
    <dsp:sp modelId="{87ED8BA8-F62D-4541-97D2-703D8E7C1F65}">
      <dsp:nvSpPr>
        <dsp:cNvPr id="0" name=""/>
        <dsp:cNvSpPr/>
      </dsp:nvSpPr>
      <dsp:spPr>
        <a:xfrm>
          <a:off x="349041" y="433336"/>
          <a:ext cx="314710" cy="2590994"/>
        </a:xfrm>
        <a:custGeom>
          <a:avLst/>
          <a:gdLst/>
          <a:ahLst/>
          <a:cxnLst/>
          <a:rect l="0" t="0" r="0" b="0"/>
          <a:pathLst>
            <a:path>
              <a:moveTo>
                <a:pt x="0" y="0"/>
              </a:moveTo>
              <a:lnTo>
                <a:pt x="0" y="2590994"/>
              </a:lnTo>
              <a:lnTo>
                <a:pt x="314710" y="2590994"/>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76C61C-408E-4A47-8626-2CC1EC3C7E13}">
      <dsp:nvSpPr>
        <dsp:cNvPr id="0" name=""/>
        <dsp:cNvSpPr/>
      </dsp:nvSpPr>
      <dsp:spPr>
        <a:xfrm>
          <a:off x="663752" y="2805103"/>
          <a:ext cx="2410384" cy="438454"/>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buNone/>
          </a:pPr>
          <a:r>
            <a:rPr lang="en-US" sz="1800" b="0" i="0" kern="1200">
              <a:latin typeface="Roboto" panose="02000000000000000000" pitchFamily="2" charset="0"/>
              <a:ea typeface="Roboto" panose="02000000000000000000" pitchFamily="2" charset="0"/>
              <a:cs typeface="Roboto" panose="02000000000000000000" pitchFamily="2" charset="0"/>
            </a:rPr>
            <a:t>Cung cấp các tiện ích</a:t>
          </a:r>
          <a:endParaRPr lang="en-US" sz="1800" kern="1200"/>
        </a:p>
      </dsp:txBody>
      <dsp:txXfrm>
        <a:off x="676594" y="2817945"/>
        <a:ext cx="2384700" cy="4127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B634B-3FD3-4FB3-A778-2185E89E55ED}">
      <dsp:nvSpPr>
        <dsp:cNvPr id="0" name=""/>
        <dsp:cNvSpPr/>
      </dsp:nvSpPr>
      <dsp:spPr>
        <a:xfrm>
          <a:off x="1547" y="441538"/>
          <a:ext cx="2951763" cy="679481"/>
        </a:xfrm>
        <a:prstGeom prst="roundRect">
          <a:avLst>
            <a:gd name="adj" fmla="val 1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Các giai đoạn phát triển của hệ điều hành</a:t>
          </a:r>
        </a:p>
      </dsp:txBody>
      <dsp:txXfrm>
        <a:off x="21448" y="461439"/>
        <a:ext cx="2911961" cy="639679"/>
      </dsp:txXfrm>
    </dsp:sp>
    <dsp:sp modelId="{C996AB71-76CF-4DE5-B5F8-9CD67C65F4F0}">
      <dsp:nvSpPr>
        <dsp:cNvPr id="0" name=""/>
        <dsp:cNvSpPr/>
      </dsp:nvSpPr>
      <dsp:spPr>
        <a:xfrm>
          <a:off x="296724" y="1121020"/>
          <a:ext cx="295176" cy="346967"/>
        </a:xfrm>
        <a:custGeom>
          <a:avLst/>
          <a:gdLst/>
          <a:ahLst/>
          <a:cxnLst/>
          <a:rect l="0" t="0" r="0" b="0"/>
          <a:pathLst>
            <a:path>
              <a:moveTo>
                <a:pt x="0" y="0"/>
              </a:moveTo>
              <a:lnTo>
                <a:pt x="0" y="346967"/>
              </a:lnTo>
              <a:lnTo>
                <a:pt x="295176" y="346967"/>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9D5F13-AE07-4AA7-97DC-92403AC6EE85}">
      <dsp:nvSpPr>
        <dsp:cNvPr id="0" name=""/>
        <dsp:cNvSpPr/>
      </dsp:nvSpPr>
      <dsp:spPr>
        <a:xfrm>
          <a:off x="591900" y="1254112"/>
          <a:ext cx="2443565" cy="42775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Giao diện dòng lệnh</a:t>
          </a:r>
        </a:p>
      </dsp:txBody>
      <dsp:txXfrm>
        <a:off x="604428" y="1266640"/>
        <a:ext cx="2418509" cy="402695"/>
      </dsp:txXfrm>
    </dsp:sp>
    <dsp:sp modelId="{2CB02D7A-A521-47CA-9908-D20443710A59}">
      <dsp:nvSpPr>
        <dsp:cNvPr id="0" name=""/>
        <dsp:cNvSpPr/>
      </dsp:nvSpPr>
      <dsp:spPr>
        <a:xfrm>
          <a:off x="296724" y="1121020"/>
          <a:ext cx="295176" cy="907811"/>
        </a:xfrm>
        <a:custGeom>
          <a:avLst/>
          <a:gdLst/>
          <a:ahLst/>
          <a:cxnLst/>
          <a:rect l="0" t="0" r="0" b="0"/>
          <a:pathLst>
            <a:path>
              <a:moveTo>
                <a:pt x="0" y="0"/>
              </a:moveTo>
              <a:lnTo>
                <a:pt x="0" y="907811"/>
              </a:lnTo>
              <a:lnTo>
                <a:pt x="295176" y="907811"/>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DBBF66-7A9E-4FA5-9D4E-05C2D6DFFED2}">
      <dsp:nvSpPr>
        <dsp:cNvPr id="0" name=""/>
        <dsp:cNvSpPr/>
      </dsp:nvSpPr>
      <dsp:spPr>
        <a:xfrm>
          <a:off x="591900" y="1814955"/>
          <a:ext cx="2443565" cy="42775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Giao diện đồ họa</a:t>
          </a:r>
        </a:p>
      </dsp:txBody>
      <dsp:txXfrm>
        <a:off x="604428" y="1827483"/>
        <a:ext cx="2418509" cy="402695"/>
      </dsp:txXfrm>
    </dsp:sp>
    <dsp:sp modelId="{6DCFAF25-9862-412F-A790-B52F5A219BF4}">
      <dsp:nvSpPr>
        <dsp:cNvPr id="0" name=""/>
        <dsp:cNvSpPr/>
      </dsp:nvSpPr>
      <dsp:spPr>
        <a:xfrm>
          <a:off x="296724" y="1121020"/>
          <a:ext cx="295176" cy="1468654"/>
        </a:xfrm>
        <a:custGeom>
          <a:avLst/>
          <a:gdLst/>
          <a:ahLst/>
          <a:cxnLst/>
          <a:rect l="0" t="0" r="0" b="0"/>
          <a:pathLst>
            <a:path>
              <a:moveTo>
                <a:pt x="0" y="0"/>
              </a:moveTo>
              <a:lnTo>
                <a:pt x="0" y="1468654"/>
              </a:lnTo>
              <a:lnTo>
                <a:pt x="295176" y="1468654"/>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B4F11D-3949-4152-ADC2-BB50304F3FFC}">
      <dsp:nvSpPr>
        <dsp:cNvPr id="0" name=""/>
        <dsp:cNvSpPr/>
      </dsp:nvSpPr>
      <dsp:spPr>
        <a:xfrm>
          <a:off x="591900" y="2375799"/>
          <a:ext cx="2443565" cy="42775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Cơ chế “plug and play”</a:t>
          </a:r>
        </a:p>
      </dsp:txBody>
      <dsp:txXfrm>
        <a:off x="604428" y="2388327"/>
        <a:ext cx="2418509" cy="40269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B634B-3FD3-4FB3-A778-2185E89E55ED}">
      <dsp:nvSpPr>
        <dsp:cNvPr id="0" name=""/>
        <dsp:cNvSpPr/>
      </dsp:nvSpPr>
      <dsp:spPr>
        <a:xfrm>
          <a:off x="1547" y="441538"/>
          <a:ext cx="2951763" cy="679481"/>
        </a:xfrm>
        <a:prstGeom prst="roundRect">
          <a:avLst>
            <a:gd name="adj" fmla="val 1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Các giai đoạn phát triển của hệ điều hành</a:t>
          </a:r>
        </a:p>
      </dsp:txBody>
      <dsp:txXfrm>
        <a:off x="21448" y="461439"/>
        <a:ext cx="2911961" cy="639679"/>
      </dsp:txXfrm>
    </dsp:sp>
    <dsp:sp modelId="{C996AB71-76CF-4DE5-B5F8-9CD67C65F4F0}">
      <dsp:nvSpPr>
        <dsp:cNvPr id="0" name=""/>
        <dsp:cNvSpPr/>
      </dsp:nvSpPr>
      <dsp:spPr>
        <a:xfrm>
          <a:off x="296724" y="1121020"/>
          <a:ext cx="295176" cy="346967"/>
        </a:xfrm>
        <a:custGeom>
          <a:avLst/>
          <a:gdLst/>
          <a:ahLst/>
          <a:cxnLst/>
          <a:rect l="0" t="0" r="0" b="0"/>
          <a:pathLst>
            <a:path>
              <a:moveTo>
                <a:pt x="0" y="0"/>
              </a:moveTo>
              <a:lnTo>
                <a:pt x="0" y="346967"/>
              </a:lnTo>
              <a:lnTo>
                <a:pt x="295176" y="346967"/>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9D5F13-AE07-4AA7-97DC-92403AC6EE85}">
      <dsp:nvSpPr>
        <dsp:cNvPr id="0" name=""/>
        <dsp:cNvSpPr/>
      </dsp:nvSpPr>
      <dsp:spPr>
        <a:xfrm>
          <a:off x="591900" y="1254112"/>
          <a:ext cx="2443565" cy="42775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Giao diện dòng lệnh</a:t>
          </a:r>
        </a:p>
      </dsp:txBody>
      <dsp:txXfrm>
        <a:off x="604428" y="1266640"/>
        <a:ext cx="2418509" cy="402695"/>
      </dsp:txXfrm>
    </dsp:sp>
    <dsp:sp modelId="{2CB02D7A-A521-47CA-9908-D20443710A59}">
      <dsp:nvSpPr>
        <dsp:cNvPr id="0" name=""/>
        <dsp:cNvSpPr/>
      </dsp:nvSpPr>
      <dsp:spPr>
        <a:xfrm>
          <a:off x="296724" y="1121020"/>
          <a:ext cx="295176" cy="907811"/>
        </a:xfrm>
        <a:custGeom>
          <a:avLst/>
          <a:gdLst/>
          <a:ahLst/>
          <a:cxnLst/>
          <a:rect l="0" t="0" r="0" b="0"/>
          <a:pathLst>
            <a:path>
              <a:moveTo>
                <a:pt x="0" y="0"/>
              </a:moveTo>
              <a:lnTo>
                <a:pt x="0" y="907811"/>
              </a:lnTo>
              <a:lnTo>
                <a:pt x="295176" y="907811"/>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DBBF66-7A9E-4FA5-9D4E-05C2D6DFFED2}">
      <dsp:nvSpPr>
        <dsp:cNvPr id="0" name=""/>
        <dsp:cNvSpPr/>
      </dsp:nvSpPr>
      <dsp:spPr>
        <a:xfrm>
          <a:off x="591900" y="1814955"/>
          <a:ext cx="2443565" cy="42775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Giao diện đồ họa</a:t>
          </a:r>
        </a:p>
      </dsp:txBody>
      <dsp:txXfrm>
        <a:off x="604428" y="1827483"/>
        <a:ext cx="2418509" cy="402695"/>
      </dsp:txXfrm>
    </dsp:sp>
    <dsp:sp modelId="{6DCFAF25-9862-412F-A790-B52F5A219BF4}">
      <dsp:nvSpPr>
        <dsp:cNvPr id="0" name=""/>
        <dsp:cNvSpPr/>
      </dsp:nvSpPr>
      <dsp:spPr>
        <a:xfrm>
          <a:off x="296724" y="1121020"/>
          <a:ext cx="295176" cy="1468654"/>
        </a:xfrm>
        <a:custGeom>
          <a:avLst/>
          <a:gdLst/>
          <a:ahLst/>
          <a:cxnLst/>
          <a:rect l="0" t="0" r="0" b="0"/>
          <a:pathLst>
            <a:path>
              <a:moveTo>
                <a:pt x="0" y="0"/>
              </a:moveTo>
              <a:lnTo>
                <a:pt x="0" y="1468654"/>
              </a:lnTo>
              <a:lnTo>
                <a:pt x="295176" y="1468654"/>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B4F11D-3949-4152-ADC2-BB50304F3FFC}">
      <dsp:nvSpPr>
        <dsp:cNvPr id="0" name=""/>
        <dsp:cNvSpPr/>
      </dsp:nvSpPr>
      <dsp:spPr>
        <a:xfrm>
          <a:off x="591900" y="2375799"/>
          <a:ext cx="2443565" cy="42775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Cơ chế “plug and play”</a:t>
          </a:r>
        </a:p>
      </dsp:txBody>
      <dsp:txXfrm>
        <a:off x="604428" y="2388327"/>
        <a:ext cx="2418509" cy="40269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B634B-3FD3-4FB3-A778-2185E89E55ED}">
      <dsp:nvSpPr>
        <dsp:cNvPr id="0" name=""/>
        <dsp:cNvSpPr/>
      </dsp:nvSpPr>
      <dsp:spPr>
        <a:xfrm>
          <a:off x="1547" y="441538"/>
          <a:ext cx="2951763" cy="679481"/>
        </a:xfrm>
        <a:prstGeom prst="roundRect">
          <a:avLst>
            <a:gd name="adj" fmla="val 1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Các giai đoạn phát triển của hệ điều hành</a:t>
          </a:r>
        </a:p>
      </dsp:txBody>
      <dsp:txXfrm>
        <a:off x="21448" y="461439"/>
        <a:ext cx="2911961" cy="639679"/>
      </dsp:txXfrm>
    </dsp:sp>
    <dsp:sp modelId="{C996AB71-76CF-4DE5-B5F8-9CD67C65F4F0}">
      <dsp:nvSpPr>
        <dsp:cNvPr id="0" name=""/>
        <dsp:cNvSpPr/>
      </dsp:nvSpPr>
      <dsp:spPr>
        <a:xfrm>
          <a:off x="296724" y="1121020"/>
          <a:ext cx="295176" cy="346967"/>
        </a:xfrm>
        <a:custGeom>
          <a:avLst/>
          <a:gdLst/>
          <a:ahLst/>
          <a:cxnLst/>
          <a:rect l="0" t="0" r="0" b="0"/>
          <a:pathLst>
            <a:path>
              <a:moveTo>
                <a:pt x="0" y="0"/>
              </a:moveTo>
              <a:lnTo>
                <a:pt x="0" y="346967"/>
              </a:lnTo>
              <a:lnTo>
                <a:pt x="295176" y="346967"/>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9D5F13-AE07-4AA7-97DC-92403AC6EE85}">
      <dsp:nvSpPr>
        <dsp:cNvPr id="0" name=""/>
        <dsp:cNvSpPr/>
      </dsp:nvSpPr>
      <dsp:spPr>
        <a:xfrm>
          <a:off x="591900" y="1254112"/>
          <a:ext cx="2443565" cy="42775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Giao diện dòng lệnh</a:t>
          </a:r>
        </a:p>
      </dsp:txBody>
      <dsp:txXfrm>
        <a:off x="604428" y="1266640"/>
        <a:ext cx="2418509" cy="402695"/>
      </dsp:txXfrm>
    </dsp:sp>
    <dsp:sp modelId="{2CB02D7A-A521-47CA-9908-D20443710A59}">
      <dsp:nvSpPr>
        <dsp:cNvPr id="0" name=""/>
        <dsp:cNvSpPr/>
      </dsp:nvSpPr>
      <dsp:spPr>
        <a:xfrm>
          <a:off x="296724" y="1121020"/>
          <a:ext cx="295176" cy="907811"/>
        </a:xfrm>
        <a:custGeom>
          <a:avLst/>
          <a:gdLst/>
          <a:ahLst/>
          <a:cxnLst/>
          <a:rect l="0" t="0" r="0" b="0"/>
          <a:pathLst>
            <a:path>
              <a:moveTo>
                <a:pt x="0" y="0"/>
              </a:moveTo>
              <a:lnTo>
                <a:pt x="0" y="907811"/>
              </a:lnTo>
              <a:lnTo>
                <a:pt x="295176" y="907811"/>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DBBF66-7A9E-4FA5-9D4E-05C2D6DFFED2}">
      <dsp:nvSpPr>
        <dsp:cNvPr id="0" name=""/>
        <dsp:cNvSpPr/>
      </dsp:nvSpPr>
      <dsp:spPr>
        <a:xfrm>
          <a:off x="591900" y="1814955"/>
          <a:ext cx="2443565" cy="42775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Giao diện đồ họa</a:t>
          </a:r>
        </a:p>
      </dsp:txBody>
      <dsp:txXfrm>
        <a:off x="604428" y="1827483"/>
        <a:ext cx="2418509" cy="402695"/>
      </dsp:txXfrm>
    </dsp:sp>
    <dsp:sp modelId="{6DCFAF25-9862-412F-A790-B52F5A219BF4}">
      <dsp:nvSpPr>
        <dsp:cNvPr id="0" name=""/>
        <dsp:cNvSpPr/>
      </dsp:nvSpPr>
      <dsp:spPr>
        <a:xfrm>
          <a:off x="296724" y="1121020"/>
          <a:ext cx="295176" cy="1468654"/>
        </a:xfrm>
        <a:custGeom>
          <a:avLst/>
          <a:gdLst/>
          <a:ahLst/>
          <a:cxnLst/>
          <a:rect l="0" t="0" r="0" b="0"/>
          <a:pathLst>
            <a:path>
              <a:moveTo>
                <a:pt x="0" y="0"/>
              </a:moveTo>
              <a:lnTo>
                <a:pt x="0" y="1468654"/>
              </a:lnTo>
              <a:lnTo>
                <a:pt x="295176" y="1468654"/>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B4F11D-3949-4152-ADC2-BB50304F3FFC}">
      <dsp:nvSpPr>
        <dsp:cNvPr id="0" name=""/>
        <dsp:cNvSpPr/>
      </dsp:nvSpPr>
      <dsp:spPr>
        <a:xfrm>
          <a:off x="591900" y="2375799"/>
          <a:ext cx="2443565" cy="42775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Cơ chế “plug and play”</a:t>
          </a:r>
        </a:p>
      </dsp:txBody>
      <dsp:txXfrm>
        <a:off x="604428" y="2388327"/>
        <a:ext cx="2418509" cy="40269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1147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8865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0540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8189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4152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7174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9567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2755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2486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2316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2283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48223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19040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63505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4714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65851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37794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0449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9132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667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5353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5203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6405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4750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6783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222222"/>
        </a:solidFill>
        <a:effectLst/>
      </p:bgPr>
    </p:bg>
    <p:spTree>
      <p:nvGrpSpPr>
        <p:cNvPr id="1" name="Shape 9"/>
        <p:cNvGrpSpPr/>
        <p:nvPr/>
      </p:nvGrpSpPr>
      <p:grpSpPr>
        <a:xfrm>
          <a:off x="0" y="0"/>
          <a:ext cx="0" cy="0"/>
          <a:chOff x="0" y="0"/>
          <a:chExt cx="0" cy="0"/>
        </a:xfrm>
      </p:grpSpPr>
      <p:sp>
        <p:nvSpPr>
          <p:cNvPr id="10" name="Google Shape;10;p2"/>
          <p:cNvSpPr/>
          <p:nvPr/>
        </p:nvSpPr>
        <p:spPr>
          <a:xfrm>
            <a:off x="-11025" y="-11025"/>
            <a:ext cx="9144000" cy="5143500"/>
          </a:xfrm>
          <a:prstGeom prst="rect">
            <a:avLst/>
          </a:prstGeom>
          <a:solidFill>
            <a:srgbClr val="222222">
              <a:alpha val="6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5086350" y="-38100"/>
            <a:ext cx="4114800" cy="5219700"/>
          </a:xfrm>
          <a:custGeom>
            <a:avLst/>
            <a:gdLst/>
            <a:ahLst/>
            <a:cxnLst/>
            <a:rect l="l" t="t" r="r" b="b"/>
            <a:pathLst>
              <a:path w="164592" h="208788" extrusionOk="0">
                <a:moveTo>
                  <a:pt x="0" y="1524"/>
                </a:moveTo>
                <a:lnTo>
                  <a:pt x="107442" y="208788"/>
                </a:lnTo>
                <a:lnTo>
                  <a:pt x="164592" y="208788"/>
                </a:lnTo>
                <a:lnTo>
                  <a:pt x="164592" y="0"/>
                </a:lnTo>
                <a:close/>
              </a:path>
            </a:pathLst>
          </a:custGeom>
          <a:solidFill>
            <a:schemeClr val="accent1"/>
          </a:solidFill>
          <a:ln>
            <a:noFill/>
          </a:ln>
        </p:spPr>
      </p:sp>
      <p:sp>
        <p:nvSpPr>
          <p:cNvPr id="12" name="Google Shape;12;p2"/>
          <p:cNvSpPr/>
          <p:nvPr/>
        </p:nvSpPr>
        <p:spPr>
          <a:xfrm flipH="1">
            <a:off x="-418950" y="4394400"/>
            <a:ext cx="8172300" cy="749100"/>
          </a:xfrm>
          <a:prstGeom prst="parallelogram">
            <a:avLst>
              <a:gd name="adj" fmla="val 51542"/>
            </a:avLst>
          </a:prstGeom>
          <a:solidFill>
            <a:srgbClr val="FFFFFF">
              <a:alpha val="17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13" name="Google Shape;13;p2"/>
          <p:cNvSpPr/>
          <p:nvPr/>
        </p:nvSpPr>
        <p:spPr>
          <a:xfrm flipH="1">
            <a:off x="1028475" y="4166400"/>
            <a:ext cx="8369700" cy="228000"/>
          </a:xfrm>
          <a:prstGeom prst="parallelogram">
            <a:avLst>
              <a:gd name="adj" fmla="val 5154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ctrTitle"/>
          </p:nvPr>
        </p:nvSpPr>
        <p:spPr>
          <a:xfrm>
            <a:off x="1028475" y="0"/>
            <a:ext cx="5238600" cy="40200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2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chemeClr val="accent1"/>
        </a:solidFill>
        <a:effectLst/>
      </p:bgPr>
    </p:bg>
    <p:spTree>
      <p:nvGrpSpPr>
        <p:cNvPr id="1" name="Shape 15"/>
        <p:cNvGrpSpPr/>
        <p:nvPr/>
      </p:nvGrpSpPr>
      <p:grpSpPr>
        <a:xfrm>
          <a:off x="0" y="0"/>
          <a:ext cx="0" cy="0"/>
          <a:chOff x="0" y="0"/>
          <a:chExt cx="0" cy="0"/>
        </a:xfrm>
      </p:grpSpPr>
      <p:sp>
        <p:nvSpPr>
          <p:cNvPr id="16" name="Google Shape;16;p3"/>
          <p:cNvSpPr/>
          <p:nvPr/>
        </p:nvSpPr>
        <p:spPr>
          <a:xfrm>
            <a:off x="5086350" y="-38100"/>
            <a:ext cx="4114800" cy="5219700"/>
          </a:xfrm>
          <a:custGeom>
            <a:avLst/>
            <a:gdLst/>
            <a:ahLst/>
            <a:cxnLst/>
            <a:rect l="l" t="t" r="r" b="b"/>
            <a:pathLst>
              <a:path w="164592" h="208788" extrusionOk="0">
                <a:moveTo>
                  <a:pt x="0" y="1524"/>
                </a:moveTo>
                <a:lnTo>
                  <a:pt x="107442" y="208788"/>
                </a:lnTo>
                <a:lnTo>
                  <a:pt x="164592" y="208788"/>
                </a:lnTo>
                <a:lnTo>
                  <a:pt x="164592" y="0"/>
                </a:lnTo>
                <a:close/>
              </a:path>
            </a:pathLst>
          </a:custGeom>
          <a:solidFill>
            <a:srgbClr val="FFFFFF">
              <a:alpha val="17690"/>
            </a:srgbClr>
          </a:solidFill>
          <a:ln>
            <a:noFill/>
          </a:ln>
        </p:spPr>
      </p:sp>
      <p:sp>
        <p:nvSpPr>
          <p:cNvPr id="17" name="Google Shape;17;p3"/>
          <p:cNvSpPr/>
          <p:nvPr/>
        </p:nvSpPr>
        <p:spPr>
          <a:xfrm flipH="1">
            <a:off x="-418950" y="4394400"/>
            <a:ext cx="8172300" cy="749100"/>
          </a:xfrm>
          <a:prstGeom prst="parallelogram">
            <a:avLst>
              <a:gd name="adj" fmla="val 5154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18" name="Google Shape;18;p3"/>
          <p:cNvSpPr/>
          <p:nvPr/>
        </p:nvSpPr>
        <p:spPr>
          <a:xfrm flipH="1">
            <a:off x="1028475" y="4166400"/>
            <a:ext cx="8369700" cy="228000"/>
          </a:xfrm>
          <a:prstGeom prst="parallelogram">
            <a:avLst>
              <a:gd name="adj" fmla="val 51542"/>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txBox="1">
            <a:spLocks noGrp="1"/>
          </p:cNvSpPr>
          <p:nvPr>
            <p:ph type="ctrTitle"/>
          </p:nvPr>
        </p:nvSpPr>
        <p:spPr>
          <a:xfrm>
            <a:off x="1028475" y="2345350"/>
            <a:ext cx="52200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0" name="Google Shape;20;p3"/>
          <p:cNvSpPr txBox="1">
            <a:spLocks noGrp="1"/>
          </p:cNvSpPr>
          <p:nvPr>
            <p:ph type="subTitle" idx="1"/>
          </p:nvPr>
        </p:nvSpPr>
        <p:spPr>
          <a:xfrm>
            <a:off x="1028475" y="3449650"/>
            <a:ext cx="5220000" cy="570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222222"/>
              </a:buClr>
              <a:buSzPts val="2400"/>
              <a:buNone/>
              <a:defRPr sz="2400"/>
            </a:lvl1pPr>
            <a:lvl2pPr lvl="1" rtl="0">
              <a:spcBef>
                <a:spcPts val="0"/>
              </a:spcBef>
              <a:spcAft>
                <a:spcPts val="0"/>
              </a:spcAft>
              <a:buClr>
                <a:srgbClr val="222222"/>
              </a:buClr>
              <a:buSzPts val="2400"/>
              <a:buNone/>
              <a:defRPr/>
            </a:lvl2pPr>
            <a:lvl3pPr lvl="2" rtl="0">
              <a:spcBef>
                <a:spcPts val="0"/>
              </a:spcBef>
              <a:spcAft>
                <a:spcPts val="0"/>
              </a:spcAft>
              <a:buClr>
                <a:srgbClr val="222222"/>
              </a:buClr>
              <a:buSzPts val="2400"/>
              <a:buNone/>
              <a:defRPr/>
            </a:lvl3pPr>
            <a:lvl4pPr lvl="3" rtl="0">
              <a:spcBef>
                <a:spcPts val="0"/>
              </a:spcBef>
              <a:spcAft>
                <a:spcPts val="0"/>
              </a:spcAft>
              <a:buClr>
                <a:srgbClr val="222222"/>
              </a:buClr>
              <a:buSzPts val="2400"/>
              <a:buNone/>
              <a:defRPr sz="2400"/>
            </a:lvl4pPr>
            <a:lvl5pPr lvl="4" rtl="0">
              <a:spcBef>
                <a:spcPts val="0"/>
              </a:spcBef>
              <a:spcAft>
                <a:spcPts val="0"/>
              </a:spcAft>
              <a:buClr>
                <a:srgbClr val="222222"/>
              </a:buClr>
              <a:buSzPts val="2400"/>
              <a:buNone/>
              <a:defRPr sz="2400"/>
            </a:lvl5pPr>
            <a:lvl6pPr lvl="5" rtl="0">
              <a:spcBef>
                <a:spcPts val="0"/>
              </a:spcBef>
              <a:spcAft>
                <a:spcPts val="0"/>
              </a:spcAft>
              <a:buClr>
                <a:srgbClr val="222222"/>
              </a:buClr>
              <a:buSzPts val="2400"/>
              <a:buNone/>
              <a:defRPr sz="2400"/>
            </a:lvl6pPr>
            <a:lvl7pPr lvl="6" rtl="0">
              <a:spcBef>
                <a:spcPts val="0"/>
              </a:spcBef>
              <a:spcAft>
                <a:spcPts val="0"/>
              </a:spcAft>
              <a:buClr>
                <a:srgbClr val="222222"/>
              </a:buClr>
              <a:buSzPts val="2400"/>
              <a:buNone/>
              <a:defRPr sz="2400"/>
            </a:lvl7pPr>
            <a:lvl8pPr lvl="7" rtl="0">
              <a:spcBef>
                <a:spcPts val="0"/>
              </a:spcBef>
              <a:spcAft>
                <a:spcPts val="0"/>
              </a:spcAft>
              <a:buClr>
                <a:srgbClr val="222222"/>
              </a:buClr>
              <a:buSzPts val="2400"/>
              <a:buNone/>
              <a:defRPr sz="2400"/>
            </a:lvl8pPr>
            <a:lvl9pPr lvl="8" rtl="0">
              <a:spcBef>
                <a:spcPts val="0"/>
              </a:spcBef>
              <a:spcAft>
                <a:spcPts val="0"/>
              </a:spcAft>
              <a:buClr>
                <a:srgbClr val="222222"/>
              </a:buClr>
              <a:buSzPts val="2400"/>
              <a:buNone/>
              <a:defRPr sz="24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1"/>
        <p:cNvGrpSpPr/>
        <p:nvPr/>
      </p:nvGrpSpPr>
      <p:grpSpPr>
        <a:xfrm>
          <a:off x="0" y="0"/>
          <a:ext cx="0" cy="0"/>
          <a:chOff x="0" y="0"/>
          <a:chExt cx="0" cy="0"/>
        </a:xfrm>
      </p:grpSpPr>
      <p:grpSp>
        <p:nvGrpSpPr>
          <p:cNvPr id="42" name="Google Shape;42;p6"/>
          <p:cNvGrpSpPr/>
          <p:nvPr/>
        </p:nvGrpSpPr>
        <p:grpSpPr>
          <a:xfrm>
            <a:off x="-903537" y="-38100"/>
            <a:ext cx="10524355" cy="5214650"/>
            <a:chOff x="-903537" y="-38100"/>
            <a:chExt cx="10524355" cy="5214650"/>
          </a:xfrm>
        </p:grpSpPr>
        <p:sp>
          <p:nvSpPr>
            <p:cNvPr id="43" name="Google Shape;43;p6"/>
            <p:cNvSpPr/>
            <p:nvPr/>
          </p:nvSpPr>
          <p:spPr>
            <a:xfrm>
              <a:off x="-55075" y="-38100"/>
              <a:ext cx="3312625" cy="5214650"/>
            </a:xfrm>
            <a:custGeom>
              <a:avLst/>
              <a:gdLst/>
              <a:ahLst/>
              <a:cxnLst/>
              <a:rect l="l" t="t" r="r" b="b"/>
              <a:pathLst>
                <a:path w="132505" h="208586" extrusionOk="0">
                  <a:moveTo>
                    <a:pt x="132505" y="207264"/>
                  </a:moveTo>
                  <a:lnTo>
                    <a:pt x="25063" y="0"/>
                  </a:lnTo>
                  <a:lnTo>
                    <a:pt x="0" y="202"/>
                  </a:lnTo>
                  <a:lnTo>
                    <a:pt x="1322" y="208586"/>
                  </a:lnTo>
                  <a:close/>
                </a:path>
              </a:pathLst>
            </a:custGeom>
            <a:solidFill>
              <a:schemeClr val="lt2"/>
            </a:solidFill>
            <a:ln>
              <a:noFill/>
            </a:ln>
          </p:spPr>
        </p:sp>
        <p:sp>
          <p:nvSpPr>
            <p:cNvPr id="44" name="Google Shape;44;p6"/>
            <p:cNvSpPr/>
            <p:nvPr/>
          </p:nvSpPr>
          <p:spPr>
            <a:xfrm flipH="1">
              <a:off x="-903537" y="-17561"/>
              <a:ext cx="1759200" cy="749100"/>
            </a:xfrm>
            <a:prstGeom prst="parallelogram">
              <a:avLst>
                <a:gd name="adj" fmla="val 51542"/>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6"/>
            <p:cNvSpPr/>
            <p:nvPr/>
          </p:nvSpPr>
          <p:spPr>
            <a:xfrm flipH="1">
              <a:off x="472134" y="-9525"/>
              <a:ext cx="518400" cy="749100"/>
            </a:xfrm>
            <a:prstGeom prst="parallelogram">
              <a:avLst>
                <a:gd name="adj" fmla="val 75009"/>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6"/>
            <p:cNvSpPr/>
            <p:nvPr/>
          </p:nvSpPr>
          <p:spPr>
            <a:xfrm flipH="1">
              <a:off x="742953" y="272850"/>
              <a:ext cx="7505700" cy="749100"/>
            </a:xfrm>
            <a:prstGeom prst="parallelogram">
              <a:avLst>
                <a:gd name="adj" fmla="val 51542"/>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6"/>
            <p:cNvSpPr/>
            <p:nvPr/>
          </p:nvSpPr>
          <p:spPr>
            <a:xfrm flipH="1">
              <a:off x="7861618" y="272850"/>
              <a:ext cx="1759200" cy="749100"/>
            </a:xfrm>
            <a:prstGeom prst="parallelogram">
              <a:avLst>
                <a:gd name="adj" fmla="val 5154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6"/>
            <p:cNvSpPr/>
            <p:nvPr/>
          </p:nvSpPr>
          <p:spPr>
            <a:xfrm flipH="1">
              <a:off x="990375" y="4925850"/>
              <a:ext cx="8369700" cy="228000"/>
            </a:xfrm>
            <a:prstGeom prst="parallelogram">
              <a:avLst>
                <a:gd name="adj" fmla="val 5154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6"/>
          <p:cNvSpPr txBox="1">
            <a:spLocks noGrp="1"/>
          </p:cNvSpPr>
          <p:nvPr>
            <p:ph type="title"/>
          </p:nvPr>
        </p:nvSpPr>
        <p:spPr>
          <a:xfrm>
            <a:off x="1101386" y="272850"/>
            <a:ext cx="7574400" cy="7491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2400" b="0"/>
            </a:lvl1pPr>
            <a:lvl2pPr lvl="1">
              <a:spcBef>
                <a:spcPts val="0"/>
              </a:spcBef>
              <a:spcAft>
                <a:spcPts val="0"/>
              </a:spcAft>
              <a:buSzPts val="2400"/>
              <a:buNone/>
              <a:defRPr sz="2400" b="0"/>
            </a:lvl2pPr>
            <a:lvl3pPr lvl="2">
              <a:spcBef>
                <a:spcPts val="0"/>
              </a:spcBef>
              <a:spcAft>
                <a:spcPts val="0"/>
              </a:spcAft>
              <a:buSzPts val="2400"/>
              <a:buNone/>
              <a:defRPr sz="2400" b="0"/>
            </a:lvl3pPr>
            <a:lvl4pPr lvl="3">
              <a:spcBef>
                <a:spcPts val="0"/>
              </a:spcBef>
              <a:spcAft>
                <a:spcPts val="0"/>
              </a:spcAft>
              <a:buSzPts val="2400"/>
              <a:buNone/>
              <a:defRPr sz="2400" b="0"/>
            </a:lvl4pPr>
            <a:lvl5pPr lvl="4">
              <a:spcBef>
                <a:spcPts val="0"/>
              </a:spcBef>
              <a:spcAft>
                <a:spcPts val="0"/>
              </a:spcAft>
              <a:buSzPts val="2400"/>
              <a:buNone/>
              <a:defRPr sz="2400" b="0"/>
            </a:lvl5pPr>
            <a:lvl6pPr lvl="5">
              <a:spcBef>
                <a:spcPts val="0"/>
              </a:spcBef>
              <a:spcAft>
                <a:spcPts val="0"/>
              </a:spcAft>
              <a:buSzPts val="2400"/>
              <a:buNone/>
              <a:defRPr sz="2400" b="0"/>
            </a:lvl6pPr>
            <a:lvl7pPr lvl="6">
              <a:spcBef>
                <a:spcPts val="0"/>
              </a:spcBef>
              <a:spcAft>
                <a:spcPts val="0"/>
              </a:spcAft>
              <a:buSzPts val="2400"/>
              <a:buNone/>
              <a:defRPr sz="2400" b="0"/>
            </a:lvl7pPr>
            <a:lvl8pPr lvl="7">
              <a:spcBef>
                <a:spcPts val="0"/>
              </a:spcBef>
              <a:spcAft>
                <a:spcPts val="0"/>
              </a:spcAft>
              <a:buSzPts val="2400"/>
              <a:buNone/>
              <a:defRPr sz="2400" b="0"/>
            </a:lvl8pPr>
            <a:lvl9pPr lvl="8">
              <a:spcBef>
                <a:spcPts val="0"/>
              </a:spcBef>
              <a:spcAft>
                <a:spcPts val="0"/>
              </a:spcAft>
              <a:buSzPts val="2400"/>
              <a:buNone/>
              <a:defRPr sz="2400" b="0"/>
            </a:lvl9pPr>
          </a:lstStyle>
          <a:p>
            <a:endParaRPr/>
          </a:p>
        </p:txBody>
      </p:sp>
      <p:sp>
        <p:nvSpPr>
          <p:cNvPr id="50" name="Google Shape;50;p6"/>
          <p:cNvSpPr txBox="1">
            <a:spLocks noGrp="1"/>
          </p:cNvSpPr>
          <p:nvPr>
            <p:ph type="body" idx="1"/>
          </p:nvPr>
        </p:nvSpPr>
        <p:spPr>
          <a:xfrm>
            <a:off x="1101375" y="1311550"/>
            <a:ext cx="3681900" cy="3537900"/>
          </a:xfrm>
          <a:prstGeom prst="rect">
            <a:avLst/>
          </a:prstGeom>
        </p:spPr>
        <p:txBody>
          <a:bodyPr spcFirstLastPara="1" wrap="square" lIns="91425" tIns="91425" rIns="91425" bIns="91425" anchor="t" anchorCtr="0">
            <a:noAutofit/>
          </a:bodyPr>
          <a:lstStyle>
            <a:lvl1pPr marL="457200" lvl="0" indent="-393700">
              <a:spcBef>
                <a:spcPts val="600"/>
              </a:spcBef>
              <a:spcAft>
                <a:spcPts val="0"/>
              </a:spcAft>
              <a:buSzPts val="2600"/>
              <a:buChar char="▸"/>
              <a:defRPr sz="2600"/>
            </a:lvl1pPr>
            <a:lvl2pPr marL="914400" lvl="1" indent="-393700">
              <a:spcBef>
                <a:spcPts val="0"/>
              </a:spcBef>
              <a:spcAft>
                <a:spcPts val="0"/>
              </a:spcAft>
              <a:buSzPts val="2600"/>
              <a:buChar char="▹"/>
              <a:defRPr sz="2600"/>
            </a:lvl2pPr>
            <a:lvl3pPr marL="1371600" lvl="2" indent="-393700">
              <a:spcBef>
                <a:spcPts val="0"/>
              </a:spcBef>
              <a:spcAft>
                <a:spcPts val="0"/>
              </a:spcAft>
              <a:buSzPts val="2600"/>
              <a:buChar char="▹"/>
              <a:defRPr sz="2600"/>
            </a:lvl3pPr>
            <a:lvl4pPr marL="1828800" lvl="3" indent="-393700">
              <a:spcBef>
                <a:spcPts val="0"/>
              </a:spcBef>
              <a:spcAft>
                <a:spcPts val="0"/>
              </a:spcAft>
              <a:buSzPts val="2600"/>
              <a:buChar char="▹"/>
              <a:defRPr sz="2600"/>
            </a:lvl4pPr>
            <a:lvl5pPr marL="2286000" lvl="4" indent="-393700">
              <a:spcBef>
                <a:spcPts val="0"/>
              </a:spcBef>
              <a:spcAft>
                <a:spcPts val="0"/>
              </a:spcAft>
              <a:buSzPts val="2600"/>
              <a:buChar char="▹"/>
              <a:defRPr sz="2600"/>
            </a:lvl5pPr>
            <a:lvl6pPr marL="2743200" lvl="5" indent="-393700">
              <a:spcBef>
                <a:spcPts val="0"/>
              </a:spcBef>
              <a:spcAft>
                <a:spcPts val="0"/>
              </a:spcAft>
              <a:buSzPts val="2600"/>
              <a:buChar char="▹"/>
              <a:defRPr sz="2600"/>
            </a:lvl6pPr>
            <a:lvl7pPr marL="3200400" lvl="6" indent="-393700">
              <a:spcBef>
                <a:spcPts val="0"/>
              </a:spcBef>
              <a:spcAft>
                <a:spcPts val="0"/>
              </a:spcAft>
              <a:buSzPts val="2600"/>
              <a:buChar char="▹"/>
              <a:defRPr sz="2600"/>
            </a:lvl7pPr>
            <a:lvl8pPr marL="3657600" lvl="7" indent="-393700">
              <a:spcBef>
                <a:spcPts val="0"/>
              </a:spcBef>
              <a:spcAft>
                <a:spcPts val="0"/>
              </a:spcAft>
              <a:buSzPts val="2600"/>
              <a:buChar char="▹"/>
              <a:defRPr sz="2600"/>
            </a:lvl8pPr>
            <a:lvl9pPr marL="4114800" lvl="8" indent="-393700">
              <a:spcBef>
                <a:spcPts val="0"/>
              </a:spcBef>
              <a:spcAft>
                <a:spcPts val="0"/>
              </a:spcAft>
              <a:buSzPts val="2600"/>
              <a:buChar char="▹"/>
              <a:defRPr sz="2600"/>
            </a:lvl9pPr>
          </a:lstStyle>
          <a:p>
            <a:endParaRPr/>
          </a:p>
        </p:txBody>
      </p:sp>
      <p:sp>
        <p:nvSpPr>
          <p:cNvPr id="51" name="Google Shape;51;p6"/>
          <p:cNvSpPr txBox="1">
            <a:spLocks noGrp="1"/>
          </p:cNvSpPr>
          <p:nvPr>
            <p:ph type="body" idx="2"/>
          </p:nvPr>
        </p:nvSpPr>
        <p:spPr>
          <a:xfrm>
            <a:off x="5004949" y="1311550"/>
            <a:ext cx="3681900" cy="3537900"/>
          </a:xfrm>
          <a:prstGeom prst="rect">
            <a:avLst/>
          </a:prstGeom>
        </p:spPr>
        <p:txBody>
          <a:bodyPr spcFirstLastPara="1" wrap="square" lIns="91425" tIns="91425" rIns="91425" bIns="91425" anchor="t" anchorCtr="0">
            <a:noAutofit/>
          </a:bodyPr>
          <a:lstStyle>
            <a:lvl1pPr marL="457200" lvl="0" indent="-393700">
              <a:spcBef>
                <a:spcPts val="600"/>
              </a:spcBef>
              <a:spcAft>
                <a:spcPts val="0"/>
              </a:spcAft>
              <a:buSzPts val="2600"/>
              <a:buChar char="▸"/>
              <a:defRPr sz="2600"/>
            </a:lvl1pPr>
            <a:lvl2pPr marL="914400" lvl="1" indent="-393700">
              <a:spcBef>
                <a:spcPts val="0"/>
              </a:spcBef>
              <a:spcAft>
                <a:spcPts val="0"/>
              </a:spcAft>
              <a:buSzPts val="2600"/>
              <a:buChar char="▹"/>
              <a:defRPr sz="2600"/>
            </a:lvl2pPr>
            <a:lvl3pPr marL="1371600" lvl="2" indent="-393700">
              <a:spcBef>
                <a:spcPts val="0"/>
              </a:spcBef>
              <a:spcAft>
                <a:spcPts val="0"/>
              </a:spcAft>
              <a:buSzPts val="2600"/>
              <a:buChar char="▹"/>
              <a:defRPr sz="2600"/>
            </a:lvl3pPr>
            <a:lvl4pPr marL="1828800" lvl="3" indent="-393700">
              <a:spcBef>
                <a:spcPts val="0"/>
              </a:spcBef>
              <a:spcAft>
                <a:spcPts val="0"/>
              </a:spcAft>
              <a:buSzPts val="2600"/>
              <a:buChar char="▹"/>
              <a:defRPr sz="2600"/>
            </a:lvl4pPr>
            <a:lvl5pPr marL="2286000" lvl="4" indent="-393700">
              <a:spcBef>
                <a:spcPts val="0"/>
              </a:spcBef>
              <a:spcAft>
                <a:spcPts val="0"/>
              </a:spcAft>
              <a:buSzPts val="2600"/>
              <a:buChar char="▹"/>
              <a:defRPr sz="2600"/>
            </a:lvl5pPr>
            <a:lvl6pPr marL="2743200" lvl="5" indent="-393700">
              <a:spcBef>
                <a:spcPts val="0"/>
              </a:spcBef>
              <a:spcAft>
                <a:spcPts val="0"/>
              </a:spcAft>
              <a:buSzPts val="2600"/>
              <a:buChar char="▹"/>
              <a:defRPr sz="2600"/>
            </a:lvl6pPr>
            <a:lvl7pPr marL="3200400" lvl="6" indent="-393700">
              <a:spcBef>
                <a:spcPts val="0"/>
              </a:spcBef>
              <a:spcAft>
                <a:spcPts val="0"/>
              </a:spcAft>
              <a:buSzPts val="2600"/>
              <a:buChar char="▹"/>
              <a:defRPr sz="2600"/>
            </a:lvl7pPr>
            <a:lvl8pPr marL="3657600" lvl="7" indent="-393700">
              <a:spcBef>
                <a:spcPts val="0"/>
              </a:spcBef>
              <a:spcAft>
                <a:spcPts val="0"/>
              </a:spcAft>
              <a:buSzPts val="2600"/>
              <a:buChar char="▹"/>
              <a:defRPr sz="2600"/>
            </a:lvl8pPr>
            <a:lvl9pPr marL="4114800" lvl="8" indent="-393700">
              <a:spcBef>
                <a:spcPts val="0"/>
              </a:spcBef>
              <a:spcAft>
                <a:spcPts val="0"/>
              </a:spcAft>
              <a:buSzPts val="2600"/>
              <a:buChar char="▹"/>
              <a:defRPr sz="2600"/>
            </a:lvl9pPr>
          </a:lstStyle>
          <a:p>
            <a:endParaRPr/>
          </a:p>
        </p:txBody>
      </p:sp>
      <p:sp>
        <p:nvSpPr>
          <p:cNvPr id="52" name="Google Shape;52;p6"/>
          <p:cNvSpPr txBox="1">
            <a:spLocks noGrp="1"/>
          </p:cNvSpPr>
          <p:nvPr>
            <p:ph type="sldNum" idx="12"/>
          </p:nvPr>
        </p:nvSpPr>
        <p:spPr>
          <a:xfrm>
            <a:off x="0" y="0"/>
            <a:ext cx="594900" cy="731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11"/>
          <p:cNvSpPr/>
          <p:nvPr/>
        </p:nvSpPr>
        <p:spPr>
          <a:xfrm>
            <a:off x="-55075" y="-38100"/>
            <a:ext cx="3312625" cy="5214650"/>
          </a:xfrm>
          <a:custGeom>
            <a:avLst/>
            <a:gdLst/>
            <a:ahLst/>
            <a:cxnLst/>
            <a:rect l="l" t="t" r="r" b="b"/>
            <a:pathLst>
              <a:path w="132505" h="208586" extrusionOk="0">
                <a:moveTo>
                  <a:pt x="132505" y="207264"/>
                </a:moveTo>
                <a:lnTo>
                  <a:pt x="25063" y="0"/>
                </a:lnTo>
                <a:lnTo>
                  <a:pt x="0" y="202"/>
                </a:lnTo>
                <a:lnTo>
                  <a:pt x="1322" y="208586"/>
                </a:lnTo>
                <a:close/>
              </a:path>
            </a:pathLst>
          </a:custGeom>
          <a:solidFill>
            <a:schemeClr val="lt2"/>
          </a:solidFill>
          <a:ln>
            <a:noFill/>
          </a:ln>
        </p:spPr>
      </p:sp>
      <p:sp>
        <p:nvSpPr>
          <p:cNvPr id="95" name="Google Shape;95;p11"/>
          <p:cNvSpPr/>
          <p:nvPr/>
        </p:nvSpPr>
        <p:spPr>
          <a:xfrm flipH="1">
            <a:off x="-903537" y="-17561"/>
            <a:ext cx="1759200" cy="749100"/>
          </a:xfrm>
          <a:prstGeom prst="parallelogram">
            <a:avLst>
              <a:gd name="adj" fmla="val 51542"/>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1"/>
          <p:cNvSpPr/>
          <p:nvPr/>
        </p:nvSpPr>
        <p:spPr>
          <a:xfrm flipH="1">
            <a:off x="472134" y="-9525"/>
            <a:ext cx="518400" cy="749100"/>
          </a:xfrm>
          <a:prstGeom prst="parallelogram">
            <a:avLst>
              <a:gd name="adj" fmla="val 75009"/>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1"/>
          <p:cNvSpPr/>
          <p:nvPr/>
        </p:nvSpPr>
        <p:spPr>
          <a:xfrm flipH="1">
            <a:off x="990375" y="4925850"/>
            <a:ext cx="8369700" cy="228000"/>
          </a:xfrm>
          <a:prstGeom prst="parallelogram">
            <a:avLst>
              <a:gd name="adj" fmla="val 5154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1"/>
          <p:cNvSpPr txBox="1">
            <a:spLocks noGrp="1"/>
          </p:cNvSpPr>
          <p:nvPr>
            <p:ph type="sldNum" idx="12"/>
          </p:nvPr>
        </p:nvSpPr>
        <p:spPr>
          <a:xfrm>
            <a:off x="0" y="0"/>
            <a:ext cx="594900" cy="731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04900" y="276075"/>
            <a:ext cx="6724500" cy="7491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400"/>
              <a:buFont typeface="Dosis"/>
              <a:buNone/>
              <a:defRPr sz="2400">
                <a:solidFill>
                  <a:schemeClr val="lt1"/>
                </a:solidFill>
                <a:latin typeface="Dosis"/>
                <a:ea typeface="Dosis"/>
                <a:cs typeface="Dosis"/>
                <a:sym typeface="Dosis"/>
              </a:defRPr>
            </a:lvl1pPr>
            <a:lvl2pPr lvl="1">
              <a:spcBef>
                <a:spcPts val="0"/>
              </a:spcBef>
              <a:spcAft>
                <a:spcPts val="0"/>
              </a:spcAft>
              <a:buClr>
                <a:schemeClr val="lt1"/>
              </a:buClr>
              <a:buSzPts val="2400"/>
              <a:buFont typeface="Dosis"/>
              <a:buNone/>
              <a:defRPr sz="2400">
                <a:solidFill>
                  <a:schemeClr val="lt1"/>
                </a:solidFill>
                <a:latin typeface="Dosis"/>
                <a:ea typeface="Dosis"/>
                <a:cs typeface="Dosis"/>
                <a:sym typeface="Dosis"/>
              </a:defRPr>
            </a:lvl2pPr>
            <a:lvl3pPr lvl="2">
              <a:spcBef>
                <a:spcPts val="0"/>
              </a:spcBef>
              <a:spcAft>
                <a:spcPts val="0"/>
              </a:spcAft>
              <a:buClr>
                <a:schemeClr val="lt1"/>
              </a:buClr>
              <a:buSzPts val="2400"/>
              <a:buFont typeface="Dosis"/>
              <a:buNone/>
              <a:defRPr sz="2400">
                <a:solidFill>
                  <a:schemeClr val="lt1"/>
                </a:solidFill>
                <a:latin typeface="Dosis"/>
                <a:ea typeface="Dosis"/>
                <a:cs typeface="Dosis"/>
                <a:sym typeface="Dosis"/>
              </a:defRPr>
            </a:lvl3pPr>
            <a:lvl4pPr lvl="3">
              <a:spcBef>
                <a:spcPts val="0"/>
              </a:spcBef>
              <a:spcAft>
                <a:spcPts val="0"/>
              </a:spcAft>
              <a:buClr>
                <a:schemeClr val="lt1"/>
              </a:buClr>
              <a:buSzPts val="2400"/>
              <a:buFont typeface="Dosis"/>
              <a:buNone/>
              <a:defRPr sz="2400">
                <a:solidFill>
                  <a:schemeClr val="lt1"/>
                </a:solidFill>
                <a:latin typeface="Dosis"/>
                <a:ea typeface="Dosis"/>
                <a:cs typeface="Dosis"/>
                <a:sym typeface="Dosis"/>
              </a:defRPr>
            </a:lvl4pPr>
            <a:lvl5pPr lvl="4">
              <a:spcBef>
                <a:spcPts val="0"/>
              </a:spcBef>
              <a:spcAft>
                <a:spcPts val="0"/>
              </a:spcAft>
              <a:buClr>
                <a:schemeClr val="lt1"/>
              </a:buClr>
              <a:buSzPts val="2400"/>
              <a:buFont typeface="Dosis"/>
              <a:buNone/>
              <a:defRPr sz="2400">
                <a:solidFill>
                  <a:schemeClr val="lt1"/>
                </a:solidFill>
                <a:latin typeface="Dosis"/>
                <a:ea typeface="Dosis"/>
                <a:cs typeface="Dosis"/>
                <a:sym typeface="Dosis"/>
              </a:defRPr>
            </a:lvl5pPr>
            <a:lvl6pPr lvl="5">
              <a:spcBef>
                <a:spcPts val="0"/>
              </a:spcBef>
              <a:spcAft>
                <a:spcPts val="0"/>
              </a:spcAft>
              <a:buClr>
                <a:schemeClr val="lt1"/>
              </a:buClr>
              <a:buSzPts val="2400"/>
              <a:buFont typeface="Dosis"/>
              <a:buNone/>
              <a:defRPr sz="2400">
                <a:solidFill>
                  <a:schemeClr val="lt1"/>
                </a:solidFill>
                <a:latin typeface="Dosis"/>
                <a:ea typeface="Dosis"/>
                <a:cs typeface="Dosis"/>
                <a:sym typeface="Dosis"/>
              </a:defRPr>
            </a:lvl6pPr>
            <a:lvl7pPr lvl="6">
              <a:spcBef>
                <a:spcPts val="0"/>
              </a:spcBef>
              <a:spcAft>
                <a:spcPts val="0"/>
              </a:spcAft>
              <a:buClr>
                <a:schemeClr val="lt1"/>
              </a:buClr>
              <a:buSzPts val="2400"/>
              <a:buFont typeface="Dosis"/>
              <a:buNone/>
              <a:defRPr sz="2400">
                <a:solidFill>
                  <a:schemeClr val="lt1"/>
                </a:solidFill>
                <a:latin typeface="Dosis"/>
                <a:ea typeface="Dosis"/>
                <a:cs typeface="Dosis"/>
                <a:sym typeface="Dosis"/>
              </a:defRPr>
            </a:lvl7pPr>
            <a:lvl8pPr lvl="7">
              <a:spcBef>
                <a:spcPts val="0"/>
              </a:spcBef>
              <a:spcAft>
                <a:spcPts val="0"/>
              </a:spcAft>
              <a:buClr>
                <a:schemeClr val="lt1"/>
              </a:buClr>
              <a:buSzPts val="2400"/>
              <a:buFont typeface="Dosis"/>
              <a:buNone/>
              <a:defRPr sz="2400">
                <a:solidFill>
                  <a:schemeClr val="lt1"/>
                </a:solidFill>
                <a:latin typeface="Dosis"/>
                <a:ea typeface="Dosis"/>
                <a:cs typeface="Dosis"/>
                <a:sym typeface="Dosis"/>
              </a:defRPr>
            </a:lvl8pPr>
            <a:lvl9pPr lvl="8">
              <a:spcBef>
                <a:spcPts val="0"/>
              </a:spcBef>
              <a:spcAft>
                <a:spcPts val="0"/>
              </a:spcAft>
              <a:buClr>
                <a:schemeClr val="lt1"/>
              </a:buClr>
              <a:buSzPts val="2400"/>
              <a:buFont typeface="Dosis"/>
              <a:buNone/>
              <a:defRPr sz="2400">
                <a:solidFill>
                  <a:schemeClr val="lt1"/>
                </a:solidFill>
                <a:latin typeface="Dosis"/>
                <a:ea typeface="Dosis"/>
                <a:cs typeface="Dosis"/>
                <a:sym typeface="Dosis"/>
              </a:defRPr>
            </a:lvl9pPr>
          </a:lstStyle>
          <a:p>
            <a:endParaRPr/>
          </a:p>
        </p:txBody>
      </p:sp>
      <p:sp>
        <p:nvSpPr>
          <p:cNvPr id="7" name="Google Shape;7;p1"/>
          <p:cNvSpPr txBox="1">
            <a:spLocks noGrp="1"/>
          </p:cNvSpPr>
          <p:nvPr>
            <p:ph type="body" idx="1"/>
          </p:nvPr>
        </p:nvSpPr>
        <p:spPr>
          <a:xfrm>
            <a:off x="1104900" y="1200150"/>
            <a:ext cx="7581900" cy="37257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accent1"/>
              </a:buClr>
              <a:buSzPts val="3000"/>
              <a:buFont typeface="Roboto"/>
              <a:buChar char="▸"/>
              <a:defRPr sz="3000">
                <a:solidFill>
                  <a:schemeClr val="dk1"/>
                </a:solidFill>
                <a:latin typeface="Roboto"/>
                <a:ea typeface="Roboto"/>
                <a:cs typeface="Roboto"/>
                <a:sym typeface="Roboto"/>
              </a:defRPr>
            </a:lvl1pPr>
            <a:lvl2pPr marL="914400" lvl="1" indent="-381000">
              <a:spcBef>
                <a:spcPts val="0"/>
              </a:spcBef>
              <a:spcAft>
                <a:spcPts val="0"/>
              </a:spcAft>
              <a:buClr>
                <a:schemeClr val="accent2"/>
              </a:buClr>
              <a:buSzPts val="2400"/>
              <a:buFont typeface="Roboto"/>
              <a:buChar char="▹"/>
              <a:defRPr sz="2400">
                <a:solidFill>
                  <a:schemeClr val="dk1"/>
                </a:solidFill>
                <a:latin typeface="Roboto"/>
                <a:ea typeface="Roboto"/>
                <a:cs typeface="Roboto"/>
                <a:sym typeface="Roboto"/>
              </a:defRPr>
            </a:lvl2pPr>
            <a:lvl3pPr marL="1371600" lvl="2" indent="-381000">
              <a:spcBef>
                <a:spcPts val="0"/>
              </a:spcBef>
              <a:spcAft>
                <a:spcPts val="0"/>
              </a:spcAft>
              <a:buClr>
                <a:schemeClr val="accent5"/>
              </a:buClr>
              <a:buSzPts val="2400"/>
              <a:buFont typeface="Roboto"/>
              <a:buChar char="▹"/>
              <a:defRPr sz="2400">
                <a:solidFill>
                  <a:schemeClr val="dk1"/>
                </a:solidFill>
                <a:latin typeface="Roboto"/>
                <a:ea typeface="Roboto"/>
                <a:cs typeface="Roboto"/>
                <a:sym typeface="Roboto"/>
              </a:defRPr>
            </a:lvl3pPr>
            <a:lvl4pPr marL="1828800" lvl="3" indent="-342900">
              <a:spcBef>
                <a:spcPts val="0"/>
              </a:spcBef>
              <a:spcAft>
                <a:spcPts val="0"/>
              </a:spcAft>
              <a:buClr>
                <a:schemeClr val="accent5"/>
              </a:buClr>
              <a:buSzPts val="1800"/>
              <a:buFont typeface="Roboto"/>
              <a:buChar char="▹"/>
              <a:defRPr sz="1800">
                <a:solidFill>
                  <a:schemeClr val="dk1"/>
                </a:solidFill>
                <a:latin typeface="Roboto"/>
                <a:ea typeface="Roboto"/>
                <a:cs typeface="Roboto"/>
                <a:sym typeface="Roboto"/>
              </a:defRPr>
            </a:lvl4pPr>
            <a:lvl5pPr marL="2286000" lvl="4" indent="-342900">
              <a:spcBef>
                <a:spcPts val="0"/>
              </a:spcBef>
              <a:spcAft>
                <a:spcPts val="0"/>
              </a:spcAft>
              <a:buClr>
                <a:schemeClr val="accent5"/>
              </a:buClr>
              <a:buSzPts val="1800"/>
              <a:buFont typeface="Roboto"/>
              <a:buChar char="▹"/>
              <a:defRPr sz="1800">
                <a:solidFill>
                  <a:schemeClr val="dk1"/>
                </a:solidFill>
                <a:latin typeface="Roboto"/>
                <a:ea typeface="Roboto"/>
                <a:cs typeface="Roboto"/>
                <a:sym typeface="Roboto"/>
              </a:defRPr>
            </a:lvl5pPr>
            <a:lvl6pPr marL="2743200" lvl="5" indent="-342900">
              <a:spcBef>
                <a:spcPts val="0"/>
              </a:spcBef>
              <a:spcAft>
                <a:spcPts val="0"/>
              </a:spcAft>
              <a:buClr>
                <a:schemeClr val="accent5"/>
              </a:buClr>
              <a:buSzPts val="1800"/>
              <a:buFont typeface="Roboto"/>
              <a:buChar char="▹"/>
              <a:defRPr sz="1800">
                <a:solidFill>
                  <a:schemeClr val="dk1"/>
                </a:solidFill>
                <a:latin typeface="Roboto"/>
                <a:ea typeface="Roboto"/>
                <a:cs typeface="Roboto"/>
                <a:sym typeface="Roboto"/>
              </a:defRPr>
            </a:lvl6pPr>
            <a:lvl7pPr marL="3200400" lvl="6" indent="-342900">
              <a:spcBef>
                <a:spcPts val="0"/>
              </a:spcBef>
              <a:spcAft>
                <a:spcPts val="0"/>
              </a:spcAft>
              <a:buClr>
                <a:schemeClr val="accent5"/>
              </a:buClr>
              <a:buSzPts val="1800"/>
              <a:buFont typeface="Roboto"/>
              <a:buChar char="▹"/>
              <a:defRPr sz="1800">
                <a:solidFill>
                  <a:schemeClr val="dk1"/>
                </a:solidFill>
                <a:latin typeface="Roboto"/>
                <a:ea typeface="Roboto"/>
                <a:cs typeface="Roboto"/>
                <a:sym typeface="Roboto"/>
              </a:defRPr>
            </a:lvl7pPr>
            <a:lvl8pPr marL="3657600" lvl="7" indent="-342900">
              <a:spcBef>
                <a:spcPts val="0"/>
              </a:spcBef>
              <a:spcAft>
                <a:spcPts val="0"/>
              </a:spcAft>
              <a:buClr>
                <a:schemeClr val="accent5"/>
              </a:buClr>
              <a:buSzPts val="1800"/>
              <a:buFont typeface="Roboto"/>
              <a:buChar char="▹"/>
              <a:defRPr sz="1800">
                <a:solidFill>
                  <a:schemeClr val="dk1"/>
                </a:solidFill>
                <a:latin typeface="Roboto"/>
                <a:ea typeface="Roboto"/>
                <a:cs typeface="Roboto"/>
                <a:sym typeface="Roboto"/>
              </a:defRPr>
            </a:lvl8pPr>
            <a:lvl9pPr marL="4114800" lvl="8" indent="-342900">
              <a:spcBef>
                <a:spcPts val="0"/>
              </a:spcBef>
              <a:spcAft>
                <a:spcPts val="0"/>
              </a:spcAft>
              <a:buClr>
                <a:schemeClr val="accent5"/>
              </a:buClr>
              <a:buSzPts val="1800"/>
              <a:buFont typeface="Roboto"/>
              <a:buChar char="▹"/>
              <a:defRPr sz="1800">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0" y="0"/>
            <a:ext cx="594900" cy="731700"/>
          </a:xfrm>
          <a:prstGeom prst="rect">
            <a:avLst/>
          </a:prstGeom>
          <a:noFill/>
          <a:ln>
            <a:noFill/>
          </a:ln>
        </p:spPr>
        <p:txBody>
          <a:bodyPr spcFirstLastPara="1" wrap="square" lIns="91425" tIns="91425" rIns="91425" bIns="91425" anchor="ctr" anchorCtr="0">
            <a:noAutofit/>
          </a:bodyPr>
          <a:lstStyle>
            <a:lvl1pPr lvl="0" algn="ctr">
              <a:buNone/>
              <a:defRPr sz="1300" b="1">
                <a:solidFill>
                  <a:schemeClr val="lt1"/>
                </a:solidFill>
                <a:latin typeface="Roboto"/>
                <a:ea typeface="Roboto"/>
                <a:cs typeface="Roboto"/>
                <a:sym typeface="Roboto"/>
              </a:defRPr>
            </a:lvl1pPr>
            <a:lvl2pPr lvl="1" algn="ctr">
              <a:buNone/>
              <a:defRPr sz="1300" b="1">
                <a:solidFill>
                  <a:schemeClr val="lt1"/>
                </a:solidFill>
                <a:latin typeface="Roboto"/>
                <a:ea typeface="Roboto"/>
                <a:cs typeface="Roboto"/>
                <a:sym typeface="Roboto"/>
              </a:defRPr>
            </a:lvl2pPr>
            <a:lvl3pPr lvl="2" algn="ctr">
              <a:buNone/>
              <a:defRPr sz="1300" b="1">
                <a:solidFill>
                  <a:schemeClr val="lt1"/>
                </a:solidFill>
                <a:latin typeface="Roboto"/>
                <a:ea typeface="Roboto"/>
                <a:cs typeface="Roboto"/>
                <a:sym typeface="Roboto"/>
              </a:defRPr>
            </a:lvl3pPr>
            <a:lvl4pPr lvl="3" algn="ctr">
              <a:buNone/>
              <a:defRPr sz="1300" b="1">
                <a:solidFill>
                  <a:schemeClr val="lt1"/>
                </a:solidFill>
                <a:latin typeface="Roboto"/>
                <a:ea typeface="Roboto"/>
                <a:cs typeface="Roboto"/>
                <a:sym typeface="Roboto"/>
              </a:defRPr>
            </a:lvl4pPr>
            <a:lvl5pPr lvl="4" algn="ctr">
              <a:buNone/>
              <a:defRPr sz="1300" b="1">
                <a:solidFill>
                  <a:schemeClr val="lt1"/>
                </a:solidFill>
                <a:latin typeface="Roboto"/>
                <a:ea typeface="Roboto"/>
                <a:cs typeface="Roboto"/>
                <a:sym typeface="Roboto"/>
              </a:defRPr>
            </a:lvl5pPr>
            <a:lvl6pPr lvl="5" algn="ctr">
              <a:buNone/>
              <a:defRPr sz="1300" b="1">
                <a:solidFill>
                  <a:schemeClr val="lt1"/>
                </a:solidFill>
                <a:latin typeface="Roboto"/>
                <a:ea typeface="Roboto"/>
                <a:cs typeface="Roboto"/>
                <a:sym typeface="Roboto"/>
              </a:defRPr>
            </a:lvl6pPr>
            <a:lvl7pPr lvl="6" algn="ctr">
              <a:buNone/>
              <a:defRPr sz="1300" b="1">
                <a:solidFill>
                  <a:schemeClr val="lt1"/>
                </a:solidFill>
                <a:latin typeface="Roboto"/>
                <a:ea typeface="Roboto"/>
                <a:cs typeface="Roboto"/>
                <a:sym typeface="Roboto"/>
              </a:defRPr>
            </a:lvl7pPr>
            <a:lvl8pPr lvl="7" algn="ctr">
              <a:buNone/>
              <a:defRPr sz="1300" b="1">
                <a:solidFill>
                  <a:schemeClr val="lt1"/>
                </a:solidFill>
                <a:latin typeface="Roboto"/>
                <a:ea typeface="Roboto"/>
                <a:cs typeface="Roboto"/>
                <a:sym typeface="Roboto"/>
              </a:defRPr>
            </a:lvl8pPr>
            <a:lvl9pPr lvl="8" algn="ctr">
              <a:buNone/>
              <a:defRPr sz="1300" b="1">
                <a:solidFill>
                  <a:schemeClr val="lt1"/>
                </a:solidFill>
                <a:latin typeface="Roboto"/>
                <a:ea typeface="Roboto"/>
                <a:cs typeface="Roboto"/>
                <a:sym typeface="Roboto"/>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7"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diagramColors" Target="../diagrams/colors3.xml"/><Relationship Id="rId3"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diagramQuickStyle" Target="../diagrams/quickStyle3.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diagramLayout" Target="../diagrams/layout3.xml"/><Relationship Id="rId5" Type="http://schemas.microsoft.com/office/2007/relationships/hdphoto" Target="../media/hdphoto5.wdp"/><Relationship Id="rId10" Type="http://schemas.openxmlformats.org/officeDocument/2006/relationships/diagramData" Target="../diagrams/data3.xml"/><Relationship Id="rId4" Type="http://schemas.openxmlformats.org/officeDocument/2006/relationships/image" Target="../media/image14.png"/><Relationship Id="rId9" Type="http://schemas.openxmlformats.org/officeDocument/2006/relationships/image" Target="../media/image17.png"/><Relationship Id="rId14" Type="http://schemas.microsoft.com/office/2007/relationships/diagramDrawing" Target="../diagrams/drawing3.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18.png"/><Relationship Id="rId7" Type="http://schemas.openxmlformats.org/officeDocument/2006/relationships/diagramLayout" Target="../diagrams/layout4.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Data" Target="../diagrams/data4.xml"/><Relationship Id="rId5" Type="http://schemas.openxmlformats.org/officeDocument/2006/relationships/image" Target="../media/image20.png"/><Relationship Id="rId10" Type="http://schemas.microsoft.com/office/2007/relationships/diagramDrawing" Target="../diagrams/drawing4.xml"/><Relationship Id="rId4" Type="http://schemas.openxmlformats.org/officeDocument/2006/relationships/image" Target="../media/image19.png"/><Relationship Id="rId9" Type="http://schemas.openxmlformats.org/officeDocument/2006/relationships/diagramColors" Target="../diagrams/colors4.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diagramQuickStyle" Target="../diagrams/quickStyle5.xml"/><Relationship Id="rId3" Type="http://schemas.openxmlformats.org/officeDocument/2006/relationships/image" Target="../media/image21.png"/><Relationship Id="rId7" Type="http://schemas.microsoft.com/office/2007/relationships/hdphoto" Target="../media/hdphoto7.wdp"/><Relationship Id="rId12" Type="http://schemas.openxmlformats.org/officeDocument/2006/relationships/diagramLayout" Target="../diagrams/layout5.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4.png"/><Relationship Id="rId11" Type="http://schemas.openxmlformats.org/officeDocument/2006/relationships/diagramData" Target="../diagrams/data5.xml"/><Relationship Id="rId5" Type="http://schemas.openxmlformats.org/officeDocument/2006/relationships/image" Target="../media/image23.png"/><Relationship Id="rId15" Type="http://schemas.microsoft.com/office/2007/relationships/diagramDrawing" Target="../diagrams/drawing5.xml"/><Relationship Id="rId10" Type="http://schemas.openxmlformats.org/officeDocument/2006/relationships/image" Target="../media/image26.png"/><Relationship Id="rId4" Type="http://schemas.openxmlformats.org/officeDocument/2006/relationships/image" Target="../media/image22.png"/><Relationship Id="rId9" Type="http://schemas.microsoft.com/office/2007/relationships/hdphoto" Target="../media/hdphoto8.wdp"/><Relationship Id="rId14" Type="http://schemas.openxmlformats.org/officeDocument/2006/relationships/diagramColors" Target="../diagrams/colors5.xml"/></Relationships>
</file>

<file path=ppt/slides/_rels/slide1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7.png"/><Relationship Id="rId7" Type="http://schemas.openxmlformats.org/officeDocument/2006/relationships/diagramColors" Target="../diagrams/colors6.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10.xml"/><Relationship Id="rId11" Type="http://schemas.openxmlformats.org/officeDocument/2006/relationships/image" Target="../media/image41.png"/><Relationship Id="rId5" Type="http://schemas.openxmlformats.org/officeDocument/2006/relationships/diagramQuickStyle" Target="../diagrams/quickStyle10.xml"/><Relationship Id="rId10" Type="http://schemas.openxmlformats.org/officeDocument/2006/relationships/image" Target="../media/image40.jpeg"/><Relationship Id="rId4" Type="http://schemas.openxmlformats.org/officeDocument/2006/relationships/diagramLayout" Target="../diagrams/layout10.xml"/><Relationship Id="rId9" Type="http://schemas.openxmlformats.org/officeDocument/2006/relationships/image" Target="../media/image3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image" Target="../media/image4.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13" Type="http://schemas.microsoft.com/office/2007/relationships/hdphoto" Target="../media/hdphoto3.wdp"/><Relationship Id="rId3" Type="http://schemas.openxmlformats.org/officeDocument/2006/relationships/image" Target="../media/image7.png"/><Relationship Id="rId7" Type="http://schemas.openxmlformats.org/officeDocument/2006/relationships/diagramQuickStyle" Target="../diagrams/quickStyle2.xml"/><Relationship Id="rId12" Type="http://schemas.openxmlformats.org/officeDocument/2006/relationships/image" Target="../media/image9.png"/><Relationship Id="rId17" Type="http://schemas.openxmlformats.org/officeDocument/2006/relationships/image" Target="../media/image12.png"/><Relationship Id="rId2" Type="http://schemas.openxmlformats.org/officeDocument/2006/relationships/notesSlide" Target="../notesSlides/notesSlide7.xml"/><Relationship Id="rId16" Type="http://schemas.microsoft.com/office/2007/relationships/hdphoto" Target="../media/hdphoto4.wdp"/><Relationship Id="rId1" Type="http://schemas.openxmlformats.org/officeDocument/2006/relationships/slideLayout" Target="../slideLayouts/slideLayout3.xml"/><Relationship Id="rId6" Type="http://schemas.openxmlformats.org/officeDocument/2006/relationships/diagramLayout" Target="../diagrams/layout2.xml"/><Relationship Id="rId11" Type="http://schemas.microsoft.com/office/2007/relationships/hdphoto" Target="../media/hdphoto2.wdp"/><Relationship Id="rId5" Type="http://schemas.openxmlformats.org/officeDocument/2006/relationships/diagramData" Target="../diagrams/data2.xml"/><Relationship Id="rId15" Type="http://schemas.openxmlformats.org/officeDocument/2006/relationships/image" Target="../media/image11.png"/><Relationship Id="rId10" Type="http://schemas.openxmlformats.org/officeDocument/2006/relationships/image" Target="../media/image8.png"/><Relationship Id="rId4" Type="http://schemas.microsoft.com/office/2007/relationships/hdphoto" Target="../media/hdphoto1.wdp"/><Relationship Id="rId9" Type="http://schemas.microsoft.com/office/2007/relationships/diagramDrawing" Target="../diagrams/drawing2.xml"/><Relationship Id="rId1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3"/>
          <p:cNvSpPr txBox="1">
            <a:spLocks noGrp="1"/>
          </p:cNvSpPr>
          <p:nvPr>
            <p:ph type="ctrTitle"/>
          </p:nvPr>
        </p:nvSpPr>
        <p:spPr>
          <a:xfrm>
            <a:off x="405246" y="0"/>
            <a:ext cx="8738754" cy="42418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4800">
                <a:latin typeface="Roboto" panose="02000000000000000000" pitchFamily="2" charset="0"/>
                <a:ea typeface="Roboto" panose="02000000000000000000" pitchFamily="2" charset="0"/>
                <a:cs typeface="Roboto" panose="02000000000000000000" pitchFamily="2" charset="0"/>
              </a:rPr>
              <a:t/>
            </a:r>
            <a:br>
              <a:rPr lang="en" sz="4800">
                <a:latin typeface="Roboto" panose="02000000000000000000" pitchFamily="2" charset="0"/>
                <a:ea typeface="Roboto" panose="02000000000000000000" pitchFamily="2" charset="0"/>
                <a:cs typeface="Roboto" panose="02000000000000000000" pitchFamily="2" charset="0"/>
              </a:rPr>
            </a:br>
            <a:r>
              <a:rPr lang="en" sz="4800">
                <a:latin typeface="Roboto" panose="02000000000000000000" pitchFamily="2" charset="0"/>
                <a:ea typeface="Roboto" panose="02000000000000000000" pitchFamily="2" charset="0"/>
                <a:cs typeface="Roboto" panose="02000000000000000000" pitchFamily="2" charset="0"/>
              </a:rPr>
              <a:t/>
            </a:r>
            <a:br>
              <a:rPr lang="en" sz="4800">
                <a:latin typeface="Roboto" panose="02000000000000000000" pitchFamily="2" charset="0"/>
                <a:ea typeface="Roboto" panose="02000000000000000000" pitchFamily="2" charset="0"/>
                <a:cs typeface="Roboto" panose="02000000000000000000" pitchFamily="2" charset="0"/>
              </a:rPr>
            </a:br>
            <a:r>
              <a:rPr lang="en" sz="4800" u="sng">
                <a:latin typeface="Roboto" panose="02000000000000000000" pitchFamily="2" charset="0"/>
                <a:ea typeface="Roboto" panose="02000000000000000000" pitchFamily="2" charset="0"/>
                <a:cs typeface="Roboto" panose="02000000000000000000" pitchFamily="2" charset="0"/>
              </a:rPr>
              <a:t>BÀI </a:t>
            </a:r>
            <a:r>
              <a:rPr lang="en" sz="4800" u="sng" smtClean="0">
                <a:latin typeface="Roboto" panose="02000000000000000000" pitchFamily="2" charset="0"/>
                <a:ea typeface="Roboto" panose="02000000000000000000" pitchFamily="2" charset="0"/>
                <a:cs typeface="Roboto" panose="02000000000000000000" pitchFamily="2" charset="0"/>
              </a:rPr>
              <a:t>3</a:t>
            </a:r>
            <a:r>
              <a:rPr lang="en" sz="4800" smtClean="0">
                <a:latin typeface="Roboto" panose="02000000000000000000" pitchFamily="2" charset="0"/>
                <a:ea typeface="Roboto" panose="02000000000000000000" pitchFamily="2" charset="0"/>
                <a:cs typeface="Roboto" panose="02000000000000000000" pitchFamily="2" charset="0"/>
              </a:rPr>
              <a:t>. </a:t>
            </a:r>
            <a:r>
              <a:rPr lang="en" sz="4800">
                <a:latin typeface="Roboto" panose="02000000000000000000" pitchFamily="2" charset="0"/>
                <a:ea typeface="Roboto" panose="02000000000000000000" pitchFamily="2" charset="0"/>
                <a:cs typeface="Roboto" panose="02000000000000000000" pitchFamily="2" charset="0"/>
              </a:rPr>
              <a:t/>
            </a:r>
            <a:br>
              <a:rPr lang="en" sz="4800">
                <a:latin typeface="Roboto" panose="02000000000000000000" pitchFamily="2" charset="0"/>
                <a:ea typeface="Roboto" panose="02000000000000000000" pitchFamily="2" charset="0"/>
                <a:cs typeface="Roboto" panose="02000000000000000000" pitchFamily="2" charset="0"/>
              </a:rPr>
            </a:br>
            <a:r>
              <a:rPr lang="en" sz="4800" smtClean="0">
                <a:latin typeface="Roboto" panose="02000000000000000000" pitchFamily="2" charset="0"/>
                <a:ea typeface="Roboto" panose="02000000000000000000" pitchFamily="2" charset="0"/>
                <a:cs typeface="Roboto" panose="02000000000000000000" pitchFamily="2" charset="0"/>
              </a:rPr>
              <a:t>KHÁI QUÁT VỀ HỆ </a:t>
            </a:r>
            <a:r>
              <a:rPr lang="en" sz="4800">
                <a:latin typeface="Roboto" panose="02000000000000000000" pitchFamily="2" charset="0"/>
                <a:ea typeface="Roboto" panose="02000000000000000000" pitchFamily="2" charset="0"/>
                <a:cs typeface="Roboto" panose="02000000000000000000" pitchFamily="2" charset="0"/>
              </a:rPr>
              <a:t>ĐIỀU HÀNH</a:t>
            </a:r>
            <a:endParaRPr sz="4800">
              <a:latin typeface="Roboto" panose="02000000000000000000" pitchFamily="2" charset="0"/>
              <a:ea typeface="Roboto" panose="02000000000000000000" pitchFamily="2" charset="0"/>
              <a:cs typeface="Roboto" panose="02000000000000000000" pitchFamily="2" charset="0"/>
            </a:endParaRPr>
          </a:p>
        </p:txBody>
      </p:sp>
      <p:sp>
        <p:nvSpPr>
          <p:cNvPr id="3" name="Google Shape;123;p15">
            <a:extLst>
              <a:ext uri="{FF2B5EF4-FFF2-40B4-BE49-F238E27FC236}">
                <a16:creationId xmlns:a16="http://schemas.microsoft.com/office/drawing/2014/main" id="{0A7D648B-A100-C416-C49F-AF7C3131D017}"/>
              </a:ext>
            </a:extLst>
          </p:cNvPr>
          <p:cNvSpPr txBox="1">
            <a:spLocks/>
          </p:cNvSpPr>
          <p:nvPr/>
        </p:nvSpPr>
        <p:spPr>
          <a:xfrm>
            <a:off x="194981" y="316297"/>
            <a:ext cx="5883089" cy="1159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400"/>
              <a:buFont typeface="Dosis"/>
              <a:buNone/>
              <a:defRPr sz="2400" b="0" i="0" u="none" strike="noStrike" cap="none">
                <a:solidFill>
                  <a:schemeClr val="lt1"/>
                </a:solidFill>
                <a:latin typeface="Dosis"/>
                <a:ea typeface="Dosis"/>
                <a:cs typeface="Dosis"/>
                <a:sym typeface="Dosis"/>
              </a:defRPr>
            </a:lvl1pPr>
            <a:lvl2pPr marR="0" lvl="1" algn="l" rtl="0">
              <a:lnSpc>
                <a:spcPct val="100000"/>
              </a:lnSpc>
              <a:spcBef>
                <a:spcPts val="0"/>
              </a:spcBef>
              <a:spcAft>
                <a:spcPts val="0"/>
              </a:spcAft>
              <a:buClr>
                <a:schemeClr val="lt1"/>
              </a:buClr>
              <a:buSzPts val="2400"/>
              <a:buFont typeface="Dosis"/>
              <a:buNone/>
              <a:defRPr sz="2400" b="0" i="0" u="none" strike="noStrike" cap="none">
                <a:solidFill>
                  <a:schemeClr val="lt1"/>
                </a:solidFill>
                <a:latin typeface="Dosis"/>
                <a:ea typeface="Dosis"/>
                <a:cs typeface="Dosis"/>
                <a:sym typeface="Dosis"/>
              </a:defRPr>
            </a:lvl2pPr>
            <a:lvl3pPr marR="0" lvl="2" algn="l" rtl="0">
              <a:lnSpc>
                <a:spcPct val="100000"/>
              </a:lnSpc>
              <a:spcBef>
                <a:spcPts val="0"/>
              </a:spcBef>
              <a:spcAft>
                <a:spcPts val="0"/>
              </a:spcAft>
              <a:buClr>
                <a:schemeClr val="lt1"/>
              </a:buClr>
              <a:buSzPts val="2400"/>
              <a:buFont typeface="Dosis"/>
              <a:buNone/>
              <a:defRPr sz="2400" b="0" i="0" u="none" strike="noStrike" cap="none">
                <a:solidFill>
                  <a:schemeClr val="lt1"/>
                </a:solidFill>
                <a:latin typeface="Dosis"/>
                <a:ea typeface="Dosis"/>
                <a:cs typeface="Dosis"/>
                <a:sym typeface="Dosis"/>
              </a:defRPr>
            </a:lvl3pPr>
            <a:lvl4pPr marR="0" lvl="3" algn="l" rtl="0">
              <a:lnSpc>
                <a:spcPct val="100000"/>
              </a:lnSpc>
              <a:spcBef>
                <a:spcPts val="0"/>
              </a:spcBef>
              <a:spcAft>
                <a:spcPts val="0"/>
              </a:spcAft>
              <a:buClr>
                <a:schemeClr val="lt1"/>
              </a:buClr>
              <a:buSzPts val="2400"/>
              <a:buFont typeface="Dosis"/>
              <a:buNone/>
              <a:defRPr sz="2400" b="0" i="0" u="none" strike="noStrike" cap="none">
                <a:solidFill>
                  <a:schemeClr val="lt1"/>
                </a:solidFill>
                <a:latin typeface="Dosis"/>
                <a:ea typeface="Dosis"/>
                <a:cs typeface="Dosis"/>
                <a:sym typeface="Dosis"/>
              </a:defRPr>
            </a:lvl4pPr>
            <a:lvl5pPr marR="0" lvl="4" algn="l" rtl="0">
              <a:lnSpc>
                <a:spcPct val="100000"/>
              </a:lnSpc>
              <a:spcBef>
                <a:spcPts val="0"/>
              </a:spcBef>
              <a:spcAft>
                <a:spcPts val="0"/>
              </a:spcAft>
              <a:buClr>
                <a:schemeClr val="lt1"/>
              </a:buClr>
              <a:buSzPts val="2400"/>
              <a:buFont typeface="Dosis"/>
              <a:buNone/>
              <a:defRPr sz="2400" b="0" i="0" u="none" strike="noStrike" cap="none">
                <a:solidFill>
                  <a:schemeClr val="lt1"/>
                </a:solidFill>
                <a:latin typeface="Dosis"/>
                <a:ea typeface="Dosis"/>
                <a:cs typeface="Dosis"/>
                <a:sym typeface="Dosis"/>
              </a:defRPr>
            </a:lvl5pPr>
            <a:lvl6pPr marR="0" lvl="5" algn="l" rtl="0">
              <a:lnSpc>
                <a:spcPct val="100000"/>
              </a:lnSpc>
              <a:spcBef>
                <a:spcPts val="0"/>
              </a:spcBef>
              <a:spcAft>
                <a:spcPts val="0"/>
              </a:spcAft>
              <a:buClr>
                <a:schemeClr val="lt1"/>
              </a:buClr>
              <a:buSzPts val="2400"/>
              <a:buFont typeface="Dosis"/>
              <a:buNone/>
              <a:defRPr sz="2400" b="0" i="0" u="none" strike="noStrike" cap="none">
                <a:solidFill>
                  <a:schemeClr val="lt1"/>
                </a:solidFill>
                <a:latin typeface="Dosis"/>
                <a:ea typeface="Dosis"/>
                <a:cs typeface="Dosis"/>
                <a:sym typeface="Dosis"/>
              </a:defRPr>
            </a:lvl6pPr>
            <a:lvl7pPr marR="0" lvl="6" algn="l" rtl="0">
              <a:lnSpc>
                <a:spcPct val="100000"/>
              </a:lnSpc>
              <a:spcBef>
                <a:spcPts val="0"/>
              </a:spcBef>
              <a:spcAft>
                <a:spcPts val="0"/>
              </a:spcAft>
              <a:buClr>
                <a:schemeClr val="lt1"/>
              </a:buClr>
              <a:buSzPts val="2400"/>
              <a:buFont typeface="Dosis"/>
              <a:buNone/>
              <a:defRPr sz="2400" b="0" i="0" u="none" strike="noStrike" cap="none">
                <a:solidFill>
                  <a:schemeClr val="lt1"/>
                </a:solidFill>
                <a:latin typeface="Dosis"/>
                <a:ea typeface="Dosis"/>
                <a:cs typeface="Dosis"/>
                <a:sym typeface="Dosis"/>
              </a:defRPr>
            </a:lvl7pPr>
            <a:lvl8pPr marR="0" lvl="7" algn="l" rtl="0">
              <a:lnSpc>
                <a:spcPct val="100000"/>
              </a:lnSpc>
              <a:spcBef>
                <a:spcPts val="0"/>
              </a:spcBef>
              <a:spcAft>
                <a:spcPts val="0"/>
              </a:spcAft>
              <a:buClr>
                <a:schemeClr val="lt1"/>
              </a:buClr>
              <a:buSzPts val="2400"/>
              <a:buFont typeface="Dosis"/>
              <a:buNone/>
              <a:defRPr sz="2400" b="0" i="0" u="none" strike="noStrike" cap="none">
                <a:solidFill>
                  <a:schemeClr val="lt1"/>
                </a:solidFill>
                <a:latin typeface="Dosis"/>
                <a:ea typeface="Dosis"/>
                <a:cs typeface="Dosis"/>
                <a:sym typeface="Dosis"/>
              </a:defRPr>
            </a:lvl8pPr>
            <a:lvl9pPr marR="0" lvl="8" algn="l" rtl="0">
              <a:lnSpc>
                <a:spcPct val="100000"/>
              </a:lnSpc>
              <a:spcBef>
                <a:spcPts val="0"/>
              </a:spcBef>
              <a:spcAft>
                <a:spcPts val="0"/>
              </a:spcAft>
              <a:buClr>
                <a:schemeClr val="lt1"/>
              </a:buClr>
              <a:buSzPts val="2400"/>
              <a:buFont typeface="Dosis"/>
              <a:buNone/>
              <a:defRPr sz="2400" b="0" i="0" u="none" strike="noStrike" cap="none">
                <a:solidFill>
                  <a:schemeClr val="lt1"/>
                </a:solidFill>
                <a:latin typeface="Dosis"/>
                <a:ea typeface="Dosis"/>
                <a:cs typeface="Dosis"/>
                <a:sym typeface="Dosis"/>
              </a:defRPr>
            </a:lvl9pPr>
          </a:lstStyle>
          <a:p>
            <a:r>
              <a:rPr lang="en-US" sz="3200">
                <a:solidFill>
                  <a:srgbClr val="FF8700"/>
                </a:solidFill>
                <a:latin typeface="Roboto" panose="02000000000000000000" pitchFamily="2" charset="0"/>
                <a:ea typeface="Roboto" panose="02000000000000000000" pitchFamily="2" charset="0"/>
                <a:cs typeface="Roboto" panose="02000000000000000000" pitchFamily="2" charset="0"/>
              </a:rPr>
              <a:t>CHỦ ĐỀ 1.  MÁY TÍNH VÀ </a:t>
            </a:r>
          </a:p>
          <a:p>
            <a:r>
              <a:rPr lang="en-US" sz="3200">
                <a:solidFill>
                  <a:srgbClr val="FF8700"/>
                </a:solidFill>
                <a:latin typeface="Roboto" panose="02000000000000000000" pitchFamily="2" charset="0"/>
                <a:ea typeface="Roboto" panose="02000000000000000000" pitchFamily="2" charset="0"/>
                <a:cs typeface="Roboto" panose="02000000000000000000" pitchFamily="2" charset="0"/>
              </a:rPr>
              <a:t>		  XÃ HỘI TRI THỨC</a:t>
            </a:r>
          </a:p>
        </p:txBody>
      </p:sp>
    </p:spTree>
    <p:extLst>
      <p:ext uri="{BB962C8B-B14F-4D97-AF65-F5344CB8AC3E}">
        <p14:creationId xmlns:p14="http://schemas.microsoft.com/office/powerpoint/2010/main" val="25370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childTnLst>
                                </p:cTn>
                              </p:par>
                            </p:childTnLst>
                          </p:cTn>
                        </p:par>
                        <p:par>
                          <p:cTn id="9" fill="hold">
                            <p:stCondLst>
                              <p:cond delay="3700"/>
                            </p:stCondLst>
                            <p:childTnLst>
                              <p:par>
                                <p:cTn id="10" presetID="17" presetClass="entr" presetSubtype="10" fill="hold" grpId="0" nodeType="afterEffect">
                                  <p:stCondLst>
                                    <p:cond delay="0"/>
                                  </p:stCondLst>
                                  <p:iterate type="lt">
                                    <p:tmPct val="10000"/>
                                  </p:iterate>
                                  <p:childTnLst>
                                    <p:set>
                                      <p:cBhvr>
                                        <p:cTn id="11" dur="1" fill="hold">
                                          <p:stCondLst>
                                            <p:cond delay="0"/>
                                          </p:stCondLst>
                                        </p:cTn>
                                        <p:tgtEl>
                                          <p:spTgt spid="109"/>
                                        </p:tgtEl>
                                        <p:attrNameLst>
                                          <p:attrName>style.visibility</p:attrName>
                                        </p:attrNameLst>
                                      </p:cBhvr>
                                      <p:to>
                                        <p:strVal val="visible"/>
                                      </p:to>
                                    </p:set>
                                    <p:anim calcmode="lin" valueType="num">
                                      <p:cBhvr>
                                        <p:cTn id="12" dur="1000" fill="hold"/>
                                        <p:tgtEl>
                                          <p:spTgt spid="109"/>
                                        </p:tgtEl>
                                        <p:attrNameLst>
                                          <p:attrName>ppt_w</p:attrName>
                                        </p:attrNameLst>
                                      </p:cBhvr>
                                      <p:tavLst>
                                        <p:tav tm="0">
                                          <p:val>
                                            <p:fltVal val="0"/>
                                          </p:val>
                                        </p:tav>
                                        <p:tav tm="100000">
                                          <p:val>
                                            <p:strVal val="#ppt_w"/>
                                          </p:val>
                                        </p:tav>
                                      </p:tavLst>
                                    </p:anim>
                                    <p:anim calcmode="lin" valueType="num">
                                      <p:cBhvr>
                                        <p:cTn id="13" dur="1000" fill="hold"/>
                                        <p:tgtEl>
                                          <p:spTgt spid="10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4"/>
          <p:cNvSpPr txBox="1">
            <a:spLocks noGrp="1"/>
          </p:cNvSpPr>
          <p:nvPr>
            <p:ph type="title"/>
          </p:nvPr>
        </p:nvSpPr>
        <p:spPr>
          <a:xfrm>
            <a:off x="1101386" y="272850"/>
            <a:ext cx="7574400" cy="749100"/>
          </a:xfrm>
          <a:prstGeom prst="rect">
            <a:avLst/>
          </a:prstGeom>
        </p:spPr>
        <p:txBody>
          <a:bodyPr spcFirstLastPara="1" wrap="square" lIns="91425" tIns="91425" rIns="91425" bIns="91425" anchor="ctr" anchorCtr="0">
            <a:noAutofit/>
          </a:bodyPr>
          <a:lstStyle/>
          <a:p>
            <a:r>
              <a:rPr lang="en-US" sz="2800" b="1">
                <a:solidFill>
                  <a:srgbClr val="FFFFFF"/>
                </a:solidFill>
                <a:latin typeface="Times New Roman" panose="02020603050405020304" pitchFamily="18" charset="0"/>
                <a:ea typeface="Calibri" panose="020F0502020204030204" pitchFamily="34" charset="0"/>
              </a:rPr>
              <a:t>Vai trò, chức năng của hệ điều hành</a:t>
            </a:r>
            <a:endParaRPr sz="2000">
              <a:latin typeface="Roboto" panose="02000000000000000000" pitchFamily="2" charset="0"/>
              <a:ea typeface="Roboto" panose="02000000000000000000" pitchFamily="2" charset="0"/>
              <a:cs typeface="Roboto" panose="02000000000000000000" pitchFamily="2" charset="0"/>
            </a:endParaRPr>
          </a:p>
        </p:txBody>
      </p:sp>
      <p:sp>
        <p:nvSpPr>
          <p:cNvPr id="118" name="Google Shape;118;p14"/>
          <p:cNvSpPr txBox="1">
            <a:spLocks noGrp="1"/>
          </p:cNvSpPr>
          <p:nvPr>
            <p:ph type="sldNum" idx="12"/>
          </p:nvPr>
        </p:nvSpPr>
        <p:spPr>
          <a:xfrm>
            <a:off x="0" y="0"/>
            <a:ext cx="594900" cy="73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t>1</a:t>
            </a:r>
            <a:endParaRPr sz="2800"/>
          </a:p>
        </p:txBody>
      </p:sp>
      <p:pic>
        <p:nvPicPr>
          <p:cNvPr id="4" name="Picture 3">
            <a:extLst>
              <a:ext uri="{FF2B5EF4-FFF2-40B4-BE49-F238E27FC236}">
                <a16:creationId xmlns:a16="http://schemas.microsoft.com/office/drawing/2014/main" id="{ACA5807E-D005-311D-CEBC-8464A7C18EC3}"/>
              </a:ext>
            </a:extLst>
          </p:cNvPr>
          <p:cNvPicPr>
            <a:picLocks noChangeAspect="1"/>
          </p:cNvPicPr>
          <p:nvPr/>
        </p:nvPicPr>
        <p:blipFill>
          <a:blip r:embed="rId3"/>
          <a:stretch>
            <a:fillRect/>
          </a:stretch>
        </p:blipFill>
        <p:spPr>
          <a:xfrm>
            <a:off x="5530875" y="2562232"/>
            <a:ext cx="2217462" cy="2321732"/>
          </a:xfrm>
          <a:prstGeom prst="rect">
            <a:avLst/>
          </a:prstGeom>
        </p:spPr>
      </p:pic>
      <p:pic>
        <p:nvPicPr>
          <p:cNvPr id="5" name="Picture 4">
            <a:extLst>
              <a:ext uri="{FF2B5EF4-FFF2-40B4-BE49-F238E27FC236}">
                <a16:creationId xmlns:a16="http://schemas.microsoft.com/office/drawing/2014/main" id="{961768EF-61F1-FE33-DC1F-43EB807A73F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432" b="92411" l="2250" r="95500">
                        <a14:foregroundMark x1="5938" y1="78246" x2="11313" y2="42664"/>
                        <a14:foregroundMark x1="11313" y1="42664" x2="16859" y2="45008"/>
                        <a14:foregroundMark x1="21688" y1="47049" x2="26563" y2="81450"/>
                        <a14:foregroundMark x1="2250" y1="76223" x2="9438" y2="83474"/>
                        <a14:foregroundMark x1="92188" y1="37437" x2="80625" y2="34401"/>
                        <a14:foregroundMark x1="80625" y1="34401" x2="77563" y2="66779"/>
                        <a14:foregroundMark x1="77563" y1="66779" x2="89188" y2="84992"/>
                        <a14:foregroundMark x1="89188" y1="84992" x2="95500" y2="65093"/>
                        <a14:foregroundMark x1="48875" y1="8600" x2="52000" y2="10118"/>
                        <a14:foregroundMark x1="10438" y1="81450" x2="11188" y2="76728"/>
                        <a14:foregroundMark x1="77625" y1="79764" x2="80938" y2="87184"/>
                        <a14:foregroundMark x1="83813" y1="91400" x2="87313" y2="92411"/>
                        <a14:foregroundMark x1="74875" y1="65599" x2="76438" y2="73019"/>
                        <a14:foregroundMark x1="74875" y1="57336" x2="74875" y2="63069"/>
                        <a14:foregroundMark x1="95125" y1="85666" x2="95125" y2="85666"/>
                        <a14:backgroundMark x1="19563" y1="45700" x2="19563" y2="45700"/>
                        <a14:backgroundMark x1="19125" y1="47386" x2="19125" y2="47386"/>
                        <a14:backgroundMark x1="18563" y1="45194" x2="19938" y2="45700"/>
                        <a14:backgroundMark x1="18938" y1="46206" x2="20125" y2="46880"/>
                        <a14:backgroundMark x1="18188" y1="44688" x2="18188" y2="46206"/>
                        <a14:backgroundMark x1="20125" y1="46880" x2="20125" y2="48398"/>
                        <a14:backgroundMark x1="20313" y1="45700" x2="20313" y2="47386"/>
                      </a14:backgroundRemoval>
                    </a14:imgEffect>
                  </a14:imgLayer>
                </a14:imgProps>
              </a:ext>
              <a:ext uri="{28A0092B-C50C-407E-A947-70E740481C1C}">
                <a14:useLocalDpi xmlns:a14="http://schemas.microsoft.com/office/drawing/2010/main" val="0"/>
              </a:ext>
            </a:extLst>
          </a:blip>
          <a:stretch>
            <a:fillRect/>
          </a:stretch>
        </p:blipFill>
        <p:spPr>
          <a:xfrm>
            <a:off x="4542917" y="1504730"/>
            <a:ext cx="1018438" cy="377459"/>
          </a:xfrm>
          <a:prstGeom prst="rect">
            <a:avLst/>
          </a:prstGeom>
        </p:spPr>
      </p:pic>
      <p:pic>
        <p:nvPicPr>
          <p:cNvPr id="6" name="Picture 5">
            <a:extLst>
              <a:ext uri="{FF2B5EF4-FFF2-40B4-BE49-F238E27FC236}">
                <a16:creationId xmlns:a16="http://schemas.microsoft.com/office/drawing/2014/main" id="{7B3E68C6-FCF3-7AE4-B5FC-2D91C58D4F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05364" y="1307308"/>
            <a:ext cx="772303" cy="772303"/>
          </a:xfrm>
          <a:prstGeom prst="rect">
            <a:avLst/>
          </a:prstGeom>
        </p:spPr>
      </p:pic>
      <p:pic>
        <p:nvPicPr>
          <p:cNvPr id="7" name="Picture 6">
            <a:extLst>
              <a:ext uri="{FF2B5EF4-FFF2-40B4-BE49-F238E27FC236}">
                <a16:creationId xmlns:a16="http://schemas.microsoft.com/office/drawing/2014/main" id="{E8E47155-D1F1-D6EA-6C2A-61789D071022}"/>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855993" y="1401446"/>
            <a:ext cx="584026" cy="584026"/>
          </a:xfrm>
          <a:prstGeom prst="rect">
            <a:avLst/>
          </a:prstGeom>
        </p:spPr>
      </p:pic>
      <p:pic>
        <p:nvPicPr>
          <p:cNvPr id="8" name="Picture 7">
            <a:extLst>
              <a:ext uri="{FF2B5EF4-FFF2-40B4-BE49-F238E27FC236}">
                <a16:creationId xmlns:a16="http://schemas.microsoft.com/office/drawing/2014/main" id="{A563EB31-2F41-A686-FA85-4FC1C1505499}"/>
              </a:ext>
            </a:extLst>
          </p:cNvPr>
          <p:cNvPicPr>
            <a:picLocks noChangeAspect="1"/>
          </p:cNvPicPr>
          <p:nvPr/>
        </p:nvPicPr>
        <p:blipFill>
          <a:blip r:embed="rId9"/>
          <a:stretch>
            <a:fillRect/>
          </a:stretch>
        </p:blipFill>
        <p:spPr>
          <a:xfrm>
            <a:off x="4180646" y="1021950"/>
            <a:ext cx="2287596" cy="2032185"/>
          </a:xfrm>
          <a:prstGeom prst="rect">
            <a:avLst/>
          </a:prstGeom>
        </p:spPr>
      </p:pic>
      <p:graphicFrame>
        <p:nvGraphicFramePr>
          <p:cNvPr id="10" name="Diagram 9">
            <a:extLst>
              <a:ext uri="{FF2B5EF4-FFF2-40B4-BE49-F238E27FC236}">
                <a16:creationId xmlns:a16="http://schemas.microsoft.com/office/drawing/2014/main" id="{79B9BEBC-93C3-1A25-D098-5CF4E718D0CE}"/>
              </a:ext>
            </a:extLst>
          </p:cNvPr>
          <p:cNvGraphicFramePr/>
          <p:nvPr>
            <p:extLst>
              <p:ext uri="{D42A27DB-BD31-4B8C-83A1-F6EECF244321}">
                <p14:modId xmlns:p14="http://schemas.microsoft.com/office/powerpoint/2010/main" val="1985888600"/>
              </p:ext>
            </p:extLst>
          </p:nvPr>
        </p:nvGraphicFramePr>
        <p:xfrm>
          <a:off x="269952" y="1354410"/>
          <a:ext cx="3215770" cy="324509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2" name="Rectangle: Rounded Corners 11">
            <a:extLst>
              <a:ext uri="{FF2B5EF4-FFF2-40B4-BE49-F238E27FC236}">
                <a16:creationId xmlns:a16="http://schemas.microsoft.com/office/drawing/2014/main" id="{91A2FBA0-DF06-C84C-0BB5-7D5A345D4D04}"/>
              </a:ext>
            </a:extLst>
          </p:cNvPr>
          <p:cNvSpPr/>
          <p:nvPr/>
        </p:nvSpPr>
        <p:spPr>
          <a:xfrm>
            <a:off x="941809" y="2445589"/>
            <a:ext cx="2409743" cy="418525"/>
          </a:xfrm>
          <a:prstGeom prst="roundRect">
            <a:avLst>
              <a:gd name="adj" fmla="val 10174"/>
            </a:avLst>
          </a:prstGeom>
          <a:solidFill>
            <a:srgbClr val="00B0F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621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49" presetClass="path" presetSubtype="0" accel="50000" decel="50000" fill="hold" nodeType="clickEffect">
                                  <p:stCondLst>
                                    <p:cond delay="0"/>
                                  </p:stCondLst>
                                  <p:childTnLst>
                                    <p:animMotion origin="layout" path="M -5.55556E-7 -9.87654E-7 L 0.16945 0.44352 " pathEditMode="relative" rAng="0" ptsTypes="AA">
                                      <p:cBhvr>
                                        <p:cTn id="31" dur="500" fill="hold"/>
                                        <p:tgtEl>
                                          <p:spTgt spid="5"/>
                                        </p:tgtEl>
                                        <p:attrNameLst>
                                          <p:attrName>ppt_x</p:attrName>
                                          <p:attrName>ppt_y</p:attrName>
                                        </p:attrNameLst>
                                      </p:cBhvr>
                                      <p:rCtr x="8472" y="22160"/>
                                    </p:animMotion>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nodeType="clickEffect">
                                  <p:stCondLst>
                                    <p:cond delay="0"/>
                                  </p:stCondLst>
                                  <p:childTnLst>
                                    <p:anim calcmode="lin" valueType="num">
                                      <p:cBhvr>
                                        <p:cTn id="35" dur="500"/>
                                        <p:tgtEl>
                                          <p:spTgt spid="5"/>
                                        </p:tgtEl>
                                        <p:attrNameLst>
                                          <p:attrName>ppt_w</p:attrName>
                                        </p:attrNameLst>
                                      </p:cBhvr>
                                      <p:tavLst>
                                        <p:tav tm="0">
                                          <p:val>
                                            <p:strVal val="ppt_w"/>
                                          </p:val>
                                        </p:tav>
                                        <p:tav tm="100000">
                                          <p:val>
                                            <p:fltVal val="0"/>
                                          </p:val>
                                        </p:tav>
                                      </p:tavLst>
                                    </p:anim>
                                    <p:anim calcmode="lin" valueType="num">
                                      <p:cBhvr>
                                        <p:cTn id="36" dur="500"/>
                                        <p:tgtEl>
                                          <p:spTgt spid="5"/>
                                        </p:tgtEl>
                                        <p:attrNameLst>
                                          <p:attrName>ppt_h</p:attrName>
                                        </p:attrNameLst>
                                      </p:cBhvr>
                                      <p:tavLst>
                                        <p:tav tm="0">
                                          <p:val>
                                            <p:strVal val="ppt_h"/>
                                          </p:val>
                                        </p:tav>
                                        <p:tav tm="100000">
                                          <p:val>
                                            <p:fltVal val="0"/>
                                          </p:val>
                                        </p:tav>
                                      </p:tavLst>
                                    </p:anim>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9" presetClass="path" presetSubtype="0" accel="50000" decel="50000" fill="hold" nodeType="clickEffect">
                                  <p:stCondLst>
                                    <p:cond delay="0"/>
                                  </p:stCondLst>
                                  <p:childTnLst>
                                    <p:animMotion origin="layout" path="M -3.33333E-6 -9.87654E-7 L 0.04219 0.44352 " pathEditMode="relative" rAng="0" ptsTypes="AA">
                                      <p:cBhvr>
                                        <p:cTn id="42" dur="500" fill="hold"/>
                                        <p:tgtEl>
                                          <p:spTgt spid="6"/>
                                        </p:tgtEl>
                                        <p:attrNameLst>
                                          <p:attrName>ppt_x</p:attrName>
                                          <p:attrName>ppt_y</p:attrName>
                                        </p:attrNameLst>
                                      </p:cBhvr>
                                      <p:rCtr x="2101" y="22160"/>
                                    </p:animMotion>
                                  </p:childTnLst>
                                </p:cTn>
                              </p:par>
                            </p:childTnLst>
                          </p:cTn>
                        </p:par>
                      </p:childTnLst>
                    </p:cTn>
                  </p:par>
                  <p:par>
                    <p:cTn id="43" fill="hold">
                      <p:stCondLst>
                        <p:cond delay="indefinite"/>
                      </p:stCondLst>
                      <p:childTnLst>
                        <p:par>
                          <p:cTn id="44" fill="hold">
                            <p:stCondLst>
                              <p:cond delay="0"/>
                            </p:stCondLst>
                            <p:childTnLst>
                              <p:par>
                                <p:cTn id="45" presetID="53" presetClass="exit" presetSubtype="32" fill="hold" nodeType="clickEffect">
                                  <p:stCondLst>
                                    <p:cond delay="0"/>
                                  </p:stCondLst>
                                  <p:childTnLst>
                                    <p:anim calcmode="lin" valueType="num">
                                      <p:cBhvr>
                                        <p:cTn id="46" dur="500"/>
                                        <p:tgtEl>
                                          <p:spTgt spid="6"/>
                                        </p:tgtEl>
                                        <p:attrNameLst>
                                          <p:attrName>ppt_w</p:attrName>
                                        </p:attrNameLst>
                                      </p:cBhvr>
                                      <p:tavLst>
                                        <p:tav tm="0">
                                          <p:val>
                                            <p:strVal val="ppt_w"/>
                                          </p:val>
                                        </p:tav>
                                        <p:tav tm="100000">
                                          <p:val>
                                            <p:fltVal val="0"/>
                                          </p:val>
                                        </p:tav>
                                      </p:tavLst>
                                    </p:anim>
                                    <p:anim calcmode="lin" valueType="num">
                                      <p:cBhvr>
                                        <p:cTn id="47" dur="500"/>
                                        <p:tgtEl>
                                          <p:spTgt spid="6"/>
                                        </p:tgtEl>
                                        <p:attrNameLst>
                                          <p:attrName>ppt_h</p:attrName>
                                        </p:attrNameLst>
                                      </p:cBhvr>
                                      <p:tavLst>
                                        <p:tav tm="0">
                                          <p:val>
                                            <p:strVal val="ppt_h"/>
                                          </p:val>
                                        </p:tav>
                                        <p:tav tm="100000">
                                          <p:val>
                                            <p:fltVal val="0"/>
                                          </p:val>
                                        </p:tav>
                                      </p:tavLst>
                                    </p:anim>
                                    <p:animEffect transition="out" filter="fade">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9" presetClass="path" presetSubtype="0" accel="50000" decel="50000" fill="hold" nodeType="clickEffect">
                                  <p:stCondLst>
                                    <p:cond delay="0"/>
                                  </p:stCondLst>
                                  <p:childTnLst>
                                    <p:animMotion origin="layout" path="M -8.33333E-7 -9.87654E-7 L -0.0743 0.44753 " pathEditMode="relative" rAng="0" ptsTypes="AA">
                                      <p:cBhvr>
                                        <p:cTn id="53" dur="500" fill="hold"/>
                                        <p:tgtEl>
                                          <p:spTgt spid="7"/>
                                        </p:tgtEl>
                                        <p:attrNameLst>
                                          <p:attrName>ppt_x</p:attrName>
                                          <p:attrName>ppt_y</p:attrName>
                                        </p:attrNameLst>
                                      </p:cBhvr>
                                      <p:rCtr x="-3715" y="22377"/>
                                    </p:animMotion>
                                  </p:childTnLst>
                                </p:cTn>
                              </p:par>
                            </p:childTnLst>
                          </p:cTn>
                        </p:par>
                      </p:childTnLst>
                    </p:cTn>
                  </p:par>
                  <p:par>
                    <p:cTn id="54" fill="hold">
                      <p:stCondLst>
                        <p:cond delay="indefinite"/>
                      </p:stCondLst>
                      <p:childTnLst>
                        <p:par>
                          <p:cTn id="55" fill="hold">
                            <p:stCondLst>
                              <p:cond delay="0"/>
                            </p:stCondLst>
                            <p:childTnLst>
                              <p:par>
                                <p:cTn id="56" presetID="53" presetClass="exit" presetSubtype="32" fill="hold" nodeType="clickEffect">
                                  <p:stCondLst>
                                    <p:cond delay="0"/>
                                  </p:stCondLst>
                                  <p:childTnLst>
                                    <p:anim calcmode="lin" valueType="num">
                                      <p:cBhvr>
                                        <p:cTn id="57" dur="500"/>
                                        <p:tgtEl>
                                          <p:spTgt spid="7"/>
                                        </p:tgtEl>
                                        <p:attrNameLst>
                                          <p:attrName>ppt_w</p:attrName>
                                        </p:attrNameLst>
                                      </p:cBhvr>
                                      <p:tavLst>
                                        <p:tav tm="0">
                                          <p:val>
                                            <p:strVal val="ppt_w"/>
                                          </p:val>
                                        </p:tav>
                                        <p:tav tm="100000">
                                          <p:val>
                                            <p:fltVal val="0"/>
                                          </p:val>
                                        </p:tav>
                                      </p:tavLst>
                                    </p:anim>
                                    <p:anim calcmode="lin" valueType="num">
                                      <p:cBhvr>
                                        <p:cTn id="58" dur="500"/>
                                        <p:tgtEl>
                                          <p:spTgt spid="7"/>
                                        </p:tgtEl>
                                        <p:attrNameLst>
                                          <p:attrName>ppt_h</p:attrName>
                                        </p:attrNameLst>
                                      </p:cBhvr>
                                      <p:tavLst>
                                        <p:tav tm="0">
                                          <p:val>
                                            <p:strVal val="ppt_h"/>
                                          </p:val>
                                        </p:tav>
                                        <p:tav tm="100000">
                                          <p:val>
                                            <p:fltVal val="0"/>
                                          </p:val>
                                        </p:tav>
                                      </p:tavLst>
                                    </p:anim>
                                    <p:animEffect transition="out" filter="fade">
                                      <p:cBhvr>
                                        <p:cTn id="59" dur="500"/>
                                        <p:tgtEl>
                                          <p:spTgt spid="7"/>
                                        </p:tgtEl>
                                      </p:cBhvr>
                                    </p:animEffect>
                                    <p:set>
                                      <p:cBhvr>
                                        <p:cTn id="60" dur="1" fill="hold">
                                          <p:stCondLst>
                                            <p:cond delay="499"/>
                                          </p:stCondLst>
                                        </p:cTn>
                                        <p:tgtEl>
                                          <p:spTgt spid="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fade">
                                      <p:cBhvr>
                                        <p:cTn id="6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4"/>
          <p:cNvSpPr txBox="1">
            <a:spLocks noGrp="1"/>
          </p:cNvSpPr>
          <p:nvPr>
            <p:ph type="title"/>
          </p:nvPr>
        </p:nvSpPr>
        <p:spPr>
          <a:xfrm>
            <a:off x="1101386" y="272850"/>
            <a:ext cx="7574400" cy="749100"/>
          </a:xfrm>
          <a:prstGeom prst="rect">
            <a:avLst/>
          </a:prstGeom>
        </p:spPr>
        <p:txBody>
          <a:bodyPr spcFirstLastPara="1" wrap="square" lIns="91425" tIns="91425" rIns="91425" bIns="91425" anchor="ctr" anchorCtr="0">
            <a:noAutofit/>
          </a:bodyPr>
          <a:lstStyle/>
          <a:p>
            <a:r>
              <a:rPr lang="en-US" sz="2800" b="1">
                <a:solidFill>
                  <a:srgbClr val="FFFFFF"/>
                </a:solidFill>
                <a:latin typeface="Times New Roman" panose="02020603050405020304" pitchFamily="18" charset="0"/>
                <a:ea typeface="Calibri" panose="020F0502020204030204" pitchFamily="34" charset="0"/>
              </a:rPr>
              <a:t>Vai trò, chức năng của hệ điều hành</a:t>
            </a:r>
            <a:endParaRPr sz="2000">
              <a:latin typeface="Roboto" panose="02000000000000000000" pitchFamily="2" charset="0"/>
              <a:ea typeface="Roboto" panose="02000000000000000000" pitchFamily="2" charset="0"/>
              <a:cs typeface="Roboto" panose="02000000000000000000" pitchFamily="2" charset="0"/>
            </a:endParaRPr>
          </a:p>
        </p:txBody>
      </p:sp>
      <p:sp>
        <p:nvSpPr>
          <p:cNvPr id="118" name="Google Shape;118;p14"/>
          <p:cNvSpPr txBox="1">
            <a:spLocks noGrp="1"/>
          </p:cNvSpPr>
          <p:nvPr>
            <p:ph type="sldNum" idx="12"/>
          </p:nvPr>
        </p:nvSpPr>
        <p:spPr>
          <a:xfrm>
            <a:off x="0" y="0"/>
            <a:ext cx="594900" cy="73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t>1</a:t>
            </a:r>
            <a:endParaRPr sz="2800"/>
          </a:p>
        </p:txBody>
      </p:sp>
      <p:pic>
        <p:nvPicPr>
          <p:cNvPr id="4" name="Picture 3">
            <a:extLst>
              <a:ext uri="{FF2B5EF4-FFF2-40B4-BE49-F238E27FC236}">
                <a16:creationId xmlns:a16="http://schemas.microsoft.com/office/drawing/2014/main" id="{9087E220-248E-10DC-9095-B3697A380398}"/>
              </a:ext>
            </a:extLst>
          </p:cNvPr>
          <p:cNvPicPr>
            <a:picLocks noChangeAspect="1"/>
          </p:cNvPicPr>
          <p:nvPr/>
        </p:nvPicPr>
        <p:blipFill>
          <a:blip r:embed="rId3"/>
          <a:stretch>
            <a:fillRect/>
          </a:stretch>
        </p:blipFill>
        <p:spPr>
          <a:xfrm>
            <a:off x="3684871" y="1354410"/>
            <a:ext cx="5422290" cy="3150790"/>
          </a:xfrm>
          <a:prstGeom prst="rect">
            <a:avLst/>
          </a:prstGeom>
        </p:spPr>
      </p:pic>
      <p:pic>
        <p:nvPicPr>
          <p:cNvPr id="5" name="Picture 4">
            <a:extLst>
              <a:ext uri="{FF2B5EF4-FFF2-40B4-BE49-F238E27FC236}">
                <a16:creationId xmlns:a16="http://schemas.microsoft.com/office/drawing/2014/main" id="{6C4DC065-0612-C0DD-1629-CBC331C18223}"/>
              </a:ext>
            </a:extLst>
          </p:cNvPr>
          <p:cNvPicPr>
            <a:picLocks noChangeAspect="1"/>
          </p:cNvPicPr>
          <p:nvPr/>
        </p:nvPicPr>
        <p:blipFill>
          <a:blip r:embed="rId3"/>
          <a:stretch>
            <a:fillRect/>
          </a:stretch>
        </p:blipFill>
        <p:spPr>
          <a:xfrm>
            <a:off x="6514572" y="1114977"/>
            <a:ext cx="2292844" cy="1332329"/>
          </a:xfrm>
          <a:prstGeom prst="rect">
            <a:avLst/>
          </a:prstGeom>
        </p:spPr>
      </p:pic>
      <p:pic>
        <p:nvPicPr>
          <p:cNvPr id="6" name="Picture 5">
            <a:extLst>
              <a:ext uri="{FF2B5EF4-FFF2-40B4-BE49-F238E27FC236}">
                <a16:creationId xmlns:a16="http://schemas.microsoft.com/office/drawing/2014/main" id="{FFE89FA3-20D5-7E1D-995E-93CCB4AFD2CD}"/>
              </a:ext>
            </a:extLst>
          </p:cNvPr>
          <p:cNvPicPr>
            <a:picLocks noChangeAspect="1"/>
          </p:cNvPicPr>
          <p:nvPr/>
        </p:nvPicPr>
        <p:blipFill>
          <a:blip r:embed="rId4"/>
          <a:stretch>
            <a:fillRect/>
          </a:stretch>
        </p:blipFill>
        <p:spPr>
          <a:xfrm>
            <a:off x="3420427" y="1249512"/>
            <a:ext cx="5657020" cy="2971853"/>
          </a:xfrm>
          <a:prstGeom prst="rect">
            <a:avLst/>
          </a:prstGeom>
        </p:spPr>
      </p:pic>
      <p:pic>
        <p:nvPicPr>
          <p:cNvPr id="7" name="Picture 6">
            <a:extLst>
              <a:ext uri="{FF2B5EF4-FFF2-40B4-BE49-F238E27FC236}">
                <a16:creationId xmlns:a16="http://schemas.microsoft.com/office/drawing/2014/main" id="{A7DDD3FE-C25D-8470-D7FA-22918C1ED30F}"/>
              </a:ext>
            </a:extLst>
          </p:cNvPr>
          <p:cNvPicPr>
            <a:picLocks noChangeAspect="1"/>
          </p:cNvPicPr>
          <p:nvPr/>
        </p:nvPicPr>
        <p:blipFill>
          <a:blip r:embed="rId4"/>
          <a:stretch>
            <a:fillRect/>
          </a:stretch>
        </p:blipFill>
        <p:spPr>
          <a:xfrm>
            <a:off x="6481926" y="2824003"/>
            <a:ext cx="2292844" cy="1204520"/>
          </a:xfrm>
          <a:prstGeom prst="rect">
            <a:avLst/>
          </a:prstGeom>
        </p:spPr>
      </p:pic>
      <p:pic>
        <p:nvPicPr>
          <p:cNvPr id="8" name="Picture 7">
            <a:extLst>
              <a:ext uri="{FF2B5EF4-FFF2-40B4-BE49-F238E27FC236}">
                <a16:creationId xmlns:a16="http://schemas.microsoft.com/office/drawing/2014/main" id="{6E90C99B-094A-C577-E446-F771D913817B}"/>
              </a:ext>
            </a:extLst>
          </p:cNvPr>
          <p:cNvPicPr>
            <a:picLocks noChangeAspect="1"/>
          </p:cNvPicPr>
          <p:nvPr/>
        </p:nvPicPr>
        <p:blipFill>
          <a:blip r:embed="rId5"/>
          <a:stretch>
            <a:fillRect/>
          </a:stretch>
        </p:blipFill>
        <p:spPr>
          <a:xfrm>
            <a:off x="4716472" y="1128655"/>
            <a:ext cx="1462777" cy="3202713"/>
          </a:xfrm>
          <a:prstGeom prst="rect">
            <a:avLst/>
          </a:prstGeom>
        </p:spPr>
      </p:pic>
      <p:pic>
        <p:nvPicPr>
          <p:cNvPr id="9" name="Picture 8">
            <a:extLst>
              <a:ext uri="{FF2B5EF4-FFF2-40B4-BE49-F238E27FC236}">
                <a16:creationId xmlns:a16="http://schemas.microsoft.com/office/drawing/2014/main" id="{81A5A88B-D404-91B6-9FE6-E085A1931D58}"/>
              </a:ext>
            </a:extLst>
          </p:cNvPr>
          <p:cNvPicPr>
            <a:picLocks noChangeAspect="1"/>
          </p:cNvPicPr>
          <p:nvPr/>
        </p:nvPicPr>
        <p:blipFill>
          <a:blip r:embed="rId5"/>
          <a:stretch>
            <a:fillRect/>
          </a:stretch>
        </p:blipFill>
        <p:spPr>
          <a:xfrm>
            <a:off x="5168024" y="1523859"/>
            <a:ext cx="829523" cy="1816218"/>
          </a:xfrm>
          <a:prstGeom prst="rect">
            <a:avLst/>
          </a:prstGeom>
        </p:spPr>
      </p:pic>
      <p:sp>
        <p:nvSpPr>
          <p:cNvPr id="10" name="TextBox 9">
            <a:extLst>
              <a:ext uri="{FF2B5EF4-FFF2-40B4-BE49-F238E27FC236}">
                <a16:creationId xmlns:a16="http://schemas.microsoft.com/office/drawing/2014/main" id="{EF3238AA-A7DD-26CB-00AD-7E3D71FA84E2}"/>
              </a:ext>
            </a:extLst>
          </p:cNvPr>
          <p:cNvSpPr txBox="1"/>
          <p:nvPr/>
        </p:nvSpPr>
        <p:spPr>
          <a:xfrm>
            <a:off x="4534720" y="1767391"/>
            <a:ext cx="2494880" cy="253916"/>
          </a:xfrm>
          <a:prstGeom prst="rect">
            <a:avLst/>
          </a:prstGeom>
          <a:noFill/>
        </p:spPr>
        <p:txBody>
          <a:bodyPr wrap="square" rtlCol="0">
            <a:spAutoFit/>
          </a:bodyPr>
          <a:lstStyle/>
          <a:p>
            <a:r>
              <a:rPr lang="en-US" sz="1050">
                <a:solidFill>
                  <a:schemeClr val="bg1"/>
                </a:solidFill>
                <a:latin typeface="Times New Roman" panose="02020603050405020304" pitchFamily="18" charset="0"/>
                <a:cs typeface="Times New Roman" panose="02020603050405020304" pitchFamily="18" charset="0"/>
              </a:rPr>
              <a:t>copy baitap1.doc baitap2.doc</a:t>
            </a:r>
          </a:p>
        </p:txBody>
      </p:sp>
      <p:graphicFrame>
        <p:nvGraphicFramePr>
          <p:cNvPr id="13" name="Diagram 12">
            <a:extLst>
              <a:ext uri="{FF2B5EF4-FFF2-40B4-BE49-F238E27FC236}">
                <a16:creationId xmlns:a16="http://schemas.microsoft.com/office/drawing/2014/main" id="{8FEE0819-05D5-3D9B-72FE-41316921EAE5}"/>
              </a:ext>
            </a:extLst>
          </p:cNvPr>
          <p:cNvGraphicFramePr/>
          <p:nvPr>
            <p:extLst>
              <p:ext uri="{D42A27DB-BD31-4B8C-83A1-F6EECF244321}">
                <p14:modId xmlns:p14="http://schemas.microsoft.com/office/powerpoint/2010/main" val="2946388359"/>
              </p:ext>
            </p:extLst>
          </p:nvPr>
        </p:nvGraphicFramePr>
        <p:xfrm>
          <a:off x="269952" y="1354410"/>
          <a:ext cx="3215770" cy="324509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5" name="Rectangle: Rounded Corners 14">
            <a:extLst>
              <a:ext uri="{FF2B5EF4-FFF2-40B4-BE49-F238E27FC236}">
                <a16:creationId xmlns:a16="http://schemas.microsoft.com/office/drawing/2014/main" id="{1194BADB-A07D-99AF-11F7-8BDBD35EE153}"/>
              </a:ext>
            </a:extLst>
          </p:cNvPr>
          <p:cNvSpPr/>
          <p:nvPr/>
        </p:nvSpPr>
        <p:spPr>
          <a:xfrm>
            <a:off x="933648" y="2992171"/>
            <a:ext cx="2409743" cy="418525"/>
          </a:xfrm>
          <a:prstGeom prst="roundRect">
            <a:avLst>
              <a:gd name="adj" fmla="val 10174"/>
            </a:avLst>
          </a:prstGeom>
          <a:solidFill>
            <a:srgbClr val="00B0F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727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10000"/>
                                  </p:iterate>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6" presetClass="path" presetSubtype="0" accel="50000" decel="50000" fill="hold" nodeType="clickEffect">
                                  <p:stCondLst>
                                    <p:cond delay="0"/>
                                  </p:stCondLst>
                                  <p:childTnLst>
                                    <p:animMotion origin="layout" path="M 8.33333E-7 -4.44444E-6 L 0.13802 -0.18858 " pathEditMode="relative" rAng="0" ptsTypes="AA">
                                      <p:cBhvr>
                                        <p:cTn id="21" dur="500" fill="hold"/>
                                        <p:tgtEl>
                                          <p:spTgt spid="4"/>
                                        </p:tgtEl>
                                        <p:attrNameLst>
                                          <p:attrName>ppt_x</p:attrName>
                                          <p:attrName>ppt_y</p:attrName>
                                        </p:attrNameLst>
                                      </p:cBhvr>
                                      <p:rCtr x="6892" y="-9444"/>
                                    </p:animMotion>
                                  </p:childTnLst>
                                </p:cTn>
                              </p:par>
                              <p:par>
                                <p:cTn id="22" presetID="53" presetClass="exit" presetSubtype="32" fill="hold" nodeType="withEffect">
                                  <p:stCondLst>
                                    <p:cond delay="0"/>
                                  </p:stCondLst>
                                  <p:childTnLst>
                                    <p:anim calcmode="lin" valueType="num">
                                      <p:cBhvr>
                                        <p:cTn id="23" dur="500"/>
                                        <p:tgtEl>
                                          <p:spTgt spid="4"/>
                                        </p:tgtEl>
                                        <p:attrNameLst>
                                          <p:attrName>ppt_w</p:attrName>
                                        </p:attrNameLst>
                                      </p:cBhvr>
                                      <p:tavLst>
                                        <p:tav tm="0">
                                          <p:val>
                                            <p:strVal val="ppt_w"/>
                                          </p:val>
                                        </p:tav>
                                        <p:tav tm="100000">
                                          <p:val>
                                            <p:fltVal val="0"/>
                                          </p:val>
                                        </p:tav>
                                      </p:tavLst>
                                    </p:anim>
                                    <p:anim calcmode="lin" valueType="num">
                                      <p:cBhvr>
                                        <p:cTn id="24" dur="500"/>
                                        <p:tgtEl>
                                          <p:spTgt spid="4"/>
                                        </p:tgtEl>
                                        <p:attrNameLst>
                                          <p:attrName>ppt_h</p:attrName>
                                        </p:attrNameLst>
                                      </p:cBhvr>
                                      <p:tavLst>
                                        <p:tav tm="0">
                                          <p:val>
                                            <p:strVal val="ppt_h"/>
                                          </p:val>
                                        </p:tav>
                                        <p:tav tm="100000">
                                          <p:val>
                                            <p:fltVal val="0"/>
                                          </p:val>
                                        </p:tav>
                                      </p:tavLst>
                                    </p:anim>
                                    <p:animEffect transition="out" filter="fad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par>
                                <p:cTn id="27" presetID="10" presetClass="exit" presetSubtype="0" fill="hold" grpId="1" nodeType="withEffect">
                                  <p:stCondLst>
                                    <p:cond delay="0"/>
                                  </p:stCondLst>
                                  <p:iterate type="lt">
                                    <p:tmPct val="0"/>
                                  </p:iterate>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6"/>
                                        </p:tgtEl>
                                        <p:attrNameLst>
                                          <p:attrName>ppt_w</p:attrName>
                                        </p:attrNameLst>
                                      </p:cBhvr>
                                      <p:tavLst>
                                        <p:tav tm="0">
                                          <p:val>
                                            <p:strVal val="ppt_w"/>
                                          </p:val>
                                        </p:tav>
                                        <p:tav tm="100000">
                                          <p:val>
                                            <p:fltVal val="0"/>
                                          </p:val>
                                        </p:tav>
                                      </p:tavLst>
                                    </p:anim>
                                    <p:anim calcmode="lin" valueType="num">
                                      <p:cBhvr>
                                        <p:cTn id="42" dur="500"/>
                                        <p:tgtEl>
                                          <p:spTgt spid="6"/>
                                        </p:tgtEl>
                                        <p:attrNameLst>
                                          <p:attrName>ppt_h</p:attrName>
                                        </p:attrNameLst>
                                      </p:cBhvr>
                                      <p:tavLst>
                                        <p:tav tm="0">
                                          <p:val>
                                            <p:strVal val="ppt_h"/>
                                          </p:val>
                                        </p:tav>
                                        <p:tav tm="100000">
                                          <p:val>
                                            <p:fltVal val="0"/>
                                          </p:val>
                                        </p:tav>
                                      </p:tavLst>
                                    </p:anim>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49" presetClass="path" presetSubtype="0" accel="50000" decel="50000" fill="hold" nodeType="clickEffect">
                                  <p:stCondLst>
                                    <p:cond delay="0"/>
                                  </p:stCondLst>
                                  <p:childTnLst>
                                    <p:animMotion origin="layout" path="M 2.77778E-7 4.44444E-6 L 0.00226 -0.05926 " pathEditMode="relative" rAng="0" ptsTypes="AA">
                                      <p:cBhvr>
                                        <p:cTn id="56" dur="500" fill="hold"/>
                                        <p:tgtEl>
                                          <p:spTgt spid="8"/>
                                        </p:tgtEl>
                                        <p:attrNameLst>
                                          <p:attrName>ppt_x</p:attrName>
                                          <p:attrName>ppt_y</p:attrName>
                                        </p:attrNameLst>
                                      </p:cBhvr>
                                      <p:rCtr x="104" y="-2963"/>
                                    </p:animMotion>
                                  </p:childTnLst>
                                </p:cTn>
                              </p:par>
                              <p:par>
                                <p:cTn id="57" presetID="53" presetClass="exit" presetSubtype="32" fill="hold" nodeType="withEffect">
                                  <p:stCondLst>
                                    <p:cond delay="0"/>
                                  </p:stCondLst>
                                  <p:childTnLst>
                                    <p:anim calcmode="lin" valueType="num">
                                      <p:cBhvr>
                                        <p:cTn id="58" dur="500"/>
                                        <p:tgtEl>
                                          <p:spTgt spid="8"/>
                                        </p:tgtEl>
                                        <p:attrNameLst>
                                          <p:attrName>ppt_w</p:attrName>
                                        </p:attrNameLst>
                                      </p:cBhvr>
                                      <p:tavLst>
                                        <p:tav tm="0">
                                          <p:val>
                                            <p:strVal val="ppt_w"/>
                                          </p:val>
                                        </p:tav>
                                        <p:tav tm="100000">
                                          <p:val>
                                            <p:fltVal val="0"/>
                                          </p:val>
                                        </p:tav>
                                      </p:tavLst>
                                    </p:anim>
                                    <p:anim calcmode="lin" valueType="num">
                                      <p:cBhvr>
                                        <p:cTn id="59" dur="500"/>
                                        <p:tgtEl>
                                          <p:spTgt spid="8"/>
                                        </p:tgtEl>
                                        <p:attrNameLst>
                                          <p:attrName>ppt_h</p:attrName>
                                        </p:attrNameLst>
                                      </p:cBhvr>
                                      <p:tavLst>
                                        <p:tav tm="0">
                                          <p:val>
                                            <p:strVal val="ppt_h"/>
                                          </p:val>
                                        </p:tav>
                                        <p:tav tm="100000">
                                          <p:val>
                                            <p:fltVal val="0"/>
                                          </p:val>
                                        </p:tav>
                                      </p:tavLst>
                                    </p:anim>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par>
                                <p:cTn id="62" presetID="10" presetClass="entr" presetSubtype="0" fill="hold"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4"/>
          <p:cNvSpPr txBox="1">
            <a:spLocks noGrp="1"/>
          </p:cNvSpPr>
          <p:nvPr>
            <p:ph type="title"/>
          </p:nvPr>
        </p:nvSpPr>
        <p:spPr>
          <a:xfrm>
            <a:off x="1101386" y="272850"/>
            <a:ext cx="7574400" cy="749100"/>
          </a:xfrm>
          <a:prstGeom prst="rect">
            <a:avLst/>
          </a:prstGeom>
        </p:spPr>
        <p:txBody>
          <a:bodyPr spcFirstLastPara="1" wrap="square" lIns="91425" tIns="91425" rIns="91425" bIns="91425" anchor="ctr" anchorCtr="0">
            <a:noAutofit/>
          </a:bodyPr>
          <a:lstStyle/>
          <a:p>
            <a:r>
              <a:rPr lang="en-US" sz="2800" b="1">
                <a:solidFill>
                  <a:srgbClr val="FFFFFF"/>
                </a:solidFill>
                <a:latin typeface="Times New Roman" panose="02020603050405020304" pitchFamily="18" charset="0"/>
                <a:ea typeface="Calibri" panose="020F0502020204030204" pitchFamily="34" charset="0"/>
              </a:rPr>
              <a:t>Vai trò, chức năng của hệ điều hành</a:t>
            </a:r>
            <a:endParaRPr sz="2000">
              <a:latin typeface="Roboto" panose="02000000000000000000" pitchFamily="2" charset="0"/>
              <a:ea typeface="Roboto" panose="02000000000000000000" pitchFamily="2" charset="0"/>
              <a:cs typeface="Roboto" panose="02000000000000000000" pitchFamily="2" charset="0"/>
            </a:endParaRPr>
          </a:p>
        </p:txBody>
      </p:sp>
      <p:sp>
        <p:nvSpPr>
          <p:cNvPr id="118" name="Google Shape;118;p14"/>
          <p:cNvSpPr txBox="1">
            <a:spLocks noGrp="1"/>
          </p:cNvSpPr>
          <p:nvPr>
            <p:ph type="sldNum" idx="12"/>
          </p:nvPr>
        </p:nvSpPr>
        <p:spPr>
          <a:xfrm>
            <a:off x="0" y="0"/>
            <a:ext cx="594900" cy="73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t>1</a:t>
            </a:r>
            <a:endParaRPr sz="2800"/>
          </a:p>
        </p:txBody>
      </p:sp>
      <p:pic>
        <p:nvPicPr>
          <p:cNvPr id="5" name="Picture 4">
            <a:extLst>
              <a:ext uri="{FF2B5EF4-FFF2-40B4-BE49-F238E27FC236}">
                <a16:creationId xmlns:a16="http://schemas.microsoft.com/office/drawing/2014/main" id="{CE75F094-3BFD-3C53-41B4-FE0A8A00A8D4}"/>
              </a:ext>
            </a:extLst>
          </p:cNvPr>
          <p:cNvPicPr>
            <a:picLocks noChangeAspect="1"/>
          </p:cNvPicPr>
          <p:nvPr/>
        </p:nvPicPr>
        <p:blipFill>
          <a:blip r:embed="rId3"/>
          <a:stretch>
            <a:fillRect/>
          </a:stretch>
        </p:blipFill>
        <p:spPr>
          <a:xfrm>
            <a:off x="4476660" y="1776098"/>
            <a:ext cx="1653386" cy="1114944"/>
          </a:xfrm>
          <a:prstGeom prst="rect">
            <a:avLst/>
          </a:prstGeom>
        </p:spPr>
      </p:pic>
      <p:pic>
        <p:nvPicPr>
          <p:cNvPr id="6" name="Picture 5">
            <a:extLst>
              <a:ext uri="{FF2B5EF4-FFF2-40B4-BE49-F238E27FC236}">
                <a16:creationId xmlns:a16="http://schemas.microsoft.com/office/drawing/2014/main" id="{BFD2CEEB-D39F-88E1-579A-076CAA2E3227}"/>
              </a:ext>
            </a:extLst>
          </p:cNvPr>
          <p:cNvPicPr>
            <a:picLocks noChangeAspect="1"/>
          </p:cNvPicPr>
          <p:nvPr/>
        </p:nvPicPr>
        <p:blipFill>
          <a:blip r:embed="rId4"/>
          <a:stretch>
            <a:fillRect/>
          </a:stretch>
        </p:blipFill>
        <p:spPr>
          <a:xfrm>
            <a:off x="5965962" y="2095450"/>
            <a:ext cx="1891189" cy="1001218"/>
          </a:xfrm>
          <a:prstGeom prst="rect">
            <a:avLst/>
          </a:prstGeom>
        </p:spPr>
      </p:pic>
      <p:pic>
        <p:nvPicPr>
          <p:cNvPr id="7" name="Picture 6">
            <a:extLst>
              <a:ext uri="{FF2B5EF4-FFF2-40B4-BE49-F238E27FC236}">
                <a16:creationId xmlns:a16="http://schemas.microsoft.com/office/drawing/2014/main" id="{6E39E158-D7C0-D3CC-8E8C-00F1E73A9609}"/>
              </a:ext>
            </a:extLst>
          </p:cNvPr>
          <p:cNvPicPr>
            <a:picLocks noChangeAspect="1"/>
          </p:cNvPicPr>
          <p:nvPr/>
        </p:nvPicPr>
        <p:blipFill>
          <a:blip r:embed="rId5"/>
          <a:stretch>
            <a:fillRect/>
          </a:stretch>
        </p:blipFill>
        <p:spPr>
          <a:xfrm>
            <a:off x="4628682" y="3046129"/>
            <a:ext cx="3170845" cy="554083"/>
          </a:xfrm>
          <a:prstGeom prst="rect">
            <a:avLst/>
          </a:prstGeom>
        </p:spPr>
      </p:pic>
      <p:pic>
        <p:nvPicPr>
          <p:cNvPr id="8" name="Picture 2" descr="New Microsoft Word Icon - Microsoft Word Icon 2019, HD Png Download ,  Transparent Png Image - PNGitem">
            <a:extLst>
              <a:ext uri="{FF2B5EF4-FFF2-40B4-BE49-F238E27FC236}">
                <a16:creationId xmlns:a16="http://schemas.microsoft.com/office/drawing/2014/main" id="{E2889215-6FDA-F869-53D3-47D768D2C27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081" b="91919" l="0" r="94535">
                        <a14:foregroundMark x1="31628" y1="16162" x2="70116" y2="15152"/>
                        <a14:foregroundMark x1="70116" y1="15152" x2="91395" y2="15404"/>
                        <a14:foregroundMark x1="6744" y1="30556" x2="37326" y2="52399"/>
                        <a14:foregroundMark x1="37326" y1="52399" x2="46512" y2="67677"/>
                        <a14:foregroundMark x1="46512" y1="67677" x2="46512" y2="68813"/>
                        <a14:foregroundMark x1="46163" y1="29419" x2="20814" y2="55429"/>
                        <a14:foregroundMark x1="20814" y1="55429" x2="13605" y2="70833"/>
                        <a14:foregroundMark x1="7791" y1="28409" x2="33372" y2="29167"/>
                        <a14:foregroundMark x1="33372" y1="29167" x2="43837" y2="51894"/>
                        <a14:foregroundMark x1="43837" y1="51894" x2="35814" y2="71970"/>
                        <a14:foregroundMark x1="35814" y1="71970" x2="3975" y2="70960"/>
                        <a14:foregroundMark x1="12907" y1="38258" x2="14651" y2="57576"/>
                        <a14:foregroundMark x1="14651" y1="57576" x2="25000" y2="40657"/>
                        <a14:foregroundMark x1="25000" y1="40657" x2="32791" y2="56692"/>
                        <a14:foregroundMark x1="32791" y1="56692" x2="38140" y2="61364"/>
                        <a14:foregroundMark x1="33953" y1="9470" x2="92093" y2="25253"/>
                        <a14:foregroundMark x1="35814" y1="8460" x2="91395" y2="14394"/>
                        <a14:foregroundMark x1="91395" y1="14394" x2="89186" y2="67045"/>
                        <a14:foregroundMark x1="89186" y1="67045" x2="80581" y2="85227"/>
                        <a14:foregroundMark x1="80581" y1="85227" x2="57674" y2="85227"/>
                        <a14:foregroundMark x1="57674" y1="85227" x2="40698" y2="90152"/>
                        <a14:foregroundMark x1="30698" y1="9470" x2="57558" y2="22475"/>
                        <a14:foregroundMark x1="57558" y1="22475" x2="66279" y2="22854"/>
                        <a14:foregroundMark x1="30349" y1="6313" x2="77674" y2="7955"/>
                        <a14:foregroundMark x1="77674" y1="7955" x2="93721" y2="14899"/>
                        <a14:foregroundMark x1="93721" y1="14899" x2="94651" y2="22096"/>
                        <a14:foregroundMark x1="92791" y1="9091" x2="76860" y2="8081"/>
                        <a14:foregroundMark x1="33256" y1="85985" x2="91047" y2="85985"/>
                        <a14:foregroundMark x1="91047" y1="85985" x2="88837" y2="86364"/>
                        <a14:foregroundMark x1="68837" y1="77904" x2="87907" y2="89773"/>
                        <a14:foregroundMark x1="87907" y1="89773" x2="87907" y2="89773"/>
                        <a14:foregroundMark x1="93721" y1="76894" x2="72442" y2="91288"/>
                        <a14:foregroundMark x1="29419" y1="86995" x2="37791" y2="91919"/>
                        <a14:foregroundMark x1="25814" y1="36111" x2="31977" y2="46970"/>
                        <a14:backgroundMark x1="1279" y1="71212" x2="1628" y2="71212"/>
                        <a14:backgroundMark x1="1628" y1="69823" x2="930" y2="75126"/>
                      </a14:backgroundRemoval>
                    </a14:imgEffect>
                  </a14:imgLayer>
                </a14:imgProps>
              </a:ext>
              <a:ext uri="{28A0092B-C50C-407E-A947-70E740481C1C}">
                <a14:useLocalDpi xmlns:a14="http://schemas.microsoft.com/office/drawing/2010/main" val="0"/>
              </a:ext>
            </a:extLst>
          </a:blip>
          <a:srcRect/>
          <a:stretch>
            <a:fillRect/>
          </a:stretch>
        </p:blipFill>
        <p:spPr bwMode="auto">
          <a:xfrm>
            <a:off x="4863921" y="1979640"/>
            <a:ext cx="584482" cy="5382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droid Lollipop Icons, Docs, Google Document icon, png | PNGEgg">
            <a:extLst>
              <a:ext uri="{FF2B5EF4-FFF2-40B4-BE49-F238E27FC236}">
                <a16:creationId xmlns:a16="http://schemas.microsoft.com/office/drawing/2014/main" id="{7AF79717-900F-1EFB-D8CE-C647E9BA906F}"/>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7813" b="94271" l="9483" r="89943">
                        <a14:foregroundMark x1="47701" y1="7813" x2="53161" y2="7813"/>
                        <a14:foregroundMark x1="47414" y1="94271" x2="52586" y2="94271"/>
                        <a14:foregroundMark x1="34483" y1="32292" x2="61207" y2="66146"/>
                        <a14:foregroundMark x1="54310" y1="33333" x2="60057" y2="59896"/>
                        <a14:foregroundMark x1="60057" y1="59896" x2="55747" y2="66146"/>
                        <a14:foregroundMark x1="47126" y1="33333" x2="60345" y2="50521"/>
                        <a14:foregroundMark x1="60345" y1="50521" x2="60345" y2="50521"/>
                        <a14:foregroundMark x1="41379" y1="39063" x2="46552" y2="68229"/>
                        <a14:foregroundMark x1="46552" y1="68229" x2="55172" y2="69271"/>
                        <a14:foregroundMark x1="59770" y1="49479" x2="52011" y2="32292"/>
                        <a14:foregroundMark x1="56609" y1="36458" x2="59770" y2="45833"/>
                        <a14:foregroundMark x1="50575" y1="31771" x2="43103" y2="38021"/>
                        <a14:foregroundMark x1="48851" y1="30208" x2="41667" y2="34896"/>
                        <a14:foregroundMark x1="39655" y1="44792" x2="39655" y2="59375"/>
                        <a14:foregroundMark x1="41954" y1="64583" x2="43966" y2="67188"/>
                        <a14:foregroundMark x1="41667" y1="59375" x2="45115" y2="67708"/>
                      </a14:backgroundRemoval>
                    </a14:imgEffect>
                  </a14:imgLayer>
                </a14:imgProps>
              </a:ext>
              <a:ext uri="{28A0092B-C50C-407E-A947-70E740481C1C}">
                <a14:useLocalDpi xmlns:a14="http://schemas.microsoft.com/office/drawing/2010/main" val="0"/>
              </a:ext>
            </a:extLst>
          </a:blip>
          <a:srcRect/>
          <a:stretch>
            <a:fillRect/>
          </a:stretch>
        </p:blipFill>
        <p:spPr bwMode="auto">
          <a:xfrm>
            <a:off x="6517306" y="2286421"/>
            <a:ext cx="1004275" cy="5540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Windows Media Player icon PNG, ICO or ICNS | Free vector icons">
            <a:extLst>
              <a:ext uri="{FF2B5EF4-FFF2-40B4-BE49-F238E27FC236}">
                <a16:creationId xmlns:a16="http://schemas.microsoft.com/office/drawing/2014/main" id="{2564AF1C-2318-9404-65F4-D597E36E2CB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79695" y="3020911"/>
            <a:ext cx="568707" cy="56870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oogle Shape;319;p34">
            <a:extLst>
              <a:ext uri="{FF2B5EF4-FFF2-40B4-BE49-F238E27FC236}">
                <a16:creationId xmlns:a16="http://schemas.microsoft.com/office/drawing/2014/main" id="{BADCC97B-25FA-E857-544B-3D033B6CA9B6}"/>
              </a:ext>
            </a:extLst>
          </p:cNvPr>
          <p:cNvGrpSpPr/>
          <p:nvPr/>
        </p:nvGrpSpPr>
        <p:grpSpPr>
          <a:xfrm>
            <a:off x="3837984" y="1490357"/>
            <a:ext cx="4639123" cy="2566004"/>
            <a:chOff x="1177450" y="241631"/>
            <a:chExt cx="6173152" cy="3616776"/>
          </a:xfrm>
        </p:grpSpPr>
        <p:sp>
          <p:nvSpPr>
            <p:cNvPr id="12" name="Google Shape;320;p34">
              <a:extLst>
                <a:ext uri="{FF2B5EF4-FFF2-40B4-BE49-F238E27FC236}">
                  <a16:creationId xmlns:a16="http://schemas.microsoft.com/office/drawing/2014/main" id="{9DF75638-639A-74C3-90E1-A7306173B6E2}"/>
                </a:ext>
              </a:extLst>
            </p:cNvPr>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321;p34">
              <a:extLst>
                <a:ext uri="{FF2B5EF4-FFF2-40B4-BE49-F238E27FC236}">
                  <a16:creationId xmlns:a16="http://schemas.microsoft.com/office/drawing/2014/main" id="{ADF2DAE6-14F8-32BC-ECD4-2DA87CB067D9}"/>
                </a:ext>
              </a:extLst>
            </p:cNvPr>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322;p34">
              <a:extLst>
                <a:ext uri="{FF2B5EF4-FFF2-40B4-BE49-F238E27FC236}">
                  <a16:creationId xmlns:a16="http://schemas.microsoft.com/office/drawing/2014/main" id="{FE9438A2-F97F-9C11-EB5D-FA5A02F89E77}"/>
                </a:ext>
              </a:extLst>
            </p:cNvPr>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323;p34">
              <a:extLst>
                <a:ext uri="{FF2B5EF4-FFF2-40B4-BE49-F238E27FC236}">
                  <a16:creationId xmlns:a16="http://schemas.microsoft.com/office/drawing/2014/main" id="{AEE29AAA-F668-89CA-DBCD-95830B39CA7D}"/>
                </a:ext>
              </a:extLst>
            </p:cNvPr>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aphicFrame>
        <p:nvGraphicFramePr>
          <p:cNvPr id="17" name="Diagram 16">
            <a:extLst>
              <a:ext uri="{FF2B5EF4-FFF2-40B4-BE49-F238E27FC236}">
                <a16:creationId xmlns:a16="http://schemas.microsoft.com/office/drawing/2014/main" id="{7038CA45-D673-05DC-A31D-A885BCD299B0}"/>
              </a:ext>
            </a:extLst>
          </p:cNvPr>
          <p:cNvGraphicFramePr/>
          <p:nvPr>
            <p:extLst>
              <p:ext uri="{D42A27DB-BD31-4B8C-83A1-F6EECF244321}">
                <p14:modId xmlns:p14="http://schemas.microsoft.com/office/powerpoint/2010/main" val="2946388359"/>
              </p:ext>
            </p:extLst>
          </p:nvPr>
        </p:nvGraphicFramePr>
        <p:xfrm>
          <a:off x="269952" y="1354410"/>
          <a:ext cx="3215770" cy="324509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8" name="Rectangle: Rounded Corners 17">
            <a:extLst>
              <a:ext uri="{FF2B5EF4-FFF2-40B4-BE49-F238E27FC236}">
                <a16:creationId xmlns:a16="http://schemas.microsoft.com/office/drawing/2014/main" id="{977615E8-D0DE-C051-22E3-5B64A5648FCB}"/>
              </a:ext>
            </a:extLst>
          </p:cNvPr>
          <p:cNvSpPr/>
          <p:nvPr/>
        </p:nvSpPr>
        <p:spPr>
          <a:xfrm>
            <a:off x="933913" y="3523041"/>
            <a:ext cx="2409743" cy="533320"/>
          </a:xfrm>
          <a:prstGeom prst="roundRect">
            <a:avLst>
              <a:gd name="adj" fmla="val 10174"/>
            </a:avLst>
          </a:prstGeom>
          <a:solidFill>
            <a:srgbClr val="00B0F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505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4"/>
          <p:cNvSpPr txBox="1">
            <a:spLocks noGrp="1"/>
          </p:cNvSpPr>
          <p:nvPr>
            <p:ph type="title"/>
          </p:nvPr>
        </p:nvSpPr>
        <p:spPr>
          <a:xfrm>
            <a:off x="1101386" y="272850"/>
            <a:ext cx="7574400" cy="749100"/>
          </a:xfrm>
          <a:prstGeom prst="rect">
            <a:avLst/>
          </a:prstGeom>
        </p:spPr>
        <p:txBody>
          <a:bodyPr spcFirstLastPara="1" wrap="square" lIns="91425" tIns="91425" rIns="91425" bIns="91425" anchor="ctr" anchorCtr="0">
            <a:noAutofit/>
          </a:bodyPr>
          <a:lstStyle/>
          <a:p>
            <a:r>
              <a:rPr lang="en-US" sz="2800" b="1">
                <a:solidFill>
                  <a:srgbClr val="FFFFFF"/>
                </a:solidFill>
                <a:latin typeface="Times New Roman" panose="02020603050405020304" pitchFamily="18" charset="0"/>
                <a:ea typeface="Calibri" panose="020F0502020204030204" pitchFamily="34" charset="0"/>
              </a:rPr>
              <a:t>Vai trò, chức năng của hệ điều hành</a:t>
            </a:r>
            <a:endParaRPr sz="2000">
              <a:latin typeface="Roboto" panose="02000000000000000000" pitchFamily="2" charset="0"/>
              <a:ea typeface="Roboto" panose="02000000000000000000" pitchFamily="2" charset="0"/>
              <a:cs typeface="Roboto" panose="02000000000000000000" pitchFamily="2" charset="0"/>
            </a:endParaRPr>
          </a:p>
        </p:txBody>
      </p:sp>
      <p:sp>
        <p:nvSpPr>
          <p:cNvPr id="118" name="Google Shape;118;p14"/>
          <p:cNvSpPr txBox="1">
            <a:spLocks noGrp="1"/>
          </p:cNvSpPr>
          <p:nvPr>
            <p:ph type="sldNum" idx="12"/>
          </p:nvPr>
        </p:nvSpPr>
        <p:spPr>
          <a:xfrm>
            <a:off x="0" y="0"/>
            <a:ext cx="594900" cy="73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t>1</a:t>
            </a:r>
            <a:endParaRPr sz="2800"/>
          </a:p>
        </p:txBody>
      </p:sp>
      <p:grpSp>
        <p:nvGrpSpPr>
          <p:cNvPr id="16" name="Google Shape;319;p34">
            <a:extLst>
              <a:ext uri="{FF2B5EF4-FFF2-40B4-BE49-F238E27FC236}">
                <a16:creationId xmlns:a16="http://schemas.microsoft.com/office/drawing/2014/main" id="{FF46F4F6-5F81-1683-A015-076EE51D1D0C}"/>
              </a:ext>
            </a:extLst>
          </p:cNvPr>
          <p:cNvGrpSpPr/>
          <p:nvPr/>
        </p:nvGrpSpPr>
        <p:grpSpPr>
          <a:xfrm>
            <a:off x="3837984" y="1490357"/>
            <a:ext cx="4639123" cy="2566004"/>
            <a:chOff x="1177450" y="241631"/>
            <a:chExt cx="6173152" cy="3616776"/>
          </a:xfrm>
        </p:grpSpPr>
        <p:sp>
          <p:nvSpPr>
            <p:cNvPr id="17" name="Google Shape;320;p34">
              <a:extLst>
                <a:ext uri="{FF2B5EF4-FFF2-40B4-BE49-F238E27FC236}">
                  <a16:creationId xmlns:a16="http://schemas.microsoft.com/office/drawing/2014/main" id="{B758D88B-0F54-AFEB-E598-05B713EEAE62}"/>
                </a:ext>
              </a:extLst>
            </p:cNvPr>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321;p34">
              <a:extLst>
                <a:ext uri="{FF2B5EF4-FFF2-40B4-BE49-F238E27FC236}">
                  <a16:creationId xmlns:a16="http://schemas.microsoft.com/office/drawing/2014/main" id="{C83F2194-DE7E-BD82-EB9B-6A15FF8A5B0A}"/>
                </a:ext>
              </a:extLst>
            </p:cNvPr>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322;p34">
              <a:extLst>
                <a:ext uri="{FF2B5EF4-FFF2-40B4-BE49-F238E27FC236}">
                  <a16:creationId xmlns:a16="http://schemas.microsoft.com/office/drawing/2014/main" id="{9F614BFA-170D-B93C-91FB-CF59D8D5661D}"/>
                </a:ext>
              </a:extLst>
            </p:cNvPr>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323;p34">
              <a:extLst>
                <a:ext uri="{FF2B5EF4-FFF2-40B4-BE49-F238E27FC236}">
                  <a16:creationId xmlns:a16="http://schemas.microsoft.com/office/drawing/2014/main" id="{930E950E-B4F8-8E19-9B33-9A21C9069A52}"/>
                </a:ext>
              </a:extLst>
            </p:cNvPr>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1026" name="Picture 2" descr="Five Apps for disk defragmentation | TechRepublic">
            <a:extLst>
              <a:ext uri="{FF2B5EF4-FFF2-40B4-BE49-F238E27FC236}">
                <a16:creationId xmlns:a16="http://schemas.microsoft.com/office/drawing/2014/main" id="{401A0541-0A60-2889-0CA4-C1C264C5E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0158" y="1684955"/>
            <a:ext cx="2388170" cy="20573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4" name="Diagram 23">
            <a:extLst>
              <a:ext uri="{FF2B5EF4-FFF2-40B4-BE49-F238E27FC236}">
                <a16:creationId xmlns:a16="http://schemas.microsoft.com/office/drawing/2014/main" id="{0996DA37-411D-5434-3BAB-97B5B99F2D6B}"/>
              </a:ext>
            </a:extLst>
          </p:cNvPr>
          <p:cNvGraphicFramePr/>
          <p:nvPr>
            <p:extLst>
              <p:ext uri="{D42A27DB-BD31-4B8C-83A1-F6EECF244321}">
                <p14:modId xmlns:p14="http://schemas.microsoft.com/office/powerpoint/2010/main" val="1577521430"/>
              </p:ext>
            </p:extLst>
          </p:nvPr>
        </p:nvGraphicFramePr>
        <p:xfrm>
          <a:off x="269952" y="1354410"/>
          <a:ext cx="3215770" cy="32450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5" name="Rectangle: Rounded Corners 24">
            <a:extLst>
              <a:ext uri="{FF2B5EF4-FFF2-40B4-BE49-F238E27FC236}">
                <a16:creationId xmlns:a16="http://schemas.microsoft.com/office/drawing/2014/main" id="{A00E061C-3F15-AA2B-3C82-72DE49756B52}"/>
              </a:ext>
            </a:extLst>
          </p:cNvPr>
          <p:cNvSpPr/>
          <p:nvPr/>
        </p:nvSpPr>
        <p:spPr>
          <a:xfrm>
            <a:off x="940524" y="4174100"/>
            <a:ext cx="2409743" cy="418525"/>
          </a:xfrm>
          <a:prstGeom prst="roundRect">
            <a:avLst>
              <a:gd name="adj" fmla="val 10174"/>
            </a:avLst>
          </a:prstGeom>
          <a:solidFill>
            <a:srgbClr val="00B0F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438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4"/>
          <p:cNvSpPr txBox="1">
            <a:spLocks noGrp="1"/>
          </p:cNvSpPr>
          <p:nvPr>
            <p:ph type="title"/>
          </p:nvPr>
        </p:nvSpPr>
        <p:spPr>
          <a:xfrm>
            <a:off x="1101386" y="272850"/>
            <a:ext cx="7574400" cy="749100"/>
          </a:xfrm>
          <a:prstGeom prst="rect">
            <a:avLst/>
          </a:prstGeom>
        </p:spPr>
        <p:txBody>
          <a:bodyPr spcFirstLastPara="1" wrap="square" lIns="91425" tIns="91425" rIns="91425" bIns="91425" anchor="ctr" anchorCtr="0">
            <a:noAutofit/>
          </a:bodyPr>
          <a:lstStyle/>
          <a:p>
            <a:r>
              <a:rPr lang="vi-VN" sz="2800" b="1">
                <a:latin typeface="Times New Roman" panose="02020603050405020304" pitchFamily="18" charset="0"/>
                <a:ea typeface="Calibri" panose="020F0502020204030204" pitchFamily="34" charset="0"/>
              </a:rPr>
              <a:t>Sơ lược lịch sử phát triển của hệ điều hành qua các thế hệ máy tính</a:t>
            </a:r>
            <a:endParaRPr sz="2000">
              <a:latin typeface="Roboto" panose="02000000000000000000" pitchFamily="2" charset="0"/>
              <a:ea typeface="Roboto" panose="02000000000000000000" pitchFamily="2" charset="0"/>
              <a:cs typeface="Roboto" panose="02000000000000000000" pitchFamily="2" charset="0"/>
            </a:endParaRPr>
          </a:p>
        </p:txBody>
      </p:sp>
      <p:sp>
        <p:nvSpPr>
          <p:cNvPr id="118" name="Google Shape;118;p14"/>
          <p:cNvSpPr txBox="1">
            <a:spLocks noGrp="1"/>
          </p:cNvSpPr>
          <p:nvPr>
            <p:ph type="sldNum" idx="12"/>
          </p:nvPr>
        </p:nvSpPr>
        <p:spPr>
          <a:xfrm>
            <a:off x="0" y="0"/>
            <a:ext cx="594900" cy="7317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smtClean="0">
                <a:ln>
                  <a:noFill/>
                </a:ln>
                <a:solidFill>
                  <a:srgbClr val="FFFFFF"/>
                </a:solidFill>
                <a:effectLst/>
                <a:uLnTx/>
                <a:uFillTx/>
                <a:latin typeface="Roboto"/>
                <a:ea typeface="Roboto"/>
                <a:cs typeface="Roboto"/>
                <a:sym typeface="Roboto"/>
              </a:rPr>
              <a:t>2</a:t>
            </a:r>
            <a:endParaRPr kumimoji="0" sz="2800" b="1" i="0" u="none" strike="noStrike" kern="0" cap="none" spc="0" normalizeH="0" baseline="0" noProof="0">
              <a:ln>
                <a:noFill/>
              </a:ln>
              <a:solidFill>
                <a:srgbClr val="FFFFFF"/>
              </a:solidFill>
              <a:effectLst/>
              <a:uLnTx/>
              <a:uFillTx/>
              <a:latin typeface="Roboto"/>
              <a:ea typeface="Roboto"/>
              <a:cs typeface="Roboto"/>
              <a:sym typeface="Roboto"/>
            </a:endParaRPr>
          </a:p>
        </p:txBody>
      </p:sp>
      <p:sp>
        <p:nvSpPr>
          <p:cNvPr id="8" name="TextBox 7">
            <a:extLst>
              <a:ext uri="{FF2B5EF4-FFF2-40B4-BE49-F238E27FC236}">
                <a16:creationId xmlns:a16="http://schemas.microsoft.com/office/drawing/2014/main" id="{CC885E6B-87C4-0AF9-937B-13E100511B6F}"/>
              </a:ext>
            </a:extLst>
          </p:cNvPr>
          <p:cNvSpPr txBox="1"/>
          <p:nvPr/>
        </p:nvSpPr>
        <p:spPr>
          <a:xfrm>
            <a:off x="4408488" y="1759157"/>
            <a:ext cx="249488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Arial"/>
              </a:rPr>
              <a:t>copy baitap1.doc baitap2.doc</a:t>
            </a:r>
          </a:p>
        </p:txBody>
      </p:sp>
      <p:sp>
        <p:nvSpPr>
          <p:cNvPr id="3" name="Rectangle 2"/>
          <p:cNvSpPr/>
          <p:nvPr/>
        </p:nvSpPr>
        <p:spPr>
          <a:xfrm>
            <a:off x="143146" y="1055118"/>
            <a:ext cx="8530683" cy="830997"/>
          </a:xfrm>
          <a:prstGeom prst="rect">
            <a:avLst/>
          </a:prstGeom>
        </p:spPr>
        <p:txBody>
          <a:bodyPr wrap="square">
            <a:spAutoFit/>
          </a:bodyPr>
          <a:lstStyle/>
          <a:p>
            <a:pPr algn="just"/>
            <a:r>
              <a:rPr lang="en-US" sz="2400" b="1" i="1">
                <a:solidFill>
                  <a:srgbClr val="0070C0"/>
                </a:solidFill>
                <a:latin typeface="Times New Roman" panose="02020603050405020304" pitchFamily="18" charset="0"/>
                <a:ea typeface="Calibri" panose="020F0502020204030204" pitchFamily="34" charset="0"/>
              </a:rPr>
              <a:t>Em hãy nêu sơ lược </a:t>
            </a:r>
            <a:r>
              <a:rPr lang="vi-VN" sz="2400" b="1">
                <a:solidFill>
                  <a:srgbClr val="0070C0"/>
                </a:solidFill>
                <a:latin typeface="Times New Roman" panose="02020603050405020304" pitchFamily="18" charset="0"/>
                <a:ea typeface="Calibri" panose="020F0502020204030204" pitchFamily="34" charset="0"/>
              </a:rPr>
              <a:t>sử phát triển của hệ điều hành qua các thế hệ máy tính</a:t>
            </a:r>
            <a:r>
              <a:rPr lang="en-US" sz="2400" b="1">
                <a:solidFill>
                  <a:srgbClr val="0070C0"/>
                </a:solidFill>
                <a:latin typeface="Times New Roman" panose="02020603050405020304" pitchFamily="18" charset="0"/>
                <a:ea typeface="Calibri" panose="020F0502020204030204" pitchFamily="34" charset="0"/>
              </a:rPr>
              <a:t>?</a:t>
            </a:r>
            <a:r>
              <a:rPr lang="en-US" sz="2400" b="1" i="1">
                <a:solidFill>
                  <a:srgbClr val="0070C0"/>
                </a:solidFill>
                <a:latin typeface="Times New Roman" panose="02020603050405020304" pitchFamily="18" charset="0"/>
                <a:ea typeface="Calibri" panose="020F0502020204030204" pitchFamily="34" charset="0"/>
              </a:rPr>
              <a:t> </a:t>
            </a:r>
            <a:endParaRPr lang="en-US" sz="2400" b="1">
              <a:solidFill>
                <a:srgbClr val="0070C0"/>
              </a:solidFill>
            </a:endParaRPr>
          </a:p>
        </p:txBody>
      </p:sp>
      <p:sp>
        <p:nvSpPr>
          <p:cNvPr id="4" name="Rectangle 3"/>
          <p:cNvSpPr/>
          <p:nvPr/>
        </p:nvSpPr>
        <p:spPr>
          <a:xfrm>
            <a:off x="143146" y="1212747"/>
            <a:ext cx="8642058" cy="3692614"/>
          </a:xfrm>
          <a:prstGeom prst="rect">
            <a:avLst/>
          </a:prstGeom>
        </p:spPr>
        <p:txBody>
          <a:bodyPr wrap="square">
            <a:spAutoFit/>
          </a:bodyPr>
          <a:lstStyle/>
          <a:p>
            <a:pPr marL="268288" lvl="2" indent="-268288" algn="just">
              <a:lnSpc>
                <a:spcPct val="107000"/>
              </a:lnSpc>
              <a:buFont typeface="Wingdings" panose="05000000000000000000" pitchFamily="2" charset="2"/>
              <a:buChar char=""/>
            </a:pPr>
            <a:r>
              <a:rPr lang="vi-VN" sz="2000">
                <a:latin typeface="Times New Roman" panose="02020603050405020304" pitchFamily="18" charset="0"/>
                <a:ea typeface="Calibri" panose="020F0502020204030204" pitchFamily="34" charset="0"/>
                <a:cs typeface="Times New Roman" panose="02020603050405020304" pitchFamily="18" charset="0"/>
              </a:rPr>
              <a:t>Máy tính thế hệ thứ nhất không có hệ điều hành</a:t>
            </a:r>
            <a:r>
              <a:rPr lang="en-US" sz="2000">
                <a:latin typeface="Times New Roman" panose="02020603050405020304" pitchFamily="18" charset="0"/>
                <a:ea typeface="Calibri" panose="020F0502020204030204" pitchFamily="34" charset="0"/>
                <a:cs typeface="Times New Roman" panose="02020603050405020304" pitchFamily="18" charset="0"/>
              </a:rPr>
              <a:t>: </a:t>
            </a:r>
            <a:r>
              <a:rPr lang="vi-VN" sz="2000">
                <a:latin typeface="Times New Roman" panose="02020603050405020304" pitchFamily="18" charset="0"/>
                <a:ea typeface="Calibri" panose="020F0502020204030204" pitchFamily="34" charset="0"/>
                <a:cs typeface="Times New Roman" panose="02020603050405020304" pitchFamily="18" charset="0"/>
              </a:rPr>
              <a:t>Ở giai đoạn này, các chương trình viết bằng ngôn ngữ máy. </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vi-VN" sz="2000">
                <a:latin typeface="Times New Roman" panose="02020603050405020304" pitchFamily="18" charset="0"/>
                <a:ea typeface="Calibri" panose="020F0502020204030204" pitchFamily="34" charset="0"/>
                <a:cs typeface="Times New Roman" panose="02020603050405020304" pitchFamily="18" charset="0"/>
              </a:rPr>
              <a:t>Hệ điều hành của các máy tính thế hệ thứ hai:</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marL="268288" algn="just">
              <a:lnSpc>
                <a:spcPct val="107000"/>
              </a:lnSpc>
            </a:pPr>
            <a:r>
              <a:rPr lang="vi-VN" sz="2000">
                <a:latin typeface="Times New Roman" panose="02020603050405020304" pitchFamily="18" charset="0"/>
                <a:ea typeface="Calibri" panose="020F0502020204030204" pitchFamily="34" charset="0"/>
                <a:cs typeface="Times New Roman" panose="02020603050405020304" pitchFamily="18" charset="0"/>
              </a:rPr>
              <a:t>Máy tính thế hệ này bắt đầu có hệ điều hành, tại mỗi thời điểm chỉ cho phép thực hiện một chương trình của người dùng.</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vi-VN" sz="2000">
                <a:latin typeface="Times New Roman" panose="02020603050405020304" pitchFamily="18" charset="0"/>
                <a:ea typeface="Calibri" panose="020F0502020204030204" pitchFamily="34" charset="0"/>
                <a:cs typeface="Times New Roman" panose="02020603050405020304" pitchFamily="18" charset="0"/>
              </a:rPr>
              <a:t>Hệ điều hành của máy tính thế hệ thứ ba</a:t>
            </a:r>
            <a:r>
              <a:rPr lang="en-US" sz="2000">
                <a:latin typeface="Times New Roman" panose="02020603050405020304" pitchFamily="18" charset="0"/>
                <a:ea typeface="Calibri" panose="020F0502020204030204" pitchFamily="34" charset="0"/>
                <a:cs typeface="Times New Roman" panose="02020603050405020304" pitchFamily="18" charset="0"/>
              </a:rPr>
              <a:t>: </a:t>
            </a:r>
            <a:r>
              <a:rPr lang="vi-VN" sz="2000">
                <a:latin typeface="Times New Roman" panose="02020603050405020304" pitchFamily="18" charset="0"/>
                <a:ea typeface="Calibri" panose="020F0502020204030204" pitchFamily="34" charset="0"/>
                <a:cs typeface="Times New Roman" panose="02020603050405020304" pitchFamily="18" charset="0"/>
              </a:rPr>
              <a:t>Hệ điều hành của máy tính thứ ba theo chế độ đa nhiệm, cho phép tại mỗi thời điểm có nhiều chương trình được thực hiện</a:t>
            </a:r>
            <a:r>
              <a:rPr lang="en-US" sz="2000">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lnSpc>
                <a:spcPct val="107000"/>
              </a:lnSpc>
              <a:spcAft>
                <a:spcPts val="800"/>
              </a:spcAft>
              <a:buFont typeface="Wingdings" panose="05000000000000000000" pitchFamily="2" charset="2"/>
              <a:buChar char=""/>
            </a:pPr>
            <a:r>
              <a:rPr lang="vi-VN" sz="2000">
                <a:latin typeface="Times New Roman" panose="02020603050405020304" pitchFamily="18" charset="0"/>
                <a:ea typeface="Calibri" panose="020F0502020204030204" pitchFamily="34" charset="0"/>
                <a:cs typeface="Times New Roman" panose="02020603050405020304" pitchFamily="18" charset="0"/>
              </a:rPr>
              <a:t>Hệ điều hành của máy tính thế hệ thứ tư</a:t>
            </a:r>
            <a:r>
              <a:rPr lang="en-US" sz="2000">
                <a:latin typeface="Times New Roman" panose="02020603050405020304" pitchFamily="18" charset="0"/>
                <a:ea typeface="Calibri" panose="020F0502020204030204" pitchFamily="34" charset="0"/>
                <a:cs typeface="Times New Roman" panose="02020603050405020304" pitchFamily="18" charset="0"/>
              </a:rPr>
              <a:t>:  </a:t>
            </a:r>
            <a:r>
              <a:rPr lang="vi-VN" sz="2000">
                <a:latin typeface="Times New Roman" panose="02020603050405020304" pitchFamily="18" charset="0"/>
                <a:ea typeface="Calibri" panose="020F0502020204030204" pitchFamily="34" charset="0"/>
                <a:cs typeface="Times New Roman" panose="02020603050405020304" pitchFamily="18" charset="0"/>
              </a:rPr>
              <a:t>Ở giai đoạn này, có hai khuynh hướng phát triển máy tính: máy tính cá nhân và siêu máy tính, với mỗi loại máy tính có loại OS tương ứng.</a:t>
            </a:r>
            <a:endParaRPr lang="en-US" sz="20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320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32" fill="hold" grpId="1" nodeType="clickEffect">
                                  <p:stCondLst>
                                    <p:cond delay="0"/>
                                  </p:stCondLst>
                                  <p:childTnLst>
                                    <p:animEffect transition="out" filter="box(out)">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4"/>
          <p:cNvSpPr txBox="1">
            <a:spLocks noGrp="1"/>
          </p:cNvSpPr>
          <p:nvPr>
            <p:ph type="title"/>
          </p:nvPr>
        </p:nvSpPr>
        <p:spPr>
          <a:xfrm>
            <a:off x="1101386" y="272850"/>
            <a:ext cx="7574400" cy="749100"/>
          </a:xfrm>
          <a:prstGeom prst="rect">
            <a:avLst/>
          </a:prstGeom>
        </p:spPr>
        <p:txBody>
          <a:bodyPr spcFirstLastPara="1" wrap="square" lIns="91425" tIns="91425" rIns="91425" bIns="91425" anchor="ctr" anchorCtr="0">
            <a:noAutofit/>
          </a:bodyPr>
          <a:lstStyle/>
          <a:p>
            <a:r>
              <a:rPr lang="vi-VN" sz="2800" b="1">
                <a:latin typeface="Times New Roman" panose="02020603050405020304" pitchFamily="18" charset="0"/>
                <a:ea typeface="Calibri" panose="020F0502020204030204" pitchFamily="34" charset="0"/>
              </a:rPr>
              <a:t>Sơ lược lịch sử phát triển của hệ điều hành qua các thế hệ máy tính</a:t>
            </a:r>
            <a:endParaRPr sz="2000">
              <a:latin typeface="Roboto" panose="02000000000000000000" pitchFamily="2" charset="0"/>
              <a:ea typeface="Roboto" panose="02000000000000000000" pitchFamily="2" charset="0"/>
              <a:cs typeface="Roboto" panose="02000000000000000000" pitchFamily="2" charset="0"/>
            </a:endParaRPr>
          </a:p>
        </p:txBody>
      </p:sp>
      <p:sp>
        <p:nvSpPr>
          <p:cNvPr id="118" name="Google Shape;118;p14"/>
          <p:cNvSpPr txBox="1">
            <a:spLocks noGrp="1"/>
          </p:cNvSpPr>
          <p:nvPr>
            <p:ph type="sldNum" idx="12"/>
          </p:nvPr>
        </p:nvSpPr>
        <p:spPr>
          <a:xfrm>
            <a:off x="0" y="0"/>
            <a:ext cx="594900" cy="73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smtClean="0"/>
              <a:t>2</a:t>
            </a:r>
            <a:endParaRPr sz="2800"/>
          </a:p>
        </p:txBody>
      </p:sp>
      <p:graphicFrame>
        <p:nvGraphicFramePr>
          <p:cNvPr id="2" name="Diagram 1">
            <a:extLst>
              <a:ext uri="{FF2B5EF4-FFF2-40B4-BE49-F238E27FC236}">
                <a16:creationId xmlns:a16="http://schemas.microsoft.com/office/drawing/2014/main" id="{59D83FA3-B15D-C434-42E9-847E678CE609}"/>
              </a:ext>
            </a:extLst>
          </p:cNvPr>
          <p:cNvGraphicFramePr/>
          <p:nvPr>
            <p:extLst>
              <p:ext uri="{D42A27DB-BD31-4B8C-83A1-F6EECF244321}">
                <p14:modId xmlns:p14="http://schemas.microsoft.com/office/powerpoint/2010/main" val="773478943"/>
              </p:ext>
            </p:extLst>
          </p:nvPr>
        </p:nvGraphicFramePr>
        <p:xfrm>
          <a:off x="297450" y="1106903"/>
          <a:ext cx="3037014" cy="32450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Rectangle: Rounded Corners 18">
            <a:extLst>
              <a:ext uri="{FF2B5EF4-FFF2-40B4-BE49-F238E27FC236}">
                <a16:creationId xmlns:a16="http://schemas.microsoft.com/office/drawing/2014/main" id="{25AB3073-F8B8-1784-EE04-ED81E62B4222}"/>
              </a:ext>
            </a:extLst>
          </p:cNvPr>
          <p:cNvSpPr/>
          <p:nvPr/>
        </p:nvSpPr>
        <p:spPr>
          <a:xfrm>
            <a:off x="893775" y="2362487"/>
            <a:ext cx="2440690" cy="428839"/>
          </a:xfrm>
          <a:prstGeom prst="roundRect">
            <a:avLst>
              <a:gd name="adj" fmla="val 10174"/>
            </a:avLst>
          </a:prstGeom>
          <a:solidFill>
            <a:srgbClr val="00B0F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863F4B4-4FEF-4E71-FB48-DD919CED009B}"/>
              </a:ext>
            </a:extLst>
          </p:cNvPr>
          <p:cNvPicPr>
            <a:picLocks noChangeAspect="1"/>
          </p:cNvPicPr>
          <p:nvPr/>
        </p:nvPicPr>
        <p:blipFill>
          <a:blip r:embed="rId8"/>
          <a:stretch>
            <a:fillRect/>
          </a:stretch>
        </p:blipFill>
        <p:spPr>
          <a:xfrm>
            <a:off x="3563199" y="1375046"/>
            <a:ext cx="5342902" cy="3104659"/>
          </a:xfrm>
          <a:prstGeom prst="rect">
            <a:avLst/>
          </a:prstGeom>
        </p:spPr>
      </p:pic>
      <p:sp>
        <p:nvSpPr>
          <p:cNvPr id="8" name="TextBox 7">
            <a:extLst>
              <a:ext uri="{FF2B5EF4-FFF2-40B4-BE49-F238E27FC236}">
                <a16:creationId xmlns:a16="http://schemas.microsoft.com/office/drawing/2014/main" id="{CC885E6B-87C4-0AF9-937B-13E100511B6F}"/>
              </a:ext>
            </a:extLst>
          </p:cNvPr>
          <p:cNvSpPr txBox="1"/>
          <p:nvPr/>
        </p:nvSpPr>
        <p:spPr>
          <a:xfrm>
            <a:off x="4408488" y="1759157"/>
            <a:ext cx="2494880" cy="253916"/>
          </a:xfrm>
          <a:prstGeom prst="rect">
            <a:avLst/>
          </a:prstGeom>
          <a:noFill/>
        </p:spPr>
        <p:txBody>
          <a:bodyPr wrap="square" rtlCol="0">
            <a:spAutoFit/>
          </a:bodyPr>
          <a:lstStyle/>
          <a:p>
            <a:r>
              <a:rPr lang="en-US" sz="1050">
                <a:solidFill>
                  <a:schemeClr val="bg1"/>
                </a:solidFill>
                <a:latin typeface="Times New Roman" panose="02020603050405020304" pitchFamily="18" charset="0"/>
                <a:cs typeface="Times New Roman" panose="02020603050405020304" pitchFamily="18" charset="0"/>
              </a:rPr>
              <a:t>copy baitap1.doc baitap2.doc</a:t>
            </a:r>
          </a:p>
        </p:txBody>
      </p:sp>
    </p:spTree>
    <p:extLst>
      <p:ext uri="{BB962C8B-B14F-4D97-AF65-F5344CB8AC3E}">
        <p14:creationId xmlns:p14="http://schemas.microsoft.com/office/powerpoint/2010/main" val="407240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E36B634B-3FD3-4FB3-A778-2185E89E55ED}"/>
                                            </p:graphicEl>
                                          </p:spTgt>
                                        </p:tgtEl>
                                        <p:attrNameLst>
                                          <p:attrName>style.visibility</p:attrName>
                                        </p:attrNameLst>
                                      </p:cBhvr>
                                      <p:to>
                                        <p:strVal val="visible"/>
                                      </p:to>
                                    </p:set>
                                    <p:animEffect transition="in" filter="fade">
                                      <p:cBhvr>
                                        <p:cTn id="7" dur="500"/>
                                        <p:tgtEl>
                                          <p:spTgt spid="2">
                                            <p:graphicEl>
                                              <a:dgm id="{E36B634B-3FD3-4FB3-A778-2185E89E55E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graphicEl>
                                              <a:dgm id="{C996AB71-76CF-4DE5-B5F8-9CD67C65F4F0}"/>
                                            </p:graphicEl>
                                          </p:spTgt>
                                        </p:tgtEl>
                                        <p:attrNameLst>
                                          <p:attrName>style.visibility</p:attrName>
                                        </p:attrNameLst>
                                      </p:cBhvr>
                                      <p:to>
                                        <p:strVal val="visible"/>
                                      </p:to>
                                    </p:set>
                                    <p:animEffect transition="in" filter="fade">
                                      <p:cBhvr>
                                        <p:cTn id="12" dur="500"/>
                                        <p:tgtEl>
                                          <p:spTgt spid="2">
                                            <p:graphicEl>
                                              <a:dgm id="{C996AB71-76CF-4DE5-B5F8-9CD67C65F4F0}"/>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graphicEl>
                                              <a:dgm id="{3D9D5F13-AE07-4AA7-97DC-92403AC6EE85}"/>
                                            </p:graphicEl>
                                          </p:spTgt>
                                        </p:tgtEl>
                                        <p:attrNameLst>
                                          <p:attrName>style.visibility</p:attrName>
                                        </p:attrNameLst>
                                      </p:cBhvr>
                                      <p:to>
                                        <p:strVal val="visible"/>
                                      </p:to>
                                    </p:set>
                                    <p:animEffect transition="in" filter="fade">
                                      <p:cBhvr>
                                        <p:cTn id="15" dur="500"/>
                                        <p:tgtEl>
                                          <p:spTgt spid="2">
                                            <p:graphicEl>
                                              <a:dgm id="{3D9D5F13-AE07-4AA7-97DC-92403AC6EE85}"/>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graphicEl>
                                              <a:dgm id="{2CB02D7A-A521-47CA-9908-D20443710A59}"/>
                                            </p:graphicEl>
                                          </p:spTgt>
                                        </p:tgtEl>
                                        <p:attrNameLst>
                                          <p:attrName>style.visibility</p:attrName>
                                        </p:attrNameLst>
                                      </p:cBhvr>
                                      <p:to>
                                        <p:strVal val="visible"/>
                                      </p:to>
                                    </p:set>
                                    <p:animEffect transition="in" filter="fade">
                                      <p:cBhvr>
                                        <p:cTn id="20" dur="500"/>
                                        <p:tgtEl>
                                          <p:spTgt spid="2">
                                            <p:graphicEl>
                                              <a:dgm id="{2CB02D7A-A521-47CA-9908-D20443710A59}"/>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graphicEl>
                                              <a:dgm id="{EDDBBF66-7A9E-4FA5-9D4E-05C2D6DFFED2}"/>
                                            </p:graphicEl>
                                          </p:spTgt>
                                        </p:tgtEl>
                                        <p:attrNameLst>
                                          <p:attrName>style.visibility</p:attrName>
                                        </p:attrNameLst>
                                      </p:cBhvr>
                                      <p:to>
                                        <p:strVal val="visible"/>
                                      </p:to>
                                    </p:set>
                                    <p:animEffect transition="in" filter="fade">
                                      <p:cBhvr>
                                        <p:cTn id="23" dur="500"/>
                                        <p:tgtEl>
                                          <p:spTgt spid="2">
                                            <p:graphicEl>
                                              <a:dgm id="{EDDBBF66-7A9E-4FA5-9D4E-05C2D6DFFED2}"/>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graphicEl>
                                              <a:dgm id="{6DCFAF25-9862-412F-A790-B52F5A219BF4}"/>
                                            </p:graphicEl>
                                          </p:spTgt>
                                        </p:tgtEl>
                                        <p:attrNameLst>
                                          <p:attrName>style.visibility</p:attrName>
                                        </p:attrNameLst>
                                      </p:cBhvr>
                                      <p:to>
                                        <p:strVal val="visible"/>
                                      </p:to>
                                    </p:set>
                                    <p:animEffect transition="in" filter="fade">
                                      <p:cBhvr>
                                        <p:cTn id="28" dur="500"/>
                                        <p:tgtEl>
                                          <p:spTgt spid="2">
                                            <p:graphicEl>
                                              <a:dgm id="{6DCFAF25-9862-412F-A790-B52F5A219BF4}"/>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graphicEl>
                                              <a:dgm id="{A4B4F11D-3949-4152-ADC2-BB50304F3FFC}"/>
                                            </p:graphicEl>
                                          </p:spTgt>
                                        </p:tgtEl>
                                        <p:attrNameLst>
                                          <p:attrName>style.visibility</p:attrName>
                                        </p:attrNameLst>
                                      </p:cBhvr>
                                      <p:to>
                                        <p:strVal val="visible"/>
                                      </p:to>
                                    </p:set>
                                    <p:animEffect transition="in" filter="fade">
                                      <p:cBhvr>
                                        <p:cTn id="31" dur="500"/>
                                        <p:tgtEl>
                                          <p:spTgt spid="2">
                                            <p:graphicEl>
                                              <a:dgm id="{A4B4F11D-3949-4152-ADC2-BB50304F3FFC}"/>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iterate type="lt">
                                    <p:tmPct val="10000"/>
                                  </p:iterate>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par>
                                <p:cTn id="52" presetID="10" presetClass="exit" presetSubtype="0" fill="hold" grpId="1" nodeType="withEffect">
                                  <p:stCondLst>
                                    <p:cond delay="0"/>
                                  </p:stCondLst>
                                  <p:iterate type="lt">
                                    <p:tmPct val="0"/>
                                  </p:iterate>
                                  <p:childTnLst>
                                    <p:animEffect transition="out" filter="fade">
                                      <p:cBhvr>
                                        <p:cTn id="53" dur="500"/>
                                        <p:tgtEl>
                                          <p:spTgt spid="8"/>
                                        </p:tgtEl>
                                      </p:cBhvr>
                                    </p:animEffect>
                                    <p:set>
                                      <p:cBhvr>
                                        <p:cTn id="5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19" grpId="0" animBg="1"/>
      <p:bldP spid="8" grpId="0"/>
      <p:bldP spid="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4"/>
          <p:cNvSpPr txBox="1">
            <a:spLocks noGrp="1"/>
          </p:cNvSpPr>
          <p:nvPr>
            <p:ph type="title"/>
          </p:nvPr>
        </p:nvSpPr>
        <p:spPr>
          <a:xfrm>
            <a:off x="1101386" y="272850"/>
            <a:ext cx="7574400" cy="749100"/>
          </a:xfrm>
          <a:prstGeom prst="rect">
            <a:avLst/>
          </a:prstGeom>
        </p:spPr>
        <p:txBody>
          <a:bodyPr spcFirstLastPara="1" wrap="square" lIns="91425" tIns="91425" rIns="91425" bIns="91425" anchor="ctr" anchorCtr="0">
            <a:noAutofit/>
          </a:bodyPr>
          <a:lstStyle/>
          <a:p>
            <a:r>
              <a:rPr lang="vi-VN" sz="2800" b="1">
                <a:solidFill>
                  <a:srgbClr val="FFFFFF"/>
                </a:solidFill>
                <a:latin typeface="Times New Roman" panose="02020603050405020304" pitchFamily="18" charset="0"/>
                <a:ea typeface="Calibri" panose="020F0502020204030204" pitchFamily="34" charset="0"/>
              </a:rPr>
              <a:t>Sơ lược lịch sử phát triển của hệ điều hành qua các thế hệ máy tính</a:t>
            </a:r>
            <a:endParaRPr sz="2000">
              <a:latin typeface="Roboto" panose="02000000000000000000" pitchFamily="2" charset="0"/>
              <a:ea typeface="Roboto" panose="02000000000000000000" pitchFamily="2" charset="0"/>
              <a:cs typeface="Roboto" panose="02000000000000000000" pitchFamily="2" charset="0"/>
            </a:endParaRPr>
          </a:p>
        </p:txBody>
      </p:sp>
      <p:sp>
        <p:nvSpPr>
          <p:cNvPr id="118" name="Google Shape;118;p14"/>
          <p:cNvSpPr txBox="1">
            <a:spLocks noGrp="1"/>
          </p:cNvSpPr>
          <p:nvPr>
            <p:ph type="sldNum" idx="12"/>
          </p:nvPr>
        </p:nvSpPr>
        <p:spPr>
          <a:xfrm>
            <a:off x="0" y="0"/>
            <a:ext cx="594900" cy="73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smtClean="0"/>
              <a:t>2</a:t>
            </a:r>
            <a:endParaRPr sz="2800"/>
          </a:p>
        </p:txBody>
      </p:sp>
      <p:graphicFrame>
        <p:nvGraphicFramePr>
          <p:cNvPr id="2" name="Diagram 1">
            <a:extLst>
              <a:ext uri="{FF2B5EF4-FFF2-40B4-BE49-F238E27FC236}">
                <a16:creationId xmlns:a16="http://schemas.microsoft.com/office/drawing/2014/main" id="{59D83FA3-B15D-C434-42E9-847E678CE609}"/>
              </a:ext>
            </a:extLst>
          </p:cNvPr>
          <p:cNvGraphicFramePr/>
          <p:nvPr/>
        </p:nvGraphicFramePr>
        <p:xfrm>
          <a:off x="297450" y="1106903"/>
          <a:ext cx="3037014" cy="32450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Rectangle: Rounded Corners 18">
            <a:extLst>
              <a:ext uri="{FF2B5EF4-FFF2-40B4-BE49-F238E27FC236}">
                <a16:creationId xmlns:a16="http://schemas.microsoft.com/office/drawing/2014/main" id="{25AB3073-F8B8-1784-EE04-ED81E62B4222}"/>
              </a:ext>
            </a:extLst>
          </p:cNvPr>
          <p:cNvSpPr/>
          <p:nvPr/>
        </p:nvSpPr>
        <p:spPr>
          <a:xfrm>
            <a:off x="893774" y="2919377"/>
            <a:ext cx="2440690" cy="428839"/>
          </a:xfrm>
          <a:prstGeom prst="roundRect">
            <a:avLst>
              <a:gd name="adj" fmla="val 10174"/>
            </a:avLst>
          </a:prstGeom>
          <a:solidFill>
            <a:srgbClr val="00B0F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394388B-6EFB-2F26-6D1D-C999858250F5}"/>
              </a:ext>
            </a:extLst>
          </p:cNvPr>
          <p:cNvPicPr>
            <a:picLocks noChangeAspect="1"/>
          </p:cNvPicPr>
          <p:nvPr/>
        </p:nvPicPr>
        <p:blipFill>
          <a:blip r:embed="rId8"/>
          <a:stretch>
            <a:fillRect/>
          </a:stretch>
        </p:blipFill>
        <p:spPr>
          <a:xfrm>
            <a:off x="3520833" y="1413784"/>
            <a:ext cx="5353217" cy="3011185"/>
          </a:xfrm>
          <a:prstGeom prst="rect">
            <a:avLst/>
          </a:prstGeom>
        </p:spPr>
      </p:pic>
    </p:spTree>
    <p:extLst>
      <p:ext uri="{BB962C8B-B14F-4D97-AF65-F5344CB8AC3E}">
        <p14:creationId xmlns:p14="http://schemas.microsoft.com/office/powerpoint/2010/main" val="27338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4"/>
          <p:cNvSpPr txBox="1">
            <a:spLocks noGrp="1"/>
          </p:cNvSpPr>
          <p:nvPr>
            <p:ph type="title"/>
          </p:nvPr>
        </p:nvSpPr>
        <p:spPr>
          <a:xfrm>
            <a:off x="1101386" y="272850"/>
            <a:ext cx="7574400" cy="749100"/>
          </a:xfrm>
          <a:prstGeom prst="rect">
            <a:avLst/>
          </a:prstGeom>
        </p:spPr>
        <p:txBody>
          <a:bodyPr spcFirstLastPara="1" wrap="square" lIns="91425" tIns="91425" rIns="91425" bIns="91425" anchor="ctr" anchorCtr="0">
            <a:noAutofit/>
          </a:bodyPr>
          <a:lstStyle/>
          <a:p>
            <a:r>
              <a:rPr lang="vi-VN" sz="2800" b="1">
                <a:solidFill>
                  <a:srgbClr val="FFFFFF"/>
                </a:solidFill>
                <a:latin typeface="Times New Roman" panose="02020603050405020304" pitchFamily="18" charset="0"/>
                <a:ea typeface="Calibri" panose="020F0502020204030204" pitchFamily="34" charset="0"/>
              </a:rPr>
              <a:t>Sơ lược lịch sử phát triển của hệ điều hành qua các thế hệ máy tính</a:t>
            </a:r>
            <a:endParaRPr sz="2000">
              <a:latin typeface="Roboto" panose="02000000000000000000" pitchFamily="2" charset="0"/>
              <a:ea typeface="Roboto" panose="02000000000000000000" pitchFamily="2" charset="0"/>
              <a:cs typeface="Roboto" panose="02000000000000000000" pitchFamily="2" charset="0"/>
            </a:endParaRPr>
          </a:p>
        </p:txBody>
      </p:sp>
      <p:sp>
        <p:nvSpPr>
          <p:cNvPr id="118" name="Google Shape;118;p14"/>
          <p:cNvSpPr txBox="1">
            <a:spLocks noGrp="1"/>
          </p:cNvSpPr>
          <p:nvPr>
            <p:ph type="sldNum" idx="12"/>
          </p:nvPr>
        </p:nvSpPr>
        <p:spPr>
          <a:xfrm>
            <a:off x="0" y="0"/>
            <a:ext cx="594900" cy="73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smtClean="0"/>
              <a:t>2</a:t>
            </a:r>
            <a:endParaRPr sz="2800"/>
          </a:p>
        </p:txBody>
      </p:sp>
      <p:graphicFrame>
        <p:nvGraphicFramePr>
          <p:cNvPr id="2" name="Diagram 1">
            <a:extLst>
              <a:ext uri="{FF2B5EF4-FFF2-40B4-BE49-F238E27FC236}">
                <a16:creationId xmlns:a16="http://schemas.microsoft.com/office/drawing/2014/main" id="{59D83FA3-B15D-C434-42E9-847E678CE609}"/>
              </a:ext>
            </a:extLst>
          </p:cNvPr>
          <p:cNvGraphicFramePr/>
          <p:nvPr/>
        </p:nvGraphicFramePr>
        <p:xfrm>
          <a:off x="297450" y="1106903"/>
          <a:ext cx="3037014" cy="32450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Rectangle: Rounded Corners 18">
            <a:extLst>
              <a:ext uri="{FF2B5EF4-FFF2-40B4-BE49-F238E27FC236}">
                <a16:creationId xmlns:a16="http://schemas.microsoft.com/office/drawing/2014/main" id="{25AB3073-F8B8-1784-EE04-ED81E62B4222}"/>
              </a:ext>
            </a:extLst>
          </p:cNvPr>
          <p:cNvSpPr/>
          <p:nvPr/>
        </p:nvSpPr>
        <p:spPr>
          <a:xfrm>
            <a:off x="893774" y="3484642"/>
            <a:ext cx="2440690" cy="428839"/>
          </a:xfrm>
          <a:prstGeom prst="roundRect">
            <a:avLst>
              <a:gd name="adj" fmla="val 10174"/>
            </a:avLst>
          </a:prstGeom>
          <a:solidFill>
            <a:srgbClr val="00B0F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6" descr="How do I connect the printer to my computer using a USB cable? | Brother">
            <a:extLst>
              <a:ext uri="{FF2B5EF4-FFF2-40B4-BE49-F238E27FC236}">
                <a16:creationId xmlns:a16="http://schemas.microsoft.com/office/drawing/2014/main" id="{7ED5181A-573D-FD2D-CE8C-3B365E122E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4263" y="2050465"/>
            <a:ext cx="4891523" cy="1500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97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4"/>
          <p:cNvSpPr txBox="1">
            <a:spLocks noGrp="1"/>
          </p:cNvSpPr>
          <p:nvPr>
            <p:ph type="title"/>
          </p:nvPr>
        </p:nvSpPr>
        <p:spPr>
          <a:xfrm>
            <a:off x="1101386" y="272850"/>
            <a:ext cx="7574400" cy="749100"/>
          </a:xfrm>
          <a:prstGeom prst="rect">
            <a:avLst/>
          </a:prstGeom>
        </p:spPr>
        <p:txBody>
          <a:bodyPr spcFirstLastPara="1" wrap="square" lIns="91425" tIns="91425" rIns="91425" bIns="91425" anchor="ctr" anchorCtr="0">
            <a:noAutofit/>
          </a:bodyPr>
          <a:lstStyle/>
          <a:p>
            <a:r>
              <a:rPr lang="vi-VN" b="1">
                <a:latin typeface="Times New Roman" panose="02020603050405020304" pitchFamily="18" charset="0"/>
                <a:ea typeface="Calibri" panose="020F0502020204030204" pitchFamily="34" charset="0"/>
              </a:rPr>
              <a:t>Một số hệ điều hành tiêu biểu</a:t>
            </a:r>
            <a:endParaRPr>
              <a:latin typeface="Roboto" panose="02000000000000000000" pitchFamily="2" charset="0"/>
              <a:ea typeface="Roboto" panose="02000000000000000000" pitchFamily="2" charset="0"/>
              <a:cs typeface="Roboto" panose="02000000000000000000" pitchFamily="2" charset="0"/>
            </a:endParaRPr>
          </a:p>
        </p:txBody>
      </p:sp>
      <p:sp>
        <p:nvSpPr>
          <p:cNvPr id="118" name="Google Shape;118;p14"/>
          <p:cNvSpPr txBox="1">
            <a:spLocks noGrp="1"/>
          </p:cNvSpPr>
          <p:nvPr>
            <p:ph type="sldNum" idx="12"/>
          </p:nvPr>
        </p:nvSpPr>
        <p:spPr>
          <a:xfrm>
            <a:off x="0" y="0"/>
            <a:ext cx="594900" cy="73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smtClean="0"/>
              <a:t>3</a:t>
            </a:r>
            <a:endParaRPr sz="2800"/>
          </a:p>
        </p:txBody>
      </p:sp>
      <p:sp>
        <p:nvSpPr>
          <p:cNvPr id="5" name="Freeform: Shape 4">
            <a:extLst>
              <a:ext uri="{FF2B5EF4-FFF2-40B4-BE49-F238E27FC236}">
                <a16:creationId xmlns:a16="http://schemas.microsoft.com/office/drawing/2014/main" id="{289A3987-E062-86A3-BCFE-E012FEC445FF}"/>
              </a:ext>
            </a:extLst>
          </p:cNvPr>
          <p:cNvSpPr/>
          <p:nvPr/>
        </p:nvSpPr>
        <p:spPr>
          <a:xfrm>
            <a:off x="297450" y="1068692"/>
            <a:ext cx="2728871" cy="471351"/>
          </a:xfrm>
          <a:custGeom>
            <a:avLst/>
            <a:gdLst>
              <a:gd name="connsiteX0" fmla="*/ 0 w 2734099"/>
              <a:gd name="connsiteY0" fmla="*/ 62938 h 629376"/>
              <a:gd name="connsiteX1" fmla="*/ 62938 w 2734099"/>
              <a:gd name="connsiteY1" fmla="*/ 0 h 629376"/>
              <a:gd name="connsiteX2" fmla="*/ 2671161 w 2734099"/>
              <a:gd name="connsiteY2" fmla="*/ 0 h 629376"/>
              <a:gd name="connsiteX3" fmla="*/ 2734099 w 2734099"/>
              <a:gd name="connsiteY3" fmla="*/ 62938 h 629376"/>
              <a:gd name="connsiteX4" fmla="*/ 2734099 w 2734099"/>
              <a:gd name="connsiteY4" fmla="*/ 566438 h 629376"/>
              <a:gd name="connsiteX5" fmla="*/ 2671161 w 2734099"/>
              <a:gd name="connsiteY5" fmla="*/ 629376 h 629376"/>
              <a:gd name="connsiteX6" fmla="*/ 62938 w 2734099"/>
              <a:gd name="connsiteY6" fmla="*/ 629376 h 629376"/>
              <a:gd name="connsiteX7" fmla="*/ 0 w 2734099"/>
              <a:gd name="connsiteY7" fmla="*/ 566438 h 629376"/>
              <a:gd name="connsiteX8" fmla="*/ 0 w 2734099"/>
              <a:gd name="connsiteY8" fmla="*/ 62938 h 62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4099" h="629376">
                <a:moveTo>
                  <a:pt x="0" y="62938"/>
                </a:moveTo>
                <a:cubicBezTo>
                  <a:pt x="0" y="28178"/>
                  <a:pt x="28178" y="0"/>
                  <a:pt x="62938" y="0"/>
                </a:cubicBezTo>
                <a:lnTo>
                  <a:pt x="2671161" y="0"/>
                </a:lnTo>
                <a:cubicBezTo>
                  <a:pt x="2705921" y="0"/>
                  <a:pt x="2734099" y="28178"/>
                  <a:pt x="2734099" y="62938"/>
                </a:cubicBezTo>
                <a:lnTo>
                  <a:pt x="2734099" y="566438"/>
                </a:lnTo>
                <a:cubicBezTo>
                  <a:pt x="2734099" y="601198"/>
                  <a:pt x="2705921" y="629376"/>
                  <a:pt x="2671161" y="629376"/>
                </a:cubicBezTo>
                <a:lnTo>
                  <a:pt x="62938" y="629376"/>
                </a:lnTo>
                <a:cubicBezTo>
                  <a:pt x="28178" y="629376"/>
                  <a:pt x="0" y="601198"/>
                  <a:pt x="0" y="566438"/>
                </a:cubicBezTo>
                <a:lnTo>
                  <a:pt x="0" y="62938"/>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52724" tIns="41294" rIns="52724" bIns="41294" numCol="1" spcCol="1270" anchor="ctr" anchorCtr="0">
            <a:noAutofit/>
          </a:bodyPr>
          <a:lstStyle/>
          <a:p>
            <a:pPr marL="0" lvl="0" indent="0" algn="l"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a) Hệ điều hành Windows</a:t>
            </a:r>
          </a:p>
        </p:txBody>
      </p:sp>
      <p:pic>
        <p:nvPicPr>
          <p:cNvPr id="7" name="Picture 6">
            <a:extLst>
              <a:ext uri="{FF2B5EF4-FFF2-40B4-BE49-F238E27FC236}">
                <a16:creationId xmlns:a16="http://schemas.microsoft.com/office/drawing/2014/main" id="{8756B82D-C902-92C6-9BF5-A6AC0469464E}"/>
              </a:ext>
            </a:extLst>
          </p:cNvPr>
          <p:cNvPicPr>
            <a:picLocks noChangeAspect="1"/>
          </p:cNvPicPr>
          <p:nvPr/>
        </p:nvPicPr>
        <p:blipFill>
          <a:blip r:embed="rId3"/>
          <a:stretch>
            <a:fillRect/>
          </a:stretch>
        </p:blipFill>
        <p:spPr>
          <a:xfrm>
            <a:off x="3490735" y="1259632"/>
            <a:ext cx="5466434" cy="2978716"/>
          </a:xfrm>
          <a:prstGeom prst="rect">
            <a:avLst/>
          </a:prstGeom>
        </p:spPr>
      </p:pic>
      <p:pic>
        <p:nvPicPr>
          <p:cNvPr id="8" name="Picture 7">
            <a:extLst>
              <a:ext uri="{FF2B5EF4-FFF2-40B4-BE49-F238E27FC236}">
                <a16:creationId xmlns:a16="http://schemas.microsoft.com/office/drawing/2014/main" id="{F3806097-9D71-2C86-4513-6283E7A11C94}"/>
              </a:ext>
            </a:extLst>
          </p:cNvPr>
          <p:cNvPicPr>
            <a:picLocks noChangeAspect="1"/>
          </p:cNvPicPr>
          <p:nvPr/>
        </p:nvPicPr>
        <p:blipFill>
          <a:blip r:embed="rId4"/>
          <a:stretch>
            <a:fillRect/>
          </a:stretch>
        </p:blipFill>
        <p:spPr>
          <a:xfrm>
            <a:off x="4742074" y="1243944"/>
            <a:ext cx="3983017" cy="2981520"/>
          </a:xfrm>
          <a:prstGeom prst="rect">
            <a:avLst/>
          </a:prstGeom>
        </p:spPr>
      </p:pic>
      <p:pic>
        <p:nvPicPr>
          <p:cNvPr id="9" name="Picture 8">
            <a:extLst>
              <a:ext uri="{FF2B5EF4-FFF2-40B4-BE49-F238E27FC236}">
                <a16:creationId xmlns:a16="http://schemas.microsoft.com/office/drawing/2014/main" id="{359BD3D4-1A89-2352-E38A-BBD0952AF12C}"/>
              </a:ext>
            </a:extLst>
          </p:cNvPr>
          <p:cNvPicPr>
            <a:picLocks noChangeAspect="1"/>
          </p:cNvPicPr>
          <p:nvPr/>
        </p:nvPicPr>
        <p:blipFill>
          <a:blip r:embed="rId5"/>
          <a:stretch>
            <a:fillRect/>
          </a:stretch>
        </p:blipFill>
        <p:spPr>
          <a:xfrm>
            <a:off x="4904432" y="1242680"/>
            <a:ext cx="3994268" cy="2976457"/>
          </a:xfrm>
          <a:prstGeom prst="rect">
            <a:avLst/>
          </a:prstGeom>
        </p:spPr>
      </p:pic>
      <p:pic>
        <p:nvPicPr>
          <p:cNvPr id="10" name="Picture 9">
            <a:extLst>
              <a:ext uri="{FF2B5EF4-FFF2-40B4-BE49-F238E27FC236}">
                <a16:creationId xmlns:a16="http://schemas.microsoft.com/office/drawing/2014/main" id="{BA55DF00-6860-BF1A-1E2F-BC34EE4A4BC2}"/>
              </a:ext>
            </a:extLst>
          </p:cNvPr>
          <p:cNvPicPr>
            <a:picLocks noChangeAspect="1"/>
          </p:cNvPicPr>
          <p:nvPr/>
        </p:nvPicPr>
        <p:blipFill>
          <a:blip r:embed="rId6"/>
          <a:stretch>
            <a:fillRect/>
          </a:stretch>
        </p:blipFill>
        <p:spPr>
          <a:xfrm>
            <a:off x="5228481" y="1242905"/>
            <a:ext cx="3708510" cy="3012170"/>
          </a:xfrm>
          <a:prstGeom prst="rect">
            <a:avLst/>
          </a:prstGeom>
        </p:spPr>
      </p:pic>
      <p:pic>
        <p:nvPicPr>
          <p:cNvPr id="11" name="Picture 10">
            <a:extLst>
              <a:ext uri="{FF2B5EF4-FFF2-40B4-BE49-F238E27FC236}">
                <a16:creationId xmlns:a16="http://schemas.microsoft.com/office/drawing/2014/main" id="{2601FFB6-AF3D-5299-391A-55C792E9EF79}"/>
              </a:ext>
            </a:extLst>
          </p:cNvPr>
          <p:cNvPicPr>
            <a:picLocks noChangeAspect="1"/>
          </p:cNvPicPr>
          <p:nvPr/>
        </p:nvPicPr>
        <p:blipFill>
          <a:blip r:embed="rId7"/>
          <a:stretch>
            <a:fillRect/>
          </a:stretch>
        </p:blipFill>
        <p:spPr>
          <a:xfrm>
            <a:off x="4947474" y="1236352"/>
            <a:ext cx="3975760" cy="2961579"/>
          </a:xfrm>
          <a:prstGeom prst="rect">
            <a:avLst/>
          </a:prstGeom>
        </p:spPr>
      </p:pic>
      <p:pic>
        <p:nvPicPr>
          <p:cNvPr id="12" name="Picture 11">
            <a:extLst>
              <a:ext uri="{FF2B5EF4-FFF2-40B4-BE49-F238E27FC236}">
                <a16:creationId xmlns:a16="http://schemas.microsoft.com/office/drawing/2014/main" id="{4FE3D803-D45B-7DF5-FA7A-ED4BD32FEC8D}"/>
              </a:ext>
            </a:extLst>
          </p:cNvPr>
          <p:cNvPicPr>
            <a:picLocks noChangeAspect="1"/>
          </p:cNvPicPr>
          <p:nvPr/>
        </p:nvPicPr>
        <p:blipFill>
          <a:blip r:embed="rId8"/>
          <a:stretch>
            <a:fillRect/>
          </a:stretch>
        </p:blipFill>
        <p:spPr>
          <a:xfrm>
            <a:off x="4019629" y="1240588"/>
            <a:ext cx="4935980" cy="2763938"/>
          </a:xfrm>
          <a:prstGeom prst="rect">
            <a:avLst/>
          </a:prstGeom>
        </p:spPr>
      </p:pic>
      <p:pic>
        <p:nvPicPr>
          <p:cNvPr id="13" name="Picture 12">
            <a:extLst>
              <a:ext uri="{FF2B5EF4-FFF2-40B4-BE49-F238E27FC236}">
                <a16:creationId xmlns:a16="http://schemas.microsoft.com/office/drawing/2014/main" id="{7989217A-F8A6-F195-A6F5-F52B05D56C31}"/>
              </a:ext>
            </a:extLst>
          </p:cNvPr>
          <p:cNvPicPr>
            <a:picLocks noChangeAspect="1"/>
          </p:cNvPicPr>
          <p:nvPr/>
        </p:nvPicPr>
        <p:blipFill>
          <a:blip r:embed="rId9"/>
          <a:stretch>
            <a:fillRect/>
          </a:stretch>
        </p:blipFill>
        <p:spPr>
          <a:xfrm>
            <a:off x="3973731" y="1294454"/>
            <a:ext cx="4986329" cy="2805812"/>
          </a:xfrm>
          <a:prstGeom prst="rect">
            <a:avLst/>
          </a:prstGeom>
        </p:spPr>
      </p:pic>
      <p:pic>
        <p:nvPicPr>
          <p:cNvPr id="14" name="Picture 13">
            <a:extLst>
              <a:ext uri="{FF2B5EF4-FFF2-40B4-BE49-F238E27FC236}">
                <a16:creationId xmlns:a16="http://schemas.microsoft.com/office/drawing/2014/main" id="{3732CEF6-2B73-BB39-59C6-7D0DEBCD820C}"/>
              </a:ext>
            </a:extLst>
          </p:cNvPr>
          <p:cNvPicPr>
            <a:picLocks noChangeAspect="1"/>
          </p:cNvPicPr>
          <p:nvPr/>
        </p:nvPicPr>
        <p:blipFill>
          <a:blip r:embed="rId10"/>
          <a:stretch>
            <a:fillRect/>
          </a:stretch>
        </p:blipFill>
        <p:spPr>
          <a:xfrm>
            <a:off x="4506213" y="1275155"/>
            <a:ext cx="4418511" cy="2958317"/>
          </a:xfrm>
          <a:prstGeom prst="rect">
            <a:avLst/>
          </a:prstGeom>
        </p:spPr>
      </p:pic>
      <p:sp>
        <p:nvSpPr>
          <p:cNvPr id="15" name="Google Shape;367;p39">
            <a:extLst>
              <a:ext uri="{FF2B5EF4-FFF2-40B4-BE49-F238E27FC236}">
                <a16:creationId xmlns:a16="http://schemas.microsoft.com/office/drawing/2014/main" id="{2698046D-D5DE-4ECC-89FF-54D2FE6DA920}"/>
              </a:ext>
            </a:extLst>
          </p:cNvPr>
          <p:cNvSpPr/>
          <p:nvPr/>
        </p:nvSpPr>
        <p:spPr>
          <a:xfrm>
            <a:off x="444843" y="1568660"/>
            <a:ext cx="927433" cy="423971"/>
          </a:xfrm>
          <a:prstGeom prst="homePlate">
            <a:avLst>
              <a:gd name="adj" fmla="val 32030"/>
            </a:avLst>
          </a:prstGeom>
          <a:ln/>
        </p:spPr>
        <p:style>
          <a:lnRef idx="1">
            <a:schemeClr val="accent3"/>
          </a:lnRef>
          <a:fillRef idx="2">
            <a:schemeClr val="accent3"/>
          </a:fillRef>
          <a:effectRef idx="1">
            <a:schemeClr val="accent3"/>
          </a:effectRef>
          <a:fontRef idx="minor">
            <a:schemeClr val="dk1"/>
          </a:fontRef>
        </p:style>
        <p:txBody>
          <a:bodyPr spcFirstLastPara="1" wrap="square" lIns="205725" tIns="0" rIns="0" bIns="0" anchor="ctr" anchorCtr="0">
            <a:noAutofit/>
          </a:bodyPr>
          <a:lstStyle/>
          <a:p>
            <a:pPr algn="ctr"/>
            <a:r>
              <a:rPr lang="en" sz="1200">
                <a:solidFill>
                  <a:schemeClr val="tx1"/>
                </a:solidFill>
                <a:latin typeface="Roboto"/>
                <a:ea typeface="Roboto"/>
                <a:cs typeface="Roboto"/>
                <a:sym typeface="Roboto"/>
              </a:rPr>
              <a:t>Windows</a:t>
            </a:r>
          </a:p>
          <a:p>
            <a:pPr algn="ctr"/>
            <a:r>
              <a:rPr lang="en-US" sz="1200">
                <a:solidFill>
                  <a:schemeClr val="tx1"/>
                </a:solidFill>
                <a:latin typeface="Roboto"/>
                <a:ea typeface="Roboto"/>
                <a:cs typeface="Roboto"/>
                <a:sym typeface="Roboto"/>
              </a:rPr>
              <a:t>1 (1985)</a:t>
            </a:r>
            <a:endParaRPr sz="1200">
              <a:solidFill>
                <a:schemeClr val="tx1"/>
              </a:solidFill>
              <a:latin typeface="Roboto"/>
              <a:ea typeface="Roboto"/>
              <a:cs typeface="Roboto"/>
              <a:sym typeface="Roboto"/>
            </a:endParaRPr>
          </a:p>
        </p:txBody>
      </p:sp>
      <p:sp>
        <p:nvSpPr>
          <p:cNvPr id="16" name="Google Shape;367;p39">
            <a:extLst>
              <a:ext uri="{FF2B5EF4-FFF2-40B4-BE49-F238E27FC236}">
                <a16:creationId xmlns:a16="http://schemas.microsoft.com/office/drawing/2014/main" id="{C97C80DA-71C4-BAB4-A606-49E8CB36A556}"/>
              </a:ext>
            </a:extLst>
          </p:cNvPr>
          <p:cNvSpPr/>
          <p:nvPr/>
        </p:nvSpPr>
        <p:spPr>
          <a:xfrm>
            <a:off x="609859" y="1989191"/>
            <a:ext cx="927433" cy="423971"/>
          </a:xfrm>
          <a:prstGeom prst="homePlate">
            <a:avLst>
              <a:gd name="adj" fmla="val 32030"/>
            </a:avLst>
          </a:prstGeom>
          <a:ln/>
        </p:spPr>
        <p:style>
          <a:lnRef idx="1">
            <a:schemeClr val="accent3"/>
          </a:lnRef>
          <a:fillRef idx="2">
            <a:schemeClr val="accent3"/>
          </a:fillRef>
          <a:effectRef idx="1">
            <a:schemeClr val="accent3"/>
          </a:effectRef>
          <a:fontRef idx="minor">
            <a:schemeClr val="dk1"/>
          </a:fontRef>
        </p:style>
        <p:txBody>
          <a:bodyPr spcFirstLastPara="1" wrap="square" lIns="205725" tIns="0" rIns="0" bIns="0" anchor="ctr" anchorCtr="0">
            <a:noAutofit/>
          </a:bodyPr>
          <a:lstStyle/>
          <a:p>
            <a:pPr algn="ctr"/>
            <a:r>
              <a:rPr lang="en" sz="1200">
                <a:solidFill>
                  <a:schemeClr val="tx1"/>
                </a:solidFill>
                <a:latin typeface="Roboto"/>
                <a:ea typeface="Roboto"/>
                <a:cs typeface="Roboto"/>
                <a:sym typeface="Roboto"/>
              </a:rPr>
              <a:t>Windows</a:t>
            </a:r>
          </a:p>
          <a:p>
            <a:pPr algn="ctr"/>
            <a:r>
              <a:rPr lang="en-US" sz="1200">
                <a:solidFill>
                  <a:schemeClr val="tx1"/>
                </a:solidFill>
                <a:latin typeface="Roboto"/>
                <a:ea typeface="Roboto"/>
                <a:cs typeface="Roboto"/>
                <a:sym typeface="Roboto"/>
              </a:rPr>
              <a:t>3 (1990)</a:t>
            </a:r>
            <a:endParaRPr sz="1200">
              <a:solidFill>
                <a:schemeClr val="tx1"/>
              </a:solidFill>
              <a:latin typeface="Roboto"/>
              <a:ea typeface="Roboto"/>
              <a:cs typeface="Roboto"/>
              <a:sym typeface="Roboto"/>
            </a:endParaRPr>
          </a:p>
        </p:txBody>
      </p:sp>
      <p:sp>
        <p:nvSpPr>
          <p:cNvPr id="17" name="Google Shape;367;p39">
            <a:extLst>
              <a:ext uri="{FF2B5EF4-FFF2-40B4-BE49-F238E27FC236}">
                <a16:creationId xmlns:a16="http://schemas.microsoft.com/office/drawing/2014/main" id="{4136E211-C5D8-C9A0-F347-6AFA5D2D35CA}"/>
              </a:ext>
            </a:extLst>
          </p:cNvPr>
          <p:cNvSpPr/>
          <p:nvPr/>
        </p:nvSpPr>
        <p:spPr>
          <a:xfrm>
            <a:off x="774284" y="2409658"/>
            <a:ext cx="927433" cy="423971"/>
          </a:xfrm>
          <a:prstGeom prst="homePlate">
            <a:avLst>
              <a:gd name="adj" fmla="val 32030"/>
            </a:avLst>
          </a:prstGeom>
          <a:ln/>
        </p:spPr>
        <p:style>
          <a:lnRef idx="1">
            <a:schemeClr val="accent3"/>
          </a:lnRef>
          <a:fillRef idx="2">
            <a:schemeClr val="accent3"/>
          </a:fillRef>
          <a:effectRef idx="1">
            <a:schemeClr val="accent3"/>
          </a:effectRef>
          <a:fontRef idx="minor">
            <a:schemeClr val="dk1"/>
          </a:fontRef>
        </p:style>
        <p:txBody>
          <a:bodyPr spcFirstLastPara="1" wrap="square" lIns="205725" tIns="0" rIns="0" bIns="0" anchor="ctr" anchorCtr="0">
            <a:noAutofit/>
          </a:bodyPr>
          <a:lstStyle/>
          <a:p>
            <a:pPr algn="ctr"/>
            <a:r>
              <a:rPr lang="en" sz="1200">
                <a:solidFill>
                  <a:schemeClr val="tx1"/>
                </a:solidFill>
                <a:latin typeface="Roboto"/>
                <a:ea typeface="Roboto"/>
                <a:cs typeface="Roboto"/>
                <a:sym typeface="Roboto"/>
              </a:rPr>
              <a:t>Windows</a:t>
            </a:r>
          </a:p>
          <a:p>
            <a:pPr algn="ctr"/>
            <a:r>
              <a:rPr lang="en-US" sz="1200">
                <a:solidFill>
                  <a:schemeClr val="tx1"/>
                </a:solidFill>
                <a:latin typeface="Roboto"/>
                <a:ea typeface="Roboto"/>
                <a:cs typeface="Roboto"/>
                <a:sym typeface="Roboto"/>
              </a:rPr>
              <a:t>95</a:t>
            </a:r>
            <a:endParaRPr sz="1200">
              <a:solidFill>
                <a:schemeClr val="tx1"/>
              </a:solidFill>
              <a:latin typeface="Roboto"/>
              <a:ea typeface="Roboto"/>
              <a:cs typeface="Roboto"/>
              <a:sym typeface="Roboto"/>
            </a:endParaRPr>
          </a:p>
        </p:txBody>
      </p:sp>
      <p:sp>
        <p:nvSpPr>
          <p:cNvPr id="18" name="Google Shape;367;p39">
            <a:extLst>
              <a:ext uri="{FF2B5EF4-FFF2-40B4-BE49-F238E27FC236}">
                <a16:creationId xmlns:a16="http://schemas.microsoft.com/office/drawing/2014/main" id="{0668CA5F-1790-C44F-C069-5ACBBE47202F}"/>
              </a:ext>
            </a:extLst>
          </p:cNvPr>
          <p:cNvSpPr/>
          <p:nvPr/>
        </p:nvSpPr>
        <p:spPr>
          <a:xfrm>
            <a:off x="986547" y="2832255"/>
            <a:ext cx="927433" cy="423971"/>
          </a:xfrm>
          <a:prstGeom prst="homePlate">
            <a:avLst>
              <a:gd name="adj" fmla="val 32030"/>
            </a:avLst>
          </a:prstGeom>
          <a:ln/>
        </p:spPr>
        <p:style>
          <a:lnRef idx="1">
            <a:schemeClr val="accent3"/>
          </a:lnRef>
          <a:fillRef idx="2">
            <a:schemeClr val="accent3"/>
          </a:fillRef>
          <a:effectRef idx="1">
            <a:schemeClr val="accent3"/>
          </a:effectRef>
          <a:fontRef idx="minor">
            <a:schemeClr val="dk1"/>
          </a:fontRef>
        </p:style>
        <p:txBody>
          <a:bodyPr spcFirstLastPara="1" wrap="square" lIns="205725" tIns="0" rIns="0" bIns="0" anchor="ctr" anchorCtr="0">
            <a:noAutofit/>
          </a:bodyPr>
          <a:lstStyle/>
          <a:p>
            <a:pPr algn="ctr"/>
            <a:r>
              <a:rPr lang="en" sz="1200">
                <a:solidFill>
                  <a:schemeClr val="tx1"/>
                </a:solidFill>
                <a:latin typeface="Roboto"/>
                <a:ea typeface="Roboto"/>
                <a:cs typeface="Roboto"/>
                <a:sym typeface="Roboto"/>
              </a:rPr>
              <a:t>Windows</a:t>
            </a:r>
          </a:p>
          <a:p>
            <a:pPr algn="ctr"/>
            <a:r>
              <a:rPr lang="en-US" sz="1200">
                <a:solidFill>
                  <a:schemeClr val="tx1"/>
                </a:solidFill>
                <a:latin typeface="Roboto"/>
                <a:ea typeface="Roboto"/>
                <a:cs typeface="Roboto"/>
                <a:sym typeface="Roboto"/>
              </a:rPr>
              <a:t>XP</a:t>
            </a:r>
            <a:endParaRPr sz="1200">
              <a:solidFill>
                <a:schemeClr val="tx1"/>
              </a:solidFill>
              <a:latin typeface="Roboto"/>
              <a:ea typeface="Roboto"/>
              <a:cs typeface="Roboto"/>
              <a:sym typeface="Roboto"/>
            </a:endParaRPr>
          </a:p>
        </p:txBody>
      </p:sp>
      <p:sp>
        <p:nvSpPr>
          <p:cNvPr id="20" name="Google Shape;367;p39">
            <a:extLst>
              <a:ext uri="{FF2B5EF4-FFF2-40B4-BE49-F238E27FC236}">
                <a16:creationId xmlns:a16="http://schemas.microsoft.com/office/drawing/2014/main" id="{18C98487-AC70-833F-7978-B8AE75A6E130}"/>
              </a:ext>
            </a:extLst>
          </p:cNvPr>
          <p:cNvSpPr/>
          <p:nvPr/>
        </p:nvSpPr>
        <p:spPr>
          <a:xfrm>
            <a:off x="1150972" y="3252787"/>
            <a:ext cx="927433" cy="423971"/>
          </a:xfrm>
          <a:prstGeom prst="homePlate">
            <a:avLst>
              <a:gd name="adj" fmla="val 32030"/>
            </a:avLst>
          </a:prstGeom>
          <a:ln/>
        </p:spPr>
        <p:style>
          <a:lnRef idx="1">
            <a:schemeClr val="accent3"/>
          </a:lnRef>
          <a:fillRef idx="2">
            <a:schemeClr val="accent3"/>
          </a:fillRef>
          <a:effectRef idx="1">
            <a:schemeClr val="accent3"/>
          </a:effectRef>
          <a:fontRef idx="minor">
            <a:schemeClr val="dk1"/>
          </a:fontRef>
        </p:style>
        <p:txBody>
          <a:bodyPr spcFirstLastPara="1" wrap="square" lIns="205725" tIns="0" rIns="0" bIns="0" anchor="ctr" anchorCtr="0">
            <a:noAutofit/>
          </a:bodyPr>
          <a:lstStyle/>
          <a:p>
            <a:pPr algn="ctr"/>
            <a:r>
              <a:rPr lang="en" sz="1200">
                <a:solidFill>
                  <a:schemeClr val="tx1"/>
                </a:solidFill>
                <a:latin typeface="Roboto"/>
                <a:ea typeface="Roboto"/>
                <a:cs typeface="Roboto"/>
                <a:sym typeface="Roboto"/>
              </a:rPr>
              <a:t>Windows</a:t>
            </a:r>
          </a:p>
          <a:p>
            <a:pPr algn="ctr"/>
            <a:r>
              <a:rPr lang="en-US" sz="1200">
                <a:solidFill>
                  <a:schemeClr val="tx1"/>
                </a:solidFill>
                <a:latin typeface="Roboto"/>
                <a:ea typeface="Roboto"/>
                <a:cs typeface="Roboto"/>
                <a:sym typeface="Roboto"/>
              </a:rPr>
              <a:t>7</a:t>
            </a:r>
            <a:endParaRPr sz="1200">
              <a:solidFill>
                <a:schemeClr val="tx1"/>
              </a:solidFill>
              <a:latin typeface="Roboto"/>
              <a:ea typeface="Roboto"/>
              <a:cs typeface="Roboto"/>
              <a:sym typeface="Roboto"/>
            </a:endParaRPr>
          </a:p>
        </p:txBody>
      </p:sp>
      <p:sp>
        <p:nvSpPr>
          <p:cNvPr id="21" name="Google Shape;367;p39">
            <a:extLst>
              <a:ext uri="{FF2B5EF4-FFF2-40B4-BE49-F238E27FC236}">
                <a16:creationId xmlns:a16="http://schemas.microsoft.com/office/drawing/2014/main" id="{1DC916B7-BBB7-9655-F046-98FF679692D2}"/>
              </a:ext>
            </a:extLst>
          </p:cNvPr>
          <p:cNvSpPr/>
          <p:nvPr/>
        </p:nvSpPr>
        <p:spPr>
          <a:xfrm>
            <a:off x="1315397" y="3672842"/>
            <a:ext cx="927433" cy="423971"/>
          </a:xfrm>
          <a:prstGeom prst="homePlate">
            <a:avLst>
              <a:gd name="adj" fmla="val 32030"/>
            </a:avLst>
          </a:prstGeom>
          <a:ln/>
        </p:spPr>
        <p:style>
          <a:lnRef idx="1">
            <a:schemeClr val="accent3"/>
          </a:lnRef>
          <a:fillRef idx="2">
            <a:schemeClr val="accent3"/>
          </a:fillRef>
          <a:effectRef idx="1">
            <a:schemeClr val="accent3"/>
          </a:effectRef>
          <a:fontRef idx="minor">
            <a:schemeClr val="dk1"/>
          </a:fontRef>
        </p:style>
        <p:txBody>
          <a:bodyPr spcFirstLastPara="1" wrap="square" lIns="205725" tIns="0" rIns="0" bIns="0" anchor="ctr" anchorCtr="0">
            <a:noAutofit/>
          </a:bodyPr>
          <a:lstStyle/>
          <a:p>
            <a:pPr algn="ctr"/>
            <a:r>
              <a:rPr lang="en" sz="1200">
                <a:solidFill>
                  <a:schemeClr val="tx1"/>
                </a:solidFill>
                <a:latin typeface="Roboto"/>
                <a:ea typeface="Roboto"/>
                <a:cs typeface="Roboto"/>
                <a:sym typeface="Roboto"/>
              </a:rPr>
              <a:t>Windows</a:t>
            </a:r>
          </a:p>
          <a:p>
            <a:pPr algn="ctr"/>
            <a:r>
              <a:rPr lang="en-US" sz="1200">
                <a:solidFill>
                  <a:schemeClr val="tx1"/>
                </a:solidFill>
                <a:latin typeface="Roboto"/>
                <a:ea typeface="Roboto"/>
                <a:cs typeface="Roboto"/>
                <a:sym typeface="Roboto"/>
              </a:rPr>
              <a:t>8</a:t>
            </a:r>
            <a:endParaRPr sz="1200">
              <a:solidFill>
                <a:schemeClr val="tx1"/>
              </a:solidFill>
              <a:latin typeface="Roboto"/>
              <a:ea typeface="Roboto"/>
              <a:cs typeface="Roboto"/>
              <a:sym typeface="Roboto"/>
            </a:endParaRPr>
          </a:p>
        </p:txBody>
      </p:sp>
      <p:sp>
        <p:nvSpPr>
          <p:cNvPr id="22" name="Google Shape;367;p39">
            <a:extLst>
              <a:ext uri="{FF2B5EF4-FFF2-40B4-BE49-F238E27FC236}">
                <a16:creationId xmlns:a16="http://schemas.microsoft.com/office/drawing/2014/main" id="{98C13B85-20A4-3D6E-2732-B40EBAF62621}"/>
              </a:ext>
            </a:extLst>
          </p:cNvPr>
          <p:cNvSpPr/>
          <p:nvPr/>
        </p:nvSpPr>
        <p:spPr>
          <a:xfrm>
            <a:off x="1489751" y="4093110"/>
            <a:ext cx="927433" cy="423971"/>
          </a:xfrm>
          <a:prstGeom prst="homePlate">
            <a:avLst>
              <a:gd name="adj" fmla="val 32030"/>
            </a:avLst>
          </a:prstGeom>
          <a:ln/>
        </p:spPr>
        <p:style>
          <a:lnRef idx="1">
            <a:schemeClr val="accent3"/>
          </a:lnRef>
          <a:fillRef idx="2">
            <a:schemeClr val="accent3"/>
          </a:fillRef>
          <a:effectRef idx="1">
            <a:schemeClr val="accent3"/>
          </a:effectRef>
          <a:fontRef idx="minor">
            <a:schemeClr val="dk1"/>
          </a:fontRef>
        </p:style>
        <p:txBody>
          <a:bodyPr spcFirstLastPara="1" wrap="square" lIns="205725" tIns="0" rIns="0" bIns="0" anchor="ctr" anchorCtr="0">
            <a:noAutofit/>
          </a:bodyPr>
          <a:lstStyle/>
          <a:p>
            <a:pPr algn="ctr"/>
            <a:r>
              <a:rPr lang="en" sz="1200">
                <a:solidFill>
                  <a:schemeClr val="tx1"/>
                </a:solidFill>
                <a:latin typeface="Roboto"/>
                <a:ea typeface="Roboto"/>
                <a:cs typeface="Roboto"/>
                <a:sym typeface="Roboto"/>
              </a:rPr>
              <a:t>Windows</a:t>
            </a:r>
          </a:p>
          <a:p>
            <a:pPr algn="ctr"/>
            <a:r>
              <a:rPr lang="en-US" sz="1200">
                <a:solidFill>
                  <a:schemeClr val="tx1"/>
                </a:solidFill>
                <a:latin typeface="Roboto"/>
                <a:ea typeface="Roboto"/>
                <a:cs typeface="Roboto"/>
                <a:sym typeface="Roboto"/>
              </a:rPr>
              <a:t>10</a:t>
            </a:r>
            <a:endParaRPr sz="1200">
              <a:solidFill>
                <a:schemeClr val="tx1"/>
              </a:solidFill>
              <a:latin typeface="Roboto"/>
              <a:ea typeface="Roboto"/>
              <a:cs typeface="Roboto"/>
              <a:sym typeface="Roboto"/>
            </a:endParaRPr>
          </a:p>
        </p:txBody>
      </p:sp>
      <p:sp>
        <p:nvSpPr>
          <p:cNvPr id="23" name="Google Shape;367;p39">
            <a:extLst>
              <a:ext uri="{FF2B5EF4-FFF2-40B4-BE49-F238E27FC236}">
                <a16:creationId xmlns:a16="http://schemas.microsoft.com/office/drawing/2014/main" id="{C99B4470-2272-DEF1-F61D-F8BAD79228E0}"/>
              </a:ext>
            </a:extLst>
          </p:cNvPr>
          <p:cNvSpPr/>
          <p:nvPr/>
        </p:nvSpPr>
        <p:spPr>
          <a:xfrm>
            <a:off x="1644404" y="4504083"/>
            <a:ext cx="927433" cy="423971"/>
          </a:xfrm>
          <a:prstGeom prst="homePlate">
            <a:avLst>
              <a:gd name="adj" fmla="val 32030"/>
            </a:avLst>
          </a:prstGeom>
          <a:ln/>
        </p:spPr>
        <p:style>
          <a:lnRef idx="1">
            <a:schemeClr val="accent3"/>
          </a:lnRef>
          <a:fillRef idx="2">
            <a:schemeClr val="accent3"/>
          </a:fillRef>
          <a:effectRef idx="1">
            <a:schemeClr val="accent3"/>
          </a:effectRef>
          <a:fontRef idx="minor">
            <a:schemeClr val="dk1"/>
          </a:fontRef>
        </p:style>
        <p:txBody>
          <a:bodyPr spcFirstLastPara="1" wrap="square" lIns="205725" tIns="0" rIns="0" bIns="0" anchor="ctr" anchorCtr="0">
            <a:noAutofit/>
          </a:bodyPr>
          <a:lstStyle/>
          <a:p>
            <a:pPr algn="ctr"/>
            <a:r>
              <a:rPr lang="en" sz="1200">
                <a:solidFill>
                  <a:schemeClr val="tx1"/>
                </a:solidFill>
                <a:latin typeface="Roboto"/>
                <a:ea typeface="Roboto"/>
                <a:cs typeface="Roboto"/>
                <a:sym typeface="Roboto"/>
              </a:rPr>
              <a:t>Windows</a:t>
            </a:r>
          </a:p>
          <a:p>
            <a:pPr algn="ctr"/>
            <a:r>
              <a:rPr lang="en-US" sz="1200">
                <a:solidFill>
                  <a:schemeClr val="tx1"/>
                </a:solidFill>
                <a:latin typeface="Roboto"/>
                <a:ea typeface="Roboto"/>
                <a:cs typeface="Roboto"/>
                <a:sym typeface="Roboto"/>
              </a:rPr>
              <a:t>11</a:t>
            </a:r>
            <a:endParaRPr sz="1200">
              <a:solidFill>
                <a:schemeClr val="tx1"/>
              </a:solidFill>
              <a:latin typeface="Roboto"/>
              <a:ea typeface="Roboto"/>
              <a:cs typeface="Roboto"/>
              <a:sym typeface="Roboto"/>
            </a:endParaRPr>
          </a:p>
        </p:txBody>
      </p:sp>
      <p:cxnSp>
        <p:nvCxnSpPr>
          <p:cNvPr id="24" name="Google Shape;374;p39">
            <a:extLst>
              <a:ext uri="{FF2B5EF4-FFF2-40B4-BE49-F238E27FC236}">
                <a16:creationId xmlns:a16="http://schemas.microsoft.com/office/drawing/2014/main" id="{65937ACE-0F35-AB5C-B794-3DA266588396}"/>
              </a:ext>
            </a:extLst>
          </p:cNvPr>
          <p:cNvCxnSpPr>
            <a:cxnSpLocks/>
          </p:cNvCxnSpPr>
          <p:nvPr/>
        </p:nvCxnSpPr>
        <p:spPr>
          <a:xfrm>
            <a:off x="1324635" y="1761380"/>
            <a:ext cx="274631" cy="0"/>
          </a:xfrm>
          <a:prstGeom prst="straightConnector1">
            <a:avLst/>
          </a:prstGeom>
          <a:ln>
            <a:headEnd type="oval" w="med" len="med"/>
            <a:tailEnd type="oval" w="med" len="med"/>
          </a:ln>
        </p:spPr>
        <p:style>
          <a:lnRef idx="1">
            <a:schemeClr val="accent3"/>
          </a:lnRef>
          <a:fillRef idx="2">
            <a:schemeClr val="accent3"/>
          </a:fillRef>
          <a:effectRef idx="1">
            <a:schemeClr val="accent3"/>
          </a:effectRef>
          <a:fontRef idx="minor">
            <a:schemeClr val="dk1"/>
          </a:fontRef>
        </p:style>
      </p:cxnSp>
      <p:sp>
        <p:nvSpPr>
          <p:cNvPr id="25" name="Google Shape;375;p39">
            <a:extLst>
              <a:ext uri="{FF2B5EF4-FFF2-40B4-BE49-F238E27FC236}">
                <a16:creationId xmlns:a16="http://schemas.microsoft.com/office/drawing/2014/main" id="{0FE67722-AE47-5BE6-5586-32629594B531}"/>
              </a:ext>
            </a:extLst>
          </p:cNvPr>
          <p:cNvSpPr txBox="1"/>
          <p:nvPr/>
        </p:nvSpPr>
        <p:spPr>
          <a:xfrm>
            <a:off x="1660614" y="1645696"/>
            <a:ext cx="1175786" cy="212891"/>
          </a:xfrm>
          <a:prstGeom prst="rect">
            <a:avLst/>
          </a:prstGeom>
          <a:ln>
            <a:noFill/>
          </a:ln>
        </p:spPr>
        <p:style>
          <a:lnRef idx="2">
            <a:schemeClr val="dk1"/>
          </a:lnRef>
          <a:fillRef idx="1">
            <a:schemeClr val="lt1"/>
          </a:fillRef>
          <a:effectRef idx="0">
            <a:schemeClr val="dk1"/>
          </a:effectRef>
          <a:fontRef idx="minor">
            <a:schemeClr val="dk1"/>
          </a:fontRef>
        </p:style>
        <p:txBody>
          <a:bodyPr spcFirstLastPara="1" wrap="square" lIns="0" tIns="0" rIns="0" bIns="0" anchor="b" anchorCtr="0">
            <a:noAutofit/>
          </a:bodyPr>
          <a:lstStyle/>
          <a:p>
            <a:r>
              <a:rPr lang="en" sz="1200">
                <a:solidFill>
                  <a:schemeClr val="tx1"/>
                </a:solidFill>
                <a:latin typeface="Roboto"/>
                <a:ea typeface="Roboto"/>
                <a:cs typeface="Roboto"/>
                <a:sym typeface="Roboto"/>
              </a:rPr>
              <a:t>Giao diện đồ họa</a:t>
            </a:r>
            <a:endParaRPr sz="1200">
              <a:solidFill>
                <a:schemeClr val="tx1"/>
              </a:solidFill>
              <a:latin typeface="Roboto"/>
              <a:ea typeface="Roboto"/>
              <a:cs typeface="Roboto"/>
              <a:sym typeface="Roboto"/>
            </a:endParaRPr>
          </a:p>
        </p:txBody>
      </p:sp>
      <p:cxnSp>
        <p:nvCxnSpPr>
          <p:cNvPr id="26" name="Google Shape;374;p39">
            <a:extLst>
              <a:ext uri="{FF2B5EF4-FFF2-40B4-BE49-F238E27FC236}">
                <a16:creationId xmlns:a16="http://schemas.microsoft.com/office/drawing/2014/main" id="{41AB22A6-7411-7B3E-ACBB-17DF15F6EB1B}"/>
              </a:ext>
            </a:extLst>
          </p:cNvPr>
          <p:cNvCxnSpPr>
            <a:cxnSpLocks/>
          </p:cNvCxnSpPr>
          <p:nvPr/>
        </p:nvCxnSpPr>
        <p:spPr>
          <a:xfrm>
            <a:off x="1498962" y="2187240"/>
            <a:ext cx="274631" cy="0"/>
          </a:xfrm>
          <a:prstGeom prst="straightConnector1">
            <a:avLst/>
          </a:prstGeom>
          <a:ln>
            <a:headEnd type="oval" w="med" len="med"/>
            <a:tailEnd type="oval" w="med" len="med"/>
          </a:ln>
        </p:spPr>
        <p:style>
          <a:lnRef idx="1">
            <a:schemeClr val="accent3"/>
          </a:lnRef>
          <a:fillRef idx="2">
            <a:schemeClr val="accent3"/>
          </a:fillRef>
          <a:effectRef idx="1">
            <a:schemeClr val="accent3"/>
          </a:effectRef>
          <a:fontRef idx="minor">
            <a:schemeClr val="dk1"/>
          </a:fontRef>
        </p:style>
      </p:cxnSp>
      <p:sp>
        <p:nvSpPr>
          <p:cNvPr id="27" name="Google Shape;375;p39">
            <a:extLst>
              <a:ext uri="{FF2B5EF4-FFF2-40B4-BE49-F238E27FC236}">
                <a16:creationId xmlns:a16="http://schemas.microsoft.com/office/drawing/2014/main" id="{C33A3220-3C2C-AF00-C9D1-3865BA4352F9}"/>
              </a:ext>
            </a:extLst>
          </p:cNvPr>
          <p:cNvSpPr txBox="1"/>
          <p:nvPr/>
        </p:nvSpPr>
        <p:spPr>
          <a:xfrm>
            <a:off x="1831362" y="2066654"/>
            <a:ext cx="751247" cy="222919"/>
          </a:xfrm>
          <a:prstGeom prst="rect">
            <a:avLst/>
          </a:prstGeom>
          <a:ln>
            <a:noFill/>
          </a:ln>
        </p:spPr>
        <p:style>
          <a:lnRef idx="2">
            <a:schemeClr val="dk1"/>
          </a:lnRef>
          <a:fillRef idx="1">
            <a:schemeClr val="lt1"/>
          </a:fillRef>
          <a:effectRef idx="0">
            <a:schemeClr val="dk1"/>
          </a:effectRef>
          <a:fontRef idx="minor">
            <a:schemeClr val="dk1"/>
          </a:fontRef>
        </p:style>
        <p:txBody>
          <a:bodyPr spcFirstLastPara="1" wrap="square" lIns="0" tIns="0" rIns="0" bIns="0" anchor="b" anchorCtr="0">
            <a:noAutofit/>
          </a:bodyPr>
          <a:lstStyle/>
          <a:p>
            <a:r>
              <a:rPr lang="en" sz="1200">
                <a:solidFill>
                  <a:schemeClr val="tx1"/>
                </a:solidFill>
                <a:latin typeface="Roboto"/>
                <a:ea typeface="Roboto"/>
                <a:cs typeface="Roboto"/>
                <a:sym typeface="Roboto"/>
              </a:rPr>
              <a:t>Đa nhiệm</a:t>
            </a:r>
            <a:endParaRPr sz="1200">
              <a:solidFill>
                <a:schemeClr val="tx1"/>
              </a:solidFill>
              <a:latin typeface="Roboto"/>
              <a:ea typeface="Roboto"/>
              <a:cs typeface="Roboto"/>
              <a:sym typeface="Roboto"/>
            </a:endParaRPr>
          </a:p>
        </p:txBody>
      </p:sp>
      <p:cxnSp>
        <p:nvCxnSpPr>
          <p:cNvPr id="28" name="Google Shape;374;p39">
            <a:extLst>
              <a:ext uri="{FF2B5EF4-FFF2-40B4-BE49-F238E27FC236}">
                <a16:creationId xmlns:a16="http://schemas.microsoft.com/office/drawing/2014/main" id="{61CDB14F-2A23-EF02-36EB-8E19C2292F7E}"/>
              </a:ext>
            </a:extLst>
          </p:cNvPr>
          <p:cNvCxnSpPr>
            <a:cxnSpLocks/>
          </p:cNvCxnSpPr>
          <p:nvPr/>
        </p:nvCxnSpPr>
        <p:spPr>
          <a:xfrm>
            <a:off x="1647818" y="2611481"/>
            <a:ext cx="274631" cy="0"/>
          </a:xfrm>
          <a:prstGeom prst="straightConnector1">
            <a:avLst/>
          </a:prstGeom>
          <a:ln>
            <a:headEnd type="oval" w="med" len="med"/>
            <a:tailEnd type="oval" w="med" len="med"/>
          </a:ln>
        </p:spPr>
        <p:style>
          <a:lnRef idx="1">
            <a:schemeClr val="accent3"/>
          </a:lnRef>
          <a:fillRef idx="2">
            <a:schemeClr val="accent3"/>
          </a:fillRef>
          <a:effectRef idx="1">
            <a:schemeClr val="accent3"/>
          </a:effectRef>
          <a:fontRef idx="minor">
            <a:schemeClr val="dk1"/>
          </a:fontRef>
        </p:style>
      </p:cxnSp>
      <p:sp>
        <p:nvSpPr>
          <p:cNvPr id="29" name="Google Shape;375;p39">
            <a:extLst>
              <a:ext uri="{FF2B5EF4-FFF2-40B4-BE49-F238E27FC236}">
                <a16:creationId xmlns:a16="http://schemas.microsoft.com/office/drawing/2014/main" id="{CB9794F5-87F5-84E2-95C6-238644CA1AED}"/>
              </a:ext>
            </a:extLst>
          </p:cNvPr>
          <p:cNvSpPr txBox="1"/>
          <p:nvPr/>
        </p:nvSpPr>
        <p:spPr>
          <a:xfrm>
            <a:off x="1980217" y="2490895"/>
            <a:ext cx="1524699" cy="222919"/>
          </a:xfrm>
          <a:prstGeom prst="rect">
            <a:avLst/>
          </a:prstGeom>
          <a:noFill/>
          <a:ln>
            <a:noFill/>
          </a:ln>
        </p:spPr>
        <p:txBody>
          <a:bodyPr spcFirstLastPara="1" wrap="square" lIns="0" tIns="0" rIns="0" bIns="0" anchor="b" anchorCtr="0">
            <a:noAutofit/>
          </a:bodyPr>
          <a:lstStyle/>
          <a:p>
            <a:r>
              <a:rPr lang="en" sz="1200">
                <a:solidFill>
                  <a:schemeClr val="tx1"/>
                </a:solidFill>
                <a:latin typeface="Roboto"/>
                <a:ea typeface="Roboto"/>
                <a:cs typeface="Roboto"/>
                <a:sym typeface="Roboto"/>
              </a:rPr>
              <a:t>Menu Start-Plug&amp;Play</a:t>
            </a:r>
            <a:endParaRPr sz="1200">
              <a:solidFill>
                <a:schemeClr val="tx1"/>
              </a:solidFill>
              <a:latin typeface="Roboto"/>
              <a:ea typeface="Roboto"/>
              <a:cs typeface="Roboto"/>
              <a:sym typeface="Roboto"/>
            </a:endParaRPr>
          </a:p>
        </p:txBody>
      </p:sp>
      <p:cxnSp>
        <p:nvCxnSpPr>
          <p:cNvPr id="30" name="Google Shape;374;p39">
            <a:extLst>
              <a:ext uri="{FF2B5EF4-FFF2-40B4-BE49-F238E27FC236}">
                <a16:creationId xmlns:a16="http://schemas.microsoft.com/office/drawing/2014/main" id="{2F6B142A-41C6-6B24-5401-2EC9DB8F0CA0}"/>
              </a:ext>
            </a:extLst>
          </p:cNvPr>
          <p:cNvCxnSpPr>
            <a:cxnSpLocks/>
          </p:cNvCxnSpPr>
          <p:nvPr/>
        </p:nvCxnSpPr>
        <p:spPr>
          <a:xfrm>
            <a:off x="1856769" y="3034978"/>
            <a:ext cx="274631" cy="0"/>
          </a:xfrm>
          <a:prstGeom prst="straightConnector1">
            <a:avLst/>
          </a:prstGeom>
          <a:ln>
            <a:headEnd type="oval" w="med" len="med"/>
            <a:tailEnd type="oval" w="med" len="med"/>
          </a:ln>
        </p:spPr>
        <p:style>
          <a:lnRef idx="1">
            <a:schemeClr val="accent3"/>
          </a:lnRef>
          <a:fillRef idx="2">
            <a:schemeClr val="accent3"/>
          </a:fillRef>
          <a:effectRef idx="1">
            <a:schemeClr val="accent3"/>
          </a:effectRef>
          <a:fontRef idx="minor">
            <a:schemeClr val="dk1"/>
          </a:fontRef>
        </p:style>
      </p:cxnSp>
      <p:sp>
        <p:nvSpPr>
          <p:cNvPr id="31" name="Google Shape;375;p39">
            <a:extLst>
              <a:ext uri="{FF2B5EF4-FFF2-40B4-BE49-F238E27FC236}">
                <a16:creationId xmlns:a16="http://schemas.microsoft.com/office/drawing/2014/main" id="{45BFA99E-12AE-2185-56A6-B01BF2644A60}"/>
              </a:ext>
            </a:extLst>
          </p:cNvPr>
          <p:cNvSpPr txBox="1"/>
          <p:nvPr/>
        </p:nvSpPr>
        <p:spPr>
          <a:xfrm>
            <a:off x="2189168" y="2914392"/>
            <a:ext cx="976151" cy="203030"/>
          </a:xfrm>
          <a:prstGeom prst="rect">
            <a:avLst/>
          </a:prstGeom>
          <a:ln>
            <a:noFill/>
          </a:ln>
        </p:spPr>
        <p:style>
          <a:lnRef idx="2">
            <a:schemeClr val="dk1"/>
          </a:lnRef>
          <a:fillRef idx="1">
            <a:schemeClr val="lt1"/>
          </a:fillRef>
          <a:effectRef idx="0">
            <a:schemeClr val="dk1"/>
          </a:effectRef>
          <a:fontRef idx="minor">
            <a:schemeClr val="dk1"/>
          </a:fontRef>
        </p:style>
        <p:txBody>
          <a:bodyPr spcFirstLastPara="1" wrap="square" lIns="0" tIns="0" rIns="0" bIns="0" anchor="b" anchorCtr="0">
            <a:noAutofit/>
          </a:bodyPr>
          <a:lstStyle/>
          <a:p>
            <a:r>
              <a:rPr lang="en" sz="1200">
                <a:solidFill>
                  <a:schemeClr val="tx1"/>
                </a:solidFill>
                <a:latin typeface="Roboto"/>
                <a:ea typeface="Roboto"/>
                <a:cs typeface="Roboto"/>
                <a:sym typeface="Roboto"/>
              </a:rPr>
              <a:t>Bộ xử lí 64-bit</a:t>
            </a:r>
            <a:endParaRPr sz="1200">
              <a:solidFill>
                <a:schemeClr val="tx1"/>
              </a:solidFill>
              <a:latin typeface="Roboto"/>
              <a:ea typeface="Roboto"/>
              <a:cs typeface="Roboto"/>
              <a:sym typeface="Roboto"/>
            </a:endParaRPr>
          </a:p>
        </p:txBody>
      </p:sp>
      <p:cxnSp>
        <p:nvCxnSpPr>
          <p:cNvPr id="96" name="Google Shape;374;p39">
            <a:extLst>
              <a:ext uri="{FF2B5EF4-FFF2-40B4-BE49-F238E27FC236}">
                <a16:creationId xmlns:a16="http://schemas.microsoft.com/office/drawing/2014/main" id="{6271AAC7-56B2-9873-3BBF-916CCAC3BD00}"/>
              </a:ext>
            </a:extLst>
          </p:cNvPr>
          <p:cNvCxnSpPr>
            <a:cxnSpLocks/>
          </p:cNvCxnSpPr>
          <p:nvPr/>
        </p:nvCxnSpPr>
        <p:spPr>
          <a:xfrm>
            <a:off x="2027255" y="3449380"/>
            <a:ext cx="274631" cy="0"/>
          </a:xfrm>
          <a:prstGeom prst="straightConnector1">
            <a:avLst/>
          </a:prstGeom>
          <a:ln>
            <a:headEnd type="oval" w="med" len="med"/>
            <a:tailEnd type="oval" w="med" len="med"/>
          </a:ln>
        </p:spPr>
        <p:style>
          <a:lnRef idx="1">
            <a:schemeClr val="accent3"/>
          </a:lnRef>
          <a:fillRef idx="2">
            <a:schemeClr val="accent3"/>
          </a:fillRef>
          <a:effectRef idx="1">
            <a:schemeClr val="accent3"/>
          </a:effectRef>
          <a:fontRef idx="minor">
            <a:schemeClr val="dk1"/>
          </a:fontRef>
        </p:style>
      </p:cxnSp>
      <p:sp>
        <p:nvSpPr>
          <p:cNvPr id="97" name="Google Shape;375;p39">
            <a:extLst>
              <a:ext uri="{FF2B5EF4-FFF2-40B4-BE49-F238E27FC236}">
                <a16:creationId xmlns:a16="http://schemas.microsoft.com/office/drawing/2014/main" id="{C65800ED-4185-94BC-5C47-53C321A39EA0}"/>
              </a:ext>
            </a:extLst>
          </p:cNvPr>
          <p:cNvSpPr txBox="1"/>
          <p:nvPr/>
        </p:nvSpPr>
        <p:spPr>
          <a:xfrm>
            <a:off x="2359654" y="3328794"/>
            <a:ext cx="1258537" cy="198371"/>
          </a:xfrm>
          <a:prstGeom prst="rect">
            <a:avLst/>
          </a:prstGeom>
          <a:noFill/>
          <a:ln>
            <a:noFill/>
          </a:ln>
        </p:spPr>
        <p:txBody>
          <a:bodyPr spcFirstLastPara="1" wrap="square" lIns="0" tIns="0" rIns="0" bIns="0" anchor="b" anchorCtr="0">
            <a:noAutofit/>
          </a:bodyPr>
          <a:lstStyle/>
          <a:p>
            <a:r>
              <a:rPr lang="en-US" sz="1200">
                <a:solidFill>
                  <a:schemeClr val="tx1"/>
                </a:solidFill>
                <a:latin typeface="Roboto"/>
                <a:ea typeface="Roboto"/>
                <a:cs typeface="Roboto"/>
                <a:sym typeface="Roboto"/>
              </a:rPr>
              <a:t>An toàn &amp; ổn định</a:t>
            </a:r>
            <a:endParaRPr sz="1200">
              <a:solidFill>
                <a:schemeClr val="tx1"/>
              </a:solidFill>
              <a:latin typeface="Roboto"/>
              <a:ea typeface="Roboto"/>
              <a:cs typeface="Roboto"/>
              <a:sym typeface="Roboto"/>
            </a:endParaRPr>
          </a:p>
        </p:txBody>
      </p:sp>
      <p:cxnSp>
        <p:nvCxnSpPr>
          <p:cNvPr id="98" name="Google Shape;374;p39">
            <a:extLst>
              <a:ext uri="{FF2B5EF4-FFF2-40B4-BE49-F238E27FC236}">
                <a16:creationId xmlns:a16="http://schemas.microsoft.com/office/drawing/2014/main" id="{9BA9B40B-6889-6C35-FC51-9F960CD89DD5}"/>
              </a:ext>
            </a:extLst>
          </p:cNvPr>
          <p:cNvCxnSpPr>
            <a:cxnSpLocks/>
          </p:cNvCxnSpPr>
          <p:nvPr/>
        </p:nvCxnSpPr>
        <p:spPr>
          <a:xfrm>
            <a:off x="2190394" y="3869504"/>
            <a:ext cx="274631" cy="0"/>
          </a:xfrm>
          <a:prstGeom prst="straightConnector1">
            <a:avLst/>
          </a:prstGeom>
          <a:ln>
            <a:headEnd type="oval" w="med" len="med"/>
            <a:tailEnd type="oval" w="med" len="med"/>
          </a:ln>
        </p:spPr>
        <p:style>
          <a:lnRef idx="1">
            <a:schemeClr val="accent3"/>
          </a:lnRef>
          <a:fillRef idx="2">
            <a:schemeClr val="accent3"/>
          </a:fillRef>
          <a:effectRef idx="1">
            <a:schemeClr val="accent3"/>
          </a:effectRef>
          <a:fontRef idx="minor">
            <a:schemeClr val="dk1"/>
          </a:fontRef>
        </p:style>
      </p:cxnSp>
      <p:sp>
        <p:nvSpPr>
          <p:cNvPr id="99" name="Google Shape;375;p39">
            <a:extLst>
              <a:ext uri="{FF2B5EF4-FFF2-40B4-BE49-F238E27FC236}">
                <a16:creationId xmlns:a16="http://schemas.microsoft.com/office/drawing/2014/main" id="{A569E126-2917-C49C-63BD-C801F071EC29}"/>
              </a:ext>
            </a:extLst>
          </p:cNvPr>
          <p:cNvSpPr txBox="1"/>
          <p:nvPr/>
        </p:nvSpPr>
        <p:spPr>
          <a:xfrm>
            <a:off x="2522793" y="3748917"/>
            <a:ext cx="1277207" cy="211622"/>
          </a:xfrm>
          <a:prstGeom prst="rect">
            <a:avLst/>
          </a:prstGeom>
          <a:noFill/>
          <a:ln>
            <a:noFill/>
          </a:ln>
        </p:spPr>
        <p:txBody>
          <a:bodyPr spcFirstLastPara="1" wrap="square" lIns="0" tIns="0" rIns="0" bIns="0" anchor="b" anchorCtr="0">
            <a:noAutofit/>
          </a:bodyPr>
          <a:lstStyle/>
          <a:p>
            <a:r>
              <a:rPr lang="en-US" sz="1200">
                <a:solidFill>
                  <a:schemeClr val="tx1"/>
                </a:solidFill>
                <a:latin typeface="Roboto"/>
                <a:ea typeface="Roboto"/>
                <a:cs typeface="Roboto"/>
                <a:sym typeface="Roboto"/>
              </a:rPr>
              <a:t>Màn hình cảm ứng</a:t>
            </a:r>
            <a:endParaRPr sz="1200">
              <a:solidFill>
                <a:schemeClr val="tx1"/>
              </a:solidFill>
              <a:latin typeface="Roboto"/>
              <a:ea typeface="Roboto"/>
              <a:cs typeface="Roboto"/>
              <a:sym typeface="Roboto"/>
            </a:endParaRPr>
          </a:p>
        </p:txBody>
      </p:sp>
      <p:cxnSp>
        <p:nvCxnSpPr>
          <p:cNvPr id="100" name="Google Shape;374;p39">
            <a:extLst>
              <a:ext uri="{FF2B5EF4-FFF2-40B4-BE49-F238E27FC236}">
                <a16:creationId xmlns:a16="http://schemas.microsoft.com/office/drawing/2014/main" id="{BBC07067-A8C1-69C7-A4CA-8B2ADA64F4B5}"/>
              </a:ext>
            </a:extLst>
          </p:cNvPr>
          <p:cNvCxnSpPr>
            <a:cxnSpLocks/>
          </p:cNvCxnSpPr>
          <p:nvPr/>
        </p:nvCxnSpPr>
        <p:spPr>
          <a:xfrm>
            <a:off x="2373275" y="4288949"/>
            <a:ext cx="274631" cy="0"/>
          </a:xfrm>
          <a:prstGeom prst="straightConnector1">
            <a:avLst/>
          </a:prstGeom>
          <a:ln>
            <a:headEnd type="oval" w="med" len="med"/>
            <a:tailEnd type="oval" w="med" len="med"/>
          </a:ln>
        </p:spPr>
        <p:style>
          <a:lnRef idx="1">
            <a:schemeClr val="accent3"/>
          </a:lnRef>
          <a:fillRef idx="2">
            <a:schemeClr val="accent3"/>
          </a:fillRef>
          <a:effectRef idx="1">
            <a:schemeClr val="accent3"/>
          </a:effectRef>
          <a:fontRef idx="minor">
            <a:schemeClr val="dk1"/>
          </a:fontRef>
        </p:style>
      </p:cxnSp>
      <p:sp>
        <p:nvSpPr>
          <p:cNvPr id="101" name="Google Shape;375;p39">
            <a:extLst>
              <a:ext uri="{FF2B5EF4-FFF2-40B4-BE49-F238E27FC236}">
                <a16:creationId xmlns:a16="http://schemas.microsoft.com/office/drawing/2014/main" id="{A53050F3-FA57-76A9-2AE0-68FA16C9F2A9}"/>
              </a:ext>
            </a:extLst>
          </p:cNvPr>
          <p:cNvSpPr txBox="1"/>
          <p:nvPr/>
        </p:nvSpPr>
        <p:spPr>
          <a:xfrm>
            <a:off x="2705673" y="4168363"/>
            <a:ext cx="1607260" cy="228034"/>
          </a:xfrm>
          <a:prstGeom prst="rect">
            <a:avLst/>
          </a:prstGeom>
          <a:noFill/>
          <a:ln>
            <a:noFill/>
          </a:ln>
        </p:spPr>
        <p:txBody>
          <a:bodyPr spcFirstLastPara="1" wrap="square" lIns="0" tIns="0" rIns="0" bIns="0" anchor="b" anchorCtr="0">
            <a:noAutofit/>
          </a:bodyPr>
          <a:lstStyle/>
          <a:p>
            <a:r>
              <a:rPr lang="en" sz="1200">
                <a:solidFill>
                  <a:schemeClr val="tx1"/>
                </a:solidFill>
                <a:latin typeface="Roboto"/>
                <a:ea typeface="Roboto"/>
                <a:cs typeface="Roboto"/>
                <a:sym typeface="Roboto"/>
              </a:rPr>
              <a:t>Giao diện đẹp và tối ưu</a:t>
            </a:r>
            <a:endParaRPr sz="1200">
              <a:solidFill>
                <a:schemeClr val="tx1"/>
              </a:solidFill>
              <a:latin typeface="Roboto"/>
              <a:ea typeface="Roboto"/>
              <a:cs typeface="Roboto"/>
              <a:sym typeface="Roboto"/>
            </a:endParaRPr>
          </a:p>
        </p:txBody>
      </p:sp>
      <p:cxnSp>
        <p:nvCxnSpPr>
          <p:cNvPr id="102" name="Google Shape;374;p39">
            <a:extLst>
              <a:ext uri="{FF2B5EF4-FFF2-40B4-BE49-F238E27FC236}">
                <a16:creationId xmlns:a16="http://schemas.microsoft.com/office/drawing/2014/main" id="{385A2F49-AEAD-A7E9-7EDB-65A5E4161B01}"/>
              </a:ext>
            </a:extLst>
          </p:cNvPr>
          <p:cNvCxnSpPr>
            <a:cxnSpLocks/>
          </p:cNvCxnSpPr>
          <p:nvPr/>
        </p:nvCxnSpPr>
        <p:spPr>
          <a:xfrm>
            <a:off x="2522440" y="4701609"/>
            <a:ext cx="274631" cy="0"/>
          </a:xfrm>
          <a:prstGeom prst="straightConnector1">
            <a:avLst/>
          </a:prstGeom>
          <a:ln>
            <a:headEnd type="oval" w="med" len="med"/>
            <a:tailEnd type="oval" w="med" len="med"/>
          </a:ln>
        </p:spPr>
        <p:style>
          <a:lnRef idx="1">
            <a:schemeClr val="accent3"/>
          </a:lnRef>
          <a:fillRef idx="2">
            <a:schemeClr val="accent3"/>
          </a:fillRef>
          <a:effectRef idx="1">
            <a:schemeClr val="accent3"/>
          </a:effectRef>
          <a:fontRef idx="minor">
            <a:schemeClr val="dk1"/>
          </a:fontRef>
        </p:style>
      </p:cxnSp>
      <p:sp>
        <p:nvSpPr>
          <p:cNvPr id="103" name="Google Shape;375;p39">
            <a:extLst>
              <a:ext uri="{FF2B5EF4-FFF2-40B4-BE49-F238E27FC236}">
                <a16:creationId xmlns:a16="http://schemas.microsoft.com/office/drawing/2014/main" id="{AD4365AF-7EEE-A06B-DBA8-FE457FD2F9D4}"/>
              </a:ext>
            </a:extLst>
          </p:cNvPr>
          <p:cNvSpPr txBox="1"/>
          <p:nvPr/>
        </p:nvSpPr>
        <p:spPr>
          <a:xfrm>
            <a:off x="2854839" y="4581024"/>
            <a:ext cx="1943879" cy="195379"/>
          </a:xfrm>
          <a:prstGeom prst="rect">
            <a:avLst/>
          </a:prstGeom>
          <a:noFill/>
          <a:ln>
            <a:noFill/>
          </a:ln>
        </p:spPr>
        <p:txBody>
          <a:bodyPr spcFirstLastPara="1" wrap="square" lIns="0" tIns="0" rIns="0" bIns="0" anchor="b" anchorCtr="0">
            <a:noAutofit/>
          </a:bodyPr>
          <a:lstStyle/>
          <a:p>
            <a:r>
              <a:rPr lang="en" sz="1200">
                <a:solidFill>
                  <a:schemeClr val="tx1"/>
                </a:solidFill>
                <a:latin typeface="Roboto"/>
                <a:ea typeface="Roboto"/>
                <a:cs typeface="Roboto"/>
                <a:sym typeface="Roboto"/>
              </a:rPr>
              <a:t>Máy tính và thiết bị di động</a:t>
            </a:r>
            <a:endParaRPr sz="1200">
              <a:solidFill>
                <a:schemeClr val="tx1"/>
              </a:solidFill>
              <a:latin typeface="Roboto"/>
              <a:ea typeface="Roboto"/>
              <a:cs typeface="Roboto"/>
              <a:sym typeface="Roboto"/>
            </a:endParaRPr>
          </a:p>
        </p:txBody>
      </p:sp>
    </p:spTree>
    <p:extLst>
      <p:ext uri="{BB962C8B-B14F-4D97-AF65-F5344CB8AC3E}">
        <p14:creationId xmlns:p14="http://schemas.microsoft.com/office/powerpoint/2010/main" val="300330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xit" presetSubtype="0" fill="hold" nodeType="with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par>
                                <p:cTn id="52" presetID="10" presetClass="exit" presetSubtype="0" fill="hold" nodeType="withEffect">
                                  <p:stCondLst>
                                    <p:cond delay="0"/>
                                  </p:stCondLst>
                                  <p:childTnLst>
                                    <p:animEffect transition="out" filter="fade">
                                      <p:cBhvr>
                                        <p:cTn id="53" dur="500"/>
                                        <p:tgtEl>
                                          <p:spTgt spid="8"/>
                                        </p:tgtEl>
                                      </p:cBhvr>
                                    </p:animEffect>
                                    <p:set>
                                      <p:cBhvr>
                                        <p:cTn id="54" dur="1" fill="hold">
                                          <p:stCondLst>
                                            <p:cond delay="499"/>
                                          </p:stCondLst>
                                        </p:cTn>
                                        <p:tgtEl>
                                          <p:spTgt spid="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childTnLst>
                                </p:cTn>
                              </p:par>
                              <p:par>
                                <p:cTn id="73" presetID="10" presetClass="exit" presetSubtype="0" fill="hold" nodeType="withEffect">
                                  <p:stCondLst>
                                    <p:cond delay="0"/>
                                  </p:stCondLst>
                                  <p:childTnLst>
                                    <p:animEffect transition="out" filter="fade">
                                      <p:cBhvr>
                                        <p:cTn id="74" dur="500"/>
                                        <p:tgtEl>
                                          <p:spTgt spid="9"/>
                                        </p:tgtEl>
                                      </p:cBhvr>
                                    </p:animEffect>
                                    <p:set>
                                      <p:cBhvr>
                                        <p:cTn id="75" dur="1" fill="hold">
                                          <p:stCondLst>
                                            <p:cond delay="499"/>
                                          </p:stCondLst>
                                        </p:cTn>
                                        <p:tgtEl>
                                          <p:spTgt spid="9"/>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fade">
                                      <p:cBhvr>
                                        <p:cTn id="80" dur="500"/>
                                        <p:tgtEl>
                                          <p:spTgt spid="10"/>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fade">
                                      <p:cBhvr>
                                        <p:cTn id="85" dur="500"/>
                                        <p:tgtEl>
                                          <p:spTgt spid="30"/>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fade">
                                      <p:cBhvr>
                                        <p:cTn id="88" dur="50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fade">
                                      <p:cBhvr>
                                        <p:cTn id="93" dur="500"/>
                                        <p:tgtEl>
                                          <p:spTgt spid="20"/>
                                        </p:tgtEl>
                                      </p:cBhvr>
                                    </p:animEffect>
                                  </p:childTnLst>
                                </p:cTn>
                              </p:par>
                              <p:par>
                                <p:cTn id="94" presetID="10" presetClass="exit" presetSubtype="0" fill="hold" nodeType="withEffect">
                                  <p:stCondLst>
                                    <p:cond delay="0"/>
                                  </p:stCondLst>
                                  <p:childTnLst>
                                    <p:animEffect transition="out" filter="fade">
                                      <p:cBhvr>
                                        <p:cTn id="95" dur="500"/>
                                        <p:tgtEl>
                                          <p:spTgt spid="10"/>
                                        </p:tgtEl>
                                      </p:cBhvr>
                                    </p:animEffect>
                                    <p:set>
                                      <p:cBhvr>
                                        <p:cTn id="96" dur="1" fill="hold">
                                          <p:stCondLst>
                                            <p:cond delay="499"/>
                                          </p:stCondLst>
                                        </p:cTn>
                                        <p:tgtEl>
                                          <p:spTgt spid="10"/>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11"/>
                                        </p:tgtEl>
                                        <p:attrNameLst>
                                          <p:attrName>style.visibility</p:attrName>
                                        </p:attrNameLst>
                                      </p:cBhvr>
                                      <p:to>
                                        <p:strVal val="visible"/>
                                      </p:to>
                                    </p:set>
                                    <p:animEffect transition="in" filter="fade">
                                      <p:cBhvr>
                                        <p:cTn id="101" dur="500"/>
                                        <p:tgtEl>
                                          <p:spTgt spid="11"/>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96"/>
                                        </p:tgtEl>
                                        <p:attrNameLst>
                                          <p:attrName>style.visibility</p:attrName>
                                        </p:attrNameLst>
                                      </p:cBhvr>
                                      <p:to>
                                        <p:strVal val="visible"/>
                                      </p:to>
                                    </p:set>
                                    <p:animEffect transition="in" filter="fade">
                                      <p:cBhvr>
                                        <p:cTn id="106" dur="500"/>
                                        <p:tgtEl>
                                          <p:spTgt spid="96"/>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97"/>
                                        </p:tgtEl>
                                        <p:attrNameLst>
                                          <p:attrName>style.visibility</p:attrName>
                                        </p:attrNameLst>
                                      </p:cBhvr>
                                      <p:to>
                                        <p:strVal val="visible"/>
                                      </p:to>
                                    </p:set>
                                    <p:animEffect transition="in" filter="fade">
                                      <p:cBhvr>
                                        <p:cTn id="109" dur="500"/>
                                        <p:tgtEl>
                                          <p:spTgt spid="97"/>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21"/>
                                        </p:tgtEl>
                                        <p:attrNameLst>
                                          <p:attrName>style.visibility</p:attrName>
                                        </p:attrNameLst>
                                      </p:cBhvr>
                                      <p:to>
                                        <p:strVal val="visible"/>
                                      </p:to>
                                    </p:set>
                                    <p:animEffect transition="in" filter="fade">
                                      <p:cBhvr>
                                        <p:cTn id="114" dur="500"/>
                                        <p:tgtEl>
                                          <p:spTgt spid="21"/>
                                        </p:tgtEl>
                                      </p:cBhvr>
                                    </p:animEffect>
                                  </p:childTnLst>
                                </p:cTn>
                              </p:par>
                              <p:par>
                                <p:cTn id="115" presetID="10" presetClass="exit" presetSubtype="0" fill="hold" nodeType="withEffect">
                                  <p:stCondLst>
                                    <p:cond delay="0"/>
                                  </p:stCondLst>
                                  <p:childTnLst>
                                    <p:animEffect transition="out" filter="fade">
                                      <p:cBhvr>
                                        <p:cTn id="116" dur="500"/>
                                        <p:tgtEl>
                                          <p:spTgt spid="11"/>
                                        </p:tgtEl>
                                      </p:cBhvr>
                                    </p:animEffect>
                                    <p:set>
                                      <p:cBhvr>
                                        <p:cTn id="117" dur="1" fill="hold">
                                          <p:stCondLst>
                                            <p:cond delay="499"/>
                                          </p:stCondLst>
                                        </p:cTn>
                                        <p:tgtEl>
                                          <p:spTgt spid="11"/>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12"/>
                                        </p:tgtEl>
                                        <p:attrNameLst>
                                          <p:attrName>style.visibility</p:attrName>
                                        </p:attrNameLst>
                                      </p:cBhvr>
                                      <p:to>
                                        <p:strVal val="visible"/>
                                      </p:to>
                                    </p:set>
                                    <p:animEffect transition="in" filter="fade">
                                      <p:cBhvr>
                                        <p:cTn id="122" dur="500"/>
                                        <p:tgtEl>
                                          <p:spTgt spid="12"/>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98"/>
                                        </p:tgtEl>
                                        <p:attrNameLst>
                                          <p:attrName>style.visibility</p:attrName>
                                        </p:attrNameLst>
                                      </p:cBhvr>
                                      <p:to>
                                        <p:strVal val="visible"/>
                                      </p:to>
                                    </p:set>
                                    <p:animEffect transition="in" filter="fade">
                                      <p:cBhvr>
                                        <p:cTn id="127" dur="500"/>
                                        <p:tgtEl>
                                          <p:spTgt spid="98"/>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99"/>
                                        </p:tgtEl>
                                        <p:attrNameLst>
                                          <p:attrName>style.visibility</p:attrName>
                                        </p:attrNameLst>
                                      </p:cBhvr>
                                      <p:to>
                                        <p:strVal val="visible"/>
                                      </p:to>
                                    </p:set>
                                    <p:animEffect transition="in" filter="fade">
                                      <p:cBhvr>
                                        <p:cTn id="130" dur="500"/>
                                        <p:tgtEl>
                                          <p:spTgt spid="99"/>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22"/>
                                        </p:tgtEl>
                                        <p:attrNameLst>
                                          <p:attrName>style.visibility</p:attrName>
                                        </p:attrNameLst>
                                      </p:cBhvr>
                                      <p:to>
                                        <p:strVal val="visible"/>
                                      </p:to>
                                    </p:set>
                                    <p:animEffect transition="in" filter="fade">
                                      <p:cBhvr>
                                        <p:cTn id="135" dur="500"/>
                                        <p:tgtEl>
                                          <p:spTgt spid="22"/>
                                        </p:tgtEl>
                                      </p:cBhvr>
                                    </p:animEffect>
                                  </p:childTnLst>
                                </p:cTn>
                              </p:par>
                              <p:par>
                                <p:cTn id="136" presetID="10" presetClass="exit" presetSubtype="0" fill="hold" nodeType="withEffect">
                                  <p:stCondLst>
                                    <p:cond delay="0"/>
                                  </p:stCondLst>
                                  <p:childTnLst>
                                    <p:animEffect transition="out" filter="fade">
                                      <p:cBhvr>
                                        <p:cTn id="137" dur="500"/>
                                        <p:tgtEl>
                                          <p:spTgt spid="12"/>
                                        </p:tgtEl>
                                      </p:cBhvr>
                                    </p:animEffect>
                                    <p:set>
                                      <p:cBhvr>
                                        <p:cTn id="138" dur="1" fill="hold">
                                          <p:stCondLst>
                                            <p:cond delay="499"/>
                                          </p:stCondLst>
                                        </p:cTn>
                                        <p:tgtEl>
                                          <p:spTgt spid="12"/>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nodeType="clickEffect">
                                  <p:stCondLst>
                                    <p:cond delay="0"/>
                                  </p:stCondLst>
                                  <p:childTnLst>
                                    <p:set>
                                      <p:cBhvr>
                                        <p:cTn id="142" dur="1" fill="hold">
                                          <p:stCondLst>
                                            <p:cond delay="0"/>
                                          </p:stCondLst>
                                        </p:cTn>
                                        <p:tgtEl>
                                          <p:spTgt spid="13"/>
                                        </p:tgtEl>
                                        <p:attrNameLst>
                                          <p:attrName>style.visibility</p:attrName>
                                        </p:attrNameLst>
                                      </p:cBhvr>
                                      <p:to>
                                        <p:strVal val="visible"/>
                                      </p:to>
                                    </p:set>
                                    <p:animEffect transition="in" filter="fade">
                                      <p:cBhvr>
                                        <p:cTn id="143" dur="500"/>
                                        <p:tgtEl>
                                          <p:spTgt spid="13"/>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nodeType="clickEffect">
                                  <p:stCondLst>
                                    <p:cond delay="0"/>
                                  </p:stCondLst>
                                  <p:childTnLst>
                                    <p:set>
                                      <p:cBhvr>
                                        <p:cTn id="147" dur="1" fill="hold">
                                          <p:stCondLst>
                                            <p:cond delay="0"/>
                                          </p:stCondLst>
                                        </p:cTn>
                                        <p:tgtEl>
                                          <p:spTgt spid="100"/>
                                        </p:tgtEl>
                                        <p:attrNameLst>
                                          <p:attrName>style.visibility</p:attrName>
                                        </p:attrNameLst>
                                      </p:cBhvr>
                                      <p:to>
                                        <p:strVal val="visible"/>
                                      </p:to>
                                    </p:set>
                                    <p:animEffect transition="in" filter="fade">
                                      <p:cBhvr>
                                        <p:cTn id="148" dur="500"/>
                                        <p:tgtEl>
                                          <p:spTgt spid="100"/>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101"/>
                                        </p:tgtEl>
                                        <p:attrNameLst>
                                          <p:attrName>style.visibility</p:attrName>
                                        </p:attrNameLst>
                                      </p:cBhvr>
                                      <p:to>
                                        <p:strVal val="visible"/>
                                      </p:to>
                                    </p:set>
                                    <p:animEffect transition="in" filter="fade">
                                      <p:cBhvr>
                                        <p:cTn id="151" dur="500"/>
                                        <p:tgtEl>
                                          <p:spTgt spid="101"/>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23"/>
                                        </p:tgtEl>
                                        <p:attrNameLst>
                                          <p:attrName>style.visibility</p:attrName>
                                        </p:attrNameLst>
                                      </p:cBhvr>
                                      <p:to>
                                        <p:strVal val="visible"/>
                                      </p:to>
                                    </p:set>
                                    <p:animEffect transition="in" filter="fade">
                                      <p:cBhvr>
                                        <p:cTn id="156" dur="500"/>
                                        <p:tgtEl>
                                          <p:spTgt spid="23"/>
                                        </p:tgtEl>
                                      </p:cBhvr>
                                    </p:animEffect>
                                  </p:childTnLst>
                                </p:cTn>
                              </p:par>
                              <p:par>
                                <p:cTn id="157" presetID="10" presetClass="exit" presetSubtype="0" fill="hold" nodeType="withEffect">
                                  <p:stCondLst>
                                    <p:cond delay="0"/>
                                  </p:stCondLst>
                                  <p:childTnLst>
                                    <p:animEffect transition="out" filter="fade">
                                      <p:cBhvr>
                                        <p:cTn id="158" dur="500"/>
                                        <p:tgtEl>
                                          <p:spTgt spid="13"/>
                                        </p:tgtEl>
                                      </p:cBhvr>
                                    </p:animEffect>
                                    <p:set>
                                      <p:cBhvr>
                                        <p:cTn id="159" dur="1" fill="hold">
                                          <p:stCondLst>
                                            <p:cond delay="499"/>
                                          </p:stCondLst>
                                        </p:cTn>
                                        <p:tgtEl>
                                          <p:spTgt spid="13"/>
                                        </p:tgtEl>
                                        <p:attrNameLst>
                                          <p:attrName>style.visibility</p:attrName>
                                        </p:attrNameLst>
                                      </p:cBhvr>
                                      <p:to>
                                        <p:strVal val="hidden"/>
                                      </p:to>
                                    </p:se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nodeType="clickEffect">
                                  <p:stCondLst>
                                    <p:cond delay="0"/>
                                  </p:stCondLst>
                                  <p:childTnLst>
                                    <p:set>
                                      <p:cBhvr>
                                        <p:cTn id="163" dur="1" fill="hold">
                                          <p:stCondLst>
                                            <p:cond delay="0"/>
                                          </p:stCondLst>
                                        </p:cTn>
                                        <p:tgtEl>
                                          <p:spTgt spid="14"/>
                                        </p:tgtEl>
                                        <p:attrNameLst>
                                          <p:attrName>style.visibility</p:attrName>
                                        </p:attrNameLst>
                                      </p:cBhvr>
                                      <p:to>
                                        <p:strVal val="visible"/>
                                      </p:to>
                                    </p:set>
                                    <p:animEffect transition="in" filter="fade">
                                      <p:cBhvr>
                                        <p:cTn id="164" dur="500"/>
                                        <p:tgtEl>
                                          <p:spTgt spid="14"/>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ntr" presetSubtype="0" fill="hold" nodeType="clickEffect">
                                  <p:stCondLst>
                                    <p:cond delay="0"/>
                                  </p:stCondLst>
                                  <p:childTnLst>
                                    <p:set>
                                      <p:cBhvr>
                                        <p:cTn id="168" dur="1" fill="hold">
                                          <p:stCondLst>
                                            <p:cond delay="0"/>
                                          </p:stCondLst>
                                        </p:cTn>
                                        <p:tgtEl>
                                          <p:spTgt spid="102"/>
                                        </p:tgtEl>
                                        <p:attrNameLst>
                                          <p:attrName>style.visibility</p:attrName>
                                        </p:attrNameLst>
                                      </p:cBhvr>
                                      <p:to>
                                        <p:strVal val="visible"/>
                                      </p:to>
                                    </p:set>
                                    <p:animEffect transition="in" filter="fade">
                                      <p:cBhvr>
                                        <p:cTn id="169" dur="500"/>
                                        <p:tgtEl>
                                          <p:spTgt spid="102"/>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103"/>
                                        </p:tgtEl>
                                        <p:attrNameLst>
                                          <p:attrName>style.visibility</p:attrName>
                                        </p:attrNameLst>
                                      </p:cBhvr>
                                      <p:to>
                                        <p:strVal val="visible"/>
                                      </p:to>
                                    </p:set>
                                    <p:animEffect transition="in" filter="fade">
                                      <p:cBhvr>
                                        <p:cTn id="172"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6" grpId="0" animBg="1"/>
      <p:bldP spid="17" grpId="0" animBg="1"/>
      <p:bldP spid="18" grpId="0" animBg="1"/>
      <p:bldP spid="20" grpId="0" animBg="1"/>
      <p:bldP spid="21" grpId="0" animBg="1"/>
      <p:bldP spid="22" grpId="0" animBg="1"/>
      <p:bldP spid="23" grpId="0" animBg="1"/>
      <p:bldP spid="25" grpId="0" animBg="1"/>
      <p:bldP spid="27" grpId="0" animBg="1"/>
      <p:bldP spid="29" grpId="0"/>
      <p:bldP spid="31" grpId="0" animBg="1"/>
      <p:bldP spid="97" grpId="0"/>
      <p:bldP spid="99" grpId="0"/>
      <p:bldP spid="101" grpId="0"/>
      <p:bldP spid="10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4"/>
          <p:cNvSpPr txBox="1">
            <a:spLocks noGrp="1"/>
          </p:cNvSpPr>
          <p:nvPr>
            <p:ph type="title"/>
          </p:nvPr>
        </p:nvSpPr>
        <p:spPr>
          <a:xfrm>
            <a:off x="1101386" y="272850"/>
            <a:ext cx="7574400" cy="749100"/>
          </a:xfrm>
          <a:prstGeom prst="rect">
            <a:avLst/>
          </a:prstGeom>
        </p:spPr>
        <p:txBody>
          <a:bodyPr spcFirstLastPara="1" wrap="square" lIns="91425" tIns="91425" rIns="91425" bIns="91425" anchor="ctr" anchorCtr="0">
            <a:noAutofit/>
          </a:bodyPr>
          <a:lstStyle/>
          <a:p>
            <a:r>
              <a:rPr lang="vi-VN" sz="2800" b="1">
                <a:latin typeface="Times New Roman" panose="02020603050405020304" pitchFamily="18" charset="0"/>
                <a:ea typeface="Calibri" panose="020F0502020204030204" pitchFamily="34" charset="0"/>
              </a:rPr>
              <a:t>Một số hệ điều hành tiêu biểu</a:t>
            </a:r>
            <a:endParaRPr sz="2800">
              <a:latin typeface="Roboto" panose="02000000000000000000" pitchFamily="2" charset="0"/>
              <a:ea typeface="Roboto" panose="02000000000000000000" pitchFamily="2" charset="0"/>
              <a:cs typeface="Roboto" panose="02000000000000000000" pitchFamily="2" charset="0"/>
            </a:endParaRPr>
          </a:p>
        </p:txBody>
      </p:sp>
      <p:sp>
        <p:nvSpPr>
          <p:cNvPr id="118" name="Google Shape;118;p14"/>
          <p:cNvSpPr txBox="1">
            <a:spLocks noGrp="1"/>
          </p:cNvSpPr>
          <p:nvPr>
            <p:ph type="sldNum" idx="12"/>
          </p:nvPr>
        </p:nvSpPr>
        <p:spPr>
          <a:xfrm>
            <a:off x="0" y="0"/>
            <a:ext cx="594900" cy="73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smtClean="0"/>
              <a:t>3</a:t>
            </a:r>
            <a:endParaRPr sz="2800"/>
          </a:p>
        </p:txBody>
      </p:sp>
      <p:sp>
        <p:nvSpPr>
          <p:cNvPr id="5" name="Freeform: Shape 4">
            <a:extLst>
              <a:ext uri="{FF2B5EF4-FFF2-40B4-BE49-F238E27FC236}">
                <a16:creationId xmlns:a16="http://schemas.microsoft.com/office/drawing/2014/main" id="{289A3987-E062-86A3-BCFE-E012FEC445FF}"/>
              </a:ext>
            </a:extLst>
          </p:cNvPr>
          <p:cNvSpPr/>
          <p:nvPr/>
        </p:nvSpPr>
        <p:spPr>
          <a:xfrm>
            <a:off x="297450" y="1068692"/>
            <a:ext cx="4083692" cy="471351"/>
          </a:xfrm>
          <a:custGeom>
            <a:avLst/>
            <a:gdLst>
              <a:gd name="connsiteX0" fmla="*/ 0 w 2734099"/>
              <a:gd name="connsiteY0" fmla="*/ 62938 h 629376"/>
              <a:gd name="connsiteX1" fmla="*/ 62938 w 2734099"/>
              <a:gd name="connsiteY1" fmla="*/ 0 h 629376"/>
              <a:gd name="connsiteX2" fmla="*/ 2671161 w 2734099"/>
              <a:gd name="connsiteY2" fmla="*/ 0 h 629376"/>
              <a:gd name="connsiteX3" fmla="*/ 2734099 w 2734099"/>
              <a:gd name="connsiteY3" fmla="*/ 62938 h 629376"/>
              <a:gd name="connsiteX4" fmla="*/ 2734099 w 2734099"/>
              <a:gd name="connsiteY4" fmla="*/ 566438 h 629376"/>
              <a:gd name="connsiteX5" fmla="*/ 2671161 w 2734099"/>
              <a:gd name="connsiteY5" fmla="*/ 629376 h 629376"/>
              <a:gd name="connsiteX6" fmla="*/ 62938 w 2734099"/>
              <a:gd name="connsiteY6" fmla="*/ 629376 h 629376"/>
              <a:gd name="connsiteX7" fmla="*/ 0 w 2734099"/>
              <a:gd name="connsiteY7" fmla="*/ 566438 h 629376"/>
              <a:gd name="connsiteX8" fmla="*/ 0 w 2734099"/>
              <a:gd name="connsiteY8" fmla="*/ 62938 h 62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4099" h="629376">
                <a:moveTo>
                  <a:pt x="0" y="62938"/>
                </a:moveTo>
                <a:cubicBezTo>
                  <a:pt x="0" y="28178"/>
                  <a:pt x="28178" y="0"/>
                  <a:pt x="62938" y="0"/>
                </a:cubicBezTo>
                <a:lnTo>
                  <a:pt x="2671161" y="0"/>
                </a:lnTo>
                <a:cubicBezTo>
                  <a:pt x="2705921" y="0"/>
                  <a:pt x="2734099" y="28178"/>
                  <a:pt x="2734099" y="62938"/>
                </a:cubicBezTo>
                <a:lnTo>
                  <a:pt x="2734099" y="566438"/>
                </a:lnTo>
                <a:cubicBezTo>
                  <a:pt x="2734099" y="601198"/>
                  <a:pt x="2705921" y="629376"/>
                  <a:pt x="2671161" y="629376"/>
                </a:cubicBezTo>
                <a:lnTo>
                  <a:pt x="62938" y="629376"/>
                </a:lnTo>
                <a:cubicBezTo>
                  <a:pt x="28178" y="629376"/>
                  <a:pt x="0" y="601198"/>
                  <a:pt x="0" y="566438"/>
                </a:cubicBezTo>
                <a:lnTo>
                  <a:pt x="0" y="62938"/>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52724" tIns="41294" rIns="52724" bIns="41294" numCol="1" spcCol="1270" anchor="ctr" anchorCtr="0">
            <a:noAutofit/>
          </a:bodyPr>
          <a:lstStyle/>
          <a:p>
            <a:pPr defTabSz="800100">
              <a:lnSpc>
                <a:spcPct val="90000"/>
              </a:lnSpc>
              <a:spcBef>
                <a:spcPct val="0"/>
              </a:spcBef>
              <a:spcAft>
                <a:spcPct val="35000"/>
              </a:spcAft>
            </a:pPr>
            <a:r>
              <a:rPr lang="en-US" sz="1800" kern="1200">
                <a:latin typeface="Roboto" panose="02000000000000000000" pitchFamily="2" charset="0"/>
                <a:ea typeface="Roboto" panose="02000000000000000000" pitchFamily="2" charset="0"/>
                <a:cs typeface="Roboto" panose="02000000000000000000" pitchFamily="2" charset="0"/>
              </a:rPr>
              <a:t>b) </a:t>
            </a:r>
            <a:r>
              <a:rPr lang="en-US" sz="1800">
                <a:latin typeface="Roboto" panose="02000000000000000000" pitchFamily="2" charset="0"/>
                <a:ea typeface="Roboto" panose="02000000000000000000" pitchFamily="2" charset="0"/>
                <a:cs typeface="Roboto" panose="02000000000000000000" pitchFamily="2" charset="0"/>
              </a:rPr>
              <a:t>Hệ điều hành Linux và các phiên bản</a:t>
            </a:r>
          </a:p>
        </p:txBody>
      </p:sp>
      <p:graphicFrame>
        <p:nvGraphicFramePr>
          <p:cNvPr id="2" name="Diagram 1">
            <a:extLst>
              <a:ext uri="{FF2B5EF4-FFF2-40B4-BE49-F238E27FC236}">
                <a16:creationId xmlns:a16="http://schemas.microsoft.com/office/drawing/2014/main" id="{43C97AF1-572F-C4AD-DF46-A1F9AAD2D00B}"/>
              </a:ext>
            </a:extLst>
          </p:cNvPr>
          <p:cNvGraphicFramePr/>
          <p:nvPr>
            <p:extLst>
              <p:ext uri="{D42A27DB-BD31-4B8C-83A1-F6EECF244321}">
                <p14:modId xmlns:p14="http://schemas.microsoft.com/office/powerpoint/2010/main" val="582985782"/>
              </p:ext>
            </p:extLst>
          </p:nvPr>
        </p:nvGraphicFramePr>
        <p:xfrm>
          <a:off x="439003" y="1648661"/>
          <a:ext cx="3466315" cy="31620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Red Hat Enterprise Linux - Скачать бесплатно. Операционные системы">
            <a:extLst>
              <a:ext uri="{FF2B5EF4-FFF2-40B4-BE49-F238E27FC236}">
                <a16:creationId xmlns:a16="http://schemas.microsoft.com/office/drawing/2014/main" id="{1018C968-E8DD-79F5-8FB5-475D951DBC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0375" y="1569503"/>
            <a:ext cx="4610686" cy="28816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OpenSuse: Setting up the KDE Desktop – Tech Blog">
            <a:extLst>
              <a:ext uri="{FF2B5EF4-FFF2-40B4-BE49-F238E27FC236}">
                <a16:creationId xmlns:a16="http://schemas.microsoft.com/office/drawing/2014/main" id="{3768A3FF-AB69-484D-9791-E097FCCEAE6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24797" y="1636605"/>
            <a:ext cx="4606264" cy="25910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Ubuntu Desktop | Ubuntu">
            <a:extLst>
              <a:ext uri="{FF2B5EF4-FFF2-40B4-BE49-F238E27FC236}">
                <a16:creationId xmlns:a16="http://schemas.microsoft.com/office/drawing/2014/main" id="{9F8915DD-48BA-CD8C-68D0-BAC817D757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20375" y="1711086"/>
            <a:ext cx="4610686" cy="2583646"/>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0" descr="A guide to the Android operating system: Digital Photography Review">
            <a:extLst>
              <a:ext uri="{FF2B5EF4-FFF2-40B4-BE49-F238E27FC236}">
                <a16:creationId xmlns:a16="http://schemas.microsoft.com/office/drawing/2014/main" id="{82250FF1-D533-078B-055C-3413E4F0310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59643" y="1049162"/>
            <a:ext cx="2132147" cy="3790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53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graphicEl>
                                              <a:dgm id="{FD8C043C-5CBD-4558-ADA4-013B5F3274F5}"/>
                                            </p:graphicEl>
                                          </p:spTgt>
                                        </p:tgtEl>
                                        <p:attrNameLst>
                                          <p:attrName>style.visibility</p:attrName>
                                        </p:attrNameLst>
                                      </p:cBhvr>
                                      <p:to>
                                        <p:strVal val="visible"/>
                                      </p:to>
                                    </p:set>
                                    <p:animEffect transition="in" filter="fade">
                                      <p:cBhvr>
                                        <p:cTn id="12" dur="500"/>
                                        <p:tgtEl>
                                          <p:spTgt spid="2">
                                            <p:graphicEl>
                                              <a:dgm id="{FD8C043C-5CBD-4558-ADA4-013B5F3274F5}"/>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graphicEl>
                                              <a:dgm id="{F5200BD8-3F7F-48D1-A510-CB2BB3B621A5}"/>
                                            </p:graphicEl>
                                          </p:spTgt>
                                        </p:tgtEl>
                                        <p:attrNameLst>
                                          <p:attrName>style.visibility</p:attrName>
                                        </p:attrNameLst>
                                      </p:cBhvr>
                                      <p:to>
                                        <p:strVal val="visible"/>
                                      </p:to>
                                    </p:set>
                                    <p:animEffect transition="in" filter="fade">
                                      <p:cBhvr>
                                        <p:cTn id="17" dur="500"/>
                                        <p:tgtEl>
                                          <p:spTgt spid="2">
                                            <p:graphicEl>
                                              <a:dgm id="{F5200BD8-3F7F-48D1-A510-CB2BB3B621A5}"/>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graphicEl>
                                              <a:dgm id="{4E23466D-38C8-4B76-8405-D00DAEFA0B9D}"/>
                                            </p:graphicEl>
                                          </p:spTgt>
                                        </p:tgtEl>
                                        <p:attrNameLst>
                                          <p:attrName>style.visibility</p:attrName>
                                        </p:attrNameLst>
                                      </p:cBhvr>
                                      <p:to>
                                        <p:strVal val="visible"/>
                                      </p:to>
                                    </p:set>
                                    <p:animEffect transition="in" filter="fade">
                                      <p:cBhvr>
                                        <p:cTn id="22" dur="500"/>
                                        <p:tgtEl>
                                          <p:spTgt spid="2">
                                            <p:graphicEl>
                                              <a:dgm id="{4E23466D-38C8-4B76-8405-D00DAEFA0B9D}"/>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graphicEl>
                                              <a:dgm id="{DDB412AC-3188-4759-8D50-3C87E115CC9D}"/>
                                            </p:graphicEl>
                                          </p:spTgt>
                                        </p:tgtEl>
                                        <p:attrNameLst>
                                          <p:attrName>style.visibility</p:attrName>
                                        </p:attrNameLst>
                                      </p:cBhvr>
                                      <p:to>
                                        <p:strVal val="visible"/>
                                      </p:to>
                                    </p:set>
                                    <p:animEffect transition="in" filter="fade">
                                      <p:cBhvr>
                                        <p:cTn id="27" dur="500"/>
                                        <p:tgtEl>
                                          <p:spTgt spid="2">
                                            <p:graphicEl>
                                              <a:dgm id="{DDB412AC-3188-4759-8D50-3C87E115CC9D}"/>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graphicEl>
                                              <a:dgm id="{12FDFA4F-2886-418B-9A48-F07A9C9E3EEB}"/>
                                            </p:graphicEl>
                                          </p:spTgt>
                                        </p:tgtEl>
                                        <p:attrNameLst>
                                          <p:attrName>style.visibility</p:attrName>
                                        </p:attrNameLst>
                                      </p:cBhvr>
                                      <p:to>
                                        <p:strVal val="visible"/>
                                      </p:to>
                                    </p:set>
                                    <p:animEffect transition="in" filter="fade">
                                      <p:cBhvr>
                                        <p:cTn id="32" dur="500"/>
                                        <p:tgtEl>
                                          <p:spTgt spid="2">
                                            <p:graphicEl>
                                              <a:dgm id="{12FDFA4F-2886-418B-9A48-F07A9C9E3EEB}"/>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graphicEl>
                                              <a:dgm id="{3B967CF5-1833-405C-8E45-6D3BD80F4F70}"/>
                                            </p:graphicEl>
                                          </p:spTgt>
                                        </p:tgtEl>
                                        <p:attrNameLst>
                                          <p:attrName>style.visibility</p:attrName>
                                        </p:attrNameLst>
                                      </p:cBhvr>
                                      <p:to>
                                        <p:strVal val="visible"/>
                                      </p:to>
                                    </p:set>
                                    <p:animEffect transition="in" filter="fade">
                                      <p:cBhvr>
                                        <p:cTn id="37" dur="500"/>
                                        <p:tgtEl>
                                          <p:spTgt spid="2">
                                            <p:graphicEl>
                                              <a:dgm id="{3B967CF5-1833-405C-8E45-6D3BD80F4F70}"/>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graphicEl>
                                              <a:dgm id="{19F591C9-9207-4D60-9525-E29F69189B5C}"/>
                                            </p:graphicEl>
                                          </p:spTgt>
                                        </p:tgtEl>
                                        <p:attrNameLst>
                                          <p:attrName>style.visibility</p:attrName>
                                        </p:attrNameLst>
                                      </p:cBhvr>
                                      <p:to>
                                        <p:strVal val="visible"/>
                                      </p:to>
                                    </p:set>
                                    <p:animEffect transition="in" filter="fade">
                                      <p:cBhvr>
                                        <p:cTn id="42" dur="500"/>
                                        <p:tgtEl>
                                          <p:spTgt spid="2">
                                            <p:graphicEl>
                                              <a:dgm id="{19F591C9-9207-4D60-9525-E29F69189B5C}"/>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graphicEl>
                                              <a:dgm id="{BE637889-206F-48B4-AFF1-8EE0CF148722}"/>
                                            </p:graphicEl>
                                          </p:spTgt>
                                        </p:tgtEl>
                                        <p:attrNameLst>
                                          <p:attrName>style.visibility</p:attrName>
                                        </p:attrNameLst>
                                      </p:cBhvr>
                                      <p:to>
                                        <p:strVal val="visible"/>
                                      </p:to>
                                    </p:set>
                                    <p:animEffect transition="in" filter="fade">
                                      <p:cBhvr>
                                        <p:cTn id="47" dur="500"/>
                                        <p:tgtEl>
                                          <p:spTgt spid="2">
                                            <p:graphicEl>
                                              <a:dgm id="{BE637889-206F-48B4-AFF1-8EE0CF148722}"/>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graphicEl>
                                              <a:dgm id="{561C78EF-1543-4A15-AB94-8F45883FC385}"/>
                                            </p:graphicEl>
                                          </p:spTgt>
                                        </p:tgtEl>
                                        <p:attrNameLst>
                                          <p:attrName>style.visibility</p:attrName>
                                        </p:attrNameLst>
                                      </p:cBhvr>
                                      <p:to>
                                        <p:strVal val="visible"/>
                                      </p:to>
                                    </p:set>
                                    <p:animEffect transition="in" filter="fade">
                                      <p:cBhvr>
                                        <p:cTn id="52" dur="500"/>
                                        <p:tgtEl>
                                          <p:spTgt spid="2">
                                            <p:graphicEl>
                                              <a:dgm id="{561C78EF-1543-4A15-AB94-8F45883FC385}"/>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
                                            <p:graphicEl>
                                              <a:dgm id="{6E6AAFEF-D7CF-47D0-8777-00BE7F3874E4}"/>
                                            </p:graphicEl>
                                          </p:spTgt>
                                        </p:tgtEl>
                                        <p:attrNameLst>
                                          <p:attrName>style.visibility</p:attrName>
                                        </p:attrNameLst>
                                      </p:cBhvr>
                                      <p:to>
                                        <p:strVal val="visible"/>
                                      </p:to>
                                    </p:set>
                                    <p:animEffect transition="in" filter="fade">
                                      <p:cBhvr>
                                        <p:cTn id="57" dur="500"/>
                                        <p:tgtEl>
                                          <p:spTgt spid="2">
                                            <p:graphicEl>
                                              <a:dgm id="{6E6AAFEF-D7CF-47D0-8777-00BE7F3874E4}"/>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
                                            <p:graphicEl>
                                              <a:dgm id="{848658E0-9EF7-4E68-AA2F-39F7EA45FC32}"/>
                                            </p:graphicEl>
                                          </p:spTgt>
                                        </p:tgtEl>
                                        <p:attrNameLst>
                                          <p:attrName>style.visibility</p:attrName>
                                        </p:attrNameLst>
                                      </p:cBhvr>
                                      <p:to>
                                        <p:strVal val="visible"/>
                                      </p:to>
                                    </p:set>
                                    <p:animEffect transition="in" filter="fade">
                                      <p:cBhvr>
                                        <p:cTn id="62" dur="500"/>
                                        <p:tgtEl>
                                          <p:spTgt spid="2">
                                            <p:graphicEl>
                                              <a:dgm id="{848658E0-9EF7-4E68-AA2F-39F7EA45FC32}"/>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
                                            <p:graphicEl>
                                              <a:dgm id="{F1C88B41-D2ED-4274-9C6D-2C49AE382B41}"/>
                                            </p:graphicEl>
                                          </p:spTgt>
                                        </p:tgtEl>
                                        <p:attrNameLst>
                                          <p:attrName>style.visibility</p:attrName>
                                        </p:attrNameLst>
                                      </p:cBhvr>
                                      <p:to>
                                        <p:strVal val="visible"/>
                                      </p:to>
                                    </p:set>
                                    <p:animEffect transition="in" filter="fade">
                                      <p:cBhvr>
                                        <p:cTn id="67" dur="500"/>
                                        <p:tgtEl>
                                          <p:spTgt spid="2">
                                            <p:graphicEl>
                                              <a:dgm id="{F1C88B41-D2ED-4274-9C6D-2C49AE382B41}"/>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500"/>
                                        <p:tgtEl>
                                          <p:spTgt spid="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3"/>
                                        </p:tgtEl>
                                      </p:cBhvr>
                                    </p:animEffect>
                                    <p:set>
                                      <p:cBhvr>
                                        <p:cTn id="77" dur="1" fill="hold">
                                          <p:stCondLst>
                                            <p:cond delay="499"/>
                                          </p:stCondLst>
                                        </p:cTn>
                                        <p:tgtEl>
                                          <p:spTgt spid="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
                                            <p:graphicEl>
                                              <a:dgm id="{A12D1A39-F3D0-4A6C-9E75-17C2F786F92B}"/>
                                            </p:graphicEl>
                                          </p:spTgt>
                                        </p:tgtEl>
                                        <p:attrNameLst>
                                          <p:attrName>style.visibility</p:attrName>
                                        </p:attrNameLst>
                                      </p:cBhvr>
                                      <p:to>
                                        <p:strVal val="visible"/>
                                      </p:to>
                                    </p:set>
                                    <p:animEffect transition="in" filter="fade">
                                      <p:cBhvr>
                                        <p:cTn id="82" dur="500"/>
                                        <p:tgtEl>
                                          <p:spTgt spid="2">
                                            <p:graphicEl>
                                              <a:dgm id="{A12D1A39-F3D0-4A6C-9E75-17C2F786F92B}"/>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
                                            <p:graphicEl>
                                              <a:dgm id="{EF7FC3B4-30B4-4315-B36A-B27072A01E49}"/>
                                            </p:graphicEl>
                                          </p:spTgt>
                                        </p:tgtEl>
                                        <p:attrNameLst>
                                          <p:attrName>style.visibility</p:attrName>
                                        </p:attrNameLst>
                                      </p:cBhvr>
                                      <p:to>
                                        <p:strVal val="visible"/>
                                      </p:to>
                                    </p:set>
                                    <p:animEffect transition="in" filter="fade">
                                      <p:cBhvr>
                                        <p:cTn id="87" dur="500"/>
                                        <p:tgtEl>
                                          <p:spTgt spid="2">
                                            <p:graphicEl>
                                              <a:dgm id="{EF7FC3B4-30B4-4315-B36A-B27072A01E49}"/>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4"/>
                                        </p:tgtEl>
                                        <p:attrNameLst>
                                          <p:attrName>style.visibility</p:attrName>
                                        </p:attrNameLst>
                                      </p:cBhvr>
                                      <p:to>
                                        <p:strVal val="visible"/>
                                      </p:to>
                                    </p:set>
                                    <p:animEffect transition="in" filter="fade">
                                      <p:cBhvr>
                                        <p:cTn id="92" dur="500"/>
                                        <p:tgtEl>
                                          <p:spTgt spid="4"/>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4"/>
                                        </p:tgtEl>
                                      </p:cBhvr>
                                    </p:animEffect>
                                    <p:set>
                                      <p:cBhvr>
                                        <p:cTn id="97" dur="1" fill="hold">
                                          <p:stCondLst>
                                            <p:cond delay="499"/>
                                          </p:stCondLst>
                                        </p:cTn>
                                        <p:tgtEl>
                                          <p:spTgt spid="4"/>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
                                            <p:graphicEl>
                                              <a:dgm id="{B6B6679F-9F54-4545-A472-E787EBEE177D}"/>
                                            </p:graphicEl>
                                          </p:spTgt>
                                        </p:tgtEl>
                                        <p:attrNameLst>
                                          <p:attrName>style.visibility</p:attrName>
                                        </p:attrNameLst>
                                      </p:cBhvr>
                                      <p:to>
                                        <p:strVal val="visible"/>
                                      </p:to>
                                    </p:set>
                                    <p:animEffect transition="in" filter="fade">
                                      <p:cBhvr>
                                        <p:cTn id="102" dur="500"/>
                                        <p:tgtEl>
                                          <p:spTgt spid="2">
                                            <p:graphicEl>
                                              <a:dgm id="{B6B6679F-9F54-4545-A472-E787EBEE177D}"/>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2">
                                            <p:graphicEl>
                                              <a:dgm id="{FBE6C65E-B6DF-4935-89EE-760DD01C2ECD}"/>
                                            </p:graphicEl>
                                          </p:spTgt>
                                        </p:tgtEl>
                                        <p:attrNameLst>
                                          <p:attrName>style.visibility</p:attrName>
                                        </p:attrNameLst>
                                      </p:cBhvr>
                                      <p:to>
                                        <p:strVal val="visible"/>
                                      </p:to>
                                    </p:set>
                                    <p:animEffect transition="in" filter="fade">
                                      <p:cBhvr>
                                        <p:cTn id="107" dur="500"/>
                                        <p:tgtEl>
                                          <p:spTgt spid="2">
                                            <p:graphicEl>
                                              <a:dgm id="{FBE6C65E-B6DF-4935-89EE-760DD01C2ECD}"/>
                                            </p:graphic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19"/>
                                        </p:tgtEl>
                                        <p:attrNameLst>
                                          <p:attrName>style.visibility</p:attrName>
                                        </p:attrNameLst>
                                      </p:cBhvr>
                                      <p:to>
                                        <p:strVal val="visible"/>
                                      </p:to>
                                    </p:set>
                                    <p:animEffect transition="in" filter="fade">
                                      <p:cBhvr>
                                        <p:cTn id="112" dur="500"/>
                                        <p:tgtEl>
                                          <p:spTgt spid="19"/>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nodeType="clickEffect">
                                  <p:stCondLst>
                                    <p:cond delay="0"/>
                                  </p:stCondLst>
                                  <p:childTnLst>
                                    <p:animEffect transition="out" filter="fade">
                                      <p:cBhvr>
                                        <p:cTn id="116" dur="500"/>
                                        <p:tgtEl>
                                          <p:spTgt spid="19"/>
                                        </p:tgtEl>
                                      </p:cBhvr>
                                    </p:animEffect>
                                    <p:set>
                                      <p:cBhvr>
                                        <p:cTn id="117" dur="1" fill="hold">
                                          <p:stCondLst>
                                            <p:cond delay="499"/>
                                          </p:stCondLst>
                                        </p:cTn>
                                        <p:tgtEl>
                                          <p:spTgt spid="1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2">
                                            <p:graphicEl>
                                              <a:dgm id="{40060A5D-C995-45D3-B62C-67E1C2973DF4}"/>
                                            </p:graphicEl>
                                          </p:spTgt>
                                        </p:tgtEl>
                                        <p:attrNameLst>
                                          <p:attrName>style.visibility</p:attrName>
                                        </p:attrNameLst>
                                      </p:cBhvr>
                                      <p:to>
                                        <p:strVal val="visible"/>
                                      </p:to>
                                    </p:set>
                                    <p:animEffect transition="in" filter="fade">
                                      <p:cBhvr>
                                        <p:cTn id="122" dur="500"/>
                                        <p:tgtEl>
                                          <p:spTgt spid="2">
                                            <p:graphicEl>
                                              <a:dgm id="{40060A5D-C995-45D3-B62C-67E1C2973DF4}"/>
                                            </p:graphic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2">
                                            <p:graphicEl>
                                              <a:dgm id="{ADF021E0-FBE6-46D6-A490-2ED94F65693C}"/>
                                            </p:graphicEl>
                                          </p:spTgt>
                                        </p:tgtEl>
                                        <p:attrNameLst>
                                          <p:attrName>style.visibility</p:attrName>
                                        </p:attrNameLst>
                                      </p:cBhvr>
                                      <p:to>
                                        <p:strVal val="visible"/>
                                      </p:to>
                                    </p:set>
                                    <p:animEffect transition="in" filter="fade">
                                      <p:cBhvr>
                                        <p:cTn id="127" dur="500"/>
                                        <p:tgtEl>
                                          <p:spTgt spid="2">
                                            <p:graphicEl>
                                              <a:dgm id="{ADF021E0-FBE6-46D6-A490-2ED94F65693C}"/>
                                            </p:graphicEl>
                                          </p:spTgt>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105"/>
                                        </p:tgtEl>
                                        <p:attrNameLst>
                                          <p:attrName>style.visibility</p:attrName>
                                        </p:attrNameLst>
                                      </p:cBhvr>
                                      <p:to>
                                        <p:strVal val="visible"/>
                                      </p:to>
                                    </p:set>
                                    <p:animEffect transition="in" filter="fade">
                                      <p:cBhvr>
                                        <p:cTn id="132"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2" grpId="0" uiExpand="1">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6"/>
          <p:cNvSpPr txBox="1">
            <a:spLocks noGrp="1"/>
          </p:cNvSpPr>
          <p:nvPr>
            <p:ph type="ctrTitle"/>
          </p:nvPr>
        </p:nvSpPr>
        <p:spPr>
          <a:xfrm>
            <a:off x="1028475" y="1123850"/>
            <a:ext cx="5220000" cy="238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a:p>
            <a:pPr marL="0" lvl="0" indent="0" algn="l" rtl="0">
              <a:spcBef>
                <a:spcPts val="0"/>
              </a:spcBef>
              <a:spcAft>
                <a:spcPts val="0"/>
              </a:spcAft>
              <a:buNone/>
            </a:pPr>
            <a:r>
              <a:rPr lang="en">
                <a:latin typeface="Roboto" panose="02000000000000000000" pitchFamily="2" charset="0"/>
                <a:ea typeface="Roboto" panose="02000000000000000000" pitchFamily="2" charset="0"/>
                <a:cs typeface="Roboto" panose="02000000000000000000" pitchFamily="2" charset="0"/>
              </a:rPr>
              <a:t>MỤC TIÊU</a:t>
            </a:r>
            <a:endParaRPr>
              <a:latin typeface="Roboto" panose="02000000000000000000" pitchFamily="2" charset="0"/>
              <a:ea typeface="Roboto" panose="02000000000000000000" pitchFamily="2" charset="0"/>
              <a:cs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randombar(vertical)">
                                      <p:cBhvr>
                                        <p:cTn id="7" dur="10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4"/>
          <p:cNvSpPr txBox="1">
            <a:spLocks noGrp="1"/>
          </p:cNvSpPr>
          <p:nvPr>
            <p:ph type="title"/>
          </p:nvPr>
        </p:nvSpPr>
        <p:spPr>
          <a:xfrm>
            <a:off x="1101386" y="272850"/>
            <a:ext cx="7574400" cy="749100"/>
          </a:xfrm>
          <a:prstGeom prst="rect">
            <a:avLst/>
          </a:prstGeom>
        </p:spPr>
        <p:txBody>
          <a:bodyPr spcFirstLastPara="1" wrap="square" lIns="91425" tIns="91425" rIns="91425" bIns="91425" anchor="ctr" anchorCtr="0">
            <a:noAutofit/>
          </a:bodyPr>
          <a:lstStyle/>
          <a:p>
            <a:r>
              <a:rPr lang="vi-VN" sz="2800" b="1">
                <a:latin typeface="Times New Roman" panose="02020603050405020304" pitchFamily="18" charset="0"/>
                <a:ea typeface="Calibri" panose="020F0502020204030204" pitchFamily="34" charset="0"/>
              </a:rPr>
              <a:t>Thực hành về hệ điều hành</a:t>
            </a:r>
            <a:endParaRPr lang="en-US" sz="2800">
              <a:latin typeface="Roboto" panose="02000000000000000000" pitchFamily="2" charset="0"/>
              <a:ea typeface="Roboto" panose="02000000000000000000" pitchFamily="2" charset="0"/>
              <a:cs typeface="Roboto" panose="02000000000000000000" pitchFamily="2" charset="0"/>
            </a:endParaRPr>
          </a:p>
        </p:txBody>
      </p:sp>
      <p:sp>
        <p:nvSpPr>
          <p:cNvPr id="118" name="Google Shape;118;p14"/>
          <p:cNvSpPr txBox="1">
            <a:spLocks noGrp="1"/>
          </p:cNvSpPr>
          <p:nvPr>
            <p:ph type="sldNum" idx="12"/>
          </p:nvPr>
        </p:nvSpPr>
        <p:spPr>
          <a:xfrm>
            <a:off x="0" y="0"/>
            <a:ext cx="594900" cy="73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smtClean="0"/>
              <a:t>4</a:t>
            </a:r>
            <a:endParaRPr sz="2800"/>
          </a:p>
        </p:txBody>
      </p:sp>
      <p:graphicFrame>
        <p:nvGraphicFramePr>
          <p:cNvPr id="2" name="Diagram 1">
            <a:extLst>
              <a:ext uri="{FF2B5EF4-FFF2-40B4-BE49-F238E27FC236}">
                <a16:creationId xmlns:a16="http://schemas.microsoft.com/office/drawing/2014/main" id="{82BC043E-5EE0-A83E-8C1F-260712C294CC}"/>
              </a:ext>
            </a:extLst>
          </p:cNvPr>
          <p:cNvGraphicFramePr/>
          <p:nvPr>
            <p:extLst>
              <p:ext uri="{D42A27DB-BD31-4B8C-83A1-F6EECF244321}">
                <p14:modId xmlns:p14="http://schemas.microsoft.com/office/powerpoint/2010/main" val="3355394748"/>
              </p:ext>
            </p:extLst>
          </p:nvPr>
        </p:nvGraphicFramePr>
        <p:xfrm>
          <a:off x="389125" y="1307838"/>
          <a:ext cx="4390693" cy="3330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10" descr="A guide to the Android operating system: Digital Photography Review">
            <a:extLst>
              <a:ext uri="{FF2B5EF4-FFF2-40B4-BE49-F238E27FC236}">
                <a16:creationId xmlns:a16="http://schemas.microsoft.com/office/drawing/2014/main" id="{F6E8389A-E612-EBB0-2C5A-DD3EAAF177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32558" y="1423269"/>
            <a:ext cx="1762048" cy="31325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OS 13 – Wikipedia tiếng Việt">
            <a:extLst>
              <a:ext uri="{FF2B5EF4-FFF2-40B4-BE49-F238E27FC236}">
                <a16:creationId xmlns:a16="http://schemas.microsoft.com/office/drawing/2014/main" id="{759700FE-DBCD-5692-702C-F82CCA7CB7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37886" y="1423269"/>
            <a:ext cx="1447863" cy="31325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9E128D7-72E4-3631-049C-D070413883CF}"/>
              </a:ext>
            </a:extLst>
          </p:cNvPr>
          <p:cNvSpPr txBox="1"/>
          <p:nvPr/>
        </p:nvSpPr>
        <p:spPr>
          <a:xfrm>
            <a:off x="5637491" y="4505320"/>
            <a:ext cx="575210" cy="369332"/>
          </a:xfrm>
          <a:prstGeom prst="rect">
            <a:avLst/>
          </a:prstGeom>
          <a:noFill/>
        </p:spPr>
        <p:txBody>
          <a:bodyPr wrap="square" rtlCol="0">
            <a:spAutoFit/>
          </a:bodyPr>
          <a:lstStyle/>
          <a:p>
            <a:r>
              <a:rPr lang="en-US" sz="1800">
                <a:latin typeface="Roboto Condensed" panose="02000000000000000000" pitchFamily="2" charset="0"/>
                <a:ea typeface="Roboto Condensed" panose="02000000000000000000" pitchFamily="2" charset="0"/>
                <a:cs typeface="Roboto Condensed" panose="02000000000000000000" pitchFamily="2" charset="0"/>
              </a:rPr>
              <a:t>IOS</a:t>
            </a:r>
          </a:p>
        </p:txBody>
      </p:sp>
      <p:sp>
        <p:nvSpPr>
          <p:cNvPr id="6" name="TextBox 5">
            <a:extLst>
              <a:ext uri="{FF2B5EF4-FFF2-40B4-BE49-F238E27FC236}">
                <a16:creationId xmlns:a16="http://schemas.microsoft.com/office/drawing/2014/main" id="{A8E5150D-64C4-EBB8-D784-7C6BACB20753}"/>
              </a:ext>
            </a:extLst>
          </p:cNvPr>
          <p:cNvSpPr txBox="1"/>
          <p:nvPr/>
        </p:nvSpPr>
        <p:spPr>
          <a:xfrm>
            <a:off x="7209568" y="4505320"/>
            <a:ext cx="1008028" cy="369332"/>
          </a:xfrm>
          <a:prstGeom prst="rect">
            <a:avLst/>
          </a:prstGeom>
          <a:noFill/>
        </p:spPr>
        <p:txBody>
          <a:bodyPr wrap="square" rtlCol="0">
            <a:spAutoFit/>
          </a:bodyPr>
          <a:lstStyle/>
          <a:p>
            <a:r>
              <a:rPr lang="en-US" sz="1800">
                <a:latin typeface="Roboto Condensed" panose="02000000000000000000" pitchFamily="2" charset="0"/>
                <a:ea typeface="Roboto Condensed" panose="02000000000000000000" pitchFamily="2" charset="0"/>
                <a:cs typeface="Roboto Condensed" panose="02000000000000000000" pitchFamily="2" charset="0"/>
              </a:rPr>
              <a:t>Android</a:t>
            </a:r>
          </a:p>
        </p:txBody>
      </p:sp>
    </p:spTree>
    <p:extLst>
      <p:ext uri="{BB962C8B-B14F-4D97-AF65-F5344CB8AC3E}">
        <p14:creationId xmlns:p14="http://schemas.microsoft.com/office/powerpoint/2010/main" val="210409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4"/>
                                        </p:tgtEl>
                                        <p:attrNameLst>
                                          <p:attrName>style.visibility</p:attrName>
                                        </p:attrNameLst>
                                      </p:cBhvr>
                                      <p:to>
                                        <p:strVal val="visible"/>
                                      </p:to>
                                    </p:set>
                                    <p:animEffect transition="in" filter="fade">
                                      <p:cBhvr>
                                        <p:cTn id="12" dur="500"/>
                                        <p:tgtEl>
                                          <p:spTgt spid="1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graphicEl>
                                              <a:dgm id="{FD8C043C-5CBD-4558-ADA4-013B5F3274F5}"/>
                                            </p:graphicEl>
                                          </p:spTgt>
                                        </p:tgtEl>
                                        <p:attrNameLst>
                                          <p:attrName>style.visibility</p:attrName>
                                        </p:attrNameLst>
                                      </p:cBhvr>
                                      <p:to>
                                        <p:strVal val="visible"/>
                                      </p:to>
                                    </p:set>
                                    <p:animEffect transition="in" filter="fade">
                                      <p:cBhvr>
                                        <p:cTn id="17" dur="500"/>
                                        <p:tgtEl>
                                          <p:spTgt spid="2">
                                            <p:graphicEl>
                                              <a:dgm id="{FD8C043C-5CBD-4558-ADA4-013B5F3274F5}"/>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graphicEl>
                                              <a:dgm id="{F5200BD8-3F7F-48D1-A510-CB2BB3B621A5}"/>
                                            </p:graphicEl>
                                          </p:spTgt>
                                        </p:tgtEl>
                                        <p:attrNameLst>
                                          <p:attrName>style.visibility</p:attrName>
                                        </p:attrNameLst>
                                      </p:cBhvr>
                                      <p:to>
                                        <p:strVal val="visible"/>
                                      </p:to>
                                    </p:set>
                                    <p:animEffect transition="in" filter="fade">
                                      <p:cBhvr>
                                        <p:cTn id="22" dur="500"/>
                                        <p:tgtEl>
                                          <p:spTgt spid="2">
                                            <p:graphicEl>
                                              <a:dgm id="{F5200BD8-3F7F-48D1-A510-CB2BB3B621A5}"/>
                                            </p:graphic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
                                            <p:graphicEl>
                                              <a:dgm id="{4E23466D-38C8-4B76-8405-D00DAEFA0B9D}"/>
                                            </p:graphicEl>
                                          </p:spTgt>
                                        </p:tgtEl>
                                        <p:attrNameLst>
                                          <p:attrName>style.visibility</p:attrName>
                                        </p:attrNameLst>
                                      </p:cBhvr>
                                      <p:to>
                                        <p:strVal val="visible"/>
                                      </p:to>
                                    </p:set>
                                    <p:animEffect transition="in" filter="fade">
                                      <p:cBhvr>
                                        <p:cTn id="25" dur="500"/>
                                        <p:tgtEl>
                                          <p:spTgt spid="2">
                                            <p:graphicEl>
                                              <a:dgm id="{4E23466D-38C8-4B76-8405-D00DAEFA0B9D}"/>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graphicEl>
                                              <a:dgm id="{DDB412AC-3188-4759-8D50-3C87E115CC9D}"/>
                                            </p:graphicEl>
                                          </p:spTgt>
                                        </p:tgtEl>
                                        <p:attrNameLst>
                                          <p:attrName>style.visibility</p:attrName>
                                        </p:attrNameLst>
                                      </p:cBhvr>
                                      <p:to>
                                        <p:strVal val="visible"/>
                                      </p:to>
                                    </p:set>
                                    <p:animEffect transition="in" filter="fade">
                                      <p:cBhvr>
                                        <p:cTn id="30" dur="500"/>
                                        <p:tgtEl>
                                          <p:spTgt spid="2">
                                            <p:graphicEl>
                                              <a:dgm id="{DDB412AC-3188-4759-8D50-3C87E115CC9D}"/>
                                            </p:graphic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
                                            <p:graphicEl>
                                              <a:dgm id="{12FDFA4F-2886-418B-9A48-F07A9C9E3EEB}"/>
                                            </p:graphicEl>
                                          </p:spTgt>
                                        </p:tgtEl>
                                        <p:attrNameLst>
                                          <p:attrName>style.visibility</p:attrName>
                                        </p:attrNameLst>
                                      </p:cBhvr>
                                      <p:to>
                                        <p:strVal val="visible"/>
                                      </p:to>
                                    </p:set>
                                    <p:animEffect transition="in" filter="fade">
                                      <p:cBhvr>
                                        <p:cTn id="33" dur="500"/>
                                        <p:tgtEl>
                                          <p:spTgt spid="2">
                                            <p:graphicEl>
                                              <a:dgm id="{12FDFA4F-2886-418B-9A48-F07A9C9E3EEB}"/>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graphicEl>
                                              <a:dgm id="{3B967CF5-1833-405C-8E45-6D3BD80F4F70}"/>
                                            </p:graphicEl>
                                          </p:spTgt>
                                        </p:tgtEl>
                                        <p:attrNameLst>
                                          <p:attrName>style.visibility</p:attrName>
                                        </p:attrNameLst>
                                      </p:cBhvr>
                                      <p:to>
                                        <p:strVal val="visible"/>
                                      </p:to>
                                    </p:set>
                                    <p:animEffect transition="in" filter="fade">
                                      <p:cBhvr>
                                        <p:cTn id="38" dur="500"/>
                                        <p:tgtEl>
                                          <p:spTgt spid="2">
                                            <p:graphicEl>
                                              <a:dgm id="{3B967CF5-1833-405C-8E45-6D3BD80F4F70}"/>
                                            </p:graphic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
                                            <p:graphicEl>
                                              <a:dgm id="{19F591C9-9207-4D60-9525-E29F69189B5C}"/>
                                            </p:graphicEl>
                                          </p:spTgt>
                                        </p:tgtEl>
                                        <p:attrNameLst>
                                          <p:attrName>style.visibility</p:attrName>
                                        </p:attrNameLst>
                                      </p:cBhvr>
                                      <p:to>
                                        <p:strVal val="visible"/>
                                      </p:to>
                                    </p:set>
                                    <p:animEffect transition="in" filter="fade">
                                      <p:cBhvr>
                                        <p:cTn id="41" dur="500"/>
                                        <p:tgtEl>
                                          <p:spTgt spid="2">
                                            <p:graphicEl>
                                              <a:dgm id="{19F591C9-9207-4D60-9525-E29F69189B5C}"/>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
                                            <p:graphicEl>
                                              <a:dgm id="{6E6AAFEF-D7CF-47D0-8777-00BE7F3874E4}"/>
                                            </p:graphicEl>
                                          </p:spTgt>
                                        </p:tgtEl>
                                        <p:attrNameLst>
                                          <p:attrName>style.visibility</p:attrName>
                                        </p:attrNameLst>
                                      </p:cBhvr>
                                      <p:to>
                                        <p:strVal val="visible"/>
                                      </p:to>
                                    </p:set>
                                    <p:animEffect transition="in" filter="fade">
                                      <p:cBhvr>
                                        <p:cTn id="46" dur="500"/>
                                        <p:tgtEl>
                                          <p:spTgt spid="2">
                                            <p:graphicEl>
                                              <a:dgm id="{6E6AAFEF-D7CF-47D0-8777-00BE7F3874E4}"/>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
                                            <p:graphicEl>
                                              <a:dgm id="{848658E0-9EF7-4E68-AA2F-39F7EA45FC32}"/>
                                            </p:graphicEl>
                                          </p:spTgt>
                                        </p:tgtEl>
                                        <p:attrNameLst>
                                          <p:attrName>style.visibility</p:attrName>
                                        </p:attrNameLst>
                                      </p:cBhvr>
                                      <p:to>
                                        <p:strVal val="visible"/>
                                      </p:to>
                                    </p:set>
                                    <p:animEffect transition="in" filter="fade">
                                      <p:cBhvr>
                                        <p:cTn id="51" dur="500"/>
                                        <p:tgtEl>
                                          <p:spTgt spid="2">
                                            <p:graphicEl>
                                              <a:dgm id="{848658E0-9EF7-4E68-AA2F-39F7EA45FC32}"/>
                                            </p:graphic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
                                            <p:graphicEl>
                                              <a:dgm id="{F1C88B41-D2ED-4274-9C6D-2C49AE382B41}"/>
                                            </p:graphicEl>
                                          </p:spTgt>
                                        </p:tgtEl>
                                        <p:attrNameLst>
                                          <p:attrName>style.visibility</p:attrName>
                                        </p:attrNameLst>
                                      </p:cBhvr>
                                      <p:to>
                                        <p:strVal val="visible"/>
                                      </p:to>
                                    </p:set>
                                    <p:animEffect transition="in" filter="fade">
                                      <p:cBhvr>
                                        <p:cTn id="54" dur="500"/>
                                        <p:tgtEl>
                                          <p:spTgt spid="2">
                                            <p:graphicEl>
                                              <a:dgm id="{F1C88B41-D2ED-4274-9C6D-2C49AE382B41}"/>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
                                            <p:graphicEl>
                                              <a:dgm id="{A12D1A39-F3D0-4A6C-9E75-17C2F786F92B}"/>
                                            </p:graphicEl>
                                          </p:spTgt>
                                        </p:tgtEl>
                                        <p:attrNameLst>
                                          <p:attrName>style.visibility</p:attrName>
                                        </p:attrNameLst>
                                      </p:cBhvr>
                                      <p:to>
                                        <p:strVal val="visible"/>
                                      </p:to>
                                    </p:set>
                                    <p:animEffect transition="in" filter="fade">
                                      <p:cBhvr>
                                        <p:cTn id="59" dur="500"/>
                                        <p:tgtEl>
                                          <p:spTgt spid="2">
                                            <p:graphicEl>
                                              <a:dgm id="{A12D1A39-F3D0-4A6C-9E75-17C2F786F92B}"/>
                                            </p:graphic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
                                            <p:graphicEl>
                                              <a:dgm id="{EF7FC3B4-30B4-4315-B36A-B27072A01E49}"/>
                                            </p:graphicEl>
                                          </p:spTgt>
                                        </p:tgtEl>
                                        <p:attrNameLst>
                                          <p:attrName>style.visibility</p:attrName>
                                        </p:attrNameLst>
                                      </p:cBhvr>
                                      <p:to>
                                        <p:strVal val="visible"/>
                                      </p:to>
                                    </p:set>
                                    <p:animEffect transition="in" filter="fade">
                                      <p:cBhvr>
                                        <p:cTn id="62" dur="500"/>
                                        <p:tgtEl>
                                          <p:spTgt spid="2">
                                            <p:graphicEl>
                                              <a:dgm id="{EF7FC3B4-30B4-4315-B36A-B27072A01E49}"/>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
                                            <p:graphicEl>
                                              <a:dgm id="{B6B6679F-9F54-4545-A472-E787EBEE177D}"/>
                                            </p:graphicEl>
                                          </p:spTgt>
                                        </p:tgtEl>
                                        <p:attrNameLst>
                                          <p:attrName>style.visibility</p:attrName>
                                        </p:attrNameLst>
                                      </p:cBhvr>
                                      <p:to>
                                        <p:strVal val="visible"/>
                                      </p:to>
                                    </p:set>
                                    <p:animEffect transition="in" filter="fade">
                                      <p:cBhvr>
                                        <p:cTn id="67" dur="500"/>
                                        <p:tgtEl>
                                          <p:spTgt spid="2">
                                            <p:graphicEl>
                                              <a:dgm id="{B6B6679F-9F54-4545-A472-E787EBEE177D}"/>
                                            </p:graphic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
                                            <p:graphicEl>
                                              <a:dgm id="{FBE6C65E-B6DF-4935-89EE-760DD01C2ECD}"/>
                                            </p:graphicEl>
                                          </p:spTgt>
                                        </p:tgtEl>
                                        <p:attrNameLst>
                                          <p:attrName>style.visibility</p:attrName>
                                        </p:attrNameLst>
                                      </p:cBhvr>
                                      <p:to>
                                        <p:strVal val="visible"/>
                                      </p:to>
                                    </p:set>
                                    <p:animEffect transition="in" filter="fade">
                                      <p:cBhvr>
                                        <p:cTn id="70" dur="500"/>
                                        <p:tgtEl>
                                          <p:spTgt spid="2">
                                            <p:graphicEl>
                                              <a:dgm id="{FBE6C65E-B6DF-4935-89EE-760DD01C2ECD}"/>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fade">
                                      <p:cBhvr>
                                        <p:cTn id="75" dur="500"/>
                                        <p:tgtEl>
                                          <p:spTgt spid="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fade">
                                      <p:cBhvr>
                                        <p:cTn id="80" dur="500"/>
                                        <p:tgtEl>
                                          <p:spTgt spid="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3"/>
                                        </p:tgtEl>
                                        <p:attrNameLst>
                                          <p:attrName>style.visibility</p:attrName>
                                        </p:attrNameLst>
                                      </p:cBhvr>
                                      <p:to>
                                        <p:strVal val="visible"/>
                                      </p:to>
                                    </p:set>
                                    <p:animEffect transition="in" filter="fade">
                                      <p:cBhvr>
                                        <p:cTn id="85" dur="500"/>
                                        <p:tgtEl>
                                          <p:spTgt spid="3"/>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6"/>
                                        </p:tgtEl>
                                        <p:attrNameLst>
                                          <p:attrName>style.visibility</p:attrName>
                                        </p:attrNameLst>
                                      </p:cBhvr>
                                      <p:to>
                                        <p:strVal val="visible"/>
                                      </p:to>
                                    </p:set>
                                    <p:animEffect transition="in" filter="fade">
                                      <p:cBhvr>
                                        <p:cTn id="9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118" grpId="0"/>
      <p:bldGraphic spid="2" grpId="0" uiExpand="1">
        <p:bldSub>
          <a:bldDgm bld="one"/>
        </p:bldSub>
      </p:bldGraphic>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4"/>
          <p:cNvSpPr txBox="1">
            <a:spLocks noGrp="1"/>
          </p:cNvSpPr>
          <p:nvPr>
            <p:ph type="title"/>
          </p:nvPr>
        </p:nvSpPr>
        <p:spPr>
          <a:xfrm>
            <a:off x="1101386" y="272850"/>
            <a:ext cx="7574400" cy="749100"/>
          </a:xfrm>
          <a:prstGeom prst="rect">
            <a:avLst/>
          </a:prstGeom>
        </p:spPr>
        <p:txBody>
          <a:bodyPr spcFirstLastPara="1" wrap="square" lIns="91425" tIns="91425" rIns="91425" bIns="91425" anchor="ctr" anchorCtr="0">
            <a:noAutofit/>
          </a:bodyPr>
          <a:lstStyle/>
          <a:p>
            <a:r>
              <a:rPr lang="vi-VN" sz="2800" b="1">
                <a:latin typeface="Times New Roman" panose="02020603050405020304" pitchFamily="18" charset="0"/>
                <a:ea typeface="Calibri" panose="020F0502020204030204" pitchFamily="34" charset="0"/>
              </a:rPr>
              <a:t>Thực hành về hệ điều hành</a:t>
            </a:r>
            <a:endParaRPr lang="en-US" sz="2800">
              <a:latin typeface="Roboto" panose="02000000000000000000" pitchFamily="2" charset="0"/>
              <a:ea typeface="Roboto" panose="02000000000000000000" pitchFamily="2" charset="0"/>
              <a:cs typeface="Roboto" panose="02000000000000000000" pitchFamily="2" charset="0"/>
            </a:endParaRPr>
          </a:p>
        </p:txBody>
      </p:sp>
      <p:sp>
        <p:nvSpPr>
          <p:cNvPr id="118" name="Google Shape;118;p14"/>
          <p:cNvSpPr txBox="1">
            <a:spLocks noGrp="1"/>
          </p:cNvSpPr>
          <p:nvPr>
            <p:ph type="sldNum" idx="12"/>
          </p:nvPr>
        </p:nvSpPr>
        <p:spPr>
          <a:xfrm>
            <a:off x="0" y="0"/>
            <a:ext cx="594900" cy="7317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smtClean="0">
                <a:ln>
                  <a:noFill/>
                </a:ln>
                <a:solidFill>
                  <a:srgbClr val="FFFFFF"/>
                </a:solidFill>
                <a:effectLst/>
                <a:uLnTx/>
                <a:uFillTx/>
                <a:latin typeface="Roboto"/>
                <a:ea typeface="Roboto"/>
                <a:cs typeface="Roboto"/>
                <a:sym typeface="Roboto"/>
              </a:rPr>
              <a:t>4</a:t>
            </a:r>
            <a:endParaRPr kumimoji="0" sz="2800" b="1" i="0" u="none" strike="noStrike" kern="0" cap="none" spc="0" normalizeH="0" baseline="0" noProof="0">
              <a:ln>
                <a:noFill/>
              </a:ln>
              <a:solidFill>
                <a:srgbClr val="FFFFFF"/>
              </a:solidFill>
              <a:effectLst/>
              <a:uLnTx/>
              <a:uFillTx/>
              <a:latin typeface="Roboto"/>
              <a:ea typeface="Roboto"/>
              <a:cs typeface="Roboto"/>
              <a:sym typeface="Roboto"/>
            </a:endParaRPr>
          </a:p>
        </p:txBody>
      </p:sp>
      <p:sp>
        <p:nvSpPr>
          <p:cNvPr id="7" name="Rectangle 6"/>
          <p:cNvSpPr/>
          <p:nvPr/>
        </p:nvSpPr>
        <p:spPr>
          <a:xfrm>
            <a:off x="156254" y="1146497"/>
            <a:ext cx="8519532" cy="728726"/>
          </a:xfrm>
          <a:prstGeom prst="rect">
            <a:avLst/>
          </a:prstGeom>
        </p:spPr>
        <p:txBody>
          <a:bodyPr wrap="square">
            <a:spAutoFit/>
          </a:bodyPr>
          <a:lstStyle/>
          <a:p>
            <a:pPr marL="342900" lvl="0" indent="-342900" algn="just">
              <a:lnSpc>
                <a:spcPct val="107000"/>
              </a:lnSpc>
              <a:spcAft>
                <a:spcPts val="800"/>
              </a:spcAft>
              <a:buFont typeface="Symbol" panose="05050102010706020507" pitchFamily="18" charset="2"/>
              <a:buBlip>
                <a:blip r:embed="rId3"/>
              </a:buBlip>
            </a:pPr>
            <a:r>
              <a:rPr lang="vi-VN" sz="20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Một số Tổ hợp phím tắt của OS Windows cho phép người dùng thao tác nhanh hơn khi dùng chuột. </a:t>
            </a:r>
            <a:endParaRPr lang="en-US" sz="2000" b="1">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594900" y="1999770"/>
            <a:ext cx="8192260" cy="2472728"/>
          </a:xfrm>
          <a:prstGeom prst="rect">
            <a:avLst/>
          </a:prstGeom>
        </p:spPr>
        <p:txBody>
          <a:bodyPr wrap="square">
            <a:spAutoFit/>
          </a:bodyPr>
          <a:lstStyle/>
          <a:p>
            <a:pPr marL="342900" lvl="0" indent="-342900" algn="just">
              <a:lnSpc>
                <a:spcPct val="107000"/>
              </a:lnSpc>
              <a:buFont typeface="+mj-lt"/>
              <a:buAutoNum type="alphaLcParenR"/>
            </a:pPr>
            <a:r>
              <a:rPr lang="vi-VN" sz="2400">
                <a:latin typeface="Times New Roman" panose="02020603050405020304" pitchFamily="18" charset="0"/>
                <a:ea typeface="Calibri" panose="020F0502020204030204" pitchFamily="34" charset="0"/>
                <a:cs typeface="Times New Roman" panose="02020603050405020304" pitchFamily="18" charset="0"/>
              </a:rPr>
              <a:t>Ctrl + Win + O: Bật/tắt bằng phím ảo trên màn hình </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lphaLcParenR"/>
            </a:pPr>
            <a:r>
              <a:rPr lang="vi-VN" sz="2400">
                <a:latin typeface="Times New Roman" panose="02020603050405020304" pitchFamily="18" charset="0"/>
                <a:ea typeface="Calibri" panose="020F0502020204030204" pitchFamily="34" charset="0"/>
                <a:cs typeface="Times New Roman" panose="02020603050405020304" pitchFamily="18" charset="0"/>
              </a:rPr>
              <a:t>Alt + Tab: chuyển của sổ đang hoạt động </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lphaLcParenR"/>
            </a:pPr>
            <a:r>
              <a:rPr lang="vi-VN" sz="2400">
                <a:latin typeface="Times New Roman" panose="02020603050405020304" pitchFamily="18" charset="0"/>
                <a:ea typeface="Calibri" panose="020F0502020204030204" pitchFamily="34" charset="0"/>
                <a:cs typeface="Times New Roman" panose="02020603050405020304" pitchFamily="18" charset="0"/>
              </a:rPr>
              <a:t>Win + D: Chuyển sang màn hình nền </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lphaLcParenR"/>
            </a:pPr>
            <a:r>
              <a:rPr lang="vi-VN" sz="2400">
                <a:latin typeface="Times New Roman" panose="02020603050405020304" pitchFamily="18" charset="0"/>
                <a:ea typeface="Calibri" panose="020F0502020204030204" pitchFamily="34" charset="0"/>
                <a:cs typeface="Times New Roman" panose="02020603050405020304" pitchFamily="18" charset="0"/>
              </a:rPr>
              <a:t>Ctrl + Shift: Chuyển chế độ gõ bàn phím </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lphaLcParenR"/>
            </a:pPr>
            <a:r>
              <a:rPr lang="vi-VN" sz="2400">
                <a:latin typeface="Times New Roman" panose="02020603050405020304" pitchFamily="18" charset="0"/>
                <a:ea typeface="Calibri" panose="020F0502020204030204" pitchFamily="34" charset="0"/>
                <a:cs typeface="Times New Roman" panose="02020603050405020304" pitchFamily="18" charset="0"/>
              </a:rPr>
              <a:t>Win + H: Bật/tắt micro </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20000"/>
              </a:lnSpc>
              <a:buFont typeface="+mj-lt"/>
              <a:buAutoNum type="alphaLcParenR"/>
            </a:pPr>
            <a:r>
              <a:rPr lang="vi-VN" sz="2400">
                <a:latin typeface="Times New Roman" panose="02020603050405020304" pitchFamily="18" charset="0"/>
                <a:ea typeface="Calibri" panose="020F0502020204030204" pitchFamily="34" charset="0"/>
                <a:cs typeface="Times New Roman" panose="02020603050405020304" pitchFamily="18" charset="0"/>
              </a:rPr>
              <a:t>Win +. (hoặc ;): bật/ tắt cửa sổ chứa các biểu tượng cảm xúc</a:t>
            </a:r>
            <a:r>
              <a:rPr lang="en-US" sz="2400">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91280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4"/>
                                        </p:tgtEl>
                                        <p:attrNameLst>
                                          <p:attrName>style.visibility</p:attrName>
                                        </p:attrNameLst>
                                      </p:cBhvr>
                                      <p:to>
                                        <p:strVal val="visible"/>
                                      </p:to>
                                    </p:set>
                                    <p:animEffect transition="in" filter="fade">
                                      <p:cBhvr>
                                        <p:cTn id="12" dur="500"/>
                                        <p:tgtEl>
                                          <p:spTgt spid="11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75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ox(in)">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box(in)">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box(in)">
                                      <p:cBhvr>
                                        <p:cTn id="32" dur="75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box(in)">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box(in)">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box(in)">
                                      <p:cBhvr>
                                        <p:cTn id="4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118"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6"/>
          <p:cNvSpPr txBox="1">
            <a:spLocks noGrp="1"/>
          </p:cNvSpPr>
          <p:nvPr>
            <p:ph type="ctrTitle"/>
          </p:nvPr>
        </p:nvSpPr>
        <p:spPr>
          <a:xfrm>
            <a:off x="1028475" y="1123850"/>
            <a:ext cx="5220000" cy="238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a:p>
            <a:pPr marL="0" lvl="0" indent="0" algn="l" rtl="0">
              <a:spcBef>
                <a:spcPts val="0"/>
              </a:spcBef>
              <a:spcAft>
                <a:spcPts val="0"/>
              </a:spcAft>
              <a:buNone/>
            </a:pPr>
            <a:r>
              <a:rPr lang="en">
                <a:latin typeface="Roboto" panose="02000000000000000000" pitchFamily="2" charset="0"/>
                <a:ea typeface="Roboto" panose="02000000000000000000" pitchFamily="2" charset="0"/>
                <a:cs typeface="Roboto" panose="02000000000000000000" pitchFamily="2" charset="0"/>
              </a:rPr>
              <a:t>LUYỆN TẬP</a:t>
            </a:r>
            <a:endParaRPr>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31068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randombar(vertical)">
                                      <p:cBhvr>
                                        <p:cTn id="7" dur="10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2" name="Parallelogram 1">
            <a:extLst>
              <a:ext uri="{FF2B5EF4-FFF2-40B4-BE49-F238E27FC236}">
                <a16:creationId xmlns:a16="http://schemas.microsoft.com/office/drawing/2014/main" id="{1EEA3E29-EC63-7EF7-6C95-E525C6FCA9B1}"/>
              </a:ext>
            </a:extLst>
          </p:cNvPr>
          <p:cNvSpPr/>
          <p:nvPr/>
        </p:nvSpPr>
        <p:spPr>
          <a:xfrm flipH="1">
            <a:off x="787220" y="344079"/>
            <a:ext cx="8968671" cy="1250965"/>
          </a:xfrm>
          <a:prstGeom prst="parallelogram">
            <a:avLst>
              <a:gd name="adj" fmla="val 48752"/>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14;p14">
            <a:extLst>
              <a:ext uri="{FF2B5EF4-FFF2-40B4-BE49-F238E27FC236}">
                <a16:creationId xmlns:a16="http://schemas.microsoft.com/office/drawing/2014/main" id="{D80E7C29-66FC-8839-B53A-3AF8C7B62027}"/>
              </a:ext>
            </a:extLst>
          </p:cNvPr>
          <p:cNvSpPr txBox="1">
            <a:spLocks/>
          </p:cNvSpPr>
          <p:nvPr/>
        </p:nvSpPr>
        <p:spPr>
          <a:xfrm>
            <a:off x="1130667" y="444085"/>
            <a:ext cx="7855795" cy="95685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1800">
                <a:latin typeface="Roboto" panose="02000000000000000000" pitchFamily="2" charset="0"/>
                <a:ea typeface="Roboto" panose="02000000000000000000" pitchFamily="2" charset="0"/>
                <a:cs typeface="Roboto" panose="02000000000000000000" pitchFamily="2" charset="0"/>
              </a:rPr>
              <a:t>1. Em hiểu thế nào về tính thân thiện của hệ điều hành?</a:t>
            </a:r>
            <a:endParaRPr lang="vi-VN" sz="1800">
              <a:solidFill>
                <a:schemeClr val="tx1"/>
              </a:solidFill>
              <a:latin typeface="Roboto" panose="02000000000000000000" pitchFamily="2" charset="0"/>
              <a:ea typeface="Roboto" panose="02000000000000000000" pitchFamily="2" charset="0"/>
              <a:cs typeface="Roboto" panose="02000000000000000000" pitchFamily="2" charset="0"/>
            </a:endParaRPr>
          </a:p>
        </p:txBody>
      </p:sp>
      <p:grpSp>
        <p:nvGrpSpPr>
          <p:cNvPr id="33" name="Google Shape;713;p48">
            <a:extLst>
              <a:ext uri="{FF2B5EF4-FFF2-40B4-BE49-F238E27FC236}">
                <a16:creationId xmlns:a16="http://schemas.microsoft.com/office/drawing/2014/main" id="{A0DB7DA9-1DEC-E9DB-D536-8ACE40E39BB5}"/>
              </a:ext>
            </a:extLst>
          </p:cNvPr>
          <p:cNvGrpSpPr/>
          <p:nvPr/>
        </p:nvGrpSpPr>
        <p:grpSpPr>
          <a:xfrm>
            <a:off x="141060" y="261257"/>
            <a:ext cx="347078" cy="309582"/>
            <a:chOff x="1923675" y="1633650"/>
            <a:chExt cx="436000" cy="435975"/>
          </a:xfrm>
        </p:grpSpPr>
        <p:sp>
          <p:nvSpPr>
            <p:cNvPr id="34" name="Google Shape;714;p48">
              <a:extLst>
                <a:ext uri="{FF2B5EF4-FFF2-40B4-BE49-F238E27FC236}">
                  <a16:creationId xmlns:a16="http://schemas.microsoft.com/office/drawing/2014/main" id="{08E761C7-08E7-9D22-4E41-193A55BD959E}"/>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15;p48">
              <a:extLst>
                <a:ext uri="{FF2B5EF4-FFF2-40B4-BE49-F238E27FC236}">
                  <a16:creationId xmlns:a16="http://schemas.microsoft.com/office/drawing/2014/main" id="{D43C24E1-56AE-6C0D-EC42-EB5B3F9FBC33}"/>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16;p48">
              <a:extLst>
                <a:ext uri="{FF2B5EF4-FFF2-40B4-BE49-F238E27FC236}">
                  <a16:creationId xmlns:a16="http://schemas.microsoft.com/office/drawing/2014/main" id="{5223B7EA-D9C1-51A6-8C7E-D1084DEC60E5}"/>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17;p48">
              <a:extLst>
                <a:ext uri="{FF2B5EF4-FFF2-40B4-BE49-F238E27FC236}">
                  <a16:creationId xmlns:a16="http://schemas.microsoft.com/office/drawing/2014/main" id="{C9FC10EB-4EAE-753E-4549-22D134E5DA5E}"/>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18;p48">
              <a:extLst>
                <a:ext uri="{FF2B5EF4-FFF2-40B4-BE49-F238E27FC236}">
                  <a16:creationId xmlns:a16="http://schemas.microsoft.com/office/drawing/2014/main" id="{D603193E-C533-18C0-51EF-015EFC65FA68}"/>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19;p48">
              <a:extLst>
                <a:ext uri="{FF2B5EF4-FFF2-40B4-BE49-F238E27FC236}">
                  <a16:creationId xmlns:a16="http://schemas.microsoft.com/office/drawing/2014/main" id="{686EA60E-DEF3-1257-A006-E0099CCAFB81}"/>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 Placeholder 6">
            <a:extLst>
              <a:ext uri="{FF2B5EF4-FFF2-40B4-BE49-F238E27FC236}">
                <a16:creationId xmlns:a16="http://schemas.microsoft.com/office/drawing/2014/main" id="{BF0064EB-202D-DC7E-8F2B-7A3517C26596}"/>
              </a:ext>
            </a:extLst>
          </p:cNvPr>
          <p:cNvSpPr txBox="1">
            <a:spLocks/>
          </p:cNvSpPr>
          <p:nvPr/>
        </p:nvSpPr>
        <p:spPr>
          <a:xfrm>
            <a:off x="1130666" y="1695050"/>
            <a:ext cx="7073995" cy="19420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Roboto"/>
              <a:buChar char="▸"/>
              <a:defRPr sz="2600" b="0" i="0" u="none" strike="noStrike" cap="none">
                <a:solidFill>
                  <a:schemeClr val="dk1"/>
                </a:solidFill>
                <a:latin typeface="Roboto"/>
                <a:ea typeface="Roboto"/>
                <a:cs typeface="Roboto"/>
                <a:sym typeface="Roboto"/>
              </a:defRPr>
            </a:lvl1pPr>
            <a:lvl2pPr marL="914400" marR="0" lvl="1" indent="-393700" algn="l" rtl="0">
              <a:lnSpc>
                <a:spcPct val="100000"/>
              </a:lnSpc>
              <a:spcBef>
                <a:spcPts val="0"/>
              </a:spcBef>
              <a:spcAft>
                <a:spcPts val="0"/>
              </a:spcAft>
              <a:buClr>
                <a:schemeClr val="accent2"/>
              </a:buClr>
              <a:buSzPts val="2600"/>
              <a:buFont typeface="Roboto"/>
              <a:buChar char="▹"/>
              <a:defRPr sz="2600" b="0" i="0" u="none" strike="noStrike" cap="none">
                <a:solidFill>
                  <a:schemeClr val="dk1"/>
                </a:solidFill>
                <a:latin typeface="Roboto"/>
                <a:ea typeface="Roboto"/>
                <a:cs typeface="Roboto"/>
                <a:sym typeface="Roboto"/>
              </a:defRPr>
            </a:lvl2pPr>
            <a:lvl3pPr marL="1371600" marR="0" lvl="2"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3pPr>
            <a:lvl4pPr marL="1828800" marR="0" lvl="3"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4pPr>
            <a:lvl5pPr marL="2286000" marR="0" lvl="4"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5pPr>
            <a:lvl6pPr marL="2743200" marR="0" lvl="5"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6pPr>
            <a:lvl7pPr marL="3200400" marR="0" lvl="6"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7pPr>
            <a:lvl8pPr marL="3657600" marR="0" lvl="7"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8pPr>
            <a:lvl9pPr marL="4114800" marR="0" lvl="8"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9pPr>
          </a:lstStyle>
          <a:p>
            <a:pPr marL="63500" indent="0" algn="just">
              <a:buClr>
                <a:schemeClr val="accent4"/>
              </a:buClr>
              <a:buNone/>
            </a:pPr>
            <a:r>
              <a:rPr lang="en-US" sz="1800">
                <a:solidFill>
                  <a:schemeClr val="tx1"/>
                </a:solidFill>
                <a:latin typeface="Roboto" panose="02000000000000000000" pitchFamily="2" charset="0"/>
                <a:ea typeface="Roboto" panose="02000000000000000000" pitchFamily="2" charset="0"/>
                <a:cs typeface="Roboto" panose="02000000000000000000" pitchFamily="2" charset="0"/>
              </a:rPr>
              <a:t>Tính thân thiện thể hiện ở sự phù hợp, dễ thích nghi, dễ thao tác. Ví dụ: các ứng dụng được thể hiện bằng biểu tượng, dùng thao tác kéo thả để xóa tệp, người dùng phổ thông chỉ cần nhìn vào là biết sử dụng ngay, …</a:t>
            </a:r>
          </a:p>
        </p:txBody>
      </p:sp>
    </p:spTree>
    <p:extLst>
      <p:ext uri="{BB962C8B-B14F-4D97-AF65-F5344CB8AC3E}">
        <p14:creationId xmlns:p14="http://schemas.microsoft.com/office/powerpoint/2010/main" val="355847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2" name="Parallelogram 1">
            <a:extLst>
              <a:ext uri="{FF2B5EF4-FFF2-40B4-BE49-F238E27FC236}">
                <a16:creationId xmlns:a16="http://schemas.microsoft.com/office/drawing/2014/main" id="{1EEA3E29-EC63-7EF7-6C95-E525C6FCA9B1}"/>
              </a:ext>
            </a:extLst>
          </p:cNvPr>
          <p:cNvSpPr/>
          <p:nvPr/>
        </p:nvSpPr>
        <p:spPr>
          <a:xfrm flipH="1">
            <a:off x="787220" y="344079"/>
            <a:ext cx="8968671" cy="1250965"/>
          </a:xfrm>
          <a:prstGeom prst="parallelogram">
            <a:avLst>
              <a:gd name="adj" fmla="val 48752"/>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14;p14">
            <a:extLst>
              <a:ext uri="{FF2B5EF4-FFF2-40B4-BE49-F238E27FC236}">
                <a16:creationId xmlns:a16="http://schemas.microsoft.com/office/drawing/2014/main" id="{D80E7C29-66FC-8839-B53A-3AF8C7B62027}"/>
              </a:ext>
            </a:extLst>
          </p:cNvPr>
          <p:cNvSpPr txBox="1">
            <a:spLocks/>
          </p:cNvSpPr>
          <p:nvPr/>
        </p:nvSpPr>
        <p:spPr>
          <a:xfrm>
            <a:off x="1015466" y="461221"/>
            <a:ext cx="7667734" cy="95685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1800">
                <a:latin typeface="Roboto" panose="02000000000000000000" pitchFamily="2" charset="0"/>
                <a:ea typeface="Roboto" panose="02000000000000000000" pitchFamily="2" charset="0"/>
                <a:cs typeface="Roboto" panose="02000000000000000000" pitchFamily="2" charset="0"/>
              </a:rPr>
              <a:t>2. Hệ điều hành cung cấp môi trường giao tiếp với người sử dụng như thế nào? Môi trường giao tiếp đó thể hiện như thế nào trên hệ điều hành Windows?</a:t>
            </a:r>
            <a:endParaRPr lang="vi-VN" sz="1800">
              <a:solidFill>
                <a:schemeClr val="tx1"/>
              </a:solidFill>
              <a:latin typeface="Roboto" panose="02000000000000000000" pitchFamily="2" charset="0"/>
              <a:ea typeface="Roboto" panose="02000000000000000000" pitchFamily="2" charset="0"/>
              <a:cs typeface="Roboto" panose="02000000000000000000" pitchFamily="2" charset="0"/>
            </a:endParaRPr>
          </a:p>
        </p:txBody>
      </p:sp>
      <p:grpSp>
        <p:nvGrpSpPr>
          <p:cNvPr id="33" name="Google Shape;713;p48">
            <a:extLst>
              <a:ext uri="{FF2B5EF4-FFF2-40B4-BE49-F238E27FC236}">
                <a16:creationId xmlns:a16="http://schemas.microsoft.com/office/drawing/2014/main" id="{A0DB7DA9-1DEC-E9DB-D536-8ACE40E39BB5}"/>
              </a:ext>
            </a:extLst>
          </p:cNvPr>
          <p:cNvGrpSpPr/>
          <p:nvPr/>
        </p:nvGrpSpPr>
        <p:grpSpPr>
          <a:xfrm>
            <a:off x="141060" y="261257"/>
            <a:ext cx="347078" cy="309582"/>
            <a:chOff x="1923675" y="1633650"/>
            <a:chExt cx="436000" cy="435975"/>
          </a:xfrm>
        </p:grpSpPr>
        <p:sp>
          <p:nvSpPr>
            <p:cNvPr id="34" name="Google Shape;714;p48">
              <a:extLst>
                <a:ext uri="{FF2B5EF4-FFF2-40B4-BE49-F238E27FC236}">
                  <a16:creationId xmlns:a16="http://schemas.microsoft.com/office/drawing/2014/main" id="{08E761C7-08E7-9D22-4E41-193A55BD959E}"/>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15;p48">
              <a:extLst>
                <a:ext uri="{FF2B5EF4-FFF2-40B4-BE49-F238E27FC236}">
                  <a16:creationId xmlns:a16="http://schemas.microsoft.com/office/drawing/2014/main" id="{D43C24E1-56AE-6C0D-EC42-EB5B3F9FBC33}"/>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16;p48">
              <a:extLst>
                <a:ext uri="{FF2B5EF4-FFF2-40B4-BE49-F238E27FC236}">
                  <a16:creationId xmlns:a16="http://schemas.microsoft.com/office/drawing/2014/main" id="{5223B7EA-D9C1-51A6-8C7E-D1084DEC60E5}"/>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17;p48">
              <a:extLst>
                <a:ext uri="{FF2B5EF4-FFF2-40B4-BE49-F238E27FC236}">
                  <a16:creationId xmlns:a16="http://schemas.microsoft.com/office/drawing/2014/main" id="{C9FC10EB-4EAE-753E-4549-22D134E5DA5E}"/>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18;p48">
              <a:extLst>
                <a:ext uri="{FF2B5EF4-FFF2-40B4-BE49-F238E27FC236}">
                  <a16:creationId xmlns:a16="http://schemas.microsoft.com/office/drawing/2014/main" id="{D603193E-C533-18C0-51EF-015EFC65FA68}"/>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19;p48">
              <a:extLst>
                <a:ext uri="{FF2B5EF4-FFF2-40B4-BE49-F238E27FC236}">
                  <a16:creationId xmlns:a16="http://schemas.microsoft.com/office/drawing/2014/main" id="{686EA60E-DEF3-1257-A006-E0099CCAFB81}"/>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 Placeholder 6">
            <a:extLst>
              <a:ext uri="{FF2B5EF4-FFF2-40B4-BE49-F238E27FC236}">
                <a16:creationId xmlns:a16="http://schemas.microsoft.com/office/drawing/2014/main" id="{64CA3AB4-5AE4-7007-A8EC-A6444C35DDE7}"/>
              </a:ext>
            </a:extLst>
          </p:cNvPr>
          <p:cNvSpPr txBox="1">
            <a:spLocks/>
          </p:cNvSpPr>
          <p:nvPr/>
        </p:nvSpPr>
        <p:spPr>
          <a:xfrm>
            <a:off x="982263" y="1542094"/>
            <a:ext cx="7700937" cy="32717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Roboto"/>
              <a:buChar char="▸"/>
              <a:defRPr sz="2600" b="0" i="0" u="none" strike="noStrike" cap="none">
                <a:solidFill>
                  <a:schemeClr val="dk1"/>
                </a:solidFill>
                <a:latin typeface="Roboto"/>
                <a:ea typeface="Roboto"/>
                <a:cs typeface="Roboto"/>
                <a:sym typeface="Roboto"/>
              </a:defRPr>
            </a:lvl1pPr>
            <a:lvl2pPr marL="914400" marR="0" lvl="1" indent="-393700" algn="l" rtl="0">
              <a:lnSpc>
                <a:spcPct val="100000"/>
              </a:lnSpc>
              <a:spcBef>
                <a:spcPts val="0"/>
              </a:spcBef>
              <a:spcAft>
                <a:spcPts val="0"/>
              </a:spcAft>
              <a:buClr>
                <a:schemeClr val="accent2"/>
              </a:buClr>
              <a:buSzPts val="2600"/>
              <a:buFont typeface="Roboto"/>
              <a:buChar char="▹"/>
              <a:defRPr sz="2600" b="0" i="0" u="none" strike="noStrike" cap="none">
                <a:solidFill>
                  <a:schemeClr val="dk1"/>
                </a:solidFill>
                <a:latin typeface="Roboto"/>
                <a:ea typeface="Roboto"/>
                <a:cs typeface="Roboto"/>
                <a:sym typeface="Roboto"/>
              </a:defRPr>
            </a:lvl2pPr>
            <a:lvl3pPr marL="1371600" marR="0" lvl="2"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3pPr>
            <a:lvl4pPr marL="1828800" marR="0" lvl="3"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4pPr>
            <a:lvl5pPr marL="2286000" marR="0" lvl="4"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5pPr>
            <a:lvl6pPr marL="2743200" marR="0" lvl="5"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6pPr>
            <a:lvl7pPr marL="3200400" marR="0" lvl="6"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7pPr>
            <a:lvl8pPr marL="3657600" marR="0" lvl="7"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8pPr>
            <a:lvl9pPr marL="4114800" marR="0" lvl="8"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9pPr>
          </a:lstStyle>
          <a:p>
            <a:pPr marL="76200" indent="0" algn="just">
              <a:buClr>
                <a:schemeClr val="accent4"/>
              </a:buClr>
              <a:buNone/>
            </a:pPr>
            <a:r>
              <a:rPr lang="en-US" sz="1800">
                <a:solidFill>
                  <a:schemeClr val="tx1"/>
                </a:solidFill>
                <a:latin typeface="Roboto" panose="02000000000000000000" pitchFamily="2" charset="0"/>
                <a:ea typeface="Roboto" panose="02000000000000000000" pitchFamily="2" charset="0"/>
                <a:cs typeface="Roboto" panose="02000000000000000000" pitchFamily="2" charset="0"/>
              </a:rPr>
              <a:t>Hệ điều hành cung cấp phương tiện cho người sử dụng làm việc với máy tính. Một vài phương tiện chính trên Windows gồm có:</a:t>
            </a:r>
          </a:p>
          <a:p>
            <a:pPr marL="0" indent="0" algn="just"/>
            <a:r>
              <a:rPr lang="en-US" sz="1800">
                <a:solidFill>
                  <a:schemeClr val="tx1"/>
                </a:solidFill>
                <a:latin typeface="Roboto" panose="02000000000000000000" pitchFamily="2" charset="0"/>
                <a:ea typeface="Roboto" panose="02000000000000000000" pitchFamily="2" charset="0"/>
                <a:cs typeface="Roboto" panose="02000000000000000000" pitchFamily="2" charset="0"/>
              </a:rPr>
              <a:t>Các biểu tượng, cửa sổ, con trỏ điều khiển được bằng chuột để chỉ định các đối tượng làm việc</a:t>
            </a:r>
          </a:p>
          <a:p>
            <a:pPr marL="0" indent="0" algn="just"/>
            <a:r>
              <a:rPr lang="en-US" sz="1800">
                <a:solidFill>
                  <a:schemeClr val="tx1"/>
                </a:solidFill>
                <a:latin typeface="Roboto" panose="02000000000000000000" pitchFamily="2" charset="0"/>
                <a:ea typeface="Roboto" panose="02000000000000000000" pitchFamily="2" charset="0"/>
                <a:cs typeface="Roboto" panose="02000000000000000000" pitchFamily="2" charset="0"/>
              </a:rPr>
              <a:t>Tổ chức lưu trữ dữ liệu hay phần mềm trong các thư mục</a:t>
            </a:r>
          </a:p>
          <a:p>
            <a:pPr marL="0" indent="0" algn="just"/>
            <a:r>
              <a:rPr lang="en-US" sz="1800">
                <a:solidFill>
                  <a:schemeClr val="tx1"/>
                </a:solidFill>
                <a:latin typeface="Roboto" panose="02000000000000000000" pitchFamily="2" charset="0"/>
                <a:ea typeface="Roboto" panose="02000000000000000000" pitchFamily="2" charset="0"/>
                <a:cs typeface="Roboto" panose="02000000000000000000" pitchFamily="2" charset="0"/>
              </a:rPr>
              <a:t>Tìm kiếm, xem danh mục các đối tượng như các ứng dụng, các tệp dữ liệu thể hiện bởi các biểu tượng trong các thư mục hay trong các cửa sổ trong Windows Explorer</a:t>
            </a:r>
          </a:p>
          <a:p>
            <a:pPr marL="0" indent="0" algn="just"/>
            <a:r>
              <a:rPr lang="en-US" sz="1800">
                <a:solidFill>
                  <a:schemeClr val="tx1"/>
                </a:solidFill>
                <a:latin typeface="Roboto" panose="02000000000000000000" pitchFamily="2" charset="0"/>
                <a:ea typeface="Roboto" panose="02000000000000000000" pitchFamily="2" charset="0"/>
                <a:cs typeface="Roboto" panose="02000000000000000000" pitchFamily="2" charset="0"/>
              </a:rPr>
              <a:t>Khởi động các ứng dụng bằng cách nháy đúp chuột vào biểu tượng ứng dụng</a:t>
            </a:r>
          </a:p>
        </p:txBody>
      </p:sp>
    </p:spTree>
    <p:extLst>
      <p:ext uri="{BB962C8B-B14F-4D97-AF65-F5344CB8AC3E}">
        <p14:creationId xmlns:p14="http://schemas.microsoft.com/office/powerpoint/2010/main" val="166099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6"/>
          <p:cNvSpPr txBox="1">
            <a:spLocks noGrp="1"/>
          </p:cNvSpPr>
          <p:nvPr>
            <p:ph type="ctrTitle"/>
          </p:nvPr>
        </p:nvSpPr>
        <p:spPr>
          <a:xfrm>
            <a:off x="1028475" y="1123850"/>
            <a:ext cx="5220000" cy="238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a:p>
            <a:pPr marL="0" lvl="0" indent="0" algn="l" rtl="0">
              <a:spcBef>
                <a:spcPts val="0"/>
              </a:spcBef>
              <a:spcAft>
                <a:spcPts val="0"/>
              </a:spcAft>
              <a:buNone/>
            </a:pPr>
            <a:r>
              <a:rPr lang="en">
                <a:latin typeface="Roboto" panose="02000000000000000000" pitchFamily="2" charset="0"/>
                <a:ea typeface="Roboto" panose="02000000000000000000" pitchFamily="2" charset="0"/>
                <a:cs typeface="Roboto" panose="02000000000000000000" pitchFamily="2" charset="0"/>
              </a:rPr>
              <a:t>VẬN DỤNG</a:t>
            </a:r>
            <a:endParaRPr>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51521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randombar(vertical)">
                                      <p:cBhvr>
                                        <p:cTn id="7" dur="10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2" name="Parallelogram 1">
            <a:extLst>
              <a:ext uri="{FF2B5EF4-FFF2-40B4-BE49-F238E27FC236}">
                <a16:creationId xmlns:a16="http://schemas.microsoft.com/office/drawing/2014/main" id="{1EEA3E29-EC63-7EF7-6C95-E525C6FCA9B1}"/>
              </a:ext>
            </a:extLst>
          </p:cNvPr>
          <p:cNvSpPr/>
          <p:nvPr/>
        </p:nvSpPr>
        <p:spPr>
          <a:xfrm flipH="1">
            <a:off x="787220" y="344078"/>
            <a:ext cx="8975547" cy="1271591"/>
          </a:xfrm>
          <a:prstGeom prst="parallelogram">
            <a:avLst>
              <a:gd name="adj" fmla="val 48752"/>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14;p14">
            <a:extLst>
              <a:ext uri="{FF2B5EF4-FFF2-40B4-BE49-F238E27FC236}">
                <a16:creationId xmlns:a16="http://schemas.microsoft.com/office/drawing/2014/main" id="{D80E7C29-66FC-8839-B53A-3AF8C7B62027}"/>
              </a:ext>
            </a:extLst>
          </p:cNvPr>
          <p:cNvSpPr txBox="1">
            <a:spLocks/>
          </p:cNvSpPr>
          <p:nvPr/>
        </p:nvSpPr>
        <p:spPr>
          <a:xfrm>
            <a:off x="1106904" y="383808"/>
            <a:ext cx="7700211" cy="116311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1800">
                <a:latin typeface="Roboto" panose="02000000000000000000" pitchFamily="2" charset="0"/>
                <a:ea typeface="Roboto" panose="02000000000000000000" pitchFamily="2" charset="0"/>
                <a:cs typeface="Roboto" panose="02000000000000000000" pitchFamily="2" charset="0"/>
              </a:rPr>
              <a:t>1. Em hãy tìm hiểu xem ngoài máy tính còn có thiết bị điện gia dụng nào sử dụng hệ điều hành không?</a:t>
            </a:r>
            <a:endParaRPr lang="vi-VN" sz="180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3" name="Google Shape;803;p48">
            <a:extLst>
              <a:ext uri="{FF2B5EF4-FFF2-40B4-BE49-F238E27FC236}">
                <a16:creationId xmlns:a16="http://schemas.microsoft.com/office/drawing/2014/main" id="{89D029C5-19BB-58B6-19D6-3CDD7B582116}"/>
              </a:ext>
            </a:extLst>
          </p:cNvPr>
          <p:cNvSpPr/>
          <p:nvPr/>
        </p:nvSpPr>
        <p:spPr>
          <a:xfrm>
            <a:off x="173085" y="246547"/>
            <a:ext cx="356204" cy="356204"/>
          </a:xfrm>
          <a:custGeom>
            <a:avLst/>
            <a:gdLst/>
            <a:ahLst/>
            <a:cxnLst/>
            <a:rect l="l" t="t" r="r" b="b"/>
            <a:pathLst>
              <a:path w="16952" h="16952" fill="none" extrusionOk="0">
                <a:moveTo>
                  <a:pt x="16173" y="7015"/>
                </a:moveTo>
                <a:lnTo>
                  <a:pt x="14419" y="6820"/>
                </a:lnTo>
                <a:lnTo>
                  <a:pt x="14419" y="6820"/>
                </a:lnTo>
                <a:lnTo>
                  <a:pt x="14322" y="6479"/>
                </a:lnTo>
                <a:lnTo>
                  <a:pt x="14175" y="6114"/>
                </a:lnTo>
                <a:lnTo>
                  <a:pt x="14029" y="5773"/>
                </a:lnTo>
                <a:lnTo>
                  <a:pt x="13859" y="5432"/>
                </a:lnTo>
                <a:lnTo>
                  <a:pt x="14955" y="4068"/>
                </a:lnTo>
                <a:lnTo>
                  <a:pt x="14955" y="4068"/>
                </a:lnTo>
                <a:lnTo>
                  <a:pt x="15028" y="3922"/>
                </a:lnTo>
                <a:lnTo>
                  <a:pt x="15077" y="3776"/>
                </a:lnTo>
                <a:lnTo>
                  <a:pt x="15125" y="3630"/>
                </a:lnTo>
                <a:lnTo>
                  <a:pt x="15125" y="3484"/>
                </a:lnTo>
                <a:lnTo>
                  <a:pt x="15101" y="3313"/>
                </a:lnTo>
                <a:lnTo>
                  <a:pt x="15052" y="3167"/>
                </a:lnTo>
                <a:lnTo>
                  <a:pt x="14979" y="3021"/>
                </a:lnTo>
                <a:lnTo>
                  <a:pt x="14882" y="2899"/>
                </a:lnTo>
                <a:lnTo>
                  <a:pt x="14054" y="2071"/>
                </a:lnTo>
                <a:lnTo>
                  <a:pt x="14054" y="2071"/>
                </a:lnTo>
                <a:lnTo>
                  <a:pt x="13932" y="1974"/>
                </a:lnTo>
                <a:lnTo>
                  <a:pt x="13786" y="1901"/>
                </a:lnTo>
                <a:lnTo>
                  <a:pt x="13640" y="1852"/>
                </a:lnTo>
                <a:lnTo>
                  <a:pt x="13469" y="1827"/>
                </a:lnTo>
                <a:lnTo>
                  <a:pt x="13323" y="1827"/>
                </a:lnTo>
                <a:lnTo>
                  <a:pt x="13177" y="1876"/>
                </a:lnTo>
                <a:lnTo>
                  <a:pt x="13031" y="1925"/>
                </a:lnTo>
                <a:lnTo>
                  <a:pt x="12885" y="2022"/>
                </a:lnTo>
                <a:lnTo>
                  <a:pt x="11521" y="3094"/>
                </a:lnTo>
                <a:lnTo>
                  <a:pt x="11521" y="3094"/>
                </a:lnTo>
                <a:lnTo>
                  <a:pt x="11180" y="2923"/>
                </a:lnTo>
                <a:lnTo>
                  <a:pt x="10839" y="2777"/>
                </a:lnTo>
                <a:lnTo>
                  <a:pt x="10473" y="2631"/>
                </a:lnTo>
                <a:lnTo>
                  <a:pt x="10133" y="2534"/>
                </a:lnTo>
                <a:lnTo>
                  <a:pt x="9938" y="780"/>
                </a:lnTo>
                <a:lnTo>
                  <a:pt x="9938" y="780"/>
                </a:lnTo>
                <a:lnTo>
                  <a:pt x="9889" y="634"/>
                </a:lnTo>
                <a:lnTo>
                  <a:pt x="9840" y="488"/>
                </a:lnTo>
                <a:lnTo>
                  <a:pt x="9743" y="342"/>
                </a:lnTo>
                <a:lnTo>
                  <a:pt x="9645" y="244"/>
                </a:lnTo>
                <a:lnTo>
                  <a:pt x="9499" y="147"/>
                </a:lnTo>
                <a:lnTo>
                  <a:pt x="9378" y="74"/>
                </a:lnTo>
                <a:lnTo>
                  <a:pt x="9231" y="25"/>
                </a:lnTo>
                <a:lnTo>
                  <a:pt x="9061" y="1"/>
                </a:lnTo>
                <a:lnTo>
                  <a:pt x="7892" y="1"/>
                </a:lnTo>
                <a:lnTo>
                  <a:pt x="7892" y="1"/>
                </a:lnTo>
                <a:lnTo>
                  <a:pt x="7721" y="25"/>
                </a:lnTo>
                <a:lnTo>
                  <a:pt x="7575" y="74"/>
                </a:lnTo>
                <a:lnTo>
                  <a:pt x="7453" y="147"/>
                </a:lnTo>
                <a:lnTo>
                  <a:pt x="7307" y="244"/>
                </a:lnTo>
                <a:lnTo>
                  <a:pt x="7210" y="342"/>
                </a:lnTo>
                <a:lnTo>
                  <a:pt x="7112" y="488"/>
                </a:lnTo>
                <a:lnTo>
                  <a:pt x="7064" y="634"/>
                </a:lnTo>
                <a:lnTo>
                  <a:pt x="7015" y="780"/>
                </a:lnTo>
                <a:lnTo>
                  <a:pt x="6820" y="2534"/>
                </a:lnTo>
                <a:lnTo>
                  <a:pt x="6820" y="2534"/>
                </a:lnTo>
                <a:lnTo>
                  <a:pt x="6479" y="2631"/>
                </a:lnTo>
                <a:lnTo>
                  <a:pt x="6114" y="2777"/>
                </a:lnTo>
                <a:lnTo>
                  <a:pt x="5773" y="2923"/>
                </a:lnTo>
                <a:lnTo>
                  <a:pt x="5432" y="3094"/>
                </a:lnTo>
                <a:lnTo>
                  <a:pt x="4068" y="2022"/>
                </a:lnTo>
                <a:lnTo>
                  <a:pt x="4068" y="2022"/>
                </a:lnTo>
                <a:lnTo>
                  <a:pt x="3922" y="1925"/>
                </a:lnTo>
                <a:lnTo>
                  <a:pt x="3776" y="1876"/>
                </a:lnTo>
                <a:lnTo>
                  <a:pt x="3630" y="1827"/>
                </a:lnTo>
                <a:lnTo>
                  <a:pt x="3484" y="1827"/>
                </a:lnTo>
                <a:lnTo>
                  <a:pt x="3313" y="1852"/>
                </a:lnTo>
                <a:lnTo>
                  <a:pt x="3167" y="1901"/>
                </a:lnTo>
                <a:lnTo>
                  <a:pt x="3021" y="1974"/>
                </a:lnTo>
                <a:lnTo>
                  <a:pt x="2899" y="2071"/>
                </a:lnTo>
                <a:lnTo>
                  <a:pt x="2071" y="2899"/>
                </a:lnTo>
                <a:lnTo>
                  <a:pt x="2071" y="2899"/>
                </a:lnTo>
                <a:lnTo>
                  <a:pt x="1974" y="3021"/>
                </a:lnTo>
                <a:lnTo>
                  <a:pt x="1901" y="3167"/>
                </a:lnTo>
                <a:lnTo>
                  <a:pt x="1852" y="3313"/>
                </a:lnTo>
                <a:lnTo>
                  <a:pt x="1827" y="3484"/>
                </a:lnTo>
                <a:lnTo>
                  <a:pt x="1827" y="3630"/>
                </a:lnTo>
                <a:lnTo>
                  <a:pt x="1876" y="3776"/>
                </a:lnTo>
                <a:lnTo>
                  <a:pt x="1925" y="3922"/>
                </a:lnTo>
                <a:lnTo>
                  <a:pt x="2022" y="4068"/>
                </a:lnTo>
                <a:lnTo>
                  <a:pt x="3094" y="5432"/>
                </a:lnTo>
                <a:lnTo>
                  <a:pt x="3094" y="5432"/>
                </a:lnTo>
                <a:lnTo>
                  <a:pt x="2923" y="5773"/>
                </a:lnTo>
                <a:lnTo>
                  <a:pt x="2777" y="6114"/>
                </a:lnTo>
                <a:lnTo>
                  <a:pt x="2631" y="6479"/>
                </a:lnTo>
                <a:lnTo>
                  <a:pt x="2534" y="6820"/>
                </a:lnTo>
                <a:lnTo>
                  <a:pt x="780" y="7015"/>
                </a:lnTo>
                <a:lnTo>
                  <a:pt x="780" y="7015"/>
                </a:lnTo>
                <a:lnTo>
                  <a:pt x="634" y="7064"/>
                </a:lnTo>
                <a:lnTo>
                  <a:pt x="488" y="7112"/>
                </a:lnTo>
                <a:lnTo>
                  <a:pt x="342" y="7210"/>
                </a:lnTo>
                <a:lnTo>
                  <a:pt x="244" y="7307"/>
                </a:lnTo>
                <a:lnTo>
                  <a:pt x="147" y="7453"/>
                </a:lnTo>
                <a:lnTo>
                  <a:pt x="74" y="7575"/>
                </a:lnTo>
                <a:lnTo>
                  <a:pt x="25" y="7721"/>
                </a:lnTo>
                <a:lnTo>
                  <a:pt x="1" y="7892"/>
                </a:lnTo>
                <a:lnTo>
                  <a:pt x="1" y="9061"/>
                </a:lnTo>
                <a:lnTo>
                  <a:pt x="1" y="9061"/>
                </a:lnTo>
                <a:lnTo>
                  <a:pt x="25" y="9231"/>
                </a:lnTo>
                <a:lnTo>
                  <a:pt x="74" y="9377"/>
                </a:lnTo>
                <a:lnTo>
                  <a:pt x="147" y="9499"/>
                </a:lnTo>
                <a:lnTo>
                  <a:pt x="244" y="9645"/>
                </a:lnTo>
                <a:lnTo>
                  <a:pt x="342" y="9743"/>
                </a:lnTo>
                <a:lnTo>
                  <a:pt x="488" y="9840"/>
                </a:lnTo>
                <a:lnTo>
                  <a:pt x="634" y="9889"/>
                </a:lnTo>
                <a:lnTo>
                  <a:pt x="780" y="9938"/>
                </a:lnTo>
                <a:lnTo>
                  <a:pt x="2534" y="10132"/>
                </a:lnTo>
                <a:lnTo>
                  <a:pt x="2534" y="10132"/>
                </a:lnTo>
                <a:lnTo>
                  <a:pt x="2631" y="10473"/>
                </a:lnTo>
                <a:lnTo>
                  <a:pt x="2777" y="10839"/>
                </a:lnTo>
                <a:lnTo>
                  <a:pt x="2923" y="11180"/>
                </a:lnTo>
                <a:lnTo>
                  <a:pt x="3094" y="11521"/>
                </a:lnTo>
                <a:lnTo>
                  <a:pt x="2022" y="12885"/>
                </a:lnTo>
                <a:lnTo>
                  <a:pt x="2022" y="12885"/>
                </a:lnTo>
                <a:lnTo>
                  <a:pt x="1925" y="13031"/>
                </a:lnTo>
                <a:lnTo>
                  <a:pt x="1876" y="13177"/>
                </a:lnTo>
                <a:lnTo>
                  <a:pt x="1827" y="13323"/>
                </a:lnTo>
                <a:lnTo>
                  <a:pt x="1827" y="13469"/>
                </a:lnTo>
                <a:lnTo>
                  <a:pt x="1852" y="13640"/>
                </a:lnTo>
                <a:lnTo>
                  <a:pt x="1901" y="13786"/>
                </a:lnTo>
                <a:lnTo>
                  <a:pt x="1974" y="13932"/>
                </a:lnTo>
                <a:lnTo>
                  <a:pt x="2071" y="14054"/>
                </a:lnTo>
                <a:lnTo>
                  <a:pt x="2899" y="14882"/>
                </a:lnTo>
                <a:lnTo>
                  <a:pt x="2899" y="14882"/>
                </a:lnTo>
                <a:lnTo>
                  <a:pt x="3021" y="14979"/>
                </a:lnTo>
                <a:lnTo>
                  <a:pt x="3167" y="15052"/>
                </a:lnTo>
                <a:lnTo>
                  <a:pt x="3313" y="15101"/>
                </a:lnTo>
                <a:lnTo>
                  <a:pt x="3484" y="15125"/>
                </a:lnTo>
                <a:lnTo>
                  <a:pt x="3630" y="15125"/>
                </a:lnTo>
                <a:lnTo>
                  <a:pt x="3776" y="15077"/>
                </a:lnTo>
                <a:lnTo>
                  <a:pt x="3922" y="15028"/>
                </a:lnTo>
                <a:lnTo>
                  <a:pt x="4068" y="14955"/>
                </a:lnTo>
                <a:lnTo>
                  <a:pt x="5432" y="13859"/>
                </a:lnTo>
                <a:lnTo>
                  <a:pt x="5432" y="13859"/>
                </a:lnTo>
                <a:lnTo>
                  <a:pt x="5773" y="14029"/>
                </a:lnTo>
                <a:lnTo>
                  <a:pt x="6114" y="14175"/>
                </a:lnTo>
                <a:lnTo>
                  <a:pt x="6479" y="14322"/>
                </a:lnTo>
                <a:lnTo>
                  <a:pt x="6820" y="14419"/>
                </a:lnTo>
                <a:lnTo>
                  <a:pt x="7015" y="16173"/>
                </a:lnTo>
                <a:lnTo>
                  <a:pt x="7015" y="16173"/>
                </a:lnTo>
                <a:lnTo>
                  <a:pt x="7064" y="16319"/>
                </a:lnTo>
                <a:lnTo>
                  <a:pt x="7112" y="16465"/>
                </a:lnTo>
                <a:lnTo>
                  <a:pt x="7210" y="16611"/>
                </a:lnTo>
                <a:lnTo>
                  <a:pt x="7307" y="16708"/>
                </a:lnTo>
                <a:lnTo>
                  <a:pt x="7453" y="16806"/>
                </a:lnTo>
                <a:lnTo>
                  <a:pt x="7575" y="16879"/>
                </a:lnTo>
                <a:lnTo>
                  <a:pt x="7721" y="16928"/>
                </a:lnTo>
                <a:lnTo>
                  <a:pt x="7892" y="16952"/>
                </a:lnTo>
                <a:lnTo>
                  <a:pt x="9061" y="16952"/>
                </a:lnTo>
                <a:lnTo>
                  <a:pt x="9061" y="16952"/>
                </a:lnTo>
                <a:lnTo>
                  <a:pt x="9231" y="16928"/>
                </a:lnTo>
                <a:lnTo>
                  <a:pt x="9378" y="16879"/>
                </a:lnTo>
                <a:lnTo>
                  <a:pt x="9499" y="16806"/>
                </a:lnTo>
                <a:lnTo>
                  <a:pt x="9645" y="16708"/>
                </a:lnTo>
                <a:lnTo>
                  <a:pt x="9743" y="16611"/>
                </a:lnTo>
                <a:lnTo>
                  <a:pt x="9840" y="16465"/>
                </a:lnTo>
                <a:lnTo>
                  <a:pt x="9889" y="16319"/>
                </a:lnTo>
                <a:lnTo>
                  <a:pt x="9938" y="16173"/>
                </a:lnTo>
                <a:lnTo>
                  <a:pt x="10133" y="14419"/>
                </a:lnTo>
                <a:lnTo>
                  <a:pt x="10133" y="14419"/>
                </a:lnTo>
                <a:lnTo>
                  <a:pt x="10473" y="14322"/>
                </a:lnTo>
                <a:lnTo>
                  <a:pt x="10839" y="14175"/>
                </a:lnTo>
                <a:lnTo>
                  <a:pt x="11180" y="14029"/>
                </a:lnTo>
                <a:lnTo>
                  <a:pt x="11521" y="13859"/>
                </a:lnTo>
                <a:lnTo>
                  <a:pt x="12885" y="14955"/>
                </a:lnTo>
                <a:lnTo>
                  <a:pt x="12885" y="14955"/>
                </a:lnTo>
                <a:lnTo>
                  <a:pt x="13031" y="15028"/>
                </a:lnTo>
                <a:lnTo>
                  <a:pt x="13177" y="15077"/>
                </a:lnTo>
                <a:lnTo>
                  <a:pt x="13323" y="15125"/>
                </a:lnTo>
                <a:lnTo>
                  <a:pt x="13469" y="15125"/>
                </a:lnTo>
                <a:lnTo>
                  <a:pt x="13640" y="15101"/>
                </a:lnTo>
                <a:lnTo>
                  <a:pt x="13786" y="15052"/>
                </a:lnTo>
                <a:lnTo>
                  <a:pt x="13932" y="14979"/>
                </a:lnTo>
                <a:lnTo>
                  <a:pt x="14054" y="14882"/>
                </a:lnTo>
                <a:lnTo>
                  <a:pt x="14882" y="14054"/>
                </a:lnTo>
                <a:lnTo>
                  <a:pt x="14882" y="14054"/>
                </a:lnTo>
                <a:lnTo>
                  <a:pt x="14979" y="13932"/>
                </a:lnTo>
                <a:lnTo>
                  <a:pt x="15052" y="13786"/>
                </a:lnTo>
                <a:lnTo>
                  <a:pt x="15101" y="13640"/>
                </a:lnTo>
                <a:lnTo>
                  <a:pt x="15125" y="13469"/>
                </a:lnTo>
                <a:lnTo>
                  <a:pt x="15125" y="13323"/>
                </a:lnTo>
                <a:lnTo>
                  <a:pt x="15077" y="13177"/>
                </a:lnTo>
                <a:lnTo>
                  <a:pt x="15028" y="13031"/>
                </a:lnTo>
                <a:lnTo>
                  <a:pt x="14955" y="12885"/>
                </a:lnTo>
                <a:lnTo>
                  <a:pt x="13859" y="11521"/>
                </a:lnTo>
                <a:lnTo>
                  <a:pt x="13859" y="11521"/>
                </a:lnTo>
                <a:lnTo>
                  <a:pt x="14029" y="11180"/>
                </a:lnTo>
                <a:lnTo>
                  <a:pt x="14175" y="10839"/>
                </a:lnTo>
                <a:lnTo>
                  <a:pt x="14322" y="10473"/>
                </a:lnTo>
                <a:lnTo>
                  <a:pt x="14419" y="10132"/>
                </a:lnTo>
                <a:lnTo>
                  <a:pt x="16173" y="9938"/>
                </a:lnTo>
                <a:lnTo>
                  <a:pt x="16173" y="9938"/>
                </a:lnTo>
                <a:lnTo>
                  <a:pt x="16319" y="9889"/>
                </a:lnTo>
                <a:lnTo>
                  <a:pt x="16465" y="9840"/>
                </a:lnTo>
                <a:lnTo>
                  <a:pt x="16611" y="9743"/>
                </a:lnTo>
                <a:lnTo>
                  <a:pt x="16708" y="9645"/>
                </a:lnTo>
                <a:lnTo>
                  <a:pt x="16806" y="9499"/>
                </a:lnTo>
                <a:lnTo>
                  <a:pt x="16879" y="9377"/>
                </a:lnTo>
                <a:lnTo>
                  <a:pt x="16928" y="9231"/>
                </a:lnTo>
                <a:lnTo>
                  <a:pt x="16952" y="9061"/>
                </a:lnTo>
                <a:lnTo>
                  <a:pt x="16952" y="7892"/>
                </a:lnTo>
                <a:lnTo>
                  <a:pt x="16952" y="7892"/>
                </a:lnTo>
                <a:lnTo>
                  <a:pt x="16928" y="7721"/>
                </a:lnTo>
                <a:lnTo>
                  <a:pt x="16879" y="7575"/>
                </a:lnTo>
                <a:lnTo>
                  <a:pt x="16806" y="7453"/>
                </a:lnTo>
                <a:lnTo>
                  <a:pt x="16708" y="7307"/>
                </a:lnTo>
                <a:lnTo>
                  <a:pt x="16611" y="7210"/>
                </a:lnTo>
                <a:lnTo>
                  <a:pt x="16465" y="7112"/>
                </a:lnTo>
                <a:lnTo>
                  <a:pt x="16319" y="7064"/>
                </a:lnTo>
                <a:lnTo>
                  <a:pt x="16173" y="7015"/>
                </a:lnTo>
                <a:lnTo>
                  <a:pt x="16173" y="7015"/>
                </a:lnTo>
                <a:close/>
                <a:moveTo>
                  <a:pt x="10425" y="10425"/>
                </a:moveTo>
                <a:lnTo>
                  <a:pt x="10425" y="10425"/>
                </a:lnTo>
                <a:lnTo>
                  <a:pt x="10206" y="10620"/>
                </a:lnTo>
                <a:lnTo>
                  <a:pt x="9986" y="10766"/>
                </a:lnTo>
                <a:lnTo>
                  <a:pt x="9767" y="10912"/>
                </a:lnTo>
                <a:lnTo>
                  <a:pt x="9524" y="11034"/>
                </a:lnTo>
                <a:lnTo>
                  <a:pt x="9256" y="11107"/>
                </a:lnTo>
                <a:lnTo>
                  <a:pt x="9012" y="11180"/>
                </a:lnTo>
                <a:lnTo>
                  <a:pt x="8744" y="11228"/>
                </a:lnTo>
                <a:lnTo>
                  <a:pt x="8476" y="11228"/>
                </a:lnTo>
                <a:lnTo>
                  <a:pt x="8208" y="11228"/>
                </a:lnTo>
                <a:lnTo>
                  <a:pt x="7941" y="11180"/>
                </a:lnTo>
                <a:lnTo>
                  <a:pt x="7697" y="11107"/>
                </a:lnTo>
                <a:lnTo>
                  <a:pt x="7429" y="11034"/>
                </a:lnTo>
                <a:lnTo>
                  <a:pt x="7186" y="10912"/>
                </a:lnTo>
                <a:lnTo>
                  <a:pt x="6966" y="10766"/>
                </a:lnTo>
                <a:lnTo>
                  <a:pt x="6747" y="10620"/>
                </a:lnTo>
                <a:lnTo>
                  <a:pt x="6528" y="10425"/>
                </a:lnTo>
                <a:lnTo>
                  <a:pt x="6528" y="10425"/>
                </a:lnTo>
                <a:lnTo>
                  <a:pt x="6333" y="10206"/>
                </a:lnTo>
                <a:lnTo>
                  <a:pt x="6187" y="9986"/>
                </a:lnTo>
                <a:lnTo>
                  <a:pt x="6041" y="9767"/>
                </a:lnTo>
                <a:lnTo>
                  <a:pt x="5919" y="9524"/>
                </a:lnTo>
                <a:lnTo>
                  <a:pt x="5846" y="9256"/>
                </a:lnTo>
                <a:lnTo>
                  <a:pt x="5773" y="9012"/>
                </a:lnTo>
                <a:lnTo>
                  <a:pt x="5724" y="8744"/>
                </a:lnTo>
                <a:lnTo>
                  <a:pt x="5724" y="8476"/>
                </a:lnTo>
                <a:lnTo>
                  <a:pt x="5724" y="8208"/>
                </a:lnTo>
                <a:lnTo>
                  <a:pt x="5773" y="7941"/>
                </a:lnTo>
                <a:lnTo>
                  <a:pt x="5846" y="7697"/>
                </a:lnTo>
                <a:lnTo>
                  <a:pt x="5919" y="7429"/>
                </a:lnTo>
                <a:lnTo>
                  <a:pt x="6041" y="7186"/>
                </a:lnTo>
                <a:lnTo>
                  <a:pt x="6187" y="6966"/>
                </a:lnTo>
                <a:lnTo>
                  <a:pt x="6333" y="6747"/>
                </a:lnTo>
                <a:lnTo>
                  <a:pt x="6528" y="6528"/>
                </a:lnTo>
                <a:lnTo>
                  <a:pt x="6528" y="6528"/>
                </a:lnTo>
                <a:lnTo>
                  <a:pt x="6747" y="6333"/>
                </a:lnTo>
                <a:lnTo>
                  <a:pt x="6966" y="6187"/>
                </a:lnTo>
                <a:lnTo>
                  <a:pt x="7186" y="6041"/>
                </a:lnTo>
                <a:lnTo>
                  <a:pt x="7429" y="5919"/>
                </a:lnTo>
                <a:lnTo>
                  <a:pt x="7697" y="5846"/>
                </a:lnTo>
                <a:lnTo>
                  <a:pt x="7941" y="5773"/>
                </a:lnTo>
                <a:lnTo>
                  <a:pt x="8208" y="5724"/>
                </a:lnTo>
                <a:lnTo>
                  <a:pt x="8476" y="5724"/>
                </a:lnTo>
                <a:lnTo>
                  <a:pt x="8744" y="5724"/>
                </a:lnTo>
                <a:lnTo>
                  <a:pt x="9012" y="5773"/>
                </a:lnTo>
                <a:lnTo>
                  <a:pt x="9256" y="5846"/>
                </a:lnTo>
                <a:lnTo>
                  <a:pt x="9524" y="5919"/>
                </a:lnTo>
                <a:lnTo>
                  <a:pt x="9767" y="6041"/>
                </a:lnTo>
                <a:lnTo>
                  <a:pt x="9986" y="6187"/>
                </a:lnTo>
                <a:lnTo>
                  <a:pt x="10206" y="6333"/>
                </a:lnTo>
                <a:lnTo>
                  <a:pt x="10425" y="6528"/>
                </a:lnTo>
                <a:lnTo>
                  <a:pt x="10425" y="6528"/>
                </a:lnTo>
                <a:lnTo>
                  <a:pt x="10620" y="6747"/>
                </a:lnTo>
                <a:lnTo>
                  <a:pt x="10766" y="6966"/>
                </a:lnTo>
                <a:lnTo>
                  <a:pt x="10912" y="7186"/>
                </a:lnTo>
                <a:lnTo>
                  <a:pt x="11034" y="7429"/>
                </a:lnTo>
                <a:lnTo>
                  <a:pt x="11107" y="7697"/>
                </a:lnTo>
                <a:lnTo>
                  <a:pt x="11180" y="7941"/>
                </a:lnTo>
                <a:lnTo>
                  <a:pt x="11228" y="8208"/>
                </a:lnTo>
                <a:lnTo>
                  <a:pt x="11228" y="8476"/>
                </a:lnTo>
                <a:lnTo>
                  <a:pt x="11228" y="8744"/>
                </a:lnTo>
                <a:lnTo>
                  <a:pt x="11180" y="9012"/>
                </a:lnTo>
                <a:lnTo>
                  <a:pt x="11107" y="9256"/>
                </a:lnTo>
                <a:lnTo>
                  <a:pt x="11034" y="9524"/>
                </a:lnTo>
                <a:lnTo>
                  <a:pt x="10912" y="9767"/>
                </a:lnTo>
                <a:lnTo>
                  <a:pt x="10766" y="9986"/>
                </a:lnTo>
                <a:lnTo>
                  <a:pt x="10620" y="10206"/>
                </a:lnTo>
                <a:lnTo>
                  <a:pt x="10425" y="10425"/>
                </a:lnTo>
                <a:lnTo>
                  <a:pt x="10425" y="10425"/>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 Placeholder 6">
            <a:extLst>
              <a:ext uri="{FF2B5EF4-FFF2-40B4-BE49-F238E27FC236}">
                <a16:creationId xmlns:a16="http://schemas.microsoft.com/office/drawing/2014/main" id="{135F8BD4-7A7A-6037-74C6-F1DD0603A76B}"/>
              </a:ext>
            </a:extLst>
          </p:cNvPr>
          <p:cNvSpPr txBox="1">
            <a:spLocks/>
          </p:cNvSpPr>
          <p:nvPr/>
        </p:nvSpPr>
        <p:spPr>
          <a:xfrm>
            <a:off x="1106904" y="1586648"/>
            <a:ext cx="7292409" cy="22256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Roboto"/>
              <a:buChar char="▸"/>
              <a:defRPr sz="2600" b="0" i="0" u="none" strike="noStrike" cap="none">
                <a:solidFill>
                  <a:schemeClr val="dk1"/>
                </a:solidFill>
                <a:latin typeface="Roboto"/>
                <a:ea typeface="Roboto"/>
                <a:cs typeface="Roboto"/>
                <a:sym typeface="Roboto"/>
              </a:defRPr>
            </a:lvl1pPr>
            <a:lvl2pPr marL="914400" marR="0" lvl="1" indent="-393700" algn="l" rtl="0">
              <a:lnSpc>
                <a:spcPct val="100000"/>
              </a:lnSpc>
              <a:spcBef>
                <a:spcPts val="0"/>
              </a:spcBef>
              <a:spcAft>
                <a:spcPts val="0"/>
              </a:spcAft>
              <a:buClr>
                <a:schemeClr val="accent2"/>
              </a:buClr>
              <a:buSzPts val="2600"/>
              <a:buFont typeface="Roboto"/>
              <a:buChar char="▹"/>
              <a:defRPr sz="2600" b="0" i="0" u="none" strike="noStrike" cap="none">
                <a:solidFill>
                  <a:schemeClr val="dk1"/>
                </a:solidFill>
                <a:latin typeface="Roboto"/>
                <a:ea typeface="Roboto"/>
                <a:cs typeface="Roboto"/>
                <a:sym typeface="Roboto"/>
              </a:defRPr>
            </a:lvl2pPr>
            <a:lvl3pPr marL="1371600" marR="0" lvl="2"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3pPr>
            <a:lvl4pPr marL="1828800" marR="0" lvl="3"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4pPr>
            <a:lvl5pPr marL="2286000" marR="0" lvl="4"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5pPr>
            <a:lvl6pPr marL="2743200" marR="0" lvl="5"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6pPr>
            <a:lvl7pPr marL="3200400" marR="0" lvl="6"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7pPr>
            <a:lvl8pPr marL="3657600" marR="0" lvl="7"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8pPr>
            <a:lvl9pPr marL="4114800" marR="0" lvl="8"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9pPr>
          </a:lstStyle>
          <a:p>
            <a:pPr marL="0" indent="0">
              <a:buNone/>
            </a:pPr>
            <a:r>
              <a:rPr lang="en-US" sz="1800">
                <a:solidFill>
                  <a:schemeClr val="tx1"/>
                </a:solidFill>
                <a:latin typeface="Roboto" panose="02000000000000000000" pitchFamily="2" charset="0"/>
                <a:ea typeface="Roboto" panose="02000000000000000000" pitchFamily="2" charset="0"/>
                <a:cs typeface="Roboto" panose="02000000000000000000" pitchFamily="2" charset="0"/>
              </a:rPr>
              <a:t>Một vài ví dụ về thiết bị gia dụng có sử dụng hệ điều hành:</a:t>
            </a:r>
          </a:p>
          <a:p>
            <a:pPr marL="0" indent="0"/>
            <a:r>
              <a:rPr lang="en-US" sz="1800">
                <a:solidFill>
                  <a:schemeClr val="tx1"/>
                </a:solidFill>
                <a:latin typeface="Roboto" panose="02000000000000000000" pitchFamily="2" charset="0"/>
                <a:ea typeface="Roboto" panose="02000000000000000000" pitchFamily="2" charset="0"/>
                <a:cs typeface="Roboto" panose="02000000000000000000" pitchFamily="2" charset="0"/>
              </a:rPr>
              <a:t>Tivi thông minh: xem truyền hình, kết nối Internet, tra cứu thông tin trên mạng, chạy các ứng dụng như Youtube, Netflix, …</a:t>
            </a:r>
          </a:p>
          <a:p>
            <a:pPr marL="0" indent="0"/>
            <a:r>
              <a:rPr lang="en-US" sz="1800">
                <a:solidFill>
                  <a:schemeClr val="tx1"/>
                </a:solidFill>
                <a:latin typeface="Roboto" panose="02000000000000000000" pitchFamily="2" charset="0"/>
                <a:ea typeface="Roboto" panose="02000000000000000000" pitchFamily="2" charset="0"/>
                <a:cs typeface="Roboto" panose="02000000000000000000" pitchFamily="2" charset="0"/>
              </a:rPr>
              <a:t>Đồng hồ thông minh: xem giờ, nghe gọi, kết nối Internet, định vị, theo dõi sức khỏe, quay phim, chụp ảnh, …</a:t>
            </a:r>
          </a:p>
        </p:txBody>
      </p:sp>
    </p:spTree>
    <p:extLst>
      <p:ext uri="{BB962C8B-B14F-4D97-AF65-F5344CB8AC3E}">
        <p14:creationId xmlns:p14="http://schemas.microsoft.com/office/powerpoint/2010/main" val="131238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2" name="Parallelogram 1">
            <a:extLst>
              <a:ext uri="{FF2B5EF4-FFF2-40B4-BE49-F238E27FC236}">
                <a16:creationId xmlns:a16="http://schemas.microsoft.com/office/drawing/2014/main" id="{1EEA3E29-EC63-7EF7-6C95-E525C6FCA9B1}"/>
              </a:ext>
            </a:extLst>
          </p:cNvPr>
          <p:cNvSpPr/>
          <p:nvPr/>
        </p:nvSpPr>
        <p:spPr>
          <a:xfrm flipH="1">
            <a:off x="787220" y="344078"/>
            <a:ext cx="8975547" cy="1271591"/>
          </a:xfrm>
          <a:prstGeom prst="parallelogram">
            <a:avLst>
              <a:gd name="adj" fmla="val 48752"/>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14;p14">
            <a:extLst>
              <a:ext uri="{FF2B5EF4-FFF2-40B4-BE49-F238E27FC236}">
                <a16:creationId xmlns:a16="http://schemas.microsoft.com/office/drawing/2014/main" id="{D80E7C29-66FC-8839-B53A-3AF8C7B62027}"/>
              </a:ext>
            </a:extLst>
          </p:cNvPr>
          <p:cNvSpPr txBox="1">
            <a:spLocks/>
          </p:cNvSpPr>
          <p:nvPr/>
        </p:nvSpPr>
        <p:spPr>
          <a:xfrm>
            <a:off x="1013305" y="383808"/>
            <a:ext cx="7650234" cy="116311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1800">
                <a:latin typeface="Roboto" panose="02000000000000000000" pitchFamily="2" charset="0"/>
                <a:ea typeface="Roboto" panose="02000000000000000000" pitchFamily="2" charset="0"/>
                <a:cs typeface="Roboto" panose="02000000000000000000" pitchFamily="2" charset="0"/>
              </a:rPr>
              <a:t>2. Thực ra Linux là hệ điều hành có nguồn gốc từ hệ điều hành Unix. Hãy tìm hiểu lịch sử của hệ điều hành Linux để biết thêm về hệ điều hành Unix.</a:t>
            </a:r>
            <a:endParaRPr lang="vi-VN" sz="180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3" name="Google Shape;803;p48">
            <a:extLst>
              <a:ext uri="{FF2B5EF4-FFF2-40B4-BE49-F238E27FC236}">
                <a16:creationId xmlns:a16="http://schemas.microsoft.com/office/drawing/2014/main" id="{89D029C5-19BB-58B6-19D6-3CDD7B582116}"/>
              </a:ext>
            </a:extLst>
          </p:cNvPr>
          <p:cNvSpPr/>
          <p:nvPr/>
        </p:nvSpPr>
        <p:spPr>
          <a:xfrm>
            <a:off x="173085" y="246547"/>
            <a:ext cx="356204" cy="356204"/>
          </a:xfrm>
          <a:custGeom>
            <a:avLst/>
            <a:gdLst/>
            <a:ahLst/>
            <a:cxnLst/>
            <a:rect l="l" t="t" r="r" b="b"/>
            <a:pathLst>
              <a:path w="16952" h="16952" fill="none" extrusionOk="0">
                <a:moveTo>
                  <a:pt x="16173" y="7015"/>
                </a:moveTo>
                <a:lnTo>
                  <a:pt x="14419" y="6820"/>
                </a:lnTo>
                <a:lnTo>
                  <a:pt x="14419" y="6820"/>
                </a:lnTo>
                <a:lnTo>
                  <a:pt x="14322" y="6479"/>
                </a:lnTo>
                <a:lnTo>
                  <a:pt x="14175" y="6114"/>
                </a:lnTo>
                <a:lnTo>
                  <a:pt x="14029" y="5773"/>
                </a:lnTo>
                <a:lnTo>
                  <a:pt x="13859" y="5432"/>
                </a:lnTo>
                <a:lnTo>
                  <a:pt x="14955" y="4068"/>
                </a:lnTo>
                <a:lnTo>
                  <a:pt x="14955" y="4068"/>
                </a:lnTo>
                <a:lnTo>
                  <a:pt x="15028" y="3922"/>
                </a:lnTo>
                <a:lnTo>
                  <a:pt x="15077" y="3776"/>
                </a:lnTo>
                <a:lnTo>
                  <a:pt x="15125" y="3630"/>
                </a:lnTo>
                <a:lnTo>
                  <a:pt x="15125" y="3484"/>
                </a:lnTo>
                <a:lnTo>
                  <a:pt x="15101" y="3313"/>
                </a:lnTo>
                <a:lnTo>
                  <a:pt x="15052" y="3167"/>
                </a:lnTo>
                <a:lnTo>
                  <a:pt x="14979" y="3021"/>
                </a:lnTo>
                <a:lnTo>
                  <a:pt x="14882" y="2899"/>
                </a:lnTo>
                <a:lnTo>
                  <a:pt x="14054" y="2071"/>
                </a:lnTo>
                <a:lnTo>
                  <a:pt x="14054" y="2071"/>
                </a:lnTo>
                <a:lnTo>
                  <a:pt x="13932" y="1974"/>
                </a:lnTo>
                <a:lnTo>
                  <a:pt x="13786" y="1901"/>
                </a:lnTo>
                <a:lnTo>
                  <a:pt x="13640" y="1852"/>
                </a:lnTo>
                <a:lnTo>
                  <a:pt x="13469" y="1827"/>
                </a:lnTo>
                <a:lnTo>
                  <a:pt x="13323" y="1827"/>
                </a:lnTo>
                <a:lnTo>
                  <a:pt x="13177" y="1876"/>
                </a:lnTo>
                <a:lnTo>
                  <a:pt x="13031" y="1925"/>
                </a:lnTo>
                <a:lnTo>
                  <a:pt x="12885" y="2022"/>
                </a:lnTo>
                <a:lnTo>
                  <a:pt x="11521" y="3094"/>
                </a:lnTo>
                <a:lnTo>
                  <a:pt x="11521" y="3094"/>
                </a:lnTo>
                <a:lnTo>
                  <a:pt x="11180" y="2923"/>
                </a:lnTo>
                <a:lnTo>
                  <a:pt x="10839" y="2777"/>
                </a:lnTo>
                <a:lnTo>
                  <a:pt x="10473" y="2631"/>
                </a:lnTo>
                <a:lnTo>
                  <a:pt x="10133" y="2534"/>
                </a:lnTo>
                <a:lnTo>
                  <a:pt x="9938" y="780"/>
                </a:lnTo>
                <a:lnTo>
                  <a:pt x="9938" y="780"/>
                </a:lnTo>
                <a:lnTo>
                  <a:pt x="9889" y="634"/>
                </a:lnTo>
                <a:lnTo>
                  <a:pt x="9840" y="488"/>
                </a:lnTo>
                <a:lnTo>
                  <a:pt x="9743" y="342"/>
                </a:lnTo>
                <a:lnTo>
                  <a:pt x="9645" y="244"/>
                </a:lnTo>
                <a:lnTo>
                  <a:pt x="9499" y="147"/>
                </a:lnTo>
                <a:lnTo>
                  <a:pt x="9378" y="74"/>
                </a:lnTo>
                <a:lnTo>
                  <a:pt x="9231" y="25"/>
                </a:lnTo>
                <a:lnTo>
                  <a:pt x="9061" y="1"/>
                </a:lnTo>
                <a:lnTo>
                  <a:pt x="7892" y="1"/>
                </a:lnTo>
                <a:lnTo>
                  <a:pt x="7892" y="1"/>
                </a:lnTo>
                <a:lnTo>
                  <a:pt x="7721" y="25"/>
                </a:lnTo>
                <a:lnTo>
                  <a:pt x="7575" y="74"/>
                </a:lnTo>
                <a:lnTo>
                  <a:pt x="7453" y="147"/>
                </a:lnTo>
                <a:lnTo>
                  <a:pt x="7307" y="244"/>
                </a:lnTo>
                <a:lnTo>
                  <a:pt x="7210" y="342"/>
                </a:lnTo>
                <a:lnTo>
                  <a:pt x="7112" y="488"/>
                </a:lnTo>
                <a:lnTo>
                  <a:pt x="7064" y="634"/>
                </a:lnTo>
                <a:lnTo>
                  <a:pt x="7015" y="780"/>
                </a:lnTo>
                <a:lnTo>
                  <a:pt x="6820" y="2534"/>
                </a:lnTo>
                <a:lnTo>
                  <a:pt x="6820" y="2534"/>
                </a:lnTo>
                <a:lnTo>
                  <a:pt x="6479" y="2631"/>
                </a:lnTo>
                <a:lnTo>
                  <a:pt x="6114" y="2777"/>
                </a:lnTo>
                <a:lnTo>
                  <a:pt x="5773" y="2923"/>
                </a:lnTo>
                <a:lnTo>
                  <a:pt x="5432" y="3094"/>
                </a:lnTo>
                <a:lnTo>
                  <a:pt x="4068" y="2022"/>
                </a:lnTo>
                <a:lnTo>
                  <a:pt x="4068" y="2022"/>
                </a:lnTo>
                <a:lnTo>
                  <a:pt x="3922" y="1925"/>
                </a:lnTo>
                <a:lnTo>
                  <a:pt x="3776" y="1876"/>
                </a:lnTo>
                <a:lnTo>
                  <a:pt x="3630" y="1827"/>
                </a:lnTo>
                <a:lnTo>
                  <a:pt x="3484" y="1827"/>
                </a:lnTo>
                <a:lnTo>
                  <a:pt x="3313" y="1852"/>
                </a:lnTo>
                <a:lnTo>
                  <a:pt x="3167" y="1901"/>
                </a:lnTo>
                <a:lnTo>
                  <a:pt x="3021" y="1974"/>
                </a:lnTo>
                <a:lnTo>
                  <a:pt x="2899" y="2071"/>
                </a:lnTo>
                <a:lnTo>
                  <a:pt x="2071" y="2899"/>
                </a:lnTo>
                <a:lnTo>
                  <a:pt x="2071" y="2899"/>
                </a:lnTo>
                <a:lnTo>
                  <a:pt x="1974" y="3021"/>
                </a:lnTo>
                <a:lnTo>
                  <a:pt x="1901" y="3167"/>
                </a:lnTo>
                <a:lnTo>
                  <a:pt x="1852" y="3313"/>
                </a:lnTo>
                <a:lnTo>
                  <a:pt x="1827" y="3484"/>
                </a:lnTo>
                <a:lnTo>
                  <a:pt x="1827" y="3630"/>
                </a:lnTo>
                <a:lnTo>
                  <a:pt x="1876" y="3776"/>
                </a:lnTo>
                <a:lnTo>
                  <a:pt x="1925" y="3922"/>
                </a:lnTo>
                <a:lnTo>
                  <a:pt x="2022" y="4068"/>
                </a:lnTo>
                <a:lnTo>
                  <a:pt x="3094" y="5432"/>
                </a:lnTo>
                <a:lnTo>
                  <a:pt x="3094" y="5432"/>
                </a:lnTo>
                <a:lnTo>
                  <a:pt x="2923" y="5773"/>
                </a:lnTo>
                <a:lnTo>
                  <a:pt x="2777" y="6114"/>
                </a:lnTo>
                <a:lnTo>
                  <a:pt x="2631" y="6479"/>
                </a:lnTo>
                <a:lnTo>
                  <a:pt x="2534" y="6820"/>
                </a:lnTo>
                <a:lnTo>
                  <a:pt x="780" y="7015"/>
                </a:lnTo>
                <a:lnTo>
                  <a:pt x="780" y="7015"/>
                </a:lnTo>
                <a:lnTo>
                  <a:pt x="634" y="7064"/>
                </a:lnTo>
                <a:lnTo>
                  <a:pt x="488" y="7112"/>
                </a:lnTo>
                <a:lnTo>
                  <a:pt x="342" y="7210"/>
                </a:lnTo>
                <a:lnTo>
                  <a:pt x="244" y="7307"/>
                </a:lnTo>
                <a:lnTo>
                  <a:pt x="147" y="7453"/>
                </a:lnTo>
                <a:lnTo>
                  <a:pt x="74" y="7575"/>
                </a:lnTo>
                <a:lnTo>
                  <a:pt x="25" y="7721"/>
                </a:lnTo>
                <a:lnTo>
                  <a:pt x="1" y="7892"/>
                </a:lnTo>
                <a:lnTo>
                  <a:pt x="1" y="9061"/>
                </a:lnTo>
                <a:lnTo>
                  <a:pt x="1" y="9061"/>
                </a:lnTo>
                <a:lnTo>
                  <a:pt x="25" y="9231"/>
                </a:lnTo>
                <a:lnTo>
                  <a:pt x="74" y="9377"/>
                </a:lnTo>
                <a:lnTo>
                  <a:pt x="147" y="9499"/>
                </a:lnTo>
                <a:lnTo>
                  <a:pt x="244" y="9645"/>
                </a:lnTo>
                <a:lnTo>
                  <a:pt x="342" y="9743"/>
                </a:lnTo>
                <a:lnTo>
                  <a:pt x="488" y="9840"/>
                </a:lnTo>
                <a:lnTo>
                  <a:pt x="634" y="9889"/>
                </a:lnTo>
                <a:lnTo>
                  <a:pt x="780" y="9938"/>
                </a:lnTo>
                <a:lnTo>
                  <a:pt x="2534" y="10132"/>
                </a:lnTo>
                <a:lnTo>
                  <a:pt x="2534" y="10132"/>
                </a:lnTo>
                <a:lnTo>
                  <a:pt x="2631" y="10473"/>
                </a:lnTo>
                <a:lnTo>
                  <a:pt x="2777" y="10839"/>
                </a:lnTo>
                <a:lnTo>
                  <a:pt x="2923" y="11180"/>
                </a:lnTo>
                <a:lnTo>
                  <a:pt x="3094" y="11521"/>
                </a:lnTo>
                <a:lnTo>
                  <a:pt x="2022" y="12885"/>
                </a:lnTo>
                <a:lnTo>
                  <a:pt x="2022" y="12885"/>
                </a:lnTo>
                <a:lnTo>
                  <a:pt x="1925" y="13031"/>
                </a:lnTo>
                <a:lnTo>
                  <a:pt x="1876" y="13177"/>
                </a:lnTo>
                <a:lnTo>
                  <a:pt x="1827" y="13323"/>
                </a:lnTo>
                <a:lnTo>
                  <a:pt x="1827" y="13469"/>
                </a:lnTo>
                <a:lnTo>
                  <a:pt x="1852" y="13640"/>
                </a:lnTo>
                <a:lnTo>
                  <a:pt x="1901" y="13786"/>
                </a:lnTo>
                <a:lnTo>
                  <a:pt x="1974" y="13932"/>
                </a:lnTo>
                <a:lnTo>
                  <a:pt x="2071" y="14054"/>
                </a:lnTo>
                <a:lnTo>
                  <a:pt x="2899" y="14882"/>
                </a:lnTo>
                <a:lnTo>
                  <a:pt x="2899" y="14882"/>
                </a:lnTo>
                <a:lnTo>
                  <a:pt x="3021" y="14979"/>
                </a:lnTo>
                <a:lnTo>
                  <a:pt x="3167" y="15052"/>
                </a:lnTo>
                <a:lnTo>
                  <a:pt x="3313" y="15101"/>
                </a:lnTo>
                <a:lnTo>
                  <a:pt x="3484" y="15125"/>
                </a:lnTo>
                <a:lnTo>
                  <a:pt x="3630" y="15125"/>
                </a:lnTo>
                <a:lnTo>
                  <a:pt x="3776" y="15077"/>
                </a:lnTo>
                <a:lnTo>
                  <a:pt x="3922" y="15028"/>
                </a:lnTo>
                <a:lnTo>
                  <a:pt x="4068" y="14955"/>
                </a:lnTo>
                <a:lnTo>
                  <a:pt x="5432" y="13859"/>
                </a:lnTo>
                <a:lnTo>
                  <a:pt x="5432" y="13859"/>
                </a:lnTo>
                <a:lnTo>
                  <a:pt x="5773" y="14029"/>
                </a:lnTo>
                <a:lnTo>
                  <a:pt x="6114" y="14175"/>
                </a:lnTo>
                <a:lnTo>
                  <a:pt x="6479" y="14322"/>
                </a:lnTo>
                <a:lnTo>
                  <a:pt x="6820" y="14419"/>
                </a:lnTo>
                <a:lnTo>
                  <a:pt x="7015" y="16173"/>
                </a:lnTo>
                <a:lnTo>
                  <a:pt x="7015" y="16173"/>
                </a:lnTo>
                <a:lnTo>
                  <a:pt x="7064" y="16319"/>
                </a:lnTo>
                <a:lnTo>
                  <a:pt x="7112" y="16465"/>
                </a:lnTo>
                <a:lnTo>
                  <a:pt x="7210" y="16611"/>
                </a:lnTo>
                <a:lnTo>
                  <a:pt x="7307" y="16708"/>
                </a:lnTo>
                <a:lnTo>
                  <a:pt x="7453" y="16806"/>
                </a:lnTo>
                <a:lnTo>
                  <a:pt x="7575" y="16879"/>
                </a:lnTo>
                <a:lnTo>
                  <a:pt x="7721" y="16928"/>
                </a:lnTo>
                <a:lnTo>
                  <a:pt x="7892" y="16952"/>
                </a:lnTo>
                <a:lnTo>
                  <a:pt x="9061" y="16952"/>
                </a:lnTo>
                <a:lnTo>
                  <a:pt x="9061" y="16952"/>
                </a:lnTo>
                <a:lnTo>
                  <a:pt x="9231" y="16928"/>
                </a:lnTo>
                <a:lnTo>
                  <a:pt x="9378" y="16879"/>
                </a:lnTo>
                <a:lnTo>
                  <a:pt x="9499" y="16806"/>
                </a:lnTo>
                <a:lnTo>
                  <a:pt x="9645" y="16708"/>
                </a:lnTo>
                <a:lnTo>
                  <a:pt x="9743" y="16611"/>
                </a:lnTo>
                <a:lnTo>
                  <a:pt x="9840" y="16465"/>
                </a:lnTo>
                <a:lnTo>
                  <a:pt x="9889" y="16319"/>
                </a:lnTo>
                <a:lnTo>
                  <a:pt x="9938" y="16173"/>
                </a:lnTo>
                <a:lnTo>
                  <a:pt x="10133" y="14419"/>
                </a:lnTo>
                <a:lnTo>
                  <a:pt x="10133" y="14419"/>
                </a:lnTo>
                <a:lnTo>
                  <a:pt x="10473" y="14322"/>
                </a:lnTo>
                <a:lnTo>
                  <a:pt x="10839" y="14175"/>
                </a:lnTo>
                <a:lnTo>
                  <a:pt x="11180" y="14029"/>
                </a:lnTo>
                <a:lnTo>
                  <a:pt x="11521" y="13859"/>
                </a:lnTo>
                <a:lnTo>
                  <a:pt x="12885" y="14955"/>
                </a:lnTo>
                <a:lnTo>
                  <a:pt x="12885" y="14955"/>
                </a:lnTo>
                <a:lnTo>
                  <a:pt x="13031" y="15028"/>
                </a:lnTo>
                <a:lnTo>
                  <a:pt x="13177" y="15077"/>
                </a:lnTo>
                <a:lnTo>
                  <a:pt x="13323" y="15125"/>
                </a:lnTo>
                <a:lnTo>
                  <a:pt x="13469" y="15125"/>
                </a:lnTo>
                <a:lnTo>
                  <a:pt x="13640" y="15101"/>
                </a:lnTo>
                <a:lnTo>
                  <a:pt x="13786" y="15052"/>
                </a:lnTo>
                <a:lnTo>
                  <a:pt x="13932" y="14979"/>
                </a:lnTo>
                <a:lnTo>
                  <a:pt x="14054" y="14882"/>
                </a:lnTo>
                <a:lnTo>
                  <a:pt x="14882" y="14054"/>
                </a:lnTo>
                <a:lnTo>
                  <a:pt x="14882" y="14054"/>
                </a:lnTo>
                <a:lnTo>
                  <a:pt x="14979" y="13932"/>
                </a:lnTo>
                <a:lnTo>
                  <a:pt x="15052" y="13786"/>
                </a:lnTo>
                <a:lnTo>
                  <a:pt x="15101" y="13640"/>
                </a:lnTo>
                <a:lnTo>
                  <a:pt x="15125" y="13469"/>
                </a:lnTo>
                <a:lnTo>
                  <a:pt x="15125" y="13323"/>
                </a:lnTo>
                <a:lnTo>
                  <a:pt x="15077" y="13177"/>
                </a:lnTo>
                <a:lnTo>
                  <a:pt x="15028" y="13031"/>
                </a:lnTo>
                <a:lnTo>
                  <a:pt x="14955" y="12885"/>
                </a:lnTo>
                <a:lnTo>
                  <a:pt x="13859" y="11521"/>
                </a:lnTo>
                <a:lnTo>
                  <a:pt x="13859" y="11521"/>
                </a:lnTo>
                <a:lnTo>
                  <a:pt x="14029" y="11180"/>
                </a:lnTo>
                <a:lnTo>
                  <a:pt x="14175" y="10839"/>
                </a:lnTo>
                <a:lnTo>
                  <a:pt x="14322" y="10473"/>
                </a:lnTo>
                <a:lnTo>
                  <a:pt x="14419" y="10132"/>
                </a:lnTo>
                <a:lnTo>
                  <a:pt x="16173" y="9938"/>
                </a:lnTo>
                <a:lnTo>
                  <a:pt x="16173" y="9938"/>
                </a:lnTo>
                <a:lnTo>
                  <a:pt x="16319" y="9889"/>
                </a:lnTo>
                <a:lnTo>
                  <a:pt x="16465" y="9840"/>
                </a:lnTo>
                <a:lnTo>
                  <a:pt x="16611" y="9743"/>
                </a:lnTo>
                <a:lnTo>
                  <a:pt x="16708" y="9645"/>
                </a:lnTo>
                <a:lnTo>
                  <a:pt x="16806" y="9499"/>
                </a:lnTo>
                <a:lnTo>
                  <a:pt x="16879" y="9377"/>
                </a:lnTo>
                <a:lnTo>
                  <a:pt x="16928" y="9231"/>
                </a:lnTo>
                <a:lnTo>
                  <a:pt x="16952" y="9061"/>
                </a:lnTo>
                <a:lnTo>
                  <a:pt x="16952" y="7892"/>
                </a:lnTo>
                <a:lnTo>
                  <a:pt x="16952" y="7892"/>
                </a:lnTo>
                <a:lnTo>
                  <a:pt x="16928" y="7721"/>
                </a:lnTo>
                <a:lnTo>
                  <a:pt x="16879" y="7575"/>
                </a:lnTo>
                <a:lnTo>
                  <a:pt x="16806" y="7453"/>
                </a:lnTo>
                <a:lnTo>
                  <a:pt x="16708" y="7307"/>
                </a:lnTo>
                <a:lnTo>
                  <a:pt x="16611" y="7210"/>
                </a:lnTo>
                <a:lnTo>
                  <a:pt x="16465" y="7112"/>
                </a:lnTo>
                <a:lnTo>
                  <a:pt x="16319" y="7064"/>
                </a:lnTo>
                <a:lnTo>
                  <a:pt x="16173" y="7015"/>
                </a:lnTo>
                <a:lnTo>
                  <a:pt x="16173" y="7015"/>
                </a:lnTo>
                <a:close/>
                <a:moveTo>
                  <a:pt x="10425" y="10425"/>
                </a:moveTo>
                <a:lnTo>
                  <a:pt x="10425" y="10425"/>
                </a:lnTo>
                <a:lnTo>
                  <a:pt x="10206" y="10620"/>
                </a:lnTo>
                <a:lnTo>
                  <a:pt x="9986" y="10766"/>
                </a:lnTo>
                <a:lnTo>
                  <a:pt x="9767" y="10912"/>
                </a:lnTo>
                <a:lnTo>
                  <a:pt x="9524" y="11034"/>
                </a:lnTo>
                <a:lnTo>
                  <a:pt x="9256" y="11107"/>
                </a:lnTo>
                <a:lnTo>
                  <a:pt x="9012" y="11180"/>
                </a:lnTo>
                <a:lnTo>
                  <a:pt x="8744" y="11228"/>
                </a:lnTo>
                <a:lnTo>
                  <a:pt x="8476" y="11228"/>
                </a:lnTo>
                <a:lnTo>
                  <a:pt x="8208" y="11228"/>
                </a:lnTo>
                <a:lnTo>
                  <a:pt x="7941" y="11180"/>
                </a:lnTo>
                <a:lnTo>
                  <a:pt x="7697" y="11107"/>
                </a:lnTo>
                <a:lnTo>
                  <a:pt x="7429" y="11034"/>
                </a:lnTo>
                <a:lnTo>
                  <a:pt x="7186" y="10912"/>
                </a:lnTo>
                <a:lnTo>
                  <a:pt x="6966" y="10766"/>
                </a:lnTo>
                <a:lnTo>
                  <a:pt x="6747" y="10620"/>
                </a:lnTo>
                <a:lnTo>
                  <a:pt x="6528" y="10425"/>
                </a:lnTo>
                <a:lnTo>
                  <a:pt x="6528" y="10425"/>
                </a:lnTo>
                <a:lnTo>
                  <a:pt x="6333" y="10206"/>
                </a:lnTo>
                <a:lnTo>
                  <a:pt x="6187" y="9986"/>
                </a:lnTo>
                <a:lnTo>
                  <a:pt x="6041" y="9767"/>
                </a:lnTo>
                <a:lnTo>
                  <a:pt x="5919" y="9524"/>
                </a:lnTo>
                <a:lnTo>
                  <a:pt x="5846" y="9256"/>
                </a:lnTo>
                <a:lnTo>
                  <a:pt x="5773" y="9012"/>
                </a:lnTo>
                <a:lnTo>
                  <a:pt x="5724" y="8744"/>
                </a:lnTo>
                <a:lnTo>
                  <a:pt x="5724" y="8476"/>
                </a:lnTo>
                <a:lnTo>
                  <a:pt x="5724" y="8208"/>
                </a:lnTo>
                <a:lnTo>
                  <a:pt x="5773" y="7941"/>
                </a:lnTo>
                <a:lnTo>
                  <a:pt x="5846" y="7697"/>
                </a:lnTo>
                <a:lnTo>
                  <a:pt x="5919" y="7429"/>
                </a:lnTo>
                <a:lnTo>
                  <a:pt x="6041" y="7186"/>
                </a:lnTo>
                <a:lnTo>
                  <a:pt x="6187" y="6966"/>
                </a:lnTo>
                <a:lnTo>
                  <a:pt x="6333" y="6747"/>
                </a:lnTo>
                <a:lnTo>
                  <a:pt x="6528" y="6528"/>
                </a:lnTo>
                <a:lnTo>
                  <a:pt x="6528" y="6528"/>
                </a:lnTo>
                <a:lnTo>
                  <a:pt x="6747" y="6333"/>
                </a:lnTo>
                <a:lnTo>
                  <a:pt x="6966" y="6187"/>
                </a:lnTo>
                <a:lnTo>
                  <a:pt x="7186" y="6041"/>
                </a:lnTo>
                <a:lnTo>
                  <a:pt x="7429" y="5919"/>
                </a:lnTo>
                <a:lnTo>
                  <a:pt x="7697" y="5846"/>
                </a:lnTo>
                <a:lnTo>
                  <a:pt x="7941" y="5773"/>
                </a:lnTo>
                <a:lnTo>
                  <a:pt x="8208" y="5724"/>
                </a:lnTo>
                <a:lnTo>
                  <a:pt x="8476" y="5724"/>
                </a:lnTo>
                <a:lnTo>
                  <a:pt x="8744" y="5724"/>
                </a:lnTo>
                <a:lnTo>
                  <a:pt x="9012" y="5773"/>
                </a:lnTo>
                <a:lnTo>
                  <a:pt x="9256" y="5846"/>
                </a:lnTo>
                <a:lnTo>
                  <a:pt x="9524" y="5919"/>
                </a:lnTo>
                <a:lnTo>
                  <a:pt x="9767" y="6041"/>
                </a:lnTo>
                <a:lnTo>
                  <a:pt x="9986" y="6187"/>
                </a:lnTo>
                <a:lnTo>
                  <a:pt x="10206" y="6333"/>
                </a:lnTo>
                <a:lnTo>
                  <a:pt x="10425" y="6528"/>
                </a:lnTo>
                <a:lnTo>
                  <a:pt x="10425" y="6528"/>
                </a:lnTo>
                <a:lnTo>
                  <a:pt x="10620" y="6747"/>
                </a:lnTo>
                <a:lnTo>
                  <a:pt x="10766" y="6966"/>
                </a:lnTo>
                <a:lnTo>
                  <a:pt x="10912" y="7186"/>
                </a:lnTo>
                <a:lnTo>
                  <a:pt x="11034" y="7429"/>
                </a:lnTo>
                <a:lnTo>
                  <a:pt x="11107" y="7697"/>
                </a:lnTo>
                <a:lnTo>
                  <a:pt x="11180" y="7941"/>
                </a:lnTo>
                <a:lnTo>
                  <a:pt x="11228" y="8208"/>
                </a:lnTo>
                <a:lnTo>
                  <a:pt x="11228" y="8476"/>
                </a:lnTo>
                <a:lnTo>
                  <a:pt x="11228" y="8744"/>
                </a:lnTo>
                <a:lnTo>
                  <a:pt x="11180" y="9012"/>
                </a:lnTo>
                <a:lnTo>
                  <a:pt x="11107" y="9256"/>
                </a:lnTo>
                <a:lnTo>
                  <a:pt x="11034" y="9524"/>
                </a:lnTo>
                <a:lnTo>
                  <a:pt x="10912" y="9767"/>
                </a:lnTo>
                <a:lnTo>
                  <a:pt x="10766" y="9986"/>
                </a:lnTo>
                <a:lnTo>
                  <a:pt x="10620" y="10206"/>
                </a:lnTo>
                <a:lnTo>
                  <a:pt x="10425" y="10425"/>
                </a:lnTo>
                <a:lnTo>
                  <a:pt x="10425" y="10425"/>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 Placeholder 6">
            <a:extLst>
              <a:ext uri="{FF2B5EF4-FFF2-40B4-BE49-F238E27FC236}">
                <a16:creationId xmlns:a16="http://schemas.microsoft.com/office/drawing/2014/main" id="{135F8BD4-7A7A-6037-74C6-F1DD0603A76B}"/>
              </a:ext>
            </a:extLst>
          </p:cNvPr>
          <p:cNvSpPr txBox="1">
            <a:spLocks/>
          </p:cNvSpPr>
          <p:nvPr/>
        </p:nvSpPr>
        <p:spPr>
          <a:xfrm>
            <a:off x="1013305" y="1481141"/>
            <a:ext cx="7586929" cy="34284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Roboto"/>
              <a:buChar char="▸"/>
              <a:defRPr sz="2600" b="0" i="0" u="none" strike="noStrike" cap="none">
                <a:solidFill>
                  <a:schemeClr val="dk1"/>
                </a:solidFill>
                <a:latin typeface="Roboto"/>
                <a:ea typeface="Roboto"/>
                <a:cs typeface="Roboto"/>
                <a:sym typeface="Roboto"/>
              </a:defRPr>
            </a:lvl1pPr>
            <a:lvl2pPr marL="914400" marR="0" lvl="1" indent="-393700" algn="l" rtl="0">
              <a:lnSpc>
                <a:spcPct val="100000"/>
              </a:lnSpc>
              <a:spcBef>
                <a:spcPts val="0"/>
              </a:spcBef>
              <a:spcAft>
                <a:spcPts val="0"/>
              </a:spcAft>
              <a:buClr>
                <a:schemeClr val="accent2"/>
              </a:buClr>
              <a:buSzPts val="2600"/>
              <a:buFont typeface="Roboto"/>
              <a:buChar char="▹"/>
              <a:defRPr sz="2600" b="0" i="0" u="none" strike="noStrike" cap="none">
                <a:solidFill>
                  <a:schemeClr val="dk1"/>
                </a:solidFill>
                <a:latin typeface="Roboto"/>
                <a:ea typeface="Roboto"/>
                <a:cs typeface="Roboto"/>
                <a:sym typeface="Roboto"/>
              </a:defRPr>
            </a:lvl2pPr>
            <a:lvl3pPr marL="1371600" marR="0" lvl="2"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3pPr>
            <a:lvl4pPr marL="1828800" marR="0" lvl="3"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4pPr>
            <a:lvl5pPr marL="2286000" marR="0" lvl="4"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5pPr>
            <a:lvl6pPr marL="2743200" marR="0" lvl="5"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6pPr>
            <a:lvl7pPr marL="3200400" marR="0" lvl="6"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7pPr>
            <a:lvl8pPr marL="3657600" marR="0" lvl="7"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8pPr>
            <a:lvl9pPr marL="4114800" marR="0" lvl="8"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9pPr>
          </a:lstStyle>
          <a:p>
            <a:pPr marL="0" indent="0" algn="just">
              <a:spcBef>
                <a:spcPts val="0"/>
              </a:spcBef>
              <a:buNone/>
            </a:pPr>
            <a:r>
              <a:rPr lang="en-US" sz="1800">
                <a:solidFill>
                  <a:schemeClr val="tx1"/>
                </a:solidFill>
                <a:latin typeface="Roboto" panose="02000000000000000000" pitchFamily="2" charset="0"/>
                <a:ea typeface="Roboto" panose="02000000000000000000" pitchFamily="2" charset="0"/>
                <a:cs typeface="Roboto" panose="02000000000000000000" pitchFamily="2" charset="0"/>
              </a:rPr>
              <a:t>Lịch sử của hệ điều hành Linux:</a:t>
            </a:r>
          </a:p>
          <a:p>
            <a:pPr marL="0" indent="0" algn="just">
              <a:spcBef>
                <a:spcPts val="0"/>
              </a:spcBef>
            </a:pPr>
            <a:r>
              <a:rPr lang="en-US" sz="1800">
                <a:solidFill>
                  <a:schemeClr val="tx1"/>
                </a:solidFill>
                <a:latin typeface="Roboto" panose="02000000000000000000" pitchFamily="2" charset="0"/>
                <a:ea typeface="Roboto" panose="02000000000000000000" pitchFamily="2" charset="0"/>
                <a:cs typeface="Roboto" panose="02000000000000000000" pitchFamily="2" charset="0"/>
              </a:rPr>
              <a:t>Hệ điều hành Unix ra đời vào đầu những năm 1970 bởi Bell Labs</a:t>
            </a:r>
          </a:p>
          <a:p>
            <a:pPr marL="0" indent="0" algn="just">
              <a:spcBef>
                <a:spcPts val="0"/>
              </a:spcBef>
            </a:pPr>
            <a:r>
              <a:rPr lang="en-US" sz="1800">
                <a:solidFill>
                  <a:schemeClr val="tx1"/>
                </a:solidFill>
                <a:latin typeface="Roboto" panose="02000000000000000000" pitchFamily="2" charset="0"/>
                <a:ea typeface="Roboto" panose="02000000000000000000" pitchFamily="2" charset="0"/>
                <a:cs typeface="Roboto" panose="02000000000000000000" pitchFamily="2" charset="0"/>
              </a:rPr>
              <a:t>Sau đó nhiều biến thể của Unix bắt đầu xuất hiện, trong đó có Linux</a:t>
            </a:r>
          </a:p>
          <a:p>
            <a:pPr marL="0" indent="0" algn="just">
              <a:spcBef>
                <a:spcPts val="0"/>
              </a:spcBef>
            </a:pPr>
            <a:r>
              <a:rPr lang="en-US" sz="1800">
                <a:solidFill>
                  <a:schemeClr val="tx1"/>
                </a:solidFill>
                <a:latin typeface="Roboto" panose="02000000000000000000" pitchFamily="2" charset="0"/>
                <a:ea typeface="Roboto" panose="02000000000000000000" pitchFamily="2" charset="0"/>
                <a:cs typeface="Roboto" panose="02000000000000000000" pitchFamily="2" charset="0"/>
              </a:rPr>
              <a:t>Năm 1983 dự án GNU do Richard Stallman khởi xướng nhằm tạo ra một hệ điều hành tương tự Unix</a:t>
            </a:r>
          </a:p>
          <a:p>
            <a:pPr marL="0" indent="0" algn="just">
              <a:spcBef>
                <a:spcPts val="0"/>
              </a:spcBef>
            </a:pPr>
            <a:r>
              <a:rPr lang="en-US" sz="1800">
                <a:solidFill>
                  <a:schemeClr val="tx1"/>
                </a:solidFill>
                <a:latin typeface="Roboto" panose="02000000000000000000" pitchFamily="2" charset="0"/>
                <a:ea typeface="Roboto" panose="02000000000000000000" pitchFamily="2" charset="0"/>
                <a:cs typeface="Roboto" panose="02000000000000000000" pitchFamily="2" charset="0"/>
              </a:rPr>
              <a:t>Năm 1991 Linus Torvalds viết nhân Linux cho dự án GNU, từ đó hệ điều hành GNU/Linux ra đời</a:t>
            </a:r>
          </a:p>
          <a:p>
            <a:pPr marL="0" indent="0" algn="just">
              <a:spcBef>
                <a:spcPts val="0"/>
              </a:spcBef>
            </a:pPr>
            <a:r>
              <a:rPr lang="en-US" sz="1800">
                <a:solidFill>
                  <a:schemeClr val="tx1"/>
                </a:solidFill>
                <a:latin typeface="Roboto" panose="02000000000000000000" pitchFamily="2" charset="0"/>
                <a:ea typeface="Roboto" panose="02000000000000000000" pitchFamily="2" charset="0"/>
                <a:cs typeface="Roboto" panose="02000000000000000000" pitchFamily="2" charset="0"/>
              </a:rPr>
              <a:t>Linux là một biến thể của Unix nhưng toàn bộ mã được viết lại, không lấy từ Unix</a:t>
            </a:r>
          </a:p>
          <a:p>
            <a:pPr marL="0" indent="0" algn="just">
              <a:spcBef>
                <a:spcPts val="0"/>
              </a:spcBef>
            </a:pPr>
            <a:r>
              <a:rPr lang="en-US" sz="1800">
                <a:solidFill>
                  <a:schemeClr val="tx1"/>
                </a:solidFill>
                <a:latin typeface="Roboto" panose="02000000000000000000" pitchFamily="2" charset="0"/>
                <a:ea typeface="Roboto" panose="02000000000000000000" pitchFamily="2" charset="0"/>
                <a:cs typeface="Roboto" panose="02000000000000000000" pitchFamily="2" charset="0"/>
              </a:rPr>
              <a:t>Ngày nay, Unix được sử dụng trên các máy chủ, máy tính lớn còn Linux được phát triển cho máy tính cá nhân và các điện thoại di động, hệ thống nhúng, …</a:t>
            </a:r>
          </a:p>
        </p:txBody>
      </p:sp>
    </p:spTree>
    <p:extLst>
      <p:ext uri="{BB962C8B-B14F-4D97-AF65-F5344CB8AC3E}">
        <p14:creationId xmlns:p14="http://schemas.microsoft.com/office/powerpoint/2010/main" val="340285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3"/>
          <p:cNvSpPr txBox="1">
            <a:spLocks noGrp="1"/>
          </p:cNvSpPr>
          <p:nvPr>
            <p:ph type="ctrTitle"/>
          </p:nvPr>
        </p:nvSpPr>
        <p:spPr>
          <a:xfrm>
            <a:off x="1028475" y="0"/>
            <a:ext cx="5238600" cy="5143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400">
                <a:latin typeface="Roboto" panose="02000000000000000000" pitchFamily="2" charset="0"/>
                <a:ea typeface="Roboto" panose="02000000000000000000" pitchFamily="2" charset="0"/>
                <a:cs typeface="Roboto" panose="02000000000000000000" pitchFamily="2" charset="0"/>
              </a:rPr>
              <a:t>THANK YOU!</a:t>
            </a:r>
            <a:endParaRPr sz="540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23876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iterate type="lt">
                                    <p:tmPct val="10000"/>
                                  </p:iterate>
                                  <p:childTnLst>
                                    <p:set>
                                      <p:cBhvr>
                                        <p:cTn id="6" dur="1" fill="hold">
                                          <p:stCondLst>
                                            <p:cond delay="0"/>
                                          </p:stCondLst>
                                        </p:cTn>
                                        <p:tgtEl>
                                          <p:spTgt spid="109"/>
                                        </p:tgtEl>
                                        <p:attrNameLst>
                                          <p:attrName>style.visibility</p:attrName>
                                        </p:attrNameLst>
                                      </p:cBhvr>
                                      <p:to>
                                        <p:strVal val="visible"/>
                                      </p:to>
                                    </p:set>
                                    <p:anim calcmode="lin" valueType="num">
                                      <p:cBhvr>
                                        <p:cTn id="7" dur="2000" fill="hold"/>
                                        <p:tgtEl>
                                          <p:spTgt spid="109"/>
                                        </p:tgtEl>
                                        <p:attrNameLst>
                                          <p:attrName>ppt_w</p:attrName>
                                        </p:attrNameLst>
                                      </p:cBhvr>
                                      <p:tavLst>
                                        <p:tav tm="0">
                                          <p:val>
                                            <p:fltVal val="0"/>
                                          </p:val>
                                        </p:tav>
                                        <p:tav tm="100000">
                                          <p:val>
                                            <p:strVal val="#ppt_w"/>
                                          </p:val>
                                        </p:tav>
                                      </p:tavLst>
                                    </p:anim>
                                    <p:anim calcmode="lin" valueType="num">
                                      <p:cBhvr>
                                        <p:cTn id="8" dur="2000" fill="hold"/>
                                        <p:tgtEl>
                                          <p:spTgt spid="10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738;p48">
            <a:extLst>
              <a:ext uri="{FF2B5EF4-FFF2-40B4-BE49-F238E27FC236}">
                <a16:creationId xmlns:a16="http://schemas.microsoft.com/office/drawing/2014/main" id="{84895B0C-86FE-AE7F-CC98-782A95A7E202}"/>
              </a:ext>
            </a:extLst>
          </p:cNvPr>
          <p:cNvGrpSpPr/>
          <p:nvPr/>
        </p:nvGrpSpPr>
        <p:grpSpPr>
          <a:xfrm>
            <a:off x="162551" y="208967"/>
            <a:ext cx="359272" cy="376691"/>
            <a:chOff x="5961125" y="1623900"/>
            <a:chExt cx="427450" cy="448175"/>
          </a:xfrm>
        </p:grpSpPr>
        <p:sp>
          <p:nvSpPr>
            <p:cNvPr id="4" name="Google Shape;739;p48">
              <a:extLst>
                <a:ext uri="{FF2B5EF4-FFF2-40B4-BE49-F238E27FC236}">
                  <a16:creationId xmlns:a16="http://schemas.microsoft.com/office/drawing/2014/main" id="{C1D0BDD5-D54E-767D-C0CC-E4C237423E01}"/>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740;p48">
              <a:extLst>
                <a:ext uri="{FF2B5EF4-FFF2-40B4-BE49-F238E27FC236}">
                  <a16:creationId xmlns:a16="http://schemas.microsoft.com/office/drawing/2014/main" id="{BD783C12-928F-EAA0-5297-EE9FA8495322}"/>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741;p48">
              <a:extLst>
                <a:ext uri="{FF2B5EF4-FFF2-40B4-BE49-F238E27FC236}">
                  <a16:creationId xmlns:a16="http://schemas.microsoft.com/office/drawing/2014/main" id="{C75DE571-0652-A00B-2A62-548ABF71DA0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42;p48">
              <a:extLst>
                <a:ext uri="{FF2B5EF4-FFF2-40B4-BE49-F238E27FC236}">
                  <a16:creationId xmlns:a16="http://schemas.microsoft.com/office/drawing/2014/main" id="{EAAC326B-D76B-CE67-32B9-8EFE6179890B}"/>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43;p48">
              <a:extLst>
                <a:ext uri="{FF2B5EF4-FFF2-40B4-BE49-F238E27FC236}">
                  <a16:creationId xmlns:a16="http://schemas.microsoft.com/office/drawing/2014/main" id="{438C44DC-8BF9-042E-4307-498F6323B663}"/>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44;p48">
              <a:extLst>
                <a:ext uri="{FF2B5EF4-FFF2-40B4-BE49-F238E27FC236}">
                  <a16:creationId xmlns:a16="http://schemas.microsoft.com/office/drawing/2014/main" id="{490EFBB8-2D67-2A86-05A1-368DC6C046A4}"/>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45;p48">
              <a:extLst>
                <a:ext uri="{FF2B5EF4-FFF2-40B4-BE49-F238E27FC236}">
                  <a16:creationId xmlns:a16="http://schemas.microsoft.com/office/drawing/2014/main" id="{3B4E639A-D00D-8F98-54A3-5100A857CECB}"/>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201;p24">
            <a:extLst>
              <a:ext uri="{FF2B5EF4-FFF2-40B4-BE49-F238E27FC236}">
                <a16:creationId xmlns:a16="http://schemas.microsoft.com/office/drawing/2014/main" id="{3A84ABC5-C46C-278B-20CA-757E46D14F20}"/>
              </a:ext>
            </a:extLst>
          </p:cNvPr>
          <p:cNvSpPr/>
          <p:nvPr/>
        </p:nvSpPr>
        <p:spPr>
          <a:xfrm>
            <a:off x="3210791" y="1319645"/>
            <a:ext cx="2701635" cy="2826328"/>
          </a:xfrm>
          <a:prstGeom prst="ellipse">
            <a:avLst/>
          </a:prstGeom>
          <a:solidFill>
            <a:schemeClr val="dk1"/>
          </a:solidFill>
          <a:ln>
            <a:noFill/>
          </a:ln>
        </p:spPr>
        <p:txBody>
          <a:bodyPr spcFirstLastPara="1" wrap="square" lIns="91425" tIns="91425" rIns="91425" bIns="91425" anchor="ctr" anchorCtr="0">
            <a:noAutofit/>
          </a:bodyPr>
          <a:lstStyle/>
          <a:p>
            <a:pPr algn="ctr">
              <a:lnSpc>
                <a:spcPct val="150000"/>
              </a:lnSpc>
              <a:buClr>
                <a:schemeClr val="accent4"/>
              </a:buClr>
            </a:pPr>
            <a:r>
              <a:rPr lang="vi-VN">
                <a:solidFill>
                  <a:schemeClr val="bg1"/>
                </a:solidFill>
              </a:rPr>
              <a:t>Nêu được sơ lược lịch sử phát triển vai trò và chức năng cơ bản của hệ điều hành thông dụng</a:t>
            </a:r>
            <a:endParaRPr lang="en-US" sz="160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3" name="Google Shape;203;p24">
            <a:extLst>
              <a:ext uri="{FF2B5EF4-FFF2-40B4-BE49-F238E27FC236}">
                <a16:creationId xmlns:a16="http://schemas.microsoft.com/office/drawing/2014/main" id="{F55F5C6F-EDC8-4274-2D2E-2C9FC44187ED}"/>
              </a:ext>
            </a:extLst>
          </p:cNvPr>
          <p:cNvSpPr/>
          <p:nvPr/>
        </p:nvSpPr>
        <p:spPr>
          <a:xfrm>
            <a:off x="5511277" y="1458895"/>
            <a:ext cx="2915750" cy="2687078"/>
          </a:xfrm>
          <a:prstGeom prst="ellipse">
            <a:avLst/>
          </a:prstGeom>
          <a:solidFill>
            <a:srgbClr val="FF8700">
              <a:alpha val="85380"/>
            </a:srgbClr>
          </a:solidFill>
          <a:ln>
            <a:noFill/>
          </a:ln>
        </p:spPr>
        <p:txBody>
          <a:bodyPr spcFirstLastPara="1" wrap="square" lIns="91425" tIns="91425" rIns="91425" bIns="91425" anchor="ctr" anchorCtr="0">
            <a:noAutofit/>
          </a:bodyPr>
          <a:lstStyle/>
          <a:p>
            <a:pPr algn="ctr"/>
            <a:r>
              <a:rPr lang="en-US" sz="1600" smtClean="0">
                <a:solidFill>
                  <a:schemeClr val="bg1"/>
                </a:solidFill>
              </a:rPr>
              <a:t>-</a:t>
            </a:r>
            <a:r>
              <a:rPr lang="vi-VN" sz="1600" smtClean="0">
                <a:solidFill>
                  <a:schemeClr val="bg1"/>
                </a:solidFill>
              </a:rPr>
              <a:t>Trình </a:t>
            </a:r>
            <a:r>
              <a:rPr lang="vi-VN" sz="1600">
                <a:solidFill>
                  <a:schemeClr val="bg1"/>
                </a:solidFill>
              </a:rPr>
              <a:t>bày được sơ lược về một số hệ điều hành tiêu biểu.</a:t>
            </a:r>
            <a:endParaRPr lang="en-US" sz="1600">
              <a:solidFill>
                <a:schemeClr val="bg1"/>
              </a:solidFill>
            </a:endParaRPr>
          </a:p>
          <a:p>
            <a:pPr algn="ctr"/>
            <a:r>
              <a:rPr lang="en-US" sz="1600" b="1">
                <a:solidFill>
                  <a:schemeClr val="bg1"/>
                </a:solidFill>
              </a:rPr>
              <a:t>- </a:t>
            </a:r>
            <a:r>
              <a:rPr lang="vi-VN" sz="1600">
                <a:solidFill>
                  <a:schemeClr val="bg1"/>
                </a:solidFill>
              </a:rPr>
              <a:t>Sử dụng được một số tiện ích có sẵn của hệ điều hành để nâng cao hiệu suất sử dụng máy tính</a:t>
            </a:r>
            <a:endParaRPr lang="en-US" sz="160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2" name="Google Shape;202;p24">
            <a:extLst>
              <a:ext uri="{FF2B5EF4-FFF2-40B4-BE49-F238E27FC236}">
                <a16:creationId xmlns:a16="http://schemas.microsoft.com/office/drawing/2014/main" id="{06FF1CD9-EBE5-E5C6-F17F-0792FA3BB953}"/>
              </a:ext>
            </a:extLst>
          </p:cNvPr>
          <p:cNvSpPr/>
          <p:nvPr/>
        </p:nvSpPr>
        <p:spPr>
          <a:xfrm>
            <a:off x="521823" y="1458895"/>
            <a:ext cx="3280277" cy="2687078"/>
          </a:xfrm>
          <a:prstGeom prst="ellipse">
            <a:avLst/>
          </a:prstGeom>
          <a:solidFill>
            <a:srgbClr val="FF8700">
              <a:alpha val="85380"/>
            </a:srgbClr>
          </a:solidFill>
          <a:ln>
            <a:noFill/>
          </a:ln>
        </p:spPr>
        <p:txBody>
          <a:bodyPr spcFirstLastPara="1" wrap="square" lIns="91425" tIns="91425" rIns="91425" bIns="91425" anchor="ctr" anchorCtr="0">
            <a:noAutofit/>
          </a:bodyPr>
          <a:lstStyle/>
          <a:p>
            <a:pPr algn="ctr">
              <a:lnSpc>
                <a:spcPct val="150000"/>
              </a:lnSpc>
              <a:buClr>
                <a:schemeClr val="accent4"/>
              </a:buClr>
            </a:pPr>
            <a:r>
              <a:rPr lang="en-US" sz="1600">
                <a:solidFill>
                  <a:schemeClr val="bg1"/>
                </a:solidFill>
              </a:rPr>
              <a:t>Trình bày được một cách khái quát mối quan hệ giữa phần cứng, hệ điều hành và phần </a:t>
            </a:r>
            <a:r>
              <a:rPr lang="en-US" sz="1600">
                <a:solidFill>
                  <a:schemeClr val="bg1"/>
                </a:solidFill>
              </a:rPr>
              <a:t>mềm </a:t>
            </a:r>
            <a:r>
              <a:rPr lang="en-US" sz="1600" smtClean="0">
                <a:solidFill>
                  <a:schemeClr val="bg1"/>
                </a:solidFill>
              </a:rPr>
              <a:t>ứng</a:t>
            </a:r>
            <a:endParaRPr lang="en-US" sz="1600" smtClean="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43058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par>
                                <p:cTn id="9" presetID="8" presetClass="emph" presetSubtype="0" fill="hold" grpId="1" nodeType="withEffect">
                                  <p:stCondLst>
                                    <p:cond delay="0"/>
                                  </p:stCondLst>
                                  <p:childTnLst>
                                    <p:animRot by="21600000">
                                      <p:cBhvr>
                                        <p:cTn id="10" dur="1000" fill="hold"/>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0-#ppt_w/2"/>
                                          </p:val>
                                        </p:tav>
                                        <p:tav tm="100000">
                                          <p:val>
                                            <p:strVal val="#ppt_x"/>
                                          </p:val>
                                        </p:tav>
                                      </p:tavLst>
                                    </p:anim>
                                    <p:anim calcmode="lin" valueType="num">
                                      <p:cBhvr additive="base">
                                        <p:cTn id="16" dur="1000" fill="hold"/>
                                        <p:tgtEl>
                                          <p:spTgt spid="2"/>
                                        </p:tgtEl>
                                        <p:attrNameLst>
                                          <p:attrName>ppt_y</p:attrName>
                                        </p:attrNameLst>
                                      </p:cBhvr>
                                      <p:tavLst>
                                        <p:tav tm="0">
                                          <p:val>
                                            <p:strVal val="#ppt_y"/>
                                          </p:val>
                                        </p:tav>
                                        <p:tav tm="100000">
                                          <p:val>
                                            <p:strVal val="#ppt_y"/>
                                          </p:val>
                                        </p:tav>
                                      </p:tavLst>
                                    </p:anim>
                                  </p:childTnLst>
                                </p:cTn>
                              </p:par>
                              <p:par>
                                <p:cTn id="17" presetID="8" presetClass="emph" presetSubtype="0" fill="hold" grpId="1" nodeType="withEffect">
                                  <p:stCondLst>
                                    <p:cond delay="0"/>
                                  </p:stCondLst>
                                  <p:childTnLst>
                                    <p:animRot by="21600000">
                                      <p:cBhvr>
                                        <p:cTn id="18" dur="1000" fill="hold"/>
                                        <p:tgtEl>
                                          <p:spTgt spid="2"/>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000" fill="hold"/>
                                        <p:tgtEl>
                                          <p:spTgt spid="13"/>
                                        </p:tgtEl>
                                        <p:attrNameLst>
                                          <p:attrName>ppt_x</p:attrName>
                                        </p:attrNameLst>
                                      </p:cBhvr>
                                      <p:tavLst>
                                        <p:tav tm="0">
                                          <p:val>
                                            <p:strVal val="0-#ppt_w/2"/>
                                          </p:val>
                                        </p:tav>
                                        <p:tav tm="100000">
                                          <p:val>
                                            <p:strVal val="#ppt_x"/>
                                          </p:val>
                                        </p:tav>
                                      </p:tavLst>
                                    </p:anim>
                                    <p:anim calcmode="lin" valueType="num">
                                      <p:cBhvr additive="base">
                                        <p:cTn id="24" dur="1000" fill="hold"/>
                                        <p:tgtEl>
                                          <p:spTgt spid="13"/>
                                        </p:tgtEl>
                                        <p:attrNameLst>
                                          <p:attrName>ppt_y</p:attrName>
                                        </p:attrNameLst>
                                      </p:cBhvr>
                                      <p:tavLst>
                                        <p:tav tm="0">
                                          <p:val>
                                            <p:strVal val="#ppt_y"/>
                                          </p:val>
                                        </p:tav>
                                        <p:tav tm="100000">
                                          <p:val>
                                            <p:strVal val="#ppt_y"/>
                                          </p:val>
                                        </p:tav>
                                      </p:tavLst>
                                    </p:anim>
                                  </p:childTnLst>
                                </p:cTn>
                              </p:par>
                              <p:par>
                                <p:cTn id="25" presetID="8" presetClass="emph" presetSubtype="0" fill="hold" grpId="1" nodeType="withEffect">
                                  <p:stCondLst>
                                    <p:cond delay="0"/>
                                  </p:stCondLst>
                                  <p:childTnLst>
                                    <p:animRot by="21600000">
                                      <p:cBhvr>
                                        <p:cTn id="26" dur="1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3" grpId="0" animBg="1"/>
      <p:bldP spid="13" grpId="1" animBg="1"/>
      <p:bldP spid="12" grpId="0" animBg="1"/>
      <p:bldP spid="1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6"/>
          <p:cNvSpPr txBox="1">
            <a:spLocks noGrp="1"/>
          </p:cNvSpPr>
          <p:nvPr>
            <p:ph type="ctrTitle"/>
          </p:nvPr>
        </p:nvSpPr>
        <p:spPr>
          <a:xfrm>
            <a:off x="1028475" y="1123850"/>
            <a:ext cx="5220000" cy="238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a:p>
            <a:pPr marL="0" lvl="0" indent="0" algn="l" rtl="0">
              <a:spcBef>
                <a:spcPts val="0"/>
              </a:spcBef>
              <a:spcAft>
                <a:spcPts val="0"/>
              </a:spcAft>
              <a:buNone/>
            </a:pPr>
            <a:r>
              <a:rPr lang="en">
                <a:latin typeface="Roboto" panose="02000000000000000000" pitchFamily="2" charset="0"/>
                <a:ea typeface="Roboto" panose="02000000000000000000" pitchFamily="2" charset="0"/>
                <a:cs typeface="Roboto" panose="02000000000000000000" pitchFamily="2" charset="0"/>
              </a:rPr>
              <a:t>KHỞI ĐỘNG</a:t>
            </a:r>
            <a:endParaRPr>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01298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randombar(vertical)">
                                      <p:cBhvr>
                                        <p:cTn id="7" dur="10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1052;p48">
            <a:extLst>
              <a:ext uri="{FF2B5EF4-FFF2-40B4-BE49-F238E27FC236}">
                <a16:creationId xmlns:a16="http://schemas.microsoft.com/office/drawing/2014/main" id="{077A06EF-9893-51D8-863E-69EAC6D9CB73}"/>
              </a:ext>
            </a:extLst>
          </p:cNvPr>
          <p:cNvGrpSpPr/>
          <p:nvPr/>
        </p:nvGrpSpPr>
        <p:grpSpPr>
          <a:xfrm>
            <a:off x="100242" y="206320"/>
            <a:ext cx="452420" cy="433992"/>
            <a:chOff x="5233525" y="4954450"/>
            <a:chExt cx="538275" cy="516350"/>
          </a:xfrm>
        </p:grpSpPr>
        <p:sp>
          <p:nvSpPr>
            <p:cNvPr id="17" name="Google Shape;1053;p48">
              <a:extLst>
                <a:ext uri="{FF2B5EF4-FFF2-40B4-BE49-F238E27FC236}">
                  <a16:creationId xmlns:a16="http://schemas.microsoft.com/office/drawing/2014/main" id="{41AF8F50-6411-5E8A-8D7E-CD7290FD714F}"/>
                </a:ext>
              </a:extLst>
            </p:cNvPr>
            <p:cNvSpPr/>
            <p:nvPr/>
          </p:nvSpPr>
          <p:spPr>
            <a:xfrm>
              <a:off x="5637825" y="4954450"/>
              <a:ext cx="89525" cy="89525"/>
            </a:xfrm>
            <a:custGeom>
              <a:avLst/>
              <a:gdLst/>
              <a:ahLst/>
              <a:cxnLst/>
              <a:rect l="l" t="t" r="r" b="b"/>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54;p48">
              <a:extLst>
                <a:ext uri="{FF2B5EF4-FFF2-40B4-BE49-F238E27FC236}">
                  <a16:creationId xmlns:a16="http://schemas.microsoft.com/office/drawing/2014/main" id="{371C01EA-9ECA-806F-0E59-2A01BA6F7290}"/>
                </a:ext>
              </a:extLst>
            </p:cNvPr>
            <p:cNvSpPr/>
            <p:nvPr/>
          </p:nvSpPr>
          <p:spPr>
            <a:xfrm>
              <a:off x="5323025" y="4980625"/>
              <a:ext cx="88925" cy="88925"/>
            </a:xfrm>
            <a:custGeom>
              <a:avLst/>
              <a:gdLst/>
              <a:ahLst/>
              <a:cxnLst/>
              <a:rect l="l" t="t" r="r" b="b"/>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55;p48">
              <a:extLst>
                <a:ext uri="{FF2B5EF4-FFF2-40B4-BE49-F238E27FC236}">
                  <a16:creationId xmlns:a16="http://schemas.microsoft.com/office/drawing/2014/main" id="{65E034A8-4D9A-6ED8-DD9F-483C9A6FB1B6}"/>
                </a:ext>
              </a:extLst>
            </p:cNvPr>
            <p:cNvSpPr/>
            <p:nvPr/>
          </p:nvSpPr>
          <p:spPr>
            <a:xfrm>
              <a:off x="5233525" y="5255225"/>
              <a:ext cx="89525" cy="89525"/>
            </a:xfrm>
            <a:custGeom>
              <a:avLst/>
              <a:gdLst/>
              <a:ahLst/>
              <a:cxnLst/>
              <a:rect l="l" t="t" r="r" b="b"/>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56;p48">
              <a:extLst>
                <a:ext uri="{FF2B5EF4-FFF2-40B4-BE49-F238E27FC236}">
                  <a16:creationId xmlns:a16="http://schemas.microsoft.com/office/drawing/2014/main" id="{5ABB959E-503E-8F1F-C499-CC7AC5344B7A}"/>
                </a:ext>
              </a:extLst>
            </p:cNvPr>
            <p:cNvSpPr/>
            <p:nvPr/>
          </p:nvSpPr>
          <p:spPr>
            <a:xfrm>
              <a:off x="5453325" y="5382475"/>
              <a:ext cx="88925" cy="88325"/>
            </a:xfrm>
            <a:custGeom>
              <a:avLst/>
              <a:gdLst/>
              <a:ahLst/>
              <a:cxnLst/>
              <a:rect l="l" t="t" r="r" b="b"/>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57;p48">
              <a:extLst>
                <a:ext uri="{FF2B5EF4-FFF2-40B4-BE49-F238E27FC236}">
                  <a16:creationId xmlns:a16="http://schemas.microsoft.com/office/drawing/2014/main" id="{E1C32669-EC58-5706-588D-947CBD2EB0C0}"/>
                </a:ext>
              </a:extLst>
            </p:cNvPr>
            <p:cNvSpPr/>
            <p:nvPr/>
          </p:nvSpPr>
          <p:spPr>
            <a:xfrm>
              <a:off x="5682875" y="5188875"/>
              <a:ext cx="88925" cy="89525"/>
            </a:xfrm>
            <a:custGeom>
              <a:avLst/>
              <a:gdLst/>
              <a:ahLst/>
              <a:cxnLst/>
              <a:rect l="l" t="t" r="r" b="b"/>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58;p48">
              <a:extLst>
                <a:ext uri="{FF2B5EF4-FFF2-40B4-BE49-F238E27FC236}">
                  <a16:creationId xmlns:a16="http://schemas.microsoft.com/office/drawing/2014/main" id="{79CF2120-7B10-6222-33FF-2A2C63A44CE6}"/>
                </a:ext>
              </a:extLst>
            </p:cNvPr>
            <p:cNvSpPr/>
            <p:nvPr/>
          </p:nvSpPr>
          <p:spPr>
            <a:xfrm>
              <a:off x="5411925" y="5110925"/>
              <a:ext cx="188775" cy="189400"/>
            </a:xfrm>
            <a:custGeom>
              <a:avLst/>
              <a:gdLst/>
              <a:ahLst/>
              <a:cxnLst/>
              <a:rect l="l" t="t" r="r" b="b"/>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59;p48">
              <a:extLst>
                <a:ext uri="{FF2B5EF4-FFF2-40B4-BE49-F238E27FC236}">
                  <a16:creationId xmlns:a16="http://schemas.microsoft.com/office/drawing/2014/main" id="{7C3ABDA5-4B73-430D-54E4-C68657695EF6}"/>
                </a:ext>
              </a:extLst>
            </p:cNvPr>
            <p:cNvSpPr/>
            <p:nvPr/>
          </p:nvSpPr>
          <p:spPr>
            <a:xfrm>
              <a:off x="5367475" y="5025075"/>
              <a:ext cx="81600" cy="105975"/>
            </a:xfrm>
            <a:custGeom>
              <a:avLst/>
              <a:gdLst/>
              <a:ahLst/>
              <a:cxnLst/>
              <a:rect l="l" t="t" r="r" b="b"/>
              <a:pathLst>
                <a:path w="3264" h="4239" fill="none" extrusionOk="0">
                  <a:moveTo>
                    <a:pt x="0" y="1"/>
                  </a:moveTo>
                  <a:lnTo>
                    <a:pt x="3264" y="4238"/>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60;p48">
              <a:extLst>
                <a:ext uri="{FF2B5EF4-FFF2-40B4-BE49-F238E27FC236}">
                  <a16:creationId xmlns:a16="http://schemas.microsoft.com/office/drawing/2014/main" id="{73F83A74-DABA-D853-56BD-7C8AFA221C87}"/>
                </a:ext>
              </a:extLst>
            </p:cNvPr>
            <p:cNvSpPr/>
            <p:nvPr/>
          </p:nvSpPr>
          <p:spPr>
            <a:xfrm>
              <a:off x="5567800" y="4999500"/>
              <a:ext cx="115100" cy="133975"/>
            </a:xfrm>
            <a:custGeom>
              <a:avLst/>
              <a:gdLst/>
              <a:ahLst/>
              <a:cxnLst/>
              <a:rect l="l" t="t" r="r" b="b"/>
              <a:pathLst>
                <a:path w="4604" h="5359" fill="none" extrusionOk="0">
                  <a:moveTo>
                    <a:pt x="0" y="5359"/>
                  </a:moveTo>
                  <a:lnTo>
                    <a:pt x="4603"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61;p48">
              <a:extLst>
                <a:ext uri="{FF2B5EF4-FFF2-40B4-BE49-F238E27FC236}">
                  <a16:creationId xmlns:a16="http://schemas.microsoft.com/office/drawing/2014/main" id="{151405FD-1B85-E3F2-A410-6BCD296E7ADD}"/>
                </a:ext>
              </a:extLst>
            </p:cNvPr>
            <p:cNvSpPr/>
            <p:nvPr/>
          </p:nvSpPr>
          <p:spPr>
            <a:xfrm>
              <a:off x="5600075" y="5217475"/>
              <a:ext cx="127275" cy="16475"/>
            </a:xfrm>
            <a:custGeom>
              <a:avLst/>
              <a:gdLst/>
              <a:ahLst/>
              <a:cxnLst/>
              <a:rect l="l" t="t" r="r" b="b"/>
              <a:pathLst>
                <a:path w="5091" h="659" fill="none" extrusionOk="0">
                  <a:moveTo>
                    <a:pt x="5090" y="658"/>
                  </a:moveTo>
                  <a:lnTo>
                    <a:pt x="0"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62;p48">
              <a:extLst>
                <a:ext uri="{FF2B5EF4-FFF2-40B4-BE49-F238E27FC236}">
                  <a16:creationId xmlns:a16="http://schemas.microsoft.com/office/drawing/2014/main" id="{BDE89560-7A05-3020-4DE4-A7D286B239B5}"/>
                </a:ext>
              </a:extLst>
            </p:cNvPr>
            <p:cNvSpPr/>
            <p:nvPr/>
          </p:nvSpPr>
          <p:spPr>
            <a:xfrm>
              <a:off x="5497775" y="5299675"/>
              <a:ext cx="4900" cy="126675"/>
            </a:xfrm>
            <a:custGeom>
              <a:avLst/>
              <a:gdLst/>
              <a:ahLst/>
              <a:cxnLst/>
              <a:rect l="l" t="t" r="r" b="b"/>
              <a:pathLst>
                <a:path w="196" h="5067" fill="none" extrusionOk="0">
                  <a:moveTo>
                    <a:pt x="0" y="5067"/>
                  </a:moveTo>
                  <a:lnTo>
                    <a:pt x="195"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63;p48">
              <a:extLst>
                <a:ext uri="{FF2B5EF4-FFF2-40B4-BE49-F238E27FC236}">
                  <a16:creationId xmlns:a16="http://schemas.microsoft.com/office/drawing/2014/main" id="{9DFA197B-C7C3-CBC6-8243-7D259108AC22}"/>
                </a:ext>
              </a:extLst>
            </p:cNvPr>
            <p:cNvSpPr/>
            <p:nvPr/>
          </p:nvSpPr>
          <p:spPr>
            <a:xfrm>
              <a:off x="5277975" y="5241825"/>
              <a:ext cx="141275" cy="58500"/>
            </a:xfrm>
            <a:custGeom>
              <a:avLst/>
              <a:gdLst/>
              <a:ahLst/>
              <a:cxnLst/>
              <a:rect l="l" t="t" r="r" b="b"/>
              <a:pathLst>
                <a:path w="5651" h="2340" fill="none" extrusionOk="0">
                  <a:moveTo>
                    <a:pt x="0" y="2339"/>
                  </a:moveTo>
                  <a:lnTo>
                    <a:pt x="5651"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 name="Picture 7" descr="Realistic Computer Case With Monitorkeyboard And Mouse Stock Illustration -  Download Image Now - iStock">
            <a:extLst>
              <a:ext uri="{FF2B5EF4-FFF2-40B4-BE49-F238E27FC236}">
                <a16:creationId xmlns:a16="http://schemas.microsoft.com/office/drawing/2014/main" id="{E5A8E7DB-D80D-7868-8C99-E77B063F86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7549" y="928759"/>
            <a:ext cx="2910971" cy="23354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amsung Laptop transparent PNG - StickPNG">
            <a:extLst>
              <a:ext uri="{FF2B5EF4-FFF2-40B4-BE49-F238E27FC236}">
                <a16:creationId xmlns:a16="http://schemas.microsoft.com/office/drawing/2014/main" id="{6590D906-84B3-3EDB-E99D-35ED15A5BA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877" y="1230754"/>
            <a:ext cx="2449142" cy="17314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wnload Smartphone Transparent Background HQ PNG Image | FreePNGImg">
            <a:extLst>
              <a:ext uri="{FF2B5EF4-FFF2-40B4-BE49-F238E27FC236}">
                <a16:creationId xmlns:a16="http://schemas.microsoft.com/office/drawing/2014/main" id="{AB636495-6DAE-9B36-B94C-722D7F80EB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992" t="3488" r="27317" b="2465"/>
          <a:stretch/>
        </p:blipFill>
        <p:spPr bwMode="auto">
          <a:xfrm>
            <a:off x="2157716" y="3149899"/>
            <a:ext cx="838773" cy="16895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ixel Slate | How to Use Pixel Slate's On-Screen Keyboard - YouTube">
            <a:extLst>
              <a:ext uri="{FF2B5EF4-FFF2-40B4-BE49-F238E27FC236}">
                <a16:creationId xmlns:a16="http://schemas.microsoft.com/office/drawing/2014/main" id="{A52CD47A-7720-6A32-A339-455642CAA35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651" t="6615" r="14419" b="5737"/>
          <a:stretch/>
        </p:blipFill>
        <p:spPr bwMode="auto">
          <a:xfrm>
            <a:off x="4435191" y="3319387"/>
            <a:ext cx="2244924" cy="15604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72837" y="97762"/>
            <a:ext cx="8104910" cy="830997"/>
          </a:xfrm>
          <a:prstGeom prst="rect">
            <a:avLst/>
          </a:prstGeom>
        </p:spPr>
        <p:txBody>
          <a:bodyPr wrap="square">
            <a:spAutoFit/>
          </a:bodyPr>
          <a:lstStyle/>
          <a:p>
            <a:pPr algn="just"/>
            <a:r>
              <a:rPr lang="en-US" sz="2400" i="1">
                <a:solidFill>
                  <a:srgbClr val="0070C0"/>
                </a:solidFill>
                <a:latin typeface="Times New Roman" panose="02020603050405020304" pitchFamily="18" charset="0"/>
                <a:ea typeface="Calibri" panose="020F0502020204030204" pitchFamily="34" charset="0"/>
              </a:rPr>
              <a:t>Em hãy cho biết hiệu quả khai thác máy tính khi chưa có hệ điều hành? Chỉ ra một số công việc mà hệ điều hành thực hiện?</a:t>
            </a:r>
            <a:endParaRPr lang="en-US" sz="2400">
              <a:solidFill>
                <a:srgbClr val="0070C0"/>
              </a:solidFill>
            </a:endParaRPr>
          </a:p>
        </p:txBody>
      </p:sp>
    </p:spTree>
    <p:extLst>
      <p:ext uri="{BB962C8B-B14F-4D97-AF65-F5344CB8AC3E}">
        <p14:creationId xmlns:p14="http://schemas.microsoft.com/office/powerpoint/2010/main" val="391410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6"/>
          <p:cNvSpPr txBox="1">
            <a:spLocks noGrp="1"/>
          </p:cNvSpPr>
          <p:nvPr>
            <p:ph type="ctrTitle"/>
          </p:nvPr>
        </p:nvSpPr>
        <p:spPr>
          <a:xfrm>
            <a:off x="1028475" y="1123850"/>
            <a:ext cx="5220000" cy="238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a:p>
            <a:pPr marL="0" lvl="0" indent="0" algn="l" rtl="0">
              <a:spcBef>
                <a:spcPts val="0"/>
              </a:spcBef>
              <a:spcAft>
                <a:spcPts val="0"/>
              </a:spcAft>
              <a:buNone/>
            </a:pPr>
            <a:r>
              <a:rPr lang="en">
                <a:latin typeface="Roboto" panose="02000000000000000000" pitchFamily="2" charset="0"/>
                <a:ea typeface="Roboto" panose="02000000000000000000" pitchFamily="2" charset="0"/>
                <a:cs typeface="Roboto" panose="02000000000000000000" pitchFamily="2" charset="0"/>
              </a:rPr>
              <a:t>NỘI DUNG</a:t>
            </a:r>
            <a:endParaRPr>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522370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randombar(vertical)">
                                      <p:cBhvr>
                                        <p:cTn id="7" dur="10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4"/>
          <p:cNvSpPr txBox="1">
            <a:spLocks noGrp="1"/>
          </p:cNvSpPr>
          <p:nvPr>
            <p:ph type="title"/>
          </p:nvPr>
        </p:nvSpPr>
        <p:spPr>
          <a:xfrm>
            <a:off x="1101386" y="272850"/>
            <a:ext cx="7574400" cy="749100"/>
          </a:xfrm>
          <a:prstGeom prst="rect">
            <a:avLst/>
          </a:prstGeom>
        </p:spPr>
        <p:txBody>
          <a:bodyPr spcFirstLastPara="1" wrap="square" lIns="91425" tIns="91425" rIns="91425" bIns="91425" anchor="ctr" anchorCtr="0">
            <a:noAutofit/>
          </a:bodyPr>
          <a:lstStyle/>
          <a:p>
            <a:r>
              <a:rPr lang="vi-VN" b="1">
                <a:latin typeface="Times New Roman" panose="02020603050405020304" pitchFamily="18" charset="0"/>
                <a:ea typeface="Calibri" panose="020F0502020204030204" pitchFamily="34" charset="0"/>
              </a:rPr>
              <a:t>Hệ điều hành, vai trò và chức năng của hệ điều hành</a:t>
            </a:r>
            <a:endParaRPr>
              <a:latin typeface="Roboto" panose="02000000000000000000" pitchFamily="2" charset="0"/>
              <a:ea typeface="Roboto" panose="02000000000000000000" pitchFamily="2" charset="0"/>
              <a:cs typeface="Roboto" panose="02000000000000000000" pitchFamily="2" charset="0"/>
            </a:endParaRPr>
          </a:p>
        </p:txBody>
      </p:sp>
      <p:sp>
        <p:nvSpPr>
          <p:cNvPr id="118" name="Google Shape;118;p14"/>
          <p:cNvSpPr txBox="1">
            <a:spLocks noGrp="1"/>
          </p:cNvSpPr>
          <p:nvPr>
            <p:ph type="sldNum" idx="12"/>
          </p:nvPr>
        </p:nvSpPr>
        <p:spPr>
          <a:xfrm>
            <a:off x="0" y="0"/>
            <a:ext cx="594900" cy="73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t>1</a:t>
            </a:r>
            <a:endParaRPr sz="2800"/>
          </a:p>
        </p:txBody>
      </p:sp>
      <p:graphicFrame>
        <p:nvGraphicFramePr>
          <p:cNvPr id="2" name="Diagram 1">
            <a:extLst>
              <a:ext uri="{FF2B5EF4-FFF2-40B4-BE49-F238E27FC236}">
                <a16:creationId xmlns:a16="http://schemas.microsoft.com/office/drawing/2014/main" id="{3F5A302F-7CAB-31B1-1154-814FEB785BD4}"/>
              </a:ext>
            </a:extLst>
          </p:cNvPr>
          <p:cNvGraphicFramePr/>
          <p:nvPr>
            <p:extLst>
              <p:ext uri="{D42A27DB-BD31-4B8C-83A1-F6EECF244321}">
                <p14:modId xmlns:p14="http://schemas.microsoft.com/office/powerpoint/2010/main" val="4213587573"/>
              </p:ext>
            </p:extLst>
          </p:nvPr>
        </p:nvGraphicFramePr>
        <p:xfrm>
          <a:off x="300063" y="1219445"/>
          <a:ext cx="4142213" cy="33525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oogle Shape;319;p34">
            <a:extLst>
              <a:ext uri="{FF2B5EF4-FFF2-40B4-BE49-F238E27FC236}">
                <a16:creationId xmlns:a16="http://schemas.microsoft.com/office/drawing/2014/main" id="{1FEF9EB3-398D-23C6-1301-33A9763CA567}"/>
              </a:ext>
            </a:extLst>
          </p:cNvPr>
          <p:cNvGrpSpPr/>
          <p:nvPr/>
        </p:nvGrpSpPr>
        <p:grpSpPr>
          <a:xfrm>
            <a:off x="4442276" y="2005996"/>
            <a:ext cx="4639123" cy="2566004"/>
            <a:chOff x="1177450" y="241631"/>
            <a:chExt cx="6173152" cy="3616776"/>
          </a:xfrm>
        </p:grpSpPr>
        <p:sp>
          <p:nvSpPr>
            <p:cNvPr id="6" name="Google Shape;320;p34">
              <a:extLst>
                <a:ext uri="{FF2B5EF4-FFF2-40B4-BE49-F238E27FC236}">
                  <a16:creationId xmlns:a16="http://schemas.microsoft.com/office/drawing/2014/main" id="{65FD4174-78F5-0D77-BAEB-282307048A4D}"/>
                </a:ext>
              </a:extLst>
            </p:cNvPr>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 name="Google Shape;321;p34">
              <a:extLst>
                <a:ext uri="{FF2B5EF4-FFF2-40B4-BE49-F238E27FC236}">
                  <a16:creationId xmlns:a16="http://schemas.microsoft.com/office/drawing/2014/main" id="{A92BCACE-F757-1B0C-C00D-723C2305FF4E}"/>
                </a:ext>
              </a:extLst>
            </p:cNvPr>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 name="Google Shape;322;p34">
              <a:extLst>
                <a:ext uri="{FF2B5EF4-FFF2-40B4-BE49-F238E27FC236}">
                  <a16:creationId xmlns:a16="http://schemas.microsoft.com/office/drawing/2014/main" id="{7AA9C655-0F3E-7DB0-25C1-DDCCBC7E9DE4}"/>
                </a:ext>
              </a:extLst>
            </p:cNvPr>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 name="Google Shape;323;p34">
              <a:extLst>
                <a:ext uri="{FF2B5EF4-FFF2-40B4-BE49-F238E27FC236}">
                  <a16:creationId xmlns:a16="http://schemas.microsoft.com/office/drawing/2014/main" id="{35E9B3E4-30D0-6267-2F28-423F43007193}"/>
                </a:ext>
              </a:extLst>
            </p:cNvPr>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2050" name="Picture 2" descr="Hệ điều hành Windows 10 Pro x64 dành cho workstation có gì nổi bật?">
            <a:extLst>
              <a:ext uri="{FF2B5EF4-FFF2-40B4-BE49-F238E27FC236}">
                <a16:creationId xmlns:a16="http://schemas.microsoft.com/office/drawing/2014/main" id="{4A2CCF81-B0B9-3F98-CBBF-CC1593D946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62228" y="2152035"/>
            <a:ext cx="3654080" cy="215940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00098" y="1212894"/>
            <a:ext cx="8031919" cy="940066"/>
          </a:xfrm>
          <a:prstGeom prst="rect">
            <a:avLst/>
          </a:prstGeom>
        </p:spPr>
        <p:txBody>
          <a:bodyPr wrap="square">
            <a:spAutoFit/>
          </a:bodyPr>
          <a:lstStyle/>
          <a:p>
            <a:pPr algn="just">
              <a:lnSpc>
                <a:spcPct val="120000"/>
              </a:lnSpc>
            </a:pPr>
            <a:r>
              <a:rPr lang="en-US" sz="24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Tại sao</a:t>
            </a:r>
            <a:r>
              <a:rPr lang="en-US" sz="2400" b="1" i="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khi bật máy tính, ta phải chờ một lúc rồi mới có thể bắt đầu công việc</a:t>
            </a:r>
            <a:r>
              <a:rPr lang="en-US" sz="24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Rectangle 3"/>
          <p:cNvSpPr/>
          <p:nvPr/>
        </p:nvSpPr>
        <p:spPr>
          <a:xfrm>
            <a:off x="4962228" y="2300893"/>
            <a:ext cx="3654080" cy="1938992"/>
          </a:xfrm>
          <a:prstGeom prst="rect">
            <a:avLst/>
          </a:prstGeom>
        </p:spPr>
        <p:txBody>
          <a:bodyPr wrap="square">
            <a:spAutoFit/>
          </a:bodyPr>
          <a:lstStyle/>
          <a:p>
            <a:pPr algn="just"/>
            <a:r>
              <a:rPr lang="en-US" sz="2000">
                <a:latin typeface="Times New Roman" panose="02020603050405020304" pitchFamily="18" charset="0"/>
                <a:ea typeface="Calibri" panose="020F0502020204030204" pitchFamily="34" charset="0"/>
              </a:rPr>
              <a:t>Khi bật máy tính, thì hệ điều hành cần được nạp từ đĩa cứng lên bộ nhớ trong RAM và hệ điều hành sẽ kiểm tra tất cả các thành phần của hệ thống để đảm bảo chúng sẵn sàng hoạt động.</a:t>
            </a:r>
            <a:endParaRPr lang="en-US" sz="2000"/>
          </a:p>
        </p:txBody>
      </p:sp>
    </p:spTree>
    <p:extLst>
      <p:ext uri="{BB962C8B-B14F-4D97-AF65-F5344CB8AC3E}">
        <p14:creationId xmlns:p14="http://schemas.microsoft.com/office/powerpoint/2010/main" val="359312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4"/>
                                        </p:tgtEl>
                                        <p:attrNameLst>
                                          <p:attrName>style.visibility</p:attrName>
                                        </p:attrNameLst>
                                      </p:cBhvr>
                                      <p:to>
                                        <p:strVal val="visible"/>
                                      </p:to>
                                    </p:set>
                                    <p:animEffect transition="in" filter="fade">
                                      <p:cBhvr>
                                        <p:cTn id="12" dur="500"/>
                                        <p:tgtEl>
                                          <p:spTgt spid="11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1"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ox(in)">
                                      <p:cBhvr>
                                        <p:cTn id="17" dur="75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ox(in)">
                                      <p:cBhvr>
                                        <p:cTn id="22" dur="75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ox(in)">
                                      <p:cBhvr>
                                        <p:cTn id="32" dur="75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xit" presetSubtype="32" fill="hold" nodeType="clickEffect">
                                  <p:stCondLst>
                                    <p:cond delay="0"/>
                                  </p:stCondLst>
                                  <p:childTnLst>
                                    <p:animEffect transition="out" filter="box(out)">
                                      <p:cBhvr>
                                        <p:cTn id="36" dur="500"/>
                                        <p:tgtEl>
                                          <p:spTgt spid="3">
                                            <p:txEl>
                                              <p:pRg st="0" end="0"/>
                                            </p:txEl>
                                          </p:spTgt>
                                        </p:tgtEl>
                                      </p:cBhvr>
                                    </p:animEffect>
                                    <p:set>
                                      <p:cBhvr>
                                        <p:cTn id="37" dur="1" fill="hold">
                                          <p:stCondLst>
                                            <p:cond delay="499"/>
                                          </p:stCondLst>
                                        </p:cTn>
                                        <p:tgtEl>
                                          <p:spTgt spid="3">
                                            <p:txEl>
                                              <p:pRg st="0" end="0"/>
                                            </p:txEl>
                                          </p:spTgt>
                                        </p:tgtEl>
                                        <p:attrNameLst>
                                          <p:attrName>style.visibility</p:attrName>
                                        </p:attrNameLst>
                                      </p:cBhvr>
                                      <p:to>
                                        <p:strVal val="hidden"/>
                                      </p:to>
                                    </p:set>
                                  </p:childTnLst>
                                </p:cTn>
                              </p:par>
                              <p:par>
                                <p:cTn id="38" presetID="4" presetClass="exit" presetSubtype="32" fill="hold" grpId="1" nodeType="withEffect">
                                  <p:stCondLst>
                                    <p:cond delay="0"/>
                                  </p:stCondLst>
                                  <p:childTnLst>
                                    <p:animEffect transition="out" filter="box(out)">
                                      <p:cBhvr>
                                        <p:cTn id="39" dur="750"/>
                                        <p:tgtEl>
                                          <p:spTgt spid="4"/>
                                        </p:tgtEl>
                                      </p:cBhvr>
                                    </p:animEffect>
                                    <p:set>
                                      <p:cBhvr>
                                        <p:cTn id="40" dur="1" fill="hold">
                                          <p:stCondLst>
                                            <p:cond delay="749"/>
                                          </p:stCondLst>
                                        </p:cTn>
                                        <p:tgtEl>
                                          <p:spTgt spid="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
                                            <p:graphicEl>
                                              <a:dgm id="{33587D31-9733-492D-900B-33FAAFED4533}"/>
                                            </p:graphicEl>
                                          </p:spTgt>
                                        </p:tgtEl>
                                        <p:attrNameLst>
                                          <p:attrName>style.visibility</p:attrName>
                                        </p:attrNameLst>
                                      </p:cBhvr>
                                      <p:to>
                                        <p:strVal val="visible"/>
                                      </p:to>
                                    </p:set>
                                    <p:animEffect transition="in" filter="fade">
                                      <p:cBhvr>
                                        <p:cTn id="45" dur="500"/>
                                        <p:tgtEl>
                                          <p:spTgt spid="2">
                                            <p:graphicEl>
                                              <a:dgm id="{33587D31-9733-492D-900B-33FAAFED4533}"/>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
                                            <p:graphicEl>
                                              <a:dgm id="{81B2BCE5-0B3B-4D64-B1AB-65AC61252D45}"/>
                                            </p:graphicEl>
                                          </p:spTgt>
                                        </p:tgtEl>
                                        <p:attrNameLst>
                                          <p:attrName>style.visibility</p:attrName>
                                        </p:attrNameLst>
                                      </p:cBhvr>
                                      <p:to>
                                        <p:strVal val="visible"/>
                                      </p:to>
                                    </p:set>
                                    <p:animEffect transition="in" filter="fade">
                                      <p:cBhvr>
                                        <p:cTn id="50" dur="500"/>
                                        <p:tgtEl>
                                          <p:spTgt spid="2">
                                            <p:graphicEl>
                                              <a:dgm id="{81B2BCE5-0B3B-4D64-B1AB-65AC61252D45}"/>
                                            </p:graphic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
                                            <p:graphicEl>
                                              <a:dgm id="{B5BE712F-31A9-49A0-B76F-057A9B9D6CE1}"/>
                                            </p:graphicEl>
                                          </p:spTgt>
                                        </p:tgtEl>
                                        <p:attrNameLst>
                                          <p:attrName>style.visibility</p:attrName>
                                        </p:attrNameLst>
                                      </p:cBhvr>
                                      <p:to>
                                        <p:strVal val="visible"/>
                                      </p:to>
                                    </p:set>
                                    <p:animEffect transition="in" filter="fade">
                                      <p:cBhvr>
                                        <p:cTn id="53" dur="500"/>
                                        <p:tgtEl>
                                          <p:spTgt spid="2">
                                            <p:graphicEl>
                                              <a:dgm id="{B5BE712F-31A9-49A0-B76F-057A9B9D6CE1}"/>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050"/>
                                        </p:tgtEl>
                                        <p:attrNameLst>
                                          <p:attrName>style.visibility</p:attrName>
                                        </p:attrNameLst>
                                      </p:cBhvr>
                                      <p:to>
                                        <p:strVal val="visible"/>
                                      </p:to>
                                    </p:set>
                                    <p:animEffect transition="in" filter="fade">
                                      <p:cBhvr>
                                        <p:cTn id="5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118" grpId="0"/>
      <p:bldGraphic spid="2" grpId="0" uiExpand="1">
        <p:bldSub>
          <a:bldDgm bld="one"/>
        </p:bldSub>
      </p:bldGraphic>
      <p:bldP spid="3" grpId="0"/>
      <p:bldP spid="3" grpId="1" build="allAtOnce"/>
      <p:bldP spid="4" grpId="0"/>
      <p:bldP spid="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4"/>
          <p:cNvSpPr txBox="1">
            <a:spLocks noGrp="1"/>
          </p:cNvSpPr>
          <p:nvPr>
            <p:ph type="title"/>
          </p:nvPr>
        </p:nvSpPr>
        <p:spPr>
          <a:xfrm>
            <a:off x="1101386" y="272850"/>
            <a:ext cx="7574400" cy="749100"/>
          </a:xfrm>
          <a:prstGeom prst="rect">
            <a:avLst/>
          </a:prstGeom>
        </p:spPr>
        <p:txBody>
          <a:bodyPr spcFirstLastPara="1" wrap="square" lIns="91425" tIns="91425" rIns="91425" bIns="91425" anchor="ctr" anchorCtr="0">
            <a:noAutofit/>
          </a:bodyPr>
          <a:lstStyle/>
          <a:p>
            <a:r>
              <a:rPr lang="en-US" sz="2800" b="1" smtClean="0">
                <a:latin typeface="Times New Roman" panose="02020603050405020304" pitchFamily="18" charset="0"/>
                <a:ea typeface="Calibri" panose="020F0502020204030204" pitchFamily="34" charset="0"/>
              </a:rPr>
              <a:t>Vai </a:t>
            </a:r>
            <a:r>
              <a:rPr lang="en-US" sz="2800" b="1">
                <a:latin typeface="Times New Roman" panose="02020603050405020304" pitchFamily="18" charset="0"/>
                <a:ea typeface="Calibri" panose="020F0502020204030204" pitchFamily="34" charset="0"/>
              </a:rPr>
              <a:t>trò, chức năng của hệ điều hành</a:t>
            </a:r>
            <a:endParaRPr sz="2800">
              <a:latin typeface="Roboto" panose="02000000000000000000" pitchFamily="2" charset="0"/>
              <a:ea typeface="Roboto" panose="02000000000000000000" pitchFamily="2" charset="0"/>
              <a:cs typeface="Roboto" panose="02000000000000000000" pitchFamily="2" charset="0"/>
            </a:endParaRPr>
          </a:p>
        </p:txBody>
      </p:sp>
      <p:sp>
        <p:nvSpPr>
          <p:cNvPr id="118" name="Google Shape;118;p14"/>
          <p:cNvSpPr txBox="1">
            <a:spLocks noGrp="1"/>
          </p:cNvSpPr>
          <p:nvPr>
            <p:ph type="sldNum" idx="12"/>
          </p:nvPr>
        </p:nvSpPr>
        <p:spPr>
          <a:xfrm>
            <a:off x="0" y="0"/>
            <a:ext cx="594900" cy="7317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Roboto"/>
                <a:ea typeface="Roboto"/>
                <a:cs typeface="Roboto"/>
                <a:sym typeface="Roboto"/>
              </a:rPr>
              <a:t>1</a:t>
            </a:r>
            <a:endParaRPr kumimoji="0" sz="2800" b="1" i="0" u="none" strike="noStrike" kern="0" cap="none" spc="0" normalizeH="0" baseline="0" noProof="0">
              <a:ln>
                <a:noFill/>
              </a:ln>
              <a:solidFill>
                <a:srgbClr val="FFFFFF"/>
              </a:solidFill>
              <a:effectLst/>
              <a:uLnTx/>
              <a:uFillTx/>
              <a:latin typeface="Roboto"/>
              <a:ea typeface="Roboto"/>
              <a:cs typeface="Roboto"/>
              <a:sym typeface="Roboto"/>
            </a:endParaRPr>
          </a:p>
        </p:txBody>
      </p:sp>
      <p:sp>
        <p:nvSpPr>
          <p:cNvPr id="6" name="Rectangle 5"/>
          <p:cNvSpPr/>
          <p:nvPr/>
        </p:nvSpPr>
        <p:spPr>
          <a:xfrm>
            <a:off x="1" y="1021950"/>
            <a:ext cx="4293220" cy="3785652"/>
          </a:xfrm>
          <a:prstGeom prst="rect">
            <a:avLst/>
          </a:prstGeom>
        </p:spPr>
        <p:txBody>
          <a:bodyPr wrap="square">
            <a:spAutoFit/>
          </a:bodyPr>
          <a:lstStyle/>
          <a:p>
            <a:pPr indent="90170" algn="just">
              <a:lnSpc>
                <a:spcPct val="120000"/>
              </a:lnSpc>
            </a:pPr>
            <a:r>
              <a:rPr lang="en-US" sz="2000" smtClean="0">
                <a:latin typeface="Times New Roman" panose="02020603050405020304" pitchFamily="18" charset="0"/>
                <a:ea typeface="Calibri" panose="020F0502020204030204" pitchFamily="34" charset="0"/>
                <a:cs typeface="Times New Roman" panose="02020603050405020304" pitchFamily="18" charset="0"/>
              </a:rPr>
              <a:t>Vai trò của hệ điều hành: </a:t>
            </a:r>
          </a:p>
          <a:p>
            <a:pPr indent="90170" algn="just">
              <a:lnSpc>
                <a:spcPct val="120000"/>
              </a:lnSpc>
            </a:pPr>
            <a:r>
              <a:rPr lang="en-US" sz="2000" smtClean="0">
                <a:latin typeface="Times New Roman" panose="02020603050405020304" pitchFamily="18" charset="0"/>
                <a:ea typeface="Calibri" panose="020F0502020204030204" pitchFamily="34" charset="0"/>
                <a:cs typeface="Times New Roman" panose="02020603050405020304" pitchFamily="18" charset="0"/>
              </a:rPr>
              <a:t>- </a:t>
            </a:r>
            <a:r>
              <a:rPr lang="vi-VN" sz="2000">
                <a:latin typeface="Times New Roman" panose="02020603050405020304" pitchFamily="18" charset="0"/>
                <a:ea typeface="Calibri" panose="020F0502020204030204" pitchFamily="34" charset="0"/>
                <a:cs typeface="Times New Roman" panose="02020603050405020304" pitchFamily="18" charset="0"/>
              </a:rPr>
              <a:t>OS đều phối tất cả các thiết bị, làm trung gian giữa phần mềm ứng dụng và phần cứng. OS cũng là trung gian giữa người dùng máy tính và thiết bị phần cứng, giúp dễ dàng sử dụng thiết bị mà không cần biết sâu về kỉ thuật công nghệ. OS giúp người dùng dễ dàng cài đặt, Gỡ bỏ phần mềm ứng dụng theo nhu cầu. </a:t>
            </a:r>
            <a:endParaRPr lang="en-US" sz="20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4504116" y="1102377"/>
            <a:ext cx="3591669" cy="3705225"/>
          </a:xfrm>
          <a:prstGeom prst="rect">
            <a:avLst/>
          </a:prstGeom>
        </p:spPr>
      </p:pic>
    </p:spTree>
    <p:extLst>
      <p:ext uri="{BB962C8B-B14F-4D97-AF65-F5344CB8AC3E}">
        <p14:creationId xmlns:p14="http://schemas.microsoft.com/office/powerpoint/2010/main" val="56962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3078" name="Picture 6" descr="Keyboard Png Free Download - Keyboard Images Free Download, Transparent Png  , Transparent Png Image - PNGitem">
            <a:extLst>
              <a:ext uri="{FF2B5EF4-FFF2-40B4-BE49-F238E27FC236}">
                <a16:creationId xmlns:a16="http://schemas.microsoft.com/office/drawing/2014/main" id="{53DA2396-B76B-21D0-E899-309206E95A6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67" b="89941" l="6047" r="93605">
                        <a14:foregroundMark x1="6047" y1="87574" x2="14884" y2="25740"/>
                        <a14:foregroundMark x1="92442" y1="72781" x2="93605" y2="33728"/>
                      </a14:backgroundRemoval>
                    </a14:imgEffect>
                  </a14:imgLayer>
                </a14:imgProps>
              </a:ext>
              <a:ext uri="{28A0092B-C50C-407E-A947-70E740481C1C}">
                <a14:useLocalDpi xmlns:a14="http://schemas.microsoft.com/office/drawing/2010/main" val="0"/>
              </a:ext>
            </a:extLst>
          </a:blip>
          <a:srcRect/>
          <a:stretch>
            <a:fillRect/>
          </a:stretch>
        </p:blipFill>
        <p:spPr bwMode="auto">
          <a:xfrm flipV="1">
            <a:off x="4214044" y="3985811"/>
            <a:ext cx="2232359" cy="877369"/>
          </a:xfrm>
          <a:prstGeom prst="rect">
            <a:avLst/>
          </a:prstGeom>
          <a:noFill/>
          <a:extLst>
            <a:ext uri="{909E8E84-426E-40DD-AFC4-6F175D3DCCD1}">
              <a14:hiddenFill xmlns:a14="http://schemas.microsoft.com/office/drawing/2010/main">
                <a:solidFill>
                  <a:srgbClr val="FFFFFF"/>
                </a:solidFill>
              </a14:hiddenFill>
            </a:ext>
          </a:extLst>
        </p:spPr>
      </p:pic>
      <p:sp>
        <p:nvSpPr>
          <p:cNvPr id="114" name="Google Shape;114;p14"/>
          <p:cNvSpPr txBox="1">
            <a:spLocks noGrp="1"/>
          </p:cNvSpPr>
          <p:nvPr>
            <p:ph type="title"/>
          </p:nvPr>
        </p:nvSpPr>
        <p:spPr>
          <a:xfrm>
            <a:off x="1101386" y="272850"/>
            <a:ext cx="7574400" cy="749100"/>
          </a:xfrm>
          <a:prstGeom prst="rect">
            <a:avLst/>
          </a:prstGeom>
        </p:spPr>
        <p:txBody>
          <a:bodyPr spcFirstLastPara="1" wrap="square" lIns="91425" tIns="91425" rIns="91425" bIns="91425" anchor="ctr" anchorCtr="0">
            <a:noAutofit/>
          </a:bodyPr>
          <a:lstStyle/>
          <a:p>
            <a:r>
              <a:rPr lang="en-US" sz="2800" b="1" smtClean="0">
                <a:latin typeface="Times New Roman" panose="02020603050405020304" pitchFamily="18" charset="0"/>
                <a:ea typeface="Calibri" panose="020F0502020204030204" pitchFamily="34" charset="0"/>
              </a:rPr>
              <a:t>Vai </a:t>
            </a:r>
            <a:r>
              <a:rPr lang="en-US" sz="2800" b="1">
                <a:latin typeface="Times New Roman" panose="02020603050405020304" pitchFamily="18" charset="0"/>
                <a:ea typeface="Calibri" panose="020F0502020204030204" pitchFamily="34" charset="0"/>
              </a:rPr>
              <a:t>trò, chức năng của hệ điều hành</a:t>
            </a:r>
            <a:endParaRPr sz="2800">
              <a:latin typeface="Roboto" panose="02000000000000000000" pitchFamily="2" charset="0"/>
              <a:ea typeface="Roboto" panose="02000000000000000000" pitchFamily="2" charset="0"/>
              <a:cs typeface="Roboto" panose="02000000000000000000" pitchFamily="2" charset="0"/>
            </a:endParaRPr>
          </a:p>
        </p:txBody>
      </p:sp>
      <p:sp>
        <p:nvSpPr>
          <p:cNvPr id="118" name="Google Shape;118;p14"/>
          <p:cNvSpPr txBox="1">
            <a:spLocks noGrp="1"/>
          </p:cNvSpPr>
          <p:nvPr>
            <p:ph type="sldNum" idx="12"/>
          </p:nvPr>
        </p:nvSpPr>
        <p:spPr>
          <a:xfrm>
            <a:off x="0" y="0"/>
            <a:ext cx="594900" cy="73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t>1</a:t>
            </a:r>
            <a:endParaRPr sz="2800"/>
          </a:p>
        </p:txBody>
      </p:sp>
      <p:graphicFrame>
        <p:nvGraphicFramePr>
          <p:cNvPr id="2" name="Diagram 1">
            <a:extLst>
              <a:ext uri="{FF2B5EF4-FFF2-40B4-BE49-F238E27FC236}">
                <a16:creationId xmlns:a16="http://schemas.microsoft.com/office/drawing/2014/main" id="{59D83FA3-B15D-C434-42E9-847E678CE609}"/>
              </a:ext>
            </a:extLst>
          </p:cNvPr>
          <p:cNvGraphicFramePr/>
          <p:nvPr>
            <p:extLst>
              <p:ext uri="{D42A27DB-BD31-4B8C-83A1-F6EECF244321}">
                <p14:modId xmlns:p14="http://schemas.microsoft.com/office/powerpoint/2010/main" val="3567595559"/>
              </p:ext>
            </p:extLst>
          </p:nvPr>
        </p:nvGraphicFramePr>
        <p:xfrm>
          <a:off x="269952" y="1354410"/>
          <a:ext cx="3215770" cy="324509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a:extLst>
              <a:ext uri="{FF2B5EF4-FFF2-40B4-BE49-F238E27FC236}">
                <a16:creationId xmlns:a16="http://schemas.microsoft.com/office/drawing/2014/main" id="{7DE5E9AF-64A7-7E55-2EEE-12BE319AC18B}"/>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5694" b="95000" l="10000" r="90000">
                        <a14:foregroundMark x1="46806" y1="39583" x2="43472" y2="19722"/>
                        <a14:foregroundMark x1="43472" y1="19722" x2="43750" y2="17639"/>
                        <a14:foregroundMark x1="24583" y1="55833" x2="27500" y2="70417"/>
                        <a14:foregroundMark x1="34722" y1="90694" x2="52917" y2="95000"/>
                        <a14:foregroundMark x1="52917" y1="95000" x2="63750" y2="89306"/>
                        <a14:foregroundMark x1="41250" y1="9583" x2="54861" y2="9861"/>
                        <a14:foregroundMark x1="49028" y1="5694" x2="49028" y2="5694"/>
                        <a14:foregroundMark x1="72500" y1="57500" x2="72500" y2="65972"/>
                      </a14:backgroundRemoval>
                    </a14:imgEffect>
                  </a14:imgLayer>
                </a14:imgProps>
              </a:ext>
              <a:ext uri="{28A0092B-C50C-407E-A947-70E740481C1C}">
                <a14:useLocalDpi xmlns:a14="http://schemas.microsoft.com/office/drawing/2010/main" val="0"/>
              </a:ext>
            </a:extLst>
          </a:blip>
          <a:stretch>
            <a:fillRect/>
          </a:stretch>
        </p:blipFill>
        <p:spPr>
          <a:xfrm>
            <a:off x="4505809" y="1768030"/>
            <a:ext cx="659864" cy="659864"/>
          </a:xfrm>
          <a:prstGeom prst="rect">
            <a:avLst/>
          </a:prstGeom>
        </p:spPr>
      </p:pic>
      <p:pic>
        <p:nvPicPr>
          <p:cNvPr id="4" name="Picture 3">
            <a:extLst>
              <a:ext uri="{FF2B5EF4-FFF2-40B4-BE49-F238E27FC236}">
                <a16:creationId xmlns:a16="http://schemas.microsoft.com/office/drawing/2014/main" id="{93E5A53E-676C-2644-1CCB-2A3EDDCB27EB}"/>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3214" b="90536" l="10000" r="90000">
                        <a14:foregroundMark x1="52333" y1="8214" x2="52333" y2="8214"/>
                        <a14:foregroundMark x1="43444" y1="90536" x2="51222" y2="89643"/>
                        <a14:foregroundMark x1="42667" y1="3036" x2="48556" y2="3214"/>
                        <a14:foregroundMark x1="48556" y1="3214" x2="48889" y2="4643"/>
                      </a14:backgroundRemoval>
                    </a14:imgEffect>
                  </a14:imgLayer>
                </a14:imgProps>
              </a:ext>
              <a:ext uri="{28A0092B-C50C-407E-A947-70E740481C1C}">
                <a14:useLocalDpi xmlns:a14="http://schemas.microsoft.com/office/drawing/2010/main" val="0"/>
              </a:ext>
            </a:extLst>
          </a:blip>
          <a:stretch>
            <a:fillRect/>
          </a:stretch>
        </p:blipFill>
        <p:spPr>
          <a:xfrm>
            <a:off x="4715446" y="2296412"/>
            <a:ext cx="2335279" cy="1453061"/>
          </a:xfrm>
          <a:prstGeom prst="rect">
            <a:avLst/>
          </a:prstGeom>
        </p:spPr>
      </p:pic>
      <p:pic>
        <p:nvPicPr>
          <p:cNvPr id="5" name="Picture 4">
            <a:extLst>
              <a:ext uri="{FF2B5EF4-FFF2-40B4-BE49-F238E27FC236}">
                <a16:creationId xmlns:a16="http://schemas.microsoft.com/office/drawing/2014/main" id="{3E7CFA56-6A8D-9729-3F74-A5F6B393766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46403" y="1111327"/>
            <a:ext cx="1483558" cy="1251752"/>
          </a:xfrm>
          <a:prstGeom prst="rect">
            <a:avLst/>
          </a:prstGeom>
        </p:spPr>
      </p:pic>
      <p:pic>
        <p:nvPicPr>
          <p:cNvPr id="15" name="Picture 14">
            <a:extLst>
              <a:ext uri="{FF2B5EF4-FFF2-40B4-BE49-F238E27FC236}">
                <a16:creationId xmlns:a16="http://schemas.microsoft.com/office/drawing/2014/main" id="{C2CA7419-4715-0720-4B86-05427857635B}"/>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10000" b="90000" l="3429" r="99143">
                        <a14:foregroundMark x1="4000" y1="45714" x2="3429" y2="50571"/>
                        <a14:foregroundMark x1="45429" y1="79714" x2="54000" y2="72857"/>
                        <a14:foregroundMark x1="62571" y1="61429" x2="67429" y2="58286"/>
                        <a14:foregroundMark x1="81714" y1="20000" x2="82927" y2="20433"/>
                        <a14:foregroundMark x1="91117" y1="23004" x2="94000" y2="24286"/>
                        <a14:foregroundMark x1="80286" y1="19714" x2="82941" y2="20461"/>
                        <a14:foregroundMark x1="97143" y1="28286" x2="97143" y2="28286"/>
                        <a14:foregroundMark x1="98994" y1="32000" x2="99143" y2="32286"/>
                        <a14:foregroundMark x1="96487" y1="27179" x2="98994" y2="32000"/>
                        <a14:foregroundMark x1="95429" y1="25143" x2="95668" y2="25603"/>
                        <a14:foregroundMark x1="95714" y1="26286" x2="95714" y2="26286"/>
                        <a14:foregroundMark x1="97143" y1="28000" x2="97143" y2="28000"/>
                        <a14:foregroundMark x1="97714" y1="29143" x2="97714" y2="29143"/>
                        <a14:foregroundMark x1="96857" y1="27143" x2="96857" y2="27143"/>
                        <a14:backgroundMark x1="84000" y1="22000" x2="84000" y2="22000"/>
                        <a14:backgroundMark x1="84857" y1="22286" x2="84857" y2="22286"/>
                        <a14:backgroundMark x1="86286" y1="23143" x2="83714" y2="22000"/>
                        <a14:backgroundMark x1="88286" y1="23143" x2="85714" y2="22286"/>
                        <a14:backgroundMark x1="99143" y1="32000" x2="99143" y2="32000"/>
                        <a14:backgroundMark x1="99143" y1="32286" x2="99143" y2="32286"/>
                        <a14:backgroundMark x1="98857" y1="33429" x2="98857" y2="33429"/>
                        <a14:backgroundMark x1="96666" y1="28000" x2="96571" y2="27429"/>
                        <a14:backgroundMark x1="96857" y1="29143" x2="96666" y2="28000"/>
                        <a14:backgroundMark x1="97143" y1="29143" x2="97143" y2="28857"/>
                        <a14:backgroundMark x1="97143" y1="30286" x2="97143" y2="29143"/>
                        <a14:backgroundMark x1="89429" y1="23429" x2="88000" y2="22000"/>
                        <a14:backgroundMark x1="82286" y1="21429" x2="90571" y2="23714"/>
                      </a14:backgroundRemoval>
                    </a14:imgEffect>
                  </a14:imgLayer>
                </a14:imgProps>
              </a:ext>
              <a:ext uri="{28A0092B-C50C-407E-A947-70E740481C1C}">
                <a14:useLocalDpi xmlns:a14="http://schemas.microsoft.com/office/drawing/2010/main" val="0"/>
              </a:ext>
            </a:extLst>
          </a:blip>
          <a:stretch>
            <a:fillRect/>
          </a:stretch>
        </p:blipFill>
        <p:spPr>
          <a:xfrm>
            <a:off x="6675047" y="3390908"/>
            <a:ext cx="1254914" cy="1254914"/>
          </a:xfrm>
          <a:prstGeom prst="rect">
            <a:avLst/>
          </a:prstGeom>
        </p:spPr>
      </p:pic>
      <p:sp>
        <p:nvSpPr>
          <p:cNvPr id="16" name="TextBox 15">
            <a:extLst>
              <a:ext uri="{FF2B5EF4-FFF2-40B4-BE49-F238E27FC236}">
                <a16:creationId xmlns:a16="http://schemas.microsoft.com/office/drawing/2014/main" id="{424075B7-F6B2-2EEA-7D78-13B948B4E85E}"/>
              </a:ext>
            </a:extLst>
          </p:cNvPr>
          <p:cNvSpPr txBox="1"/>
          <p:nvPr/>
        </p:nvSpPr>
        <p:spPr>
          <a:xfrm>
            <a:off x="4571756" y="4101331"/>
            <a:ext cx="1429287" cy="646331"/>
          </a:xfrm>
          <a:prstGeom prst="rect">
            <a:avLst/>
          </a:prstGeom>
          <a:noFill/>
        </p:spPr>
        <p:txBody>
          <a:bodyPr wrap="square">
            <a:spAutoFit/>
          </a:bodyPr>
          <a:lstStyle/>
          <a:p>
            <a:pPr algn="just"/>
            <a:r>
              <a:rPr lang="en-US" sz="600"/>
              <a:t>Buổi sáng mai hôm ấy, một buổi mai đầy sương thu và gió lạnh. Mẹ tôi âu yếm nắm tay tôi dẫn đi trên con đường làng dài và hẹp. Con đường này tôi đã quen đi lại lắm lần, nhưng lần này tự nhiên tôi thấy lạ. </a:t>
            </a:r>
            <a:endParaRPr lang="en-US" sz="600">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0B4D45CB-4E6C-3F59-4506-9297118B3E05}"/>
              </a:ext>
            </a:extLst>
          </p:cNvPr>
          <p:cNvPicPr>
            <a:picLocks noChangeAspect="1"/>
          </p:cNvPicPr>
          <p:nvPr/>
        </p:nvPicPr>
        <p:blipFill>
          <a:blip r:embed="rId17"/>
          <a:stretch>
            <a:fillRect/>
          </a:stretch>
        </p:blipFill>
        <p:spPr>
          <a:xfrm>
            <a:off x="6577861" y="1268582"/>
            <a:ext cx="1201728" cy="675972"/>
          </a:xfrm>
          <a:prstGeom prst="rect">
            <a:avLst/>
          </a:prstGeom>
        </p:spPr>
      </p:pic>
      <p:sp>
        <p:nvSpPr>
          <p:cNvPr id="18" name="TextBox 17">
            <a:extLst>
              <a:ext uri="{FF2B5EF4-FFF2-40B4-BE49-F238E27FC236}">
                <a16:creationId xmlns:a16="http://schemas.microsoft.com/office/drawing/2014/main" id="{0B85EE49-AF81-2FCB-F0A0-AE0CDAD7EA40}"/>
              </a:ext>
            </a:extLst>
          </p:cNvPr>
          <p:cNvSpPr txBox="1"/>
          <p:nvPr/>
        </p:nvSpPr>
        <p:spPr>
          <a:xfrm>
            <a:off x="6473538" y="1346195"/>
            <a:ext cx="1429287" cy="646331"/>
          </a:xfrm>
          <a:prstGeom prst="rect">
            <a:avLst/>
          </a:prstGeom>
          <a:noFill/>
        </p:spPr>
        <p:txBody>
          <a:bodyPr wrap="square">
            <a:spAutoFit/>
          </a:bodyPr>
          <a:lstStyle/>
          <a:p>
            <a:pPr algn="just"/>
            <a:r>
              <a:rPr lang="en-US" sz="600"/>
              <a:t>Buổi sáng mai hôm ấy, một buổi mai đầy sương thu và gió lạnh. Mẹ tôi âu yếm nắm tay tôi dẫn đi trên con đường làng dài và hẹp. Con đường này tôi đã quen đi lại lắm lần, nhưng lần này tự nhiên tôi thấy lạ. </a:t>
            </a:r>
            <a:endParaRPr lang="en-US" sz="600">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25AB3073-F8B8-1784-EE04-ED81E62B4222}"/>
              </a:ext>
            </a:extLst>
          </p:cNvPr>
          <p:cNvSpPr/>
          <p:nvPr/>
        </p:nvSpPr>
        <p:spPr>
          <a:xfrm>
            <a:off x="936528" y="1909324"/>
            <a:ext cx="2409743" cy="418525"/>
          </a:xfrm>
          <a:prstGeom prst="roundRect">
            <a:avLst>
              <a:gd name="adj" fmla="val 10174"/>
            </a:avLst>
          </a:prstGeom>
          <a:solidFill>
            <a:srgbClr val="00B0F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605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E36B634B-3FD3-4FB3-A778-2185E89E55ED}"/>
                                            </p:graphicEl>
                                          </p:spTgt>
                                        </p:tgtEl>
                                        <p:attrNameLst>
                                          <p:attrName>style.visibility</p:attrName>
                                        </p:attrNameLst>
                                      </p:cBhvr>
                                      <p:to>
                                        <p:strVal val="visible"/>
                                      </p:to>
                                    </p:set>
                                    <p:animEffect transition="in" filter="fade">
                                      <p:cBhvr>
                                        <p:cTn id="7" dur="500"/>
                                        <p:tgtEl>
                                          <p:spTgt spid="2">
                                            <p:graphicEl>
                                              <a:dgm id="{E36B634B-3FD3-4FB3-A778-2185E89E55E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graphicEl>
                                              <a:dgm id="{C996AB71-76CF-4DE5-B5F8-9CD67C65F4F0}"/>
                                            </p:graphicEl>
                                          </p:spTgt>
                                        </p:tgtEl>
                                        <p:attrNameLst>
                                          <p:attrName>style.visibility</p:attrName>
                                        </p:attrNameLst>
                                      </p:cBhvr>
                                      <p:to>
                                        <p:strVal val="visible"/>
                                      </p:to>
                                    </p:set>
                                    <p:animEffect transition="in" filter="fade">
                                      <p:cBhvr>
                                        <p:cTn id="12" dur="500"/>
                                        <p:tgtEl>
                                          <p:spTgt spid="2">
                                            <p:graphicEl>
                                              <a:dgm id="{C996AB71-76CF-4DE5-B5F8-9CD67C65F4F0}"/>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graphicEl>
                                              <a:dgm id="{3D9D5F13-AE07-4AA7-97DC-92403AC6EE85}"/>
                                            </p:graphicEl>
                                          </p:spTgt>
                                        </p:tgtEl>
                                        <p:attrNameLst>
                                          <p:attrName>style.visibility</p:attrName>
                                        </p:attrNameLst>
                                      </p:cBhvr>
                                      <p:to>
                                        <p:strVal val="visible"/>
                                      </p:to>
                                    </p:set>
                                    <p:animEffect transition="in" filter="fade">
                                      <p:cBhvr>
                                        <p:cTn id="17" dur="500"/>
                                        <p:tgtEl>
                                          <p:spTgt spid="2">
                                            <p:graphicEl>
                                              <a:dgm id="{3D9D5F13-AE07-4AA7-97DC-92403AC6EE85}"/>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graphicEl>
                                              <a:dgm id="{2CB02D7A-A521-47CA-9908-D20443710A59}"/>
                                            </p:graphicEl>
                                          </p:spTgt>
                                        </p:tgtEl>
                                        <p:attrNameLst>
                                          <p:attrName>style.visibility</p:attrName>
                                        </p:attrNameLst>
                                      </p:cBhvr>
                                      <p:to>
                                        <p:strVal val="visible"/>
                                      </p:to>
                                    </p:set>
                                    <p:animEffect transition="in" filter="fade">
                                      <p:cBhvr>
                                        <p:cTn id="22" dur="500"/>
                                        <p:tgtEl>
                                          <p:spTgt spid="2">
                                            <p:graphicEl>
                                              <a:dgm id="{2CB02D7A-A521-47CA-9908-D20443710A59}"/>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graphicEl>
                                              <a:dgm id="{EDDBBF66-7A9E-4FA5-9D4E-05C2D6DFFED2}"/>
                                            </p:graphicEl>
                                          </p:spTgt>
                                        </p:tgtEl>
                                        <p:attrNameLst>
                                          <p:attrName>style.visibility</p:attrName>
                                        </p:attrNameLst>
                                      </p:cBhvr>
                                      <p:to>
                                        <p:strVal val="visible"/>
                                      </p:to>
                                    </p:set>
                                    <p:animEffect transition="in" filter="fade">
                                      <p:cBhvr>
                                        <p:cTn id="27" dur="500"/>
                                        <p:tgtEl>
                                          <p:spTgt spid="2">
                                            <p:graphicEl>
                                              <a:dgm id="{EDDBBF66-7A9E-4FA5-9D4E-05C2D6DFFED2}"/>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graphicEl>
                                              <a:dgm id="{6DCFAF25-9862-412F-A790-B52F5A219BF4}"/>
                                            </p:graphicEl>
                                          </p:spTgt>
                                        </p:tgtEl>
                                        <p:attrNameLst>
                                          <p:attrName>style.visibility</p:attrName>
                                        </p:attrNameLst>
                                      </p:cBhvr>
                                      <p:to>
                                        <p:strVal val="visible"/>
                                      </p:to>
                                    </p:set>
                                    <p:animEffect transition="in" filter="fade">
                                      <p:cBhvr>
                                        <p:cTn id="32" dur="500"/>
                                        <p:tgtEl>
                                          <p:spTgt spid="2">
                                            <p:graphicEl>
                                              <a:dgm id="{6DCFAF25-9862-412F-A790-B52F5A219BF4}"/>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graphicEl>
                                              <a:dgm id="{A4B4F11D-3949-4152-ADC2-BB50304F3FFC}"/>
                                            </p:graphicEl>
                                          </p:spTgt>
                                        </p:tgtEl>
                                        <p:attrNameLst>
                                          <p:attrName>style.visibility</p:attrName>
                                        </p:attrNameLst>
                                      </p:cBhvr>
                                      <p:to>
                                        <p:strVal val="visible"/>
                                      </p:to>
                                    </p:set>
                                    <p:animEffect transition="in" filter="fade">
                                      <p:cBhvr>
                                        <p:cTn id="37" dur="500"/>
                                        <p:tgtEl>
                                          <p:spTgt spid="2">
                                            <p:graphicEl>
                                              <a:dgm id="{A4B4F11D-3949-4152-ADC2-BB50304F3FFC}"/>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graphicEl>
                                              <a:dgm id="{418AF863-CA6A-4704-B483-E8465F670BF3}"/>
                                            </p:graphicEl>
                                          </p:spTgt>
                                        </p:tgtEl>
                                        <p:attrNameLst>
                                          <p:attrName>style.visibility</p:attrName>
                                        </p:attrNameLst>
                                      </p:cBhvr>
                                      <p:to>
                                        <p:strVal val="visible"/>
                                      </p:to>
                                    </p:set>
                                    <p:animEffect transition="in" filter="fade">
                                      <p:cBhvr>
                                        <p:cTn id="42" dur="500"/>
                                        <p:tgtEl>
                                          <p:spTgt spid="2">
                                            <p:graphicEl>
                                              <a:dgm id="{418AF863-CA6A-4704-B483-E8465F670BF3}"/>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graphicEl>
                                              <a:dgm id="{6CD9DC05-0E20-442B-9B4E-BC55036D70E1}"/>
                                            </p:graphicEl>
                                          </p:spTgt>
                                        </p:tgtEl>
                                        <p:attrNameLst>
                                          <p:attrName>style.visibility</p:attrName>
                                        </p:attrNameLst>
                                      </p:cBhvr>
                                      <p:to>
                                        <p:strVal val="visible"/>
                                      </p:to>
                                    </p:set>
                                    <p:animEffect transition="in" filter="fade">
                                      <p:cBhvr>
                                        <p:cTn id="47" dur="500"/>
                                        <p:tgtEl>
                                          <p:spTgt spid="2">
                                            <p:graphicEl>
                                              <a:dgm id="{6CD9DC05-0E20-442B-9B4E-BC55036D70E1}"/>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graphicEl>
                                              <a:dgm id="{87ED8BA8-F62D-4541-97D2-703D8E7C1F65}"/>
                                            </p:graphicEl>
                                          </p:spTgt>
                                        </p:tgtEl>
                                        <p:attrNameLst>
                                          <p:attrName>style.visibility</p:attrName>
                                        </p:attrNameLst>
                                      </p:cBhvr>
                                      <p:to>
                                        <p:strVal val="visible"/>
                                      </p:to>
                                    </p:set>
                                    <p:animEffect transition="in" filter="fade">
                                      <p:cBhvr>
                                        <p:cTn id="52" dur="500"/>
                                        <p:tgtEl>
                                          <p:spTgt spid="2">
                                            <p:graphicEl>
                                              <a:dgm id="{87ED8BA8-F62D-4541-97D2-703D8E7C1F65}"/>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
                                            <p:graphicEl>
                                              <a:dgm id="{E476C61C-408E-4A47-8626-2CC1EC3C7E13}"/>
                                            </p:graphicEl>
                                          </p:spTgt>
                                        </p:tgtEl>
                                        <p:attrNameLst>
                                          <p:attrName>style.visibility</p:attrName>
                                        </p:attrNameLst>
                                      </p:cBhvr>
                                      <p:to>
                                        <p:strVal val="visible"/>
                                      </p:to>
                                    </p:set>
                                    <p:animEffect transition="in" filter="fade">
                                      <p:cBhvr>
                                        <p:cTn id="57" dur="500"/>
                                        <p:tgtEl>
                                          <p:spTgt spid="2">
                                            <p:graphicEl>
                                              <a:dgm id="{E476C61C-408E-4A47-8626-2CC1EC3C7E13}"/>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078"/>
                                        </p:tgtEl>
                                        <p:attrNameLst>
                                          <p:attrName>style.visibility</p:attrName>
                                        </p:attrNameLst>
                                      </p:cBhvr>
                                      <p:to>
                                        <p:strVal val="visible"/>
                                      </p:to>
                                    </p:set>
                                    <p:animEffect transition="in" filter="fade">
                                      <p:cBhvr>
                                        <p:cTn id="67" dur="500"/>
                                        <p:tgtEl>
                                          <p:spTgt spid="307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500"/>
                                        <p:tgtEl>
                                          <p:spTgt spid="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500"/>
                                        <p:tgtEl>
                                          <p:spTgt spid="15"/>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
                                        </p:tgtEl>
                                        <p:attrNameLst>
                                          <p:attrName>style.visibility</p:attrName>
                                        </p:attrNameLst>
                                      </p:cBhvr>
                                      <p:to>
                                        <p:strVal val="visible"/>
                                      </p:to>
                                    </p:set>
                                    <p:animEffect transition="in" filter="fade">
                                      <p:cBhvr>
                                        <p:cTn id="82" dur="500"/>
                                        <p:tgtEl>
                                          <p:spTgt spid="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5"/>
                                        </p:tgtEl>
                                        <p:attrNameLst>
                                          <p:attrName>style.visibility</p:attrName>
                                        </p:attrNameLst>
                                      </p:cBhvr>
                                      <p:to>
                                        <p:strVal val="visible"/>
                                      </p:to>
                                    </p:set>
                                    <p:animEffect transition="in" filter="fade">
                                      <p:cBhvr>
                                        <p:cTn id="87" dur="500"/>
                                        <p:tgtEl>
                                          <p:spTgt spid="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7"/>
                                        </p:tgtEl>
                                        <p:attrNameLst>
                                          <p:attrName>style.visibility</p:attrName>
                                        </p:attrNameLst>
                                      </p:cBhvr>
                                      <p:to>
                                        <p:strVal val="visible"/>
                                      </p:to>
                                    </p:set>
                                    <p:animEffect transition="in" filter="fade">
                                      <p:cBhvr>
                                        <p:cTn id="92" dur="500"/>
                                        <p:tgtEl>
                                          <p:spTgt spid="17"/>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fltVal val="0"/>
                                          </p:val>
                                        </p:tav>
                                        <p:tav tm="100000">
                                          <p:val>
                                            <p:strVal val="#ppt_h"/>
                                          </p:val>
                                        </p:tav>
                                      </p:tavLst>
                                    </p:anim>
                                    <p:animEffect transition="in" filter="fade">
                                      <p:cBhvr>
                                        <p:cTn id="99" dur="500"/>
                                        <p:tgtEl>
                                          <p:spTgt spid="16"/>
                                        </p:tgtEl>
                                      </p:cBhvr>
                                    </p:animEffect>
                                  </p:childTnLst>
                                </p:cTn>
                              </p:par>
                            </p:childTnLst>
                          </p:cTn>
                        </p:par>
                      </p:childTnLst>
                    </p:cTn>
                  </p:par>
                  <p:par>
                    <p:cTn id="100" fill="hold">
                      <p:stCondLst>
                        <p:cond delay="indefinite"/>
                      </p:stCondLst>
                      <p:childTnLst>
                        <p:par>
                          <p:cTn id="101" fill="hold">
                            <p:stCondLst>
                              <p:cond delay="0"/>
                            </p:stCondLst>
                            <p:childTnLst>
                              <p:par>
                                <p:cTn id="102" presetID="56" presetClass="path" presetSubtype="0" accel="50000" decel="50000" fill="hold" grpId="1" nodeType="clickEffect">
                                  <p:stCondLst>
                                    <p:cond delay="0"/>
                                  </p:stCondLst>
                                  <p:childTnLst>
                                    <p:animMotion origin="layout" path="M 5E-6 4.81481E-6 L 0.06528 -0.29538 " pathEditMode="relative" rAng="0" ptsTypes="AA">
                                      <p:cBhvr>
                                        <p:cTn id="103" dur="500" fill="hold"/>
                                        <p:tgtEl>
                                          <p:spTgt spid="16"/>
                                        </p:tgtEl>
                                        <p:attrNameLst>
                                          <p:attrName>ppt_x</p:attrName>
                                          <p:attrName>ppt_y</p:attrName>
                                        </p:attrNameLst>
                                      </p:cBhvr>
                                      <p:rCtr x="3264" y="-14784"/>
                                    </p:animMotion>
                                  </p:childTnLst>
                                </p:cTn>
                              </p:par>
                            </p:childTnLst>
                          </p:cTn>
                        </p:par>
                      </p:childTnLst>
                    </p:cTn>
                  </p:par>
                  <p:par>
                    <p:cTn id="104" fill="hold">
                      <p:stCondLst>
                        <p:cond delay="indefinite"/>
                      </p:stCondLst>
                      <p:childTnLst>
                        <p:par>
                          <p:cTn id="105" fill="hold">
                            <p:stCondLst>
                              <p:cond delay="0"/>
                            </p:stCondLst>
                            <p:childTnLst>
                              <p:par>
                                <p:cTn id="106" presetID="53" presetClass="exit" presetSubtype="32" fill="hold" grpId="2" nodeType="clickEffect">
                                  <p:stCondLst>
                                    <p:cond delay="0"/>
                                  </p:stCondLst>
                                  <p:childTnLst>
                                    <p:anim calcmode="lin" valueType="num">
                                      <p:cBhvr>
                                        <p:cTn id="107" dur="500"/>
                                        <p:tgtEl>
                                          <p:spTgt spid="16"/>
                                        </p:tgtEl>
                                        <p:attrNameLst>
                                          <p:attrName>ppt_w</p:attrName>
                                        </p:attrNameLst>
                                      </p:cBhvr>
                                      <p:tavLst>
                                        <p:tav tm="0">
                                          <p:val>
                                            <p:strVal val="ppt_w"/>
                                          </p:val>
                                        </p:tav>
                                        <p:tav tm="100000">
                                          <p:val>
                                            <p:fltVal val="0"/>
                                          </p:val>
                                        </p:tav>
                                      </p:tavLst>
                                    </p:anim>
                                    <p:anim calcmode="lin" valueType="num">
                                      <p:cBhvr>
                                        <p:cTn id="108" dur="500"/>
                                        <p:tgtEl>
                                          <p:spTgt spid="16"/>
                                        </p:tgtEl>
                                        <p:attrNameLst>
                                          <p:attrName>ppt_h</p:attrName>
                                        </p:attrNameLst>
                                      </p:cBhvr>
                                      <p:tavLst>
                                        <p:tav tm="0">
                                          <p:val>
                                            <p:strVal val="ppt_h"/>
                                          </p:val>
                                        </p:tav>
                                        <p:tav tm="100000">
                                          <p:val>
                                            <p:fltVal val="0"/>
                                          </p:val>
                                        </p:tav>
                                      </p:tavLst>
                                    </p:anim>
                                    <p:animEffect transition="out" filter="fade">
                                      <p:cBhvr>
                                        <p:cTn id="109" dur="500"/>
                                        <p:tgtEl>
                                          <p:spTgt spid="16"/>
                                        </p:tgtEl>
                                      </p:cBhvr>
                                    </p:animEffect>
                                    <p:set>
                                      <p:cBhvr>
                                        <p:cTn id="110" dur="1" fill="hold">
                                          <p:stCondLst>
                                            <p:cond delay="499"/>
                                          </p:stCondLst>
                                        </p:cTn>
                                        <p:tgtEl>
                                          <p:spTgt spid="16"/>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18"/>
                                        </p:tgtEl>
                                        <p:attrNameLst>
                                          <p:attrName>style.visibility</p:attrName>
                                        </p:attrNameLst>
                                      </p:cBhvr>
                                      <p:to>
                                        <p:strVal val="visible"/>
                                      </p:to>
                                    </p:set>
                                    <p:anim calcmode="lin" valueType="num">
                                      <p:cBhvr>
                                        <p:cTn id="115" dur="500" fill="hold"/>
                                        <p:tgtEl>
                                          <p:spTgt spid="18"/>
                                        </p:tgtEl>
                                        <p:attrNameLst>
                                          <p:attrName>ppt_w</p:attrName>
                                        </p:attrNameLst>
                                      </p:cBhvr>
                                      <p:tavLst>
                                        <p:tav tm="0">
                                          <p:val>
                                            <p:fltVal val="0"/>
                                          </p:val>
                                        </p:tav>
                                        <p:tav tm="100000">
                                          <p:val>
                                            <p:strVal val="#ppt_w"/>
                                          </p:val>
                                        </p:tav>
                                      </p:tavLst>
                                    </p:anim>
                                    <p:anim calcmode="lin" valueType="num">
                                      <p:cBhvr>
                                        <p:cTn id="116" dur="500" fill="hold"/>
                                        <p:tgtEl>
                                          <p:spTgt spid="18"/>
                                        </p:tgtEl>
                                        <p:attrNameLst>
                                          <p:attrName>ppt_h</p:attrName>
                                        </p:attrNameLst>
                                      </p:cBhvr>
                                      <p:tavLst>
                                        <p:tav tm="0">
                                          <p:val>
                                            <p:fltVal val="0"/>
                                          </p:val>
                                        </p:tav>
                                        <p:tav tm="100000">
                                          <p:val>
                                            <p:strVal val="#ppt_h"/>
                                          </p:val>
                                        </p:tav>
                                      </p:tavLst>
                                    </p:anim>
                                    <p:animEffect transition="in" filter="fade">
                                      <p:cBhvr>
                                        <p:cTn id="1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16" grpId="0"/>
      <p:bldP spid="16" grpId="1"/>
      <p:bldP spid="16" grpId="2"/>
      <p:bldP spid="18" grpId="0"/>
      <p:bldP spid="19" grpId="0" animBg="1"/>
    </p:bldLst>
  </p:timing>
</p:sld>
</file>

<file path=ppt/theme/theme1.xml><?xml version="1.0" encoding="utf-8"?>
<a:theme xmlns:a="http://schemas.openxmlformats.org/drawingml/2006/main" name="William template">
  <a:themeElements>
    <a:clrScheme name="Custom 347">
      <a:dk1>
        <a:srgbClr val="222222"/>
      </a:dk1>
      <a:lt1>
        <a:srgbClr val="FFFFFF"/>
      </a:lt1>
      <a:dk2>
        <a:srgbClr val="666666"/>
      </a:dk2>
      <a:lt2>
        <a:srgbClr val="F3F3F3"/>
      </a:lt2>
      <a:accent1>
        <a:srgbClr val="FF8700"/>
      </a:accent1>
      <a:accent2>
        <a:srgbClr val="FFB840"/>
      </a:accent2>
      <a:accent3>
        <a:srgbClr val="333333"/>
      </a:accent3>
      <a:accent4>
        <a:srgbClr val="9B9796"/>
      </a:accent4>
      <a:accent5>
        <a:srgbClr val="C9C3BD"/>
      </a:accent5>
      <a:accent6>
        <a:srgbClr val="96C94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5464</TotalTime>
  <Words>1791</Words>
  <Application>Microsoft Office PowerPoint</Application>
  <PresentationFormat>On-screen Show (16:9)</PresentationFormat>
  <Paragraphs>181</Paragraphs>
  <Slides>28</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Symbol</vt:lpstr>
      <vt:lpstr>Arial</vt:lpstr>
      <vt:lpstr>Dosis</vt:lpstr>
      <vt:lpstr>Wingdings</vt:lpstr>
      <vt:lpstr>Roboto Condensed</vt:lpstr>
      <vt:lpstr>Roboto</vt:lpstr>
      <vt:lpstr>Calibri</vt:lpstr>
      <vt:lpstr>Times New Roman</vt:lpstr>
      <vt:lpstr>William template</vt:lpstr>
      <vt:lpstr>  BÀI 3.  KHÁI QUÁT VỀ HỆ ĐIỀU HÀNH</vt:lpstr>
      <vt:lpstr> MỤC TIÊU</vt:lpstr>
      <vt:lpstr>PowerPoint Presentation</vt:lpstr>
      <vt:lpstr> KHỞI ĐỘNG</vt:lpstr>
      <vt:lpstr>PowerPoint Presentation</vt:lpstr>
      <vt:lpstr> NỘI DUNG</vt:lpstr>
      <vt:lpstr>Hệ điều hành, vai trò và chức năng của hệ điều hành</vt:lpstr>
      <vt:lpstr>Vai trò, chức năng của hệ điều hành</vt:lpstr>
      <vt:lpstr>Vai trò, chức năng của hệ điều hành</vt:lpstr>
      <vt:lpstr>Vai trò, chức năng của hệ điều hành</vt:lpstr>
      <vt:lpstr>Vai trò, chức năng của hệ điều hành</vt:lpstr>
      <vt:lpstr>Vai trò, chức năng của hệ điều hành</vt:lpstr>
      <vt:lpstr>Vai trò, chức năng của hệ điều hành</vt:lpstr>
      <vt:lpstr>Sơ lược lịch sử phát triển của hệ điều hành qua các thế hệ máy tính</vt:lpstr>
      <vt:lpstr>Sơ lược lịch sử phát triển của hệ điều hành qua các thế hệ máy tính</vt:lpstr>
      <vt:lpstr>Sơ lược lịch sử phát triển của hệ điều hành qua các thế hệ máy tính</vt:lpstr>
      <vt:lpstr>Sơ lược lịch sử phát triển của hệ điều hành qua các thế hệ máy tính</vt:lpstr>
      <vt:lpstr>Một số hệ điều hành tiêu biểu</vt:lpstr>
      <vt:lpstr>Một số hệ điều hành tiêu biểu</vt:lpstr>
      <vt:lpstr>Thực hành về hệ điều hành</vt:lpstr>
      <vt:lpstr>Thực hành về hệ điều hành</vt:lpstr>
      <vt:lpstr> LUYỆN TẬP</vt:lpstr>
      <vt:lpstr>PowerPoint Presentation</vt:lpstr>
      <vt:lpstr>PowerPoint Presentation</vt:lpstr>
      <vt:lpstr> VẬN DỤNG</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 BÀI TOÁN QUẢN LÍ DỮ LIỆU</dc:title>
  <dc:creator>Administrator</dc:creator>
  <cp:lastModifiedBy>Quang Thái Trần Nguyễn</cp:lastModifiedBy>
  <cp:revision>112</cp:revision>
  <dcterms:modified xsi:type="dcterms:W3CDTF">2023-07-19T17:17:01Z</dcterms:modified>
</cp:coreProperties>
</file>