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Garamond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uXd2kfQg3uq6H3Gv0htq9vES7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2.xml"/><Relationship Id="rId19" Type="http://schemas.openxmlformats.org/officeDocument/2006/relationships/font" Target="fonts/Garamond-italic.fntdata"/><Relationship Id="rId1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4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4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4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27" name="Google Shape;27;p1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98" name="Google Shape;98;p2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132" name="Google Shape;132;p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139" name="Google Shape;139;p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146" name="Google Shape;146;p30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45" name="Google Shape;45;p17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19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63" name="Google Shape;63;p1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69" name="Google Shape;69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cxnSp>
        <p:nvCxnSpPr>
          <p:cNvPr id="77" name="Google Shape;77;p21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6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Bài 2.</a:t>
            </a:r>
            <a:r>
              <a:rPr b="0" i="0" lang="vi-VN" sz="66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0" lang="vi-VN" sz="66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KHÁM PHÁ THẾ GIỚI THIẾT BỊ SỐ THÔNG MINH</a:t>
            </a:r>
            <a:endParaRPr b="1" i="0" sz="6600" u="none" cap="none" strike="noStrik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 p14:dur="800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30463" l="23265" r="24883" t="13348"/>
          <a:stretch/>
        </p:blipFill>
        <p:spPr>
          <a:xfrm>
            <a:off x="587829" y="391886"/>
            <a:ext cx="11168742" cy="612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b="30463" l="23267" r="23719" t="12106"/>
          <a:stretch/>
        </p:blipFill>
        <p:spPr>
          <a:xfrm>
            <a:off x="640080" y="404949"/>
            <a:ext cx="11155680" cy="604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/>
          <p:nvPr/>
        </p:nvSpPr>
        <p:spPr>
          <a:xfrm>
            <a:off x="901337" y="653142"/>
            <a:ext cx="1063316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LUYỆN TẬP</a:t>
            </a:r>
            <a:endParaRPr b="0" i="0" sz="2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 hãy tính số đo bằng centimet theo chiều dài và chiều rộng của màn hình máy tính có kích thước 24'', 27'', 32'' tương ứng với tỉ lệ 16:9 và 21:9.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901337" y="2547257"/>
            <a:ext cx="1063316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Bài giải</a:t>
            </a:r>
            <a:endParaRPr sz="280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Với màn hình có kích thước 24'' với tỉ lệ 16 : 9, ta có: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Độ dài đường chéo 24'' = 60.96 cm.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Gọi chiều dài của màn hình là 16x (cm) thì chiều rộng của màn hình là 9x (cm).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Áp dụng định lí Py - ta - go, ta có: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(16x)</a:t>
            </a:r>
            <a:r>
              <a:rPr baseline="30000"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+ (9x)</a:t>
            </a:r>
            <a:r>
              <a:rPr baseline="30000"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= 60.96</a:t>
            </a:r>
            <a:r>
              <a:rPr baseline="30000"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vi-VN" sz="2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→</a:t>
            </a: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x ≈ 3.3 (cm)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vi-VN" sz="2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→ </a:t>
            </a:r>
            <a:r>
              <a:rPr lang="vi-VN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Kích thước màn hình là: 52.8 cm × 29.7 cm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 b="30389" l="25885" r="27583" t="17148"/>
          <a:stretch/>
        </p:blipFill>
        <p:spPr>
          <a:xfrm>
            <a:off x="1201784" y="679269"/>
            <a:ext cx="9905488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29533" l="23931" r="28706" t="13038"/>
          <a:stretch/>
        </p:blipFill>
        <p:spPr>
          <a:xfrm>
            <a:off x="574766" y="313509"/>
            <a:ext cx="10920548" cy="620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/>
          <p:nvPr/>
        </p:nvSpPr>
        <p:spPr>
          <a:xfrm>
            <a:off x="664125" y="616803"/>
            <a:ext cx="10891771" cy="5632311"/>
          </a:xfrm>
          <a:prstGeom prst="rect">
            <a:avLst/>
          </a:prstGeom>
          <a:solidFill>
            <a:srgbClr val="F2E0B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4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Mục đích chung của thông điệp này để vệ sinh máy tính một cách an toàn: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4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Mục đích của thông điệp CẢNH BÁO là để ngăn ngừa người dùng bị điện giật hoặc làm hư hỏng cho các linh kiện khi máy tính đang bật.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4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Mục đích của thông điệp THẬN TRỌNG là để hướng dẫn người dùng tránh gây hư hỏng cho các cấu phần bên trong máy tính.</a:t>
            </a:r>
            <a:endParaRPr b="0" i="0" sz="4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b="30153" l="23599" r="24384" t="15831"/>
          <a:stretch/>
        </p:blipFill>
        <p:spPr>
          <a:xfrm>
            <a:off x="627017" y="770709"/>
            <a:ext cx="10685417" cy="589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30463" l="23599" r="24218" t="11796"/>
          <a:stretch/>
        </p:blipFill>
        <p:spPr>
          <a:xfrm>
            <a:off x="653142" y="509450"/>
            <a:ext cx="11025051" cy="616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b="47147" l="23764" r="25049" t="14589"/>
          <a:stretch/>
        </p:blipFill>
        <p:spPr>
          <a:xfrm>
            <a:off x="535577" y="431075"/>
            <a:ext cx="11155680" cy="427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30774" l="23931" r="24551" t="13038"/>
          <a:stretch/>
        </p:blipFill>
        <p:spPr>
          <a:xfrm>
            <a:off x="535577" y="339635"/>
            <a:ext cx="11129554" cy="616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5734593" y="2664823"/>
            <a:ext cx="5316583" cy="335715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982790" y="3043645"/>
            <a:ext cx="4937759" cy="73152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44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Tốc độ CPU</a:t>
            </a:r>
            <a:endParaRPr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5982790" y="4049484"/>
            <a:ext cx="4937759" cy="73152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Dung lượng Ram</a:t>
            </a:r>
            <a:endParaRPr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5982789" y="5016136"/>
            <a:ext cx="4937759" cy="73152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5F6F1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Dung lượng lưu trữ</a:t>
            </a:r>
            <a:endParaRPr sz="4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b="30463" l="23266" r="24218" t="14589"/>
          <a:stretch/>
        </p:blipFill>
        <p:spPr>
          <a:xfrm>
            <a:off x="627017" y="535577"/>
            <a:ext cx="11194869" cy="6008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2023-06-29T14:16:49Z</dcterms:created>
  <dc:creator>MAYTINH</dc:creator>
</cp:coreProperties>
</file>