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Fjalla One"/>
      <p:regular r:id="rId37"/>
    </p:embeddedFont>
    <p:embeddedFont>
      <p:font typeface="Barlow Semi Condensed Medium"/>
      <p:regular r:id="rId38"/>
      <p:bold r:id="rId39"/>
      <p:italic r:id="rId40"/>
      <p:boldItalic r:id="rId41"/>
    </p:embeddedFont>
    <p:embeddedFont>
      <p:font typeface="Barlow Semi Condense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h6nl88IqfJQ5InACulSVds0LZC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BB8CD9-1D07-4605-A743-FEABB065828A}">
  <a:tblStyle styleId="{DDBB8CD9-1D07-4605-A743-FEABB065828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SemiCondensedMedium-italic.fntdata"/><Relationship Id="rId20" Type="http://schemas.openxmlformats.org/officeDocument/2006/relationships/slide" Target="slides/slide15.xml"/><Relationship Id="rId42" Type="http://schemas.openxmlformats.org/officeDocument/2006/relationships/font" Target="fonts/BarlowSemiCondensed-regular.fntdata"/><Relationship Id="rId41" Type="http://schemas.openxmlformats.org/officeDocument/2006/relationships/font" Target="fonts/BarlowSemiCondensedMedium-boldItalic.fntdata"/><Relationship Id="rId22" Type="http://schemas.openxmlformats.org/officeDocument/2006/relationships/slide" Target="slides/slide17.xml"/><Relationship Id="rId44" Type="http://schemas.openxmlformats.org/officeDocument/2006/relationships/font" Target="fonts/BarlowSemiCondensed-italic.fntdata"/><Relationship Id="rId21" Type="http://schemas.openxmlformats.org/officeDocument/2006/relationships/slide" Target="slides/slide16.xml"/><Relationship Id="rId43" Type="http://schemas.openxmlformats.org/officeDocument/2006/relationships/font" Target="fonts/BarlowSemiCondensed-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BarlowSemiCondense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FjallaOne-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BarlowSemiCondensedMedium-bold.fntdata"/><Relationship Id="rId16" Type="http://schemas.openxmlformats.org/officeDocument/2006/relationships/slide" Target="slides/slide11.xml"/><Relationship Id="rId38" Type="http://schemas.openxmlformats.org/officeDocument/2006/relationships/font" Target="fonts/BarlowSemiCondensed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8" name="Google Shape;11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4" name="Google Shape;12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1" name="Google Shape;8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1" name="Google Shape;124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7" name="Google Shape;8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0" name="Google Shape;1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33"/>
          <p:cNvSpPr txBox="1"/>
          <p:nvPr>
            <p:ph type="ctrTitle"/>
          </p:nvPr>
        </p:nvSpPr>
        <p:spPr>
          <a:xfrm>
            <a:off x="5248656" y="2002536"/>
            <a:ext cx="3264300" cy="1792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2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p:txBody>
      </p:sp>
      <p:sp>
        <p:nvSpPr>
          <p:cNvPr id="9" name="Google Shape;9;p33"/>
          <p:cNvSpPr txBox="1"/>
          <p:nvPr>
            <p:ph idx="1" type="subTitle"/>
          </p:nvPr>
        </p:nvSpPr>
        <p:spPr>
          <a:xfrm>
            <a:off x="5248656" y="3721608"/>
            <a:ext cx="3264300" cy="8961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33"/>
          <p:cNvCxnSpPr/>
          <p:nvPr/>
        </p:nvCxnSpPr>
        <p:spPr>
          <a:xfrm flipH="1">
            <a:off x="5827050" y="451300"/>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11" name="Google Shape;11;p33"/>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12" name="Google Shape;12;p33"/>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13" name="Google Shape;13;p33"/>
          <p:cNvGrpSpPr/>
          <p:nvPr/>
        </p:nvGrpSpPr>
        <p:grpSpPr>
          <a:xfrm>
            <a:off x="8064275" y="887850"/>
            <a:ext cx="581800" cy="582350"/>
            <a:chOff x="8064275" y="887850"/>
            <a:chExt cx="581800" cy="582350"/>
          </a:xfrm>
        </p:grpSpPr>
        <p:sp>
          <p:nvSpPr>
            <p:cNvPr id="14" name="Google Shape;14;p3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p33"/>
          <p:cNvGrpSpPr/>
          <p:nvPr/>
        </p:nvGrpSpPr>
        <p:grpSpPr>
          <a:xfrm>
            <a:off x="7353050" y="316275"/>
            <a:ext cx="292025" cy="292575"/>
            <a:chOff x="7353050" y="316275"/>
            <a:chExt cx="292025" cy="292575"/>
          </a:xfrm>
        </p:grpSpPr>
        <p:sp>
          <p:nvSpPr>
            <p:cNvPr id="21" name="Google Shape;21;p3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33"/>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3"/>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3"/>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3"/>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3"/>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33"/>
          <p:cNvGrpSpPr/>
          <p:nvPr/>
        </p:nvGrpSpPr>
        <p:grpSpPr>
          <a:xfrm>
            <a:off x="5443350" y="289275"/>
            <a:ext cx="175013" cy="27000"/>
            <a:chOff x="5662375" y="212375"/>
            <a:chExt cx="175013" cy="27000"/>
          </a:xfrm>
        </p:grpSpPr>
        <p:sp>
          <p:nvSpPr>
            <p:cNvPr id="32" name="Google Shape;32;p3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33"/>
          <p:cNvGrpSpPr/>
          <p:nvPr/>
        </p:nvGrpSpPr>
        <p:grpSpPr>
          <a:xfrm>
            <a:off x="8490050" y="170875"/>
            <a:ext cx="175013" cy="27000"/>
            <a:chOff x="5662375" y="212375"/>
            <a:chExt cx="175013" cy="27000"/>
          </a:xfrm>
        </p:grpSpPr>
        <p:sp>
          <p:nvSpPr>
            <p:cNvPr id="36" name="Google Shape;36;p3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33"/>
          <p:cNvGrpSpPr/>
          <p:nvPr/>
        </p:nvGrpSpPr>
        <p:grpSpPr>
          <a:xfrm>
            <a:off x="8068750" y="1581800"/>
            <a:ext cx="175013" cy="27000"/>
            <a:chOff x="5662375" y="212375"/>
            <a:chExt cx="175013" cy="27000"/>
          </a:xfrm>
        </p:grpSpPr>
        <p:sp>
          <p:nvSpPr>
            <p:cNvPr id="40" name="Google Shape;40;p3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398" name="Shape 398"/>
        <p:cNvGrpSpPr/>
        <p:nvPr/>
      </p:nvGrpSpPr>
      <p:grpSpPr>
        <a:xfrm>
          <a:off x="0" y="0"/>
          <a:ext cx="0" cy="0"/>
          <a:chOff x="0" y="0"/>
          <a:chExt cx="0" cy="0"/>
        </a:xfrm>
      </p:grpSpPr>
      <p:cxnSp>
        <p:nvCxnSpPr>
          <p:cNvPr id="399" name="Google Shape;399;p42"/>
          <p:cNvCxnSpPr/>
          <p:nvPr/>
        </p:nvCxnSpPr>
        <p:spPr>
          <a:xfrm rot="5400000">
            <a:off x="7269708" y="3324550"/>
            <a:ext cx="1133100" cy="306300"/>
          </a:xfrm>
          <a:prstGeom prst="straightConnector1">
            <a:avLst/>
          </a:prstGeom>
          <a:noFill/>
          <a:ln cap="flat" cmpd="sng" w="9525">
            <a:solidFill>
              <a:srgbClr val="1A2E35"/>
            </a:solidFill>
            <a:prstDash val="solid"/>
            <a:round/>
            <a:headEnd len="sm" w="sm" type="none"/>
            <a:tailEnd len="sm" w="sm" type="none"/>
          </a:ln>
        </p:spPr>
      </p:cxnSp>
      <p:cxnSp>
        <p:nvCxnSpPr>
          <p:cNvPr id="400" name="Google Shape;400;p42"/>
          <p:cNvCxnSpPr/>
          <p:nvPr/>
        </p:nvCxnSpPr>
        <p:spPr>
          <a:xfrm flipH="1" rot="-5400000">
            <a:off x="7181408" y="2082400"/>
            <a:ext cx="1342200" cy="315300"/>
          </a:xfrm>
          <a:prstGeom prst="straightConnector1">
            <a:avLst/>
          </a:prstGeom>
          <a:noFill/>
          <a:ln cap="flat" cmpd="sng" w="9525">
            <a:solidFill>
              <a:srgbClr val="1A2E35"/>
            </a:solidFill>
            <a:prstDash val="solid"/>
            <a:round/>
            <a:headEnd len="sm" w="sm" type="none"/>
            <a:tailEnd len="sm" w="sm" type="none"/>
          </a:ln>
        </p:spPr>
      </p:cxnSp>
      <p:cxnSp>
        <p:nvCxnSpPr>
          <p:cNvPr id="401" name="Google Shape;401;p42"/>
          <p:cNvCxnSpPr/>
          <p:nvPr/>
        </p:nvCxnSpPr>
        <p:spPr>
          <a:xfrm rot="5400000">
            <a:off x="7232433" y="736375"/>
            <a:ext cx="1332000" cy="392100"/>
          </a:xfrm>
          <a:prstGeom prst="straightConnector1">
            <a:avLst/>
          </a:prstGeom>
          <a:noFill/>
          <a:ln cap="flat" cmpd="sng" w="9525">
            <a:solidFill>
              <a:srgbClr val="1A2E35"/>
            </a:solidFill>
            <a:prstDash val="solid"/>
            <a:round/>
            <a:headEnd len="sm" w="sm" type="none"/>
            <a:tailEnd len="sm" w="sm" type="none"/>
          </a:ln>
        </p:spPr>
      </p:cxnSp>
      <p:cxnSp>
        <p:nvCxnSpPr>
          <p:cNvPr id="402" name="Google Shape;402;p42"/>
          <p:cNvCxnSpPr/>
          <p:nvPr/>
        </p:nvCxnSpPr>
        <p:spPr>
          <a:xfrm rot="5400000">
            <a:off x="8168433" y="-66600"/>
            <a:ext cx="273900" cy="407100"/>
          </a:xfrm>
          <a:prstGeom prst="straightConnector1">
            <a:avLst/>
          </a:prstGeom>
          <a:noFill/>
          <a:ln cap="flat" cmpd="sng" w="9525">
            <a:solidFill>
              <a:srgbClr val="1A2E35"/>
            </a:solidFill>
            <a:prstDash val="solid"/>
            <a:round/>
            <a:headEnd len="sm" w="sm" type="none"/>
            <a:tailEnd len="sm" w="sm" type="none"/>
          </a:ln>
        </p:spPr>
      </p:cxnSp>
      <p:grpSp>
        <p:nvGrpSpPr>
          <p:cNvPr id="403" name="Google Shape;403;p42"/>
          <p:cNvGrpSpPr/>
          <p:nvPr/>
        </p:nvGrpSpPr>
        <p:grpSpPr>
          <a:xfrm flipH="1" rot="5400000">
            <a:off x="7407333" y="1284925"/>
            <a:ext cx="581800" cy="582350"/>
            <a:chOff x="8064275" y="887850"/>
            <a:chExt cx="581800" cy="582350"/>
          </a:xfrm>
        </p:grpSpPr>
        <p:sp>
          <p:nvSpPr>
            <p:cNvPr id="404" name="Google Shape;404;p4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0" name="Google Shape;410;p42"/>
          <p:cNvGrpSpPr/>
          <p:nvPr/>
        </p:nvGrpSpPr>
        <p:grpSpPr>
          <a:xfrm flipH="1" rot="5400000">
            <a:off x="7869720" y="2754200"/>
            <a:ext cx="292025" cy="292575"/>
            <a:chOff x="7353050" y="316275"/>
            <a:chExt cx="292025" cy="292575"/>
          </a:xfrm>
        </p:grpSpPr>
        <p:sp>
          <p:nvSpPr>
            <p:cNvPr id="411" name="Google Shape;411;p4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5" name="Google Shape;415;p42"/>
          <p:cNvGrpSpPr/>
          <p:nvPr/>
        </p:nvGrpSpPr>
        <p:grpSpPr>
          <a:xfrm flipH="1" rot="5400000">
            <a:off x="8012458" y="178175"/>
            <a:ext cx="175000" cy="175000"/>
            <a:chOff x="8792300" y="321275"/>
            <a:chExt cx="175000" cy="175000"/>
          </a:xfrm>
        </p:grpSpPr>
        <p:sp>
          <p:nvSpPr>
            <p:cNvPr id="416" name="Google Shape;416;p4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0" name="Google Shape;420;p42"/>
          <p:cNvGrpSpPr/>
          <p:nvPr/>
        </p:nvGrpSpPr>
        <p:grpSpPr>
          <a:xfrm rot="5400000">
            <a:off x="7551683" y="3879926"/>
            <a:ext cx="293111" cy="293388"/>
            <a:chOff x="3164039" y="430875"/>
            <a:chExt cx="293111" cy="293388"/>
          </a:xfrm>
        </p:grpSpPr>
        <p:sp>
          <p:nvSpPr>
            <p:cNvPr id="421" name="Google Shape;421;p4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7" name="Google Shape;427;p42"/>
          <p:cNvGrpSpPr/>
          <p:nvPr/>
        </p:nvGrpSpPr>
        <p:grpSpPr>
          <a:xfrm flipH="1" rot="5400000">
            <a:off x="8259052" y="323144"/>
            <a:ext cx="175013" cy="27000"/>
            <a:chOff x="5662375" y="212375"/>
            <a:chExt cx="175013" cy="27000"/>
          </a:xfrm>
        </p:grpSpPr>
        <p:sp>
          <p:nvSpPr>
            <p:cNvPr id="428" name="Google Shape;428;p4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31" name="Google Shape;431;p42"/>
          <p:cNvCxnSpPr/>
          <p:nvPr/>
        </p:nvCxnSpPr>
        <p:spPr>
          <a:xfrm flipH="1" rot="5400000">
            <a:off x="740850" y="2598325"/>
            <a:ext cx="1672500" cy="126000"/>
          </a:xfrm>
          <a:prstGeom prst="straightConnector1">
            <a:avLst/>
          </a:prstGeom>
          <a:noFill/>
          <a:ln cap="flat" cmpd="sng" w="9525">
            <a:solidFill>
              <a:srgbClr val="1A2E35"/>
            </a:solidFill>
            <a:prstDash val="solid"/>
            <a:round/>
            <a:headEnd len="sm" w="sm" type="none"/>
            <a:tailEnd len="sm" w="sm" type="none"/>
          </a:ln>
        </p:spPr>
      </p:cxnSp>
      <p:cxnSp>
        <p:nvCxnSpPr>
          <p:cNvPr id="432" name="Google Shape;432;p42"/>
          <p:cNvCxnSpPr/>
          <p:nvPr/>
        </p:nvCxnSpPr>
        <p:spPr>
          <a:xfrm rot="-5400000">
            <a:off x="847100" y="3554000"/>
            <a:ext cx="829500" cy="743400"/>
          </a:xfrm>
          <a:prstGeom prst="straightConnector1">
            <a:avLst/>
          </a:prstGeom>
          <a:noFill/>
          <a:ln cap="flat" cmpd="sng" w="9525">
            <a:solidFill>
              <a:srgbClr val="1A2E35"/>
            </a:solidFill>
            <a:prstDash val="solid"/>
            <a:round/>
            <a:headEnd len="sm" w="sm" type="none"/>
            <a:tailEnd len="sm" w="sm" type="none"/>
          </a:ln>
        </p:spPr>
      </p:cxnSp>
      <p:cxnSp>
        <p:nvCxnSpPr>
          <p:cNvPr id="433" name="Google Shape;433;p42"/>
          <p:cNvCxnSpPr/>
          <p:nvPr/>
        </p:nvCxnSpPr>
        <p:spPr>
          <a:xfrm flipH="1" rot="5400000">
            <a:off x="1105775" y="4151250"/>
            <a:ext cx="796500" cy="1188000"/>
          </a:xfrm>
          <a:prstGeom prst="straightConnector1">
            <a:avLst/>
          </a:prstGeom>
          <a:noFill/>
          <a:ln cap="flat" cmpd="sng" w="9525">
            <a:solidFill>
              <a:srgbClr val="1A2E35"/>
            </a:solidFill>
            <a:prstDash val="solid"/>
            <a:round/>
            <a:headEnd len="sm" w="sm" type="none"/>
            <a:tailEnd len="sm" w="sm" type="none"/>
          </a:ln>
        </p:spPr>
      </p:cxnSp>
      <p:grpSp>
        <p:nvGrpSpPr>
          <p:cNvPr id="434" name="Google Shape;434;p42"/>
          <p:cNvGrpSpPr/>
          <p:nvPr/>
        </p:nvGrpSpPr>
        <p:grpSpPr>
          <a:xfrm rot="5400000">
            <a:off x="621475" y="4062025"/>
            <a:ext cx="581800" cy="582350"/>
            <a:chOff x="8064275" y="887850"/>
            <a:chExt cx="581800" cy="582350"/>
          </a:xfrm>
        </p:grpSpPr>
        <p:sp>
          <p:nvSpPr>
            <p:cNvPr id="435" name="Google Shape;435;p4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1" name="Google Shape;441;p42"/>
          <p:cNvGrpSpPr/>
          <p:nvPr/>
        </p:nvGrpSpPr>
        <p:grpSpPr>
          <a:xfrm rot="5400000">
            <a:off x="1482825" y="3350800"/>
            <a:ext cx="292025" cy="292575"/>
            <a:chOff x="7353050" y="316275"/>
            <a:chExt cx="292025" cy="292575"/>
          </a:xfrm>
        </p:grpSpPr>
        <p:sp>
          <p:nvSpPr>
            <p:cNvPr id="442" name="Google Shape;442;p4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6" name="Google Shape;446;p42"/>
          <p:cNvGrpSpPr/>
          <p:nvPr/>
        </p:nvGrpSpPr>
        <p:grpSpPr>
          <a:xfrm rot="5400000">
            <a:off x="1595125" y="4790325"/>
            <a:ext cx="175000" cy="175000"/>
            <a:chOff x="8792300" y="321275"/>
            <a:chExt cx="175000" cy="175000"/>
          </a:xfrm>
        </p:grpSpPr>
        <p:sp>
          <p:nvSpPr>
            <p:cNvPr id="447" name="Google Shape;447;p4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p42"/>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2"/>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2"/>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2"/>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2"/>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2"/>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7" name="Google Shape;457;p42"/>
          <p:cNvGrpSpPr/>
          <p:nvPr/>
        </p:nvGrpSpPr>
        <p:grpSpPr>
          <a:xfrm rot="5400000">
            <a:off x="1701119" y="1515381"/>
            <a:ext cx="175013" cy="27000"/>
            <a:chOff x="5662375" y="212375"/>
            <a:chExt cx="175013" cy="27000"/>
          </a:xfrm>
        </p:grpSpPr>
        <p:sp>
          <p:nvSpPr>
            <p:cNvPr id="458" name="Google Shape;458;p4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p42"/>
          <p:cNvGrpSpPr/>
          <p:nvPr/>
        </p:nvGrpSpPr>
        <p:grpSpPr>
          <a:xfrm rot="5400000">
            <a:off x="1819519" y="4562081"/>
            <a:ext cx="175013" cy="27000"/>
            <a:chOff x="5662375" y="212375"/>
            <a:chExt cx="175013" cy="27000"/>
          </a:xfrm>
        </p:grpSpPr>
        <p:sp>
          <p:nvSpPr>
            <p:cNvPr id="462" name="Google Shape;462;p4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5" name="Google Shape;465;p42"/>
          <p:cNvGrpSpPr/>
          <p:nvPr/>
        </p:nvGrpSpPr>
        <p:grpSpPr>
          <a:xfrm rot="5400000">
            <a:off x="408594" y="4140781"/>
            <a:ext cx="175013" cy="27000"/>
            <a:chOff x="5662375" y="212375"/>
            <a:chExt cx="175013" cy="27000"/>
          </a:xfrm>
        </p:grpSpPr>
        <p:sp>
          <p:nvSpPr>
            <p:cNvPr id="466" name="Google Shape;466;p4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469" name="Shape 469"/>
        <p:cNvGrpSpPr/>
        <p:nvPr/>
      </p:nvGrpSpPr>
      <p:grpSpPr>
        <a:xfrm>
          <a:off x="0" y="0"/>
          <a:ext cx="0" cy="0"/>
          <a:chOff x="0" y="0"/>
          <a:chExt cx="0" cy="0"/>
        </a:xfrm>
      </p:grpSpPr>
      <p:grpSp>
        <p:nvGrpSpPr>
          <p:cNvPr id="470" name="Google Shape;470;p43"/>
          <p:cNvGrpSpPr/>
          <p:nvPr/>
        </p:nvGrpSpPr>
        <p:grpSpPr>
          <a:xfrm>
            <a:off x="261711" y="-1158"/>
            <a:ext cx="8550327" cy="3981600"/>
            <a:chOff x="261711" y="-1158"/>
            <a:chExt cx="8550327" cy="3981600"/>
          </a:xfrm>
        </p:grpSpPr>
        <p:cxnSp>
          <p:nvCxnSpPr>
            <p:cNvPr id="471" name="Google Shape;471;p43"/>
            <p:cNvCxnSpPr/>
            <p:nvPr/>
          </p:nvCxnSpPr>
          <p:spPr>
            <a:xfrm>
              <a:off x="515925" y="-1158"/>
              <a:ext cx="0" cy="3981600"/>
            </a:xfrm>
            <a:prstGeom prst="straightConnector1">
              <a:avLst/>
            </a:prstGeom>
            <a:noFill/>
            <a:ln cap="flat" cmpd="sng" w="9525">
              <a:solidFill>
                <a:srgbClr val="595959"/>
              </a:solidFill>
              <a:prstDash val="solid"/>
              <a:round/>
              <a:headEnd len="sm" w="sm" type="none"/>
              <a:tailEnd len="sm" w="sm" type="none"/>
            </a:ln>
          </p:spPr>
        </p:cxnSp>
        <p:cxnSp>
          <p:nvCxnSpPr>
            <p:cNvPr id="472" name="Google Shape;472;p43"/>
            <p:cNvCxnSpPr/>
            <p:nvPr/>
          </p:nvCxnSpPr>
          <p:spPr>
            <a:xfrm>
              <a:off x="8666025" y="-1158"/>
              <a:ext cx="0" cy="1902000"/>
            </a:xfrm>
            <a:prstGeom prst="straightConnector1">
              <a:avLst/>
            </a:prstGeom>
            <a:noFill/>
            <a:ln cap="flat" cmpd="sng" w="9525">
              <a:solidFill>
                <a:srgbClr val="595959"/>
              </a:solidFill>
              <a:prstDash val="solid"/>
              <a:round/>
              <a:headEnd len="sm" w="sm" type="none"/>
              <a:tailEnd len="sm" w="sm" type="none"/>
            </a:ln>
          </p:spPr>
        </p:cxnSp>
        <p:grpSp>
          <p:nvGrpSpPr>
            <p:cNvPr id="473" name="Google Shape;473;p43"/>
            <p:cNvGrpSpPr/>
            <p:nvPr/>
          </p:nvGrpSpPr>
          <p:grpSpPr>
            <a:xfrm rot="10800000">
              <a:off x="343275" y="3300779"/>
              <a:ext cx="344736" cy="345385"/>
              <a:chOff x="7353050" y="316275"/>
              <a:chExt cx="292025" cy="292575"/>
            </a:xfrm>
          </p:grpSpPr>
          <p:sp>
            <p:nvSpPr>
              <p:cNvPr id="474" name="Google Shape;474;p4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4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8" name="Google Shape;478;p43"/>
            <p:cNvGrpSpPr/>
            <p:nvPr/>
          </p:nvGrpSpPr>
          <p:grpSpPr>
            <a:xfrm rot="10800000">
              <a:off x="8520013" y="714742"/>
              <a:ext cx="292025" cy="292575"/>
              <a:chOff x="7353050" y="316275"/>
              <a:chExt cx="292025" cy="292575"/>
            </a:xfrm>
          </p:grpSpPr>
          <p:sp>
            <p:nvSpPr>
              <p:cNvPr id="479" name="Google Shape;479;p4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3" name="Google Shape;483;p43"/>
            <p:cNvGrpSpPr/>
            <p:nvPr/>
          </p:nvGrpSpPr>
          <p:grpSpPr>
            <a:xfrm rot="10800000">
              <a:off x="261711" y="465077"/>
              <a:ext cx="507562" cy="507984"/>
              <a:chOff x="8064275" y="887850"/>
              <a:chExt cx="581800" cy="582350"/>
            </a:xfrm>
          </p:grpSpPr>
          <p:sp>
            <p:nvSpPr>
              <p:cNvPr id="484" name="Google Shape;484;p4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490" name="Shape 490"/>
        <p:cNvGrpSpPr/>
        <p:nvPr/>
      </p:nvGrpSpPr>
      <p:grpSpPr>
        <a:xfrm>
          <a:off x="0" y="0"/>
          <a:ext cx="0" cy="0"/>
          <a:chOff x="0" y="0"/>
          <a:chExt cx="0" cy="0"/>
        </a:xfrm>
      </p:grpSpPr>
      <p:grpSp>
        <p:nvGrpSpPr>
          <p:cNvPr id="491" name="Google Shape;491;p44"/>
          <p:cNvGrpSpPr/>
          <p:nvPr/>
        </p:nvGrpSpPr>
        <p:grpSpPr>
          <a:xfrm>
            <a:off x="432850" y="0"/>
            <a:ext cx="8278300" cy="5165700"/>
            <a:chOff x="432850" y="0"/>
            <a:chExt cx="8278300" cy="5165700"/>
          </a:xfrm>
        </p:grpSpPr>
        <p:cxnSp>
          <p:nvCxnSpPr>
            <p:cNvPr id="492" name="Google Shape;492;p44"/>
            <p:cNvCxnSpPr/>
            <p:nvPr/>
          </p:nvCxnSpPr>
          <p:spPr>
            <a:xfrm rot="10800000">
              <a:off x="8420275" y="2664300"/>
              <a:ext cx="0" cy="2501400"/>
            </a:xfrm>
            <a:prstGeom prst="straightConnector1">
              <a:avLst/>
            </a:prstGeom>
            <a:noFill/>
            <a:ln cap="flat" cmpd="sng" w="9525">
              <a:solidFill>
                <a:srgbClr val="595959"/>
              </a:solidFill>
              <a:prstDash val="solid"/>
              <a:round/>
              <a:headEnd len="sm" w="sm" type="none"/>
              <a:tailEnd len="sm" w="sm" type="none"/>
            </a:ln>
          </p:spPr>
        </p:cxnSp>
        <p:grpSp>
          <p:nvGrpSpPr>
            <p:cNvPr id="493" name="Google Shape;493;p44"/>
            <p:cNvGrpSpPr/>
            <p:nvPr/>
          </p:nvGrpSpPr>
          <p:grpSpPr>
            <a:xfrm>
              <a:off x="8129350" y="4292175"/>
              <a:ext cx="581800" cy="582350"/>
              <a:chOff x="8064275" y="887850"/>
              <a:chExt cx="581800" cy="582350"/>
            </a:xfrm>
          </p:grpSpPr>
          <p:sp>
            <p:nvSpPr>
              <p:cNvPr id="494" name="Google Shape;494;p4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0" name="Google Shape;500;p44"/>
            <p:cNvGrpSpPr/>
            <p:nvPr/>
          </p:nvGrpSpPr>
          <p:grpSpPr>
            <a:xfrm>
              <a:off x="8274238" y="3720600"/>
              <a:ext cx="292025" cy="292575"/>
              <a:chOff x="7353050" y="316275"/>
              <a:chExt cx="292025" cy="292575"/>
            </a:xfrm>
          </p:grpSpPr>
          <p:sp>
            <p:nvSpPr>
              <p:cNvPr id="501" name="Google Shape;501;p4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4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5" name="Google Shape;505;p44"/>
            <p:cNvGrpSpPr/>
            <p:nvPr/>
          </p:nvGrpSpPr>
          <p:grpSpPr>
            <a:xfrm>
              <a:off x="8332763" y="3212475"/>
              <a:ext cx="175000" cy="175000"/>
              <a:chOff x="8792300" y="321275"/>
              <a:chExt cx="175000" cy="175000"/>
            </a:xfrm>
          </p:grpSpPr>
          <p:sp>
            <p:nvSpPr>
              <p:cNvPr id="506" name="Google Shape;506;p4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10" name="Google Shape;510;p44"/>
            <p:cNvCxnSpPr/>
            <p:nvPr/>
          </p:nvCxnSpPr>
          <p:spPr>
            <a:xfrm>
              <a:off x="723725" y="613"/>
              <a:ext cx="0" cy="2501400"/>
            </a:xfrm>
            <a:prstGeom prst="straightConnector1">
              <a:avLst/>
            </a:prstGeom>
            <a:noFill/>
            <a:ln cap="flat" cmpd="sng" w="9525">
              <a:solidFill>
                <a:srgbClr val="595959"/>
              </a:solidFill>
              <a:prstDash val="solid"/>
              <a:round/>
              <a:headEnd len="sm" w="sm" type="none"/>
              <a:tailEnd len="sm" w="sm" type="none"/>
            </a:ln>
          </p:spPr>
        </p:cxnSp>
        <p:grpSp>
          <p:nvGrpSpPr>
            <p:cNvPr id="511" name="Google Shape;511;p44"/>
            <p:cNvGrpSpPr/>
            <p:nvPr/>
          </p:nvGrpSpPr>
          <p:grpSpPr>
            <a:xfrm rot="10800000">
              <a:off x="432850" y="291788"/>
              <a:ext cx="581800" cy="582350"/>
              <a:chOff x="8064275" y="887850"/>
              <a:chExt cx="581800" cy="582350"/>
            </a:xfrm>
          </p:grpSpPr>
          <p:sp>
            <p:nvSpPr>
              <p:cNvPr id="512" name="Google Shape;512;p4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4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4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8" name="Google Shape;518;p44"/>
            <p:cNvGrpSpPr/>
            <p:nvPr/>
          </p:nvGrpSpPr>
          <p:grpSpPr>
            <a:xfrm rot="10800000">
              <a:off x="577738" y="1153138"/>
              <a:ext cx="292025" cy="292575"/>
              <a:chOff x="7353050" y="316275"/>
              <a:chExt cx="292025" cy="292575"/>
            </a:xfrm>
          </p:grpSpPr>
          <p:sp>
            <p:nvSpPr>
              <p:cNvPr id="519" name="Google Shape;519;p4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3" name="Google Shape;523;p44"/>
            <p:cNvGrpSpPr/>
            <p:nvPr/>
          </p:nvGrpSpPr>
          <p:grpSpPr>
            <a:xfrm rot="10800000">
              <a:off x="636238" y="1778838"/>
              <a:ext cx="175000" cy="175000"/>
              <a:chOff x="8792300" y="321275"/>
              <a:chExt cx="175000" cy="175000"/>
            </a:xfrm>
          </p:grpSpPr>
          <p:sp>
            <p:nvSpPr>
              <p:cNvPr id="524" name="Google Shape;524;p4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4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8" name="Google Shape;528;p44"/>
            <p:cNvGrpSpPr/>
            <p:nvPr/>
          </p:nvGrpSpPr>
          <p:grpSpPr>
            <a:xfrm>
              <a:off x="432850" y="2003163"/>
              <a:ext cx="175013" cy="27000"/>
              <a:chOff x="5662375" y="212375"/>
              <a:chExt cx="175013" cy="27000"/>
            </a:xfrm>
          </p:grpSpPr>
          <p:sp>
            <p:nvSpPr>
              <p:cNvPr id="529" name="Google Shape;529;p4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2" name="Google Shape;532;p44"/>
            <p:cNvGrpSpPr/>
            <p:nvPr/>
          </p:nvGrpSpPr>
          <p:grpSpPr>
            <a:xfrm>
              <a:off x="788100" y="208488"/>
              <a:ext cx="175013" cy="27000"/>
              <a:chOff x="5662375" y="212375"/>
              <a:chExt cx="175013" cy="27000"/>
            </a:xfrm>
          </p:grpSpPr>
          <p:sp>
            <p:nvSpPr>
              <p:cNvPr id="533" name="Google Shape;533;p4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4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6" name="Google Shape;536;p44"/>
            <p:cNvGrpSpPr/>
            <p:nvPr/>
          </p:nvGrpSpPr>
          <p:grpSpPr>
            <a:xfrm>
              <a:off x="8129350" y="4988725"/>
              <a:ext cx="175013" cy="27000"/>
              <a:chOff x="5662375" y="212375"/>
              <a:chExt cx="175013" cy="27000"/>
            </a:xfrm>
          </p:grpSpPr>
          <p:sp>
            <p:nvSpPr>
              <p:cNvPr id="537" name="Google Shape;537;p4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4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44"/>
            <p:cNvGrpSpPr/>
            <p:nvPr/>
          </p:nvGrpSpPr>
          <p:grpSpPr>
            <a:xfrm>
              <a:off x="8497550" y="3429425"/>
              <a:ext cx="175013" cy="27000"/>
              <a:chOff x="5662375" y="212375"/>
              <a:chExt cx="175013" cy="27000"/>
            </a:xfrm>
          </p:grpSpPr>
          <p:sp>
            <p:nvSpPr>
              <p:cNvPr id="541" name="Google Shape;541;p4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4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44" name="Google Shape;544;p44"/>
            <p:cNvCxnSpPr/>
            <p:nvPr/>
          </p:nvCxnSpPr>
          <p:spPr>
            <a:xfrm>
              <a:off x="8407225" y="0"/>
              <a:ext cx="0" cy="2160900"/>
            </a:xfrm>
            <a:prstGeom prst="straightConnector1">
              <a:avLst/>
            </a:prstGeom>
            <a:noFill/>
            <a:ln cap="flat" cmpd="sng" w="9525">
              <a:solidFill>
                <a:srgbClr val="595959"/>
              </a:solidFill>
              <a:prstDash val="solid"/>
              <a:round/>
              <a:headEnd len="sm" w="sm" type="none"/>
              <a:tailEnd len="sm" w="sm" type="none"/>
            </a:ln>
          </p:spPr>
        </p:cxnSp>
        <p:cxnSp>
          <p:nvCxnSpPr>
            <p:cNvPr id="545" name="Google Shape;545;p44"/>
            <p:cNvCxnSpPr/>
            <p:nvPr/>
          </p:nvCxnSpPr>
          <p:spPr>
            <a:xfrm>
              <a:off x="718025" y="2985634"/>
              <a:ext cx="0" cy="2160900"/>
            </a:xfrm>
            <a:prstGeom prst="straightConnector1">
              <a:avLst/>
            </a:prstGeom>
            <a:noFill/>
            <a:ln cap="flat" cmpd="sng" w="9525">
              <a:solidFill>
                <a:srgbClr val="595959"/>
              </a:solidFill>
              <a:prstDash val="solid"/>
              <a:round/>
              <a:headEnd len="sm" w="sm" type="none"/>
              <a:tailEnd len="sm" w="sm" type="none"/>
            </a:ln>
          </p:spPr>
        </p:cxnSp>
        <p:sp>
          <p:nvSpPr>
            <p:cNvPr id="546" name="Google Shape;546;p44"/>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44"/>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4"/>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44"/>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550" name="Shape 550"/>
        <p:cNvGrpSpPr/>
        <p:nvPr/>
      </p:nvGrpSpPr>
      <p:grpSpPr>
        <a:xfrm>
          <a:off x="0" y="0"/>
          <a:ext cx="0" cy="0"/>
          <a:chOff x="0" y="0"/>
          <a:chExt cx="0" cy="0"/>
        </a:xfrm>
      </p:grpSpPr>
      <p:grpSp>
        <p:nvGrpSpPr>
          <p:cNvPr id="551" name="Google Shape;551;p45"/>
          <p:cNvGrpSpPr/>
          <p:nvPr/>
        </p:nvGrpSpPr>
        <p:grpSpPr>
          <a:xfrm>
            <a:off x="-6867" y="-6625"/>
            <a:ext cx="9152342" cy="5102050"/>
            <a:chOff x="-6867" y="-6625"/>
            <a:chExt cx="9152342" cy="5102050"/>
          </a:xfrm>
        </p:grpSpPr>
        <p:cxnSp>
          <p:nvCxnSpPr>
            <p:cNvPr id="552" name="Google Shape;552;p45"/>
            <p:cNvCxnSpPr/>
            <p:nvPr/>
          </p:nvCxnSpPr>
          <p:spPr>
            <a:xfrm>
              <a:off x="2904283" y="4513075"/>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553" name="Google Shape;553;p45"/>
            <p:cNvCxnSpPr/>
            <p:nvPr/>
          </p:nvCxnSpPr>
          <p:spPr>
            <a:xfrm flipH="1" rot="10800000">
              <a:off x="1562083" y="4492325"/>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554" name="Google Shape;554;p45"/>
            <p:cNvCxnSpPr/>
            <p:nvPr/>
          </p:nvCxnSpPr>
          <p:spPr>
            <a:xfrm>
              <a:off x="259558" y="4408000"/>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555" name="Google Shape;555;p45"/>
            <p:cNvCxnSpPr/>
            <p:nvPr/>
          </p:nvCxnSpPr>
          <p:spPr>
            <a:xfrm>
              <a:off x="-6867" y="399355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556" name="Google Shape;556;p45"/>
            <p:cNvGrpSpPr/>
            <p:nvPr/>
          </p:nvGrpSpPr>
          <p:grpSpPr>
            <a:xfrm flipH="1">
              <a:off x="1278333" y="4513075"/>
              <a:ext cx="581800" cy="582350"/>
              <a:chOff x="8064275" y="887850"/>
              <a:chExt cx="581800" cy="582350"/>
            </a:xfrm>
          </p:grpSpPr>
          <p:sp>
            <p:nvSpPr>
              <p:cNvPr id="557" name="Google Shape;557;p4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4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3" name="Google Shape;563;p45"/>
            <p:cNvGrpSpPr/>
            <p:nvPr/>
          </p:nvGrpSpPr>
          <p:grpSpPr>
            <a:xfrm flipH="1">
              <a:off x="2747608" y="4340463"/>
              <a:ext cx="292025" cy="292575"/>
              <a:chOff x="7353050" y="316275"/>
              <a:chExt cx="292025" cy="292575"/>
            </a:xfrm>
          </p:grpSpPr>
          <p:sp>
            <p:nvSpPr>
              <p:cNvPr id="564" name="Google Shape;564;p4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8" name="Google Shape;568;p45"/>
            <p:cNvGrpSpPr/>
            <p:nvPr/>
          </p:nvGrpSpPr>
          <p:grpSpPr>
            <a:xfrm flipH="1">
              <a:off x="171308" y="4315025"/>
              <a:ext cx="175000" cy="175000"/>
              <a:chOff x="8792300" y="321275"/>
              <a:chExt cx="175000" cy="175000"/>
            </a:xfrm>
          </p:grpSpPr>
          <p:sp>
            <p:nvSpPr>
              <p:cNvPr id="569" name="Google Shape;569;p4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4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3" name="Google Shape;573;p45"/>
            <p:cNvGrpSpPr/>
            <p:nvPr/>
          </p:nvGrpSpPr>
          <p:grpSpPr>
            <a:xfrm>
              <a:off x="3873197" y="4657550"/>
              <a:ext cx="293111" cy="293388"/>
              <a:chOff x="3164039" y="430875"/>
              <a:chExt cx="293111" cy="293388"/>
            </a:xfrm>
          </p:grpSpPr>
          <p:sp>
            <p:nvSpPr>
              <p:cNvPr id="574" name="Google Shape;574;p4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4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4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0" name="Google Shape;580;p45"/>
            <p:cNvGrpSpPr/>
            <p:nvPr/>
          </p:nvGrpSpPr>
          <p:grpSpPr>
            <a:xfrm flipH="1">
              <a:off x="242270" y="4142425"/>
              <a:ext cx="175013" cy="27000"/>
              <a:chOff x="5662375" y="212375"/>
              <a:chExt cx="175013" cy="27000"/>
            </a:xfrm>
          </p:grpSpPr>
          <p:sp>
            <p:nvSpPr>
              <p:cNvPr id="581" name="Google Shape;581;p45"/>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5"/>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5"/>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84" name="Google Shape;584;p45"/>
            <p:cNvCxnSpPr/>
            <p:nvPr/>
          </p:nvCxnSpPr>
          <p:spPr>
            <a:xfrm rot="10800000">
              <a:off x="5995050" y="226600"/>
              <a:ext cx="1504500" cy="224700"/>
            </a:xfrm>
            <a:prstGeom prst="straightConnector1">
              <a:avLst/>
            </a:prstGeom>
            <a:noFill/>
            <a:ln cap="flat" cmpd="sng" w="9525">
              <a:solidFill>
                <a:schemeClr val="dk2"/>
              </a:solidFill>
              <a:prstDash val="solid"/>
              <a:round/>
              <a:headEnd len="sm" w="sm" type="none"/>
              <a:tailEnd len="sm" w="sm" type="none"/>
            </a:ln>
          </p:spPr>
        </p:cxnSp>
        <p:cxnSp>
          <p:nvCxnSpPr>
            <p:cNvPr id="585" name="Google Shape;585;p45"/>
            <p:cNvCxnSpPr/>
            <p:nvPr/>
          </p:nvCxnSpPr>
          <p:spPr>
            <a:xfrm rot="10800000">
              <a:off x="7512925" y="45785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586" name="Google Shape;586;p45"/>
            <p:cNvCxnSpPr/>
            <p:nvPr/>
          </p:nvCxnSpPr>
          <p:spPr>
            <a:xfrm flipH="1">
              <a:off x="8348975" y="-6625"/>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587" name="Google Shape;587;p45"/>
            <p:cNvGrpSpPr/>
            <p:nvPr/>
          </p:nvGrpSpPr>
          <p:grpSpPr>
            <a:xfrm>
              <a:off x="8064275" y="1040250"/>
              <a:ext cx="581800" cy="582350"/>
              <a:chOff x="8064275" y="887850"/>
              <a:chExt cx="581800" cy="582350"/>
            </a:xfrm>
          </p:grpSpPr>
          <p:sp>
            <p:nvSpPr>
              <p:cNvPr id="588" name="Google Shape;588;p4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4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4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4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4" name="Google Shape;594;p45"/>
            <p:cNvGrpSpPr/>
            <p:nvPr/>
          </p:nvGrpSpPr>
          <p:grpSpPr>
            <a:xfrm>
              <a:off x="7353050" y="316275"/>
              <a:ext cx="292025" cy="292575"/>
              <a:chOff x="7353050" y="316275"/>
              <a:chExt cx="292025" cy="292575"/>
            </a:xfrm>
          </p:grpSpPr>
          <p:sp>
            <p:nvSpPr>
              <p:cNvPr id="595" name="Google Shape;595;p4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 name="Google Shape;599;p45"/>
            <p:cNvGrpSpPr/>
            <p:nvPr/>
          </p:nvGrpSpPr>
          <p:grpSpPr>
            <a:xfrm>
              <a:off x="8792300" y="321275"/>
              <a:ext cx="175000" cy="175000"/>
              <a:chOff x="8792300" y="321275"/>
              <a:chExt cx="175000" cy="175000"/>
            </a:xfrm>
          </p:grpSpPr>
          <p:sp>
            <p:nvSpPr>
              <p:cNvPr id="600" name="Google Shape;600;p4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4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4" name="Google Shape;604;p45"/>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5"/>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45"/>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5"/>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45"/>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5"/>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0" name="Google Shape;610;p45"/>
            <p:cNvGrpSpPr/>
            <p:nvPr/>
          </p:nvGrpSpPr>
          <p:grpSpPr>
            <a:xfrm>
              <a:off x="8490050" y="170875"/>
              <a:ext cx="175013" cy="27000"/>
              <a:chOff x="5662375" y="212375"/>
              <a:chExt cx="175013" cy="27000"/>
            </a:xfrm>
          </p:grpSpPr>
          <p:sp>
            <p:nvSpPr>
              <p:cNvPr id="611" name="Google Shape;611;p4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4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45"/>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4" name="Google Shape;614;p45"/>
            <p:cNvGrpSpPr/>
            <p:nvPr/>
          </p:nvGrpSpPr>
          <p:grpSpPr>
            <a:xfrm>
              <a:off x="8678350" y="1658000"/>
              <a:ext cx="175013" cy="27000"/>
              <a:chOff x="5662375" y="212375"/>
              <a:chExt cx="175013" cy="27000"/>
            </a:xfrm>
          </p:grpSpPr>
          <p:sp>
            <p:nvSpPr>
              <p:cNvPr id="615" name="Google Shape;615;p4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4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34"/>
          <p:cNvSpPr txBox="1"/>
          <p:nvPr>
            <p:ph type="title"/>
          </p:nvPr>
        </p:nvSpPr>
        <p:spPr>
          <a:xfrm>
            <a:off x="1807671" y="338325"/>
            <a:ext cx="5528700" cy="61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5" name="Google Shape;45;p34"/>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46" name="Google Shape;46;p34"/>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47" name="Google Shape;47;p34"/>
          <p:cNvSpPr txBox="1"/>
          <p:nvPr>
            <p:ph idx="3" type="subTitle"/>
          </p:nvPr>
        </p:nvSpPr>
        <p:spPr>
          <a:xfrm>
            <a:off x="4956048" y="2221992"/>
            <a:ext cx="2084700" cy="283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48" name="Google Shape;48;p34"/>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49" name="Google Shape;49;p34"/>
          <p:cNvSpPr txBox="1"/>
          <p:nvPr>
            <p:ph idx="5" type="title"/>
          </p:nvPr>
        </p:nvSpPr>
        <p:spPr>
          <a:xfrm>
            <a:off x="2779776"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0" name="Google Shape;50;p34"/>
          <p:cNvSpPr txBox="1"/>
          <p:nvPr>
            <p:ph idx="6" type="title"/>
          </p:nvPr>
        </p:nvSpPr>
        <p:spPr>
          <a:xfrm>
            <a:off x="5641848"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51" name="Google Shape;51;p34"/>
          <p:cNvGrpSpPr/>
          <p:nvPr/>
        </p:nvGrpSpPr>
        <p:grpSpPr>
          <a:xfrm>
            <a:off x="432850" y="0"/>
            <a:ext cx="8278300" cy="5165700"/>
            <a:chOff x="432850" y="0"/>
            <a:chExt cx="8278300" cy="5165700"/>
          </a:xfrm>
        </p:grpSpPr>
        <p:cxnSp>
          <p:nvCxnSpPr>
            <p:cNvPr id="52" name="Google Shape;52;p34"/>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53" name="Google Shape;53;p34"/>
            <p:cNvGrpSpPr/>
            <p:nvPr/>
          </p:nvGrpSpPr>
          <p:grpSpPr>
            <a:xfrm>
              <a:off x="8129350" y="4292175"/>
              <a:ext cx="581800" cy="582350"/>
              <a:chOff x="8064275" y="887850"/>
              <a:chExt cx="581800" cy="582350"/>
            </a:xfrm>
          </p:grpSpPr>
          <p:sp>
            <p:nvSpPr>
              <p:cNvPr id="54" name="Google Shape;54;p3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34"/>
            <p:cNvGrpSpPr/>
            <p:nvPr/>
          </p:nvGrpSpPr>
          <p:grpSpPr>
            <a:xfrm>
              <a:off x="8274238" y="3720600"/>
              <a:ext cx="292025" cy="292575"/>
              <a:chOff x="7353050" y="316275"/>
              <a:chExt cx="292025" cy="292575"/>
            </a:xfrm>
          </p:grpSpPr>
          <p:sp>
            <p:nvSpPr>
              <p:cNvPr id="61" name="Google Shape;61;p3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 name="Google Shape;65;p34"/>
            <p:cNvGrpSpPr/>
            <p:nvPr/>
          </p:nvGrpSpPr>
          <p:grpSpPr>
            <a:xfrm>
              <a:off x="8332763" y="3212475"/>
              <a:ext cx="175000" cy="175000"/>
              <a:chOff x="8792300" y="321275"/>
              <a:chExt cx="175000" cy="175000"/>
            </a:xfrm>
          </p:grpSpPr>
          <p:sp>
            <p:nvSpPr>
              <p:cNvPr id="66" name="Google Shape;66;p3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0" name="Google Shape;70;p34"/>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71" name="Google Shape;71;p34"/>
            <p:cNvGrpSpPr/>
            <p:nvPr/>
          </p:nvGrpSpPr>
          <p:grpSpPr>
            <a:xfrm rot="10800000">
              <a:off x="432850" y="291788"/>
              <a:ext cx="581800" cy="582350"/>
              <a:chOff x="8064275" y="887850"/>
              <a:chExt cx="581800" cy="582350"/>
            </a:xfrm>
          </p:grpSpPr>
          <p:sp>
            <p:nvSpPr>
              <p:cNvPr id="72" name="Google Shape;72;p3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 name="Google Shape;78;p34"/>
            <p:cNvGrpSpPr/>
            <p:nvPr/>
          </p:nvGrpSpPr>
          <p:grpSpPr>
            <a:xfrm rot="10800000">
              <a:off x="577738" y="1153138"/>
              <a:ext cx="292025" cy="292575"/>
              <a:chOff x="7353050" y="316275"/>
              <a:chExt cx="292025" cy="292575"/>
            </a:xfrm>
          </p:grpSpPr>
          <p:sp>
            <p:nvSpPr>
              <p:cNvPr id="79" name="Google Shape;79;p3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34"/>
            <p:cNvGrpSpPr/>
            <p:nvPr/>
          </p:nvGrpSpPr>
          <p:grpSpPr>
            <a:xfrm rot="10800000">
              <a:off x="636238" y="1778838"/>
              <a:ext cx="175000" cy="175000"/>
              <a:chOff x="8792300" y="321275"/>
              <a:chExt cx="175000" cy="175000"/>
            </a:xfrm>
          </p:grpSpPr>
          <p:sp>
            <p:nvSpPr>
              <p:cNvPr id="84" name="Google Shape;84;p3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 name="Google Shape;88;p34"/>
            <p:cNvGrpSpPr/>
            <p:nvPr/>
          </p:nvGrpSpPr>
          <p:grpSpPr>
            <a:xfrm>
              <a:off x="432850" y="2003163"/>
              <a:ext cx="175013" cy="27000"/>
              <a:chOff x="5662375" y="212375"/>
              <a:chExt cx="175013" cy="27000"/>
            </a:xfrm>
          </p:grpSpPr>
          <p:sp>
            <p:nvSpPr>
              <p:cNvPr id="89" name="Google Shape;89;p3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 name="Google Shape;92;p34"/>
            <p:cNvGrpSpPr/>
            <p:nvPr/>
          </p:nvGrpSpPr>
          <p:grpSpPr>
            <a:xfrm>
              <a:off x="788100" y="208488"/>
              <a:ext cx="175013" cy="27000"/>
              <a:chOff x="5662375" y="212375"/>
              <a:chExt cx="175013" cy="27000"/>
            </a:xfrm>
          </p:grpSpPr>
          <p:sp>
            <p:nvSpPr>
              <p:cNvPr id="93" name="Google Shape;93;p3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 name="Google Shape;96;p34"/>
            <p:cNvGrpSpPr/>
            <p:nvPr/>
          </p:nvGrpSpPr>
          <p:grpSpPr>
            <a:xfrm>
              <a:off x="8129350" y="4988725"/>
              <a:ext cx="175013" cy="27000"/>
              <a:chOff x="5662375" y="212375"/>
              <a:chExt cx="175013" cy="27000"/>
            </a:xfrm>
          </p:grpSpPr>
          <p:sp>
            <p:nvSpPr>
              <p:cNvPr id="97" name="Google Shape;97;p3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 name="Google Shape;100;p34"/>
            <p:cNvGrpSpPr/>
            <p:nvPr/>
          </p:nvGrpSpPr>
          <p:grpSpPr>
            <a:xfrm>
              <a:off x="8497550" y="3429425"/>
              <a:ext cx="175013" cy="27000"/>
              <a:chOff x="5662375" y="212375"/>
              <a:chExt cx="175013" cy="27000"/>
            </a:xfrm>
          </p:grpSpPr>
          <p:sp>
            <p:nvSpPr>
              <p:cNvPr id="101" name="Google Shape;101;p3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4" name="Google Shape;104;p34"/>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105" name="Google Shape;105;p34"/>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106" name="Google Shape;106;p3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0" name="Shape 110"/>
        <p:cNvGrpSpPr/>
        <p:nvPr/>
      </p:nvGrpSpPr>
      <p:grpSpPr>
        <a:xfrm>
          <a:off x="0" y="0"/>
          <a:ext cx="0" cy="0"/>
          <a:chOff x="0" y="0"/>
          <a:chExt cx="0" cy="0"/>
        </a:xfrm>
      </p:grpSpPr>
      <p:sp>
        <p:nvSpPr>
          <p:cNvPr id="111" name="Google Shape;111;p35"/>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12" name="Google Shape;112;p35"/>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0"/>
              </a:spcBef>
              <a:spcAft>
                <a:spcPts val="0"/>
              </a:spcAft>
              <a:buClr>
                <a:srgbClr val="434343"/>
              </a:buClr>
              <a:buSzPts val="1200"/>
              <a:buFont typeface="Barlow Semi Condensed Medium"/>
              <a:buAutoNum type="arabicPeriod"/>
              <a:defRPr b="0" i="0" sz="1200" u="none" cap="none" strike="noStrike">
                <a:solidFill>
                  <a:schemeClr val="dk2"/>
                </a:solidFill>
                <a:latin typeface="Barlow Semi Condensed"/>
                <a:ea typeface="Barlow Semi Condensed"/>
                <a:cs typeface="Barlow Semi Condensed"/>
                <a:sym typeface="Barlow Semi Condensed"/>
              </a:defRPr>
            </a:lvl1pPr>
            <a:lvl2pPr indent="-304800" lvl="1" marL="9144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2pPr>
            <a:lvl3pPr indent="-304800" lvl="2" marL="13716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3pPr>
            <a:lvl4pPr indent="-304800" lvl="3" marL="18288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4pPr>
            <a:lvl5pPr indent="-304800" lvl="4" marL="22860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5pPr>
            <a:lvl6pPr indent="-304800" lvl="5" marL="27432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6pPr>
            <a:lvl7pPr indent="-304800" lvl="6" marL="32004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7pPr>
            <a:lvl8pPr indent="-304800" lvl="7" marL="36576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8pPr>
            <a:lvl9pPr indent="-304800" lvl="8" marL="41148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113" name="Google Shape;113;p35"/>
          <p:cNvCxnSpPr/>
          <p:nvPr/>
        </p:nvCxnSpPr>
        <p:spPr>
          <a:xfrm rot="10800000">
            <a:off x="303000" y="3359375"/>
            <a:ext cx="151800" cy="957300"/>
          </a:xfrm>
          <a:prstGeom prst="straightConnector1">
            <a:avLst/>
          </a:prstGeom>
          <a:noFill/>
          <a:ln cap="flat" cmpd="sng" w="9525">
            <a:solidFill>
              <a:schemeClr val="dk1"/>
            </a:solidFill>
            <a:prstDash val="solid"/>
            <a:round/>
            <a:headEnd len="sm" w="sm" type="none"/>
            <a:tailEnd len="sm" w="sm" type="none"/>
          </a:ln>
        </p:spPr>
      </p:cxnSp>
      <p:cxnSp>
        <p:nvCxnSpPr>
          <p:cNvPr id="114" name="Google Shape;114;p35"/>
          <p:cNvCxnSpPr/>
          <p:nvPr/>
        </p:nvCxnSpPr>
        <p:spPr>
          <a:xfrm flipH="1" rot="10800000">
            <a:off x="0" y="4332550"/>
            <a:ext cx="446700" cy="663900"/>
          </a:xfrm>
          <a:prstGeom prst="straightConnector1">
            <a:avLst/>
          </a:prstGeom>
          <a:noFill/>
          <a:ln cap="flat" cmpd="sng" w="9525">
            <a:solidFill>
              <a:schemeClr val="dk1"/>
            </a:solidFill>
            <a:prstDash val="solid"/>
            <a:round/>
            <a:headEnd len="sm" w="sm" type="none"/>
            <a:tailEnd len="sm" w="sm" type="none"/>
          </a:ln>
        </p:spPr>
      </p:cxnSp>
      <p:grpSp>
        <p:nvGrpSpPr>
          <p:cNvPr id="115" name="Google Shape;115;p35"/>
          <p:cNvGrpSpPr/>
          <p:nvPr/>
        </p:nvGrpSpPr>
        <p:grpSpPr>
          <a:xfrm flipH="1">
            <a:off x="300738" y="4167800"/>
            <a:ext cx="292025" cy="292575"/>
            <a:chOff x="7353050" y="316275"/>
            <a:chExt cx="292025" cy="292575"/>
          </a:xfrm>
        </p:grpSpPr>
        <p:sp>
          <p:nvSpPr>
            <p:cNvPr id="116" name="Google Shape;116;p3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 name="Google Shape;120;p35"/>
          <p:cNvGrpSpPr/>
          <p:nvPr/>
        </p:nvGrpSpPr>
        <p:grpSpPr>
          <a:xfrm>
            <a:off x="148789" y="3224300"/>
            <a:ext cx="293111" cy="293388"/>
            <a:chOff x="3164039" y="430875"/>
            <a:chExt cx="293111" cy="293388"/>
          </a:xfrm>
        </p:grpSpPr>
        <p:sp>
          <p:nvSpPr>
            <p:cNvPr id="121" name="Google Shape;121;p3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7" name="Google Shape;127;p35"/>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128" name="Google Shape;128;p35"/>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129" name="Google Shape;129;p35"/>
          <p:cNvGrpSpPr/>
          <p:nvPr/>
        </p:nvGrpSpPr>
        <p:grpSpPr>
          <a:xfrm>
            <a:off x="8064275" y="526925"/>
            <a:ext cx="581800" cy="582350"/>
            <a:chOff x="8064275" y="887850"/>
            <a:chExt cx="581800" cy="582350"/>
          </a:xfrm>
        </p:grpSpPr>
        <p:sp>
          <p:nvSpPr>
            <p:cNvPr id="130" name="Google Shape;130;p3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5"/>
          <p:cNvGrpSpPr/>
          <p:nvPr/>
        </p:nvGrpSpPr>
        <p:grpSpPr>
          <a:xfrm>
            <a:off x="7033875" y="170875"/>
            <a:ext cx="292025" cy="292575"/>
            <a:chOff x="7353050" y="316275"/>
            <a:chExt cx="292025" cy="292575"/>
          </a:xfrm>
        </p:grpSpPr>
        <p:sp>
          <p:nvSpPr>
            <p:cNvPr id="137" name="Google Shape;137;p3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35"/>
          <p:cNvGrpSpPr/>
          <p:nvPr/>
        </p:nvGrpSpPr>
        <p:grpSpPr>
          <a:xfrm>
            <a:off x="8757950" y="229650"/>
            <a:ext cx="175000" cy="175000"/>
            <a:chOff x="8792300" y="321275"/>
            <a:chExt cx="175000" cy="175000"/>
          </a:xfrm>
        </p:grpSpPr>
        <p:sp>
          <p:nvSpPr>
            <p:cNvPr id="142" name="Google Shape;142;p3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5"/>
          <p:cNvGrpSpPr/>
          <p:nvPr/>
        </p:nvGrpSpPr>
        <p:grpSpPr>
          <a:xfrm>
            <a:off x="8490050" y="170875"/>
            <a:ext cx="175013" cy="27000"/>
            <a:chOff x="5662375" y="212375"/>
            <a:chExt cx="175013" cy="27000"/>
          </a:xfrm>
        </p:grpSpPr>
        <p:sp>
          <p:nvSpPr>
            <p:cNvPr id="147" name="Google Shape;147;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p35"/>
          <p:cNvGrpSpPr/>
          <p:nvPr/>
        </p:nvGrpSpPr>
        <p:grpSpPr>
          <a:xfrm>
            <a:off x="7916350" y="1124600"/>
            <a:ext cx="175013" cy="27000"/>
            <a:chOff x="5662375" y="212375"/>
            <a:chExt cx="175013" cy="27000"/>
          </a:xfrm>
        </p:grpSpPr>
        <p:sp>
          <p:nvSpPr>
            <p:cNvPr id="151" name="Google Shape;151;p3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54" name="Shape 154"/>
        <p:cNvGrpSpPr/>
        <p:nvPr/>
      </p:nvGrpSpPr>
      <p:grpSpPr>
        <a:xfrm>
          <a:off x="0" y="0"/>
          <a:ext cx="0" cy="0"/>
          <a:chOff x="0" y="0"/>
          <a:chExt cx="0" cy="0"/>
        </a:xfrm>
      </p:grpSpPr>
      <p:sp>
        <p:nvSpPr>
          <p:cNvPr id="155" name="Google Shape;155;p36"/>
          <p:cNvSpPr txBox="1"/>
          <p:nvPr>
            <p:ph type="title"/>
          </p:nvPr>
        </p:nvSpPr>
        <p:spPr>
          <a:xfrm>
            <a:off x="5907024" y="356616"/>
            <a:ext cx="2615100" cy="57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156" name="Google Shape;156;p36"/>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57" name="Google Shape;157;p36"/>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58" name="Google Shape;158;p36"/>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59" name="Google Shape;159;p36"/>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60" name="Google Shape;160;p36"/>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61" name="Google Shape;161;p36"/>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62" name="Google Shape;162;p36"/>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63" name="Google Shape;163;p36"/>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64" name="Google Shape;164;p36"/>
          <p:cNvSpPr txBox="1"/>
          <p:nvPr>
            <p:ph idx="9" type="title"/>
          </p:nvPr>
        </p:nvSpPr>
        <p:spPr>
          <a:xfrm>
            <a:off x="813816" y="722376"/>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165" name="Google Shape;165;p36"/>
          <p:cNvSpPr txBox="1"/>
          <p:nvPr>
            <p:ph idx="13" type="title"/>
          </p:nvPr>
        </p:nvSpPr>
        <p:spPr>
          <a:xfrm>
            <a:off x="813816" y="1801368"/>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166" name="Google Shape;166;p36"/>
          <p:cNvSpPr txBox="1"/>
          <p:nvPr>
            <p:ph idx="14" type="title"/>
          </p:nvPr>
        </p:nvSpPr>
        <p:spPr>
          <a:xfrm>
            <a:off x="813816" y="2880360"/>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167" name="Google Shape;167;p36"/>
          <p:cNvSpPr txBox="1"/>
          <p:nvPr>
            <p:ph idx="15" type="title"/>
          </p:nvPr>
        </p:nvSpPr>
        <p:spPr>
          <a:xfrm>
            <a:off x="813816" y="3959352"/>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8" name="Shape 168"/>
        <p:cNvGrpSpPr/>
        <p:nvPr/>
      </p:nvGrpSpPr>
      <p:grpSpPr>
        <a:xfrm>
          <a:off x="0" y="0"/>
          <a:ext cx="0" cy="0"/>
          <a:chOff x="0" y="0"/>
          <a:chExt cx="0" cy="0"/>
        </a:xfrm>
      </p:grpSpPr>
      <p:grpSp>
        <p:nvGrpSpPr>
          <p:cNvPr id="169" name="Google Shape;169;p37"/>
          <p:cNvGrpSpPr/>
          <p:nvPr/>
        </p:nvGrpSpPr>
        <p:grpSpPr>
          <a:xfrm>
            <a:off x="2132649" y="713253"/>
            <a:ext cx="4878702" cy="3717004"/>
            <a:chOff x="399425" y="238125"/>
            <a:chExt cx="6810025" cy="5187000"/>
          </a:xfrm>
        </p:grpSpPr>
        <p:sp>
          <p:nvSpPr>
            <p:cNvPr id="170" name="Google Shape;170;p37"/>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7"/>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p37"/>
          <p:cNvSpPr txBox="1"/>
          <p:nvPr>
            <p:ph type="title"/>
          </p:nvPr>
        </p:nvSpPr>
        <p:spPr>
          <a:xfrm>
            <a:off x="2971800" y="2231136"/>
            <a:ext cx="3200400" cy="80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3" name="Google Shape;173;p37"/>
          <p:cNvSpPr txBox="1"/>
          <p:nvPr>
            <p:ph idx="2" type="title"/>
          </p:nvPr>
        </p:nvSpPr>
        <p:spPr>
          <a:xfrm>
            <a:off x="2971800" y="1161288"/>
            <a:ext cx="2967600" cy="106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sp>
        <p:nvSpPr>
          <p:cNvPr id="174" name="Google Shape;174;p37"/>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175" name="Google Shape;175;p37"/>
          <p:cNvGrpSpPr/>
          <p:nvPr/>
        </p:nvGrpSpPr>
        <p:grpSpPr>
          <a:xfrm>
            <a:off x="432850" y="0"/>
            <a:ext cx="8278300" cy="5165700"/>
            <a:chOff x="432850" y="0"/>
            <a:chExt cx="8278300" cy="5165700"/>
          </a:xfrm>
        </p:grpSpPr>
        <p:cxnSp>
          <p:nvCxnSpPr>
            <p:cNvPr id="176" name="Google Shape;176;p37"/>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177" name="Google Shape;177;p37"/>
            <p:cNvGrpSpPr/>
            <p:nvPr/>
          </p:nvGrpSpPr>
          <p:grpSpPr>
            <a:xfrm>
              <a:off x="8129350" y="4292175"/>
              <a:ext cx="581800" cy="582350"/>
              <a:chOff x="8064275" y="887850"/>
              <a:chExt cx="581800" cy="582350"/>
            </a:xfrm>
          </p:grpSpPr>
          <p:sp>
            <p:nvSpPr>
              <p:cNvPr id="178" name="Google Shape;178;p3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 name="Google Shape;184;p37"/>
            <p:cNvGrpSpPr/>
            <p:nvPr/>
          </p:nvGrpSpPr>
          <p:grpSpPr>
            <a:xfrm>
              <a:off x="8274238" y="3720600"/>
              <a:ext cx="292025" cy="292575"/>
              <a:chOff x="7353050" y="316275"/>
              <a:chExt cx="292025" cy="292575"/>
            </a:xfrm>
          </p:grpSpPr>
          <p:sp>
            <p:nvSpPr>
              <p:cNvPr id="185" name="Google Shape;185;p3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p37"/>
            <p:cNvGrpSpPr/>
            <p:nvPr/>
          </p:nvGrpSpPr>
          <p:grpSpPr>
            <a:xfrm>
              <a:off x="8332763" y="3212475"/>
              <a:ext cx="175000" cy="175000"/>
              <a:chOff x="8792300" y="321275"/>
              <a:chExt cx="175000" cy="175000"/>
            </a:xfrm>
          </p:grpSpPr>
          <p:sp>
            <p:nvSpPr>
              <p:cNvPr id="190" name="Google Shape;190;p3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4" name="Google Shape;194;p37"/>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195" name="Google Shape;195;p37"/>
            <p:cNvGrpSpPr/>
            <p:nvPr/>
          </p:nvGrpSpPr>
          <p:grpSpPr>
            <a:xfrm rot="10800000">
              <a:off x="432850" y="291788"/>
              <a:ext cx="581800" cy="582350"/>
              <a:chOff x="8064275" y="887850"/>
              <a:chExt cx="581800" cy="582350"/>
            </a:xfrm>
          </p:grpSpPr>
          <p:sp>
            <p:nvSpPr>
              <p:cNvPr id="196" name="Google Shape;196;p3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 name="Google Shape;202;p37"/>
            <p:cNvGrpSpPr/>
            <p:nvPr/>
          </p:nvGrpSpPr>
          <p:grpSpPr>
            <a:xfrm rot="10800000">
              <a:off x="577738" y="1153138"/>
              <a:ext cx="292025" cy="292575"/>
              <a:chOff x="7353050" y="316275"/>
              <a:chExt cx="292025" cy="292575"/>
            </a:xfrm>
          </p:grpSpPr>
          <p:sp>
            <p:nvSpPr>
              <p:cNvPr id="203" name="Google Shape;203;p3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37"/>
            <p:cNvGrpSpPr/>
            <p:nvPr/>
          </p:nvGrpSpPr>
          <p:grpSpPr>
            <a:xfrm rot="10800000">
              <a:off x="636238" y="1778838"/>
              <a:ext cx="175000" cy="175000"/>
              <a:chOff x="8792300" y="321275"/>
              <a:chExt cx="175000" cy="175000"/>
            </a:xfrm>
          </p:grpSpPr>
          <p:sp>
            <p:nvSpPr>
              <p:cNvPr id="208" name="Google Shape;208;p3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 name="Google Shape;212;p37"/>
            <p:cNvGrpSpPr/>
            <p:nvPr/>
          </p:nvGrpSpPr>
          <p:grpSpPr>
            <a:xfrm>
              <a:off x="432850" y="2003163"/>
              <a:ext cx="175013" cy="27000"/>
              <a:chOff x="5662375" y="212375"/>
              <a:chExt cx="175013" cy="27000"/>
            </a:xfrm>
          </p:grpSpPr>
          <p:sp>
            <p:nvSpPr>
              <p:cNvPr id="213" name="Google Shape;213;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37"/>
            <p:cNvGrpSpPr/>
            <p:nvPr/>
          </p:nvGrpSpPr>
          <p:grpSpPr>
            <a:xfrm>
              <a:off x="788100" y="208488"/>
              <a:ext cx="175013" cy="27000"/>
              <a:chOff x="5662375" y="212375"/>
              <a:chExt cx="175013" cy="27000"/>
            </a:xfrm>
          </p:grpSpPr>
          <p:sp>
            <p:nvSpPr>
              <p:cNvPr id="217" name="Google Shape;217;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37"/>
            <p:cNvGrpSpPr/>
            <p:nvPr/>
          </p:nvGrpSpPr>
          <p:grpSpPr>
            <a:xfrm>
              <a:off x="8129350" y="4988725"/>
              <a:ext cx="175013" cy="27000"/>
              <a:chOff x="5662375" y="212375"/>
              <a:chExt cx="175013" cy="27000"/>
            </a:xfrm>
          </p:grpSpPr>
          <p:sp>
            <p:nvSpPr>
              <p:cNvPr id="221" name="Google Shape;221;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 name="Google Shape;224;p37"/>
            <p:cNvGrpSpPr/>
            <p:nvPr/>
          </p:nvGrpSpPr>
          <p:grpSpPr>
            <a:xfrm>
              <a:off x="8497550" y="3429425"/>
              <a:ext cx="175013" cy="27000"/>
              <a:chOff x="5662375" y="212375"/>
              <a:chExt cx="175013" cy="27000"/>
            </a:xfrm>
          </p:grpSpPr>
          <p:sp>
            <p:nvSpPr>
              <p:cNvPr id="225" name="Google Shape;225;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8" name="Google Shape;228;p37"/>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29" name="Google Shape;229;p37"/>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30" name="Google Shape;230;p37"/>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7"/>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7"/>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7"/>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234" name="Shape 234"/>
        <p:cNvGrpSpPr/>
        <p:nvPr/>
      </p:nvGrpSpPr>
      <p:grpSpPr>
        <a:xfrm>
          <a:off x="0" y="0"/>
          <a:ext cx="0" cy="0"/>
          <a:chOff x="0" y="0"/>
          <a:chExt cx="0" cy="0"/>
        </a:xfrm>
      </p:grpSpPr>
      <p:sp>
        <p:nvSpPr>
          <p:cNvPr id="235" name="Google Shape;235;p38"/>
          <p:cNvSpPr txBox="1"/>
          <p:nvPr>
            <p:ph type="title"/>
          </p:nvPr>
        </p:nvSpPr>
        <p:spPr>
          <a:xfrm>
            <a:off x="1719072" y="338328"/>
            <a:ext cx="5577900" cy="59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36" name="Google Shape;236;p38"/>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37" name="Google Shape;237;p38"/>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38" name="Google Shape;238;p38"/>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39" name="Google Shape;239;p38"/>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40" name="Google Shape;240;p38"/>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41" name="Google Shape;241;p38"/>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242" name="Google Shape;242;p38"/>
          <p:cNvGrpSpPr/>
          <p:nvPr/>
        </p:nvGrpSpPr>
        <p:grpSpPr>
          <a:xfrm>
            <a:off x="261711" y="-1158"/>
            <a:ext cx="8550327" cy="3981600"/>
            <a:chOff x="261711" y="-1158"/>
            <a:chExt cx="8550327" cy="3981600"/>
          </a:xfrm>
        </p:grpSpPr>
        <p:cxnSp>
          <p:nvCxnSpPr>
            <p:cNvPr id="243" name="Google Shape;243;p38"/>
            <p:cNvCxnSpPr/>
            <p:nvPr/>
          </p:nvCxnSpPr>
          <p:spPr>
            <a:xfrm>
              <a:off x="515925" y="-1158"/>
              <a:ext cx="0" cy="3981600"/>
            </a:xfrm>
            <a:prstGeom prst="straightConnector1">
              <a:avLst/>
            </a:prstGeom>
            <a:noFill/>
            <a:ln cap="flat" cmpd="sng" w="9525">
              <a:solidFill>
                <a:schemeClr val="dk1"/>
              </a:solidFill>
              <a:prstDash val="solid"/>
              <a:round/>
              <a:headEnd len="sm" w="sm" type="none"/>
              <a:tailEnd len="sm" w="sm" type="none"/>
            </a:ln>
          </p:spPr>
        </p:cxnSp>
        <p:cxnSp>
          <p:nvCxnSpPr>
            <p:cNvPr id="244" name="Google Shape;244;p38"/>
            <p:cNvCxnSpPr/>
            <p:nvPr/>
          </p:nvCxnSpPr>
          <p:spPr>
            <a:xfrm>
              <a:off x="8666025" y="-1158"/>
              <a:ext cx="0" cy="1902000"/>
            </a:xfrm>
            <a:prstGeom prst="straightConnector1">
              <a:avLst/>
            </a:prstGeom>
            <a:noFill/>
            <a:ln cap="flat" cmpd="sng" w="9525">
              <a:solidFill>
                <a:schemeClr val="dk1"/>
              </a:solidFill>
              <a:prstDash val="solid"/>
              <a:round/>
              <a:headEnd len="sm" w="sm" type="none"/>
              <a:tailEnd len="sm" w="sm" type="none"/>
            </a:ln>
          </p:spPr>
        </p:cxnSp>
        <p:grpSp>
          <p:nvGrpSpPr>
            <p:cNvPr id="245" name="Google Shape;245;p38"/>
            <p:cNvGrpSpPr/>
            <p:nvPr/>
          </p:nvGrpSpPr>
          <p:grpSpPr>
            <a:xfrm rot="10800000">
              <a:off x="343275" y="3300779"/>
              <a:ext cx="344736" cy="345385"/>
              <a:chOff x="7353050" y="316275"/>
              <a:chExt cx="292025" cy="292575"/>
            </a:xfrm>
          </p:grpSpPr>
          <p:sp>
            <p:nvSpPr>
              <p:cNvPr id="246" name="Google Shape;246;p3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38"/>
            <p:cNvGrpSpPr/>
            <p:nvPr/>
          </p:nvGrpSpPr>
          <p:grpSpPr>
            <a:xfrm rot="10800000">
              <a:off x="8520013" y="714742"/>
              <a:ext cx="292025" cy="292575"/>
              <a:chOff x="7353050" y="316275"/>
              <a:chExt cx="292025" cy="292575"/>
            </a:xfrm>
          </p:grpSpPr>
          <p:sp>
            <p:nvSpPr>
              <p:cNvPr id="251" name="Google Shape;251;p3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38"/>
            <p:cNvGrpSpPr/>
            <p:nvPr/>
          </p:nvGrpSpPr>
          <p:grpSpPr>
            <a:xfrm rot="10800000">
              <a:off x="261711" y="465077"/>
              <a:ext cx="507562" cy="507984"/>
              <a:chOff x="8064275" y="887850"/>
              <a:chExt cx="581800" cy="582350"/>
            </a:xfrm>
          </p:grpSpPr>
          <p:sp>
            <p:nvSpPr>
              <p:cNvPr id="256" name="Google Shape;256;p3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2" name="Shape 262"/>
        <p:cNvGrpSpPr/>
        <p:nvPr/>
      </p:nvGrpSpPr>
      <p:grpSpPr>
        <a:xfrm>
          <a:off x="0" y="0"/>
          <a:ext cx="0" cy="0"/>
          <a:chOff x="0" y="0"/>
          <a:chExt cx="0" cy="0"/>
        </a:xfrm>
      </p:grpSpPr>
      <p:grpSp>
        <p:nvGrpSpPr>
          <p:cNvPr id="263" name="Google Shape;263;p39"/>
          <p:cNvGrpSpPr/>
          <p:nvPr/>
        </p:nvGrpSpPr>
        <p:grpSpPr>
          <a:xfrm>
            <a:off x="1349626" y="598417"/>
            <a:ext cx="6453730" cy="3631136"/>
            <a:chOff x="365750" y="1285025"/>
            <a:chExt cx="6934275" cy="3315500"/>
          </a:xfrm>
        </p:grpSpPr>
        <p:sp>
          <p:nvSpPr>
            <p:cNvPr id="264" name="Google Shape;264;p39"/>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9"/>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p39"/>
          <p:cNvSpPr txBox="1"/>
          <p:nvPr>
            <p:ph type="title"/>
          </p:nvPr>
        </p:nvSpPr>
        <p:spPr>
          <a:xfrm>
            <a:off x="2624328" y="1620753"/>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67" name="Google Shape;267;p39"/>
          <p:cNvGrpSpPr/>
          <p:nvPr/>
        </p:nvGrpSpPr>
        <p:grpSpPr>
          <a:xfrm>
            <a:off x="-6867" y="-6625"/>
            <a:ext cx="9152342" cy="5102050"/>
            <a:chOff x="-6867" y="-6625"/>
            <a:chExt cx="9152342" cy="5102050"/>
          </a:xfrm>
        </p:grpSpPr>
        <p:cxnSp>
          <p:nvCxnSpPr>
            <p:cNvPr id="268" name="Google Shape;268;p39"/>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269" name="Google Shape;269;p39"/>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270" name="Google Shape;270;p39"/>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271" name="Google Shape;271;p39"/>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272" name="Google Shape;272;p39"/>
            <p:cNvGrpSpPr/>
            <p:nvPr/>
          </p:nvGrpSpPr>
          <p:grpSpPr>
            <a:xfrm flipH="1">
              <a:off x="1278333" y="4513075"/>
              <a:ext cx="581800" cy="582350"/>
              <a:chOff x="8064275" y="887850"/>
              <a:chExt cx="581800" cy="582350"/>
            </a:xfrm>
          </p:grpSpPr>
          <p:sp>
            <p:nvSpPr>
              <p:cNvPr id="273" name="Google Shape;273;p3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 name="Google Shape;279;p39"/>
            <p:cNvGrpSpPr/>
            <p:nvPr/>
          </p:nvGrpSpPr>
          <p:grpSpPr>
            <a:xfrm flipH="1">
              <a:off x="2747608" y="4340463"/>
              <a:ext cx="292025" cy="292575"/>
              <a:chOff x="7353050" y="316275"/>
              <a:chExt cx="292025" cy="292575"/>
            </a:xfrm>
          </p:grpSpPr>
          <p:sp>
            <p:nvSpPr>
              <p:cNvPr id="280" name="Google Shape;280;p3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39"/>
            <p:cNvGrpSpPr/>
            <p:nvPr/>
          </p:nvGrpSpPr>
          <p:grpSpPr>
            <a:xfrm flipH="1">
              <a:off x="171308" y="4315025"/>
              <a:ext cx="175000" cy="175000"/>
              <a:chOff x="8792300" y="321275"/>
              <a:chExt cx="175000" cy="175000"/>
            </a:xfrm>
          </p:grpSpPr>
          <p:sp>
            <p:nvSpPr>
              <p:cNvPr id="285" name="Google Shape;285;p3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 name="Google Shape;289;p39"/>
            <p:cNvGrpSpPr/>
            <p:nvPr/>
          </p:nvGrpSpPr>
          <p:grpSpPr>
            <a:xfrm>
              <a:off x="3873197" y="4657550"/>
              <a:ext cx="293111" cy="293388"/>
              <a:chOff x="3164039" y="430875"/>
              <a:chExt cx="293111" cy="293388"/>
            </a:xfrm>
          </p:grpSpPr>
          <p:sp>
            <p:nvSpPr>
              <p:cNvPr id="290" name="Google Shape;290;p3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6" name="Google Shape;296;p39"/>
            <p:cNvGrpSpPr/>
            <p:nvPr/>
          </p:nvGrpSpPr>
          <p:grpSpPr>
            <a:xfrm flipH="1">
              <a:off x="242270" y="4142425"/>
              <a:ext cx="175013" cy="27000"/>
              <a:chOff x="5662375" y="212375"/>
              <a:chExt cx="175013" cy="27000"/>
            </a:xfrm>
          </p:grpSpPr>
          <p:sp>
            <p:nvSpPr>
              <p:cNvPr id="297" name="Google Shape;297;p3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00" name="Google Shape;300;p39"/>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301" name="Google Shape;301;p39"/>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302" name="Google Shape;302;p39"/>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303" name="Google Shape;303;p39"/>
            <p:cNvGrpSpPr/>
            <p:nvPr/>
          </p:nvGrpSpPr>
          <p:grpSpPr>
            <a:xfrm>
              <a:off x="8064275" y="1040250"/>
              <a:ext cx="581800" cy="582350"/>
              <a:chOff x="8064275" y="887850"/>
              <a:chExt cx="581800" cy="582350"/>
            </a:xfrm>
          </p:grpSpPr>
          <p:sp>
            <p:nvSpPr>
              <p:cNvPr id="304" name="Google Shape;304;p3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p39"/>
            <p:cNvGrpSpPr/>
            <p:nvPr/>
          </p:nvGrpSpPr>
          <p:grpSpPr>
            <a:xfrm>
              <a:off x="7353050" y="316275"/>
              <a:ext cx="292025" cy="292575"/>
              <a:chOff x="7353050" y="316275"/>
              <a:chExt cx="292025" cy="292575"/>
            </a:xfrm>
          </p:grpSpPr>
          <p:sp>
            <p:nvSpPr>
              <p:cNvPr id="311" name="Google Shape;311;p3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5" name="Google Shape;315;p39"/>
            <p:cNvGrpSpPr/>
            <p:nvPr/>
          </p:nvGrpSpPr>
          <p:grpSpPr>
            <a:xfrm>
              <a:off x="8792300" y="321275"/>
              <a:ext cx="175000" cy="175000"/>
              <a:chOff x="8792300" y="321275"/>
              <a:chExt cx="175000" cy="175000"/>
            </a:xfrm>
          </p:grpSpPr>
          <p:sp>
            <p:nvSpPr>
              <p:cNvPr id="316" name="Google Shape;316;p3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 name="Google Shape;320;p39"/>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9"/>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9"/>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9"/>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9"/>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9"/>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6" name="Google Shape;326;p39"/>
            <p:cNvGrpSpPr/>
            <p:nvPr/>
          </p:nvGrpSpPr>
          <p:grpSpPr>
            <a:xfrm>
              <a:off x="8490050" y="170875"/>
              <a:ext cx="175013" cy="27000"/>
              <a:chOff x="5662375" y="212375"/>
              <a:chExt cx="175013" cy="27000"/>
            </a:xfrm>
          </p:grpSpPr>
          <p:sp>
            <p:nvSpPr>
              <p:cNvPr id="327" name="Google Shape;327;p3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0" name="Google Shape;330;p39"/>
            <p:cNvGrpSpPr/>
            <p:nvPr/>
          </p:nvGrpSpPr>
          <p:grpSpPr>
            <a:xfrm>
              <a:off x="8678350" y="1658000"/>
              <a:ext cx="175013" cy="27000"/>
              <a:chOff x="5662375" y="212375"/>
              <a:chExt cx="175013" cy="27000"/>
            </a:xfrm>
          </p:grpSpPr>
          <p:sp>
            <p:nvSpPr>
              <p:cNvPr id="331" name="Google Shape;331;p3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4" name="Shape 334"/>
        <p:cNvGrpSpPr/>
        <p:nvPr/>
      </p:nvGrpSpPr>
      <p:grpSpPr>
        <a:xfrm>
          <a:off x="0" y="0"/>
          <a:ext cx="0" cy="0"/>
          <a:chOff x="0" y="0"/>
          <a:chExt cx="0" cy="0"/>
        </a:xfrm>
      </p:grpSpPr>
      <p:sp>
        <p:nvSpPr>
          <p:cNvPr id="335" name="Google Shape;335;p40"/>
          <p:cNvSpPr txBox="1"/>
          <p:nvPr>
            <p:ph type="title"/>
          </p:nvPr>
        </p:nvSpPr>
        <p:spPr>
          <a:xfrm>
            <a:off x="896112" y="2039112"/>
            <a:ext cx="3566100" cy="136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36" name="Google Shape;336;p40"/>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9pPr>
          </a:lstStyle>
          <a:p/>
        </p:txBody>
      </p:sp>
      <p:cxnSp>
        <p:nvCxnSpPr>
          <p:cNvPr id="337" name="Google Shape;337;p40"/>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338" name="Google Shape;338;p40"/>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339" name="Google Shape;339;p40"/>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340" name="Google Shape;340;p40"/>
          <p:cNvGrpSpPr/>
          <p:nvPr/>
        </p:nvGrpSpPr>
        <p:grpSpPr>
          <a:xfrm flipH="1">
            <a:off x="499400" y="959675"/>
            <a:ext cx="581800" cy="582350"/>
            <a:chOff x="8064275" y="887850"/>
            <a:chExt cx="581800" cy="582350"/>
          </a:xfrm>
        </p:grpSpPr>
        <p:sp>
          <p:nvSpPr>
            <p:cNvPr id="341" name="Google Shape;341;p4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 name="Google Shape;347;p40"/>
          <p:cNvGrpSpPr/>
          <p:nvPr/>
        </p:nvGrpSpPr>
        <p:grpSpPr>
          <a:xfrm flipH="1">
            <a:off x="1500400" y="388100"/>
            <a:ext cx="292025" cy="292575"/>
            <a:chOff x="7353050" y="316275"/>
            <a:chExt cx="292025" cy="292575"/>
          </a:xfrm>
        </p:grpSpPr>
        <p:sp>
          <p:nvSpPr>
            <p:cNvPr id="348" name="Google Shape;348;p4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2" name="Google Shape;352;p40"/>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0"/>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0"/>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0"/>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0"/>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0"/>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8" name="Google Shape;358;p40"/>
          <p:cNvGrpSpPr/>
          <p:nvPr/>
        </p:nvGrpSpPr>
        <p:grpSpPr>
          <a:xfrm flipH="1">
            <a:off x="3527112" y="361100"/>
            <a:ext cx="175013" cy="27000"/>
            <a:chOff x="5662375" y="212375"/>
            <a:chExt cx="175013" cy="27000"/>
          </a:xfrm>
        </p:grpSpPr>
        <p:sp>
          <p:nvSpPr>
            <p:cNvPr id="359" name="Google Shape;359;p4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40"/>
          <p:cNvGrpSpPr/>
          <p:nvPr/>
        </p:nvGrpSpPr>
        <p:grpSpPr>
          <a:xfrm flipH="1">
            <a:off x="480412" y="242700"/>
            <a:ext cx="175013" cy="27000"/>
            <a:chOff x="5662375" y="212375"/>
            <a:chExt cx="175013" cy="27000"/>
          </a:xfrm>
        </p:grpSpPr>
        <p:sp>
          <p:nvSpPr>
            <p:cNvPr id="363" name="Google Shape;363;p4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6" name="Google Shape;366;p40"/>
          <p:cNvGrpSpPr/>
          <p:nvPr/>
        </p:nvGrpSpPr>
        <p:grpSpPr>
          <a:xfrm flipH="1">
            <a:off x="901712" y="1653625"/>
            <a:ext cx="175013" cy="27000"/>
            <a:chOff x="5662375" y="212375"/>
            <a:chExt cx="175013" cy="27000"/>
          </a:xfrm>
        </p:grpSpPr>
        <p:sp>
          <p:nvSpPr>
            <p:cNvPr id="367" name="Google Shape;367;p4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70" name="Google Shape;370;p40"/>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371" name="Google Shape;371;p40"/>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372" name="Google Shape;372;p40"/>
          <p:cNvGrpSpPr/>
          <p:nvPr/>
        </p:nvGrpSpPr>
        <p:grpSpPr>
          <a:xfrm rot="10800000">
            <a:off x="499400" y="3940925"/>
            <a:ext cx="581800" cy="582350"/>
            <a:chOff x="8064275" y="887850"/>
            <a:chExt cx="581800" cy="582350"/>
          </a:xfrm>
        </p:grpSpPr>
        <p:sp>
          <p:nvSpPr>
            <p:cNvPr id="373" name="Google Shape;373;p4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9" name="Google Shape;379;p40"/>
          <p:cNvGrpSpPr/>
          <p:nvPr/>
        </p:nvGrpSpPr>
        <p:grpSpPr>
          <a:xfrm rot="10800000">
            <a:off x="1819575" y="4586750"/>
            <a:ext cx="292025" cy="292575"/>
            <a:chOff x="7353050" y="316275"/>
            <a:chExt cx="292025" cy="292575"/>
          </a:xfrm>
        </p:grpSpPr>
        <p:sp>
          <p:nvSpPr>
            <p:cNvPr id="380" name="Google Shape;380;p4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4" name="Google Shape;384;p40"/>
          <p:cNvGrpSpPr/>
          <p:nvPr/>
        </p:nvGrpSpPr>
        <p:grpSpPr>
          <a:xfrm rot="10800000">
            <a:off x="212525" y="4645550"/>
            <a:ext cx="175000" cy="175000"/>
            <a:chOff x="8792300" y="321275"/>
            <a:chExt cx="175000" cy="175000"/>
          </a:xfrm>
        </p:grpSpPr>
        <p:sp>
          <p:nvSpPr>
            <p:cNvPr id="385" name="Google Shape;385;p4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9" name="Google Shape;389;p40"/>
          <p:cNvGrpSpPr/>
          <p:nvPr/>
        </p:nvGrpSpPr>
        <p:grpSpPr>
          <a:xfrm rot="10800000">
            <a:off x="480412" y="4852325"/>
            <a:ext cx="175013" cy="27000"/>
            <a:chOff x="5662375" y="212375"/>
            <a:chExt cx="175013" cy="27000"/>
          </a:xfrm>
        </p:grpSpPr>
        <p:sp>
          <p:nvSpPr>
            <p:cNvPr id="390" name="Google Shape;390;p4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Google Shape;393;p40"/>
          <p:cNvGrpSpPr/>
          <p:nvPr/>
        </p:nvGrpSpPr>
        <p:grpSpPr>
          <a:xfrm rot="10800000">
            <a:off x="1054112" y="3898600"/>
            <a:ext cx="175013" cy="27000"/>
            <a:chOff x="5662375" y="212375"/>
            <a:chExt cx="175013" cy="27000"/>
          </a:xfrm>
        </p:grpSpPr>
        <p:sp>
          <p:nvSpPr>
            <p:cNvPr id="394" name="Google Shape;394;p4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7" name="Shape 3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1pPr>
            <a:lvl2pPr lvl="1"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2pPr>
            <a:lvl3pPr lvl="2"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3pPr>
            <a:lvl4pPr lvl="3"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4pPr>
            <a:lvl5pPr lvl="4"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5pPr>
            <a:lvl6pPr lvl="5"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6pPr>
            <a:lvl7pPr lvl="6"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7pPr>
            <a:lvl8pPr lvl="7"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8pPr>
            <a:lvl9pPr lvl="8"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quantrimang.com/cong-nghe/cach-kiem-tra-cau-hinh-may-tinh-windows-117075"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grpSp>
        <p:nvGrpSpPr>
          <p:cNvPr id="622" name="Google Shape;622;p1"/>
          <p:cNvGrpSpPr/>
          <p:nvPr/>
        </p:nvGrpSpPr>
        <p:grpSpPr>
          <a:xfrm>
            <a:off x="0" y="2144990"/>
            <a:ext cx="3467279" cy="2998510"/>
            <a:chOff x="469775" y="238125"/>
            <a:chExt cx="6679425" cy="5229600"/>
          </a:xfrm>
        </p:grpSpPr>
        <p:sp>
          <p:nvSpPr>
            <p:cNvPr id="623" name="Google Shape;623;p1"/>
            <p:cNvSpPr/>
            <p:nvPr/>
          </p:nvSpPr>
          <p:spPr>
            <a:xfrm>
              <a:off x="830950" y="238200"/>
              <a:ext cx="6001825" cy="5109175"/>
            </a:xfrm>
            <a:custGeom>
              <a:rect b="b" l="l" r="r" t="t"/>
              <a:pathLst>
                <a:path extrusionOk="0" h="204367" w="240073">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
            <p:cNvSpPr/>
            <p:nvPr/>
          </p:nvSpPr>
          <p:spPr>
            <a:xfrm>
              <a:off x="1009000" y="238125"/>
              <a:ext cx="5764775" cy="5102425"/>
            </a:xfrm>
            <a:custGeom>
              <a:rect b="b" l="l" r="r" t="t"/>
              <a:pathLst>
                <a:path extrusionOk="0" h="204097" w="230591">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
            <p:cNvSpPr/>
            <p:nvPr/>
          </p:nvSpPr>
          <p:spPr>
            <a:xfrm>
              <a:off x="6155150" y="3211050"/>
              <a:ext cx="888225" cy="2247525"/>
            </a:xfrm>
            <a:custGeom>
              <a:rect b="b" l="l" r="r" t="t"/>
              <a:pathLst>
                <a:path extrusionOk="0" h="89901" w="35529">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
            <p:cNvSpPr/>
            <p:nvPr/>
          </p:nvSpPr>
          <p:spPr>
            <a:xfrm>
              <a:off x="2992975" y="2455100"/>
              <a:ext cx="2658575" cy="3012625"/>
            </a:xfrm>
            <a:custGeom>
              <a:rect b="b" l="l" r="r" t="t"/>
              <a:pathLst>
                <a:path extrusionOk="0" h="120505" w="106343">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
            <p:cNvSpPr/>
            <p:nvPr/>
          </p:nvSpPr>
          <p:spPr>
            <a:xfrm>
              <a:off x="2992975" y="2709450"/>
              <a:ext cx="2434725" cy="2758275"/>
            </a:xfrm>
            <a:custGeom>
              <a:rect b="b" l="l" r="r" t="t"/>
              <a:pathLst>
                <a:path extrusionOk="0" h="110331" w="97389">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
            <p:cNvSpPr/>
            <p:nvPr/>
          </p:nvSpPr>
          <p:spPr>
            <a:xfrm>
              <a:off x="5418525" y="2464250"/>
              <a:ext cx="224875" cy="2994325"/>
            </a:xfrm>
            <a:custGeom>
              <a:rect b="b" l="l" r="r" t="t"/>
              <a:pathLst>
                <a:path extrusionOk="0" h="119773" w="8995">
                  <a:moveTo>
                    <a:pt x="8995" y="1"/>
                  </a:moveTo>
                  <a:lnTo>
                    <a:pt x="1" y="10134"/>
                  </a:lnTo>
                  <a:lnTo>
                    <a:pt x="1" y="119772"/>
                  </a:lnTo>
                  <a:lnTo>
                    <a:pt x="8995" y="119772"/>
                  </a:lnTo>
                  <a:lnTo>
                    <a:pt x="8995"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
            <p:cNvSpPr/>
            <p:nvPr/>
          </p:nvSpPr>
          <p:spPr>
            <a:xfrm>
              <a:off x="5533500" y="4907100"/>
              <a:ext cx="109900" cy="551475"/>
            </a:xfrm>
            <a:custGeom>
              <a:rect b="b" l="l" r="r" t="t"/>
              <a:pathLst>
                <a:path extrusionOk="0" h="22059" w="4396">
                  <a:moveTo>
                    <a:pt x="0" y="1"/>
                  </a:moveTo>
                  <a:lnTo>
                    <a:pt x="0"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
            <p:cNvSpPr/>
            <p:nvPr/>
          </p:nvSpPr>
          <p:spPr>
            <a:xfrm>
              <a:off x="5525350" y="4898950"/>
              <a:ext cx="126200" cy="568775"/>
            </a:xfrm>
            <a:custGeom>
              <a:rect b="b" l="l" r="r" t="t"/>
              <a:pathLst>
                <a:path extrusionOk="0" h="22751" w="5048">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
            <p:cNvSpPr/>
            <p:nvPr/>
          </p:nvSpPr>
          <p:spPr>
            <a:xfrm>
              <a:off x="5643375" y="4524550"/>
              <a:ext cx="474150" cy="934025"/>
            </a:xfrm>
            <a:custGeom>
              <a:rect b="b" l="l" r="r" t="t"/>
              <a:pathLst>
                <a:path extrusionOk="0" h="37361" w="18966">
                  <a:moveTo>
                    <a:pt x="18965" y="0"/>
                  </a:moveTo>
                  <a:lnTo>
                    <a:pt x="1" y="15303"/>
                  </a:lnTo>
                  <a:lnTo>
                    <a:pt x="1" y="37360"/>
                  </a:lnTo>
                  <a:lnTo>
                    <a:pt x="18965" y="37360"/>
                  </a:lnTo>
                  <a:lnTo>
                    <a:pt x="1896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
            <p:cNvSpPr/>
            <p:nvPr/>
          </p:nvSpPr>
          <p:spPr>
            <a:xfrm>
              <a:off x="5634225" y="4516325"/>
              <a:ext cx="491450" cy="951400"/>
            </a:xfrm>
            <a:custGeom>
              <a:rect b="b" l="l" r="r" t="t"/>
              <a:pathLst>
                <a:path extrusionOk="0" h="38056" w="19658">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
            <p:cNvSpPr/>
            <p:nvPr/>
          </p:nvSpPr>
          <p:spPr>
            <a:xfrm>
              <a:off x="1820900" y="4907100"/>
              <a:ext cx="109900" cy="551475"/>
            </a:xfrm>
            <a:custGeom>
              <a:rect b="b" l="l" r="r" t="t"/>
              <a:pathLst>
                <a:path extrusionOk="0" h="22059" w="4396">
                  <a:moveTo>
                    <a:pt x="1" y="1"/>
                  </a:moveTo>
                  <a:lnTo>
                    <a:pt x="1"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
            <p:cNvSpPr/>
            <p:nvPr/>
          </p:nvSpPr>
          <p:spPr>
            <a:xfrm>
              <a:off x="1812775" y="4898950"/>
              <a:ext cx="126175" cy="568775"/>
            </a:xfrm>
            <a:custGeom>
              <a:rect b="b" l="l" r="r" t="t"/>
              <a:pathLst>
                <a:path extrusionOk="0" h="22751" w="5047">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
            <p:cNvSpPr/>
            <p:nvPr/>
          </p:nvSpPr>
          <p:spPr>
            <a:xfrm>
              <a:off x="1930800" y="4524550"/>
              <a:ext cx="474125" cy="934025"/>
            </a:xfrm>
            <a:custGeom>
              <a:rect b="b" l="l" r="r" t="t"/>
              <a:pathLst>
                <a:path extrusionOk="0" h="37361" w="18965">
                  <a:moveTo>
                    <a:pt x="18965" y="0"/>
                  </a:moveTo>
                  <a:lnTo>
                    <a:pt x="0" y="15303"/>
                  </a:lnTo>
                  <a:lnTo>
                    <a:pt x="0" y="37360"/>
                  </a:lnTo>
                  <a:lnTo>
                    <a:pt x="18965" y="37360"/>
                  </a:lnTo>
                  <a:lnTo>
                    <a:pt x="1896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
            <p:cNvSpPr/>
            <p:nvPr/>
          </p:nvSpPr>
          <p:spPr>
            <a:xfrm>
              <a:off x="1921625" y="4516325"/>
              <a:ext cx="491450" cy="951400"/>
            </a:xfrm>
            <a:custGeom>
              <a:rect b="b" l="l" r="r" t="t"/>
              <a:pathLst>
                <a:path extrusionOk="0" h="38056" w="19658">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
            <p:cNvSpPr/>
            <p:nvPr/>
          </p:nvSpPr>
          <p:spPr>
            <a:xfrm>
              <a:off x="1398675" y="4437050"/>
              <a:ext cx="5067825" cy="567750"/>
            </a:xfrm>
            <a:custGeom>
              <a:rect b="b" l="l" r="r" t="t"/>
              <a:pathLst>
                <a:path extrusionOk="0" h="22710" w="202713">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
            <p:cNvSpPr/>
            <p:nvPr/>
          </p:nvSpPr>
          <p:spPr>
            <a:xfrm>
              <a:off x="1390525" y="4428500"/>
              <a:ext cx="5084125" cy="584450"/>
            </a:xfrm>
            <a:custGeom>
              <a:rect b="b" l="l" r="r" t="t"/>
              <a:pathLst>
                <a:path extrusionOk="0" h="23378" w="203365">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
            <p:cNvSpPr/>
            <p:nvPr/>
          </p:nvSpPr>
          <p:spPr>
            <a:xfrm>
              <a:off x="1400700" y="4437050"/>
              <a:ext cx="5065800" cy="531125"/>
            </a:xfrm>
            <a:custGeom>
              <a:rect b="b" l="l" r="r" t="t"/>
              <a:pathLst>
                <a:path extrusionOk="0" h="21245" w="202632">
                  <a:moveTo>
                    <a:pt x="44157" y="0"/>
                  </a:moveTo>
                  <a:lnTo>
                    <a:pt x="1" y="21244"/>
                  </a:lnTo>
                  <a:lnTo>
                    <a:pt x="174958" y="21244"/>
                  </a:lnTo>
                  <a:lnTo>
                    <a:pt x="2026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
            <p:cNvSpPr/>
            <p:nvPr/>
          </p:nvSpPr>
          <p:spPr>
            <a:xfrm>
              <a:off x="1391550" y="4427900"/>
              <a:ext cx="5084100" cy="549425"/>
            </a:xfrm>
            <a:custGeom>
              <a:rect b="b" l="l" r="r" t="t"/>
              <a:pathLst>
                <a:path extrusionOk="0" h="21977" w="203364">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
            <p:cNvSpPr/>
            <p:nvPr/>
          </p:nvSpPr>
          <p:spPr>
            <a:xfrm>
              <a:off x="5056325" y="4664950"/>
              <a:ext cx="755975" cy="213700"/>
            </a:xfrm>
            <a:custGeom>
              <a:rect b="b" l="l" r="r" t="t"/>
              <a:pathLst>
                <a:path extrusionOk="0" h="8548" w="30239">
                  <a:moveTo>
                    <a:pt x="10704" y="1"/>
                  </a:moveTo>
                  <a:lnTo>
                    <a:pt x="0" y="8547"/>
                  </a:lnTo>
                  <a:lnTo>
                    <a:pt x="18558" y="8547"/>
                  </a:lnTo>
                  <a:lnTo>
                    <a:pt x="3023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
            <p:cNvSpPr/>
            <p:nvPr/>
          </p:nvSpPr>
          <p:spPr>
            <a:xfrm>
              <a:off x="5047175" y="4656825"/>
              <a:ext cx="774275" cy="230975"/>
            </a:xfrm>
            <a:custGeom>
              <a:rect b="b" l="l" r="r" t="t"/>
              <a:pathLst>
                <a:path extrusionOk="0" h="9239" w="30971">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
            <p:cNvSpPr/>
            <p:nvPr/>
          </p:nvSpPr>
          <p:spPr>
            <a:xfrm>
              <a:off x="5774625" y="4437050"/>
              <a:ext cx="691875" cy="567750"/>
            </a:xfrm>
            <a:custGeom>
              <a:rect b="b" l="l" r="r" t="t"/>
              <a:pathLst>
                <a:path extrusionOk="0" h="22710" w="27675">
                  <a:moveTo>
                    <a:pt x="27675" y="0"/>
                  </a:moveTo>
                  <a:lnTo>
                    <a:pt x="1" y="21244"/>
                  </a:lnTo>
                  <a:lnTo>
                    <a:pt x="1" y="22709"/>
                  </a:lnTo>
                  <a:lnTo>
                    <a:pt x="27675" y="1425"/>
                  </a:lnTo>
                  <a:lnTo>
                    <a:pt x="2767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
            <p:cNvSpPr/>
            <p:nvPr/>
          </p:nvSpPr>
          <p:spPr>
            <a:xfrm>
              <a:off x="5766475" y="4428250"/>
              <a:ext cx="708175" cy="584775"/>
            </a:xfrm>
            <a:custGeom>
              <a:rect b="b" l="l" r="r" t="t"/>
              <a:pathLst>
                <a:path extrusionOk="0" h="23391" w="28327">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
            <p:cNvSpPr/>
            <p:nvPr/>
          </p:nvSpPr>
          <p:spPr>
            <a:xfrm>
              <a:off x="5189600" y="4452300"/>
              <a:ext cx="914700" cy="283675"/>
            </a:xfrm>
            <a:custGeom>
              <a:rect b="b" l="l" r="r" t="t"/>
              <a:pathLst>
                <a:path extrusionOk="0" h="11347" w="36588">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
            <p:cNvSpPr/>
            <p:nvPr/>
          </p:nvSpPr>
          <p:spPr>
            <a:xfrm>
              <a:off x="5292375" y="4676900"/>
              <a:ext cx="262500" cy="176300"/>
            </a:xfrm>
            <a:custGeom>
              <a:rect b="b" l="l" r="r" t="t"/>
              <a:pathLst>
                <a:path extrusionOk="0" h="7052" w="1050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
            <p:cNvSpPr/>
            <p:nvPr/>
          </p:nvSpPr>
          <p:spPr>
            <a:xfrm>
              <a:off x="5442950" y="4707275"/>
              <a:ext cx="72250" cy="119475"/>
            </a:xfrm>
            <a:custGeom>
              <a:rect b="b" l="l" r="r" t="t"/>
              <a:pathLst>
                <a:path extrusionOk="0" h="4779" w="289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
            <p:cNvSpPr/>
            <p:nvPr/>
          </p:nvSpPr>
          <p:spPr>
            <a:xfrm>
              <a:off x="3283975" y="4592725"/>
              <a:ext cx="2022650" cy="316425"/>
            </a:xfrm>
            <a:custGeom>
              <a:rect b="b" l="l" r="r" t="t"/>
              <a:pathLst>
                <a:path extrusionOk="0" h="12657" w="80906">
                  <a:moveTo>
                    <a:pt x="15831" y="0"/>
                  </a:moveTo>
                  <a:lnTo>
                    <a:pt x="0" y="12657"/>
                  </a:lnTo>
                  <a:lnTo>
                    <a:pt x="65075" y="12657"/>
                  </a:lnTo>
                  <a:lnTo>
                    <a:pt x="8090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
            <p:cNvSpPr/>
            <p:nvPr/>
          </p:nvSpPr>
          <p:spPr>
            <a:xfrm>
              <a:off x="3274800" y="4584575"/>
              <a:ext cx="2041000" cy="332725"/>
            </a:xfrm>
            <a:custGeom>
              <a:rect b="b" l="l" r="r" t="t"/>
              <a:pathLst>
                <a:path extrusionOk="0" h="13309" w="8164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
            <p:cNvSpPr/>
            <p:nvPr/>
          </p:nvSpPr>
          <p:spPr>
            <a:xfrm>
              <a:off x="4902700" y="4584475"/>
              <a:ext cx="413100" cy="352825"/>
            </a:xfrm>
            <a:custGeom>
              <a:rect b="b" l="l" r="r" t="t"/>
              <a:pathLst>
                <a:path extrusionOk="0" h="14113" w="16524">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
            <p:cNvSpPr/>
            <p:nvPr/>
          </p:nvSpPr>
          <p:spPr>
            <a:xfrm>
              <a:off x="3283975" y="4909125"/>
              <a:ext cx="1626875" cy="19375"/>
            </a:xfrm>
            <a:custGeom>
              <a:rect b="b" l="l" r="r" t="t"/>
              <a:pathLst>
                <a:path extrusionOk="0" h="775" w="65075">
                  <a:moveTo>
                    <a:pt x="0" y="1"/>
                  </a:moveTo>
                  <a:lnTo>
                    <a:pt x="0" y="774"/>
                  </a:lnTo>
                  <a:lnTo>
                    <a:pt x="65075" y="774"/>
                  </a:lnTo>
                  <a:lnTo>
                    <a:pt x="650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
            <p:cNvSpPr/>
            <p:nvPr/>
          </p:nvSpPr>
          <p:spPr>
            <a:xfrm>
              <a:off x="3274800" y="4899975"/>
              <a:ext cx="1645225" cy="37675"/>
            </a:xfrm>
            <a:custGeom>
              <a:rect b="b" l="l" r="r" t="t"/>
              <a:pathLst>
                <a:path extrusionOk="0" h="1507" w="65809">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
            <p:cNvSpPr/>
            <p:nvPr/>
          </p:nvSpPr>
          <p:spPr>
            <a:xfrm>
              <a:off x="3753000" y="4763650"/>
              <a:ext cx="178075" cy="60050"/>
            </a:xfrm>
            <a:custGeom>
              <a:rect b="b" l="l" r="r" t="t"/>
              <a:pathLst>
                <a:path extrusionOk="0" h="2402" w="7123">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
            <p:cNvSpPr/>
            <p:nvPr/>
          </p:nvSpPr>
          <p:spPr>
            <a:xfrm>
              <a:off x="38608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
            <p:cNvSpPr/>
            <p:nvPr/>
          </p:nvSpPr>
          <p:spPr>
            <a:xfrm>
              <a:off x="36451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
            <p:cNvSpPr/>
            <p:nvPr/>
          </p:nvSpPr>
          <p:spPr>
            <a:xfrm>
              <a:off x="3698050" y="4721925"/>
              <a:ext cx="178075" cy="59050"/>
            </a:xfrm>
            <a:custGeom>
              <a:rect b="b" l="l" r="r" t="t"/>
              <a:pathLst>
                <a:path extrusionOk="0" h="2362" w="7123">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
            <p:cNvSpPr/>
            <p:nvPr/>
          </p:nvSpPr>
          <p:spPr>
            <a:xfrm>
              <a:off x="38578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
            <p:cNvSpPr/>
            <p:nvPr/>
          </p:nvSpPr>
          <p:spPr>
            <a:xfrm>
              <a:off x="3749950" y="4679200"/>
              <a:ext cx="178075" cy="60050"/>
            </a:xfrm>
            <a:custGeom>
              <a:rect b="b" l="l" r="r" t="t"/>
              <a:pathLst>
                <a:path extrusionOk="0" h="2402" w="7123">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
            <p:cNvSpPr/>
            <p:nvPr/>
          </p:nvSpPr>
          <p:spPr>
            <a:xfrm>
              <a:off x="39676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
            <p:cNvSpPr/>
            <p:nvPr/>
          </p:nvSpPr>
          <p:spPr>
            <a:xfrm>
              <a:off x="45048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
            <p:cNvSpPr/>
            <p:nvPr/>
          </p:nvSpPr>
          <p:spPr>
            <a:xfrm>
              <a:off x="3964625"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
            <p:cNvSpPr/>
            <p:nvPr/>
          </p:nvSpPr>
          <p:spPr>
            <a:xfrm>
              <a:off x="4075525"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
            <p:cNvSpPr/>
            <p:nvPr/>
          </p:nvSpPr>
          <p:spPr>
            <a:xfrm>
              <a:off x="4719550" y="4763650"/>
              <a:ext cx="178075" cy="60050"/>
            </a:xfrm>
            <a:custGeom>
              <a:rect b="b" l="l" r="r" t="t"/>
              <a:pathLst>
                <a:path extrusionOk="0" h="2402" w="7123">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
            <p:cNvSpPr/>
            <p:nvPr/>
          </p:nvSpPr>
          <p:spPr>
            <a:xfrm>
              <a:off x="4772450" y="4721925"/>
              <a:ext cx="178075" cy="59050"/>
            </a:xfrm>
            <a:custGeom>
              <a:rect b="b" l="l" r="r" t="t"/>
              <a:pathLst>
                <a:path extrusionOk="0" h="2362" w="7123">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
            <p:cNvSpPr/>
            <p:nvPr/>
          </p:nvSpPr>
          <p:spPr>
            <a:xfrm>
              <a:off x="4612725" y="4763650"/>
              <a:ext cx="178075" cy="60050"/>
            </a:xfrm>
            <a:custGeom>
              <a:rect b="b" l="l" r="r" t="t"/>
              <a:pathLst>
                <a:path extrusionOk="0" h="2402" w="7123">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
            <p:cNvSpPr/>
            <p:nvPr/>
          </p:nvSpPr>
          <p:spPr>
            <a:xfrm>
              <a:off x="43980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
            <p:cNvSpPr/>
            <p:nvPr/>
          </p:nvSpPr>
          <p:spPr>
            <a:xfrm>
              <a:off x="41823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
            <p:cNvSpPr/>
            <p:nvPr/>
          </p:nvSpPr>
          <p:spPr>
            <a:xfrm>
              <a:off x="4290200" y="4763650"/>
              <a:ext cx="178075" cy="60050"/>
            </a:xfrm>
            <a:custGeom>
              <a:rect b="b" l="l" r="r" t="t"/>
              <a:pathLst>
                <a:path extrusionOk="0" h="2402" w="7123">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
            <p:cNvSpPr/>
            <p:nvPr/>
          </p:nvSpPr>
          <p:spPr>
            <a:xfrm>
              <a:off x="43950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
            <p:cNvSpPr/>
            <p:nvPr/>
          </p:nvSpPr>
          <p:spPr>
            <a:xfrm>
              <a:off x="45577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
            <p:cNvSpPr/>
            <p:nvPr/>
          </p:nvSpPr>
          <p:spPr>
            <a:xfrm>
              <a:off x="4342100" y="4721925"/>
              <a:ext cx="178075" cy="59050"/>
            </a:xfrm>
            <a:custGeom>
              <a:rect b="b" l="l" r="r" t="t"/>
              <a:pathLst>
                <a:path extrusionOk="0" h="2362" w="7123">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
            <p:cNvSpPr/>
            <p:nvPr/>
          </p:nvSpPr>
          <p:spPr>
            <a:xfrm>
              <a:off x="4127400" y="4721925"/>
              <a:ext cx="178075" cy="59050"/>
            </a:xfrm>
            <a:custGeom>
              <a:rect b="b" l="l" r="r" t="t"/>
              <a:pathLst>
                <a:path extrusionOk="0" h="2362" w="7123">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
            <p:cNvSpPr/>
            <p:nvPr/>
          </p:nvSpPr>
          <p:spPr>
            <a:xfrm>
              <a:off x="4449925" y="4721925"/>
              <a:ext cx="178075" cy="59050"/>
            </a:xfrm>
            <a:custGeom>
              <a:rect b="b" l="l" r="r" t="t"/>
              <a:pathLst>
                <a:path extrusionOk="0" h="2362" w="7123">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
            <p:cNvSpPr/>
            <p:nvPr/>
          </p:nvSpPr>
          <p:spPr>
            <a:xfrm>
              <a:off x="4072475" y="4679200"/>
              <a:ext cx="178075" cy="60050"/>
            </a:xfrm>
            <a:custGeom>
              <a:rect b="b" l="l" r="r" t="t"/>
              <a:pathLst>
                <a:path extrusionOk="0" h="2402" w="7123">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
            <p:cNvSpPr/>
            <p:nvPr/>
          </p:nvSpPr>
          <p:spPr>
            <a:xfrm>
              <a:off x="3804900" y="4721925"/>
              <a:ext cx="178050" cy="59050"/>
            </a:xfrm>
            <a:custGeom>
              <a:rect b="b" l="l" r="r" t="t"/>
              <a:pathLst>
                <a:path extrusionOk="0" h="2362" w="7122">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
            <p:cNvSpPr/>
            <p:nvPr/>
          </p:nvSpPr>
          <p:spPr>
            <a:xfrm>
              <a:off x="40205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
            <p:cNvSpPr/>
            <p:nvPr/>
          </p:nvSpPr>
          <p:spPr>
            <a:xfrm>
              <a:off x="3912725" y="4721925"/>
              <a:ext cx="178075" cy="59050"/>
            </a:xfrm>
            <a:custGeom>
              <a:rect b="b" l="l" r="r" t="t"/>
              <a:pathLst>
                <a:path extrusionOk="0" h="2362" w="7123">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
            <p:cNvSpPr/>
            <p:nvPr/>
          </p:nvSpPr>
          <p:spPr>
            <a:xfrm>
              <a:off x="4235250"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
            <p:cNvSpPr/>
            <p:nvPr/>
          </p:nvSpPr>
          <p:spPr>
            <a:xfrm>
              <a:off x="4287150"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
            <p:cNvSpPr/>
            <p:nvPr/>
          </p:nvSpPr>
          <p:spPr>
            <a:xfrm>
              <a:off x="4824350" y="4679200"/>
              <a:ext cx="178075" cy="60050"/>
            </a:xfrm>
            <a:custGeom>
              <a:rect b="b" l="l" r="r" t="t"/>
              <a:pathLst>
                <a:path extrusionOk="0" h="2402" w="7123">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
            <p:cNvSpPr/>
            <p:nvPr/>
          </p:nvSpPr>
          <p:spPr>
            <a:xfrm>
              <a:off x="41803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
            <p:cNvSpPr/>
            <p:nvPr/>
          </p:nvSpPr>
          <p:spPr>
            <a:xfrm>
              <a:off x="4609675" y="4679200"/>
              <a:ext cx="178075" cy="60050"/>
            </a:xfrm>
            <a:custGeom>
              <a:rect b="b" l="l" r="r" t="t"/>
              <a:pathLst>
                <a:path extrusionOk="0" h="2402" w="7123">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
            <p:cNvSpPr/>
            <p:nvPr/>
          </p:nvSpPr>
          <p:spPr>
            <a:xfrm>
              <a:off x="47175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
            <p:cNvSpPr/>
            <p:nvPr/>
          </p:nvSpPr>
          <p:spPr>
            <a:xfrm>
              <a:off x="4664625" y="4721925"/>
              <a:ext cx="178075" cy="59050"/>
            </a:xfrm>
            <a:custGeom>
              <a:rect b="b" l="l" r="r" t="t"/>
              <a:pathLst>
                <a:path extrusionOk="0" h="2362" w="7123">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
            <p:cNvSpPr/>
            <p:nvPr/>
          </p:nvSpPr>
          <p:spPr>
            <a:xfrm>
              <a:off x="4501825" y="4679200"/>
              <a:ext cx="178075" cy="60050"/>
            </a:xfrm>
            <a:custGeom>
              <a:rect b="b" l="l" r="r" t="t"/>
              <a:pathLst>
                <a:path extrusionOk="0" h="2402" w="7123">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
            <p:cNvSpPr/>
            <p:nvPr/>
          </p:nvSpPr>
          <p:spPr>
            <a:xfrm>
              <a:off x="4238300" y="4806375"/>
              <a:ext cx="178075" cy="59025"/>
            </a:xfrm>
            <a:custGeom>
              <a:rect b="b" l="l" r="r" t="t"/>
              <a:pathLst>
                <a:path extrusionOk="0" h="2361" w="7123">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
            <p:cNvSpPr/>
            <p:nvPr/>
          </p:nvSpPr>
          <p:spPr>
            <a:xfrm>
              <a:off x="43451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
            <p:cNvSpPr/>
            <p:nvPr/>
          </p:nvSpPr>
          <p:spPr>
            <a:xfrm>
              <a:off x="41304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
            <p:cNvSpPr/>
            <p:nvPr/>
          </p:nvSpPr>
          <p:spPr>
            <a:xfrm>
              <a:off x="4453000" y="4806375"/>
              <a:ext cx="178075" cy="59025"/>
            </a:xfrm>
            <a:custGeom>
              <a:rect b="b" l="l" r="r" t="t"/>
              <a:pathLst>
                <a:path extrusionOk="0" h="2361" w="7123">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
            <p:cNvSpPr/>
            <p:nvPr/>
          </p:nvSpPr>
          <p:spPr>
            <a:xfrm>
              <a:off x="40226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
            <p:cNvSpPr/>
            <p:nvPr/>
          </p:nvSpPr>
          <p:spPr>
            <a:xfrm>
              <a:off x="3915800" y="4806375"/>
              <a:ext cx="178050" cy="59025"/>
            </a:xfrm>
            <a:custGeom>
              <a:rect b="b" l="l" r="r" t="t"/>
              <a:pathLst>
                <a:path extrusionOk="0" h="2361" w="7122">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
            <p:cNvSpPr/>
            <p:nvPr/>
          </p:nvSpPr>
          <p:spPr>
            <a:xfrm>
              <a:off x="45598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
            <p:cNvSpPr/>
            <p:nvPr/>
          </p:nvSpPr>
          <p:spPr>
            <a:xfrm>
              <a:off x="3700100" y="4806375"/>
              <a:ext cx="179075" cy="59025"/>
            </a:xfrm>
            <a:custGeom>
              <a:rect b="b" l="l" r="r" t="t"/>
              <a:pathLst>
                <a:path extrusionOk="0" h="2361" w="7163">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
            <p:cNvSpPr/>
            <p:nvPr/>
          </p:nvSpPr>
          <p:spPr>
            <a:xfrm>
              <a:off x="38079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
            <p:cNvSpPr/>
            <p:nvPr/>
          </p:nvSpPr>
          <p:spPr>
            <a:xfrm>
              <a:off x="4879300" y="4721925"/>
              <a:ext cx="179075" cy="59050"/>
            </a:xfrm>
            <a:custGeom>
              <a:rect b="b" l="l" r="r" t="t"/>
              <a:pathLst>
                <a:path extrusionOk="0" h="2362" w="7163">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
            <p:cNvSpPr/>
            <p:nvPr/>
          </p:nvSpPr>
          <p:spPr>
            <a:xfrm>
              <a:off x="4984075" y="4637475"/>
              <a:ext cx="178075" cy="59050"/>
            </a:xfrm>
            <a:custGeom>
              <a:rect b="b" l="l" r="r" t="t"/>
              <a:pathLst>
                <a:path extrusionOk="0" h="2362" w="7123">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
            <p:cNvSpPr/>
            <p:nvPr/>
          </p:nvSpPr>
          <p:spPr>
            <a:xfrm>
              <a:off x="4932200" y="4679200"/>
              <a:ext cx="178075" cy="60050"/>
            </a:xfrm>
            <a:custGeom>
              <a:rect b="b" l="l" r="r" t="t"/>
              <a:pathLst>
                <a:path extrusionOk="0" h="2402" w="7123">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
            <p:cNvSpPr/>
            <p:nvPr/>
          </p:nvSpPr>
          <p:spPr>
            <a:xfrm>
              <a:off x="3593275" y="4806375"/>
              <a:ext cx="178075" cy="59025"/>
            </a:xfrm>
            <a:custGeom>
              <a:rect b="b" l="l" r="r" t="t"/>
              <a:pathLst>
                <a:path extrusionOk="0" h="2361" w="7123">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
            <p:cNvSpPr/>
            <p:nvPr/>
          </p:nvSpPr>
          <p:spPr>
            <a:xfrm>
              <a:off x="46676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
            <p:cNvSpPr/>
            <p:nvPr/>
          </p:nvSpPr>
          <p:spPr>
            <a:xfrm>
              <a:off x="4775525" y="4806375"/>
              <a:ext cx="178075" cy="59025"/>
            </a:xfrm>
            <a:custGeom>
              <a:rect b="b" l="l" r="r" t="t"/>
              <a:pathLst>
                <a:path extrusionOk="0" h="2361" w="7123">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
            <p:cNvSpPr/>
            <p:nvPr/>
          </p:nvSpPr>
          <p:spPr>
            <a:xfrm>
              <a:off x="4827400" y="4763650"/>
              <a:ext cx="178075" cy="60050"/>
            </a:xfrm>
            <a:custGeom>
              <a:rect b="b" l="l" r="r" t="t"/>
              <a:pathLst>
                <a:path extrusionOk="0" h="2402" w="7123">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
            <p:cNvSpPr/>
            <p:nvPr/>
          </p:nvSpPr>
          <p:spPr>
            <a:xfrm>
              <a:off x="3590200" y="4721925"/>
              <a:ext cx="178075" cy="59050"/>
            </a:xfrm>
            <a:custGeom>
              <a:rect b="b" l="l" r="r" t="t"/>
              <a:pathLst>
                <a:path extrusionOk="0" h="2362" w="7123">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
            <p:cNvSpPr/>
            <p:nvPr/>
          </p:nvSpPr>
          <p:spPr>
            <a:xfrm>
              <a:off x="43400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
            <p:cNvSpPr/>
            <p:nvPr/>
          </p:nvSpPr>
          <p:spPr>
            <a:xfrm>
              <a:off x="4446875" y="4637475"/>
              <a:ext cx="178075" cy="59050"/>
            </a:xfrm>
            <a:custGeom>
              <a:rect b="b" l="l" r="r" t="t"/>
              <a:pathLst>
                <a:path extrusionOk="0" h="2362" w="7123">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
            <p:cNvSpPr/>
            <p:nvPr/>
          </p:nvSpPr>
          <p:spPr>
            <a:xfrm>
              <a:off x="4232200" y="4637475"/>
              <a:ext cx="178075" cy="59050"/>
            </a:xfrm>
            <a:custGeom>
              <a:rect b="b" l="l" r="r" t="t"/>
              <a:pathLst>
                <a:path extrusionOk="0" h="2362" w="7123">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
            <p:cNvSpPr/>
            <p:nvPr/>
          </p:nvSpPr>
          <p:spPr>
            <a:xfrm>
              <a:off x="45547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
            <p:cNvSpPr/>
            <p:nvPr/>
          </p:nvSpPr>
          <p:spPr>
            <a:xfrm>
              <a:off x="4769400" y="4637475"/>
              <a:ext cx="178075" cy="59050"/>
            </a:xfrm>
            <a:custGeom>
              <a:rect b="b" l="l" r="r" t="t"/>
              <a:pathLst>
                <a:path extrusionOk="0" h="2362" w="7123">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
            <p:cNvSpPr/>
            <p:nvPr/>
          </p:nvSpPr>
          <p:spPr>
            <a:xfrm>
              <a:off x="46615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
            <p:cNvSpPr/>
            <p:nvPr/>
          </p:nvSpPr>
          <p:spPr>
            <a:xfrm>
              <a:off x="41243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
            <p:cNvSpPr/>
            <p:nvPr/>
          </p:nvSpPr>
          <p:spPr>
            <a:xfrm>
              <a:off x="3538325" y="4763650"/>
              <a:ext cx="178075" cy="60050"/>
            </a:xfrm>
            <a:custGeom>
              <a:rect b="b" l="l" r="r" t="t"/>
              <a:pathLst>
                <a:path extrusionOk="0" h="2402" w="7123">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
            <p:cNvSpPr/>
            <p:nvPr/>
          </p:nvSpPr>
          <p:spPr>
            <a:xfrm>
              <a:off x="3642100" y="4679200"/>
              <a:ext cx="179100" cy="60050"/>
            </a:xfrm>
            <a:custGeom>
              <a:rect b="b" l="l" r="r" t="t"/>
              <a:pathLst>
                <a:path extrusionOk="0" h="2402" w="7164">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
            <p:cNvSpPr/>
            <p:nvPr/>
          </p:nvSpPr>
          <p:spPr>
            <a:xfrm>
              <a:off x="48772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
            <p:cNvSpPr/>
            <p:nvPr/>
          </p:nvSpPr>
          <p:spPr>
            <a:xfrm>
              <a:off x="34854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
            <p:cNvSpPr/>
            <p:nvPr/>
          </p:nvSpPr>
          <p:spPr>
            <a:xfrm>
              <a:off x="3695000" y="4637475"/>
              <a:ext cx="178075" cy="59050"/>
            </a:xfrm>
            <a:custGeom>
              <a:rect b="b" l="l" r="r" t="t"/>
              <a:pathLst>
                <a:path extrusionOk="0" h="2362" w="7123">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
            <p:cNvSpPr/>
            <p:nvPr/>
          </p:nvSpPr>
          <p:spPr>
            <a:xfrm>
              <a:off x="3909675" y="4637475"/>
              <a:ext cx="178075" cy="59050"/>
            </a:xfrm>
            <a:custGeom>
              <a:rect b="b" l="l" r="r" t="t"/>
              <a:pathLst>
                <a:path extrusionOk="0" h="2362" w="7123">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
            <p:cNvSpPr/>
            <p:nvPr/>
          </p:nvSpPr>
          <p:spPr>
            <a:xfrm>
              <a:off x="3801825" y="4637475"/>
              <a:ext cx="179100" cy="59050"/>
            </a:xfrm>
            <a:custGeom>
              <a:rect b="b" l="l" r="r" t="t"/>
              <a:pathLst>
                <a:path extrusionOk="0" h="2362" w="7164">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
            <p:cNvSpPr/>
            <p:nvPr/>
          </p:nvSpPr>
          <p:spPr>
            <a:xfrm>
              <a:off x="40175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
            <p:cNvSpPr/>
            <p:nvPr/>
          </p:nvSpPr>
          <p:spPr>
            <a:xfrm>
              <a:off x="4791800" y="4478775"/>
              <a:ext cx="657275" cy="73275"/>
            </a:xfrm>
            <a:custGeom>
              <a:rect b="b" l="l" r="r" t="t"/>
              <a:pathLst>
                <a:path extrusionOk="0" h="2931" w="26291">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
            <p:cNvSpPr/>
            <p:nvPr/>
          </p:nvSpPr>
          <p:spPr>
            <a:xfrm>
              <a:off x="4786700" y="4470625"/>
              <a:ext cx="667450" cy="89550"/>
            </a:xfrm>
            <a:custGeom>
              <a:rect b="b" l="l" r="r" t="t"/>
              <a:pathLst>
                <a:path extrusionOk="0" h="3582" w="26698">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
            <p:cNvSpPr/>
            <p:nvPr/>
          </p:nvSpPr>
          <p:spPr>
            <a:xfrm>
              <a:off x="5097025" y="4128775"/>
              <a:ext cx="102775" cy="392750"/>
            </a:xfrm>
            <a:custGeom>
              <a:rect b="b" l="l" r="r" t="t"/>
              <a:pathLst>
                <a:path extrusionOk="0" h="15710" w="4111">
                  <a:moveTo>
                    <a:pt x="0" y="0"/>
                  </a:moveTo>
                  <a:lnTo>
                    <a:pt x="0" y="15709"/>
                  </a:lnTo>
                  <a:lnTo>
                    <a:pt x="4111" y="15709"/>
                  </a:lnTo>
                  <a:lnTo>
                    <a:pt x="411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
            <p:cNvSpPr/>
            <p:nvPr/>
          </p:nvSpPr>
          <p:spPr>
            <a:xfrm>
              <a:off x="5088875" y="4119600"/>
              <a:ext cx="120075" cy="410050"/>
            </a:xfrm>
            <a:custGeom>
              <a:rect b="b" l="l" r="r" t="t"/>
              <a:pathLst>
                <a:path extrusionOk="0" h="16402" w="4803">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
            <p:cNvSpPr/>
            <p:nvPr/>
          </p:nvSpPr>
          <p:spPr>
            <a:xfrm>
              <a:off x="5080750" y="4128775"/>
              <a:ext cx="135325" cy="284900"/>
            </a:xfrm>
            <a:custGeom>
              <a:rect b="b" l="l" r="r" t="t"/>
              <a:pathLst>
                <a:path extrusionOk="0" h="11396" w="5413">
                  <a:moveTo>
                    <a:pt x="0" y="0"/>
                  </a:moveTo>
                  <a:lnTo>
                    <a:pt x="0" y="11395"/>
                  </a:lnTo>
                  <a:lnTo>
                    <a:pt x="5413" y="11395"/>
                  </a:lnTo>
                  <a:lnTo>
                    <a:pt x="541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
            <p:cNvSpPr/>
            <p:nvPr/>
          </p:nvSpPr>
          <p:spPr>
            <a:xfrm>
              <a:off x="5072600" y="4119600"/>
              <a:ext cx="152650" cy="302200"/>
            </a:xfrm>
            <a:custGeom>
              <a:rect b="b" l="l" r="r" t="t"/>
              <a:pathLst>
                <a:path extrusionOk="0" h="12088" w="6106">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
            <p:cNvSpPr/>
            <p:nvPr/>
          </p:nvSpPr>
          <p:spPr>
            <a:xfrm>
              <a:off x="4319700" y="2821375"/>
              <a:ext cx="1707275" cy="1335900"/>
            </a:xfrm>
            <a:custGeom>
              <a:rect b="b" l="l" r="r" t="t"/>
              <a:pathLst>
                <a:path extrusionOk="0" h="53436" w="68291">
                  <a:moveTo>
                    <a:pt x="1" y="0"/>
                  </a:moveTo>
                  <a:lnTo>
                    <a:pt x="1" y="53436"/>
                  </a:lnTo>
                  <a:lnTo>
                    <a:pt x="68290" y="53436"/>
                  </a:lnTo>
                  <a:lnTo>
                    <a:pt x="682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
            <p:cNvSpPr/>
            <p:nvPr/>
          </p:nvSpPr>
          <p:spPr>
            <a:xfrm>
              <a:off x="4310550" y="2813225"/>
              <a:ext cx="1724550" cy="1352200"/>
            </a:xfrm>
            <a:custGeom>
              <a:rect b="b" l="l" r="r" t="t"/>
              <a:pathLst>
                <a:path extrusionOk="0" h="54088" w="68982">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
            <p:cNvSpPr/>
            <p:nvPr/>
          </p:nvSpPr>
          <p:spPr>
            <a:xfrm>
              <a:off x="4410250" y="2892600"/>
              <a:ext cx="1525150" cy="1193450"/>
            </a:xfrm>
            <a:custGeom>
              <a:rect b="b" l="l" r="r" t="t"/>
              <a:pathLst>
                <a:path extrusionOk="0" h="47738" w="61006">
                  <a:moveTo>
                    <a:pt x="1" y="0"/>
                  </a:moveTo>
                  <a:lnTo>
                    <a:pt x="1" y="47738"/>
                  </a:lnTo>
                  <a:lnTo>
                    <a:pt x="61006" y="47738"/>
                  </a:lnTo>
                  <a:lnTo>
                    <a:pt x="610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
            <p:cNvSpPr/>
            <p:nvPr/>
          </p:nvSpPr>
          <p:spPr>
            <a:xfrm>
              <a:off x="440212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
            <p:cNvSpPr/>
            <p:nvPr/>
          </p:nvSpPr>
          <p:spPr>
            <a:xfrm>
              <a:off x="4506925" y="2953625"/>
              <a:ext cx="534150" cy="335775"/>
            </a:xfrm>
            <a:custGeom>
              <a:rect b="b" l="l" r="r" t="t"/>
              <a:pathLst>
                <a:path extrusionOk="0" h="13431" w="21366">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
            <p:cNvSpPr/>
            <p:nvPr/>
          </p:nvSpPr>
          <p:spPr>
            <a:xfrm>
              <a:off x="4506925" y="3313800"/>
              <a:ext cx="534150" cy="334775"/>
            </a:xfrm>
            <a:custGeom>
              <a:rect b="b" l="l" r="r" t="t"/>
              <a:pathLst>
                <a:path extrusionOk="0" h="13391" w="21366">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
            <p:cNvSpPr/>
            <p:nvPr/>
          </p:nvSpPr>
          <p:spPr>
            <a:xfrm>
              <a:off x="4506925" y="3681100"/>
              <a:ext cx="534150" cy="335775"/>
            </a:xfrm>
            <a:custGeom>
              <a:rect b="b" l="l" r="r" t="t"/>
              <a:pathLst>
                <a:path extrusionOk="0" h="13431" w="21366">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
            <p:cNvSpPr/>
            <p:nvPr/>
          </p:nvSpPr>
          <p:spPr>
            <a:xfrm>
              <a:off x="5110250" y="2953625"/>
              <a:ext cx="534175" cy="335775"/>
            </a:xfrm>
            <a:custGeom>
              <a:rect b="b" l="l" r="r" t="t"/>
              <a:pathLst>
                <a:path extrusionOk="0" h="13431" w="21367">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
            <p:cNvSpPr/>
            <p:nvPr/>
          </p:nvSpPr>
          <p:spPr>
            <a:xfrm>
              <a:off x="5110250" y="3321950"/>
              <a:ext cx="534175" cy="335775"/>
            </a:xfrm>
            <a:custGeom>
              <a:rect b="b" l="l" r="r" t="t"/>
              <a:pathLst>
                <a:path extrusionOk="0" h="13431" w="21367">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
            <p:cNvSpPr/>
            <p:nvPr/>
          </p:nvSpPr>
          <p:spPr>
            <a:xfrm>
              <a:off x="3941225" y="2531400"/>
              <a:ext cx="657275" cy="73275"/>
            </a:xfrm>
            <a:custGeom>
              <a:rect b="b" l="l" r="r" t="t"/>
              <a:pathLst>
                <a:path extrusionOk="0" h="2931" w="26291">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
            <p:cNvSpPr/>
            <p:nvPr/>
          </p:nvSpPr>
          <p:spPr>
            <a:xfrm>
              <a:off x="3936125" y="2523250"/>
              <a:ext cx="668475" cy="89575"/>
            </a:xfrm>
            <a:custGeom>
              <a:rect b="b" l="l" r="r" t="t"/>
              <a:pathLst>
                <a:path extrusionOk="0" h="3583" w="26739">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
            <p:cNvSpPr/>
            <p:nvPr/>
          </p:nvSpPr>
          <p:spPr>
            <a:xfrm>
              <a:off x="4246450" y="2181400"/>
              <a:ext cx="103800" cy="392750"/>
            </a:xfrm>
            <a:custGeom>
              <a:rect b="b" l="l" r="r" t="t"/>
              <a:pathLst>
                <a:path extrusionOk="0" h="15710" w="4152">
                  <a:moveTo>
                    <a:pt x="1" y="1"/>
                  </a:moveTo>
                  <a:lnTo>
                    <a:pt x="1" y="15710"/>
                  </a:lnTo>
                  <a:lnTo>
                    <a:pt x="4152" y="15710"/>
                  </a:lnTo>
                  <a:lnTo>
                    <a:pt x="4152"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
            <p:cNvSpPr/>
            <p:nvPr/>
          </p:nvSpPr>
          <p:spPr>
            <a:xfrm>
              <a:off x="4238300" y="2172250"/>
              <a:ext cx="120100" cy="410050"/>
            </a:xfrm>
            <a:custGeom>
              <a:rect b="b" l="l" r="r" t="t"/>
              <a:pathLst>
                <a:path extrusionOk="0" h="16402" w="4804">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
            <p:cNvSpPr/>
            <p:nvPr/>
          </p:nvSpPr>
          <p:spPr>
            <a:xfrm>
              <a:off x="4230175" y="2181400"/>
              <a:ext cx="136350" cy="284900"/>
            </a:xfrm>
            <a:custGeom>
              <a:rect b="b" l="l" r="r" t="t"/>
              <a:pathLst>
                <a:path extrusionOk="0" h="11396" w="5454">
                  <a:moveTo>
                    <a:pt x="0" y="1"/>
                  </a:moveTo>
                  <a:lnTo>
                    <a:pt x="0" y="11396"/>
                  </a:lnTo>
                  <a:lnTo>
                    <a:pt x="5454" y="11396"/>
                  </a:lnTo>
                  <a:lnTo>
                    <a:pt x="545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
            <p:cNvSpPr/>
            <p:nvPr/>
          </p:nvSpPr>
          <p:spPr>
            <a:xfrm>
              <a:off x="4222025" y="2172250"/>
              <a:ext cx="152650" cy="303225"/>
            </a:xfrm>
            <a:custGeom>
              <a:rect b="b" l="l" r="r" t="t"/>
              <a:pathLst>
                <a:path extrusionOk="0" h="12129" w="6106">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
            <p:cNvSpPr/>
            <p:nvPr/>
          </p:nvSpPr>
          <p:spPr>
            <a:xfrm>
              <a:off x="3469125" y="874000"/>
              <a:ext cx="1707275" cy="1335925"/>
            </a:xfrm>
            <a:custGeom>
              <a:rect b="b" l="l" r="r" t="t"/>
              <a:pathLst>
                <a:path extrusionOk="0" h="53437" w="68291">
                  <a:moveTo>
                    <a:pt x="1" y="1"/>
                  </a:moveTo>
                  <a:lnTo>
                    <a:pt x="1" y="53436"/>
                  </a:lnTo>
                  <a:lnTo>
                    <a:pt x="68291" y="53436"/>
                  </a:lnTo>
                  <a:lnTo>
                    <a:pt x="682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
            <p:cNvSpPr/>
            <p:nvPr/>
          </p:nvSpPr>
          <p:spPr>
            <a:xfrm>
              <a:off x="3461000" y="865875"/>
              <a:ext cx="1723550" cy="1352175"/>
            </a:xfrm>
            <a:custGeom>
              <a:rect b="b" l="l" r="r" t="t"/>
              <a:pathLst>
                <a:path extrusionOk="0" h="54087" w="68942">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
            <p:cNvSpPr/>
            <p:nvPr/>
          </p:nvSpPr>
          <p:spPr>
            <a:xfrm>
              <a:off x="3560700" y="945225"/>
              <a:ext cx="1524125" cy="1193475"/>
            </a:xfrm>
            <a:custGeom>
              <a:rect b="b" l="l" r="r" t="t"/>
              <a:pathLst>
                <a:path extrusionOk="0" h="47739" w="60965">
                  <a:moveTo>
                    <a:pt x="1" y="1"/>
                  </a:moveTo>
                  <a:lnTo>
                    <a:pt x="1" y="47738"/>
                  </a:lnTo>
                  <a:lnTo>
                    <a:pt x="60965" y="47738"/>
                  </a:lnTo>
                  <a:lnTo>
                    <a:pt x="6096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
            <p:cNvSpPr/>
            <p:nvPr/>
          </p:nvSpPr>
          <p:spPr>
            <a:xfrm>
              <a:off x="3551550" y="937075"/>
              <a:ext cx="1542450" cy="1209750"/>
            </a:xfrm>
            <a:custGeom>
              <a:rect b="b" l="l" r="r" t="t"/>
              <a:pathLst>
                <a:path extrusionOk="0" h="48390" w="61698">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
            <p:cNvSpPr/>
            <p:nvPr/>
          </p:nvSpPr>
          <p:spPr>
            <a:xfrm>
              <a:off x="3671600" y="1070375"/>
              <a:ext cx="637950" cy="293050"/>
            </a:xfrm>
            <a:custGeom>
              <a:rect b="b" l="l" r="r" t="t"/>
              <a:pathLst>
                <a:path extrusionOk="0" h="11722" w="25518">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
            <p:cNvSpPr/>
            <p:nvPr/>
          </p:nvSpPr>
          <p:spPr>
            <a:xfrm>
              <a:off x="3760125" y="1538400"/>
              <a:ext cx="1047975" cy="116000"/>
            </a:xfrm>
            <a:custGeom>
              <a:rect b="b" l="l" r="r" t="t"/>
              <a:pathLst>
                <a:path extrusionOk="0" h="4640" w="41919">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
            <p:cNvSpPr/>
            <p:nvPr/>
          </p:nvSpPr>
          <p:spPr>
            <a:xfrm>
              <a:off x="3760125" y="1639125"/>
              <a:ext cx="1047975" cy="116000"/>
            </a:xfrm>
            <a:custGeom>
              <a:rect b="b" l="l" r="r" t="t"/>
              <a:pathLst>
                <a:path extrusionOk="0" h="4640" w="41919">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
            <p:cNvSpPr/>
            <p:nvPr/>
          </p:nvSpPr>
          <p:spPr>
            <a:xfrm>
              <a:off x="3760125" y="1866000"/>
              <a:ext cx="1047975" cy="115000"/>
            </a:xfrm>
            <a:custGeom>
              <a:rect b="b" l="l" r="r" t="t"/>
              <a:pathLst>
                <a:path extrusionOk="0" h="4600" w="41919">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
            <p:cNvSpPr/>
            <p:nvPr/>
          </p:nvSpPr>
          <p:spPr>
            <a:xfrm>
              <a:off x="3760125" y="1764250"/>
              <a:ext cx="1047975" cy="116025"/>
            </a:xfrm>
            <a:custGeom>
              <a:rect b="b" l="l" r="r" t="t"/>
              <a:pathLst>
                <a:path extrusionOk="0" h="4641" w="41919">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
            <p:cNvSpPr/>
            <p:nvPr/>
          </p:nvSpPr>
          <p:spPr>
            <a:xfrm>
              <a:off x="4825375" y="1479375"/>
              <a:ext cx="96675" cy="97700"/>
            </a:xfrm>
            <a:custGeom>
              <a:rect b="b" l="l" r="r" t="t"/>
              <a:pathLst>
                <a:path extrusionOk="0" h="3908" w="3867">
                  <a:moveTo>
                    <a:pt x="0" y="1"/>
                  </a:moveTo>
                  <a:lnTo>
                    <a:pt x="0" y="3908"/>
                  </a:lnTo>
                  <a:lnTo>
                    <a:pt x="3866" y="3908"/>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
            <p:cNvSpPr/>
            <p:nvPr/>
          </p:nvSpPr>
          <p:spPr>
            <a:xfrm>
              <a:off x="4825375" y="1599425"/>
              <a:ext cx="96675" cy="96700"/>
            </a:xfrm>
            <a:custGeom>
              <a:rect b="b" l="l" r="r" t="t"/>
              <a:pathLst>
                <a:path extrusionOk="0" h="3868"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
            <p:cNvSpPr/>
            <p:nvPr/>
          </p:nvSpPr>
          <p:spPr>
            <a:xfrm>
              <a:off x="4825375" y="1804950"/>
              <a:ext cx="96675" cy="96675"/>
            </a:xfrm>
            <a:custGeom>
              <a:rect b="b" l="l" r="r" t="t"/>
              <a:pathLst>
                <a:path extrusionOk="0" h="3867"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
            <p:cNvSpPr/>
            <p:nvPr/>
          </p:nvSpPr>
          <p:spPr>
            <a:xfrm>
              <a:off x="4825375" y="1924000"/>
              <a:ext cx="96675" cy="97700"/>
            </a:xfrm>
            <a:custGeom>
              <a:rect b="b" l="l" r="r" t="t"/>
              <a:pathLst>
                <a:path extrusionOk="0" h="3908" w="3867">
                  <a:moveTo>
                    <a:pt x="0" y="0"/>
                  </a:moveTo>
                  <a:lnTo>
                    <a:pt x="0" y="3907"/>
                  </a:lnTo>
                  <a:lnTo>
                    <a:pt x="3866" y="3907"/>
                  </a:lnTo>
                  <a:lnTo>
                    <a:pt x="38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
            <p:cNvSpPr/>
            <p:nvPr/>
          </p:nvSpPr>
          <p:spPr>
            <a:xfrm>
              <a:off x="3644125" y="1479375"/>
              <a:ext cx="96700" cy="97700"/>
            </a:xfrm>
            <a:custGeom>
              <a:rect b="b" l="l" r="r" t="t"/>
              <a:pathLst>
                <a:path extrusionOk="0" h="3908" w="3868">
                  <a:moveTo>
                    <a:pt x="1" y="1"/>
                  </a:moveTo>
                  <a:lnTo>
                    <a:pt x="1" y="3908"/>
                  </a:lnTo>
                  <a:lnTo>
                    <a:pt x="3867" y="3908"/>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
            <p:cNvSpPr/>
            <p:nvPr/>
          </p:nvSpPr>
          <p:spPr>
            <a:xfrm>
              <a:off x="3644125" y="1599425"/>
              <a:ext cx="96700" cy="96700"/>
            </a:xfrm>
            <a:custGeom>
              <a:rect b="b" l="l" r="r" t="t"/>
              <a:pathLst>
                <a:path extrusionOk="0" h="3868"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
            <p:cNvSpPr/>
            <p:nvPr/>
          </p:nvSpPr>
          <p:spPr>
            <a:xfrm>
              <a:off x="3644125" y="1804950"/>
              <a:ext cx="96700" cy="96675"/>
            </a:xfrm>
            <a:custGeom>
              <a:rect b="b" l="l" r="r" t="t"/>
              <a:pathLst>
                <a:path extrusionOk="0" h="3867"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
            <p:cNvSpPr/>
            <p:nvPr/>
          </p:nvSpPr>
          <p:spPr>
            <a:xfrm>
              <a:off x="3644125" y="1924000"/>
              <a:ext cx="96700" cy="97700"/>
            </a:xfrm>
            <a:custGeom>
              <a:rect b="b" l="l" r="r" t="t"/>
              <a:pathLst>
                <a:path extrusionOk="0" h="3908" w="3868">
                  <a:moveTo>
                    <a:pt x="1" y="0"/>
                  </a:moveTo>
                  <a:lnTo>
                    <a:pt x="1" y="3907"/>
                  </a:lnTo>
                  <a:lnTo>
                    <a:pt x="3867" y="3907"/>
                  </a:lnTo>
                  <a:lnTo>
                    <a:pt x="38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
            <p:cNvSpPr/>
            <p:nvPr/>
          </p:nvSpPr>
          <p:spPr>
            <a:xfrm>
              <a:off x="4389900" y="1053075"/>
              <a:ext cx="534175" cy="335775"/>
            </a:xfrm>
            <a:custGeom>
              <a:rect b="b" l="l" r="r" t="t"/>
              <a:pathLst>
                <a:path extrusionOk="0" h="13431" w="21367">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
            <p:cNvSpPr/>
            <p:nvPr/>
          </p:nvSpPr>
          <p:spPr>
            <a:xfrm>
              <a:off x="2792550" y="4478775"/>
              <a:ext cx="657275" cy="73275"/>
            </a:xfrm>
            <a:custGeom>
              <a:rect b="b" l="l" r="r" t="t"/>
              <a:pathLst>
                <a:path extrusionOk="0" h="2931" w="26291">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
            <p:cNvSpPr/>
            <p:nvPr/>
          </p:nvSpPr>
          <p:spPr>
            <a:xfrm>
              <a:off x="2787450" y="4470625"/>
              <a:ext cx="667475" cy="89550"/>
            </a:xfrm>
            <a:custGeom>
              <a:rect b="b" l="l" r="r" t="t"/>
              <a:pathLst>
                <a:path extrusionOk="0" h="3582" w="26699">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
            <p:cNvSpPr/>
            <p:nvPr/>
          </p:nvSpPr>
          <p:spPr>
            <a:xfrm>
              <a:off x="3097775" y="4128775"/>
              <a:ext cx="102775" cy="392750"/>
            </a:xfrm>
            <a:custGeom>
              <a:rect b="b" l="l" r="r" t="t"/>
              <a:pathLst>
                <a:path extrusionOk="0" h="15710" w="4111">
                  <a:moveTo>
                    <a:pt x="1" y="0"/>
                  </a:moveTo>
                  <a:lnTo>
                    <a:pt x="1" y="15709"/>
                  </a:lnTo>
                  <a:lnTo>
                    <a:pt x="4111" y="15709"/>
                  </a:lnTo>
                  <a:lnTo>
                    <a:pt x="41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
            <p:cNvSpPr/>
            <p:nvPr/>
          </p:nvSpPr>
          <p:spPr>
            <a:xfrm>
              <a:off x="3089625" y="4119600"/>
              <a:ext cx="120100" cy="410050"/>
            </a:xfrm>
            <a:custGeom>
              <a:rect b="b" l="l" r="r" t="t"/>
              <a:pathLst>
                <a:path extrusionOk="0" h="16402" w="4804">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
            <p:cNvSpPr/>
            <p:nvPr/>
          </p:nvSpPr>
          <p:spPr>
            <a:xfrm>
              <a:off x="3081500" y="4128775"/>
              <a:ext cx="135350" cy="284900"/>
            </a:xfrm>
            <a:custGeom>
              <a:rect b="b" l="l" r="r" t="t"/>
              <a:pathLst>
                <a:path extrusionOk="0" h="11396" w="5414">
                  <a:moveTo>
                    <a:pt x="0" y="0"/>
                  </a:moveTo>
                  <a:lnTo>
                    <a:pt x="0" y="11395"/>
                  </a:lnTo>
                  <a:lnTo>
                    <a:pt x="5413" y="11395"/>
                  </a:lnTo>
                  <a:lnTo>
                    <a:pt x="541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
            <p:cNvSpPr/>
            <p:nvPr/>
          </p:nvSpPr>
          <p:spPr>
            <a:xfrm>
              <a:off x="3073350" y="4119600"/>
              <a:ext cx="152650" cy="302200"/>
            </a:xfrm>
            <a:custGeom>
              <a:rect b="b" l="l" r="r" t="t"/>
              <a:pathLst>
                <a:path extrusionOk="0" h="12088" w="6106">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
            <p:cNvSpPr/>
            <p:nvPr/>
          </p:nvSpPr>
          <p:spPr>
            <a:xfrm>
              <a:off x="2320450" y="2821375"/>
              <a:ext cx="1707275" cy="1335900"/>
            </a:xfrm>
            <a:custGeom>
              <a:rect b="b" l="l" r="r" t="t"/>
              <a:pathLst>
                <a:path extrusionOk="0" h="53436" w="68291">
                  <a:moveTo>
                    <a:pt x="1" y="0"/>
                  </a:moveTo>
                  <a:lnTo>
                    <a:pt x="1" y="53436"/>
                  </a:lnTo>
                  <a:lnTo>
                    <a:pt x="68291" y="53436"/>
                  </a:lnTo>
                  <a:lnTo>
                    <a:pt x="682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
            <p:cNvSpPr/>
            <p:nvPr/>
          </p:nvSpPr>
          <p:spPr>
            <a:xfrm>
              <a:off x="2311300" y="2813225"/>
              <a:ext cx="1724575" cy="1352200"/>
            </a:xfrm>
            <a:custGeom>
              <a:rect b="b" l="l" r="r" t="t"/>
              <a:pathLst>
                <a:path extrusionOk="0" h="54088" w="68983">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
            <p:cNvSpPr/>
            <p:nvPr/>
          </p:nvSpPr>
          <p:spPr>
            <a:xfrm>
              <a:off x="2411025" y="2892600"/>
              <a:ext cx="1525125" cy="1193450"/>
            </a:xfrm>
            <a:custGeom>
              <a:rect b="b" l="l" r="r" t="t"/>
              <a:pathLst>
                <a:path extrusionOk="0" h="47738" w="61005">
                  <a:moveTo>
                    <a:pt x="0" y="0"/>
                  </a:moveTo>
                  <a:lnTo>
                    <a:pt x="0" y="47738"/>
                  </a:lnTo>
                  <a:lnTo>
                    <a:pt x="61005" y="47738"/>
                  </a:lnTo>
                  <a:lnTo>
                    <a:pt x="610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
            <p:cNvSpPr/>
            <p:nvPr/>
          </p:nvSpPr>
          <p:spPr>
            <a:xfrm>
              <a:off x="240287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
            <p:cNvSpPr/>
            <p:nvPr/>
          </p:nvSpPr>
          <p:spPr>
            <a:xfrm>
              <a:off x="2700975" y="2953625"/>
              <a:ext cx="534175" cy="335775"/>
            </a:xfrm>
            <a:custGeom>
              <a:rect b="b" l="l" r="r" t="t"/>
              <a:pathLst>
                <a:path extrusionOk="0" h="13431" w="21367">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
            <p:cNvSpPr/>
            <p:nvPr/>
          </p:nvSpPr>
          <p:spPr>
            <a:xfrm>
              <a:off x="2700975" y="3313800"/>
              <a:ext cx="534175" cy="334775"/>
            </a:xfrm>
            <a:custGeom>
              <a:rect b="b" l="l" r="r" t="t"/>
              <a:pathLst>
                <a:path extrusionOk="0" h="13391" w="21367">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
            <p:cNvSpPr/>
            <p:nvPr/>
          </p:nvSpPr>
          <p:spPr>
            <a:xfrm>
              <a:off x="2700975" y="3681100"/>
              <a:ext cx="534175" cy="335775"/>
            </a:xfrm>
            <a:custGeom>
              <a:rect b="b" l="l" r="r" t="t"/>
              <a:pathLst>
                <a:path extrusionOk="0" h="13431" w="21367">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
            <p:cNvSpPr/>
            <p:nvPr/>
          </p:nvSpPr>
          <p:spPr>
            <a:xfrm>
              <a:off x="2692850" y="3672950"/>
              <a:ext cx="551450" cy="352075"/>
            </a:xfrm>
            <a:custGeom>
              <a:rect b="b" l="l" r="r" t="t"/>
              <a:pathLst>
                <a:path extrusionOk="0" h="14083" w="22058">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
            <p:cNvSpPr/>
            <p:nvPr/>
          </p:nvSpPr>
          <p:spPr>
            <a:xfrm>
              <a:off x="3304325" y="2953625"/>
              <a:ext cx="534175" cy="335775"/>
            </a:xfrm>
            <a:custGeom>
              <a:rect b="b" l="l" r="r" t="t"/>
              <a:pathLst>
                <a:path extrusionOk="0" h="13431" w="21367">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
            <p:cNvSpPr/>
            <p:nvPr/>
          </p:nvSpPr>
          <p:spPr>
            <a:xfrm>
              <a:off x="3304325" y="3321950"/>
              <a:ext cx="534175" cy="335775"/>
            </a:xfrm>
            <a:custGeom>
              <a:rect b="b" l="l" r="r" t="t"/>
              <a:pathLst>
                <a:path extrusionOk="0" h="13431" w="21367">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
            <p:cNvSpPr/>
            <p:nvPr/>
          </p:nvSpPr>
          <p:spPr>
            <a:xfrm>
              <a:off x="3173075" y="2324875"/>
              <a:ext cx="135325" cy="249275"/>
            </a:xfrm>
            <a:custGeom>
              <a:rect b="b" l="l" r="r" t="t"/>
              <a:pathLst>
                <a:path extrusionOk="0" h="9971" w="5413">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
            <p:cNvSpPr/>
            <p:nvPr/>
          </p:nvSpPr>
          <p:spPr>
            <a:xfrm>
              <a:off x="2390675" y="1910275"/>
              <a:ext cx="866850" cy="1118675"/>
            </a:xfrm>
            <a:custGeom>
              <a:rect b="b" l="l" r="r" t="t"/>
              <a:pathLst>
                <a:path extrusionOk="0" h="44747" w="34674">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
            <p:cNvSpPr/>
            <p:nvPr/>
          </p:nvSpPr>
          <p:spPr>
            <a:xfrm>
              <a:off x="2431350" y="1943325"/>
              <a:ext cx="633900" cy="998125"/>
            </a:xfrm>
            <a:custGeom>
              <a:rect b="b" l="l" r="r" t="t"/>
              <a:pathLst>
                <a:path extrusionOk="0" h="39925" w="25356">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
            <p:cNvSpPr/>
            <p:nvPr/>
          </p:nvSpPr>
          <p:spPr>
            <a:xfrm>
              <a:off x="2939050" y="2055250"/>
              <a:ext cx="304250" cy="177050"/>
            </a:xfrm>
            <a:custGeom>
              <a:rect b="b" l="l" r="r" t="t"/>
              <a:pathLst>
                <a:path extrusionOk="0" h="7082" w="1217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
            <p:cNvSpPr/>
            <p:nvPr/>
          </p:nvSpPr>
          <p:spPr>
            <a:xfrm>
              <a:off x="2382525" y="1901600"/>
              <a:ext cx="878075" cy="1136150"/>
            </a:xfrm>
            <a:custGeom>
              <a:rect b="b" l="l" r="r" t="t"/>
              <a:pathLst>
                <a:path extrusionOk="0" h="45446" w="35123">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
            <p:cNvSpPr/>
            <p:nvPr/>
          </p:nvSpPr>
          <p:spPr>
            <a:xfrm>
              <a:off x="2417125" y="1742250"/>
              <a:ext cx="1039825" cy="903125"/>
            </a:xfrm>
            <a:custGeom>
              <a:rect b="b" l="l" r="r" t="t"/>
              <a:pathLst>
                <a:path extrusionOk="0" h="36125" w="41593">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
            <p:cNvSpPr/>
            <p:nvPr/>
          </p:nvSpPr>
          <p:spPr>
            <a:xfrm>
              <a:off x="2435425" y="1733725"/>
              <a:ext cx="997100" cy="919800"/>
            </a:xfrm>
            <a:custGeom>
              <a:rect b="b" l="l" r="r" t="t"/>
              <a:pathLst>
                <a:path extrusionOk="0" h="36792" w="39884">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
            <p:cNvSpPr/>
            <p:nvPr/>
          </p:nvSpPr>
          <p:spPr>
            <a:xfrm>
              <a:off x="2586000" y="2406000"/>
              <a:ext cx="59050" cy="52500"/>
            </a:xfrm>
            <a:custGeom>
              <a:rect b="b" l="l" r="r" t="t"/>
              <a:pathLst>
                <a:path extrusionOk="0" h="2100" w="2362">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
            <p:cNvSpPr/>
            <p:nvPr/>
          </p:nvSpPr>
          <p:spPr>
            <a:xfrm>
              <a:off x="2671475" y="1981950"/>
              <a:ext cx="727475" cy="348225"/>
            </a:xfrm>
            <a:custGeom>
              <a:rect b="b" l="l" r="r" t="t"/>
              <a:pathLst>
                <a:path extrusionOk="0" h="13929" w="29099">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
            <p:cNvSpPr/>
            <p:nvPr/>
          </p:nvSpPr>
          <p:spPr>
            <a:xfrm>
              <a:off x="2657225" y="2145625"/>
              <a:ext cx="358175" cy="400300"/>
            </a:xfrm>
            <a:custGeom>
              <a:rect b="b" l="l" r="r" t="t"/>
              <a:pathLst>
                <a:path extrusionOk="0" h="16012" w="14327">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
            <p:cNvSpPr/>
            <p:nvPr/>
          </p:nvSpPr>
          <p:spPr>
            <a:xfrm>
              <a:off x="2814925" y="2364375"/>
              <a:ext cx="487375" cy="66325"/>
            </a:xfrm>
            <a:custGeom>
              <a:rect b="b" l="l" r="r" t="t"/>
              <a:pathLst>
                <a:path extrusionOk="0" h="2653" w="19495">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
            <p:cNvSpPr/>
            <p:nvPr/>
          </p:nvSpPr>
          <p:spPr>
            <a:xfrm>
              <a:off x="2735575" y="2281825"/>
              <a:ext cx="160775" cy="314125"/>
            </a:xfrm>
            <a:custGeom>
              <a:rect b="b" l="l" r="r" t="t"/>
              <a:pathLst>
                <a:path extrusionOk="0" h="12565" w="6431">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
            <p:cNvSpPr/>
            <p:nvPr/>
          </p:nvSpPr>
          <p:spPr>
            <a:xfrm>
              <a:off x="2734550" y="2272975"/>
              <a:ext cx="163825" cy="331700"/>
            </a:xfrm>
            <a:custGeom>
              <a:rect b="b" l="l" r="r" t="t"/>
              <a:pathLst>
                <a:path extrusionOk="0" h="13268" w="6553">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
            <p:cNvSpPr/>
            <p:nvPr/>
          </p:nvSpPr>
          <p:spPr>
            <a:xfrm>
              <a:off x="1585875" y="4992575"/>
              <a:ext cx="2500875" cy="466000"/>
            </a:xfrm>
            <a:custGeom>
              <a:rect b="b" l="l" r="r" t="t"/>
              <a:pathLst>
                <a:path extrusionOk="0" h="18640" w="100035">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
            <p:cNvSpPr/>
            <p:nvPr/>
          </p:nvSpPr>
          <p:spPr>
            <a:xfrm>
              <a:off x="1577750" y="4984425"/>
              <a:ext cx="2518150" cy="483300"/>
            </a:xfrm>
            <a:custGeom>
              <a:rect b="b" l="l" r="r" t="t"/>
              <a:pathLst>
                <a:path extrusionOk="0" h="19332" w="100726">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
            <p:cNvSpPr/>
            <p:nvPr/>
          </p:nvSpPr>
          <p:spPr>
            <a:xfrm>
              <a:off x="1598100" y="2881400"/>
              <a:ext cx="1406100" cy="2341600"/>
            </a:xfrm>
            <a:custGeom>
              <a:rect b="b" l="l" r="r" t="t"/>
              <a:pathLst>
                <a:path extrusionOk="0" h="93664" w="56244">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
            <p:cNvSpPr/>
            <p:nvPr/>
          </p:nvSpPr>
          <p:spPr>
            <a:xfrm>
              <a:off x="1631675" y="2921075"/>
              <a:ext cx="1264675" cy="2293325"/>
            </a:xfrm>
            <a:custGeom>
              <a:rect b="b" l="l" r="r" t="t"/>
              <a:pathLst>
                <a:path extrusionOk="0" h="91733" w="50587">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
            <p:cNvSpPr/>
            <p:nvPr/>
          </p:nvSpPr>
          <p:spPr>
            <a:xfrm>
              <a:off x="2061025" y="3553925"/>
              <a:ext cx="189250" cy="494225"/>
            </a:xfrm>
            <a:custGeom>
              <a:rect b="b" l="l" r="r" t="t"/>
              <a:pathLst>
                <a:path extrusionOk="0" h="19769" w="757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
            <p:cNvSpPr/>
            <p:nvPr/>
          </p:nvSpPr>
          <p:spPr>
            <a:xfrm>
              <a:off x="2482225" y="4041475"/>
              <a:ext cx="199450" cy="202600"/>
            </a:xfrm>
            <a:custGeom>
              <a:rect b="b" l="l" r="r" t="t"/>
              <a:pathLst>
                <a:path extrusionOk="0" h="8104" w="7978">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
            <p:cNvSpPr/>
            <p:nvPr/>
          </p:nvSpPr>
          <p:spPr>
            <a:xfrm>
              <a:off x="2361150" y="4252250"/>
              <a:ext cx="335775" cy="50525"/>
            </a:xfrm>
            <a:custGeom>
              <a:rect b="b" l="l" r="r" t="t"/>
              <a:pathLst>
                <a:path extrusionOk="0" h="2021" w="13431">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
            <p:cNvSpPr/>
            <p:nvPr/>
          </p:nvSpPr>
          <p:spPr>
            <a:xfrm>
              <a:off x="2311300" y="4874800"/>
              <a:ext cx="481275" cy="353625"/>
            </a:xfrm>
            <a:custGeom>
              <a:rect b="b" l="l" r="r" t="t"/>
              <a:pathLst>
                <a:path extrusionOk="0" h="14145" w="19251">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
            <p:cNvSpPr/>
            <p:nvPr/>
          </p:nvSpPr>
          <p:spPr>
            <a:xfrm>
              <a:off x="1614375" y="2872825"/>
              <a:ext cx="1385750" cy="2358850"/>
            </a:xfrm>
            <a:custGeom>
              <a:rect b="b" l="l" r="r" t="t"/>
              <a:pathLst>
                <a:path extrusionOk="0" h="94354" w="5543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
            <p:cNvSpPr/>
            <p:nvPr/>
          </p:nvSpPr>
          <p:spPr>
            <a:xfrm>
              <a:off x="2237025" y="2767550"/>
              <a:ext cx="724450" cy="471000"/>
            </a:xfrm>
            <a:custGeom>
              <a:rect b="b" l="l" r="r" t="t"/>
              <a:pathLst>
                <a:path extrusionOk="0" h="18840" w="28978">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
            <p:cNvSpPr/>
            <p:nvPr/>
          </p:nvSpPr>
          <p:spPr>
            <a:xfrm>
              <a:off x="2237025" y="2767450"/>
              <a:ext cx="532150" cy="315425"/>
            </a:xfrm>
            <a:custGeom>
              <a:rect b="b" l="l" r="r" t="t"/>
              <a:pathLst>
                <a:path extrusionOk="0" h="12617" w="21286">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
            <p:cNvSpPr/>
            <p:nvPr/>
          </p:nvSpPr>
          <p:spPr>
            <a:xfrm>
              <a:off x="2227875" y="2759300"/>
              <a:ext cx="742750" cy="488050"/>
            </a:xfrm>
            <a:custGeom>
              <a:rect b="b" l="l" r="r" t="t"/>
              <a:pathLst>
                <a:path extrusionOk="0" h="19522" w="2971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
            <p:cNvSpPr/>
            <p:nvPr/>
          </p:nvSpPr>
          <p:spPr>
            <a:xfrm>
              <a:off x="3860850" y="4333950"/>
              <a:ext cx="672550" cy="470425"/>
            </a:xfrm>
            <a:custGeom>
              <a:rect b="b" l="l" r="r" t="t"/>
              <a:pathLst>
                <a:path extrusionOk="0" h="18817" w="26902">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
            <p:cNvSpPr/>
            <p:nvPr/>
          </p:nvSpPr>
          <p:spPr>
            <a:xfrm>
              <a:off x="3852700" y="4326150"/>
              <a:ext cx="674575" cy="486350"/>
            </a:xfrm>
            <a:custGeom>
              <a:rect b="b" l="l" r="r" t="t"/>
              <a:pathLst>
                <a:path extrusionOk="0" h="19454" w="26983">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
            <p:cNvSpPr/>
            <p:nvPr/>
          </p:nvSpPr>
          <p:spPr>
            <a:xfrm>
              <a:off x="4208800" y="4389225"/>
              <a:ext cx="212675" cy="101775"/>
            </a:xfrm>
            <a:custGeom>
              <a:rect b="b" l="l" r="r" t="t"/>
              <a:pathLst>
                <a:path extrusionOk="0" h="4071" w="8507">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
            <p:cNvSpPr/>
            <p:nvPr/>
          </p:nvSpPr>
          <p:spPr>
            <a:xfrm>
              <a:off x="4107075" y="4395325"/>
              <a:ext cx="78350" cy="56000"/>
            </a:xfrm>
            <a:custGeom>
              <a:rect b="b" l="l" r="r" t="t"/>
              <a:pathLst>
                <a:path extrusionOk="0" h="2240" w="3134">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
            <p:cNvSpPr/>
            <p:nvPr/>
          </p:nvSpPr>
          <p:spPr>
            <a:xfrm>
              <a:off x="3132375" y="4321475"/>
              <a:ext cx="590625" cy="357750"/>
            </a:xfrm>
            <a:custGeom>
              <a:rect b="b" l="l" r="r" t="t"/>
              <a:pathLst>
                <a:path extrusionOk="0" h="14310" w="23625">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
            <p:cNvSpPr/>
            <p:nvPr/>
          </p:nvSpPr>
          <p:spPr>
            <a:xfrm>
              <a:off x="3136450" y="4312925"/>
              <a:ext cx="579950" cy="374425"/>
            </a:xfrm>
            <a:custGeom>
              <a:rect b="b" l="l" r="r" t="t"/>
              <a:pathLst>
                <a:path extrusionOk="0" h="14977" w="23198">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
            <p:cNvSpPr/>
            <p:nvPr/>
          </p:nvSpPr>
          <p:spPr>
            <a:xfrm>
              <a:off x="3444725" y="4365825"/>
              <a:ext cx="110925" cy="69225"/>
            </a:xfrm>
            <a:custGeom>
              <a:rect b="b" l="l" r="r" t="t"/>
              <a:pathLst>
                <a:path extrusionOk="0" h="2769" w="4437">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
            <p:cNvSpPr/>
            <p:nvPr/>
          </p:nvSpPr>
          <p:spPr>
            <a:xfrm>
              <a:off x="3362300" y="4339625"/>
              <a:ext cx="85500" cy="62600"/>
            </a:xfrm>
            <a:custGeom>
              <a:rect b="b" l="l" r="r" t="t"/>
              <a:pathLst>
                <a:path extrusionOk="0" h="2504" w="342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
            <p:cNvSpPr/>
            <p:nvPr/>
          </p:nvSpPr>
          <p:spPr>
            <a:xfrm>
              <a:off x="2535150" y="3264975"/>
              <a:ext cx="1519025" cy="2054400"/>
            </a:xfrm>
            <a:custGeom>
              <a:rect b="b" l="l" r="r" t="t"/>
              <a:pathLst>
                <a:path extrusionOk="0" h="82176" w="60761">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
            <p:cNvSpPr/>
            <p:nvPr/>
          </p:nvSpPr>
          <p:spPr>
            <a:xfrm>
              <a:off x="2553450" y="3316850"/>
              <a:ext cx="1490550" cy="2002325"/>
            </a:xfrm>
            <a:custGeom>
              <a:rect b="b" l="l" r="r" t="t"/>
              <a:pathLst>
                <a:path extrusionOk="0" h="80093" w="59622">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
            <p:cNvSpPr/>
            <p:nvPr/>
          </p:nvSpPr>
          <p:spPr>
            <a:xfrm>
              <a:off x="2545325" y="3256325"/>
              <a:ext cx="1502750" cy="2072025"/>
            </a:xfrm>
            <a:custGeom>
              <a:rect b="b" l="l" r="r" t="t"/>
              <a:pathLst>
                <a:path extrusionOk="0" h="82881" w="6011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
            <p:cNvSpPr/>
            <p:nvPr/>
          </p:nvSpPr>
          <p:spPr>
            <a:xfrm>
              <a:off x="3802850" y="4638300"/>
              <a:ext cx="175025" cy="233225"/>
            </a:xfrm>
            <a:custGeom>
              <a:rect b="b" l="l" r="r" t="t"/>
              <a:pathLst>
                <a:path extrusionOk="0" h="9329" w="7001">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
            <p:cNvSpPr/>
            <p:nvPr/>
          </p:nvSpPr>
          <p:spPr>
            <a:xfrm>
              <a:off x="975425" y="2808800"/>
              <a:ext cx="1312500" cy="2649775"/>
            </a:xfrm>
            <a:custGeom>
              <a:rect b="b" l="l" r="r" t="t"/>
              <a:pathLst>
                <a:path extrusionOk="0" h="105991" w="5250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
            <p:cNvSpPr/>
            <p:nvPr/>
          </p:nvSpPr>
          <p:spPr>
            <a:xfrm>
              <a:off x="966275" y="2801025"/>
              <a:ext cx="1330800" cy="2666700"/>
            </a:xfrm>
            <a:custGeom>
              <a:rect b="b" l="l" r="r" t="t"/>
              <a:pathLst>
                <a:path extrusionOk="0" h="106668" w="53232">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
            <p:cNvSpPr/>
            <p:nvPr/>
          </p:nvSpPr>
          <p:spPr>
            <a:xfrm>
              <a:off x="474850" y="2774800"/>
              <a:ext cx="1737800" cy="2683775"/>
            </a:xfrm>
            <a:custGeom>
              <a:rect b="b" l="l" r="r" t="t"/>
              <a:pathLst>
                <a:path extrusionOk="0" h="107351" w="69512">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
            <p:cNvSpPr/>
            <p:nvPr/>
          </p:nvSpPr>
          <p:spPr>
            <a:xfrm>
              <a:off x="469775" y="2766425"/>
              <a:ext cx="1751000" cy="2701300"/>
            </a:xfrm>
            <a:custGeom>
              <a:rect b="b" l="l" r="r" t="t"/>
              <a:pathLst>
                <a:path extrusionOk="0" h="108052" w="7004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
            <p:cNvSpPr/>
            <p:nvPr/>
          </p:nvSpPr>
          <p:spPr>
            <a:xfrm>
              <a:off x="1026300" y="5458550"/>
              <a:ext cx="6114750" cy="25"/>
            </a:xfrm>
            <a:custGeom>
              <a:rect b="b" l="l" r="r" t="t"/>
              <a:pathLst>
                <a:path extrusionOk="0" h="1" w="244590">
                  <a:moveTo>
                    <a:pt x="0" y="0"/>
                  </a:moveTo>
                  <a:lnTo>
                    <a:pt x="244590" y="0"/>
                  </a:lnTo>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
            <p:cNvSpPr/>
            <p:nvPr/>
          </p:nvSpPr>
          <p:spPr>
            <a:xfrm>
              <a:off x="1017150" y="5450400"/>
              <a:ext cx="6132050" cy="17325"/>
            </a:xfrm>
            <a:custGeom>
              <a:rect b="b" l="l" r="r" t="t"/>
              <a:pathLst>
                <a:path extrusionOk="0" h="693" w="245282">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6" name="Google Shape;816;p1"/>
          <p:cNvSpPr txBox="1"/>
          <p:nvPr>
            <p:ph type="ctrTitle"/>
          </p:nvPr>
        </p:nvSpPr>
        <p:spPr>
          <a:xfrm>
            <a:off x="212898" y="545581"/>
            <a:ext cx="7915101" cy="1792200"/>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5200"/>
              <a:buNone/>
            </a:pPr>
            <a:r>
              <a:rPr b="1" lang="vi-VN" sz="2400">
                <a:solidFill>
                  <a:srgbClr val="0070C0"/>
                </a:solidFill>
                <a:latin typeface="Times New Roman"/>
                <a:ea typeface="Times New Roman"/>
                <a:cs typeface="Times New Roman"/>
                <a:sym typeface="Times New Roman"/>
              </a:rPr>
              <a:t>CHỦ ĐỀ A: MẠNG MÁY TÍNH VÀ XÃ HỘI TRI THỨC</a:t>
            </a:r>
            <a:br>
              <a:rPr lang="vi-VN" sz="2400">
                <a:solidFill>
                  <a:srgbClr val="0070C0"/>
                </a:solidFill>
                <a:latin typeface="Times New Roman"/>
                <a:ea typeface="Times New Roman"/>
                <a:cs typeface="Times New Roman"/>
                <a:sym typeface="Times New Roman"/>
              </a:rPr>
            </a:br>
            <a:r>
              <a:rPr b="1" lang="vi-VN" sz="2400">
                <a:solidFill>
                  <a:srgbClr val="0070C0"/>
                </a:solidFill>
                <a:latin typeface="Times New Roman"/>
                <a:ea typeface="Times New Roman"/>
                <a:cs typeface="Times New Roman"/>
                <a:sym typeface="Times New Roman"/>
              </a:rPr>
              <a:t>THẾ GIỜI THIẾT BỊ SỐ</a:t>
            </a:r>
            <a:br>
              <a:rPr lang="vi-VN" sz="2400">
                <a:solidFill>
                  <a:srgbClr val="0070C0"/>
                </a:solidFill>
                <a:latin typeface="Times New Roman"/>
                <a:ea typeface="Times New Roman"/>
                <a:cs typeface="Times New Roman"/>
                <a:sym typeface="Times New Roman"/>
              </a:rPr>
            </a:br>
            <a:r>
              <a:rPr b="1" lang="vi-VN" sz="2400">
                <a:solidFill>
                  <a:srgbClr val="0070C0"/>
                </a:solidFill>
                <a:latin typeface="Times New Roman"/>
                <a:ea typeface="Times New Roman"/>
                <a:cs typeface="Times New Roman"/>
                <a:sym typeface="Times New Roman"/>
              </a:rPr>
              <a:t>HỆ ĐIỀU HÀNH VÀ PHẦN MỀM ỨNG DỤNG</a:t>
            </a:r>
            <a:endParaRPr sz="2400">
              <a:solidFill>
                <a:srgbClr val="0070C0"/>
              </a:solidFill>
            </a:endParaRPr>
          </a:p>
        </p:txBody>
      </p:sp>
      <p:sp>
        <p:nvSpPr>
          <p:cNvPr id="817" name="Google Shape;817;p1"/>
          <p:cNvSpPr txBox="1"/>
          <p:nvPr>
            <p:ph idx="1" type="subTitle"/>
          </p:nvPr>
        </p:nvSpPr>
        <p:spPr>
          <a:xfrm>
            <a:off x="2676164" y="2463605"/>
            <a:ext cx="5013010" cy="896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b="1" lang="vi-VN" sz="2400">
                <a:solidFill>
                  <a:schemeClr val="dk1"/>
                </a:solidFill>
                <a:latin typeface="Times New Roman"/>
                <a:ea typeface="Times New Roman"/>
                <a:cs typeface="Times New Roman"/>
                <a:sym typeface="Times New Roman"/>
              </a:rPr>
              <a:t>BÀI 1: BÊN TRONG MÁY TÍNH</a:t>
            </a:r>
            <a:endParaRPr sz="23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0"/>
          <p:cNvSpPr txBox="1"/>
          <p:nvPr/>
        </p:nvSpPr>
        <p:spPr>
          <a:xfrm>
            <a:off x="965851" y="323687"/>
            <a:ext cx="7739999" cy="35394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vi-VN" sz="2800" u="none" cap="none" strike="noStrike">
                <a:solidFill>
                  <a:srgbClr val="000000"/>
                </a:solidFill>
                <a:latin typeface="Times New Roman"/>
                <a:ea typeface="Times New Roman"/>
                <a:cs typeface="Times New Roman"/>
                <a:sym typeface="Times New Roman"/>
              </a:rPr>
              <a:t>Trong máy tính, mỗi bóng bán dẫn chỉ thực hiện được chức năng bật hoặc tắt mạch đơn giản, tương ứng với hai giá trị 0 và 1.</a:t>
            </a:r>
            <a:endParaRPr/>
          </a:p>
          <a:p>
            <a:pPr indent="-285750" lvl="0" marL="285750" marR="0" rtl="0" algn="l">
              <a:lnSpc>
                <a:spcPct val="100000"/>
              </a:lnSpc>
              <a:spcBef>
                <a:spcPts val="0"/>
              </a:spcBef>
              <a:spcAft>
                <a:spcPts val="0"/>
              </a:spcAft>
              <a:buClr>
                <a:srgbClr val="000000"/>
              </a:buClr>
              <a:buSzPts val="2800"/>
              <a:buFont typeface="Arial"/>
              <a:buChar char="-"/>
            </a:pPr>
            <a:r>
              <a:rPr b="0" i="0" lang="vi-VN" sz="2800" u="none" cap="none" strike="noStrike">
                <a:solidFill>
                  <a:srgbClr val="000000"/>
                </a:solidFill>
                <a:latin typeface="Times New Roman"/>
                <a:ea typeface="Times New Roman"/>
                <a:cs typeface="Times New Roman"/>
                <a:sym typeface="Times New Roman"/>
              </a:rPr>
              <a:t>Mỗi cách kết hợp các bóng bán dẫn tạo ra một cổng logic. Các cổng logic là thành phần cơ bản thực hiện mọi tính toán trong máy tính</a:t>
            </a:r>
            <a:endParaRPr/>
          </a:p>
          <a:p>
            <a:pPr indent="-285750" lvl="0" marL="285750" marR="0" rtl="0" algn="l">
              <a:lnSpc>
                <a:spcPct val="100000"/>
              </a:lnSpc>
              <a:spcBef>
                <a:spcPts val="0"/>
              </a:spcBef>
              <a:spcAft>
                <a:spcPts val="0"/>
              </a:spcAft>
              <a:buClr>
                <a:srgbClr val="000000"/>
              </a:buClr>
              <a:buSzPts val="2800"/>
              <a:buFont typeface="Arial"/>
              <a:buChar char="-"/>
            </a:pPr>
            <a:r>
              <a:rPr b="0" i="0" lang="vi-VN" sz="2800" u="none" cap="none" strike="noStrike">
                <a:solidFill>
                  <a:srgbClr val="000000"/>
                </a:solidFill>
                <a:latin typeface="Times New Roman"/>
                <a:ea typeface="Times New Roman"/>
                <a:cs typeface="Times New Roman"/>
                <a:sym typeface="Times New Roman"/>
              </a:rPr>
              <a:t>Để thực hiện các phép toán khác nhau ta có thêm nhiều loại cổng logic: AND, OR, NOT, XOR, …</a:t>
            </a:r>
            <a:endParaRPr b="0" i="0" sz="2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pic>
        <p:nvPicPr>
          <p:cNvPr id="1129" name="Google Shape;1129;p11"/>
          <p:cNvPicPr preferRelativeResize="0"/>
          <p:nvPr/>
        </p:nvPicPr>
        <p:blipFill rotWithShape="1">
          <a:blip r:embed="rId3">
            <a:alphaModFix/>
          </a:blip>
          <a:srcRect b="15886" l="22737" r="18304" t="24877"/>
          <a:stretch/>
        </p:blipFill>
        <p:spPr>
          <a:xfrm>
            <a:off x="0" y="0"/>
            <a:ext cx="9065656"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12"/>
          <p:cNvSpPr txBox="1"/>
          <p:nvPr/>
        </p:nvSpPr>
        <p:spPr>
          <a:xfrm>
            <a:off x="948267" y="270933"/>
            <a:ext cx="70615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800" u="none" cap="none" strike="noStrike">
                <a:solidFill>
                  <a:srgbClr val="000000"/>
                </a:solidFill>
                <a:latin typeface="Times New Roman"/>
                <a:ea typeface="Times New Roman"/>
                <a:cs typeface="Times New Roman"/>
                <a:sym typeface="Times New Roman"/>
              </a:rPr>
              <a:t>b, Thực hiện phép toán nhị phân với mạch logic</a:t>
            </a:r>
            <a:endParaRPr b="0" i="0" sz="2800" u="none" cap="none" strike="noStrike">
              <a:solidFill>
                <a:srgbClr val="000000"/>
              </a:solidFill>
              <a:latin typeface="Times New Roman"/>
              <a:ea typeface="Times New Roman"/>
              <a:cs typeface="Times New Roman"/>
              <a:sym typeface="Times New Roman"/>
            </a:endParaRPr>
          </a:p>
        </p:txBody>
      </p:sp>
      <p:pic>
        <p:nvPicPr>
          <p:cNvPr id="1135" name="Google Shape;1135;p12"/>
          <p:cNvPicPr preferRelativeResize="0"/>
          <p:nvPr/>
        </p:nvPicPr>
        <p:blipFill rotWithShape="1">
          <a:blip r:embed="rId3">
            <a:alphaModFix/>
          </a:blip>
          <a:srcRect b="44359" l="57124" r="10724" t="32408"/>
          <a:stretch/>
        </p:blipFill>
        <p:spPr>
          <a:xfrm>
            <a:off x="2368204" y="2175510"/>
            <a:ext cx="5827530" cy="2377440"/>
          </a:xfrm>
          <a:prstGeom prst="rect">
            <a:avLst/>
          </a:prstGeom>
          <a:noFill/>
          <a:ln>
            <a:noFill/>
          </a:ln>
        </p:spPr>
      </p:pic>
      <p:sp>
        <p:nvSpPr>
          <p:cNvPr id="1136" name="Google Shape;1136;p12"/>
          <p:cNvSpPr txBox="1"/>
          <p:nvPr/>
        </p:nvSpPr>
        <p:spPr>
          <a:xfrm>
            <a:off x="948266" y="1018761"/>
            <a:ext cx="7776634" cy="138499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vi-VN" sz="2800" u="none" cap="none" strike="noStrike">
                <a:solidFill>
                  <a:srgbClr val="000000"/>
                </a:solidFill>
                <a:latin typeface="Times New Roman"/>
                <a:ea typeface="Times New Roman"/>
                <a:cs typeface="Times New Roman"/>
                <a:sym typeface="Times New Roman"/>
              </a:rPr>
              <a:t>Các phép toán trên hệ nhị phân cũng có nguyên tắc thực hiện giống như trên hệ thập phân</a:t>
            </a:r>
            <a:endParaRPr/>
          </a:p>
          <a:p>
            <a:pPr indent="0" lvl="0" marL="0" marR="0" rtl="0" algn="l">
              <a:lnSpc>
                <a:spcPct val="100000"/>
              </a:lnSpc>
              <a:spcBef>
                <a:spcPts val="0"/>
              </a:spcBef>
              <a:spcAft>
                <a:spcPts val="0"/>
              </a:spcAft>
              <a:buNone/>
            </a:pPr>
            <a:r>
              <a:rPr b="0" i="0" lang="vi-VN" sz="2800" u="none" cap="none" strike="noStrike">
                <a:solidFill>
                  <a:srgbClr val="000000"/>
                </a:solidFill>
                <a:latin typeface="Times New Roman"/>
                <a:ea typeface="Times New Roman"/>
                <a:cs typeface="Times New Roman"/>
                <a:sym typeface="Times New Roman"/>
              </a:rPr>
              <a:t>🡪 Nguyên tắc cơ bản:</a:t>
            </a:r>
            <a:endParaRPr b="0" i="0" sz="2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3"/>
          <p:cNvSpPr txBox="1"/>
          <p:nvPr/>
        </p:nvSpPr>
        <p:spPr>
          <a:xfrm>
            <a:off x="872066" y="332961"/>
            <a:ext cx="777663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800" u="none" cap="none" strike="noStrike">
                <a:solidFill>
                  <a:srgbClr val="000000"/>
                </a:solidFill>
                <a:latin typeface="Times New Roman"/>
                <a:ea typeface="Times New Roman"/>
                <a:cs typeface="Times New Roman"/>
                <a:sym typeface="Times New Roman"/>
              </a:rPr>
              <a:t>Ví dụ: Cộng hai số nhị phân 1 bit: A và B được tổng S và nhớ C</a:t>
            </a:r>
            <a:endParaRPr b="0" i="0" sz="2800" u="none" cap="none" strike="noStrike">
              <a:solidFill>
                <a:srgbClr val="000000"/>
              </a:solidFill>
              <a:latin typeface="Times New Roman"/>
              <a:ea typeface="Times New Roman"/>
              <a:cs typeface="Times New Roman"/>
              <a:sym typeface="Times New Roman"/>
            </a:endParaRPr>
          </a:p>
        </p:txBody>
      </p:sp>
      <p:graphicFrame>
        <p:nvGraphicFramePr>
          <p:cNvPr id="1142" name="Google Shape;1142;p13"/>
          <p:cNvGraphicFramePr/>
          <p:nvPr/>
        </p:nvGraphicFramePr>
        <p:xfrm>
          <a:off x="161925" y="1287068"/>
          <a:ext cx="3000000" cy="3000000"/>
        </p:xfrm>
        <a:graphic>
          <a:graphicData uri="http://schemas.openxmlformats.org/drawingml/2006/table">
            <a:tbl>
              <a:tblPr bandRow="1" firstCol="1" firstRow="1">
                <a:noFill/>
                <a:tableStyleId>{DDBB8CD9-1D07-4605-A743-FEABB065828A}</a:tableStyleId>
              </a:tblPr>
              <a:tblGrid>
                <a:gridCol w="3533000"/>
                <a:gridCol w="1833200"/>
                <a:gridCol w="3453950"/>
              </a:tblGrid>
              <a:tr h="3496100">
                <a:tc>
                  <a:txBody>
                    <a:bodyPr/>
                    <a:lstStyle/>
                    <a:p>
                      <a:pPr indent="269875" lvl="0" marL="0" marR="0" rtl="0" algn="l">
                        <a:lnSpc>
                          <a:spcPct val="120000"/>
                        </a:lnSpc>
                        <a:spcBef>
                          <a:spcPts val="0"/>
                        </a:spcBef>
                        <a:spcAft>
                          <a:spcPts val="0"/>
                        </a:spcAft>
                        <a:buNone/>
                      </a:pPr>
                      <a:r>
                        <a:t/>
                      </a:r>
                      <a:endParaRPr sz="1400" u="none" cap="none" strike="noStrike">
                        <a:solidFill>
                          <a:srgbClr val="000000"/>
                        </a:solidFill>
                        <a:latin typeface="Times New Roman"/>
                        <a:ea typeface="Times New Roman"/>
                        <a:cs typeface="Times New Roman"/>
                        <a:sym typeface="Times New Roman"/>
                      </a:endParaRPr>
                    </a:p>
                  </a:txBody>
                  <a:tcPr marT="0" marB="0" marR="68575" marL="68575"/>
                </a:tc>
                <a:tc>
                  <a:txBody>
                    <a:bodyPr/>
                    <a:lstStyle/>
                    <a:p>
                      <a:pPr indent="0" lvl="0" marL="0" marR="0" rtl="0" algn="l">
                        <a:lnSpc>
                          <a:spcPct val="120000"/>
                        </a:lnSpc>
                        <a:spcBef>
                          <a:spcPts val="0"/>
                        </a:spcBef>
                        <a:spcAft>
                          <a:spcPts val="0"/>
                        </a:spcAft>
                        <a:buNone/>
                      </a:pPr>
                      <a:r>
                        <a:t/>
                      </a:r>
                      <a:endParaRPr sz="2000" u="none" cap="none" strike="noStrike">
                        <a:latin typeface="Arial"/>
                        <a:ea typeface="Arial"/>
                        <a:cs typeface="Arial"/>
                        <a:sym typeface="Arial"/>
                      </a:endParaRPr>
                    </a:p>
                    <a:p>
                      <a:pPr indent="0" lvl="0" marL="0" marR="0" rtl="0" algn="l">
                        <a:lnSpc>
                          <a:spcPct val="120000"/>
                        </a:lnSpc>
                        <a:spcBef>
                          <a:spcPts val="600"/>
                        </a:spcBef>
                        <a:spcAft>
                          <a:spcPts val="0"/>
                        </a:spcAft>
                        <a:buNone/>
                      </a:pPr>
                      <a:r>
                        <a:t/>
                      </a:r>
                      <a:endParaRPr sz="2000" u="none" cap="none" strike="noStrike">
                        <a:latin typeface="Arial"/>
                        <a:ea typeface="Arial"/>
                        <a:cs typeface="Arial"/>
                        <a:sym typeface="Arial"/>
                      </a:endParaRPr>
                    </a:p>
                    <a:p>
                      <a:pPr indent="0" lvl="0" marL="0" marR="0" rtl="0" algn="l">
                        <a:lnSpc>
                          <a:spcPct val="120000"/>
                        </a:lnSpc>
                        <a:spcBef>
                          <a:spcPts val="600"/>
                        </a:spcBef>
                        <a:spcAft>
                          <a:spcPts val="0"/>
                        </a:spcAft>
                        <a:buNone/>
                      </a:pPr>
                      <a:r>
                        <a:rPr lang="vi-VN" sz="2000" u="none" cap="none" strike="noStrike">
                          <a:latin typeface="Arial"/>
                          <a:ea typeface="Arial"/>
                          <a:cs typeface="Arial"/>
                          <a:sym typeface="Arial"/>
                        </a:rPr>
                        <a:t>🡺S =A XOR B </a:t>
                      </a:r>
                      <a:endParaRPr/>
                    </a:p>
                    <a:p>
                      <a:pPr indent="269875" lvl="0" marL="0" marR="0" rtl="0" algn="l">
                        <a:lnSpc>
                          <a:spcPct val="120000"/>
                        </a:lnSpc>
                        <a:spcBef>
                          <a:spcPts val="600"/>
                        </a:spcBef>
                        <a:spcAft>
                          <a:spcPts val="0"/>
                        </a:spcAft>
                        <a:buNone/>
                      </a:pPr>
                      <a:r>
                        <a:rPr lang="vi-VN" sz="2000" u="none" cap="none" strike="noStrike">
                          <a:latin typeface="Arial"/>
                          <a:ea typeface="Arial"/>
                          <a:cs typeface="Arial"/>
                          <a:sym typeface="Arial"/>
                        </a:rPr>
                        <a:t>và </a:t>
                      </a:r>
                      <a:endParaRPr/>
                    </a:p>
                    <a:p>
                      <a:pPr indent="269875" lvl="0" marL="0" marR="0" rtl="0" algn="l">
                        <a:lnSpc>
                          <a:spcPct val="120000"/>
                        </a:lnSpc>
                        <a:spcBef>
                          <a:spcPts val="600"/>
                        </a:spcBef>
                        <a:spcAft>
                          <a:spcPts val="0"/>
                        </a:spcAft>
                        <a:buNone/>
                      </a:pPr>
                      <a:r>
                        <a:rPr lang="vi-VN" sz="2000" u="none" cap="none" strike="noStrike">
                          <a:latin typeface="Arial"/>
                          <a:ea typeface="Arial"/>
                          <a:cs typeface="Arial"/>
                          <a:sym typeface="Arial"/>
                        </a:rPr>
                        <a:t>C=A AND B</a:t>
                      </a:r>
                      <a:endParaRPr sz="2000" u="none" cap="none" strike="noStrike">
                        <a:latin typeface="Arial"/>
                        <a:ea typeface="Arial"/>
                        <a:cs typeface="Arial"/>
                        <a:sym typeface="Arial"/>
                      </a:endParaRPr>
                    </a:p>
                  </a:txBody>
                  <a:tcPr marT="0" marB="0" marR="68575" marL="68575"/>
                </a:tc>
                <a:tc>
                  <a:txBody>
                    <a:bodyPr/>
                    <a:lstStyle/>
                    <a:p>
                      <a:pPr indent="269875" lvl="0" marL="0" marR="0" rtl="0" algn="l">
                        <a:lnSpc>
                          <a:spcPct val="120000"/>
                        </a:lnSpc>
                        <a:spcBef>
                          <a:spcPts val="0"/>
                        </a:spcBef>
                        <a:spcAft>
                          <a:spcPts val="0"/>
                        </a:spcAft>
                        <a:buNone/>
                      </a:pPr>
                      <a:r>
                        <a:t/>
                      </a:r>
                      <a:endParaRPr sz="1400" u="none" cap="none" strike="noStrike">
                        <a:solidFill>
                          <a:srgbClr val="000000"/>
                        </a:solidFill>
                        <a:latin typeface="Times New Roman"/>
                        <a:ea typeface="Times New Roman"/>
                        <a:cs typeface="Times New Roman"/>
                        <a:sym typeface="Times New Roman"/>
                      </a:endParaRPr>
                    </a:p>
                  </a:txBody>
                  <a:tcPr marT="0" marB="0" marR="68575" marL="68575"/>
                </a:tc>
              </a:tr>
            </a:tbl>
          </a:graphicData>
        </a:graphic>
      </p:graphicFrame>
      <p:pic>
        <p:nvPicPr>
          <p:cNvPr id="1143" name="Google Shape;1143;p13"/>
          <p:cNvPicPr preferRelativeResize="0"/>
          <p:nvPr/>
        </p:nvPicPr>
        <p:blipFill rotWithShape="1">
          <a:blip r:embed="rId3">
            <a:alphaModFix/>
          </a:blip>
          <a:srcRect b="44109" l="58699" r="12143" t="22226"/>
          <a:stretch/>
        </p:blipFill>
        <p:spPr>
          <a:xfrm>
            <a:off x="161926" y="1363268"/>
            <a:ext cx="3457574" cy="3094432"/>
          </a:xfrm>
          <a:prstGeom prst="rect">
            <a:avLst/>
          </a:prstGeom>
          <a:noFill/>
          <a:ln>
            <a:noFill/>
          </a:ln>
        </p:spPr>
      </p:pic>
      <p:pic>
        <p:nvPicPr>
          <p:cNvPr id="1144" name="Google Shape;1144;p13"/>
          <p:cNvPicPr preferRelativeResize="0"/>
          <p:nvPr/>
        </p:nvPicPr>
        <p:blipFill rotWithShape="1">
          <a:blip r:embed="rId4">
            <a:alphaModFix/>
          </a:blip>
          <a:srcRect b="18941" l="56116" r="15465" t="45438"/>
          <a:stretch/>
        </p:blipFill>
        <p:spPr>
          <a:xfrm>
            <a:off x="5762648" y="1287068"/>
            <a:ext cx="3219426" cy="30944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pic>
        <p:nvPicPr>
          <p:cNvPr id="1149" name="Google Shape;1149;p14"/>
          <p:cNvPicPr preferRelativeResize="0"/>
          <p:nvPr/>
        </p:nvPicPr>
        <p:blipFill rotWithShape="1">
          <a:blip r:embed="rId3">
            <a:alphaModFix/>
          </a:blip>
          <a:srcRect b="54178" l="53792" r="11649" t="14074"/>
          <a:stretch/>
        </p:blipFill>
        <p:spPr>
          <a:xfrm>
            <a:off x="1255712" y="1153347"/>
            <a:ext cx="6632575" cy="3439191"/>
          </a:xfrm>
          <a:prstGeom prst="rect">
            <a:avLst/>
          </a:prstGeom>
          <a:noFill/>
          <a:ln>
            <a:noFill/>
          </a:ln>
        </p:spPr>
      </p:pic>
      <p:sp>
        <p:nvSpPr>
          <p:cNvPr id="1150" name="Google Shape;1150;p14"/>
          <p:cNvSpPr txBox="1"/>
          <p:nvPr/>
        </p:nvSpPr>
        <p:spPr>
          <a:xfrm>
            <a:off x="1255712" y="258574"/>
            <a:ext cx="638492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3200" u="none" cap="none" strike="noStrike">
                <a:solidFill>
                  <a:srgbClr val="000000"/>
                </a:solidFill>
                <a:latin typeface="Times New Roman"/>
                <a:ea typeface="Times New Roman"/>
                <a:cs typeface="Times New Roman"/>
                <a:sym typeface="Times New Roman"/>
              </a:rPr>
              <a:t>Cộng hai số nhị phân nhiều bit:</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5"/>
          <p:cNvSpPr txBox="1"/>
          <p:nvPr/>
        </p:nvSpPr>
        <p:spPr>
          <a:xfrm>
            <a:off x="1289226" y="352425"/>
            <a:ext cx="6384925" cy="2219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vi-VN" sz="3200" u="none" cap="none" strike="noStrike">
                <a:solidFill>
                  <a:srgbClr val="000000"/>
                </a:solidFill>
                <a:latin typeface="Times New Roman"/>
                <a:ea typeface="Times New Roman"/>
                <a:cs typeface="Times New Roman"/>
                <a:sym typeface="Times New Roman"/>
              </a:rPr>
              <a:t>Thực hiện phép cộng sau:</a:t>
            </a:r>
            <a:endParaRPr/>
          </a:p>
          <a:p>
            <a:pPr indent="0" lvl="0" marL="0" marR="0" rtl="0" algn="l">
              <a:lnSpc>
                <a:spcPct val="150000"/>
              </a:lnSpc>
              <a:spcBef>
                <a:spcPts val="0"/>
              </a:spcBef>
              <a:spcAft>
                <a:spcPts val="0"/>
              </a:spcAft>
              <a:buNone/>
            </a:pPr>
            <a:r>
              <a:rPr b="0" i="0" lang="vi-VN" sz="3200" u="none" cap="none" strike="noStrike">
                <a:solidFill>
                  <a:srgbClr val="000000"/>
                </a:solidFill>
                <a:latin typeface="Times New Roman"/>
                <a:ea typeface="Times New Roman"/>
                <a:cs typeface="Times New Roman"/>
                <a:sym typeface="Times New Roman"/>
              </a:rPr>
              <a:t>a, 100+1001</a:t>
            </a:r>
            <a:endParaRPr/>
          </a:p>
          <a:p>
            <a:pPr indent="0" lvl="0" marL="0" marR="0" rtl="0" algn="l">
              <a:lnSpc>
                <a:spcPct val="150000"/>
              </a:lnSpc>
              <a:spcBef>
                <a:spcPts val="0"/>
              </a:spcBef>
              <a:spcAft>
                <a:spcPts val="0"/>
              </a:spcAft>
              <a:buNone/>
            </a:pPr>
            <a:r>
              <a:rPr b="0" i="0" lang="vi-VN" sz="3200" u="none" cap="none" strike="noStrike">
                <a:solidFill>
                  <a:srgbClr val="000000"/>
                </a:solidFill>
                <a:latin typeface="Times New Roman"/>
                <a:ea typeface="Times New Roman"/>
                <a:cs typeface="Times New Roman"/>
                <a:sym typeface="Times New Roman"/>
              </a:rPr>
              <a:t>b, 1010+1110</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6"/>
          <p:cNvSpPr txBox="1"/>
          <p:nvPr>
            <p:ph type="title"/>
          </p:nvPr>
        </p:nvSpPr>
        <p:spPr>
          <a:xfrm>
            <a:off x="2641600" y="2231136"/>
            <a:ext cx="3530600" cy="152806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vi-VN">
                <a:solidFill>
                  <a:srgbClr val="000000"/>
                </a:solidFill>
                <a:latin typeface="Times New Roman"/>
                <a:ea typeface="Times New Roman"/>
                <a:cs typeface="Times New Roman"/>
                <a:sym typeface="Times New Roman"/>
              </a:rPr>
              <a:t>Những bộ phận chính bên trong máy tính</a:t>
            </a:r>
            <a:endParaRPr>
              <a:latin typeface="Arial"/>
              <a:ea typeface="Arial"/>
              <a:cs typeface="Arial"/>
              <a:sym typeface="Arial"/>
            </a:endParaRPr>
          </a:p>
        </p:txBody>
      </p:sp>
      <p:sp>
        <p:nvSpPr>
          <p:cNvPr id="1161" name="Google Shape;1161;p16"/>
          <p:cNvSpPr txBox="1"/>
          <p:nvPr>
            <p:ph idx="2" type="title"/>
          </p:nvPr>
        </p:nvSpPr>
        <p:spPr>
          <a:xfrm>
            <a:off x="2971800" y="1161288"/>
            <a:ext cx="2582333"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sz="6000"/>
              <a:t>03</a:t>
            </a:r>
            <a:endParaRPr sz="6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7"/>
          <p:cNvSpPr txBox="1"/>
          <p:nvPr/>
        </p:nvSpPr>
        <p:spPr>
          <a:xfrm>
            <a:off x="756356" y="216958"/>
            <a:ext cx="787964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000" u="none" cap="none" strike="noStrike">
                <a:solidFill>
                  <a:srgbClr val="000000"/>
                </a:solidFill>
                <a:latin typeface="Times New Roman"/>
                <a:ea typeface="Times New Roman"/>
                <a:cs typeface="Times New Roman"/>
                <a:sym typeface="Times New Roman"/>
              </a:rPr>
              <a:t>Lớp chia lớp thành các nhóm nhỏ, các nhóm thực hiện phiếu bài tập sau:</a:t>
            </a:r>
            <a:endParaRPr b="0" i="0" sz="2000" u="none" cap="none" strike="noStrike">
              <a:solidFill>
                <a:srgbClr val="000000"/>
              </a:solidFill>
              <a:latin typeface="Arial"/>
              <a:ea typeface="Arial"/>
              <a:cs typeface="Arial"/>
              <a:sym typeface="Arial"/>
            </a:endParaRPr>
          </a:p>
        </p:txBody>
      </p:sp>
      <p:graphicFrame>
        <p:nvGraphicFramePr>
          <p:cNvPr id="1167" name="Google Shape;1167;p17"/>
          <p:cNvGraphicFramePr/>
          <p:nvPr/>
        </p:nvGraphicFramePr>
        <p:xfrm>
          <a:off x="1377245" y="1626870"/>
          <a:ext cx="3000000" cy="3000000"/>
        </p:xfrm>
        <a:graphic>
          <a:graphicData uri="http://schemas.openxmlformats.org/drawingml/2006/table">
            <a:tbl>
              <a:tblPr bandRow="1" firstRow="1">
                <a:noFill/>
                <a:tableStyleId>{DDBB8CD9-1D07-4605-A743-FEABB065828A}</a:tableStyleId>
              </a:tblPr>
              <a:tblGrid>
                <a:gridCol w="3048000"/>
                <a:gridCol w="3048000"/>
              </a:tblGrid>
              <a:tr h="370850">
                <a:tc>
                  <a:txBody>
                    <a:bodyPr/>
                    <a:lstStyle/>
                    <a:p>
                      <a:pPr indent="0" lvl="0" marL="0" marR="0" rtl="0" algn="l">
                        <a:lnSpc>
                          <a:spcPct val="100000"/>
                        </a:lnSpc>
                        <a:spcBef>
                          <a:spcPts val="0"/>
                        </a:spcBef>
                        <a:spcAft>
                          <a:spcPts val="0"/>
                        </a:spcAft>
                        <a:buNone/>
                      </a:pPr>
                      <a:r>
                        <a:rPr b="1" lang="vi-VN" sz="2000" u="none" cap="none" strike="noStrike">
                          <a:latin typeface="Arial"/>
                          <a:ea typeface="Arial"/>
                          <a:cs typeface="Arial"/>
                          <a:sym typeface="Arial"/>
                        </a:rPr>
                        <a:t>Tên bộ phận</a:t>
                      </a:r>
                      <a:endParaRPr/>
                    </a:p>
                  </a:txBody>
                  <a:tcPr marT="45725" marB="45725" marR="91450" marL="91450"/>
                </a:tc>
                <a:tc>
                  <a:txBody>
                    <a:bodyPr/>
                    <a:lstStyle/>
                    <a:p>
                      <a:pPr indent="0" lvl="0" marL="0" marR="0" rtl="0" algn="l">
                        <a:lnSpc>
                          <a:spcPct val="100000"/>
                        </a:lnSpc>
                        <a:spcBef>
                          <a:spcPts val="0"/>
                        </a:spcBef>
                        <a:spcAft>
                          <a:spcPts val="0"/>
                        </a:spcAft>
                        <a:buNone/>
                      </a:pPr>
                      <a:r>
                        <a:rPr b="1" lang="vi-VN" sz="2000" u="none" cap="none" strike="noStrike">
                          <a:latin typeface="Arial"/>
                          <a:ea typeface="Arial"/>
                          <a:cs typeface="Arial"/>
                          <a:sym typeface="Arial"/>
                        </a:rPr>
                        <a:t>Chức năng</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vi-VN" sz="2000" u="none" cap="none" strike="noStrike">
                          <a:latin typeface="Arial"/>
                          <a:ea typeface="Arial"/>
                          <a:cs typeface="Arial"/>
                          <a:sym typeface="Arial"/>
                        </a:rPr>
                        <a:t>Bộ phận 1</a:t>
                      </a:r>
                      <a:endParaRPr/>
                    </a:p>
                  </a:txBody>
                  <a:tcPr marT="45725" marB="45725" marR="91450" marL="91450"/>
                </a:tc>
                <a:tc>
                  <a:txBody>
                    <a:bodyPr/>
                    <a:lstStyle/>
                    <a:p>
                      <a:pPr indent="0" lvl="0" marL="0" marR="0" rtl="0" algn="l">
                        <a:lnSpc>
                          <a:spcPct val="100000"/>
                        </a:lnSpc>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vi-VN" sz="2000" u="none" cap="none" strike="noStrike">
                          <a:latin typeface="Arial"/>
                          <a:ea typeface="Arial"/>
                          <a:cs typeface="Arial"/>
                          <a:sym typeface="Arial"/>
                        </a:rPr>
                        <a:t>Bộ phận 2</a:t>
                      </a:r>
                      <a:endParaRPr/>
                    </a:p>
                    <a:p>
                      <a:pPr indent="0" lvl="0" marL="0" marR="0" rtl="0" algn="l">
                        <a:lnSpc>
                          <a:spcPct val="100000"/>
                        </a:lnSpc>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vi-VN" sz="2000" u="none" cap="none" strike="noStrike">
                          <a:latin typeface="Arial"/>
                          <a:ea typeface="Arial"/>
                          <a:cs typeface="Arial"/>
                          <a:sym typeface="Arial"/>
                        </a:rPr>
                        <a:t>…</a:t>
                      </a:r>
                      <a:endParaRPr/>
                    </a:p>
                  </a:txBody>
                  <a:tcPr marT="45725" marB="45725" marR="91450" marL="91450"/>
                </a:tc>
                <a:tc>
                  <a:txBody>
                    <a:bodyPr/>
                    <a:lstStyle/>
                    <a:p>
                      <a:pPr indent="0" lvl="0" marL="0" marR="0" rtl="0" algn="l">
                        <a:lnSpc>
                          <a:spcPct val="100000"/>
                        </a:lnSpc>
                        <a:spcBef>
                          <a:spcPts val="0"/>
                        </a:spcBef>
                        <a:spcAft>
                          <a:spcPts val="0"/>
                        </a:spcAft>
                        <a:buNone/>
                      </a:pPr>
                      <a:r>
                        <a:t/>
                      </a:r>
                      <a:endParaRPr sz="2000" u="none" cap="none" strike="noStrike">
                        <a:latin typeface="Arial"/>
                        <a:ea typeface="Arial"/>
                        <a:cs typeface="Arial"/>
                        <a:sym typeface="Arial"/>
                      </a:endParaRPr>
                    </a:p>
                  </a:txBody>
                  <a:tcPr marT="45725" marB="45725" marR="91450" marL="91450"/>
                </a:tc>
              </a:tr>
            </a:tbl>
          </a:graphicData>
        </a:graphic>
      </p:graphicFrame>
      <p:sp>
        <p:nvSpPr>
          <p:cNvPr id="1168" name="Google Shape;1168;p17"/>
          <p:cNvSpPr txBox="1"/>
          <p:nvPr/>
        </p:nvSpPr>
        <p:spPr>
          <a:xfrm>
            <a:off x="756356" y="823459"/>
            <a:ext cx="787964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000" u="none" cap="none" strike="noStrike">
                <a:solidFill>
                  <a:srgbClr val="000000"/>
                </a:solidFill>
                <a:latin typeface="Times New Roman"/>
                <a:ea typeface="Times New Roman"/>
                <a:cs typeface="Times New Roman"/>
                <a:sym typeface="Times New Roman"/>
              </a:rPr>
              <a:t>PHIẾU HỌC TẬP SỐ 1</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pic>
        <p:nvPicPr>
          <p:cNvPr id="1173" name="Google Shape;1173;p18"/>
          <p:cNvPicPr preferRelativeResize="0"/>
          <p:nvPr/>
        </p:nvPicPr>
        <p:blipFill rotWithShape="1">
          <a:blip r:embed="rId3">
            <a:alphaModFix/>
          </a:blip>
          <a:srcRect b="0" l="0" r="0" t="0"/>
          <a:stretch/>
        </p:blipFill>
        <p:spPr>
          <a:xfrm>
            <a:off x="0" y="7189"/>
            <a:ext cx="9144000" cy="51291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9"/>
          <p:cNvSpPr txBox="1"/>
          <p:nvPr>
            <p:ph type="title"/>
          </p:nvPr>
        </p:nvSpPr>
        <p:spPr>
          <a:xfrm>
            <a:off x="2427112" y="1553019"/>
            <a:ext cx="4842932" cy="2319069"/>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vi-VN" sz="2400">
                <a:solidFill>
                  <a:srgbClr val="000000"/>
                </a:solidFill>
                <a:latin typeface="Times New Roman"/>
                <a:ea typeface="Times New Roman"/>
                <a:cs typeface="Times New Roman"/>
                <a:sym typeface="Times New Roman"/>
              </a:rPr>
              <a:t>🡺 CPU (Central Processing Unit) là thành phần quan trọng nhất của máy tính, nó cũng là nơi chứa các bộ vi xử lý. Một CPU đủ mạnh sẽ tối ưu hiệu suất của phần mềm lẫn phần cứng máy tính.</a:t>
            </a:r>
            <a:br>
              <a:rPr lang="vi-VN" sz="24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2"/>
          <p:cNvSpPr txBox="1"/>
          <p:nvPr>
            <p:ph type="title"/>
          </p:nvPr>
        </p:nvSpPr>
        <p:spPr>
          <a:xfrm>
            <a:off x="1807671" y="338325"/>
            <a:ext cx="5528700" cy="61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vi-VN" sz="2800">
                <a:solidFill>
                  <a:srgbClr val="FF0000"/>
                </a:solidFill>
                <a:latin typeface="Times New Roman"/>
                <a:ea typeface="Times New Roman"/>
                <a:cs typeface="Times New Roman"/>
                <a:sym typeface="Times New Roman"/>
              </a:rPr>
              <a:t>MỤC TIÊU</a:t>
            </a:r>
            <a:endParaRPr/>
          </a:p>
        </p:txBody>
      </p:sp>
      <p:sp>
        <p:nvSpPr>
          <p:cNvPr id="823" name="Google Shape;823;p2"/>
          <p:cNvSpPr/>
          <p:nvPr/>
        </p:nvSpPr>
        <p:spPr>
          <a:xfrm>
            <a:off x="4665800" y="1135707"/>
            <a:ext cx="2676000" cy="3222300"/>
          </a:xfrm>
          <a:prstGeom prst="roundRect">
            <a:avLst>
              <a:gd fmla="val 16667" name="adj"/>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
          <p:cNvSpPr/>
          <p:nvPr/>
        </p:nvSpPr>
        <p:spPr>
          <a:xfrm>
            <a:off x="4850900" y="1329357"/>
            <a:ext cx="2305800" cy="28350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
          <p:cNvSpPr/>
          <p:nvPr/>
        </p:nvSpPr>
        <p:spPr>
          <a:xfrm>
            <a:off x="1802225" y="1135707"/>
            <a:ext cx="2676000" cy="3222300"/>
          </a:xfrm>
          <a:prstGeom prst="roundRect">
            <a:avLst>
              <a:gd fmla="val 16667" name="adj"/>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
          <p:cNvSpPr/>
          <p:nvPr/>
        </p:nvSpPr>
        <p:spPr>
          <a:xfrm>
            <a:off x="1987325" y="1329357"/>
            <a:ext cx="2305800" cy="28350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
          <p:cNvSpPr txBox="1"/>
          <p:nvPr>
            <p:ph idx="1" type="subTitle"/>
          </p:nvPr>
        </p:nvSpPr>
        <p:spPr>
          <a:xfrm>
            <a:off x="4965324" y="1516888"/>
            <a:ext cx="2084700" cy="13626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300"/>
              </a:spcAft>
              <a:buSzPts val="1600"/>
              <a:buNone/>
            </a:pPr>
            <a:r>
              <a:rPr lang="vi-VN" sz="1600">
                <a:solidFill>
                  <a:srgbClr val="000000"/>
                </a:solidFill>
                <a:latin typeface="Times New Roman"/>
                <a:ea typeface="Times New Roman"/>
                <a:cs typeface="Times New Roman"/>
                <a:sym typeface="Times New Roman"/>
              </a:rPr>
              <a:t>Nêu được tên, nhận diện được hình dạng, mô tả được chức năng và giải thích được đơn vị đo hiệu năng của các bộ phận chính bên trong máy tính.</a:t>
            </a:r>
            <a:endParaRPr sz="1600">
              <a:latin typeface="Times New Roman"/>
              <a:ea typeface="Times New Roman"/>
              <a:cs typeface="Times New Roman"/>
              <a:sym typeface="Times New Roman"/>
            </a:endParaRPr>
          </a:p>
        </p:txBody>
      </p:sp>
      <p:sp>
        <p:nvSpPr>
          <p:cNvPr id="828" name="Google Shape;828;p2"/>
          <p:cNvSpPr txBox="1"/>
          <p:nvPr>
            <p:ph idx="2" type="subTitle"/>
          </p:nvPr>
        </p:nvSpPr>
        <p:spPr>
          <a:xfrm>
            <a:off x="2093976" y="1422400"/>
            <a:ext cx="2084700" cy="2473088"/>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300"/>
              </a:spcBef>
              <a:spcAft>
                <a:spcPts val="0"/>
              </a:spcAft>
              <a:buSzPts val="1600"/>
              <a:buNone/>
            </a:pPr>
            <a:r>
              <a:rPr lang="vi-VN" sz="1600">
                <a:solidFill>
                  <a:srgbClr val="000000"/>
                </a:solidFill>
                <a:latin typeface="Times New Roman"/>
                <a:ea typeface="Times New Roman"/>
                <a:cs typeface="Times New Roman"/>
                <a:sym typeface="Times New Roman"/>
              </a:rPr>
              <a:t>Nhận biết được sơ đồ của các mạch logic AND, OR, NOT; giải thích được vai trò của các mạch logic trong thực hiện các tính toán nhị phân</a:t>
            </a:r>
            <a:endParaRPr sz="16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20"/>
          <p:cNvSpPr txBox="1"/>
          <p:nvPr>
            <p:ph type="title"/>
          </p:nvPr>
        </p:nvSpPr>
        <p:spPr>
          <a:xfrm>
            <a:off x="2641600" y="2231136"/>
            <a:ext cx="3530600" cy="152806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vi-VN">
                <a:solidFill>
                  <a:srgbClr val="000000"/>
                </a:solidFill>
                <a:latin typeface="Times New Roman"/>
                <a:ea typeface="Times New Roman"/>
                <a:cs typeface="Times New Roman"/>
                <a:sym typeface="Times New Roman"/>
              </a:rPr>
              <a:t>Hiệu năng của máy tính</a:t>
            </a:r>
            <a:endParaRPr>
              <a:latin typeface="Arial"/>
              <a:ea typeface="Arial"/>
              <a:cs typeface="Arial"/>
              <a:sym typeface="Arial"/>
            </a:endParaRPr>
          </a:p>
        </p:txBody>
      </p:sp>
      <p:sp>
        <p:nvSpPr>
          <p:cNvPr id="1184" name="Google Shape;1184;p20"/>
          <p:cNvSpPr txBox="1"/>
          <p:nvPr>
            <p:ph idx="2" type="title"/>
          </p:nvPr>
        </p:nvSpPr>
        <p:spPr>
          <a:xfrm>
            <a:off x="2971800" y="1161288"/>
            <a:ext cx="2582333"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sz="6000"/>
              <a:t>04</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21"/>
          <p:cNvSpPr txBox="1"/>
          <p:nvPr/>
        </p:nvSpPr>
        <p:spPr>
          <a:xfrm>
            <a:off x="874888" y="144789"/>
            <a:ext cx="771595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000" u="none" cap="none" strike="noStrike">
                <a:solidFill>
                  <a:srgbClr val="000000"/>
                </a:solidFill>
                <a:latin typeface="Times New Roman"/>
                <a:ea typeface="Times New Roman"/>
                <a:cs typeface="Times New Roman"/>
                <a:sym typeface="Times New Roman"/>
              </a:rPr>
              <a:t>Khi mua máy tính/ điện thoại em quan tâm đến những thông số nào?</a:t>
            </a:r>
            <a:endParaRPr b="0" i="0" sz="2000" u="none" cap="none" strike="noStrike">
              <a:solidFill>
                <a:srgbClr val="000000"/>
              </a:solidFill>
              <a:latin typeface="Arial"/>
              <a:ea typeface="Arial"/>
              <a:cs typeface="Arial"/>
              <a:sym typeface="Arial"/>
            </a:endParaRPr>
          </a:p>
        </p:txBody>
      </p:sp>
      <p:sp>
        <p:nvSpPr>
          <p:cNvPr id="1190" name="Google Shape;1190;p21"/>
          <p:cNvSpPr txBox="1"/>
          <p:nvPr/>
        </p:nvSpPr>
        <p:spPr>
          <a:xfrm>
            <a:off x="874888" y="686656"/>
            <a:ext cx="727569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000" u="none" cap="none" strike="noStrike">
                <a:solidFill>
                  <a:srgbClr val="000000"/>
                </a:solidFill>
                <a:latin typeface="Times New Roman"/>
                <a:ea typeface="Times New Roman"/>
                <a:cs typeface="Times New Roman"/>
                <a:sym typeface="Times New Roman"/>
              </a:rPr>
              <a:t>Theo em, hiệu năng của máy tính phụ thuộc vào những yếu tố nào?</a:t>
            </a:r>
            <a:endParaRPr/>
          </a:p>
          <a:p>
            <a:pPr indent="0" lvl="0" marL="0" marR="0" rtl="0" algn="l">
              <a:lnSpc>
                <a:spcPct val="100000"/>
              </a:lnSpc>
              <a:spcBef>
                <a:spcPts val="0"/>
              </a:spcBef>
              <a:spcAft>
                <a:spcPts val="0"/>
              </a:spcAft>
              <a:buNone/>
            </a:pPr>
            <a:r>
              <a:rPr b="0" i="0" lang="vi-VN" sz="2000" u="none" cap="none" strike="noStrike">
                <a:solidFill>
                  <a:srgbClr val="000000"/>
                </a:solidFill>
                <a:latin typeface="Times New Roman"/>
                <a:ea typeface="Times New Roman"/>
                <a:cs typeface="Times New Roman"/>
                <a:sym typeface="Times New Roman"/>
              </a:rPr>
              <a:t>Thực hiện phiếu học tập sau:</a:t>
            </a:r>
            <a:endParaRPr b="0" i="0" sz="2000" u="none" cap="none" strike="noStrike">
              <a:solidFill>
                <a:srgbClr val="000000"/>
              </a:solidFill>
              <a:latin typeface="Arial"/>
              <a:ea typeface="Arial"/>
              <a:cs typeface="Arial"/>
              <a:sym typeface="Arial"/>
            </a:endParaRPr>
          </a:p>
        </p:txBody>
      </p:sp>
      <p:graphicFrame>
        <p:nvGraphicFramePr>
          <p:cNvPr id="1191" name="Google Shape;1191;p21"/>
          <p:cNvGraphicFramePr/>
          <p:nvPr/>
        </p:nvGraphicFramePr>
        <p:xfrm>
          <a:off x="992858" y="1394542"/>
          <a:ext cx="3000000" cy="3000000"/>
        </p:xfrm>
        <a:graphic>
          <a:graphicData uri="http://schemas.openxmlformats.org/drawingml/2006/table">
            <a:tbl>
              <a:tblPr bandRow="1" firstCol="1" firstRow="1">
                <a:noFill/>
                <a:tableStyleId>{DDBB8CD9-1D07-4605-A743-FEABB065828A}</a:tableStyleId>
              </a:tblPr>
              <a:tblGrid>
                <a:gridCol w="1537600"/>
                <a:gridCol w="5044400"/>
              </a:tblGrid>
              <a:tr h="281175">
                <a:tc gridSpan="2">
                  <a:txBody>
                    <a:bodyPr/>
                    <a:lstStyle/>
                    <a:p>
                      <a:pPr indent="269875" lvl="0" marL="457200" marR="0" rtl="0" algn="ctr">
                        <a:lnSpc>
                          <a:spcPct val="120000"/>
                        </a:lnSpc>
                        <a:spcBef>
                          <a:spcPts val="0"/>
                        </a:spcBef>
                        <a:spcAft>
                          <a:spcPts val="0"/>
                        </a:spcAft>
                        <a:buNone/>
                      </a:pPr>
                      <a:r>
                        <a:t/>
                      </a:r>
                      <a:endParaRPr sz="2000" u="none" cap="none" strike="noStrike">
                        <a:latin typeface="Arial"/>
                        <a:ea typeface="Arial"/>
                        <a:cs typeface="Arial"/>
                        <a:sym typeface="Arial"/>
                      </a:endParaRPr>
                    </a:p>
                    <a:p>
                      <a:pPr indent="269875" lvl="0" marL="457200" marR="0" rtl="0" algn="ctr">
                        <a:lnSpc>
                          <a:spcPct val="120000"/>
                        </a:lnSpc>
                        <a:spcBef>
                          <a:spcPts val="600"/>
                        </a:spcBef>
                        <a:spcAft>
                          <a:spcPts val="0"/>
                        </a:spcAft>
                        <a:buNone/>
                      </a:pPr>
                      <a:r>
                        <a:rPr lang="vi-VN" sz="2000" u="none" cap="none" strike="noStrike">
                          <a:latin typeface="Arial"/>
                          <a:ea typeface="Arial"/>
                          <a:cs typeface="Arial"/>
                          <a:sym typeface="Arial"/>
                        </a:rPr>
                        <a:t>PHIẾU HỌC TẬP SỐ 2   </a:t>
                      </a:r>
                      <a:endParaRPr/>
                    </a:p>
                    <a:p>
                      <a:pPr indent="269875" lvl="0" marL="457200" marR="0" rtl="0" algn="ctr">
                        <a:lnSpc>
                          <a:spcPct val="120000"/>
                        </a:lnSpc>
                        <a:spcBef>
                          <a:spcPts val="600"/>
                        </a:spcBef>
                        <a:spcAft>
                          <a:spcPts val="0"/>
                        </a:spcAft>
                        <a:buNone/>
                      </a:pPr>
                      <a:r>
                        <a:t/>
                      </a:r>
                      <a:endParaRPr sz="2000" u="none" cap="none" strike="noStrike">
                        <a:latin typeface="Arial"/>
                        <a:ea typeface="Arial"/>
                        <a:cs typeface="Arial"/>
                        <a:sym typeface="Arial"/>
                      </a:endParaRPr>
                    </a:p>
                  </a:txBody>
                  <a:tcPr marT="0" marB="0" marR="68575" marL="68575"/>
                </a:tc>
                <a:tc hMerge="1"/>
              </a:tr>
              <a:tr h="422850">
                <a:tc>
                  <a:txBody>
                    <a:bodyPr/>
                    <a:lstStyle/>
                    <a:p>
                      <a:pPr indent="-366713" lvl="0" marL="457200" marR="0" rtl="0" algn="ctr">
                        <a:lnSpc>
                          <a:spcPct val="120000"/>
                        </a:lnSpc>
                        <a:spcBef>
                          <a:spcPts val="0"/>
                        </a:spcBef>
                        <a:spcAft>
                          <a:spcPts val="0"/>
                        </a:spcAft>
                        <a:buNone/>
                      </a:pPr>
                      <a:r>
                        <a:rPr lang="vi-VN" sz="2000" u="none" cap="none" strike="noStrike">
                          <a:latin typeface="Arial"/>
                          <a:ea typeface="Arial"/>
                          <a:cs typeface="Arial"/>
                          <a:sym typeface="Arial"/>
                        </a:rPr>
                        <a:t>Yếu tố 1</a:t>
                      </a:r>
                      <a:endParaRPr sz="2000" u="none" cap="none" strike="noStrike">
                        <a:latin typeface="Arial"/>
                        <a:ea typeface="Arial"/>
                        <a:cs typeface="Arial"/>
                        <a:sym typeface="Arial"/>
                      </a:endParaRPr>
                    </a:p>
                  </a:txBody>
                  <a:tcPr marT="0" marB="0" marR="68575" marL="68575" anchor="ctr"/>
                </a:tc>
                <a:tc>
                  <a:txBody>
                    <a:bodyPr/>
                    <a:lstStyle/>
                    <a:p>
                      <a:pPr indent="269875" lvl="0" marL="457200" marR="0" rtl="0" algn="l">
                        <a:lnSpc>
                          <a:spcPct val="120000"/>
                        </a:lnSpc>
                        <a:spcBef>
                          <a:spcPts val="0"/>
                        </a:spcBef>
                        <a:spcAft>
                          <a:spcPts val="0"/>
                        </a:spcAft>
                        <a:buNone/>
                      </a:pPr>
                      <a:r>
                        <a:rPr lang="vi-VN" sz="2000" u="none" cap="none" strike="noStrike">
                          <a:latin typeface="Arial"/>
                          <a:ea typeface="Arial"/>
                          <a:cs typeface="Arial"/>
                          <a:sym typeface="Arial"/>
                        </a:rPr>
                        <a:t>Vì: …</a:t>
                      </a:r>
                      <a:endParaRPr/>
                    </a:p>
                  </a:txBody>
                  <a:tcPr marT="0" marB="0" marR="68575" marL="68575"/>
                </a:tc>
              </a:tr>
              <a:tr h="589500">
                <a:tc>
                  <a:txBody>
                    <a:bodyPr/>
                    <a:lstStyle/>
                    <a:p>
                      <a:pPr indent="-366713" lvl="0" marL="457200" marR="0" rtl="0" algn="ctr">
                        <a:lnSpc>
                          <a:spcPct val="120000"/>
                        </a:lnSpc>
                        <a:spcBef>
                          <a:spcPts val="0"/>
                        </a:spcBef>
                        <a:spcAft>
                          <a:spcPts val="0"/>
                        </a:spcAft>
                        <a:buNone/>
                      </a:pPr>
                      <a:r>
                        <a:rPr lang="vi-VN" sz="2000" u="none" cap="none" strike="noStrike">
                          <a:latin typeface="Arial"/>
                          <a:ea typeface="Arial"/>
                          <a:cs typeface="Arial"/>
                          <a:sym typeface="Arial"/>
                        </a:rPr>
                        <a:t>Yếu tố 2</a:t>
                      </a:r>
                      <a:endParaRPr/>
                    </a:p>
                    <a:p>
                      <a:pPr indent="269875" lvl="0" marL="457200" marR="0" rtl="0" algn="ctr">
                        <a:lnSpc>
                          <a:spcPct val="120000"/>
                        </a:lnSpc>
                        <a:spcBef>
                          <a:spcPts val="300"/>
                        </a:spcBef>
                        <a:spcAft>
                          <a:spcPts val="0"/>
                        </a:spcAft>
                        <a:buNone/>
                      </a:pPr>
                      <a:r>
                        <a:rPr lang="vi-VN" sz="2000" u="none" cap="none" strike="noStrike">
                          <a:latin typeface="Arial"/>
                          <a:ea typeface="Arial"/>
                          <a:cs typeface="Arial"/>
                          <a:sym typeface="Arial"/>
                        </a:rPr>
                        <a:t>…</a:t>
                      </a:r>
                      <a:endParaRPr/>
                    </a:p>
                  </a:txBody>
                  <a:tcPr marT="0" marB="0" marR="68575" marL="68575" anchor="ctr"/>
                </a:tc>
                <a:tc>
                  <a:txBody>
                    <a:bodyPr/>
                    <a:lstStyle/>
                    <a:p>
                      <a:pPr indent="269875" lvl="0" marL="457200" marR="0" rtl="0" algn="l">
                        <a:lnSpc>
                          <a:spcPct val="120000"/>
                        </a:lnSpc>
                        <a:spcBef>
                          <a:spcPts val="0"/>
                        </a:spcBef>
                        <a:spcAft>
                          <a:spcPts val="0"/>
                        </a:spcAft>
                        <a:buClr>
                          <a:srgbClr val="000000"/>
                        </a:buClr>
                        <a:buSzPts val="2000"/>
                        <a:buFont typeface="Arial"/>
                        <a:buNone/>
                      </a:pPr>
                      <a:r>
                        <a:rPr lang="vi-VN" sz="2000" u="none" cap="none" strike="noStrike">
                          <a:latin typeface="Arial"/>
                          <a:ea typeface="Arial"/>
                          <a:cs typeface="Arial"/>
                          <a:sym typeface="Arial"/>
                        </a:rPr>
                        <a:t>Vì: …</a:t>
                      </a:r>
                      <a:endParaRPr/>
                    </a:p>
                    <a:p>
                      <a:pPr indent="269875" lvl="0" marL="457200" marR="0" rtl="0" algn="l">
                        <a:lnSpc>
                          <a:spcPct val="120000"/>
                        </a:lnSpc>
                        <a:spcBef>
                          <a:spcPts val="300"/>
                        </a:spcBef>
                        <a:spcAft>
                          <a:spcPts val="0"/>
                        </a:spcAft>
                        <a:buNone/>
                      </a:pPr>
                      <a:r>
                        <a:t/>
                      </a:r>
                      <a:endParaRPr sz="20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graphicFrame>
        <p:nvGraphicFramePr>
          <p:cNvPr id="1196" name="Google Shape;1196;p22"/>
          <p:cNvGraphicFramePr/>
          <p:nvPr/>
        </p:nvGraphicFramePr>
        <p:xfrm>
          <a:off x="767645" y="339718"/>
          <a:ext cx="3000000" cy="3000000"/>
        </p:xfrm>
        <a:graphic>
          <a:graphicData uri="http://schemas.openxmlformats.org/drawingml/2006/table">
            <a:tbl>
              <a:tblPr bandRow="1" firstCol="1" firstRow="1">
                <a:noFill/>
                <a:tableStyleId>{DDBB8CD9-1D07-4605-A743-FEABB065828A}</a:tableStyleId>
              </a:tblPr>
              <a:tblGrid>
                <a:gridCol w="1777450"/>
                <a:gridCol w="5831275"/>
              </a:tblGrid>
              <a:tr h="254000">
                <a:tc gridSpan="2">
                  <a:txBody>
                    <a:bodyPr/>
                    <a:lstStyle/>
                    <a:p>
                      <a:pPr indent="269875" lvl="0" marL="457200" marR="0" rtl="0" algn="ctr">
                        <a:lnSpc>
                          <a:spcPct val="120000"/>
                        </a:lnSpc>
                        <a:spcBef>
                          <a:spcPts val="0"/>
                        </a:spcBef>
                        <a:spcAft>
                          <a:spcPts val="0"/>
                        </a:spcAft>
                        <a:buNone/>
                      </a:pPr>
                      <a:r>
                        <a:t/>
                      </a:r>
                      <a:endParaRPr b="1" sz="2000" u="none" cap="none" strike="noStrike">
                        <a:latin typeface="Arial"/>
                        <a:ea typeface="Arial"/>
                        <a:cs typeface="Arial"/>
                        <a:sym typeface="Arial"/>
                      </a:endParaRPr>
                    </a:p>
                    <a:p>
                      <a:pPr indent="269875" lvl="0" marL="457200" marR="0" rtl="0" algn="ctr">
                        <a:lnSpc>
                          <a:spcPct val="120000"/>
                        </a:lnSpc>
                        <a:spcBef>
                          <a:spcPts val="600"/>
                        </a:spcBef>
                        <a:spcAft>
                          <a:spcPts val="0"/>
                        </a:spcAft>
                        <a:buNone/>
                      </a:pPr>
                      <a:r>
                        <a:rPr b="1" lang="vi-VN" sz="2000" u="none" cap="none" strike="noStrike">
                          <a:latin typeface="Arial"/>
                          <a:ea typeface="Arial"/>
                          <a:cs typeface="Arial"/>
                          <a:sym typeface="Arial"/>
                        </a:rPr>
                        <a:t>PHIẾU HỌC TẬP SỐ 2</a:t>
                      </a:r>
                      <a:endParaRPr/>
                    </a:p>
                    <a:p>
                      <a:pPr indent="269875" lvl="0" marL="457200" marR="0" rtl="0" algn="ctr">
                        <a:lnSpc>
                          <a:spcPct val="120000"/>
                        </a:lnSpc>
                        <a:spcBef>
                          <a:spcPts val="600"/>
                        </a:spcBef>
                        <a:spcAft>
                          <a:spcPts val="0"/>
                        </a:spcAft>
                        <a:buNone/>
                      </a:pPr>
                      <a:r>
                        <a:t/>
                      </a:r>
                      <a:endParaRPr b="1" sz="2000" u="none" cap="none" strike="noStrike">
                        <a:latin typeface="Arial"/>
                        <a:ea typeface="Arial"/>
                        <a:cs typeface="Arial"/>
                        <a:sym typeface="Arial"/>
                      </a:endParaRPr>
                    </a:p>
                  </a:txBody>
                  <a:tcPr marT="0" marB="0" marR="68575" marL="68575"/>
                </a:tc>
                <a:tc hMerge="1"/>
              </a:tr>
              <a:tr h="1127750">
                <a:tc>
                  <a:txBody>
                    <a:bodyPr/>
                    <a:lstStyle/>
                    <a:p>
                      <a:pPr indent="269875" lvl="0" marL="457200" marR="0" rtl="0" algn="just">
                        <a:lnSpc>
                          <a:spcPct val="120000"/>
                        </a:lnSpc>
                        <a:spcBef>
                          <a:spcPts val="0"/>
                        </a:spcBef>
                        <a:spcAft>
                          <a:spcPts val="0"/>
                        </a:spcAft>
                        <a:buNone/>
                      </a:pPr>
                      <a:r>
                        <a:rPr lang="vi-VN" sz="2000" u="none" cap="none" strike="noStrike">
                          <a:latin typeface="Arial"/>
                          <a:ea typeface="Arial"/>
                          <a:cs typeface="Arial"/>
                          <a:sym typeface="Arial"/>
                        </a:rPr>
                        <a:t>CPU</a:t>
                      </a:r>
                      <a:endParaRPr sz="2000" u="none" cap="none" strike="noStrike">
                        <a:latin typeface="Arial"/>
                        <a:ea typeface="Arial"/>
                        <a:cs typeface="Arial"/>
                        <a:sym typeface="Arial"/>
                      </a:endParaRPr>
                    </a:p>
                  </a:txBody>
                  <a:tcPr marT="0" marB="0" marR="68575" marL="68575" anchor="ctr"/>
                </a:tc>
                <a:tc>
                  <a:txBody>
                    <a:bodyPr/>
                    <a:lstStyle/>
                    <a:p>
                      <a:pPr indent="180975" lvl="0" marL="0" marR="0" rtl="0" algn="just">
                        <a:lnSpc>
                          <a:spcPct val="120000"/>
                        </a:lnSpc>
                        <a:spcBef>
                          <a:spcPts val="0"/>
                        </a:spcBef>
                        <a:spcAft>
                          <a:spcPts val="0"/>
                        </a:spcAft>
                        <a:buNone/>
                      </a:pPr>
                      <a:r>
                        <a:rPr lang="vi-VN" sz="2000" u="none" cap="none" strike="noStrike">
                          <a:latin typeface="Arial"/>
                          <a:ea typeface="Arial"/>
                          <a:cs typeface="Arial"/>
                          <a:sym typeface="Arial"/>
                        </a:rPr>
                        <a:t>Tốc độ của CPU: Đo bằng Hz, biểu thị số chu kỳ xử lý mỗi giây mà CPU có thể thực hiện được. Tốc độ này càng cao thì máy tính chạy càng nhanh.</a:t>
                      </a:r>
                      <a:endParaRPr/>
                    </a:p>
                    <a:p>
                      <a:pPr indent="180975" lvl="0" marL="0" marR="0" rtl="0" algn="just">
                        <a:lnSpc>
                          <a:spcPct val="120000"/>
                        </a:lnSpc>
                        <a:spcBef>
                          <a:spcPts val="0"/>
                        </a:spcBef>
                        <a:spcAft>
                          <a:spcPts val="0"/>
                        </a:spcAft>
                        <a:buNone/>
                      </a:pPr>
                      <a:r>
                        <a:rPr lang="vi-VN" sz="2000" u="none" cap="none" strike="noStrike">
                          <a:latin typeface="Arial"/>
                          <a:ea typeface="Arial"/>
                          <a:cs typeface="Arial"/>
                          <a:sym typeface="Arial"/>
                        </a:rPr>
                        <a:t>Số lượng nhân, lõi: CPU có nhiều nhân thì hiệu năng, khả năng đa nhiệm và tốc độ xử lý tốt hơn</a:t>
                      </a:r>
                      <a:endParaRPr sz="2000" u="none" cap="none" strike="noStrike">
                        <a:latin typeface="Arial"/>
                        <a:ea typeface="Arial"/>
                        <a:cs typeface="Arial"/>
                        <a:sym typeface="Arial"/>
                      </a:endParaRPr>
                    </a:p>
                  </a:txBody>
                  <a:tcPr marT="0" marB="0" marR="68575" marL="68575"/>
                </a:tc>
              </a:tr>
              <a:tr h="254000">
                <a:tc>
                  <a:txBody>
                    <a:bodyPr/>
                    <a:lstStyle/>
                    <a:p>
                      <a:pPr indent="269875" lvl="0" marL="457200" marR="0" rtl="0" algn="just">
                        <a:lnSpc>
                          <a:spcPct val="120000"/>
                        </a:lnSpc>
                        <a:spcBef>
                          <a:spcPts val="0"/>
                        </a:spcBef>
                        <a:spcAft>
                          <a:spcPts val="0"/>
                        </a:spcAft>
                        <a:buNone/>
                      </a:pPr>
                      <a:r>
                        <a:rPr lang="vi-VN" sz="2000" u="none" cap="none" strike="noStrike">
                          <a:latin typeface="Arial"/>
                          <a:ea typeface="Arial"/>
                          <a:cs typeface="Arial"/>
                          <a:sym typeface="Arial"/>
                        </a:rPr>
                        <a:t>RAM</a:t>
                      </a:r>
                      <a:endParaRPr sz="2000" u="none" cap="none" strike="noStrike">
                        <a:latin typeface="Arial"/>
                        <a:ea typeface="Arial"/>
                        <a:cs typeface="Arial"/>
                        <a:sym typeface="Arial"/>
                      </a:endParaRPr>
                    </a:p>
                  </a:txBody>
                  <a:tcPr marT="0" marB="0" marR="68575" marL="68575" anchor="ctr"/>
                </a:tc>
                <a:tc>
                  <a:txBody>
                    <a:bodyPr/>
                    <a:lstStyle/>
                    <a:p>
                      <a:pPr indent="269875" lvl="0" marL="0" marR="0" rtl="0" algn="just">
                        <a:lnSpc>
                          <a:spcPct val="120000"/>
                        </a:lnSpc>
                        <a:spcBef>
                          <a:spcPts val="0"/>
                        </a:spcBef>
                        <a:spcAft>
                          <a:spcPts val="0"/>
                        </a:spcAft>
                        <a:buNone/>
                      </a:pPr>
                      <a:r>
                        <a:rPr lang="vi-VN" sz="2000" u="none" cap="none" strike="noStrike">
                          <a:latin typeface="Arial"/>
                          <a:ea typeface="Arial"/>
                          <a:cs typeface="Arial"/>
                          <a:sym typeface="Arial"/>
                        </a:rPr>
                        <a:t>Máy tính có dung lượng RAM lớn thì hiệu năng cao hơn</a:t>
                      </a:r>
                      <a:endParaRPr sz="2000" u="none" cap="none" strike="noStrike">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23"/>
          <p:cNvSpPr txBox="1"/>
          <p:nvPr/>
        </p:nvSpPr>
        <p:spPr>
          <a:xfrm>
            <a:off x="1106311" y="661214"/>
            <a:ext cx="731520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Như vậy:</a:t>
            </a:r>
            <a:endParaRPr/>
          </a:p>
          <a:p>
            <a:pPr indent="0" lvl="0" marL="0" marR="0" rtl="0" algn="just">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 Hiệu năng máy tính phụ thuộc vào thông số kĩ thuật và đồng bộ giữa các bộ phận.</a:t>
            </a:r>
            <a:endParaRPr b="0" i="0" sz="2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 Tốc độ CPU và dung lượng RAM là chỉ số quan trọng đánh giá hiệu năng máy tính.</a:t>
            </a:r>
            <a:endParaRPr b="0" i="0" sz="2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 Tốc độ CPU được đo bằng Hz và số nhân (core) càng nhiều thì hiệu năng càng tốt.</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 Dung lượng RAM được đo bằng Byte và càng lớn thì hiệu năng càng cao.</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24"/>
          <p:cNvSpPr txBox="1"/>
          <p:nvPr>
            <p:ph type="title"/>
          </p:nvPr>
        </p:nvSpPr>
        <p:spPr>
          <a:xfrm>
            <a:off x="2641600" y="2231136"/>
            <a:ext cx="3530600" cy="152806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vi-VN">
                <a:solidFill>
                  <a:srgbClr val="000000"/>
                </a:solidFill>
                <a:latin typeface="Times New Roman"/>
                <a:ea typeface="Times New Roman"/>
                <a:cs typeface="Times New Roman"/>
                <a:sym typeface="Times New Roman"/>
              </a:rPr>
              <a:t>LUYỆN TẬP – VẬN DỤNG</a:t>
            </a:r>
            <a:endParaRPr>
              <a:latin typeface="Arial"/>
              <a:ea typeface="Arial"/>
              <a:cs typeface="Arial"/>
              <a:sym typeface="Arial"/>
            </a:endParaRPr>
          </a:p>
        </p:txBody>
      </p:sp>
      <p:sp>
        <p:nvSpPr>
          <p:cNvPr id="1207" name="Google Shape;1207;p24"/>
          <p:cNvSpPr txBox="1"/>
          <p:nvPr>
            <p:ph idx="2" type="title"/>
          </p:nvPr>
        </p:nvSpPr>
        <p:spPr>
          <a:xfrm>
            <a:off x="2971800" y="1161288"/>
            <a:ext cx="2582333"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sz="6000"/>
              <a:t>05</a:t>
            </a:r>
            <a:endParaRPr sz="6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pic>
        <p:nvPicPr>
          <p:cNvPr id="1212" name="Google Shape;1212;p25"/>
          <p:cNvPicPr preferRelativeResize="0"/>
          <p:nvPr/>
        </p:nvPicPr>
        <p:blipFill rotWithShape="1">
          <a:blip r:embed="rId3">
            <a:alphaModFix/>
          </a:blip>
          <a:srcRect b="20548" l="9843" r="30912" t="19533"/>
          <a:stretch/>
        </p:blipFill>
        <p:spPr>
          <a:xfrm>
            <a:off x="925689" y="361243"/>
            <a:ext cx="7032978" cy="40167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graphicFrame>
        <p:nvGraphicFramePr>
          <p:cNvPr id="1217" name="Google Shape;1217;p26"/>
          <p:cNvGraphicFramePr/>
          <p:nvPr/>
        </p:nvGraphicFramePr>
        <p:xfrm>
          <a:off x="661765" y="932050"/>
          <a:ext cx="3000000" cy="3000000"/>
        </p:xfrm>
        <a:graphic>
          <a:graphicData uri="http://schemas.openxmlformats.org/drawingml/2006/table">
            <a:tbl>
              <a:tblPr bandRow="1" firstCol="1" firstRow="1">
                <a:noFill/>
                <a:tableStyleId>{DDBB8CD9-1D07-4605-A743-FEABB065828A}</a:tableStyleId>
              </a:tblPr>
              <a:tblGrid>
                <a:gridCol w="1564100"/>
                <a:gridCol w="1564100"/>
                <a:gridCol w="1564100"/>
                <a:gridCol w="1564100"/>
                <a:gridCol w="1564100"/>
              </a:tblGrid>
              <a:tr h="326225">
                <a:tc gridSpan="3">
                  <a:txBody>
                    <a:bodyPr/>
                    <a:lstStyle/>
                    <a:p>
                      <a:pPr indent="269875" lvl="0" marL="0" marR="0" rtl="0" algn="ctr">
                        <a:lnSpc>
                          <a:spcPct val="120000"/>
                        </a:lnSpc>
                        <a:spcBef>
                          <a:spcPts val="0"/>
                        </a:spcBef>
                        <a:spcAft>
                          <a:spcPts val="0"/>
                        </a:spcAft>
                        <a:buNone/>
                      </a:pPr>
                      <a:r>
                        <a:rPr lang="vi-VN" sz="1400" u="none" cap="none" strike="noStrike"/>
                        <a:t>Đầu vào</a:t>
                      </a:r>
                      <a:endParaRPr sz="1300" u="none" cap="none" strike="noStrike">
                        <a:latin typeface="Times New Roman"/>
                        <a:ea typeface="Times New Roman"/>
                        <a:cs typeface="Times New Roman"/>
                        <a:sym typeface="Times New Roman"/>
                      </a:endParaRPr>
                    </a:p>
                  </a:txBody>
                  <a:tcPr marT="47225" marB="47225" marR="94450" marL="94450"/>
                </a:tc>
                <a:tc hMerge="1"/>
                <a:tc hMerge="1"/>
                <a:tc gridSpan="2">
                  <a:txBody>
                    <a:bodyPr/>
                    <a:lstStyle/>
                    <a:p>
                      <a:pPr indent="269875" lvl="0" marL="0" marR="0" rtl="0" algn="ctr">
                        <a:lnSpc>
                          <a:spcPct val="120000"/>
                        </a:lnSpc>
                        <a:spcBef>
                          <a:spcPts val="0"/>
                        </a:spcBef>
                        <a:spcAft>
                          <a:spcPts val="0"/>
                        </a:spcAft>
                        <a:buNone/>
                      </a:pPr>
                      <a:r>
                        <a:rPr lang="vi-VN" sz="1400" u="none" cap="none" strike="noStrike"/>
                        <a:t>Đầu ra</a:t>
                      </a:r>
                      <a:endParaRPr sz="1300" u="none" cap="none" strike="noStrike">
                        <a:latin typeface="Times New Roman"/>
                        <a:ea typeface="Times New Roman"/>
                        <a:cs typeface="Times New Roman"/>
                        <a:sym typeface="Times New Roman"/>
                      </a:endParaRPr>
                    </a:p>
                  </a:txBody>
                  <a:tcPr marT="47225" marB="47225" marR="94450" marL="94450"/>
                </a:tc>
                <a:tc hMerge="1"/>
              </a:tr>
              <a:tr h="326225">
                <a:tc>
                  <a:txBody>
                    <a:bodyPr/>
                    <a:lstStyle/>
                    <a:p>
                      <a:pPr indent="269875" lvl="0" marL="0" marR="0" rtl="0" algn="ctr">
                        <a:lnSpc>
                          <a:spcPct val="120000"/>
                        </a:lnSpc>
                        <a:spcBef>
                          <a:spcPts val="0"/>
                        </a:spcBef>
                        <a:spcAft>
                          <a:spcPts val="0"/>
                        </a:spcAft>
                        <a:buNone/>
                      </a:pPr>
                      <a:r>
                        <a:rPr lang="vi-VN" sz="1400" u="none" cap="none" strike="noStrike"/>
                        <a:t>A</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B</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Cin</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S</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Cout</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0</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r>
              <a:tr h="326225">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c>
                  <a:txBody>
                    <a:bodyPr/>
                    <a:lstStyle/>
                    <a:p>
                      <a:pPr indent="269875" lvl="0" marL="0" marR="0" rtl="0" algn="ctr">
                        <a:lnSpc>
                          <a:spcPct val="120000"/>
                        </a:lnSpc>
                        <a:spcBef>
                          <a:spcPts val="0"/>
                        </a:spcBef>
                        <a:spcAft>
                          <a:spcPts val="0"/>
                        </a:spcAft>
                        <a:buNone/>
                      </a:pPr>
                      <a:r>
                        <a:rPr lang="vi-VN" sz="1400" u="none" cap="none" strike="noStrike"/>
                        <a:t>1</a:t>
                      </a:r>
                      <a:endParaRPr sz="1300" u="none" cap="none" strike="noStrike">
                        <a:latin typeface="Times New Roman"/>
                        <a:ea typeface="Times New Roman"/>
                        <a:cs typeface="Times New Roman"/>
                        <a:sym typeface="Times New Roman"/>
                      </a:endParaRPr>
                    </a:p>
                  </a:txBody>
                  <a:tcPr marT="47225" marB="47225" marR="94450" marL="94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7"/>
          <p:cNvPicPr preferRelativeResize="0"/>
          <p:nvPr/>
        </p:nvPicPr>
        <p:blipFill rotWithShape="1">
          <a:blip r:embed="rId3">
            <a:alphaModFix/>
          </a:blip>
          <a:srcRect b="24718" l="15172" r="29302" t="32043"/>
          <a:stretch/>
        </p:blipFill>
        <p:spPr>
          <a:xfrm>
            <a:off x="824089" y="496710"/>
            <a:ext cx="8009724" cy="35221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28"/>
          <p:cNvSpPr txBox="1"/>
          <p:nvPr/>
        </p:nvSpPr>
        <p:spPr>
          <a:xfrm>
            <a:off x="728133" y="1144633"/>
            <a:ext cx="7687733" cy="3463833"/>
          </a:xfrm>
          <a:prstGeom prst="rect">
            <a:avLst/>
          </a:prstGeom>
          <a:noFill/>
          <a:ln>
            <a:noFill/>
          </a:ln>
        </p:spPr>
        <p:txBody>
          <a:bodyPr anchorCtr="0" anchor="t" bIns="45700" lIns="91425" spcFirstLastPara="1" rIns="91425" wrap="square" tIns="45700">
            <a:spAutoFit/>
          </a:bodyPr>
          <a:lstStyle/>
          <a:p>
            <a:pPr indent="269875" lvl="0" marL="0" marR="0" rtl="0" algn="just">
              <a:lnSpc>
                <a:spcPct val="12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Câu 1: CPU làm nhiệm vụ gì</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A.  Là thiết bị thực hiện các chương trình tính toán</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B.  Là thiết bị chính thực hiện và điều khiển việc thực hiện các chương trình</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C.  Là thân máy tính, chứa các thiết bị phần cứng bên trong nó</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D.  Là toàn bộ máy tính</a:t>
            </a:r>
            <a:endParaRPr b="0" i="0" sz="2400" u="none" cap="none" strike="noStrike">
              <a:solidFill>
                <a:srgbClr val="000000"/>
              </a:solidFill>
              <a:latin typeface="Times New Roman"/>
              <a:ea typeface="Times New Roman"/>
              <a:cs typeface="Times New Roman"/>
              <a:sym typeface="Times New Roman"/>
            </a:endParaRPr>
          </a:p>
        </p:txBody>
      </p:sp>
      <p:sp>
        <p:nvSpPr>
          <p:cNvPr id="1228" name="Google Shape;1228;p28"/>
          <p:cNvSpPr/>
          <p:nvPr/>
        </p:nvSpPr>
        <p:spPr>
          <a:xfrm>
            <a:off x="2388894" y="0"/>
            <a:ext cx="314701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5400" u="none" cap="none" strike="noStrike">
                <a:solidFill>
                  <a:schemeClr val="dk1"/>
                </a:solidFill>
                <a:latin typeface="Arial"/>
                <a:ea typeface="Arial"/>
                <a:cs typeface="Arial"/>
                <a:sym typeface="Arial"/>
              </a:rPr>
              <a:t>Vận dụng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29"/>
          <p:cNvSpPr txBox="1"/>
          <p:nvPr/>
        </p:nvSpPr>
        <p:spPr>
          <a:xfrm>
            <a:off x="728133" y="681789"/>
            <a:ext cx="7687733" cy="3020635"/>
          </a:xfrm>
          <a:prstGeom prst="rect">
            <a:avLst/>
          </a:prstGeom>
          <a:noFill/>
          <a:ln>
            <a:noFill/>
          </a:ln>
        </p:spPr>
        <p:txBody>
          <a:bodyPr anchorCtr="0" anchor="t" bIns="45700" lIns="91425" spcFirstLastPara="1" rIns="91425" wrap="square" tIns="45700">
            <a:spAutoFit/>
          </a:bodyPr>
          <a:lstStyle/>
          <a:p>
            <a:pPr indent="269875" lvl="0" marL="0" marR="0" rtl="0" algn="just">
              <a:lnSpc>
                <a:spcPct val="12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Câu 2: Cho biểu thức logic A AND B và A OR B. Với A=0 và B=0, giá trị của 2 biểu thức logic lần lượt là:</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A.  0; 0</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B.  0; 1</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C.  1; 0</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D.  1; 1 </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vi-VN" sz="2800">
                <a:solidFill>
                  <a:srgbClr val="FF0000"/>
                </a:solidFill>
                <a:latin typeface="Times New Roman"/>
                <a:ea typeface="Times New Roman"/>
                <a:cs typeface="Times New Roman"/>
                <a:sym typeface="Times New Roman"/>
              </a:rPr>
              <a:t>MỤC TIÊU</a:t>
            </a:r>
            <a:endParaRPr/>
          </a:p>
        </p:txBody>
      </p:sp>
      <p:sp>
        <p:nvSpPr>
          <p:cNvPr id="834" name="Google Shape;834;p3"/>
          <p:cNvSpPr txBox="1"/>
          <p:nvPr>
            <p:ph idx="1" type="body"/>
          </p:nvPr>
        </p:nvSpPr>
        <p:spPr>
          <a:xfrm>
            <a:off x="714650" y="1152150"/>
            <a:ext cx="7705500" cy="2516739"/>
          </a:xfrm>
          <a:prstGeom prst="rect">
            <a:avLst/>
          </a:prstGeom>
          <a:noFill/>
          <a:ln>
            <a:noFill/>
          </a:ln>
        </p:spPr>
        <p:txBody>
          <a:bodyPr anchorCtr="0" anchor="ctr" bIns="91425" lIns="91425" spcFirstLastPara="1" rIns="91425" wrap="square" tIns="91425">
            <a:noAutofit/>
          </a:bodyPr>
          <a:lstStyle/>
          <a:p>
            <a:pPr indent="-342900" lvl="0" marL="342900" rtl="0" algn="just">
              <a:lnSpc>
                <a:spcPct val="120000"/>
              </a:lnSpc>
              <a:spcBef>
                <a:spcPts val="300"/>
              </a:spcBef>
              <a:spcAft>
                <a:spcPts val="0"/>
              </a:spcAft>
              <a:buSzPts val="1200"/>
              <a:buFont typeface="Times New Roman"/>
              <a:buChar char="-"/>
            </a:pPr>
            <a:r>
              <a:rPr lang="vi-VN" sz="1800">
                <a:solidFill>
                  <a:srgbClr val="000000"/>
                </a:solidFill>
                <a:latin typeface="Times New Roman"/>
                <a:ea typeface="Times New Roman"/>
                <a:cs typeface="Times New Roman"/>
                <a:sym typeface="Times New Roman"/>
              </a:rPr>
              <a:t>Nhận biết được sơ đồ của các mạch logic AND, OR, NOT; giải thích được vai trò của các mạch logic trong thực hiện các tính toán nhị phân</a:t>
            </a:r>
            <a:endParaRPr sz="1800">
              <a:latin typeface="Times New Roman"/>
              <a:ea typeface="Times New Roman"/>
              <a:cs typeface="Times New Roman"/>
              <a:sym typeface="Times New Roman"/>
            </a:endParaRPr>
          </a:p>
          <a:p>
            <a:pPr indent="-342900" lvl="0" marL="342900" rtl="0" algn="just">
              <a:lnSpc>
                <a:spcPct val="120000"/>
              </a:lnSpc>
              <a:spcBef>
                <a:spcPts val="0"/>
              </a:spcBef>
              <a:spcAft>
                <a:spcPts val="300"/>
              </a:spcAft>
              <a:buSzPts val="1200"/>
              <a:buFont typeface="Times New Roman"/>
              <a:buChar char="-"/>
            </a:pPr>
            <a:r>
              <a:rPr lang="vi-VN" sz="1800">
                <a:solidFill>
                  <a:srgbClr val="000000"/>
                </a:solidFill>
                <a:latin typeface="Times New Roman"/>
                <a:ea typeface="Times New Roman"/>
                <a:cs typeface="Times New Roman"/>
                <a:sym typeface="Times New Roman"/>
              </a:rPr>
              <a:t>Nêu được tên, nhận diện được hình dạng, mô tả được chức năng và giải thích được đơn vị đo hiệu năng của các bộ phận chính bên trong máy tính.</a:t>
            </a:r>
            <a:endParaRPr sz="18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30"/>
          <p:cNvSpPr txBox="1"/>
          <p:nvPr/>
        </p:nvSpPr>
        <p:spPr>
          <a:xfrm>
            <a:off x="728133" y="681789"/>
            <a:ext cx="7687733" cy="3316292"/>
          </a:xfrm>
          <a:prstGeom prst="rect">
            <a:avLst/>
          </a:prstGeom>
          <a:noFill/>
          <a:ln>
            <a:noFill/>
          </a:ln>
        </p:spPr>
        <p:txBody>
          <a:bodyPr anchorCtr="0" anchor="t" bIns="45700" lIns="91425" spcFirstLastPara="1" rIns="91425" wrap="square" tIns="45700">
            <a:spAutoFit/>
          </a:bodyPr>
          <a:lstStyle/>
          <a:p>
            <a:pPr indent="269875" lvl="0" marL="0" marR="0" rtl="0" algn="just">
              <a:lnSpc>
                <a:spcPct val="12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Câu 3: Bảng mạch chính có vai trò gì? Chọn đáp án đúng nhất?</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A.  Để bảo vệ các thiết bị bên trong máy tính</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B.  Để lưu trữ chương trình</a:t>
            </a:r>
            <a:endParaRPr b="0" i="0" sz="2400" u="none" cap="none" strike="noStrike">
              <a:solidFill>
                <a:srgbClr val="000000"/>
              </a:solidFill>
              <a:latin typeface="Times New Roman"/>
              <a:ea typeface="Times New Roman"/>
              <a:cs typeface="Times New Roman"/>
              <a:sym typeface="Times New Roman"/>
            </a:endParaRPr>
          </a:p>
          <a:p>
            <a:pPr indent="269875" lvl="0" marL="0" marR="0" rtl="0" algn="just">
              <a:lnSpc>
                <a:spcPct val="120000"/>
              </a:lnSpc>
              <a:spcBef>
                <a:spcPts val="600"/>
              </a:spcBef>
              <a:spcAft>
                <a:spcPts val="0"/>
              </a:spcAft>
              <a:buNone/>
            </a:pPr>
            <a:r>
              <a:rPr b="0" i="0" lang="vi-VN" sz="2400" u="none" cap="none" strike="noStrike">
                <a:solidFill>
                  <a:srgbClr val="000000"/>
                </a:solidFill>
                <a:latin typeface="Times New Roman"/>
                <a:ea typeface="Times New Roman"/>
                <a:cs typeface="Times New Roman"/>
                <a:sym typeface="Times New Roman"/>
              </a:rPr>
              <a:t>C.  Chứa khe cắm RAM</a:t>
            </a:r>
            <a:endParaRPr b="0" i="0" sz="2400" u="none" cap="none" strike="noStrike">
              <a:solidFill>
                <a:srgbClr val="000000"/>
              </a:solidFill>
              <a:latin typeface="Times New Roman"/>
              <a:ea typeface="Times New Roman"/>
              <a:cs typeface="Times New Roman"/>
              <a:sym typeface="Times New Roman"/>
            </a:endParaRPr>
          </a:p>
          <a:p>
            <a:pPr indent="271463" lvl="0" marL="0" marR="0" rtl="0" algn="l">
              <a:lnSpc>
                <a:spcPct val="100000"/>
              </a:lnSpc>
              <a:spcBef>
                <a:spcPts val="300"/>
              </a:spcBef>
              <a:spcAft>
                <a:spcPts val="0"/>
              </a:spcAft>
              <a:buNone/>
            </a:pPr>
            <a:r>
              <a:rPr b="0" i="0" lang="vi-VN" sz="2400" u="none" cap="none" strike="noStrike">
                <a:solidFill>
                  <a:srgbClr val="000000"/>
                </a:solidFill>
                <a:latin typeface="Times New Roman"/>
                <a:ea typeface="Times New Roman"/>
                <a:cs typeface="Times New Roman"/>
                <a:sym typeface="Times New Roman"/>
              </a:rPr>
              <a:t>D.  Làm nền tảng giao tiếp giữa CPU, RAM và các linh kiện khác</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31"/>
          <p:cNvSpPr txBox="1"/>
          <p:nvPr>
            <p:ph type="title"/>
          </p:nvPr>
        </p:nvSpPr>
        <p:spPr>
          <a:xfrm>
            <a:off x="2772833" y="1847314"/>
            <a:ext cx="3598333"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vi-VN" sz="4700">
                <a:latin typeface="Arial"/>
                <a:ea typeface="Arial"/>
                <a:cs typeface="Arial"/>
                <a:sym typeface="Arial"/>
              </a:rPr>
              <a:t>Thanks for Listening</a:t>
            </a:r>
            <a:endParaRPr sz="47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grpSp>
        <p:nvGrpSpPr>
          <p:cNvPr id="839" name="Google Shape;839;p4"/>
          <p:cNvGrpSpPr/>
          <p:nvPr/>
        </p:nvGrpSpPr>
        <p:grpSpPr>
          <a:xfrm>
            <a:off x="4505357" y="1123898"/>
            <a:ext cx="4430405" cy="3106404"/>
            <a:chOff x="862950" y="825025"/>
            <a:chExt cx="5862650" cy="4111175"/>
          </a:xfrm>
        </p:grpSpPr>
        <p:sp>
          <p:nvSpPr>
            <p:cNvPr id="840" name="Google Shape;840;p4"/>
            <p:cNvSpPr/>
            <p:nvPr/>
          </p:nvSpPr>
          <p:spPr>
            <a:xfrm>
              <a:off x="918425" y="825150"/>
              <a:ext cx="5767425" cy="4096250"/>
            </a:xfrm>
            <a:custGeom>
              <a:rect b="b" l="l" r="r" t="t"/>
              <a:pathLst>
                <a:path extrusionOk="0" h="163850" w="230697">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4"/>
            <p:cNvSpPr/>
            <p:nvPr/>
          </p:nvSpPr>
          <p:spPr>
            <a:xfrm>
              <a:off x="934125" y="825025"/>
              <a:ext cx="5751725" cy="4096375"/>
            </a:xfrm>
            <a:custGeom>
              <a:rect b="b" l="l" r="r" t="t"/>
              <a:pathLst>
                <a:path extrusionOk="0" h="163855" w="230069">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4"/>
            <p:cNvSpPr/>
            <p:nvPr/>
          </p:nvSpPr>
          <p:spPr>
            <a:xfrm>
              <a:off x="3502650" y="1514850"/>
              <a:ext cx="2496475" cy="3178275"/>
            </a:xfrm>
            <a:custGeom>
              <a:rect b="b" l="l" r="r" t="t"/>
              <a:pathLst>
                <a:path extrusionOk="0" h="127131" w="99859">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4"/>
            <p:cNvSpPr/>
            <p:nvPr/>
          </p:nvSpPr>
          <p:spPr>
            <a:xfrm>
              <a:off x="3547025" y="1507125"/>
              <a:ext cx="2405875" cy="3193375"/>
            </a:xfrm>
            <a:custGeom>
              <a:rect b="b" l="l" r="r" t="t"/>
              <a:pathLst>
                <a:path extrusionOk="0" h="127735" w="96235">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4"/>
            <p:cNvSpPr/>
            <p:nvPr/>
          </p:nvSpPr>
          <p:spPr>
            <a:xfrm>
              <a:off x="4746725" y="1839875"/>
              <a:ext cx="464000" cy="184875"/>
            </a:xfrm>
            <a:custGeom>
              <a:rect b="b" l="l" r="r" t="t"/>
              <a:pathLst>
                <a:path extrusionOk="0" h="7395" w="1856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4"/>
            <p:cNvSpPr/>
            <p:nvPr/>
          </p:nvSpPr>
          <p:spPr>
            <a:xfrm>
              <a:off x="5240275" y="1582925"/>
              <a:ext cx="685825" cy="691375"/>
            </a:xfrm>
            <a:custGeom>
              <a:rect b="b" l="l" r="r" t="t"/>
              <a:pathLst>
                <a:path extrusionOk="0" h="27655" w="27433">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4"/>
            <p:cNvSpPr/>
            <p:nvPr/>
          </p:nvSpPr>
          <p:spPr>
            <a:xfrm>
              <a:off x="5406650" y="1584775"/>
              <a:ext cx="438125" cy="367875"/>
            </a:xfrm>
            <a:custGeom>
              <a:rect b="b" l="l" r="r" t="t"/>
              <a:pathLst>
                <a:path extrusionOk="0" h="14715" w="17525">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4"/>
            <p:cNvSpPr/>
            <p:nvPr/>
          </p:nvSpPr>
          <p:spPr>
            <a:xfrm>
              <a:off x="4434325" y="2717300"/>
              <a:ext cx="1258875" cy="2210575"/>
            </a:xfrm>
            <a:custGeom>
              <a:rect b="b" l="l" r="r" t="t"/>
              <a:pathLst>
                <a:path extrusionOk="0" h="88423" w="50355">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4"/>
            <p:cNvSpPr/>
            <p:nvPr/>
          </p:nvSpPr>
          <p:spPr>
            <a:xfrm>
              <a:off x="4426000" y="2709600"/>
              <a:ext cx="1275500" cy="2226600"/>
            </a:xfrm>
            <a:custGeom>
              <a:rect b="b" l="l" r="r" t="t"/>
              <a:pathLst>
                <a:path extrusionOk="0" h="89064" w="5102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4"/>
            <p:cNvSpPr/>
            <p:nvPr/>
          </p:nvSpPr>
          <p:spPr>
            <a:xfrm>
              <a:off x="5009200" y="2762300"/>
              <a:ext cx="495450" cy="732950"/>
            </a:xfrm>
            <a:custGeom>
              <a:rect b="b" l="l" r="r" t="t"/>
              <a:pathLst>
                <a:path extrusionOk="0" h="29318" w="19818">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4"/>
            <p:cNvSpPr/>
            <p:nvPr/>
          </p:nvSpPr>
          <p:spPr>
            <a:xfrm>
              <a:off x="5024925" y="2762300"/>
              <a:ext cx="478800" cy="363925"/>
            </a:xfrm>
            <a:custGeom>
              <a:rect b="b" l="l" r="r" t="t"/>
              <a:pathLst>
                <a:path extrusionOk="0" h="14557" w="19152">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4"/>
            <p:cNvSpPr/>
            <p:nvPr/>
          </p:nvSpPr>
          <p:spPr>
            <a:xfrm>
              <a:off x="5031400" y="2805725"/>
              <a:ext cx="452900" cy="320750"/>
            </a:xfrm>
            <a:custGeom>
              <a:rect b="b" l="l" r="r" t="t"/>
              <a:pathLst>
                <a:path extrusionOk="0" h="12830" w="18116">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
            <p:cNvSpPr/>
            <p:nvPr/>
          </p:nvSpPr>
          <p:spPr>
            <a:xfrm>
              <a:off x="5001825" y="2754200"/>
              <a:ext cx="510200" cy="748450"/>
            </a:xfrm>
            <a:custGeom>
              <a:rect b="b" l="l" r="r" t="t"/>
              <a:pathLst>
                <a:path extrusionOk="0" h="29938" w="20408">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
            <p:cNvSpPr/>
            <p:nvPr/>
          </p:nvSpPr>
          <p:spPr>
            <a:xfrm>
              <a:off x="5354875" y="2859575"/>
              <a:ext cx="133125" cy="419400"/>
            </a:xfrm>
            <a:custGeom>
              <a:rect b="b" l="l" r="r" t="t"/>
              <a:pathLst>
                <a:path extrusionOk="0" h="16776" w="5325">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
            <p:cNvSpPr/>
            <p:nvPr/>
          </p:nvSpPr>
          <p:spPr>
            <a:xfrm>
              <a:off x="3913950" y="2701900"/>
              <a:ext cx="2461350" cy="2225975"/>
            </a:xfrm>
            <a:custGeom>
              <a:rect b="b" l="l" r="r" t="t"/>
              <a:pathLst>
                <a:path extrusionOk="0" h="89039" w="98454">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4"/>
            <p:cNvSpPr/>
            <p:nvPr/>
          </p:nvSpPr>
          <p:spPr>
            <a:xfrm>
              <a:off x="5139525" y="3731850"/>
              <a:ext cx="1235775" cy="1196025"/>
            </a:xfrm>
            <a:custGeom>
              <a:rect b="b" l="l" r="r" t="t"/>
              <a:pathLst>
                <a:path extrusionOk="0" h="47841" w="49431">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4"/>
            <p:cNvSpPr/>
            <p:nvPr/>
          </p:nvSpPr>
          <p:spPr>
            <a:xfrm>
              <a:off x="3913950" y="3766050"/>
              <a:ext cx="429825" cy="1161825"/>
            </a:xfrm>
            <a:custGeom>
              <a:rect b="b" l="l" r="r" t="t"/>
              <a:pathLst>
                <a:path extrusionOk="0" h="46473" w="17193">
                  <a:moveTo>
                    <a:pt x="17192" y="0"/>
                  </a:moveTo>
                  <a:lnTo>
                    <a:pt x="13162" y="8097"/>
                  </a:lnTo>
                  <a:cubicBezTo>
                    <a:pt x="9095" y="24549"/>
                    <a:pt x="1590" y="42738"/>
                    <a:pt x="1" y="46472"/>
                  </a:cubicBezTo>
                  <a:lnTo>
                    <a:pt x="6101" y="46472"/>
                  </a:lnTo>
                  <a:lnTo>
                    <a:pt x="1719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
            <p:cNvSpPr/>
            <p:nvPr/>
          </p:nvSpPr>
          <p:spPr>
            <a:xfrm>
              <a:off x="5142300" y="4519325"/>
              <a:ext cx="933525" cy="401150"/>
            </a:xfrm>
            <a:custGeom>
              <a:rect b="b" l="l" r="r" t="t"/>
              <a:pathLst>
                <a:path extrusionOk="0" h="16046" w="37341">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
            <p:cNvSpPr/>
            <p:nvPr/>
          </p:nvSpPr>
          <p:spPr>
            <a:xfrm>
              <a:off x="3925975" y="4024850"/>
              <a:ext cx="355850" cy="895625"/>
            </a:xfrm>
            <a:custGeom>
              <a:rect b="b" l="l" r="r" t="t"/>
              <a:pathLst>
                <a:path extrusionOk="0" h="35825" w="14234">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
            <p:cNvSpPr/>
            <p:nvPr/>
          </p:nvSpPr>
          <p:spPr>
            <a:xfrm>
              <a:off x="3906550" y="2694575"/>
              <a:ext cx="2476150" cy="2241625"/>
            </a:xfrm>
            <a:custGeom>
              <a:rect b="b" l="l" r="r" t="t"/>
              <a:pathLst>
                <a:path extrusionOk="0" h="89665" w="99046">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
            <p:cNvSpPr/>
            <p:nvPr/>
          </p:nvSpPr>
          <p:spPr>
            <a:xfrm>
              <a:off x="4643200" y="2691125"/>
              <a:ext cx="389150" cy="1764450"/>
            </a:xfrm>
            <a:custGeom>
              <a:rect b="b" l="l" r="r" t="t"/>
              <a:pathLst>
                <a:path extrusionOk="0" h="70578" w="15566">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
            <p:cNvSpPr/>
            <p:nvPr/>
          </p:nvSpPr>
          <p:spPr>
            <a:xfrm>
              <a:off x="5353025" y="2758425"/>
              <a:ext cx="360500" cy="1559225"/>
            </a:xfrm>
            <a:custGeom>
              <a:rect b="b" l="l" r="r" t="t"/>
              <a:pathLst>
                <a:path extrusionOk="0" h="62369" w="1442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4"/>
            <p:cNvSpPr/>
            <p:nvPr/>
          </p:nvSpPr>
          <p:spPr>
            <a:xfrm>
              <a:off x="4686650" y="3654175"/>
              <a:ext cx="1109125" cy="736700"/>
            </a:xfrm>
            <a:custGeom>
              <a:rect b="b" l="l" r="r" t="t"/>
              <a:pathLst>
                <a:path extrusionOk="0" h="29468" w="44365">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
            <p:cNvSpPr/>
            <p:nvPr/>
          </p:nvSpPr>
          <p:spPr>
            <a:xfrm>
              <a:off x="5364125" y="3758650"/>
              <a:ext cx="397450" cy="161775"/>
            </a:xfrm>
            <a:custGeom>
              <a:rect b="b" l="l" r="r" t="t"/>
              <a:pathLst>
                <a:path extrusionOk="0" h="6471" w="15898">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4"/>
            <p:cNvSpPr/>
            <p:nvPr/>
          </p:nvSpPr>
          <p:spPr>
            <a:xfrm>
              <a:off x="4686650" y="3815025"/>
              <a:ext cx="824450" cy="575850"/>
            </a:xfrm>
            <a:custGeom>
              <a:rect b="b" l="l" r="r" t="t"/>
              <a:pathLst>
                <a:path extrusionOk="0" h="23034" w="32978">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4"/>
            <p:cNvSpPr/>
            <p:nvPr/>
          </p:nvSpPr>
          <p:spPr>
            <a:xfrm>
              <a:off x="5364125" y="3758650"/>
              <a:ext cx="329075" cy="154375"/>
            </a:xfrm>
            <a:custGeom>
              <a:rect b="b" l="l" r="r" t="t"/>
              <a:pathLst>
                <a:path extrusionOk="0" h="6175" w="13163">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4"/>
            <p:cNvSpPr/>
            <p:nvPr/>
          </p:nvSpPr>
          <p:spPr>
            <a:xfrm>
              <a:off x="4747650" y="3832600"/>
              <a:ext cx="740350" cy="496350"/>
            </a:xfrm>
            <a:custGeom>
              <a:rect b="b" l="l" r="r" t="t"/>
              <a:pathLst>
                <a:path extrusionOk="0" h="19854" w="29614">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4"/>
            <p:cNvSpPr/>
            <p:nvPr/>
          </p:nvSpPr>
          <p:spPr>
            <a:xfrm>
              <a:off x="5105325" y="4022100"/>
              <a:ext cx="42550" cy="68175"/>
            </a:xfrm>
            <a:custGeom>
              <a:rect b="b" l="l" r="r" t="t"/>
              <a:pathLst>
                <a:path extrusionOk="0" h="2727" w="1702">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
            <p:cNvSpPr/>
            <p:nvPr/>
          </p:nvSpPr>
          <p:spPr>
            <a:xfrm>
              <a:off x="5196825" y="3955100"/>
              <a:ext cx="80450" cy="159375"/>
            </a:xfrm>
            <a:custGeom>
              <a:rect b="b" l="l" r="r" t="t"/>
              <a:pathLst>
                <a:path extrusionOk="0" h="6375" w="3218">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
            <p:cNvSpPr/>
            <p:nvPr/>
          </p:nvSpPr>
          <p:spPr>
            <a:xfrm>
              <a:off x="5292025" y="3860550"/>
              <a:ext cx="109100" cy="194575"/>
            </a:xfrm>
            <a:custGeom>
              <a:rect b="b" l="l" r="r" t="t"/>
              <a:pathLst>
                <a:path extrusionOk="0" h="7783" w="4364">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
            <p:cNvSpPr/>
            <p:nvPr/>
          </p:nvSpPr>
          <p:spPr>
            <a:xfrm>
              <a:off x="4678325" y="3645900"/>
              <a:ext cx="1122075" cy="752975"/>
            </a:xfrm>
            <a:custGeom>
              <a:rect b="b" l="l" r="r" t="t"/>
              <a:pathLst>
                <a:path extrusionOk="0" h="30119" w="44883">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
            <p:cNvSpPr/>
            <p:nvPr/>
          </p:nvSpPr>
          <p:spPr>
            <a:xfrm>
              <a:off x="3709700" y="2698525"/>
              <a:ext cx="1055525" cy="2070975"/>
            </a:xfrm>
            <a:custGeom>
              <a:rect b="b" l="l" r="r" t="t"/>
              <a:pathLst>
                <a:path extrusionOk="0" h="82839" w="42221">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4"/>
            <p:cNvSpPr/>
            <p:nvPr/>
          </p:nvSpPr>
          <p:spPr>
            <a:xfrm>
              <a:off x="3709700" y="3396325"/>
              <a:ext cx="1024100" cy="1373175"/>
            </a:xfrm>
            <a:custGeom>
              <a:rect b="b" l="l" r="r" t="t"/>
              <a:pathLst>
                <a:path extrusionOk="0" h="54927" w="40964">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4"/>
            <p:cNvSpPr/>
            <p:nvPr/>
          </p:nvSpPr>
          <p:spPr>
            <a:xfrm>
              <a:off x="3718000" y="3645900"/>
              <a:ext cx="1007475" cy="1115600"/>
            </a:xfrm>
            <a:custGeom>
              <a:rect b="b" l="l" r="r" t="t"/>
              <a:pathLst>
                <a:path extrusionOk="0" h="44624" w="40299">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
            <p:cNvSpPr/>
            <p:nvPr/>
          </p:nvSpPr>
          <p:spPr>
            <a:xfrm>
              <a:off x="3702300" y="2691125"/>
              <a:ext cx="1071250" cy="2086100"/>
            </a:xfrm>
            <a:custGeom>
              <a:rect b="b" l="l" r="r" t="t"/>
              <a:pathLst>
                <a:path extrusionOk="0" h="83444" w="4285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4"/>
            <p:cNvSpPr/>
            <p:nvPr/>
          </p:nvSpPr>
          <p:spPr>
            <a:xfrm>
              <a:off x="4389950" y="3681000"/>
              <a:ext cx="277300" cy="403025"/>
            </a:xfrm>
            <a:custGeom>
              <a:rect b="b" l="l" r="r" t="t"/>
              <a:pathLst>
                <a:path extrusionOk="0" h="16121" w="11092">
                  <a:moveTo>
                    <a:pt x="1258" y="1"/>
                  </a:moveTo>
                  <a:lnTo>
                    <a:pt x="1" y="15713"/>
                  </a:lnTo>
                  <a:lnTo>
                    <a:pt x="10130" y="16120"/>
                  </a:lnTo>
                  <a:lnTo>
                    <a:pt x="11092" y="851"/>
                  </a:lnTo>
                  <a:lnTo>
                    <a:pt x="125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4"/>
            <p:cNvSpPr/>
            <p:nvPr/>
          </p:nvSpPr>
          <p:spPr>
            <a:xfrm>
              <a:off x="4381625" y="3673250"/>
              <a:ext cx="293950" cy="419075"/>
            </a:xfrm>
            <a:custGeom>
              <a:rect b="b" l="l" r="r" t="t"/>
              <a:pathLst>
                <a:path extrusionOk="0" h="16763" w="11758">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4"/>
            <p:cNvSpPr/>
            <p:nvPr/>
          </p:nvSpPr>
          <p:spPr>
            <a:xfrm>
              <a:off x="4512875" y="3582125"/>
              <a:ext cx="70275" cy="158075"/>
            </a:xfrm>
            <a:custGeom>
              <a:rect b="b" l="l" r="r" t="t"/>
              <a:pathLst>
                <a:path extrusionOk="0" h="6323" w="2811">
                  <a:moveTo>
                    <a:pt x="149" y="0"/>
                  </a:moveTo>
                  <a:lnTo>
                    <a:pt x="1" y="6174"/>
                  </a:lnTo>
                  <a:lnTo>
                    <a:pt x="2663" y="6322"/>
                  </a:ln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4"/>
            <p:cNvSpPr/>
            <p:nvPr/>
          </p:nvSpPr>
          <p:spPr>
            <a:xfrm>
              <a:off x="4505475" y="3574725"/>
              <a:ext cx="85075" cy="172850"/>
            </a:xfrm>
            <a:custGeom>
              <a:rect b="b" l="l" r="r" t="t"/>
              <a:pathLst>
                <a:path extrusionOk="0" h="6914" w="3403">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4"/>
            <p:cNvSpPr/>
            <p:nvPr/>
          </p:nvSpPr>
          <p:spPr>
            <a:xfrm>
              <a:off x="5426975" y="3461900"/>
              <a:ext cx="1298625" cy="1073150"/>
            </a:xfrm>
            <a:custGeom>
              <a:rect b="b" l="l" r="r" t="t"/>
              <a:pathLst>
                <a:path extrusionOk="0" h="42926" w="51945">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
            <p:cNvSpPr/>
            <p:nvPr/>
          </p:nvSpPr>
          <p:spPr>
            <a:xfrm>
              <a:off x="5426975" y="3453650"/>
              <a:ext cx="1297700" cy="1088800"/>
            </a:xfrm>
            <a:custGeom>
              <a:rect b="b" l="l" r="r" t="t"/>
              <a:pathLst>
                <a:path extrusionOk="0" h="43552" w="51908">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
            <p:cNvSpPr/>
            <p:nvPr/>
          </p:nvSpPr>
          <p:spPr>
            <a:xfrm>
              <a:off x="5548050" y="4175700"/>
              <a:ext cx="53625" cy="94825"/>
            </a:xfrm>
            <a:custGeom>
              <a:rect b="b" l="l" r="r" t="t"/>
              <a:pathLst>
                <a:path extrusionOk="0" h="3793" w="2145">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
            <p:cNvSpPr/>
            <p:nvPr/>
          </p:nvSpPr>
          <p:spPr>
            <a:xfrm>
              <a:off x="5610900" y="3469350"/>
              <a:ext cx="451075" cy="661600"/>
            </a:xfrm>
            <a:custGeom>
              <a:rect b="b" l="l" r="r" t="t"/>
              <a:pathLst>
                <a:path extrusionOk="0" h="26464" w="18043">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
            <p:cNvSpPr/>
            <p:nvPr/>
          </p:nvSpPr>
          <p:spPr>
            <a:xfrm>
              <a:off x="6081350" y="3473050"/>
              <a:ext cx="74900" cy="17575"/>
            </a:xfrm>
            <a:custGeom>
              <a:rect b="b" l="l" r="r" t="t"/>
              <a:pathLst>
                <a:path extrusionOk="0" h="703" w="2996">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4"/>
            <p:cNvSpPr/>
            <p:nvPr/>
          </p:nvSpPr>
          <p:spPr>
            <a:xfrm>
              <a:off x="6350325" y="4060025"/>
              <a:ext cx="263225" cy="113650"/>
            </a:xfrm>
            <a:custGeom>
              <a:rect b="b" l="l" r="r" t="t"/>
              <a:pathLst>
                <a:path extrusionOk="0" h="4546" w="10529">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4"/>
            <p:cNvSpPr/>
            <p:nvPr/>
          </p:nvSpPr>
          <p:spPr>
            <a:xfrm>
              <a:off x="6386375" y="4075675"/>
              <a:ext cx="210750" cy="90600"/>
            </a:xfrm>
            <a:custGeom>
              <a:rect b="b" l="l" r="r" t="t"/>
              <a:pathLst>
                <a:path extrusionOk="0" h="3624" w="843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4"/>
            <p:cNvSpPr/>
            <p:nvPr/>
          </p:nvSpPr>
          <p:spPr>
            <a:xfrm>
              <a:off x="6371575" y="4051650"/>
              <a:ext cx="240325" cy="130350"/>
            </a:xfrm>
            <a:custGeom>
              <a:rect b="b" l="l" r="r" t="t"/>
              <a:pathLst>
                <a:path extrusionOk="0" h="5214" w="9613">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
            <p:cNvSpPr/>
            <p:nvPr/>
          </p:nvSpPr>
          <p:spPr>
            <a:xfrm>
              <a:off x="6319825" y="3967450"/>
              <a:ext cx="358550" cy="155375"/>
            </a:xfrm>
            <a:custGeom>
              <a:rect b="b" l="l" r="r" t="t"/>
              <a:pathLst>
                <a:path extrusionOk="0" h="6215" w="14342">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4"/>
            <p:cNvSpPr/>
            <p:nvPr/>
          </p:nvSpPr>
          <p:spPr>
            <a:xfrm>
              <a:off x="6366950" y="3975850"/>
              <a:ext cx="291175" cy="139600"/>
            </a:xfrm>
            <a:custGeom>
              <a:rect b="b" l="l" r="r" t="t"/>
              <a:pathLst>
                <a:path extrusionOk="0" h="5584" w="11647">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
            <p:cNvSpPr/>
            <p:nvPr/>
          </p:nvSpPr>
          <p:spPr>
            <a:xfrm>
              <a:off x="6351250" y="3960150"/>
              <a:ext cx="321650" cy="170075"/>
            </a:xfrm>
            <a:custGeom>
              <a:rect b="b" l="l" r="r" t="t"/>
              <a:pathLst>
                <a:path extrusionOk="0" h="6803" w="12866">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
            <p:cNvSpPr/>
            <p:nvPr/>
          </p:nvSpPr>
          <p:spPr>
            <a:xfrm>
              <a:off x="6287475" y="3882150"/>
              <a:ext cx="392175" cy="169525"/>
            </a:xfrm>
            <a:custGeom>
              <a:rect b="b" l="l" r="r" t="t"/>
              <a:pathLst>
                <a:path extrusionOk="0" h="6781" w="15687">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
            <p:cNvSpPr/>
            <p:nvPr/>
          </p:nvSpPr>
          <p:spPr>
            <a:xfrm>
              <a:off x="6338300" y="3891750"/>
              <a:ext cx="320750" cy="152525"/>
            </a:xfrm>
            <a:custGeom>
              <a:rect b="b" l="l" r="r" t="t"/>
              <a:pathLst>
                <a:path extrusionOk="0" h="6101" w="1283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
            <p:cNvSpPr/>
            <p:nvPr/>
          </p:nvSpPr>
          <p:spPr>
            <a:xfrm>
              <a:off x="6323525" y="3874175"/>
              <a:ext cx="350300" cy="184875"/>
            </a:xfrm>
            <a:custGeom>
              <a:rect b="b" l="l" r="r" t="t"/>
              <a:pathLst>
                <a:path extrusionOk="0" h="7395" w="14012">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
            <p:cNvSpPr/>
            <p:nvPr/>
          </p:nvSpPr>
          <p:spPr>
            <a:xfrm>
              <a:off x="6297625" y="3803775"/>
              <a:ext cx="392475" cy="169325"/>
            </a:xfrm>
            <a:custGeom>
              <a:rect b="b" l="l" r="r" t="t"/>
              <a:pathLst>
                <a:path extrusionOk="0" h="6773" w="15699">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
            <p:cNvSpPr/>
            <p:nvPr/>
          </p:nvSpPr>
          <p:spPr>
            <a:xfrm>
              <a:off x="6341075" y="3803950"/>
              <a:ext cx="335525" cy="169150"/>
            </a:xfrm>
            <a:custGeom>
              <a:rect b="b" l="l" r="r" t="t"/>
              <a:pathLst>
                <a:path extrusionOk="0" h="6766" w="13421">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
            <p:cNvSpPr/>
            <p:nvPr/>
          </p:nvSpPr>
          <p:spPr>
            <a:xfrm>
              <a:off x="6333675" y="3795625"/>
              <a:ext cx="350325" cy="185800"/>
            </a:xfrm>
            <a:custGeom>
              <a:rect b="b" l="l" r="r" t="t"/>
              <a:pathLst>
                <a:path extrusionOk="0" h="7432" w="14013">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
            <p:cNvSpPr/>
            <p:nvPr/>
          </p:nvSpPr>
          <p:spPr>
            <a:xfrm>
              <a:off x="4942650" y="1866675"/>
              <a:ext cx="849425" cy="1047800"/>
            </a:xfrm>
            <a:custGeom>
              <a:rect b="b" l="l" r="r" t="t"/>
              <a:pathLst>
                <a:path extrusionOk="0" h="41912" w="33977">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
            <p:cNvSpPr/>
            <p:nvPr/>
          </p:nvSpPr>
          <p:spPr>
            <a:xfrm>
              <a:off x="4970400" y="1866675"/>
              <a:ext cx="695050" cy="401125"/>
            </a:xfrm>
            <a:custGeom>
              <a:rect b="b" l="l" r="r" t="t"/>
              <a:pathLst>
                <a:path extrusionOk="0" h="16045" w="27802">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
            <p:cNvSpPr/>
            <p:nvPr/>
          </p:nvSpPr>
          <p:spPr>
            <a:xfrm>
              <a:off x="4968550" y="2285850"/>
              <a:ext cx="823525" cy="628625"/>
            </a:xfrm>
            <a:custGeom>
              <a:rect b="b" l="l" r="r" t="t"/>
              <a:pathLst>
                <a:path extrusionOk="0" h="25145" w="32941">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
            <p:cNvSpPr/>
            <p:nvPr/>
          </p:nvSpPr>
          <p:spPr>
            <a:xfrm>
              <a:off x="4968550" y="2286300"/>
              <a:ext cx="823525" cy="628525"/>
            </a:xfrm>
            <a:custGeom>
              <a:rect b="b" l="l" r="r" t="t"/>
              <a:pathLst>
                <a:path extrusionOk="0" h="25141" w="32941">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
            <p:cNvSpPr/>
            <p:nvPr/>
          </p:nvSpPr>
          <p:spPr>
            <a:xfrm>
              <a:off x="5305900" y="2213275"/>
              <a:ext cx="281000" cy="281000"/>
            </a:xfrm>
            <a:custGeom>
              <a:rect b="b" l="l" r="r" t="t"/>
              <a:pathLst>
                <a:path extrusionOk="0" h="11240" w="1124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
            <p:cNvSpPr/>
            <p:nvPr/>
          </p:nvSpPr>
          <p:spPr>
            <a:xfrm>
              <a:off x="5305900" y="2213275"/>
              <a:ext cx="281000" cy="281000"/>
            </a:xfrm>
            <a:custGeom>
              <a:rect b="b" l="l" r="r" t="t"/>
              <a:pathLst>
                <a:path extrusionOk="0" h="11240" w="1124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
            <p:cNvSpPr/>
            <p:nvPr/>
          </p:nvSpPr>
          <p:spPr>
            <a:xfrm>
              <a:off x="4970400" y="1866675"/>
              <a:ext cx="695050" cy="401150"/>
            </a:xfrm>
            <a:custGeom>
              <a:rect b="b" l="l" r="r" t="t"/>
              <a:pathLst>
                <a:path extrusionOk="0" h="16046" w="27802">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
            <p:cNvSpPr/>
            <p:nvPr/>
          </p:nvSpPr>
          <p:spPr>
            <a:xfrm>
              <a:off x="5512925" y="2229900"/>
              <a:ext cx="9275" cy="5575"/>
            </a:xfrm>
            <a:custGeom>
              <a:rect b="b" l="l" r="r" t="t"/>
              <a:pathLst>
                <a:path extrusionOk="0" h="223" w="371">
                  <a:moveTo>
                    <a:pt x="371" y="223"/>
                  </a:moveTo>
                  <a:cubicBezTo>
                    <a:pt x="223" y="149"/>
                    <a:pt x="112" y="75"/>
                    <a:pt x="1" y="1"/>
                  </a:cubicBezTo>
                  <a:cubicBezTo>
                    <a:pt x="112" y="75"/>
                    <a:pt x="223" y="149"/>
                    <a:pt x="371" y="22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4"/>
            <p:cNvSpPr/>
            <p:nvPr/>
          </p:nvSpPr>
          <p:spPr>
            <a:xfrm>
              <a:off x="4953750" y="1859125"/>
              <a:ext cx="846650" cy="1063075"/>
            </a:xfrm>
            <a:custGeom>
              <a:rect b="b" l="l" r="r" t="t"/>
              <a:pathLst>
                <a:path extrusionOk="0" h="42523" w="33866">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4"/>
            <p:cNvSpPr/>
            <p:nvPr/>
          </p:nvSpPr>
          <p:spPr>
            <a:xfrm>
              <a:off x="4911225" y="2165200"/>
              <a:ext cx="287475" cy="288400"/>
            </a:xfrm>
            <a:custGeom>
              <a:rect b="b" l="l" r="r" t="t"/>
              <a:pathLst>
                <a:path extrusionOk="0" h="11536" w="11499">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4"/>
            <p:cNvSpPr/>
            <p:nvPr/>
          </p:nvSpPr>
          <p:spPr>
            <a:xfrm>
              <a:off x="4936200" y="2265950"/>
              <a:ext cx="262500" cy="187650"/>
            </a:xfrm>
            <a:custGeom>
              <a:rect b="b" l="l" r="r" t="t"/>
              <a:pathLst>
                <a:path extrusionOk="0" h="7506" w="1050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4"/>
            <p:cNvSpPr/>
            <p:nvPr/>
          </p:nvSpPr>
          <p:spPr>
            <a:xfrm>
              <a:off x="4902925" y="2157825"/>
              <a:ext cx="303175" cy="303175"/>
            </a:xfrm>
            <a:custGeom>
              <a:rect b="b" l="l" r="r" t="t"/>
              <a:pathLst>
                <a:path extrusionOk="0" h="12127" w="12127">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4"/>
            <p:cNvSpPr/>
            <p:nvPr/>
          </p:nvSpPr>
          <p:spPr>
            <a:xfrm>
              <a:off x="5304050" y="2165200"/>
              <a:ext cx="288400" cy="288400"/>
            </a:xfrm>
            <a:custGeom>
              <a:rect b="b" l="l" r="r" t="t"/>
              <a:pathLst>
                <a:path extrusionOk="0" h="11536" w="11536">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4"/>
            <p:cNvSpPr/>
            <p:nvPr/>
          </p:nvSpPr>
          <p:spPr>
            <a:xfrm>
              <a:off x="5318825" y="2264100"/>
              <a:ext cx="273625" cy="189500"/>
            </a:xfrm>
            <a:custGeom>
              <a:rect b="b" l="l" r="r" t="t"/>
              <a:pathLst>
                <a:path extrusionOk="0" h="7580" w="10945">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4"/>
            <p:cNvSpPr/>
            <p:nvPr/>
          </p:nvSpPr>
          <p:spPr>
            <a:xfrm>
              <a:off x="5296650" y="2157825"/>
              <a:ext cx="303200" cy="303175"/>
            </a:xfrm>
            <a:custGeom>
              <a:rect b="b" l="l" r="r" t="t"/>
              <a:pathLst>
                <a:path extrusionOk="0" h="12127" w="12128">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4"/>
            <p:cNvSpPr/>
            <p:nvPr/>
          </p:nvSpPr>
          <p:spPr>
            <a:xfrm>
              <a:off x="5190375" y="2221600"/>
              <a:ext cx="129400" cy="39075"/>
            </a:xfrm>
            <a:custGeom>
              <a:rect b="b" l="l" r="r" t="t"/>
              <a:pathLst>
                <a:path extrusionOk="0" h="1563" w="5176">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4"/>
            <p:cNvSpPr/>
            <p:nvPr/>
          </p:nvSpPr>
          <p:spPr>
            <a:xfrm>
              <a:off x="4993500" y="2059850"/>
              <a:ext cx="154375" cy="74650"/>
            </a:xfrm>
            <a:custGeom>
              <a:rect b="b" l="l" r="r" t="t"/>
              <a:pathLst>
                <a:path extrusionOk="0" h="2986" w="6175">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4"/>
            <p:cNvSpPr/>
            <p:nvPr/>
          </p:nvSpPr>
          <p:spPr>
            <a:xfrm>
              <a:off x="5316075" y="2049675"/>
              <a:ext cx="183025" cy="81200"/>
            </a:xfrm>
            <a:custGeom>
              <a:rect b="b" l="l" r="r" t="t"/>
              <a:pathLst>
                <a:path extrusionOk="0" h="3248" w="7321">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4"/>
            <p:cNvSpPr/>
            <p:nvPr/>
          </p:nvSpPr>
          <p:spPr>
            <a:xfrm>
              <a:off x="5148775" y="2298125"/>
              <a:ext cx="97075" cy="268425"/>
            </a:xfrm>
            <a:custGeom>
              <a:rect b="b" l="l" r="r" t="t"/>
              <a:pathLst>
                <a:path extrusionOk="0" h="10737" w="3883">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4"/>
            <p:cNvSpPr/>
            <p:nvPr/>
          </p:nvSpPr>
          <p:spPr>
            <a:xfrm>
              <a:off x="5215325" y="2589325"/>
              <a:ext cx="163625" cy="61150"/>
            </a:xfrm>
            <a:custGeom>
              <a:rect b="b" l="l" r="r" t="t"/>
              <a:pathLst>
                <a:path extrusionOk="0" h="2446" w="6545">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
            <p:cNvSpPr/>
            <p:nvPr/>
          </p:nvSpPr>
          <p:spPr>
            <a:xfrm>
              <a:off x="862950" y="4920450"/>
              <a:ext cx="1188625" cy="15750"/>
            </a:xfrm>
            <a:custGeom>
              <a:rect b="b" l="l" r="r" t="t"/>
              <a:pathLst>
                <a:path extrusionOk="0" h="630" w="47545">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
            <p:cNvSpPr/>
            <p:nvPr/>
          </p:nvSpPr>
          <p:spPr>
            <a:xfrm>
              <a:off x="2173575" y="4920450"/>
              <a:ext cx="4043675" cy="15750"/>
            </a:xfrm>
            <a:custGeom>
              <a:rect b="b" l="l" r="r" t="t"/>
              <a:pathLst>
                <a:path extrusionOk="0" h="630" w="161747">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4"/>
            <p:cNvSpPr/>
            <p:nvPr/>
          </p:nvSpPr>
          <p:spPr>
            <a:xfrm>
              <a:off x="6316125" y="4920450"/>
              <a:ext cx="159000" cy="15750"/>
            </a:xfrm>
            <a:custGeom>
              <a:rect b="b" l="l" r="r" t="t"/>
              <a:pathLst>
                <a:path extrusionOk="0" h="630" w="636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
            <p:cNvSpPr/>
            <p:nvPr/>
          </p:nvSpPr>
          <p:spPr>
            <a:xfrm>
              <a:off x="4014700" y="2706825"/>
              <a:ext cx="350325" cy="819850"/>
            </a:xfrm>
            <a:custGeom>
              <a:rect b="b" l="l" r="r" t="t"/>
              <a:pathLst>
                <a:path extrusionOk="0" h="32794" w="14013">
                  <a:moveTo>
                    <a:pt x="0" y="1"/>
                  </a:moveTo>
                  <a:lnTo>
                    <a:pt x="0" y="32794"/>
                  </a:lnTo>
                  <a:lnTo>
                    <a:pt x="14012" y="32794"/>
                  </a:lnTo>
                  <a:lnTo>
                    <a:pt x="1401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
            <p:cNvSpPr/>
            <p:nvPr/>
          </p:nvSpPr>
          <p:spPr>
            <a:xfrm>
              <a:off x="1582025" y="1799200"/>
              <a:ext cx="1080500" cy="1727475"/>
            </a:xfrm>
            <a:custGeom>
              <a:rect b="b" l="l" r="r" t="t"/>
              <a:pathLst>
                <a:path extrusionOk="0" h="69099" w="43220">
                  <a:moveTo>
                    <a:pt x="1" y="1"/>
                  </a:moveTo>
                  <a:lnTo>
                    <a:pt x="1" y="67768"/>
                  </a:lnTo>
                  <a:cubicBezTo>
                    <a:pt x="1073" y="68175"/>
                    <a:pt x="2145" y="68618"/>
                    <a:pt x="3217" y="69099"/>
                  </a:cubicBezTo>
                  <a:lnTo>
                    <a:pt x="22738" y="69099"/>
                  </a:lnTo>
                  <a:cubicBezTo>
                    <a:pt x="30686" y="58747"/>
                    <a:pt x="31537" y="19188"/>
                    <a:pt x="432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4"/>
            <p:cNvSpPr/>
            <p:nvPr/>
          </p:nvSpPr>
          <p:spPr>
            <a:xfrm>
              <a:off x="1582025" y="1799200"/>
              <a:ext cx="2783000" cy="1727475"/>
            </a:xfrm>
            <a:custGeom>
              <a:rect b="b" l="l" r="r" t="t"/>
              <a:pathLst>
                <a:path extrusionOk="0" h="69099" w="11132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
            <p:cNvSpPr/>
            <p:nvPr/>
          </p:nvSpPr>
          <p:spPr>
            <a:xfrm>
              <a:off x="3977725" y="3502625"/>
              <a:ext cx="27750" cy="24050"/>
            </a:xfrm>
            <a:custGeom>
              <a:rect b="b" l="l" r="r" t="t"/>
              <a:pathLst>
                <a:path extrusionOk="0" h="962" w="1110">
                  <a:moveTo>
                    <a:pt x="1110" y="1"/>
                  </a:moveTo>
                  <a:cubicBezTo>
                    <a:pt x="740" y="333"/>
                    <a:pt x="370" y="629"/>
                    <a:pt x="1" y="962"/>
                  </a:cubicBezTo>
                  <a:lnTo>
                    <a:pt x="851" y="962"/>
                  </a:lnTo>
                  <a:cubicBezTo>
                    <a:pt x="925" y="629"/>
                    <a:pt x="999" y="333"/>
                    <a:pt x="11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
            <p:cNvSpPr/>
            <p:nvPr/>
          </p:nvSpPr>
          <p:spPr>
            <a:xfrm>
              <a:off x="3954625" y="3476750"/>
              <a:ext cx="57325" cy="49925"/>
            </a:xfrm>
            <a:custGeom>
              <a:rect b="b" l="l" r="r" t="t"/>
              <a:pathLst>
                <a:path extrusionOk="0" h="1997" w="2293">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
            <p:cNvSpPr/>
            <p:nvPr/>
          </p:nvSpPr>
          <p:spPr>
            <a:xfrm>
              <a:off x="3998975" y="2691125"/>
              <a:ext cx="366050" cy="835550"/>
            </a:xfrm>
            <a:custGeom>
              <a:rect b="b" l="l" r="r" t="t"/>
              <a:pathLst>
                <a:path extrusionOk="0" h="33422" w="14642">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
            <p:cNvSpPr/>
            <p:nvPr/>
          </p:nvSpPr>
          <p:spPr>
            <a:xfrm>
              <a:off x="1529350" y="1687375"/>
              <a:ext cx="2889275" cy="1951150"/>
            </a:xfrm>
            <a:custGeom>
              <a:rect b="b" l="l" r="r" t="t"/>
              <a:pathLst>
                <a:path extrusionOk="0" h="78046" w="115571">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
            <p:cNvSpPr/>
            <p:nvPr/>
          </p:nvSpPr>
          <p:spPr>
            <a:xfrm>
              <a:off x="1521025" y="1679050"/>
              <a:ext cx="2905000" cy="1966875"/>
            </a:xfrm>
            <a:custGeom>
              <a:rect b="b" l="l" r="r" t="t"/>
              <a:pathLst>
                <a:path extrusionOk="0" h="78675" w="116200">
                  <a:moveTo>
                    <a:pt x="113759" y="4807"/>
                  </a:moveTo>
                  <a:lnTo>
                    <a:pt x="113759" y="73905"/>
                  </a:lnTo>
                  <a:lnTo>
                    <a:pt x="2441" y="73905"/>
                  </a:lnTo>
                  <a:lnTo>
                    <a:pt x="2441" y="4807"/>
                  </a:lnTo>
                  <a:close/>
                  <a:moveTo>
                    <a:pt x="2145" y="4178"/>
                  </a:moveTo>
                  <a:cubicBezTo>
                    <a:pt x="2071" y="4178"/>
                    <a:pt x="1997" y="4215"/>
                    <a:pt x="1923" y="4289"/>
                  </a:cubicBezTo>
                  <a:cubicBezTo>
                    <a:pt x="1849" y="4326"/>
                    <a:pt x="1849" y="4400"/>
                    <a:pt x="1849" y="4511"/>
                  </a:cubicBezTo>
                  <a:lnTo>
                    <a:pt x="1849" y="74201"/>
                  </a:lnTo>
                  <a:cubicBezTo>
                    <a:pt x="1849" y="74275"/>
                    <a:pt x="1849" y="74385"/>
                    <a:pt x="1923" y="74422"/>
                  </a:cubicBezTo>
                  <a:cubicBezTo>
                    <a:pt x="1997" y="74496"/>
                    <a:pt x="2071" y="74533"/>
                    <a:pt x="2145" y="74533"/>
                  </a:cubicBezTo>
                  <a:lnTo>
                    <a:pt x="114092" y="74533"/>
                  </a:lnTo>
                  <a:cubicBezTo>
                    <a:pt x="114166" y="74533"/>
                    <a:pt x="114240" y="74496"/>
                    <a:pt x="114314" y="74422"/>
                  </a:cubicBezTo>
                  <a:cubicBezTo>
                    <a:pt x="114351" y="74385"/>
                    <a:pt x="114388" y="74275"/>
                    <a:pt x="114388" y="74201"/>
                  </a:cubicBezTo>
                  <a:lnTo>
                    <a:pt x="114388" y="4511"/>
                  </a:lnTo>
                  <a:cubicBezTo>
                    <a:pt x="114388" y="4400"/>
                    <a:pt x="114351" y="4326"/>
                    <a:pt x="114314" y="4289"/>
                  </a:cubicBezTo>
                  <a:cubicBezTo>
                    <a:pt x="114240" y="4215"/>
                    <a:pt x="114166" y="4178"/>
                    <a:pt x="114092" y="4178"/>
                  </a:cubicBezTo>
                  <a:close/>
                  <a:moveTo>
                    <a:pt x="115608" y="629"/>
                  </a:moveTo>
                  <a:lnTo>
                    <a:pt x="115608" y="78082"/>
                  </a:lnTo>
                  <a:lnTo>
                    <a:pt x="629" y="78082"/>
                  </a:lnTo>
                  <a:lnTo>
                    <a:pt x="629" y="629"/>
                  </a:lnTo>
                  <a:close/>
                  <a:moveTo>
                    <a:pt x="334" y="0"/>
                  </a:moveTo>
                  <a:cubicBezTo>
                    <a:pt x="223" y="0"/>
                    <a:pt x="149" y="37"/>
                    <a:pt x="112" y="111"/>
                  </a:cubicBezTo>
                  <a:cubicBezTo>
                    <a:pt x="38" y="148"/>
                    <a:pt x="1" y="259"/>
                    <a:pt x="1" y="333"/>
                  </a:cubicBezTo>
                  <a:lnTo>
                    <a:pt x="1" y="78378"/>
                  </a:lnTo>
                  <a:cubicBezTo>
                    <a:pt x="1" y="78452"/>
                    <a:pt x="38" y="78526"/>
                    <a:pt x="112" y="78600"/>
                  </a:cubicBezTo>
                  <a:cubicBezTo>
                    <a:pt x="149" y="78637"/>
                    <a:pt x="223" y="78674"/>
                    <a:pt x="334" y="78674"/>
                  </a:cubicBezTo>
                  <a:lnTo>
                    <a:pt x="115904" y="78674"/>
                  </a:lnTo>
                  <a:cubicBezTo>
                    <a:pt x="115978" y="78674"/>
                    <a:pt x="116052" y="78637"/>
                    <a:pt x="116125" y="78600"/>
                  </a:cubicBezTo>
                  <a:cubicBezTo>
                    <a:pt x="116162" y="78526"/>
                    <a:pt x="116199" y="78452"/>
                    <a:pt x="116199" y="78378"/>
                  </a:cubicBezTo>
                  <a:lnTo>
                    <a:pt x="116199" y="333"/>
                  </a:lnTo>
                  <a:cubicBezTo>
                    <a:pt x="116199" y="259"/>
                    <a:pt x="116162" y="185"/>
                    <a:pt x="116125" y="111"/>
                  </a:cubicBezTo>
                  <a:cubicBezTo>
                    <a:pt x="116052" y="37"/>
                    <a:pt x="115978" y="0"/>
                    <a:pt x="11590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
            <p:cNvSpPr/>
            <p:nvPr/>
          </p:nvSpPr>
          <p:spPr>
            <a:xfrm>
              <a:off x="1634725" y="1846350"/>
              <a:ext cx="1974250" cy="154375"/>
            </a:xfrm>
            <a:custGeom>
              <a:rect b="b" l="l" r="r" t="t"/>
              <a:pathLst>
                <a:path extrusionOk="0" h="6175" w="7897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
            <p:cNvSpPr/>
            <p:nvPr/>
          </p:nvSpPr>
          <p:spPr>
            <a:xfrm>
              <a:off x="1626400" y="1838950"/>
              <a:ext cx="1989975" cy="170075"/>
            </a:xfrm>
            <a:custGeom>
              <a:rect b="b" l="l" r="r" t="t"/>
              <a:pathLst>
                <a:path extrusionOk="0" h="6803" w="79599">
                  <a:moveTo>
                    <a:pt x="77195" y="629"/>
                  </a:moveTo>
                  <a:cubicBezTo>
                    <a:pt x="78193" y="629"/>
                    <a:pt x="78970" y="1405"/>
                    <a:pt x="78970" y="2366"/>
                  </a:cubicBezTo>
                  <a:lnTo>
                    <a:pt x="78970" y="4400"/>
                  </a:lnTo>
                  <a:cubicBezTo>
                    <a:pt x="78970" y="5398"/>
                    <a:pt x="78193" y="6174"/>
                    <a:pt x="77195" y="6174"/>
                  </a:cubicBezTo>
                  <a:lnTo>
                    <a:pt x="2404" y="6174"/>
                  </a:lnTo>
                  <a:cubicBezTo>
                    <a:pt x="1442" y="6174"/>
                    <a:pt x="629" y="5398"/>
                    <a:pt x="629" y="4400"/>
                  </a:cubicBezTo>
                  <a:lnTo>
                    <a:pt x="629" y="2366"/>
                  </a:lnTo>
                  <a:cubicBezTo>
                    <a:pt x="629" y="1405"/>
                    <a:pt x="1442" y="629"/>
                    <a:pt x="2404" y="629"/>
                  </a:cubicBezTo>
                  <a:close/>
                  <a:moveTo>
                    <a:pt x="2404" y="0"/>
                  </a:moveTo>
                  <a:cubicBezTo>
                    <a:pt x="1073" y="0"/>
                    <a:pt x="0" y="1072"/>
                    <a:pt x="0" y="2366"/>
                  </a:cubicBezTo>
                  <a:lnTo>
                    <a:pt x="0" y="4400"/>
                  </a:lnTo>
                  <a:cubicBezTo>
                    <a:pt x="0" y="5731"/>
                    <a:pt x="1073" y="6803"/>
                    <a:pt x="2404" y="6803"/>
                  </a:cubicBezTo>
                  <a:lnTo>
                    <a:pt x="77195" y="6803"/>
                  </a:lnTo>
                  <a:cubicBezTo>
                    <a:pt x="78526" y="6803"/>
                    <a:pt x="79598" y="5731"/>
                    <a:pt x="79598" y="4400"/>
                  </a:cubicBezTo>
                  <a:lnTo>
                    <a:pt x="79598" y="2366"/>
                  </a:lnTo>
                  <a:cubicBezTo>
                    <a:pt x="79598" y="1072"/>
                    <a:pt x="78526" y="0"/>
                    <a:pt x="77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
            <p:cNvSpPr/>
            <p:nvPr/>
          </p:nvSpPr>
          <p:spPr>
            <a:xfrm>
              <a:off x="1658750" y="2167975"/>
              <a:ext cx="421500" cy="15750"/>
            </a:xfrm>
            <a:custGeom>
              <a:rect b="b" l="l" r="r" t="t"/>
              <a:pathLst>
                <a:path extrusionOk="0" h="630" w="1686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
            <p:cNvSpPr/>
            <p:nvPr/>
          </p:nvSpPr>
          <p:spPr>
            <a:xfrm>
              <a:off x="1658750" y="2259475"/>
              <a:ext cx="421500" cy="15750"/>
            </a:xfrm>
            <a:custGeom>
              <a:rect b="b" l="l" r="r" t="t"/>
              <a:pathLst>
                <a:path extrusionOk="0" h="630" w="1686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
            <p:cNvSpPr/>
            <p:nvPr/>
          </p:nvSpPr>
          <p:spPr>
            <a:xfrm>
              <a:off x="1658750" y="2351000"/>
              <a:ext cx="421500" cy="15725"/>
            </a:xfrm>
            <a:custGeom>
              <a:rect b="b" l="l" r="r" t="t"/>
              <a:pathLst>
                <a:path extrusionOk="0" h="629" w="1686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4"/>
            <p:cNvSpPr/>
            <p:nvPr/>
          </p:nvSpPr>
          <p:spPr>
            <a:xfrm>
              <a:off x="1658750" y="2448025"/>
              <a:ext cx="421500" cy="15750"/>
            </a:xfrm>
            <a:custGeom>
              <a:rect b="b" l="l" r="r" t="t"/>
              <a:pathLst>
                <a:path extrusionOk="0" h="630" w="1686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
            <p:cNvSpPr/>
            <p:nvPr/>
          </p:nvSpPr>
          <p:spPr>
            <a:xfrm>
              <a:off x="2144000" y="2167975"/>
              <a:ext cx="421475" cy="15750"/>
            </a:xfrm>
            <a:custGeom>
              <a:rect b="b" l="l" r="r" t="t"/>
              <a:pathLst>
                <a:path extrusionOk="0" h="630" w="16859">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
            <p:cNvSpPr/>
            <p:nvPr/>
          </p:nvSpPr>
          <p:spPr>
            <a:xfrm>
              <a:off x="2144000" y="225947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4"/>
            <p:cNvSpPr/>
            <p:nvPr/>
          </p:nvSpPr>
          <p:spPr>
            <a:xfrm>
              <a:off x="2144000" y="2351000"/>
              <a:ext cx="421475" cy="15725"/>
            </a:xfrm>
            <a:custGeom>
              <a:rect b="b" l="l" r="r" t="t"/>
              <a:pathLst>
                <a:path extrusionOk="0" h="629" w="16859">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
            <p:cNvSpPr/>
            <p:nvPr/>
          </p:nvSpPr>
          <p:spPr>
            <a:xfrm>
              <a:off x="2144000" y="244802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
            <p:cNvSpPr/>
            <p:nvPr/>
          </p:nvSpPr>
          <p:spPr>
            <a:xfrm>
              <a:off x="2629225" y="2167975"/>
              <a:ext cx="421500" cy="15750"/>
            </a:xfrm>
            <a:custGeom>
              <a:rect b="b" l="l" r="r" t="t"/>
              <a:pathLst>
                <a:path extrusionOk="0" h="630" w="1686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4"/>
            <p:cNvSpPr/>
            <p:nvPr/>
          </p:nvSpPr>
          <p:spPr>
            <a:xfrm>
              <a:off x="2629225" y="2259475"/>
              <a:ext cx="421500" cy="15750"/>
            </a:xfrm>
            <a:custGeom>
              <a:rect b="b" l="l" r="r" t="t"/>
              <a:pathLst>
                <a:path extrusionOk="0" h="630" w="1686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
            <p:cNvSpPr/>
            <p:nvPr/>
          </p:nvSpPr>
          <p:spPr>
            <a:xfrm>
              <a:off x="2629225" y="2351000"/>
              <a:ext cx="421500" cy="15725"/>
            </a:xfrm>
            <a:custGeom>
              <a:rect b="b" l="l" r="r" t="t"/>
              <a:pathLst>
                <a:path extrusionOk="0" h="629" w="1686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
            <p:cNvSpPr/>
            <p:nvPr/>
          </p:nvSpPr>
          <p:spPr>
            <a:xfrm>
              <a:off x="2629225" y="2448025"/>
              <a:ext cx="421500" cy="15750"/>
            </a:xfrm>
            <a:custGeom>
              <a:rect b="b" l="l" r="r" t="t"/>
              <a:pathLst>
                <a:path extrusionOk="0" h="630" w="1686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4"/>
            <p:cNvSpPr/>
            <p:nvPr/>
          </p:nvSpPr>
          <p:spPr>
            <a:xfrm>
              <a:off x="3114475" y="2167975"/>
              <a:ext cx="421475" cy="15750"/>
            </a:xfrm>
            <a:custGeom>
              <a:rect b="b" l="l" r="r" t="t"/>
              <a:pathLst>
                <a:path extrusionOk="0" h="630" w="16859">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
            <p:cNvSpPr/>
            <p:nvPr/>
          </p:nvSpPr>
          <p:spPr>
            <a:xfrm>
              <a:off x="3114475" y="225947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
            <p:cNvSpPr/>
            <p:nvPr/>
          </p:nvSpPr>
          <p:spPr>
            <a:xfrm>
              <a:off x="3114475" y="2351000"/>
              <a:ext cx="421475" cy="15725"/>
            </a:xfrm>
            <a:custGeom>
              <a:rect b="b" l="l" r="r" t="t"/>
              <a:pathLst>
                <a:path extrusionOk="0" h="629" w="16859">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
            <p:cNvSpPr/>
            <p:nvPr/>
          </p:nvSpPr>
          <p:spPr>
            <a:xfrm>
              <a:off x="3114475" y="244802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
            <p:cNvSpPr/>
            <p:nvPr/>
          </p:nvSpPr>
          <p:spPr>
            <a:xfrm>
              <a:off x="1902750" y="2663150"/>
              <a:ext cx="1494575" cy="451550"/>
            </a:xfrm>
            <a:custGeom>
              <a:rect b="b" l="l" r="r" t="t"/>
              <a:pathLst>
                <a:path extrusionOk="0" h="18062" w="59783">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
            <p:cNvSpPr/>
            <p:nvPr/>
          </p:nvSpPr>
          <p:spPr>
            <a:xfrm>
              <a:off x="2210525" y="2716075"/>
              <a:ext cx="91525" cy="91525"/>
            </a:xfrm>
            <a:custGeom>
              <a:rect b="b" l="l" r="r" t="t"/>
              <a:pathLst>
                <a:path extrusionOk="0" h="3661" w="3661">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
            <p:cNvSpPr/>
            <p:nvPr/>
          </p:nvSpPr>
          <p:spPr>
            <a:xfrm>
              <a:off x="2203150" y="2708675"/>
              <a:ext cx="106300" cy="106325"/>
            </a:xfrm>
            <a:custGeom>
              <a:rect b="b" l="l" r="r" t="t"/>
              <a:pathLst>
                <a:path extrusionOk="0" h="4253" w="4252">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
            <p:cNvSpPr/>
            <p:nvPr/>
          </p:nvSpPr>
          <p:spPr>
            <a:xfrm>
              <a:off x="2679125" y="2748425"/>
              <a:ext cx="91550" cy="91525"/>
            </a:xfrm>
            <a:custGeom>
              <a:rect b="b" l="l" r="r" t="t"/>
              <a:pathLst>
                <a:path extrusionOk="0" h="3661" w="3662">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
            <p:cNvSpPr/>
            <p:nvPr/>
          </p:nvSpPr>
          <p:spPr>
            <a:xfrm>
              <a:off x="2671750" y="2741025"/>
              <a:ext cx="106300" cy="106325"/>
            </a:xfrm>
            <a:custGeom>
              <a:rect b="b" l="l" r="r" t="t"/>
              <a:pathLst>
                <a:path extrusionOk="0" h="4253" w="4252">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
            <p:cNvSpPr/>
            <p:nvPr/>
          </p:nvSpPr>
          <p:spPr>
            <a:xfrm>
              <a:off x="2998000" y="2989650"/>
              <a:ext cx="91525" cy="91525"/>
            </a:xfrm>
            <a:custGeom>
              <a:rect b="b" l="l" r="r" t="t"/>
              <a:pathLst>
                <a:path extrusionOk="0" h="3661" w="3661">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
            <p:cNvSpPr/>
            <p:nvPr/>
          </p:nvSpPr>
          <p:spPr>
            <a:xfrm>
              <a:off x="2990625" y="2982275"/>
              <a:ext cx="106300" cy="106300"/>
            </a:xfrm>
            <a:custGeom>
              <a:rect b="b" l="l" r="r" t="t"/>
              <a:pathLst>
                <a:path extrusionOk="0" h="4252" w="4252">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
            <p:cNvSpPr/>
            <p:nvPr/>
          </p:nvSpPr>
          <p:spPr>
            <a:xfrm>
              <a:off x="3336300" y="2625500"/>
              <a:ext cx="91525" cy="90600"/>
            </a:xfrm>
            <a:custGeom>
              <a:rect b="b" l="l" r="r" t="t"/>
              <a:pathLst>
                <a:path extrusionOk="0" h="3624" w="3661">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
            <p:cNvSpPr/>
            <p:nvPr/>
          </p:nvSpPr>
          <p:spPr>
            <a:xfrm>
              <a:off x="3328900" y="2617175"/>
              <a:ext cx="106300" cy="107250"/>
            </a:xfrm>
            <a:custGeom>
              <a:rect b="b" l="l" r="r" t="t"/>
              <a:pathLst>
                <a:path extrusionOk="0" h="4290" w="4252">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
            <p:cNvSpPr/>
            <p:nvPr/>
          </p:nvSpPr>
          <p:spPr>
            <a:xfrm>
              <a:off x="1865775" y="3060825"/>
              <a:ext cx="90600" cy="91525"/>
            </a:xfrm>
            <a:custGeom>
              <a:rect b="b" l="l" r="r" t="t"/>
              <a:pathLst>
                <a:path extrusionOk="0" h="3661" w="3624">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
            <p:cNvSpPr/>
            <p:nvPr/>
          </p:nvSpPr>
          <p:spPr>
            <a:xfrm>
              <a:off x="1857475" y="3053425"/>
              <a:ext cx="107225" cy="106325"/>
            </a:xfrm>
            <a:custGeom>
              <a:rect b="b" l="l" r="r" t="t"/>
              <a:pathLst>
                <a:path extrusionOk="0" h="4253" w="4289">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
            <p:cNvSpPr/>
            <p:nvPr/>
          </p:nvSpPr>
          <p:spPr>
            <a:xfrm>
              <a:off x="2464700" y="2931425"/>
              <a:ext cx="90600" cy="90600"/>
            </a:xfrm>
            <a:custGeom>
              <a:rect b="b" l="l" r="r" t="t"/>
              <a:pathLst>
                <a:path extrusionOk="0" h="3624" w="3624">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
            <p:cNvSpPr/>
            <p:nvPr/>
          </p:nvSpPr>
          <p:spPr>
            <a:xfrm>
              <a:off x="2456400" y="2923100"/>
              <a:ext cx="107225" cy="106325"/>
            </a:xfrm>
            <a:custGeom>
              <a:rect b="b" l="l" r="r" t="t"/>
              <a:pathLst>
                <a:path extrusionOk="0" h="4253" w="4289">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
            <p:cNvSpPr/>
            <p:nvPr/>
          </p:nvSpPr>
          <p:spPr>
            <a:xfrm>
              <a:off x="3707850" y="1843575"/>
              <a:ext cx="52700" cy="1651675"/>
            </a:xfrm>
            <a:custGeom>
              <a:rect b="b" l="l" r="r" t="t"/>
              <a:pathLst>
                <a:path extrusionOk="0" h="66067" w="2108">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
            <p:cNvSpPr/>
            <p:nvPr/>
          </p:nvSpPr>
          <p:spPr>
            <a:xfrm>
              <a:off x="3700450" y="1836175"/>
              <a:ext cx="67500" cy="1666475"/>
            </a:xfrm>
            <a:custGeom>
              <a:rect b="b" l="l" r="r" t="t"/>
              <a:pathLst>
                <a:path extrusionOk="0" h="66659" w="2700">
                  <a:moveTo>
                    <a:pt x="1331" y="629"/>
                  </a:moveTo>
                  <a:cubicBezTo>
                    <a:pt x="1738" y="629"/>
                    <a:pt x="2071" y="962"/>
                    <a:pt x="2071" y="1368"/>
                  </a:cubicBezTo>
                  <a:lnTo>
                    <a:pt x="2071" y="65328"/>
                  </a:lnTo>
                  <a:cubicBezTo>
                    <a:pt x="2071" y="65734"/>
                    <a:pt x="1738" y="66067"/>
                    <a:pt x="1331" y="66067"/>
                  </a:cubicBezTo>
                  <a:cubicBezTo>
                    <a:pt x="925" y="66067"/>
                    <a:pt x="592" y="65734"/>
                    <a:pt x="592" y="65328"/>
                  </a:cubicBezTo>
                  <a:lnTo>
                    <a:pt x="592" y="1368"/>
                  </a:lnTo>
                  <a:cubicBezTo>
                    <a:pt x="592" y="962"/>
                    <a:pt x="925" y="629"/>
                    <a:pt x="1331" y="629"/>
                  </a:cubicBezTo>
                  <a:close/>
                  <a:moveTo>
                    <a:pt x="1331" y="0"/>
                  </a:moveTo>
                  <a:cubicBezTo>
                    <a:pt x="592" y="0"/>
                    <a:pt x="0" y="592"/>
                    <a:pt x="0" y="1368"/>
                  </a:cubicBezTo>
                  <a:lnTo>
                    <a:pt x="0" y="65328"/>
                  </a:lnTo>
                  <a:cubicBezTo>
                    <a:pt x="0" y="66067"/>
                    <a:pt x="592" y="66659"/>
                    <a:pt x="1331" y="66659"/>
                  </a:cubicBezTo>
                  <a:cubicBezTo>
                    <a:pt x="2108" y="66659"/>
                    <a:pt x="2699" y="66067"/>
                    <a:pt x="2699" y="65328"/>
                  </a:cubicBezTo>
                  <a:lnTo>
                    <a:pt x="2699" y="1368"/>
                  </a:lnTo>
                  <a:cubicBezTo>
                    <a:pt x="2699" y="592"/>
                    <a:pt x="2108" y="0"/>
                    <a:pt x="13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
            <p:cNvSpPr/>
            <p:nvPr/>
          </p:nvSpPr>
          <p:spPr>
            <a:xfrm>
              <a:off x="4015625" y="2157825"/>
              <a:ext cx="307800" cy="14800"/>
            </a:xfrm>
            <a:custGeom>
              <a:rect b="b" l="l" r="r" t="t"/>
              <a:pathLst>
                <a:path extrusionOk="0" h="592" w="12312">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
            <p:cNvSpPr/>
            <p:nvPr/>
          </p:nvSpPr>
          <p:spPr>
            <a:xfrm>
              <a:off x="3805825" y="2157825"/>
              <a:ext cx="118325" cy="14800"/>
            </a:xfrm>
            <a:custGeom>
              <a:rect b="b" l="l" r="r" t="t"/>
              <a:pathLst>
                <a:path extrusionOk="0" h="592" w="4733">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
            <p:cNvSpPr/>
            <p:nvPr/>
          </p:nvSpPr>
          <p:spPr>
            <a:xfrm>
              <a:off x="4256850" y="2234525"/>
              <a:ext cx="66575" cy="15750"/>
            </a:xfrm>
            <a:custGeom>
              <a:rect b="b" l="l" r="r" t="t"/>
              <a:pathLst>
                <a:path extrusionOk="0" h="630" w="2663">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4"/>
            <p:cNvSpPr/>
            <p:nvPr/>
          </p:nvSpPr>
          <p:spPr>
            <a:xfrm>
              <a:off x="4112675" y="2234525"/>
              <a:ext cx="118325" cy="15750"/>
            </a:xfrm>
            <a:custGeom>
              <a:rect b="b" l="l" r="r" t="t"/>
              <a:pathLst>
                <a:path extrusionOk="0" h="630" w="4733">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
            <p:cNvSpPr/>
            <p:nvPr/>
          </p:nvSpPr>
          <p:spPr>
            <a:xfrm>
              <a:off x="3805825" y="2234525"/>
              <a:ext cx="253275" cy="15750"/>
            </a:xfrm>
            <a:custGeom>
              <a:rect b="b" l="l" r="r" t="t"/>
              <a:pathLst>
                <a:path extrusionOk="0" h="630" w="10131">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
            <p:cNvSpPr/>
            <p:nvPr/>
          </p:nvSpPr>
          <p:spPr>
            <a:xfrm>
              <a:off x="4047975" y="2312175"/>
              <a:ext cx="275450" cy="15725"/>
            </a:xfrm>
            <a:custGeom>
              <a:rect b="b" l="l" r="r" t="t"/>
              <a:pathLst>
                <a:path extrusionOk="0" h="629" w="11018">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
            <p:cNvSpPr/>
            <p:nvPr/>
          </p:nvSpPr>
          <p:spPr>
            <a:xfrm>
              <a:off x="3805825" y="2312175"/>
              <a:ext cx="201500" cy="15725"/>
            </a:xfrm>
            <a:custGeom>
              <a:rect b="b" l="l" r="r" t="t"/>
              <a:pathLst>
                <a:path extrusionOk="0" h="629" w="806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
            <p:cNvSpPr/>
            <p:nvPr/>
          </p:nvSpPr>
          <p:spPr>
            <a:xfrm>
              <a:off x="4196775" y="2389800"/>
              <a:ext cx="126650" cy="14825"/>
            </a:xfrm>
            <a:custGeom>
              <a:rect b="b" l="l" r="r" t="t"/>
              <a:pathLst>
                <a:path extrusionOk="0" h="593" w="5066">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
            <p:cNvSpPr/>
            <p:nvPr/>
          </p:nvSpPr>
          <p:spPr>
            <a:xfrm>
              <a:off x="3917650" y="2389800"/>
              <a:ext cx="247725" cy="14825"/>
            </a:xfrm>
            <a:custGeom>
              <a:rect b="b" l="l" r="r" t="t"/>
              <a:pathLst>
                <a:path extrusionOk="0" h="593" w="9909">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
            <p:cNvSpPr/>
            <p:nvPr/>
          </p:nvSpPr>
          <p:spPr>
            <a:xfrm>
              <a:off x="3805825" y="2389800"/>
              <a:ext cx="75800" cy="14825"/>
            </a:xfrm>
            <a:custGeom>
              <a:rect b="b" l="l" r="r" t="t"/>
              <a:pathLst>
                <a:path extrusionOk="0" h="593" w="3032">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
            <p:cNvSpPr/>
            <p:nvPr/>
          </p:nvSpPr>
          <p:spPr>
            <a:xfrm>
              <a:off x="4015625" y="2457275"/>
              <a:ext cx="307800" cy="14825"/>
            </a:xfrm>
            <a:custGeom>
              <a:rect b="b" l="l" r="r" t="t"/>
              <a:pathLst>
                <a:path extrusionOk="0" h="593" w="12312">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
            <p:cNvSpPr/>
            <p:nvPr/>
          </p:nvSpPr>
          <p:spPr>
            <a:xfrm>
              <a:off x="3805825" y="2457275"/>
              <a:ext cx="118325" cy="14825"/>
            </a:xfrm>
            <a:custGeom>
              <a:rect b="b" l="l" r="r" t="t"/>
              <a:pathLst>
                <a:path extrusionOk="0" h="593" w="4733">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4"/>
            <p:cNvSpPr/>
            <p:nvPr/>
          </p:nvSpPr>
          <p:spPr>
            <a:xfrm>
              <a:off x="4256850" y="2534000"/>
              <a:ext cx="66575" cy="15725"/>
            </a:xfrm>
            <a:custGeom>
              <a:rect b="b" l="l" r="r" t="t"/>
              <a:pathLst>
                <a:path extrusionOk="0" h="629" w="2663">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
            <p:cNvSpPr/>
            <p:nvPr/>
          </p:nvSpPr>
          <p:spPr>
            <a:xfrm>
              <a:off x="4112675" y="2534000"/>
              <a:ext cx="118325" cy="15725"/>
            </a:xfrm>
            <a:custGeom>
              <a:rect b="b" l="l" r="r" t="t"/>
              <a:pathLst>
                <a:path extrusionOk="0" h="629" w="4733">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
            <p:cNvSpPr/>
            <p:nvPr/>
          </p:nvSpPr>
          <p:spPr>
            <a:xfrm>
              <a:off x="3805825" y="2534000"/>
              <a:ext cx="253275" cy="15725"/>
            </a:xfrm>
            <a:custGeom>
              <a:rect b="b" l="l" r="r" t="t"/>
              <a:pathLst>
                <a:path extrusionOk="0" h="629" w="10131">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
            <p:cNvSpPr/>
            <p:nvPr/>
          </p:nvSpPr>
          <p:spPr>
            <a:xfrm>
              <a:off x="4047975" y="2611625"/>
              <a:ext cx="275450" cy="15750"/>
            </a:xfrm>
            <a:custGeom>
              <a:rect b="b" l="l" r="r" t="t"/>
              <a:pathLst>
                <a:path extrusionOk="0" h="630" w="11018">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
            <p:cNvSpPr/>
            <p:nvPr/>
          </p:nvSpPr>
          <p:spPr>
            <a:xfrm>
              <a:off x="3805825" y="2611625"/>
              <a:ext cx="201500" cy="15750"/>
            </a:xfrm>
            <a:custGeom>
              <a:rect b="b" l="l" r="r" t="t"/>
              <a:pathLst>
                <a:path extrusionOk="0" h="630" w="806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
            <p:cNvSpPr/>
            <p:nvPr/>
          </p:nvSpPr>
          <p:spPr>
            <a:xfrm>
              <a:off x="4196775" y="2688350"/>
              <a:ext cx="126650" cy="15725"/>
            </a:xfrm>
            <a:custGeom>
              <a:rect b="b" l="l" r="r" t="t"/>
              <a:pathLst>
                <a:path extrusionOk="0" h="629" w="5066">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
            <p:cNvSpPr/>
            <p:nvPr/>
          </p:nvSpPr>
          <p:spPr>
            <a:xfrm>
              <a:off x="3917650" y="2688350"/>
              <a:ext cx="247725" cy="15725"/>
            </a:xfrm>
            <a:custGeom>
              <a:rect b="b" l="l" r="r" t="t"/>
              <a:pathLst>
                <a:path extrusionOk="0" h="629" w="9909">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
            <p:cNvSpPr/>
            <p:nvPr/>
          </p:nvSpPr>
          <p:spPr>
            <a:xfrm>
              <a:off x="3805825" y="2688350"/>
              <a:ext cx="75800" cy="15725"/>
            </a:xfrm>
            <a:custGeom>
              <a:rect b="b" l="l" r="r" t="t"/>
              <a:pathLst>
                <a:path extrusionOk="0" h="629" w="3032">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
            <p:cNvSpPr/>
            <p:nvPr/>
          </p:nvSpPr>
          <p:spPr>
            <a:xfrm>
              <a:off x="4015625" y="2756750"/>
              <a:ext cx="307800" cy="14800"/>
            </a:xfrm>
            <a:custGeom>
              <a:rect b="b" l="l" r="r" t="t"/>
              <a:pathLst>
                <a:path extrusionOk="0" h="592" w="12312">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
            <p:cNvSpPr/>
            <p:nvPr/>
          </p:nvSpPr>
          <p:spPr>
            <a:xfrm>
              <a:off x="3805825" y="2756750"/>
              <a:ext cx="118325" cy="14800"/>
            </a:xfrm>
            <a:custGeom>
              <a:rect b="b" l="l" r="r" t="t"/>
              <a:pathLst>
                <a:path extrusionOk="0" h="592" w="4733">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
            <p:cNvSpPr/>
            <p:nvPr/>
          </p:nvSpPr>
          <p:spPr>
            <a:xfrm>
              <a:off x="4256850" y="2833450"/>
              <a:ext cx="66575" cy="15750"/>
            </a:xfrm>
            <a:custGeom>
              <a:rect b="b" l="l" r="r" t="t"/>
              <a:pathLst>
                <a:path extrusionOk="0" h="630" w="2663">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
            <p:cNvSpPr/>
            <p:nvPr/>
          </p:nvSpPr>
          <p:spPr>
            <a:xfrm>
              <a:off x="4112675" y="2833450"/>
              <a:ext cx="118325" cy="15750"/>
            </a:xfrm>
            <a:custGeom>
              <a:rect b="b" l="l" r="r" t="t"/>
              <a:pathLst>
                <a:path extrusionOk="0" h="630" w="4733">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
            <p:cNvSpPr/>
            <p:nvPr/>
          </p:nvSpPr>
          <p:spPr>
            <a:xfrm>
              <a:off x="3805825" y="2833450"/>
              <a:ext cx="253275" cy="15750"/>
            </a:xfrm>
            <a:custGeom>
              <a:rect b="b" l="l" r="r" t="t"/>
              <a:pathLst>
                <a:path extrusionOk="0" h="630" w="10131">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
            <p:cNvSpPr/>
            <p:nvPr/>
          </p:nvSpPr>
          <p:spPr>
            <a:xfrm>
              <a:off x="4047975" y="2911100"/>
              <a:ext cx="275450" cy="15725"/>
            </a:xfrm>
            <a:custGeom>
              <a:rect b="b" l="l" r="r" t="t"/>
              <a:pathLst>
                <a:path extrusionOk="0" h="629" w="11018">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
            <p:cNvSpPr/>
            <p:nvPr/>
          </p:nvSpPr>
          <p:spPr>
            <a:xfrm>
              <a:off x="3805825" y="2911100"/>
              <a:ext cx="201500" cy="15725"/>
            </a:xfrm>
            <a:custGeom>
              <a:rect b="b" l="l" r="r" t="t"/>
              <a:pathLst>
                <a:path extrusionOk="0" h="629" w="806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
            <p:cNvSpPr/>
            <p:nvPr/>
          </p:nvSpPr>
          <p:spPr>
            <a:xfrm>
              <a:off x="4196775" y="2987800"/>
              <a:ext cx="126650" cy="15750"/>
            </a:xfrm>
            <a:custGeom>
              <a:rect b="b" l="l" r="r" t="t"/>
              <a:pathLst>
                <a:path extrusionOk="0" h="630" w="5066">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
            <p:cNvSpPr/>
            <p:nvPr/>
          </p:nvSpPr>
          <p:spPr>
            <a:xfrm>
              <a:off x="3917650" y="2987800"/>
              <a:ext cx="247725" cy="15750"/>
            </a:xfrm>
            <a:custGeom>
              <a:rect b="b" l="l" r="r" t="t"/>
              <a:pathLst>
                <a:path extrusionOk="0" h="630" w="9909">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
            <p:cNvSpPr/>
            <p:nvPr/>
          </p:nvSpPr>
          <p:spPr>
            <a:xfrm>
              <a:off x="3805825" y="2987800"/>
              <a:ext cx="75800" cy="15750"/>
            </a:xfrm>
            <a:custGeom>
              <a:rect b="b" l="l" r="r" t="t"/>
              <a:pathLst>
                <a:path extrusionOk="0" h="630" w="3032">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
            <p:cNvSpPr/>
            <p:nvPr/>
          </p:nvSpPr>
          <p:spPr>
            <a:xfrm>
              <a:off x="4015625" y="3056200"/>
              <a:ext cx="307800" cy="14825"/>
            </a:xfrm>
            <a:custGeom>
              <a:rect b="b" l="l" r="r" t="t"/>
              <a:pathLst>
                <a:path extrusionOk="0" h="593" w="12312">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
            <p:cNvSpPr/>
            <p:nvPr/>
          </p:nvSpPr>
          <p:spPr>
            <a:xfrm>
              <a:off x="3805825" y="3056200"/>
              <a:ext cx="118325" cy="14825"/>
            </a:xfrm>
            <a:custGeom>
              <a:rect b="b" l="l" r="r" t="t"/>
              <a:pathLst>
                <a:path extrusionOk="0" h="593" w="4733">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
            <p:cNvSpPr/>
            <p:nvPr/>
          </p:nvSpPr>
          <p:spPr>
            <a:xfrm>
              <a:off x="4256850" y="3132925"/>
              <a:ext cx="66575" cy="15725"/>
            </a:xfrm>
            <a:custGeom>
              <a:rect b="b" l="l" r="r" t="t"/>
              <a:pathLst>
                <a:path extrusionOk="0" h="629" w="2663">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
            <p:cNvSpPr/>
            <p:nvPr/>
          </p:nvSpPr>
          <p:spPr>
            <a:xfrm>
              <a:off x="4112675" y="3132925"/>
              <a:ext cx="118325" cy="15725"/>
            </a:xfrm>
            <a:custGeom>
              <a:rect b="b" l="l" r="r" t="t"/>
              <a:pathLst>
                <a:path extrusionOk="0" h="629" w="4733">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
            <p:cNvSpPr/>
            <p:nvPr/>
          </p:nvSpPr>
          <p:spPr>
            <a:xfrm>
              <a:off x="3805825" y="3132925"/>
              <a:ext cx="253275" cy="15725"/>
            </a:xfrm>
            <a:custGeom>
              <a:rect b="b" l="l" r="r" t="t"/>
              <a:pathLst>
                <a:path extrusionOk="0" h="629" w="10131">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
            <p:cNvSpPr/>
            <p:nvPr/>
          </p:nvSpPr>
          <p:spPr>
            <a:xfrm>
              <a:off x="4047975" y="3210550"/>
              <a:ext cx="275450" cy="14825"/>
            </a:xfrm>
            <a:custGeom>
              <a:rect b="b" l="l" r="r" t="t"/>
              <a:pathLst>
                <a:path extrusionOk="0" h="593" w="11018">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
            <p:cNvSpPr/>
            <p:nvPr/>
          </p:nvSpPr>
          <p:spPr>
            <a:xfrm>
              <a:off x="3805825" y="3210550"/>
              <a:ext cx="201500" cy="14825"/>
            </a:xfrm>
            <a:custGeom>
              <a:rect b="b" l="l" r="r" t="t"/>
              <a:pathLst>
                <a:path extrusionOk="0" h="593" w="806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
            <p:cNvSpPr/>
            <p:nvPr/>
          </p:nvSpPr>
          <p:spPr>
            <a:xfrm>
              <a:off x="4196775" y="3287275"/>
              <a:ext cx="126650" cy="15725"/>
            </a:xfrm>
            <a:custGeom>
              <a:rect b="b" l="l" r="r" t="t"/>
              <a:pathLst>
                <a:path extrusionOk="0" h="629" w="5066">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
            <p:cNvSpPr/>
            <p:nvPr/>
          </p:nvSpPr>
          <p:spPr>
            <a:xfrm>
              <a:off x="3917650" y="3287275"/>
              <a:ext cx="247725" cy="15725"/>
            </a:xfrm>
            <a:custGeom>
              <a:rect b="b" l="l" r="r" t="t"/>
              <a:pathLst>
                <a:path extrusionOk="0" h="629" w="9909">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
            <p:cNvSpPr/>
            <p:nvPr/>
          </p:nvSpPr>
          <p:spPr>
            <a:xfrm>
              <a:off x="3805825" y="3287275"/>
              <a:ext cx="75800" cy="15725"/>
            </a:xfrm>
            <a:custGeom>
              <a:rect b="b" l="l" r="r" t="t"/>
              <a:pathLst>
                <a:path extrusionOk="0" h="629" w="3032">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
            <p:cNvSpPr/>
            <p:nvPr/>
          </p:nvSpPr>
          <p:spPr>
            <a:xfrm>
              <a:off x="1700350" y="3333475"/>
              <a:ext cx="69325" cy="154400"/>
            </a:xfrm>
            <a:custGeom>
              <a:rect b="b" l="l" r="r" t="t"/>
              <a:pathLst>
                <a:path extrusionOk="0" h="6176" w="2773">
                  <a:moveTo>
                    <a:pt x="0" y="1"/>
                  </a:moveTo>
                  <a:lnTo>
                    <a:pt x="0" y="6175"/>
                  </a:lnTo>
                  <a:lnTo>
                    <a:pt x="2773" y="6175"/>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
            <p:cNvSpPr/>
            <p:nvPr/>
          </p:nvSpPr>
          <p:spPr>
            <a:xfrm>
              <a:off x="1838975" y="3401875"/>
              <a:ext cx="69350" cy="86000"/>
            </a:xfrm>
            <a:custGeom>
              <a:rect b="b" l="l" r="r" t="t"/>
              <a:pathLst>
                <a:path extrusionOk="0" h="3440" w="2774">
                  <a:moveTo>
                    <a:pt x="1" y="1"/>
                  </a:moveTo>
                  <a:lnTo>
                    <a:pt x="1" y="3439"/>
                  </a:lnTo>
                  <a:lnTo>
                    <a:pt x="2774" y="3439"/>
                  </a:ln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
            <p:cNvSpPr/>
            <p:nvPr/>
          </p:nvSpPr>
          <p:spPr>
            <a:xfrm>
              <a:off x="1977625" y="3441625"/>
              <a:ext cx="69350" cy="46250"/>
            </a:xfrm>
            <a:custGeom>
              <a:rect b="b" l="l" r="r" t="t"/>
              <a:pathLst>
                <a:path extrusionOk="0" h="1850" w="2774">
                  <a:moveTo>
                    <a:pt x="0" y="0"/>
                  </a:moveTo>
                  <a:lnTo>
                    <a:pt x="0" y="1849"/>
                  </a:lnTo>
                  <a:lnTo>
                    <a:pt x="2773" y="1849"/>
                  </a:lnTo>
                  <a:lnTo>
                    <a:pt x="27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
            <p:cNvSpPr/>
            <p:nvPr/>
          </p:nvSpPr>
          <p:spPr>
            <a:xfrm>
              <a:off x="2116250" y="3378775"/>
              <a:ext cx="69350" cy="109100"/>
            </a:xfrm>
            <a:custGeom>
              <a:rect b="b" l="l" r="r" t="t"/>
              <a:pathLst>
                <a:path extrusionOk="0" h="4364" w="2774">
                  <a:moveTo>
                    <a:pt x="1" y="0"/>
                  </a:moveTo>
                  <a:lnTo>
                    <a:pt x="1" y="4363"/>
                  </a:lnTo>
                  <a:lnTo>
                    <a:pt x="2774" y="4363"/>
                  </a:lnTo>
                  <a:lnTo>
                    <a:pt x="277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
            <p:cNvSpPr/>
            <p:nvPr/>
          </p:nvSpPr>
          <p:spPr>
            <a:xfrm>
              <a:off x="2254900" y="3418525"/>
              <a:ext cx="69350" cy="69350"/>
            </a:xfrm>
            <a:custGeom>
              <a:rect b="b" l="l" r="r" t="t"/>
              <a:pathLst>
                <a:path extrusionOk="0" h="2774" w="2774">
                  <a:moveTo>
                    <a:pt x="0" y="0"/>
                  </a:moveTo>
                  <a:lnTo>
                    <a:pt x="0" y="2773"/>
                  </a:lnTo>
                  <a:lnTo>
                    <a:pt x="2773" y="2773"/>
                  </a:lnTo>
                  <a:lnTo>
                    <a:pt x="27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
            <p:cNvSpPr/>
            <p:nvPr/>
          </p:nvSpPr>
          <p:spPr>
            <a:xfrm>
              <a:off x="2393550" y="3373225"/>
              <a:ext cx="69325" cy="114650"/>
            </a:xfrm>
            <a:custGeom>
              <a:rect b="b" l="l" r="r" t="t"/>
              <a:pathLst>
                <a:path extrusionOk="0" h="4586" w="2773">
                  <a:moveTo>
                    <a:pt x="0" y="1"/>
                  </a:moveTo>
                  <a:lnTo>
                    <a:pt x="0" y="4585"/>
                  </a:lnTo>
                  <a:lnTo>
                    <a:pt x="2773" y="458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
            <p:cNvSpPr/>
            <p:nvPr/>
          </p:nvSpPr>
          <p:spPr>
            <a:xfrm>
              <a:off x="2532175" y="3468425"/>
              <a:ext cx="69350" cy="19450"/>
            </a:xfrm>
            <a:custGeom>
              <a:rect b="b" l="l" r="r" t="t"/>
              <a:pathLst>
                <a:path extrusionOk="0" h="778" w="2774">
                  <a:moveTo>
                    <a:pt x="1" y="1"/>
                  </a:moveTo>
                  <a:lnTo>
                    <a:pt x="1" y="777"/>
                  </a:lnTo>
                  <a:lnTo>
                    <a:pt x="2773" y="777"/>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
            <p:cNvSpPr/>
            <p:nvPr/>
          </p:nvSpPr>
          <p:spPr>
            <a:xfrm>
              <a:off x="2670825" y="3333475"/>
              <a:ext cx="69350" cy="154400"/>
            </a:xfrm>
            <a:custGeom>
              <a:rect b="b" l="l" r="r" t="t"/>
              <a:pathLst>
                <a:path extrusionOk="0" h="6176" w="2774">
                  <a:moveTo>
                    <a:pt x="0" y="1"/>
                  </a:moveTo>
                  <a:lnTo>
                    <a:pt x="0" y="6175"/>
                  </a:lnTo>
                  <a:lnTo>
                    <a:pt x="2773" y="617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
            <p:cNvSpPr/>
            <p:nvPr/>
          </p:nvSpPr>
          <p:spPr>
            <a:xfrm>
              <a:off x="2809450" y="3431450"/>
              <a:ext cx="69350" cy="56425"/>
            </a:xfrm>
            <a:custGeom>
              <a:rect b="b" l="l" r="r" t="t"/>
              <a:pathLst>
                <a:path extrusionOk="0" h="2257" w="2774">
                  <a:moveTo>
                    <a:pt x="1" y="1"/>
                  </a:moveTo>
                  <a:lnTo>
                    <a:pt x="1" y="2256"/>
                  </a:lnTo>
                  <a:lnTo>
                    <a:pt x="2774" y="2256"/>
                  </a:lnTo>
                  <a:lnTo>
                    <a:pt x="277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
            <p:cNvSpPr/>
            <p:nvPr/>
          </p:nvSpPr>
          <p:spPr>
            <a:xfrm>
              <a:off x="2948100" y="3465650"/>
              <a:ext cx="69350" cy="22225"/>
            </a:xfrm>
            <a:custGeom>
              <a:rect b="b" l="l" r="r" t="t"/>
              <a:pathLst>
                <a:path extrusionOk="0" h="889" w="2774">
                  <a:moveTo>
                    <a:pt x="0" y="1"/>
                  </a:moveTo>
                  <a:lnTo>
                    <a:pt x="0" y="888"/>
                  </a:lnTo>
                  <a:lnTo>
                    <a:pt x="2773" y="888"/>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
            <p:cNvSpPr/>
            <p:nvPr/>
          </p:nvSpPr>
          <p:spPr>
            <a:xfrm>
              <a:off x="3086750" y="3437000"/>
              <a:ext cx="69325" cy="50875"/>
            </a:xfrm>
            <a:custGeom>
              <a:rect b="b" l="l" r="r" t="t"/>
              <a:pathLst>
                <a:path extrusionOk="0" h="2035" w="2773">
                  <a:moveTo>
                    <a:pt x="0" y="1"/>
                  </a:moveTo>
                  <a:lnTo>
                    <a:pt x="0" y="2034"/>
                  </a:lnTo>
                  <a:lnTo>
                    <a:pt x="2773" y="2034"/>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
            <p:cNvSpPr/>
            <p:nvPr/>
          </p:nvSpPr>
          <p:spPr>
            <a:xfrm>
              <a:off x="3225375" y="3333475"/>
              <a:ext cx="69350" cy="154400"/>
            </a:xfrm>
            <a:custGeom>
              <a:rect b="b" l="l" r="r" t="t"/>
              <a:pathLst>
                <a:path extrusionOk="0" h="6176" w="2774">
                  <a:moveTo>
                    <a:pt x="1" y="1"/>
                  </a:moveTo>
                  <a:lnTo>
                    <a:pt x="1" y="6175"/>
                  </a:lnTo>
                  <a:lnTo>
                    <a:pt x="2773" y="617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
            <p:cNvSpPr/>
            <p:nvPr/>
          </p:nvSpPr>
          <p:spPr>
            <a:xfrm>
              <a:off x="3364025" y="3364900"/>
              <a:ext cx="69325" cy="122975"/>
            </a:xfrm>
            <a:custGeom>
              <a:rect b="b" l="l" r="r" t="t"/>
              <a:pathLst>
                <a:path extrusionOk="0" h="4919" w="2773">
                  <a:moveTo>
                    <a:pt x="0" y="1"/>
                  </a:moveTo>
                  <a:lnTo>
                    <a:pt x="0" y="4918"/>
                  </a:lnTo>
                  <a:lnTo>
                    <a:pt x="2773" y="4918"/>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
            <p:cNvSpPr/>
            <p:nvPr/>
          </p:nvSpPr>
          <p:spPr>
            <a:xfrm>
              <a:off x="3502650" y="3386175"/>
              <a:ext cx="69350" cy="101700"/>
            </a:xfrm>
            <a:custGeom>
              <a:rect b="b" l="l" r="r" t="t"/>
              <a:pathLst>
                <a:path extrusionOk="0" h="4068" w="2774">
                  <a:moveTo>
                    <a:pt x="1" y="0"/>
                  </a:moveTo>
                  <a:lnTo>
                    <a:pt x="1" y="4067"/>
                  </a:lnTo>
                  <a:lnTo>
                    <a:pt x="2774" y="4067"/>
                  </a:lnTo>
                  <a:lnTo>
                    <a:pt x="277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
            <p:cNvSpPr/>
            <p:nvPr/>
          </p:nvSpPr>
          <p:spPr>
            <a:xfrm>
              <a:off x="3855725" y="1244650"/>
              <a:ext cx="170100" cy="822625"/>
            </a:xfrm>
            <a:custGeom>
              <a:rect b="b" l="l" r="r" t="t"/>
              <a:pathLst>
                <a:path extrusionOk="0" h="32905" w="6804">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
            <p:cNvSpPr/>
            <p:nvPr/>
          </p:nvSpPr>
          <p:spPr>
            <a:xfrm>
              <a:off x="4130225" y="1239100"/>
              <a:ext cx="302275" cy="14800"/>
            </a:xfrm>
            <a:custGeom>
              <a:rect b="b" l="l" r="r" t="t"/>
              <a:pathLst>
                <a:path extrusionOk="0" h="592" w="12091">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
            <p:cNvSpPr/>
            <p:nvPr/>
          </p:nvSpPr>
          <p:spPr>
            <a:xfrm>
              <a:off x="4130225" y="1330600"/>
              <a:ext cx="302275" cy="15725"/>
            </a:xfrm>
            <a:custGeom>
              <a:rect b="b" l="l" r="r" t="t"/>
              <a:pathLst>
                <a:path extrusionOk="0" h="629" w="12091">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
            <p:cNvSpPr/>
            <p:nvPr/>
          </p:nvSpPr>
          <p:spPr>
            <a:xfrm>
              <a:off x="4130225" y="1422100"/>
              <a:ext cx="302275" cy="15725"/>
            </a:xfrm>
            <a:custGeom>
              <a:rect b="b" l="l" r="r" t="t"/>
              <a:pathLst>
                <a:path extrusionOk="0" h="629" w="12091">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
            <p:cNvSpPr/>
            <p:nvPr/>
          </p:nvSpPr>
          <p:spPr>
            <a:xfrm>
              <a:off x="1709575" y="4545200"/>
              <a:ext cx="317975" cy="15750"/>
            </a:xfrm>
            <a:custGeom>
              <a:rect b="b" l="l" r="r" t="t"/>
              <a:pathLst>
                <a:path extrusionOk="0" h="630" w="12719">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
            <p:cNvSpPr/>
            <p:nvPr/>
          </p:nvSpPr>
          <p:spPr>
            <a:xfrm>
              <a:off x="1709575" y="4631150"/>
              <a:ext cx="317975" cy="15750"/>
            </a:xfrm>
            <a:custGeom>
              <a:rect b="b" l="l" r="r" t="t"/>
              <a:pathLst>
                <a:path extrusionOk="0" h="630" w="12719">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
            <p:cNvSpPr/>
            <p:nvPr/>
          </p:nvSpPr>
          <p:spPr>
            <a:xfrm>
              <a:off x="1709575" y="4717125"/>
              <a:ext cx="317975" cy="15725"/>
            </a:xfrm>
            <a:custGeom>
              <a:rect b="b" l="l" r="r" t="t"/>
              <a:pathLst>
                <a:path extrusionOk="0" h="629" w="12719">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
            <p:cNvSpPr/>
            <p:nvPr/>
          </p:nvSpPr>
          <p:spPr>
            <a:xfrm>
              <a:off x="1709575" y="4803075"/>
              <a:ext cx="317975" cy="14800"/>
            </a:xfrm>
            <a:custGeom>
              <a:rect b="b" l="l" r="r" t="t"/>
              <a:pathLst>
                <a:path extrusionOk="0" h="592" w="12719">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
            <p:cNvSpPr/>
            <p:nvPr/>
          </p:nvSpPr>
          <p:spPr>
            <a:xfrm>
              <a:off x="2163400" y="3753100"/>
              <a:ext cx="949250" cy="949250"/>
            </a:xfrm>
            <a:custGeom>
              <a:rect b="b" l="l" r="r" t="t"/>
              <a:pathLst>
                <a:path extrusionOk="0" h="37970" w="3797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
            <p:cNvSpPr/>
            <p:nvPr/>
          </p:nvSpPr>
          <p:spPr>
            <a:xfrm>
              <a:off x="2155075" y="3744775"/>
              <a:ext cx="965875" cy="965900"/>
            </a:xfrm>
            <a:custGeom>
              <a:rect b="b" l="l" r="r" t="t"/>
              <a:pathLst>
                <a:path extrusionOk="0" h="38636" w="38635">
                  <a:moveTo>
                    <a:pt x="19336" y="629"/>
                  </a:moveTo>
                  <a:cubicBezTo>
                    <a:pt x="24475" y="629"/>
                    <a:pt x="29133" y="2737"/>
                    <a:pt x="32535" y="6101"/>
                  </a:cubicBezTo>
                  <a:cubicBezTo>
                    <a:pt x="35899" y="9502"/>
                    <a:pt x="38006" y="14161"/>
                    <a:pt x="38006" y="19337"/>
                  </a:cubicBezTo>
                  <a:cubicBezTo>
                    <a:pt x="38006" y="24476"/>
                    <a:pt x="35899" y="29171"/>
                    <a:pt x="32535" y="32535"/>
                  </a:cubicBezTo>
                  <a:cubicBezTo>
                    <a:pt x="29133" y="35936"/>
                    <a:pt x="24475" y="38007"/>
                    <a:pt x="19336" y="38007"/>
                  </a:cubicBezTo>
                  <a:cubicBezTo>
                    <a:pt x="14160" y="38007"/>
                    <a:pt x="9502" y="35936"/>
                    <a:pt x="6101" y="32535"/>
                  </a:cubicBezTo>
                  <a:cubicBezTo>
                    <a:pt x="2736" y="29171"/>
                    <a:pt x="629" y="24476"/>
                    <a:pt x="629" y="19337"/>
                  </a:cubicBezTo>
                  <a:cubicBezTo>
                    <a:pt x="629" y="14161"/>
                    <a:pt x="2736" y="9502"/>
                    <a:pt x="6101" y="6101"/>
                  </a:cubicBezTo>
                  <a:cubicBezTo>
                    <a:pt x="9502" y="2737"/>
                    <a:pt x="14160" y="629"/>
                    <a:pt x="19336" y="629"/>
                  </a:cubicBezTo>
                  <a:close/>
                  <a:moveTo>
                    <a:pt x="19336" y="1"/>
                  </a:moveTo>
                  <a:cubicBezTo>
                    <a:pt x="8652" y="1"/>
                    <a:pt x="1" y="8652"/>
                    <a:pt x="1" y="19337"/>
                  </a:cubicBezTo>
                  <a:cubicBezTo>
                    <a:pt x="1" y="29984"/>
                    <a:pt x="8652" y="38635"/>
                    <a:pt x="19336" y="38635"/>
                  </a:cubicBezTo>
                  <a:cubicBezTo>
                    <a:pt x="29984" y="38635"/>
                    <a:pt x="38635" y="29984"/>
                    <a:pt x="38635" y="19337"/>
                  </a:cubicBezTo>
                  <a:cubicBezTo>
                    <a:pt x="38635" y="8652"/>
                    <a:pt x="29984" y="1"/>
                    <a:pt x="193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
            <p:cNvSpPr/>
            <p:nvPr/>
          </p:nvSpPr>
          <p:spPr>
            <a:xfrm>
              <a:off x="2283550" y="3873250"/>
              <a:ext cx="708950" cy="708950"/>
            </a:xfrm>
            <a:custGeom>
              <a:rect b="b" l="l" r="r" t="t"/>
              <a:pathLst>
                <a:path extrusionOk="0" h="28358" w="28358">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
            <p:cNvSpPr/>
            <p:nvPr/>
          </p:nvSpPr>
          <p:spPr>
            <a:xfrm>
              <a:off x="2275225" y="3864950"/>
              <a:ext cx="725575" cy="725575"/>
            </a:xfrm>
            <a:custGeom>
              <a:rect b="b" l="l" r="r" t="t"/>
              <a:pathLst>
                <a:path extrusionOk="0" h="29023" w="29023">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
            <p:cNvSpPr/>
            <p:nvPr/>
          </p:nvSpPr>
          <p:spPr>
            <a:xfrm>
              <a:off x="2413875" y="4003575"/>
              <a:ext cx="448300" cy="448300"/>
            </a:xfrm>
            <a:custGeom>
              <a:rect b="b" l="l" r="r" t="t"/>
              <a:pathLst>
                <a:path extrusionOk="0" h="17932" w="17932">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
            <p:cNvSpPr/>
            <p:nvPr/>
          </p:nvSpPr>
          <p:spPr>
            <a:xfrm>
              <a:off x="2406475" y="3996175"/>
              <a:ext cx="463075" cy="463100"/>
            </a:xfrm>
            <a:custGeom>
              <a:rect b="b" l="l" r="r" t="t"/>
              <a:pathLst>
                <a:path extrusionOk="0" h="18524" w="18523">
                  <a:moveTo>
                    <a:pt x="9280" y="592"/>
                  </a:moveTo>
                  <a:cubicBezTo>
                    <a:pt x="11646" y="592"/>
                    <a:pt x="13828" y="1591"/>
                    <a:pt x="15380" y="3143"/>
                  </a:cubicBezTo>
                  <a:cubicBezTo>
                    <a:pt x="16933" y="4696"/>
                    <a:pt x="17931" y="6877"/>
                    <a:pt x="17931" y="9281"/>
                  </a:cubicBezTo>
                  <a:cubicBezTo>
                    <a:pt x="17931" y="11647"/>
                    <a:pt x="16933" y="13828"/>
                    <a:pt x="15380" y="15381"/>
                  </a:cubicBezTo>
                  <a:cubicBezTo>
                    <a:pt x="13828" y="16934"/>
                    <a:pt x="11646" y="17932"/>
                    <a:pt x="9280" y="17932"/>
                  </a:cubicBezTo>
                  <a:cubicBezTo>
                    <a:pt x="6877" y="17932"/>
                    <a:pt x="4696" y="16934"/>
                    <a:pt x="3143" y="15381"/>
                  </a:cubicBezTo>
                  <a:cubicBezTo>
                    <a:pt x="1590" y="13828"/>
                    <a:pt x="592" y="11647"/>
                    <a:pt x="592" y="9281"/>
                  </a:cubicBezTo>
                  <a:cubicBezTo>
                    <a:pt x="592" y="6877"/>
                    <a:pt x="1590" y="4696"/>
                    <a:pt x="3143" y="3143"/>
                  </a:cubicBezTo>
                  <a:cubicBezTo>
                    <a:pt x="4696" y="1591"/>
                    <a:pt x="6877" y="592"/>
                    <a:pt x="9280" y="592"/>
                  </a:cubicBezTo>
                  <a:close/>
                  <a:moveTo>
                    <a:pt x="9280" y="1"/>
                  </a:moveTo>
                  <a:cubicBezTo>
                    <a:pt x="4141" y="1"/>
                    <a:pt x="1" y="4142"/>
                    <a:pt x="1" y="9281"/>
                  </a:cubicBezTo>
                  <a:cubicBezTo>
                    <a:pt x="1" y="14383"/>
                    <a:pt x="4141" y="18523"/>
                    <a:pt x="9280" y="18523"/>
                  </a:cubicBezTo>
                  <a:cubicBezTo>
                    <a:pt x="14382" y="18523"/>
                    <a:pt x="18523" y="14383"/>
                    <a:pt x="18523" y="9281"/>
                  </a:cubicBezTo>
                  <a:cubicBezTo>
                    <a:pt x="18523" y="4142"/>
                    <a:pt x="14382" y="1"/>
                    <a:pt x="92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
            <p:cNvSpPr/>
            <p:nvPr/>
          </p:nvSpPr>
          <p:spPr>
            <a:xfrm>
              <a:off x="1636575" y="3993425"/>
              <a:ext cx="469550" cy="468625"/>
            </a:xfrm>
            <a:custGeom>
              <a:rect b="b" l="l" r="r" t="t"/>
              <a:pathLst>
                <a:path extrusionOk="0" h="18745" w="18782">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4"/>
            <p:cNvSpPr/>
            <p:nvPr/>
          </p:nvSpPr>
          <p:spPr>
            <a:xfrm>
              <a:off x="1629175" y="3985100"/>
              <a:ext cx="484325" cy="485250"/>
            </a:xfrm>
            <a:custGeom>
              <a:rect b="b" l="l" r="r" t="t"/>
              <a:pathLst>
                <a:path extrusionOk="0" h="19410" w="19373">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
            <p:cNvSpPr/>
            <p:nvPr/>
          </p:nvSpPr>
          <p:spPr>
            <a:xfrm>
              <a:off x="1740075" y="4096925"/>
              <a:ext cx="262525" cy="262525"/>
            </a:xfrm>
            <a:custGeom>
              <a:rect b="b" l="l" r="r" t="t"/>
              <a:pathLst>
                <a:path extrusionOk="0" h="10501" w="10501">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
            <p:cNvSpPr/>
            <p:nvPr/>
          </p:nvSpPr>
          <p:spPr>
            <a:xfrm>
              <a:off x="1732700" y="4088600"/>
              <a:ext cx="277300" cy="278250"/>
            </a:xfrm>
            <a:custGeom>
              <a:rect b="b" l="l" r="r" t="t"/>
              <a:pathLst>
                <a:path extrusionOk="0" h="11130" w="11092">
                  <a:moveTo>
                    <a:pt x="5546" y="629"/>
                  </a:moveTo>
                  <a:cubicBezTo>
                    <a:pt x="6914" y="629"/>
                    <a:pt x="8134" y="1184"/>
                    <a:pt x="9021" y="2071"/>
                  </a:cubicBezTo>
                  <a:cubicBezTo>
                    <a:pt x="9945" y="2959"/>
                    <a:pt x="10500" y="4216"/>
                    <a:pt x="10500" y="5584"/>
                  </a:cubicBezTo>
                  <a:cubicBezTo>
                    <a:pt x="10500" y="6915"/>
                    <a:pt x="9945" y="8172"/>
                    <a:pt x="9021" y="9059"/>
                  </a:cubicBezTo>
                  <a:cubicBezTo>
                    <a:pt x="8134" y="9946"/>
                    <a:pt x="6914" y="10501"/>
                    <a:pt x="5546" y="10501"/>
                  </a:cubicBezTo>
                  <a:cubicBezTo>
                    <a:pt x="4178" y="10501"/>
                    <a:pt x="2958" y="9946"/>
                    <a:pt x="2033" y="9059"/>
                  </a:cubicBezTo>
                  <a:cubicBezTo>
                    <a:pt x="1146" y="8172"/>
                    <a:pt x="592" y="6915"/>
                    <a:pt x="592" y="5584"/>
                  </a:cubicBezTo>
                  <a:cubicBezTo>
                    <a:pt x="592" y="4216"/>
                    <a:pt x="1146" y="2959"/>
                    <a:pt x="2033" y="2071"/>
                  </a:cubicBezTo>
                  <a:cubicBezTo>
                    <a:pt x="2958" y="1184"/>
                    <a:pt x="4178" y="629"/>
                    <a:pt x="5546" y="629"/>
                  </a:cubicBezTo>
                  <a:close/>
                  <a:moveTo>
                    <a:pt x="5546" y="1"/>
                  </a:moveTo>
                  <a:cubicBezTo>
                    <a:pt x="2477" y="1"/>
                    <a:pt x="0" y="2515"/>
                    <a:pt x="0" y="5584"/>
                  </a:cubicBezTo>
                  <a:cubicBezTo>
                    <a:pt x="0" y="8652"/>
                    <a:pt x="2477" y="11129"/>
                    <a:pt x="5546" y="11129"/>
                  </a:cubicBezTo>
                  <a:cubicBezTo>
                    <a:pt x="8614" y="11129"/>
                    <a:pt x="11091" y="8652"/>
                    <a:pt x="11091" y="5584"/>
                  </a:cubicBezTo>
                  <a:cubicBezTo>
                    <a:pt x="11091" y="2515"/>
                    <a:pt x="8614"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
            <p:cNvSpPr/>
            <p:nvPr/>
          </p:nvSpPr>
          <p:spPr>
            <a:xfrm>
              <a:off x="1304750" y="4090450"/>
              <a:ext cx="274525" cy="274550"/>
            </a:xfrm>
            <a:custGeom>
              <a:rect b="b" l="l" r="r" t="t"/>
              <a:pathLst>
                <a:path extrusionOk="0" h="10982" w="10981">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
            <p:cNvSpPr/>
            <p:nvPr/>
          </p:nvSpPr>
          <p:spPr>
            <a:xfrm>
              <a:off x="1297350" y="4083075"/>
              <a:ext cx="290250" cy="289300"/>
            </a:xfrm>
            <a:custGeom>
              <a:rect b="b" l="l" r="r" t="t"/>
              <a:pathLst>
                <a:path extrusionOk="0" h="11572" w="1161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
            <p:cNvSpPr/>
            <p:nvPr/>
          </p:nvSpPr>
          <p:spPr>
            <a:xfrm>
              <a:off x="1364825" y="4150550"/>
              <a:ext cx="154375" cy="154375"/>
            </a:xfrm>
            <a:custGeom>
              <a:rect b="b" l="l" r="r" t="t"/>
              <a:pathLst>
                <a:path extrusionOk="0" h="6175" w="6175">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
            <p:cNvSpPr/>
            <p:nvPr/>
          </p:nvSpPr>
          <p:spPr>
            <a:xfrm>
              <a:off x="1357450" y="4143150"/>
              <a:ext cx="169150" cy="169150"/>
            </a:xfrm>
            <a:custGeom>
              <a:rect b="b" l="l" r="r" t="t"/>
              <a:pathLst>
                <a:path extrusionOk="0" h="6766" w="6766">
                  <a:moveTo>
                    <a:pt x="3401" y="629"/>
                  </a:moveTo>
                  <a:cubicBezTo>
                    <a:pt x="4141" y="629"/>
                    <a:pt x="4843" y="925"/>
                    <a:pt x="5361" y="1442"/>
                  </a:cubicBezTo>
                  <a:cubicBezTo>
                    <a:pt x="5841" y="1923"/>
                    <a:pt x="6174" y="2625"/>
                    <a:pt x="6174" y="3402"/>
                  </a:cubicBezTo>
                  <a:cubicBezTo>
                    <a:pt x="6174" y="4141"/>
                    <a:pt x="5841" y="4843"/>
                    <a:pt x="5361" y="5361"/>
                  </a:cubicBezTo>
                  <a:cubicBezTo>
                    <a:pt x="4843" y="5842"/>
                    <a:pt x="4141" y="6174"/>
                    <a:pt x="3401" y="6174"/>
                  </a:cubicBezTo>
                  <a:cubicBezTo>
                    <a:pt x="2625" y="6174"/>
                    <a:pt x="1923" y="5842"/>
                    <a:pt x="1442" y="5361"/>
                  </a:cubicBezTo>
                  <a:cubicBezTo>
                    <a:pt x="924" y="4843"/>
                    <a:pt x="629" y="4141"/>
                    <a:pt x="629" y="3402"/>
                  </a:cubicBezTo>
                  <a:cubicBezTo>
                    <a:pt x="629" y="2625"/>
                    <a:pt x="924" y="1923"/>
                    <a:pt x="1442" y="1442"/>
                  </a:cubicBezTo>
                  <a:cubicBezTo>
                    <a:pt x="1923" y="925"/>
                    <a:pt x="2625" y="629"/>
                    <a:pt x="3401" y="629"/>
                  </a:cubicBezTo>
                  <a:close/>
                  <a:moveTo>
                    <a:pt x="3401" y="0"/>
                  </a:moveTo>
                  <a:cubicBezTo>
                    <a:pt x="1516" y="0"/>
                    <a:pt x="0" y="1516"/>
                    <a:pt x="0" y="3402"/>
                  </a:cubicBezTo>
                  <a:cubicBezTo>
                    <a:pt x="0" y="5250"/>
                    <a:pt x="1516" y="6766"/>
                    <a:pt x="3401" y="6766"/>
                  </a:cubicBezTo>
                  <a:cubicBezTo>
                    <a:pt x="5250" y="6766"/>
                    <a:pt x="6766" y="5250"/>
                    <a:pt x="6766" y="3402"/>
                  </a:cubicBezTo>
                  <a:cubicBezTo>
                    <a:pt x="6766" y="1516"/>
                    <a:pt x="5250" y="0"/>
                    <a:pt x="34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4"/>
            <p:cNvSpPr/>
            <p:nvPr/>
          </p:nvSpPr>
          <p:spPr>
            <a:xfrm>
              <a:off x="1150400" y="4228175"/>
              <a:ext cx="1488100" cy="25"/>
            </a:xfrm>
            <a:custGeom>
              <a:rect b="b" l="l" r="r" t="t"/>
              <a:pathLst>
                <a:path extrusionOk="0" h="1" w="59524">
                  <a:moveTo>
                    <a:pt x="59523" y="1"/>
                  </a:moveTo>
                  <a:lnTo>
                    <a:pt x="1" y="1"/>
                  </a:lnTo>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4"/>
            <p:cNvSpPr/>
            <p:nvPr/>
          </p:nvSpPr>
          <p:spPr>
            <a:xfrm>
              <a:off x="1143000" y="4219850"/>
              <a:ext cx="1502900" cy="15750"/>
            </a:xfrm>
            <a:custGeom>
              <a:rect b="b" l="l" r="r" t="t"/>
              <a:pathLst>
                <a:path extrusionOk="0" h="630" w="60116">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
            <p:cNvSpPr/>
            <p:nvPr/>
          </p:nvSpPr>
          <p:spPr>
            <a:xfrm>
              <a:off x="2662500" y="939625"/>
              <a:ext cx="943700" cy="739450"/>
            </a:xfrm>
            <a:custGeom>
              <a:rect b="b" l="l" r="r" t="t"/>
              <a:pathLst>
                <a:path extrusionOk="0" h="29578" w="37748">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
            <p:cNvSpPr/>
            <p:nvPr/>
          </p:nvSpPr>
          <p:spPr>
            <a:xfrm>
              <a:off x="2752150" y="1489575"/>
              <a:ext cx="854050" cy="189500"/>
            </a:xfrm>
            <a:custGeom>
              <a:rect b="b" l="l" r="r" t="t"/>
              <a:pathLst>
                <a:path extrusionOk="0" h="7580" w="34162">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
            <p:cNvSpPr/>
            <p:nvPr/>
          </p:nvSpPr>
          <p:spPr>
            <a:xfrm>
              <a:off x="2662500" y="1694750"/>
              <a:ext cx="943700" cy="74900"/>
            </a:xfrm>
            <a:custGeom>
              <a:rect b="b" l="l" r="r" t="t"/>
              <a:pathLst>
                <a:path extrusionOk="0" h="2996" w="37748">
                  <a:moveTo>
                    <a:pt x="1" y="1"/>
                  </a:moveTo>
                  <a:lnTo>
                    <a:pt x="1" y="2995"/>
                  </a:lnTo>
                  <a:lnTo>
                    <a:pt x="37747" y="2995"/>
                  </a:lnTo>
                  <a:lnTo>
                    <a:pt x="3774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
            <p:cNvSpPr/>
            <p:nvPr/>
          </p:nvSpPr>
          <p:spPr>
            <a:xfrm>
              <a:off x="2662500" y="1679050"/>
              <a:ext cx="943700" cy="15725"/>
            </a:xfrm>
            <a:custGeom>
              <a:rect b="b" l="l" r="r" t="t"/>
              <a:pathLst>
                <a:path extrusionOk="0" h="629" w="37748">
                  <a:moveTo>
                    <a:pt x="1" y="0"/>
                  </a:moveTo>
                  <a:lnTo>
                    <a:pt x="1" y="629"/>
                  </a:lnTo>
                  <a:lnTo>
                    <a:pt x="37747" y="629"/>
                  </a:lnTo>
                  <a:lnTo>
                    <a:pt x="37747"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
            <p:cNvSpPr/>
            <p:nvPr/>
          </p:nvSpPr>
          <p:spPr>
            <a:xfrm>
              <a:off x="2655100" y="932250"/>
              <a:ext cx="959425" cy="844800"/>
            </a:xfrm>
            <a:custGeom>
              <a:rect b="b" l="l" r="r" t="t"/>
              <a:pathLst>
                <a:path extrusionOk="0" h="33792" w="38377">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
            <p:cNvSpPr/>
            <p:nvPr/>
          </p:nvSpPr>
          <p:spPr>
            <a:xfrm>
              <a:off x="2662500" y="939625"/>
              <a:ext cx="943700" cy="141450"/>
            </a:xfrm>
            <a:custGeom>
              <a:rect b="b" l="l" r="r" t="t"/>
              <a:pathLst>
                <a:path extrusionOk="0" h="5658" w="37748">
                  <a:moveTo>
                    <a:pt x="1" y="1"/>
                  </a:moveTo>
                  <a:lnTo>
                    <a:pt x="1" y="5657"/>
                  </a:lnTo>
                  <a:lnTo>
                    <a:pt x="37747" y="5657"/>
                  </a:lnTo>
                  <a:lnTo>
                    <a:pt x="3774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
            <p:cNvSpPr/>
            <p:nvPr/>
          </p:nvSpPr>
          <p:spPr>
            <a:xfrm>
              <a:off x="2655100" y="932250"/>
              <a:ext cx="959425" cy="156225"/>
            </a:xfrm>
            <a:custGeom>
              <a:rect b="b" l="l" r="r" t="t"/>
              <a:pathLst>
                <a:path extrusionOk="0" h="6249" w="38377">
                  <a:moveTo>
                    <a:pt x="37748" y="629"/>
                  </a:moveTo>
                  <a:lnTo>
                    <a:pt x="37748" y="5657"/>
                  </a:lnTo>
                  <a:lnTo>
                    <a:pt x="592" y="5657"/>
                  </a:lnTo>
                  <a:lnTo>
                    <a:pt x="592" y="629"/>
                  </a:lnTo>
                  <a:close/>
                  <a:moveTo>
                    <a:pt x="297" y="0"/>
                  </a:moveTo>
                  <a:cubicBezTo>
                    <a:pt x="223" y="0"/>
                    <a:pt x="149" y="37"/>
                    <a:pt x="75" y="111"/>
                  </a:cubicBezTo>
                  <a:cubicBezTo>
                    <a:pt x="1" y="148"/>
                    <a:pt x="1" y="222"/>
                    <a:pt x="1" y="296"/>
                  </a:cubicBezTo>
                  <a:lnTo>
                    <a:pt x="1" y="5952"/>
                  </a:lnTo>
                  <a:cubicBezTo>
                    <a:pt x="1" y="6026"/>
                    <a:pt x="1" y="6100"/>
                    <a:pt x="75" y="6174"/>
                  </a:cubicBezTo>
                  <a:cubicBezTo>
                    <a:pt x="149" y="6211"/>
                    <a:pt x="223" y="6248"/>
                    <a:pt x="297" y="6248"/>
                  </a:cubicBezTo>
                  <a:lnTo>
                    <a:pt x="38043" y="6248"/>
                  </a:lnTo>
                  <a:cubicBezTo>
                    <a:pt x="38154" y="6248"/>
                    <a:pt x="38228" y="6211"/>
                    <a:pt x="38265" y="6174"/>
                  </a:cubicBezTo>
                  <a:cubicBezTo>
                    <a:pt x="38339" y="6100"/>
                    <a:pt x="38376" y="6026"/>
                    <a:pt x="38376" y="5952"/>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
            <p:cNvSpPr/>
            <p:nvPr/>
          </p:nvSpPr>
          <p:spPr>
            <a:xfrm>
              <a:off x="2942550" y="1191950"/>
              <a:ext cx="389150" cy="389150"/>
            </a:xfrm>
            <a:custGeom>
              <a:rect b="b" l="l" r="r" t="t"/>
              <a:pathLst>
                <a:path extrusionOk="0" h="15566" w="15566">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
            <p:cNvSpPr/>
            <p:nvPr/>
          </p:nvSpPr>
          <p:spPr>
            <a:xfrm>
              <a:off x="2935150" y="1183650"/>
              <a:ext cx="404850" cy="404850"/>
            </a:xfrm>
            <a:custGeom>
              <a:rect b="b" l="l" r="r" t="t"/>
              <a:pathLst>
                <a:path extrusionOk="0" h="16194" w="16194">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
            <p:cNvSpPr/>
            <p:nvPr/>
          </p:nvSpPr>
          <p:spPr>
            <a:xfrm>
              <a:off x="3046075" y="1257575"/>
              <a:ext cx="228325" cy="263450"/>
            </a:xfrm>
            <a:custGeom>
              <a:rect b="b" l="l" r="r" t="t"/>
              <a:pathLst>
                <a:path extrusionOk="0" h="10538" w="9133">
                  <a:moveTo>
                    <a:pt x="0" y="1"/>
                  </a:moveTo>
                  <a:lnTo>
                    <a:pt x="0" y="10537"/>
                  </a:lnTo>
                  <a:lnTo>
                    <a:pt x="9132" y="52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
            <p:cNvSpPr/>
            <p:nvPr/>
          </p:nvSpPr>
          <p:spPr>
            <a:xfrm>
              <a:off x="3038675" y="1250425"/>
              <a:ext cx="243100" cy="278675"/>
            </a:xfrm>
            <a:custGeom>
              <a:rect b="b" l="l" r="r" t="t"/>
              <a:pathLst>
                <a:path extrusionOk="0" h="11147" w="9724">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9" name="Google Shape;1049;p4"/>
          <p:cNvGrpSpPr/>
          <p:nvPr/>
        </p:nvGrpSpPr>
        <p:grpSpPr>
          <a:xfrm>
            <a:off x="731647" y="573573"/>
            <a:ext cx="635100" cy="734640"/>
            <a:chOff x="731647" y="573573"/>
            <a:chExt cx="635100" cy="734640"/>
          </a:xfrm>
        </p:grpSpPr>
        <p:grpSp>
          <p:nvGrpSpPr>
            <p:cNvPr id="1050" name="Google Shape;1050;p4"/>
            <p:cNvGrpSpPr/>
            <p:nvPr/>
          </p:nvGrpSpPr>
          <p:grpSpPr>
            <a:xfrm>
              <a:off x="731647" y="573573"/>
              <a:ext cx="635100" cy="635100"/>
              <a:chOff x="917231" y="750460"/>
              <a:chExt cx="635100" cy="635100"/>
            </a:xfrm>
          </p:grpSpPr>
          <p:sp>
            <p:nvSpPr>
              <p:cNvPr id="1051" name="Google Shape;1051;p4"/>
              <p:cNvSpPr/>
              <p:nvPr/>
            </p:nvSpPr>
            <p:spPr>
              <a:xfrm>
                <a:off x="917231" y="750460"/>
                <a:ext cx="635100" cy="6351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
              <p:cNvSpPr/>
              <p:nvPr/>
            </p:nvSpPr>
            <p:spPr>
              <a:xfrm>
                <a:off x="1001943" y="835185"/>
                <a:ext cx="465600" cy="465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3" name="Google Shape;1053;p4"/>
            <p:cNvGrpSpPr/>
            <p:nvPr/>
          </p:nvGrpSpPr>
          <p:grpSpPr>
            <a:xfrm>
              <a:off x="961679" y="1281213"/>
              <a:ext cx="175013" cy="27000"/>
              <a:chOff x="5662375" y="212375"/>
              <a:chExt cx="175013" cy="27000"/>
            </a:xfrm>
          </p:grpSpPr>
          <p:sp>
            <p:nvSpPr>
              <p:cNvPr id="1054" name="Google Shape;10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55" name="Google Shape;10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56" name="Google Shape;10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grpSp>
      <p:grpSp>
        <p:nvGrpSpPr>
          <p:cNvPr id="1057" name="Google Shape;1057;p4"/>
          <p:cNvGrpSpPr/>
          <p:nvPr/>
        </p:nvGrpSpPr>
        <p:grpSpPr>
          <a:xfrm>
            <a:off x="731647" y="1650460"/>
            <a:ext cx="635100" cy="733491"/>
            <a:chOff x="731647" y="1650460"/>
            <a:chExt cx="635100" cy="733491"/>
          </a:xfrm>
        </p:grpSpPr>
        <p:grpSp>
          <p:nvGrpSpPr>
            <p:cNvPr id="1058" name="Google Shape;1058;p4"/>
            <p:cNvGrpSpPr/>
            <p:nvPr/>
          </p:nvGrpSpPr>
          <p:grpSpPr>
            <a:xfrm>
              <a:off x="731647" y="1650460"/>
              <a:ext cx="635100" cy="635100"/>
              <a:chOff x="917231" y="1827973"/>
              <a:chExt cx="635100" cy="635100"/>
            </a:xfrm>
          </p:grpSpPr>
          <p:sp>
            <p:nvSpPr>
              <p:cNvPr id="1059" name="Google Shape;1059;p4"/>
              <p:cNvSpPr/>
              <p:nvPr/>
            </p:nvSpPr>
            <p:spPr>
              <a:xfrm>
                <a:off x="917231" y="1827973"/>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
              <p:cNvSpPr/>
              <p:nvPr/>
            </p:nvSpPr>
            <p:spPr>
              <a:xfrm>
                <a:off x="1001931" y="1912710"/>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1" name="Google Shape;1061;p4"/>
            <p:cNvGrpSpPr/>
            <p:nvPr/>
          </p:nvGrpSpPr>
          <p:grpSpPr>
            <a:xfrm>
              <a:off x="961679" y="2356951"/>
              <a:ext cx="175013" cy="27000"/>
              <a:chOff x="5662375" y="212375"/>
              <a:chExt cx="175013" cy="27000"/>
            </a:xfrm>
          </p:grpSpPr>
          <p:sp>
            <p:nvSpPr>
              <p:cNvPr id="1062" name="Google Shape;10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63" name="Google Shape;10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64" name="Google Shape;10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grpSp>
      <p:grpSp>
        <p:nvGrpSpPr>
          <p:cNvPr id="1065" name="Google Shape;1065;p4"/>
          <p:cNvGrpSpPr/>
          <p:nvPr/>
        </p:nvGrpSpPr>
        <p:grpSpPr>
          <a:xfrm>
            <a:off x="731647" y="2728277"/>
            <a:ext cx="635100" cy="734983"/>
            <a:chOff x="731647" y="2728277"/>
            <a:chExt cx="635100" cy="734983"/>
          </a:xfrm>
        </p:grpSpPr>
        <p:grpSp>
          <p:nvGrpSpPr>
            <p:cNvPr id="1066" name="Google Shape;1066;p4"/>
            <p:cNvGrpSpPr/>
            <p:nvPr/>
          </p:nvGrpSpPr>
          <p:grpSpPr>
            <a:xfrm>
              <a:off x="731647" y="2728277"/>
              <a:ext cx="635100" cy="635100"/>
              <a:chOff x="917231" y="2905502"/>
              <a:chExt cx="635100" cy="635100"/>
            </a:xfrm>
          </p:grpSpPr>
          <p:sp>
            <p:nvSpPr>
              <p:cNvPr id="1067" name="Google Shape;1067;p4"/>
              <p:cNvSpPr/>
              <p:nvPr/>
            </p:nvSpPr>
            <p:spPr>
              <a:xfrm>
                <a:off x="917231" y="2905502"/>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4"/>
              <p:cNvSpPr/>
              <p:nvPr/>
            </p:nvSpPr>
            <p:spPr>
              <a:xfrm>
                <a:off x="1001931" y="2990252"/>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9" name="Google Shape;1069;p4"/>
            <p:cNvGrpSpPr/>
            <p:nvPr/>
          </p:nvGrpSpPr>
          <p:grpSpPr>
            <a:xfrm>
              <a:off x="961679" y="3436260"/>
              <a:ext cx="175013" cy="27000"/>
              <a:chOff x="5662375" y="212375"/>
              <a:chExt cx="175013" cy="27000"/>
            </a:xfrm>
          </p:grpSpPr>
          <p:sp>
            <p:nvSpPr>
              <p:cNvPr id="1070" name="Google Shape;1070;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71" name="Google Shape;1071;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72" name="Google Shape;1072;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grpSp>
      <p:grpSp>
        <p:nvGrpSpPr>
          <p:cNvPr id="1073" name="Google Shape;1073;p4"/>
          <p:cNvGrpSpPr/>
          <p:nvPr/>
        </p:nvGrpSpPr>
        <p:grpSpPr>
          <a:xfrm>
            <a:off x="731647" y="3806675"/>
            <a:ext cx="635100" cy="734704"/>
            <a:chOff x="731647" y="3806675"/>
            <a:chExt cx="635100" cy="734704"/>
          </a:xfrm>
        </p:grpSpPr>
        <p:grpSp>
          <p:nvGrpSpPr>
            <p:cNvPr id="1074" name="Google Shape;1074;p4"/>
            <p:cNvGrpSpPr/>
            <p:nvPr/>
          </p:nvGrpSpPr>
          <p:grpSpPr>
            <a:xfrm>
              <a:off x="731647" y="3806675"/>
              <a:ext cx="635100" cy="635100"/>
              <a:chOff x="917231" y="3983097"/>
              <a:chExt cx="635100" cy="635100"/>
            </a:xfrm>
          </p:grpSpPr>
          <p:sp>
            <p:nvSpPr>
              <p:cNvPr id="1075" name="Google Shape;1075;p4"/>
              <p:cNvSpPr/>
              <p:nvPr/>
            </p:nvSpPr>
            <p:spPr>
              <a:xfrm>
                <a:off x="917231" y="3983097"/>
                <a:ext cx="635100" cy="635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4"/>
              <p:cNvSpPr/>
              <p:nvPr/>
            </p:nvSpPr>
            <p:spPr>
              <a:xfrm>
                <a:off x="1001931" y="4067797"/>
                <a:ext cx="465600" cy="465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7" name="Google Shape;1077;p4"/>
            <p:cNvGrpSpPr/>
            <p:nvPr/>
          </p:nvGrpSpPr>
          <p:grpSpPr>
            <a:xfrm>
              <a:off x="961679" y="4514379"/>
              <a:ext cx="175013" cy="27000"/>
              <a:chOff x="5662375" y="212375"/>
              <a:chExt cx="175013" cy="27000"/>
            </a:xfrm>
          </p:grpSpPr>
          <p:sp>
            <p:nvSpPr>
              <p:cNvPr id="1078" name="Google Shape;107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79" name="Google Shape;107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080" name="Google Shape;108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grpSp>
      <p:sp>
        <p:nvSpPr>
          <p:cNvPr id="1081" name="Google Shape;1081;p4"/>
          <p:cNvSpPr txBox="1"/>
          <p:nvPr>
            <p:ph type="title"/>
          </p:nvPr>
        </p:nvSpPr>
        <p:spPr>
          <a:xfrm>
            <a:off x="5003670" y="141768"/>
            <a:ext cx="2615100" cy="576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800"/>
              <a:buNone/>
            </a:pPr>
            <a:r>
              <a:rPr b="1" lang="vi-VN" sz="4400">
                <a:latin typeface="Arial"/>
                <a:ea typeface="Arial"/>
                <a:cs typeface="Arial"/>
                <a:sym typeface="Arial"/>
              </a:rPr>
              <a:t>Nội dung </a:t>
            </a:r>
            <a:endParaRPr b="1" sz="4400">
              <a:latin typeface="Arial"/>
              <a:ea typeface="Arial"/>
              <a:cs typeface="Arial"/>
              <a:sym typeface="Arial"/>
            </a:endParaRPr>
          </a:p>
        </p:txBody>
      </p:sp>
      <p:sp>
        <p:nvSpPr>
          <p:cNvPr id="1082" name="Google Shape;1082;p4"/>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vi-VN" sz="2000">
                <a:solidFill>
                  <a:srgbClr val="000000"/>
                </a:solidFill>
                <a:latin typeface="Times New Roman"/>
                <a:ea typeface="Times New Roman"/>
                <a:cs typeface="Times New Roman"/>
                <a:sym typeface="Times New Roman"/>
              </a:rPr>
              <a:t>Khởi động</a:t>
            </a:r>
            <a:endParaRPr b="1" sz="2000">
              <a:solidFill>
                <a:srgbClr val="000000"/>
              </a:solidFill>
              <a:latin typeface="Times New Roman"/>
              <a:ea typeface="Times New Roman"/>
              <a:cs typeface="Times New Roman"/>
              <a:sym typeface="Times New Roman"/>
            </a:endParaRPr>
          </a:p>
        </p:txBody>
      </p:sp>
      <p:sp>
        <p:nvSpPr>
          <p:cNvPr id="1083" name="Google Shape;1083;p4"/>
          <p:cNvSpPr txBox="1"/>
          <p:nvPr>
            <p:ph idx="4" type="subTitle"/>
          </p:nvPr>
        </p:nvSpPr>
        <p:spPr>
          <a:xfrm>
            <a:off x="1628502" y="1622641"/>
            <a:ext cx="2615100" cy="76130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vi-VN" sz="2000">
                <a:solidFill>
                  <a:srgbClr val="000000"/>
                </a:solidFill>
                <a:latin typeface="Times New Roman"/>
                <a:ea typeface="Times New Roman"/>
                <a:cs typeface="Times New Roman"/>
                <a:sym typeface="Times New Roman"/>
              </a:rPr>
              <a:t>Các cổng logic và tính toán nhị phân</a:t>
            </a:r>
            <a:endParaRPr sz="2000"/>
          </a:p>
        </p:txBody>
      </p:sp>
      <p:sp>
        <p:nvSpPr>
          <p:cNvPr id="1084" name="Google Shape;1084;p4"/>
          <p:cNvSpPr txBox="1"/>
          <p:nvPr>
            <p:ph idx="6" type="subTitle"/>
          </p:nvPr>
        </p:nvSpPr>
        <p:spPr>
          <a:xfrm>
            <a:off x="1652958" y="2710357"/>
            <a:ext cx="2615100" cy="5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vi-VN" sz="2000">
                <a:solidFill>
                  <a:srgbClr val="000000"/>
                </a:solidFill>
                <a:latin typeface="Times New Roman"/>
                <a:ea typeface="Times New Roman"/>
                <a:cs typeface="Times New Roman"/>
                <a:sym typeface="Times New Roman"/>
              </a:rPr>
              <a:t>Những bộ phận chinh bên trong máy tính</a:t>
            </a:r>
            <a:endParaRPr b="1" sz="2000">
              <a:solidFill>
                <a:srgbClr val="000000"/>
              </a:solidFill>
              <a:latin typeface="Times New Roman"/>
              <a:ea typeface="Times New Roman"/>
              <a:cs typeface="Times New Roman"/>
              <a:sym typeface="Times New Roman"/>
            </a:endParaRPr>
          </a:p>
        </p:txBody>
      </p:sp>
      <p:sp>
        <p:nvSpPr>
          <p:cNvPr id="1085" name="Google Shape;1085;p4"/>
          <p:cNvSpPr txBox="1"/>
          <p:nvPr>
            <p:ph idx="8" type="subTitle"/>
          </p:nvPr>
        </p:nvSpPr>
        <p:spPr>
          <a:xfrm>
            <a:off x="1676483" y="3780439"/>
            <a:ext cx="2615100" cy="5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vi-VN" sz="2000">
                <a:solidFill>
                  <a:srgbClr val="000000"/>
                </a:solidFill>
                <a:latin typeface="Times New Roman"/>
                <a:ea typeface="Times New Roman"/>
                <a:cs typeface="Times New Roman"/>
                <a:sym typeface="Times New Roman"/>
              </a:rPr>
              <a:t>Hiệu năng của máy tính</a:t>
            </a:r>
            <a:endParaRPr b="1" sz="2000">
              <a:solidFill>
                <a:srgbClr val="000000"/>
              </a:solidFill>
              <a:latin typeface="Times New Roman"/>
              <a:ea typeface="Times New Roman"/>
              <a:cs typeface="Times New Roman"/>
              <a:sym typeface="Times New Roman"/>
            </a:endParaRPr>
          </a:p>
        </p:txBody>
      </p:sp>
      <p:sp>
        <p:nvSpPr>
          <p:cNvPr id="1086" name="Google Shape;1086;p4"/>
          <p:cNvSpPr txBox="1"/>
          <p:nvPr>
            <p:ph idx="9" type="title"/>
          </p:nvPr>
        </p:nvSpPr>
        <p:spPr>
          <a:xfrm>
            <a:off x="813816" y="722376"/>
            <a:ext cx="457200" cy="34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vi-VN"/>
              <a:t>01</a:t>
            </a:r>
            <a:endParaRPr/>
          </a:p>
        </p:txBody>
      </p:sp>
      <p:sp>
        <p:nvSpPr>
          <p:cNvPr id="1087" name="Google Shape;1087;p4"/>
          <p:cNvSpPr txBox="1"/>
          <p:nvPr>
            <p:ph idx="13" type="title"/>
          </p:nvPr>
        </p:nvSpPr>
        <p:spPr>
          <a:xfrm>
            <a:off x="813816" y="1801368"/>
            <a:ext cx="457200" cy="34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vi-VN"/>
              <a:t>02</a:t>
            </a:r>
            <a:endParaRPr/>
          </a:p>
        </p:txBody>
      </p:sp>
      <p:sp>
        <p:nvSpPr>
          <p:cNvPr id="1088" name="Google Shape;1088;p4"/>
          <p:cNvSpPr txBox="1"/>
          <p:nvPr>
            <p:ph idx="14" type="title"/>
          </p:nvPr>
        </p:nvSpPr>
        <p:spPr>
          <a:xfrm>
            <a:off x="813816" y="2880360"/>
            <a:ext cx="457200" cy="34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vi-VN"/>
              <a:t>03</a:t>
            </a:r>
            <a:endParaRPr/>
          </a:p>
        </p:txBody>
      </p:sp>
      <p:sp>
        <p:nvSpPr>
          <p:cNvPr id="1089" name="Google Shape;1089;p4"/>
          <p:cNvSpPr txBox="1"/>
          <p:nvPr>
            <p:ph idx="15" type="title"/>
          </p:nvPr>
        </p:nvSpPr>
        <p:spPr>
          <a:xfrm>
            <a:off x="813816" y="3959352"/>
            <a:ext cx="457200" cy="34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vi-VN"/>
              <a:t>04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5"/>
          <p:cNvSpPr txBox="1"/>
          <p:nvPr>
            <p:ph type="title"/>
          </p:nvPr>
        </p:nvSpPr>
        <p:spPr>
          <a:xfrm>
            <a:off x="2971800" y="2231136"/>
            <a:ext cx="3200400"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vi-VN" sz="4700">
                <a:latin typeface="Arial"/>
                <a:ea typeface="Arial"/>
                <a:cs typeface="Arial"/>
                <a:sym typeface="Arial"/>
              </a:rPr>
              <a:t>Khởi động</a:t>
            </a:r>
            <a:endParaRPr sz="4700">
              <a:latin typeface="Arial"/>
              <a:ea typeface="Arial"/>
              <a:cs typeface="Arial"/>
              <a:sym typeface="Arial"/>
            </a:endParaRPr>
          </a:p>
        </p:txBody>
      </p:sp>
      <p:sp>
        <p:nvSpPr>
          <p:cNvPr id="1095" name="Google Shape;1095;p5"/>
          <p:cNvSpPr txBox="1"/>
          <p:nvPr>
            <p:ph idx="2" type="title"/>
          </p:nvPr>
        </p:nvSpPr>
        <p:spPr>
          <a:xfrm>
            <a:off x="2971800" y="1161288"/>
            <a:ext cx="2967600" cy="106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pic>
        <p:nvPicPr>
          <p:cNvPr id="1100" name="Google Shape;1100;p6" title="CPU là gì?  Chức năng của CPU là gì? Cách hoạt động của CPU như thế nào?"/>
          <p:cNvPicPr preferRelativeResize="0"/>
          <p:nvPr/>
        </p:nvPicPr>
        <p:blipFill rotWithShape="1">
          <a:blip r:embed="rId3">
            <a:alphaModFix/>
          </a:blip>
          <a:srcRect b="0" l="0" r="0" t="0"/>
          <a:stretch/>
        </p:blipFill>
        <p:spPr>
          <a:xfrm>
            <a:off x="0" y="0"/>
            <a:ext cx="9144000" cy="5166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7"/>
          <p:cNvSpPr txBox="1"/>
          <p:nvPr/>
        </p:nvSpPr>
        <p:spPr>
          <a:xfrm>
            <a:off x="801511" y="336701"/>
            <a:ext cx="7913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400" u="none" cap="none" strike="noStrike">
                <a:solidFill>
                  <a:srgbClr val="000000"/>
                </a:solidFill>
                <a:latin typeface="Times New Roman"/>
                <a:ea typeface="Times New Roman"/>
                <a:cs typeface="Times New Roman"/>
                <a:sym typeface="Times New Roman"/>
              </a:rPr>
              <a:t>Em hãy cho biết CPU là gì và làm nhiệm vụ gì trong máy tinh?</a:t>
            </a:r>
            <a:endParaRPr b="0" i="0" sz="2400" u="none" cap="none" strike="noStrike">
              <a:solidFill>
                <a:srgbClr val="000000"/>
              </a:solidFill>
              <a:latin typeface="Arial"/>
              <a:ea typeface="Arial"/>
              <a:cs typeface="Arial"/>
              <a:sym typeface="Arial"/>
            </a:endParaRPr>
          </a:p>
        </p:txBody>
      </p:sp>
      <p:sp>
        <p:nvSpPr>
          <p:cNvPr id="1106" name="Google Shape;1106;p7"/>
          <p:cNvSpPr txBox="1"/>
          <p:nvPr/>
        </p:nvSpPr>
        <p:spPr>
          <a:xfrm>
            <a:off x="3776134" y="1209261"/>
            <a:ext cx="4572000" cy="2645404"/>
          </a:xfrm>
          <a:prstGeom prst="rect">
            <a:avLst/>
          </a:prstGeom>
          <a:noFill/>
          <a:ln>
            <a:noFill/>
          </a:ln>
        </p:spPr>
        <p:txBody>
          <a:bodyPr anchorCtr="0" anchor="t" bIns="45700" lIns="91425" spcFirstLastPara="1" rIns="91425" wrap="square" tIns="45700">
            <a:spAutoFit/>
          </a:bodyPr>
          <a:lstStyle/>
          <a:p>
            <a:pPr indent="457200" lvl="0" marL="0" marR="0" rtl="0" algn="just">
              <a:lnSpc>
                <a:spcPct val="120000"/>
              </a:lnSpc>
              <a:spcBef>
                <a:spcPts val="0"/>
              </a:spcBef>
              <a:spcAft>
                <a:spcPts val="0"/>
              </a:spcAft>
              <a:buNone/>
            </a:pPr>
            <a:r>
              <a:rPr b="0" i="0" lang="vi-VN" sz="2000" u="none" cap="none" strike="noStrike">
                <a:solidFill>
                  <a:schemeClr val="dk1"/>
                </a:solidFill>
                <a:latin typeface="Times New Roman"/>
                <a:ea typeface="Times New Roman"/>
                <a:cs typeface="Times New Roman"/>
                <a:sym typeface="Times New Roman"/>
              </a:rPr>
              <a:t>CPU (Central Processing Unit) là bộ xử lý trung tâm - đóng vai trò như bộ não của máy tính, đảm nhiệm công việc tìm nạp lệnh, giải mã lệnh và thực thi lệnh cho máy tính. Hay nói cách khác: CPU xử lý tất cả các lệnh mà nó nhận được từ </a:t>
            </a:r>
            <a:r>
              <a:rPr b="0" i="0" lang="vi-VN" sz="2000" u="sng" cap="none" strike="noStrike">
                <a:solidFill>
                  <a:schemeClr val="dk1"/>
                </a:solidFill>
                <a:latin typeface="Times New Roman"/>
                <a:ea typeface="Times New Roman"/>
                <a:cs typeface="Times New Roman"/>
                <a:sym typeface="Times New Roman"/>
                <a:hlinkClick r:id="rId3">
                  <a:extLst>
                    <a:ext uri="{A12FA001-AC4F-418D-AE19-62706E023703}">
                      <ahyp:hlinkClr val="tx"/>
                    </a:ext>
                  </a:extLst>
                </a:hlinkClick>
              </a:rPr>
              <a:t>phần cứng</a:t>
            </a:r>
            <a:r>
              <a:rPr b="0" i="0" lang="vi-VN" sz="2000" u="none" cap="none" strike="noStrike">
                <a:solidFill>
                  <a:schemeClr val="dk1"/>
                </a:solidFill>
                <a:latin typeface="Times New Roman"/>
                <a:ea typeface="Times New Roman"/>
                <a:cs typeface="Times New Roman"/>
                <a:sym typeface="Times New Roman"/>
              </a:rPr>
              <a:t> và phần mềm chạy trên máy tính.</a:t>
            </a:r>
            <a:endParaRPr b="0" i="0" sz="2000" u="none" cap="none" strike="noStrike">
              <a:solidFill>
                <a:schemeClr val="dk1"/>
              </a:solidFill>
              <a:latin typeface="Times New Roman"/>
              <a:ea typeface="Times New Roman"/>
              <a:cs typeface="Times New Roman"/>
              <a:sym typeface="Times New Roman"/>
            </a:endParaRPr>
          </a:p>
        </p:txBody>
      </p:sp>
      <p:pic>
        <p:nvPicPr>
          <p:cNvPr id="1107" name="Google Shape;1107;p7"/>
          <p:cNvPicPr preferRelativeResize="0"/>
          <p:nvPr/>
        </p:nvPicPr>
        <p:blipFill rotWithShape="1">
          <a:blip r:embed="rId4">
            <a:alphaModFix/>
          </a:blip>
          <a:srcRect b="0" l="0" r="0" t="0"/>
          <a:stretch/>
        </p:blipFill>
        <p:spPr>
          <a:xfrm>
            <a:off x="795866" y="1449810"/>
            <a:ext cx="2785110" cy="15665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8"/>
          <p:cNvSpPr txBox="1"/>
          <p:nvPr>
            <p:ph type="title"/>
          </p:nvPr>
        </p:nvSpPr>
        <p:spPr>
          <a:xfrm>
            <a:off x="2641600" y="2231136"/>
            <a:ext cx="3530600" cy="152806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vi-VN">
                <a:solidFill>
                  <a:srgbClr val="000000"/>
                </a:solidFill>
                <a:latin typeface="Times New Roman"/>
                <a:ea typeface="Times New Roman"/>
                <a:cs typeface="Times New Roman"/>
                <a:sym typeface="Times New Roman"/>
              </a:rPr>
              <a:t>Các cổng logic và tính toán nhị phân</a:t>
            </a:r>
            <a:endParaRPr>
              <a:latin typeface="Arial"/>
              <a:ea typeface="Arial"/>
              <a:cs typeface="Arial"/>
              <a:sym typeface="Arial"/>
            </a:endParaRPr>
          </a:p>
        </p:txBody>
      </p:sp>
      <p:sp>
        <p:nvSpPr>
          <p:cNvPr id="1113" name="Google Shape;1113;p8"/>
          <p:cNvSpPr txBox="1"/>
          <p:nvPr>
            <p:ph idx="2" type="title"/>
          </p:nvPr>
        </p:nvSpPr>
        <p:spPr>
          <a:xfrm>
            <a:off x="2971800" y="1161288"/>
            <a:ext cx="2582333" cy="80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vi-VN" sz="6000"/>
              <a:t>02</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9"/>
          <p:cNvSpPr txBox="1"/>
          <p:nvPr/>
        </p:nvSpPr>
        <p:spPr>
          <a:xfrm>
            <a:off x="948267" y="270933"/>
            <a:ext cx="210666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vi-VN" sz="2800" u="none" cap="none" strike="noStrike">
                <a:solidFill>
                  <a:srgbClr val="000000"/>
                </a:solidFill>
                <a:latin typeface="Times New Roman"/>
                <a:ea typeface="Times New Roman"/>
                <a:cs typeface="Times New Roman"/>
                <a:sym typeface="Times New Roman"/>
              </a:rPr>
              <a:t>a, Cổng logic</a:t>
            </a:r>
            <a:endParaRPr b="0" i="0" sz="2800" u="none" cap="none" strike="noStrike">
              <a:solidFill>
                <a:srgbClr val="000000"/>
              </a:solidFill>
              <a:latin typeface="Times New Roman"/>
              <a:ea typeface="Times New Roman"/>
              <a:cs typeface="Times New Roman"/>
              <a:sym typeface="Times New Roman"/>
            </a:endParaRPr>
          </a:p>
        </p:txBody>
      </p:sp>
      <p:pic>
        <p:nvPicPr>
          <p:cNvPr id="1119" name="Google Shape;1119;p9"/>
          <p:cNvPicPr preferRelativeResize="0"/>
          <p:nvPr/>
        </p:nvPicPr>
        <p:blipFill rotWithShape="1">
          <a:blip r:embed="rId3">
            <a:alphaModFix/>
          </a:blip>
          <a:srcRect b="0" l="0" r="0" t="0"/>
          <a:stretch/>
        </p:blipFill>
        <p:spPr>
          <a:xfrm>
            <a:off x="861154" y="744885"/>
            <a:ext cx="6986201" cy="36013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10</dc:creator>
</cp:coreProperties>
</file>