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1" r:id="rId2"/>
    <p:sldId id="276" r:id="rId3"/>
    <p:sldId id="278" r:id="rId4"/>
    <p:sldId id="279" r:id="rId5"/>
    <p:sldId id="330" r:id="rId6"/>
    <p:sldId id="342" r:id="rId7"/>
    <p:sldId id="285" r:id="rId8"/>
    <p:sldId id="335" r:id="rId9"/>
    <p:sldId id="343" r:id="rId10"/>
    <p:sldId id="280" r:id="rId11"/>
    <p:sldId id="344" r:id="rId12"/>
    <p:sldId id="292" r:id="rId13"/>
    <p:sldId id="29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74" autoAdjust="0"/>
    <p:restoredTop sz="94090" autoAdjust="0"/>
  </p:normalViewPr>
  <p:slideViewPr>
    <p:cSldViewPr snapToGrid="0" showGuides="1">
      <p:cViewPr varScale="1">
        <p:scale>
          <a:sx n="105" d="100"/>
          <a:sy n="105" d="100"/>
        </p:scale>
        <p:origin x="96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https://www.youtube.com/watch?v=ePtKgkMVtOc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70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012415"/>
            <a:ext cx="10448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smtClean="0"/>
              <a:t>Imagine</a:t>
            </a:r>
            <a:r>
              <a:rPr lang="en-US" sz="2800" b="1" dirty="0" smtClean="0"/>
              <a:t> </a:t>
            </a:r>
            <a:r>
              <a:rPr lang="en-US" sz="2800" b="1" dirty="0"/>
              <a:t>that you are going on a day trip. Work in pairs. Discuss and plan your trip. Use the following points to help you</a:t>
            </a:r>
            <a:r>
              <a:rPr lang="en-US" sz="2800" b="1" dirty="0" smtClean="0"/>
              <a:t>.</a:t>
            </a:r>
            <a:endParaRPr lang="x-none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315E7E-0A07-154A-89DA-0096FC1B28DE}"/>
              </a:ext>
            </a:extLst>
          </p:cNvPr>
          <p:cNvSpPr/>
          <p:nvPr/>
        </p:nvSpPr>
        <p:spPr>
          <a:xfrm>
            <a:off x="399166" y="2207159"/>
            <a:ext cx="6994862" cy="3918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dirty="0"/>
              <a:t>- Where you will go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When you will leave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Which attractions you will visit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Things you should avoid doing on the trip to protect the environment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1E433C-B6C3-734C-BD5A-C39742347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7375">
            <a:off x="6845958" y="2289974"/>
            <a:ext cx="5049200" cy="33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4796" y="381589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Choose the </a:t>
            </a:r>
            <a:r>
              <a:rPr lang="en-US" dirty="0">
                <a:solidFill>
                  <a:srgbClr val="006673"/>
                </a:solidFill>
              </a:rPr>
              <a:t>best title for the talk</a:t>
            </a:r>
            <a:r>
              <a:rPr lang="en-US" dirty="0" smtClean="0">
                <a:solidFill>
                  <a:srgbClr val="006673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2: </a:t>
            </a:r>
            <a:r>
              <a:rPr lang="en-US" smtClean="0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768878"/>
            <a:ext cx="5591225" cy="757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Discuss </a:t>
            </a:r>
            <a:r>
              <a:rPr lang="en-US" dirty="0">
                <a:solidFill>
                  <a:srgbClr val="006673"/>
                </a:solidFill>
              </a:rPr>
              <a:t>and plan </a:t>
            </a:r>
            <a:r>
              <a:rPr lang="en-US" dirty="0" smtClean="0">
                <a:solidFill>
                  <a:srgbClr val="006673"/>
                </a:solidFill>
              </a:rPr>
              <a:t>your imaginary day </a:t>
            </a:r>
            <a:r>
              <a:rPr lang="en-US" dirty="0">
                <a:solidFill>
                  <a:srgbClr val="006673"/>
                </a:solidFill>
              </a:rPr>
              <a:t>trip</a:t>
            </a:r>
            <a:r>
              <a:rPr lang="en-US" dirty="0" smtClean="0">
                <a:solidFill>
                  <a:srgbClr val="006673"/>
                </a:solidFill>
              </a:rPr>
              <a:t>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20163" y="2783271"/>
            <a:ext cx="818010" cy="10326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95529" y="4170996"/>
            <a:ext cx="818011" cy="110954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22040" y="52805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SKILLS: </a:t>
            </a:r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57513" y="528053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Wrap-up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0676F-A3B4-134C-817B-0AA6C87AE294}"/>
              </a:ext>
            </a:extLst>
          </p:cNvPr>
          <p:cNvSpPr txBox="1"/>
          <p:nvPr/>
        </p:nvSpPr>
        <p:spPr>
          <a:xfrm>
            <a:off x="614824" y="2489813"/>
            <a:ext cx="11363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listening for general and specific information about </a:t>
            </a:r>
            <a:r>
              <a:rPr lang="x-none" sz="2800" dirty="0"/>
              <a:t>a day </a:t>
            </a:r>
            <a:r>
              <a:rPr lang="x-none" sz="2800" dirty="0" smtClean="0"/>
              <a:t>trip</a:t>
            </a:r>
            <a:r>
              <a:rPr lang="en-US" sz="28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talking about </a:t>
            </a:r>
            <a:r>
              <a:rPr lang="x-none" sz="2800" dirty="0"/>
              <a:t>the plan of a day trip. 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424494" y="2336683"/>
            <a:ext cx="934301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x-none" sz="3200" dirty="0"/>
              <a:t>Prepare for Review 4 – </a:t>
            </a:r>
            <a:r>
              <a:rPr lang="x-none" sz="3200" dirty="0" smtClean="0"/>
              <a:t>Skills</a:t>
            </a:r>
            <a:r>
              <a:rPr lang="en-GB" sz="3200" dirty="0"/>
              <a:t>:</a:t>
            </a:r>
            <a:r>
              <a:rPr lang="en-GB" sz="3200" dirty="0" smtClean="0"/>
              <a:t> </a:t>
            </a:r>
            <a:r>
              <a:rPr lang="en-GB" sz="3200" dirty="0"/>
              <a:t>Reading and W</a:t>
            </a:r>
            <a:r>
              <a:rPr lang="en-GB" sz="3200" dirty="0" smtClean="0"/>
              <a:t>riting</a:t>
            </a:r>
            <a:r>
              <a:rPr lang="x-none" sz="3200" dirty="0" smtClean="0"/>
              <a:t>.</a:t>
            </a:r>
            <a:endParaRPr lang="en-US" sz="32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Do exercise in the workbook. </a:t>
            </a:r>
            <a:r>
              <a:rPr lang="x-none" sz="5400" dirty="0" smtClean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388578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633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itchFamily="18" charset="0"/>
              </a:rPr>
              <a:t>SKILLS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14824" y="2489813"/>
            <a:ext cx="11363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listening for general and specific information about </a:t>
            </a:r>
            <a:r>
              <a:rPr lang="x-none" sz="2800" dirty="0"/>
              <a:t>a day trip 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8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talking about </a:t>
            </a:r>
            <a:r>
              <a:rPr lang="x-none" sz="2800" dirty="0"/>
              <a:t>the plan of a day trip. 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4796" y="381589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Choose the </a:t>
            </a:r>
            <a:r>
              <a:rPr lang="en-US" dirty="0">
                <a:solidFill>
                  <a:srgbClr val="006673"/>
                </a:solidFill>
              </a:rPr>
              <a:t>best title for the talk</a:t>
            </a:r>
            <a:r>
              <a:rPr lang="en-US" dirty="0" smtClean="0">
                <a:solidFill>
                  <a:srgbClr val="006673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2: </a:t>
            </a:r>
            <a:r>
              <a:rPr lang="en-US" dirty="0" smtClean="0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768878"/>
            <a:ext cx="5591225" cy="757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Discuss </a:t>
            </a:r>
            <a:r>
              <a:rPr lang="en-US" dirty="0">
                <a:solidFill>
                  <a:srgbClr val="006673"/>
                </a:solidFill>
              </a:rPr>
              <a:t>and plan </a:t>
            </a:r>
            <a:r>
              <a:rPr lang="en-US" dirty="0" smtClean="0">
                <a:solidFill>
                  <a:srgbClr val="006673"/>
                </a:solidFill>
              </a:rPr>
              <a:t>your imaginary day </a:t>
            </a:r>
            <a:r>
              <a:rPr lang="en-US" dirty="0">
                <a:solidFill>
                  <a:srgbClr val="006673"/>
                </a:solidFill>
              </a:rPr>
              <a:t>trip</a:t>
            </a:r>
            <a:r>
              <a:rPr lang="en-US" dirty="0" smtClean="0">
                <a:solidFill>
                  <a:srgbClr val="006673"/>
                </a:solidFill>
              </a:rPr>
              <a:t>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20163" y="2783271"/>
            <a:ext cx="818010" cy="10326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95529" y="4170996"/>
            <a:ext cx="818011" cy="110954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22040" y="52805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SKILLS: </a:t>
            </a:r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57513" y="528053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Wrap-up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3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28C48A3D-BE45-4D49-A803-2EA6E30FB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8433" y="1476224"/>
            <a:ext cx="9232399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0859" y="252122"/>
            <a:ext cx="4716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5A0B8"/>
                </a:solidFill>
                <a:latin typeface="UTM Facebook K&amp;T" panose="02040603050506020204" pitchFamily="18" charset="0"/>
              </a:rPr>
              <a:t>VIDEO WATCHING</a:t>
            </a:r>
            <a:endParaRPr lang="en-US" sz="4400" b="1" dirty="0">
              <a:solidFill>
                <a:srgbClr val="05A0B8"/>
              </a:solidFill>
              <a:latin typeface="UTM Facebook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Choose the </a:t>
            </a:r>
            <a:r>
              <a:rPr lang="en-US" dirty="0">
                <a:solidFill>
                  <a:srgbClr val="006673"/>
                </a:solidFill>
              </a:rPr>
              <a:t>best title for the talk</a:t>
            </a:r>
            <a:r>
              <a:rPr lang="en-US" dirty="0" smtClean="0">
                <a:solidFill>
                  <a:srgbClr val="006673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2: </a:t>
            </a:r>
            <a:r>
              <a:rPr lang="en-US" smtClean="0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SKILLS: </a:t>
            </a:r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4524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226348" y="994243"/>
            <a:ext cx="9620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Listen and choose the best title for the talk. 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A94F55-2E96-6040-9B2E-3ACC15C34D2B}"/>
              </a:ext>
            </a:extLst>
          </p:cNvPr>
          <p:cNvSpPr/>
          <p:nvPr/>
        </p:nvSpPr>
        <p:spPr>
          <a:xfrm>
            <a:off x="1995825" y="2041600"/>
            <a:ext cx="7068234" cy="939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A. Information about a day trip</a:t>
            </a:r>
          </a:p>
          <a:p>
            <a:endParaRPr lang="en-US" sz="32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862A72-AEAC-6042-9395-210F9D77CB78}"/>
              </a:ext>
            </a:extLst>
          </p:cNvPr>
          <p:cNvSpPr/>
          <p:nvPr/>
        </p:nvSpPr>
        <p:spPr>
          <a:xfrm>
            <a:off x="1995825" y="3561545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B. What we should do during a trip</a:t>
            </a:r>
          </a:p>
          <a:p>
            <a:endParaRPr lang="en-US" sz="32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7D4B1D0-5F22-534C-851C-B66C17D48A1B}"/>
              </a:ext>
            </a:extLst>
          </p:cNvPr>
          <p:cNvSpPr/>
          <p:nvPr/>
        </p:nvSpPr>
        <p:spPr>
          <a:xfrm>
            <a:off x="1995825" y="5016177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C. Reviews of a day trip</a:t>
            </a:r>
          </a:p>
          <a:p>
            <a:endParaRPr lang="en-US" sz="3200" dirty="0"/>
          </a:p>
        </p:txBody>
      </p:sp>
      <p:pic>
        <p:nvPicPr>
          <p:cNvPr id="3" name="0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9490" y="135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219618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246010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788219" y="868387"/>
            <a:ext cx="10654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again and complete the notes with no more than TWO words</a:t>
            </a:r>
            <a:r>
              <a:rPr lang="en-US" sz="2800" b="1" dirty="0" smtClean="0"/>
              <a:t>.</a:t>
            </a:r>
            <a:r>
              <a:rPr lang="x-none" sz="4400" dirty="0" smtClean="0"/>
              <a:t> </a:t>
            </a:r>
            <a:endParaRPr lang="en-US" sz="1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81ED0887-4C92-5547-9F0E-3681B2C50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72326"/>
              </p:ext>
            </p:extLst>
          </p:nvPr>
        </p:nvGraphicFramePr>
        <p:xfrm>
          <a:off x="1116227" y="1871566"/>
          <a:ext cx="9959546" cy="41148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959546">
                  <a:extLst>
                    <a:ext uri="{9D8B030D-6E8A-4147-A177-3AD203B41FA5}">
                      <a16:colId xmlns:a16="http://schemas.microsoft.com/office/drawing/2014/main" val="182959586"/>
                    </a:ext>
                  </a:extLst>
                </a:gridCol>
              </a:tblGrid>
              <a:tr h="180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 trip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431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to leave: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8.30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62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Trip will take: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_________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965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Activities: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541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Visiting an ancient (2) _________ built 600 years ago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33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Having lunch with a(n) (3)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___________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enjoying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273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Seeing the oldest and biggest (4) _________ in the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country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45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60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drop (5) _________ or pick flowers on the roadside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55858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855B30B-131C-044D-BD57-E85883E62A6A}"/>
              </a:ext>
            </a:extLst>
          </p:cNvPr>
          <p:cNvSpPr/>
          <p:nvPr/>
        </p:nvSpPr>
        <p:spPr>
          <a:xfrm>
            <a:off x="3791951" y="2806851"/>
            <a:ext cx="902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3AA557-705C-0A48-B277-8A7BF5BAF2E6}"/>
              </a:ext>
            </a:extLst>
          </p:cNvPr>
          <p:cNvSpPr/>
          <p:nvPr/>
        </p:nvSpPr>
        <p:spPr>
          <a:xfrm>
            <a:off x="4364079" y="3718640"/>
            <a:ext cx="1011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house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1D604A-9764-9D47-9428-9DD185155E15}"/>
              </a:ext>
            </a:extLst>
          </p:cNvPr>
          <p:cNvSpPr/>
          <p:nvPr/>
        </p:nvSpPr>
        <p:spPr>
          <a:xfrm>
            <a:off x="4617259" y="4184133"/>
            <a:ext cx="1720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local family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9A30AE-6861-D340-8AD5-42B98702F800}"/>
              </a:ext>
            </a:extLst>
          </p:cNvPr>
          <p:cNvSpPr/>
          <p:nvPr/>
        </p:nvSpPr>
        <p:spPr>
          <a:xfrm>
            <a:off x="5593154" y="4624226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pagoda </a:t>
            </a:r>
            <a:endParaRPr lang="x-none" sz="2400" b="1" dirty="0">
              <a:solidFill>
                <a:srgbClr val="F2653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4B1560-8F4F-5045-915A-FBF19ED18609}"/>
              </a:ext>
            </a:extLst>
          </p:cNvPr>
          <p:cNvSpPr txBox="1"/>
          <p:nvPr/>
        </p:nvSpPr>
        <p:spPr>
          <a:xfrm>
            <a:off x="2441096" y="5547561"/>
            <a:ext cx="94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26532"/>
                </a:solidFill>
              </a:rPr>
              <a:t> litter</a:t>
            </a:r>
            <a:r>
              <a:rPr lang="x-none" sz="2400" b="1" dirty="0">
                <a:solidFill>
                  <a:srgbClr val="F26532"/>
                </a:solidFill>
              </a:rPr>
              <a:t> </a:t>
            </a:r>
          </a:p>
        </p:txBody>
      </p:sp>
      <p:pic>
        <p:nvPicPr>
          <p:cNvPr id="2" name="0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6120" y="232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55696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173" y="245556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4796" y="381589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270528"/>
            <a:ext cx="56088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Video watching</a:t>
            </a:r>
            <a:r>
              <a:rPr lang="en-US" dirty="0">
                <a:solidFill>
                  <a:srgbClr val="006673"/>
                </a:solidFill>
              </a:rPr>
              <a:t>: Travel plans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54308" y="2455569"/>
            <a:ext cx="5591224" cy="79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Choose the </a:t>
            </a:r>
            <a:r>
              <a:rPr lang="en-US" dirty="0">
                <a:solidFill>
                  <a:srgbClr val="006673"/>
                </a:solidFill>
              </a:rPr>
              <a:t>best title for the talk</a:t>
            </a:r>
            <a:r>
              <a:rPr lang="en-US" dirty="0" smtClean="0">
                <a:solidFill>
                  <a:srgbClr val="006673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2: </a:t>
            </a:r>
            <a:r>
              <a:rPr lang="en-US" smtClean="0">
                <a:solidFill>
                  <a:srgbClr val="006673"/>
                </a:solidFill>
              </a:rPr>
              <a:t>Complete the notes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768878"/>
            <a:ext cx="5591225" cy="757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Discuss </a:t>
            </a:r>
            <a:r>
              <a:rPr lang="en-US" dirty="0">
                <a:solidFill>
                  <a:srgbClr val="006673"/>
                </a:solidFill>
              </a:rPr>
              <a:t>and plan </a:t>
            </a:r>
            <a:r>
              <a:rPr lang="en-US" dirty="0" smtClean="0">
                <a:solidFill>
                  <a:srgbClr val="006673"/>
                </a:solidFill>
              </a:rPr>
              <a:t>your imaginary day </a:t>
            </a:r>
            <a:r>
              <a:rPr lang="en-US" dirty="0">
                <a:solidFill>
                  <a:srgbClr val="006673"/>
                </a:solidFill>
              </a:rPr>
              <a:t>trip</a:t>
            </a:r>
            <a:r>
              <a:rPr lang="en-US" dirty="0" smtClean="0">
                <a:solidFill>
                  <a:srgbClr val="006673"/>
                </a:solidFill>
              </a:rPr>
              <a:t>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078355" y="1598230"/>
            <a:ext cx="735185" cy="8573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20163" y="2783271"/>
            <a:ext cx="818010" cy="103262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791914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93868" y="366077"/>
            <a:ext cx="5359440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79877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SKILLS: </a:t>
            </a:r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382908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2161</TotalTime>
  <Words>447</Words>
  <Application>Microsoft Office PowerPoint</Application>
  <PresentationFormat>Widescreen</PresentationFormat>
  <Paragraphs>106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113</cp:revision>
  <dcterms:created xsi:type="dcterms:W3CDTF">2020-12-09T02:04:09Z</dcterms:created>
  <dcterms:modified xsi:type="dcterms:W3CDTF">2022-11-22T01:10:14Z</dcterms:modified>
</cp:coreProperties>
</file>