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6" r:id="rId3"/>
    <p:sldId id="259" r:id="rId4"/>
    <p:sldId id="260" r:id="rId5"/>
    <p:sldId id="297" r:id="rId6"/>
    <p:sldId id="262" r:id="rId7"/>
    <p:sldId id="301" r:id="rId8"/>
    <p:sldId id="264" r:id="rId9"/>
    <p:sldId id="285" r:id="rId10"/>
    <p:sldId id="292" r:id="rId11"/>
    <p:sldId id="302" r:id="rId12"/>
    <p:sldId id="294" r:id="rId13"/>
    <p:sldId id="265" r:id="rId14"/>
    <p:sldId id="303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532"/>
    <a:srgbClr val="0066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891-A0B0-4430-A3DD-46D7FA431F7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84111-A120-4CB9-AE8F-5920C237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0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2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5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3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6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79133" y="1252290"/>
            <a:ext cx="10500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Complete the sentences with as many words as possible.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394" y="1252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338" y="2824862"/>
            <a:ext cx="116486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</a:t>
            </a:r>
            <a:r>
              <a:rPr lang="en-US" sz="2800" dirty="0" smtClean="0"/>
              <a:t>. __________________________ everything </a:t>
            </a:r>
            <a:r>
              <a:rPr lang="en-US" sz="2800" dirty="0"/>
              <a:t>is controlled </a:t>
            </a:r>
            <a:r>
              <a:rPr lang="en-US" sz="2800" dirty="0" smtClean="0"/>
              <a:t>_____________.</a:t>
            </a:r>
            <a:endParaRPr lang="en-US" sz="2800" dirty="0"/>
          </a:p>
          <a:p>
            <a:r>
              <a:rPr lang="en-US" sz="2800" dirty="0"/>
              <a:t>2. </a:t>
            </a:r>
            <a:r>
              <a:rPr lang="en-US" sz="2800" dirty="0" smtClean="0"/>
              <a:t>________ turn </a:t>
            </a:r>
            <a:r>
              <a:rPr lang="en-US" sz="2800" dirty="0"/>
              <a:t>on when </a:t>
            </a:r>
            <a:r>
              <a:rPr lang="en-US" sz="2800" dirty="0" smtClean="0"/>
              <a:t>________________________________________.</a:t>
            </a:r>
            <a:endParaRPr lang="en-US" sz="2800" dirty="0"/>
          </a:p>
          <a:p>
            <a:r>
              <a:rPr lang="en-US" sz="2800" dirty="0"/>
              <a:t>3. </a:t>
            </a:r>
            <a:r>
              <a:rPr lang="en-US" sz="2800" dirty="0" smtClean="0"/>
              <a:t>__________________your </a:t>
            </a:r>
            <a:r>
              <a:rPr lang="en-US" sz="2800" dirty="0"/>
              <a:t>house temperature, </a:t>
            </a:r>
            <a:r>
              <a:rPr lang="en-US" sz="2800" dirty="0" smtClean="0"/>
              <a:t>______________________</a:t>
            </a:r>
          </a:p>
          <a:p>
            <a:r>
              <a:rPr lang="en-US" sz="2800" dirty="0" smtClean="0"/>
              <a:t>____________________________________.</a:t>
            </a:r>
            <a:endParaRPr lang="en-US" sz="2800" dirty="0"/>
          </a:p>
          <a:p>
            <a:r>
              <a:rPr lang="en-US" sz="2800" dirty="0"/>
              <a:t>4. </a:t>
            </a:r>
            <a:r>
              <a:rPr lang="en-US" sz="2800" dirty="0" smtClean="0"/>
              <a:t>____ </a:t>
            </a:r>
            <a:r>
              <a:rPr lang="en-US" sz="2800" dirty="0"/>
              <a:t>that’s how technology </a:t>
            </a:r>
            <a:r>
              <a:rPr lang="en-US" sz="2800" dirty="0" smtClean="0"/>
              <a:t>_________________________________ _______________________________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577" y="2855408"/>
            <a:ext cx="481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Imagine living in a house where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16882" y="2844391"/>
            <a:ext cx="277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from a </a:t>
            </a:r>
            <a:r>
              <a:rPr lang="en-US" sz="2800" dirty="0" smtClean="0">
                <a:solidFill>
                  <a:srgbClr val="00B050"/>
                </a:solidFill>
              </a:rPr>
              <a:t>distance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3956" y="3272154"/>
            <a:ext cx="1668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The lights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1550" y="3277385"/>
            <a:ext cx="70167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enter the room, and then turn off as you </a:t>
            </a:r>
            <a:r>
              <a:rPr lang="en-US" sz="26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endParaRPr lang="en-US" sz="26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882" y="3707188"/>
            <a:ext cx="3284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You can even control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39679" y="3703708"/>
            <a:ext cx="3878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lights and devices from 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619" y="4129459"/>
            <a:ext cx="646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mobile phone when you are far from home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0408" y="4543343"/>
            <a:ext cx="934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 And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3604" y="4547165"/>
            <a:ext cx="5899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can make your life more enjoyable and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8423" y="4950935"/>
            <a:ext cx="5617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enjoyable and comfortable than ever.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8" name="0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63604" y="1680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  <p:bldP spid="9" grpId="0"/>
      <p:bldP spid="7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12318" y="2225976"/>
            <a:ext cx="4599373" cy="116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1</a:t>
            </a:r>
            <a:r>
              <a:rPr lang="en-US" dirty="0">
                <a:solidFill>
                  <a:srgbClr val="006673"/>
                </a:solidFill>
              </a:rPr>
              <a:t>: Listen and choose the best </a:t>
            </a:r>
            <a:r>
              <a:rPr lang="en-US" dirty="0" smtClean="0">
                <a:solidFill>
                  <a:srgbClr val="006673"/>
                </a:solidFill>
              </a:rPr>
              <a:t>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fill in </a:t>
            </a:r>
            <a:r>
              <a:rPr lang="en-US" dirty="0" smtClean="0">
                <a:solidFill>
                  <a:srgbClr val="006673"/>
                </a:solidFill>
              </a:rPr>
              <a:t>the blanks.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</a:t>
            </a:r>
            <a:r>
              <a:rPr lang="en-US" dirty="0" smtClean="0">
                <a:solidFill>
                  <a:srgbClr val="006673"/>
                </a:solidFill>
              </a:rPr>
              <a:t>: Complete </a:t>
            </a:r>
            <a:r>
              <a:rPr lang="en-US" dirty="0">
                <a:solidFill>
                  <a:srgbClr val="006673"/>
                </a:solidFill>
              </a:rPr>
              <a:t>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6769" y="3692418"/>
            <a:ext cx="4602526" cy="814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Brainstorming and mind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Presentation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17932" y="26158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LISTENING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67199" y="365732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SPEAKING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1" name="Curved Connector 30"/>
          <p:cNvCxnSpPr>
            <a:stCxn id="37" idx="3"/>
            <a:endCxn id="29" idx="0"/>
          </p:cNvCxnSpPr>
          <p:nvPr/>
        </p:nvCxnSpPr>
        <p:spPr>
          <a:xfrm>
            <a:off x="3235261" y="1618674"/>
            <a:ext cx="858038" cy="9971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9" idx="1"/>
            <a:endCxn id="30" idx="0"/>
          </p:cNvCxnSpPr>
          <p:nvPr/>
        </p:nvCxnSpPr>
        <p:spPr>
          <a:xfrm rot="10800000" flipV="1">
            <a:off x="2142566" y="2943538"/>
            <a:ext cx="975366" cy="71379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151050" y="1342824"/>
            <a:ext cx="10745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other features should a smart home have? How will they help us?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08" y="2248906"/>
            <a:ext cx="5886379" cy="43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227245" y="1317689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What other features should a smart home have? How will they help us? Use the expressions you learnt in Unit 5 to help you.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2726" y="2963284"/>
            <a:ext cx="6877050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… (will) help(s) / allow(s) / enable(s) us to do </a:t>
            </a:r>
            <a:r>
              <a:rPr lang="en-US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sth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… is/are used to do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/ for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/ for doing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27245" y="4339469"/>
            <a:ext cx="10189437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73"/>
                </a:solidFill>
              </a:rPr>
              <a:t>Example: </a:t>
            </a:r>
            <a:r>
              <a:rPr lang="en-US" sz="2400" i="1" dirty="0" smtClean="0">
                <a:solidFill>
                  <a:srgbClr val="006673"/>
                </a:solidFill>
              </a:rPr>
              <a:t>I think a smart home should have a smart heating system that is controlled from a mobile phone. This will allow us to save energy and money.</a:t>
            </a:r>
            <a:endParaRPr lang="en-US" sz="2400" i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12318" y="2225976"/>
            <a:ext cx="4599373" cy="116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1</a:t>
            </a:r>
            <a:r>
              <a:rPr lang="en-US" dirty="0">
                <a:solidFill>
                  <a:srgbClr val="006673"/>
                </a:solidFill>
              </a:rPr>
              <a:t>: Listen and choose the best </a:t>
            </a:r>
            <a:r>
              <a:rPr lang="en-US" dirty="0" smtClean="0">
                <a:solidFill>
                  <a:srgbClr val="006673"/>
                </a:solidFill>
              </a:rPr>
              <a:t>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fill in </a:t>
            </a:r>
            <a:r>
              <a:rPr lang="en-US" dirty="0" smtClean="0">
                <a:solidFill>
                  <a:srgbClr val="006673"/>
                </a:solidFill>
              </a:rPr>
              <a:t>the blanks.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</a:t>
            </a:r>
            <a:r>
              <a:rPr lang="en-US" dirty="0" smtClean="0">
                <a:solidFill>
                  <a:srgbClr val="006673"/>
                </a:solidFill>
              </a:rPr>
              <a:t>: Complete </a:t>
            </a:r>
            <a:r>
              <a:rPr lang="en-US" dirty="0">
                <a:solidFill>
                  <a:srgbClr val="006673"/>
                </a:solidFill>
              </a:rPr>
              <a:t>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6769" y="3692418"/>
            <a:ext cx="4602526" cy="814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Brainstorming and mind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Presentation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12318" y="4809658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35261" y="485479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17932" y="26158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LISTENING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67199" y="365732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SPEAKING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1" name="Curved Connector 30"/>
          <p:cNvCxnSpPr>
            <a:stCxn id="37" idx="3"/>
            <a:endCxn id="29" idx="0"/>
          </p:cNvCxnSpPr>
          <p:nvPr/>
        </p:nvCxnSpPr>
        <p:spPr>
          <a:xfrm>
            <a:off x="3235261" y="1618674"/>
            <a:ext cx="858038" cy="9971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9" idx="1"/>
            <a:endCxn id="30" idx="0"/>
          </p:cNvCxnSpPr>
          <p:nvPr/>
        </p:nvCxnSpPr>
        <p:spPr>
          <a:xfrm rot="10800000" flipV="1">
            <a:off x="2142566" y="2943538"/>
            <a:ext cx="975366" cy="71379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30" idx="3"/>
            <a:endCxn id="27" idx="0"/>
          </p:cNvCxnSpPr>
          <p:nvPr/>
        </p:nvCxnSpPr>
        <p:spPr>
          <a:xfrm>
            <a:off x="3117932" y="4012431"/>
            <a:ext cx="1208829" cy="84236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" y="2038853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/>
              <a:t>. Knowledge</a:t>
            </a:r>
            <a:endParaRPr lang="en-US" sz="2800" dirty="0"/>
          </a:p>
          <a:p>
            <a:pPr lvl="0"/>
            <a:r>
              <a:rPr lang="en-US" sz="2800" dirty="0"/>
              <a:t>Review the </a:t>
            </a:r>
            <a:r>
              <a:rPr lang="en-US" sz="2800" dirty="0" smtClean="0"/>
              <a:t>Speaking </a:t>
            </a:r>
            <a:r>
              <a:rPr lang="en-US" sz="2800" dirty="0" smtClean="0"/>
              <a:t>and Listening </a:t>
            </a:r>
            <a:r>
              <a:rPr lang="en-US" sz="2800" dirty="0"/>
              <a:t>skills </a:t>
            </a:r>
            <a:r>
              <a:rPr lang="en-US" sz="2800" dirty="0" smtClean="0"/>
              <a:t>learnt </a:t>
            </a:r>
            <a:r>
              <a:rPr lang="en-US" sz="2800" dirty="0"/>
              <a:t>in </a:t>
            </a:r>
            <a:r>
              <a:rPr lang="en-US" sz="2800" dirty="0" smtClean="0"/>
              <a:t>Units 4, 5</a:t>
            </a:r>
            <a:r>
              <a:rPr lang="en-US" sz="2800" dirty="0"/>
              <a:t>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</a:t>
            </a:r>
            <a:r>
              <a:rPr lang="en-US" sz="2800" dirty="0" smtClean="0"/>
              <a:t>skills;</a:t>
            </a:r>
            <a:endParaRPr lang="en-US" sz="2800" dirty="0"/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</a:t>
            </a:r>
            <a:r>
              <a:rPr lang="en-US" sz="2800" dirty="0" smtClean="0"/>
              <a:t>skills.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00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856287" y="2209747"/>
            <a:ext cx="102300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</a:t>
            </a:r>
            <a:r>
              <a:rPr lang="en-US" sz="3600" dirty="0" smtClean="0"/>
              <a:t>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the next </a:t>
            </a:r>
            <a:r>
              <a:rPr lang="en-US" sz="3600" dirty="0" smtClean="0"/>
              <a:t>lesson: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Review 2</a:t>
            </a:r>
            <a:r>
              <a:rPr lang="en-US" sz="3600" dirty="0" smtClean="0"/>
              <a:t>, </a:t>
            </a:r>
            <a:r>
              <a:rPr lang="en-US" sz="3600" dirty="0" smtClean="0"/>
              <a:t>Lesson 3 – Skills (2</a:t>
            </a:r>
            <a:r>
              <a:rPr lang="en-US" sz="3600" dirty="0"/>
              <a:t>) – </a:t>
            </a:r>
            <a:r>
              <a:rPr lang="en-US" sz="3600" dirty="0" smtClean="0"/>
              <a:t>Reading and Writing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4619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04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733305" y="627919"/>
            <a:ext cx="217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29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1919585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/>
              <a:t>. Knowledge</a:t>
            </a:r>
            <a:endParaRPr lang="en-US" sz="2800" dirty="0"/>
          </a:p>
          <a:p>
            <a:pPr lvl="0"/>
            <a:r>
              <a:rPr lang="en-US" sz="2800" dirty="0"/>
              <a:t>Review the </a:t>
            </a:r>
            <a:r>
              <a:rPr lang="en-US" sz="2800" dirty="0" smtClean="0"/>
              <a:t>skills Listening and Speaking </a:t>
            </a:r>
            <a:r>
              <a:rPr lang="en-US" sz="2800" dirty="0"/>
              <a:t>they have learnt in Unit 4-5.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</a:t>
            </a:r>
            <a:r>
              <a:rPr lang="en-US" sz="2800" dirty="0" smtClean="0"/>
              <a:t>skills;</a:t>
            </a:r>
            <a:endParaRPr lang="en-US" sz="2800" dirty="0"/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11740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12318" y="2225976"/>
            <a:ext cx="4599373" cy="116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1</a:t>
            </a:r>
            <a:r>
              <a:rPr lang="en-US" dirty="0">
                <a:solidFill>
                  <a:srgbClr val="006673"/>
                </a:solidFill>
              </a:rPr>
              <a:t>: Listen and choose the best </a:t>
            </a:r>
            <a:r>
              <a:rPr lang="en-US" dirty="0" smtClean="0">
                <a:solidFill>
                  <a:srgbClr val="006673"/>
                </a:solidFill>
              </a:rPr>
              <a:t>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fill in </a:t>
            </a:r>
            <a:r>
              <a:rPr lang="en-US" dirty="0" smtClean="0">
                <a:solidFill>
                  <a:srgbClr val="006673"/>
                </a:solidFill>
              </a:rPr>
              <a:t>the blanks.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</a:t>
            </a:r>
            <a:r>
              <a:rPr lang="en-US" dirty="0" smtClean="0">
                <a:solidFill>
                  <a:srgbClr val="006673"/>
                </a:solidFill>
              </a:rPr>
              <a:t>: Complete </a:t>
            </a:r>
            <a:r>
              <a:rPr lang="en-US" dirty="0">
                <a:solidFill>
                  <a:srgbClr val="006673"/>
                </a:solidFill>
              </a:rPr>
              <a:t>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6769" y="3692418"/>
            <a:ext cx="4602526" cy="814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Brainstorming and mind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Presentation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12318" y="4809658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35261" y="485479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17932" y="26158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LISTENING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67199" y="365732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SPEAKING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1" name="Curved Connector 30"/>
          <p:cNvCxnSpPr>
            <a:stCxn id="37" idx="3"/>
            <a:endCxn id="29" idx="0"/>
          </p:cNvCxnSpPr>
          <p:nvPr/>
        </p:nvCxnSpPr>
        <p:spPr>
          <a:xfrm>
            <a:off x="3235261" y="1618674"/>
            <a:ext cx="858038" cy="9971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9" idx="1"/>
            <a:endCxn id="30" idx="0"/>
          </p:cNvCxnSpPr>
          <p:nvPr/>
        </p:nvCxnSpPr>
        <p:spPr>
          <a:xfrm rot="10800000" flipV="1">
            <a:off x="2142566" y="2943538"/>
            <a:ext cx="975366" cy="71379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30" idx="3"/>
            <a:endCxn id="27" idx="0"/>
          </p:cNvCxnSpPr>
          <p:nvPr/>
        </p:nvCxnSpPr>
        <p:spPr>
          <a:xfrm>
            <a:off x="3117932" y="4012431"/>
            <a:ext cx="1208829" cy="84236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7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FB7BD"/>
                </a:solidFill>
              </a:rPr>
              <a:t>HANGMAN</a:t>
            </a:r>
            <a:endParaRPr lang="en-US" sz="48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1487" y="2930314"/>
            <a:ext cx="6480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_ _ _ _ _     _ _ _ _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391487" y="4575668"/>
            <a:ext cx="7297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ABCDEFGHIJKLMN</a:t>
            </a:r>
          </a:p>
          <a:p>
            <a:r>
              <a:rPr lang="en-US" sz="5400" dirty="0" smtClean="0"/>
              <a:t>OPQRSTUVWXYZ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1414075" y="3113647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dobe Gothic Std B"/>
              </a:rPr>
              <a:t>S</a:t>
            </a:r>
            <a:endParaRPr lang="en-US" sz="5400" b="1" dirty="0"/>
          </a:p>
        </p:txBody>
      </p:sp>
      <p:sp>
        <p:nvSpPr>
          <p:cNvPr id="12" name="Rectangle 11"/>
          <p:cNvSpPr/>
          <p:nvPr/>
        </p:nvSpPr>
        <p:spPr>
          <a:xfrm>
            <a:off x="6388952" y="2987995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sp>
        <p:nvSpPr>
          <p:cNvPr id="14" name="Rectangle 13"/>
          <p:cNvSpPr/>
          <p:nvPr/>
        </p:nvSpPr>
        <p:spPr>
          <a:xfrm>
            <a:off x="5749173" y="3151111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O</a:t>
            </a:r>
            <a:endParaRPr lang="en-US" sz="5400" b="1" dirty="0"/>
          </a:p>
        </p:txBody>
      </p:sp>
      <p:sp>
        <p:nvSpPr>
          <p:cNvPr id="15" name="Rectangle 14"/>
          <p:cNvSpPr/>
          <p:nvPr/>
        </p:nvSpPr>
        <p:spPr>
          <a:xfrm>
            <a:off x="5134136" y="3153250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H</a:t>
            </a:r>
            <a:endParaRPr lang="en-US" sz="5400" b="1" dirty="0"/>
          </a:p>
        </p:txBody>
      </p:sp>
      <p:sp>
        <p:nvSpPr>
          <p:cNvPr id="16" name="Rectangle 15"/>
          <p:cNvSpPr/>
          <p:nvPr/>
        </p:nvSpPr>
        <p:spPr>
          <a:xfrm>
            <a:off x="6317085" y="3022647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sp>
        <p:nvSpPr>
          <p:cNvPr id="17" name="Rectangle 16"/>
          <p:cNvSpPr/>
          <p:nvPr/>
        </p:nvSpPr>
        <p:spPr>
          <a:xfrm>
            <a:off x="7004231" y="3141574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dobe Gothic Std B"/>
              </a:rPr>
              <a:t>E</a:t>
            </a:r>
            <a:endParaRPr lang="en-US" sz="5400" b="1" dirty="0"/>
          </a:p>
        </p:txBody>
      </p:sp>
      <p:sp>
        <p:nvSpPr>
          <p:cNvPr id="18" name="Rectangle 17"/>
          <p:cNvSpPr/>
          <p:nvPr/>
        </p:nvSpPr>
        <p:spPr>
          <a:xfrm>
            <a:off x="6296136" y="3143713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dobe Gothic Std B"/>
              </a:rPr>
              <a:t>M</a:t>
            </a:r>
            <a:endParaRPr lang="en-US" sz="5400" b="1" dirty="0">
              <a:solidFill>
                <a:srgbClr val="C00000"/>
              </a:solidFill>
              <a:latin typeface="Adobe Gothic Std B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82964" y="3134620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dobe Gothic Std B"/>
              </a:rPr>
              <a:t>A</a:t>
            </a:r>
            <a:endParaRPr lang="en-US" sz="5400" b="1" dirty="0">
              <a:solidFill>
                <a:srgbClr val="C00000"/>
              </a:solidFill>
              <a:latin typeface="Adobe Gothic Std B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7815" y="3125742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dobe Gothic Std B"/>
              </a:rPr>
              <a:t>M</a:t>
            </a:r>
            <a:endParaRPr lang="en-US" sz="5400" b="1" dirty="0">
              <a:solidFill>
                <a:srgbClr val="C00000"/>
              </a:solidFill>
              <a:latin typeface="Adobe Gothic Std B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9944" y="3136100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dobe Gothic Std B"/>
              </a:rPr>
              <a:t>T</a:t>
            </a:r>
            <a:endParaRPr lang="en-US" sz="5400" b="1" dirty="0">
              <a:solidFill>
                <a:srgbClr val="C00000"/>
              </a:solidFill>
              <a:latin typeface="Adobe Gothic Std B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9395" y="3138239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53" y="1941766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12318" y="2225976"/>
            <a:ext cx="4599373" cy="116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1</a:t>
            </a:r>
            <a:r>
              <a:rPr lang="en-US" dirty="0">
                <a:solidFill>
                  <a:srgbClr val="006673"/>
                </a:solidFill>
              </a:rPr>
              <a:t>: Listen and choose the best </a:t>
            </a:r>
            <a:r>
              <a:rPr lang="en-US" dirty="0" smtClean="0">
                <a:solidFill>
                  <a:srgbClr val="006673"/>
                </a:solidFill>
              </a:rPr>
              <a:t>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fill in </a:t>
            </a:r>
            <a:r>
              <a:rPr lang="en-US" dirty="0" smtClean="0">
                <a:solidFill>
                  <a:srgbClr val="006673"/>
                </a:solidFill>
              </a:rPr>
              <a:t>the blanks.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</a:t>
            </a:r>
            <a:r>
              <a:rPr lang="en-US" dirty="0" smtClean="0">
                <a:solidFill>
                  <a:srgbClr val="006673"/>
                </a:solidFill>
              </a:rPr>
              <a:t>: Complete </a:t>
            </a:r>
            <a:r>
              <a:rPr lang="en-US" dirty="0">
                <a:solidFill>
                  <a:srgbClr val="006673"/>
                </a:solidFill>
              </a:rPr>
              <a:t>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17932" y="26158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LISTENING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1" name="Curved Connector 30"/>
          <p:cNvCxnSpPr>
            <a:stCxn id="37" idx="3"/>
            <a:endCxn id="29" idx="0"/>
          </p:cNvCxnSpPr>
          <p:nvPr/>
        </p:nvCxnSpPr>
        <p:spPr>
          <a:xfrm>
            <a:off x="3235261" y="1618674"/>
            <a:ext cx="858038" cy="9971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6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125793" y="1243445"/>
            <a:ext cx="105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Listen and choose the best title for the talk.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868" y="2743199"/>
            <a:ext cx="7776839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 smtClean="0"/>
              <a:t>Smart home technology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 smtClean="0"/>
              <a:t>The popularity of smart homes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 smtClean="0"/>
              <a:t>The future of smart homes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525" y="2518185"/>
            <a:ext cx="3959440" cy="26773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9792" y="3027285"/>
            <a:ext cx="542836" cy="479395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0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26245" y="1228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25" y="2377320"/>
            <a:ext cx="11329513" cy="3267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79133" y="1252290"/>
            <a:ext cx="105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again and fill in each blank with one word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7642" y="2709520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7739" y="2713162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41690" y="4271164"/>
            <a:ext cx="132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4474" y="4381530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0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25942" y="1252290"/>
            <a:ext cx="500968" cy="5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8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659</Words>
  <Application>Microsoft Office PowerPoint</Application>
  <PresentationFormat>Widescreen</PresentationFormat>
  <Paragraphs>151</Paragraphs>
  <Slides>17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Gothic Std B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104THAIHA</dc:creator>
  <cp:lastModifiedBy>Giang Do</cp:lastModifiedBy>
  <cp:revision>22</cp:revision>
  <dcterms:created xsi:type="dcterms:W3CDTF">2022-03-09T08:12:05Z</dcterms:created>
  <dcterms:modified xsi:type="dcterms:W3CDTF">2022-06-14T10:01:34Z</dcterms:modified>
</cp:coreProperties>
</file>