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78" r:id="rId10"/>
    <p:sldId id="280" r:id="rId11"/>
    <p:sldId id="272" r:id="rId12"/>
    <p:sldId id="273" r:id="rId13"/>
    <p:sldId id="281" r:id="rId14"/>
    <p:sldId id="274" r:id="rId15"/>
    <p:sldId id="275" r:id="rId16"/>
    <p:sldId id="276" r:id="rId17"/>
    <p:sldId id="277" r:id="rId18"/>
    <p:sldId id="283" r:id="rId19"/>
    <p:sldId id="282" r:id="rId20"/>
    <p:sldId id="263" r:id="rId21"/>
    <p:sldId id="264" r:id="rId22"/>
    <p:sldId id="288" r:id="rId23"/>
    <p:sldId id="289" r:id="rId24"/>
    <p:sldId id="284" r:id="rId25"/>
    <p:sldId id="290" r:id="rId26"/>
    <p:sldId id="293" r:id="rId27"/>
    <p:sldId id="305" r:id="rId28"/>
    <p:sldId id="291" r:id="rId29"/>
    <p:sldId id="285" r:id="rId30"/>
    <p:sldId id="295" r:id="rId31"/>
    <p:sldId id="287" r:id="rId32"/>
    <p:sldId id="296" r:id="rId33"/>
    <p:sldId id="298" r:id="rId34"/>
    <p:sldId id="299" r:id="rId35"/>
    <p:sldId id="297" r:id="rId36"/>
    <p:sldId id="300" r:id="rId37"/>
    <p:sldId id="265" r:id="rId38"/>
    <p:sldId id="267" r:id="rId39"/>
    <p:sldId id="301" r:id="rId40"/>
    <p:sldId id="302" r:id="rId41"/>
    <p:sldId id="303" r:id="rId42"/>
    <p:sldId id="304" r:id="rId43"/>
    <p:sldId id="269" r:id="rId44"/>
    <p:sldId id="268" r:id="rId45"/>
    <p:sldId id="27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C00"/>
    <a:srgbClr val="EB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29ECB-2582-46EA-B310-450B90EA94BD}" v="3" dt="2022-07-26T03:50:2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56"/>
    </p:cViewPr>
  </p:sorterViewPr>
  <p:notesViewPr>
    <p:cSldViewPr snapToGrid="0">
      <p:cViewPr varScale="1">
        <p:scale>
          <a:sx n="67" d="100"/>
          <a:sy n="67" d="100"/>
        </p:scale>
        <p:origin x="276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inh Trong" userId="ce9bb44b-55c7-43f6-846f-82430e049cba" providerId="ADAL" clId="{2E429ECB-2582-46EA-B310-450B90EA94BD}"/>
    <pc:docChg chg="custSel modSld modMainMaster">
      <pc:chgData name="Le Minh Trong" userId="ce9bb44b-55c7-43f6-846f-82430e049cba" providerId="ADAL" clId="{2E429ECB-2582-46EA-B310-450B90EA94BD}" dt="2022-07-26T03:51:32.470" v="23" actId="478"/>
      <pc:docMkLst>
        <pc:docMk/>
      </pc:docMkLst>
      <pc:sldChg chg="addSp modSp mod">
        <pc:chgData name="Le Minh Trong" userId="ce9bb44b-55c7-43f6-846f-82430e049cba" providerId="ADAL" clId="{2E429ECB-2582-46EA-B310-450B90EA94BD}" dt="2022-07-26T03:49:47.082" v="19" actId="207"/>
        <pc:sldMkLst>
          <pc:docMk/>
          <pc:sldMk cId="932276294" sldId="256"/>
        </pc:sldMkLst>
        <pc:spChg chg="add mod">
          <ac:chgData name="Le Minh Trong" userId="ce9bb44b-55c7-43f6-846f-82430e049cba" providerId="ADAL" clId="{2E429ECB-2582-46EA-B310-450B90EA94BD}" dt="2022-07-26T03:49:47.082" v="19" actId="207"/>
          <ac:spMkLst>
            <pc:docMk/>
            <pc:sldMk cId="932276294" sldId="256"/>
            <ac:spMk id="6" creationId="{B58D9D43-C886-A629-6ADC-33E5D0B831C9}"/>
          </ac:spMkLst>
        </pc:spChg>
      </pc:sldChg>
      <pc:sldMasterChg chg="addSp delSp modSp mod">
        <pc:chgData name="Le Minh Trong" userId="ce9bb44b-55c7-43f6-846f-82430e049cba" providerId="ADAL" clId="{2E429ECB-2582-46EA-B310-450B90EA94BD}" dt="2022-07-26T03:51:32.470" v="23" actId="478"/>
        <pc:sldMasterMkLst>
          <pc:docMk/>
          <pc:sldMasterMk cId="1742365204" sldId="2147483648"/>
        </pc:sldMasterMkLst>
        <pc:spChg chg="add del mod">
          <ac:chgData name="Le Minh Trong" userId="ce9bb44b-55c7-43f6-846f-82430e049cba" providerId="ADAL" clId="{2E429ECB-2582-46EA-B310-450B90EA94BD}" dt="2022-07-26T03:51:24.020" v="22" actId="478"/>
          <ac:spMkLst>
            <pc:docMk/>
            <pc:sldMasterMk cId="1742365204" sldId="2147483648"/>
            <ac:spMk id="4" creationId="{1B8797A0-DB65-F015-D270-F84A078C8B47}"/>
          </ac:spMkLst>
        </pc:spChg>
        <pc:spChg chg="mod">
          <ac:chgData name="Le Minh Trong" userId="ce9bb44b-55c7-43f6-846f-82430e049cba" providerId="ADAL" clId="{2E429ECB-2582-46EA-B310-450B90EA94BD}" dt="2022-07-26T03:50:11.884" v="20"/>
          <ac:spMkLst>
            <pc:docMk/>
            <pc:sldMasterMk cId="1742365204" sldId="2147483648"/>
            <ac:spMk id="6" creationId="{4D29E460-A79F-8776-83C4-0FD1632F41C6}"/>
          </ac:spMkLst>
        </pc:spChg>
        <pc:spChg chg="mod">
          <ac:chgData name="Le Minh Trong" userId="ce9bb44b-55c7-43f6-846f-82430e049cba" providerId="ADAL" clId="{2E429ECB-2582-46EA-B310-450B90EA94BD}" dt="2022-07-26T03:50:11.884" v="20"/>
          <ac:spMkLst>
            <pc:docMk/>
            <pc:sldMasterMk cId="1742365204" sldId="2147483648"/>
            <ac:spMk id="7" creationId="{7EABF448-FF5F-23C2-2039-9ADA5B906339}"/>
          </ac:spMkLst>
        </pc:spChg>
        <pc:spChg chg="add del mod">
          <ac:chgData name="Le Minh Trong" userId="ce9bb44b-55c7-43f6-846f-82430e049cba" providerId="ADAL" clId="{2E429ECB-2582-46EA-B310-450B90EA94BD}" dt="2022-07-26T03:51:24.020" v="22" actId="478"/>
          <ac:spMkLst>
            <pc:docMk/>
            <pc:sldMasterMk cId="1742365204" sldId="2147483648"/>
            <ac:spMk id="9" creationId="{6399AC9A-610A-EF77-028D-8F848E5CC5FE}"/>
          </ac:spMkLst>
        </pc:spChg>
        <pc:spChg chg="add del mod">
          <ac:chgData name="Le Minh Trong" userId="ce9bb44b-55c7-43f6-846f-82430e049cba" providerId="ADAL" clId="{2E429ECB-2582-46EA-B310-450B90EA94BD}" dt="2022-07-26T03:51:24.020" v="22" actId="478"/>
          <ac:spMkLst>
            <pc:docMk/>
            <pc:sldMasterMk cId="1742365204" sldId="2147483648"/>
            <ac:spMk id="10" creationId="{627562D7-0A53-2C56-36E6-3F7B37451EDB}"/>
          </ac:spMkLst>
        </pc:spChg>
        <pc:spChg chg="add del mod">
          <ac:chgData name="Le Minh Trong" userId="ce9bb44b-55c7-43f6-846f-82430e049cba" providerId="ADAL" clId="{2E429ECB-2582-46EA-B310-450B90EA94BD}" dt="2022-07-26T03:51:24.020" v="22" actId="478"/>
          <ac:spMkLst>
            <pc:docMk/>
            <pc:sldMasterMk cId="1742365204" sldId="2147483648"/>
            <ac:spMk id="11" creationId="{B271B071-4269-7DD9-8F8D-97123D9E4A32}"/>
          </ac:spMkLst>
        </pc:spChg>
        <pc:spChg chg="mod">
          <ac:chgData name="Le Minh Trong" userId="ce9bb44b-55c7-43f6-846f-82430e049cba" providerId="ADAL" clId="{2E429ECB-2582-46EA-B310-450B90EA94BD}" dt="2022-07-26T03:50:22.980" v="21"/>
          <ac:spMkLst>
            <pc:docMk/>
            <pc:sldMasterMk cId="1742365204" sldId="2147483648"/>
            <ac:spMk id="13" creationId="{0C217000-A9FB-30A6-59C0-201B40F59114}"/>
          </ac:spMkLst>
        </pc:spChg>
        <pc:spChg chg="mod">
          <ac:chgData name="Le Minh Trong" userId="ce9bb44b-55c7-43f6-846f-82430e049cba" providerId="ADAL" clId="{2E429ECB-2582-46EA-B310-450B90EA94BD}" dt="2022-07-26T03:50:22.980" v="21"/>
          <ac:spMkLst>
            <pc:docMk/>
            <pc:sldMasterMk cId="1742365204" sldId="2147483648"/>
            <ac:spMk id="14" creationId="{8823F8D4-59A7-C755-FC6E-F610FC41C56D}"/>
          </ac:spMkLst>
        </pc:spChg>
        <pc:grpChg chg="add del mod">
          <ac:chgData name="Le Minh Trong" userId="ce9bb44b-55c7-43f6-846f-82430e049cba" providerId="ADAL" clId="{2E429ECB-2582-46EA-B310-450B90EA94BD}" dt="2022-07-26T03:51:24.020" v="22" actId="478"/>
          <ac:grpSpMkLst>
            <pc:docMk/>
            <pc:sldMasterMk cId="1742365204" sldId="2147483648"/>
            <ac:grpSpMk id="5" creationId="{915BD098-2A61-FBD4-FC47-2E3211C32939}"/>
          </ac:grpSpMkLst>
        </pc:grpChg>
        <pc:grpChg chg="add del mod">
          <ac:chgData name="Le Minh Trong" userId="ce9bb44b-55c7-43f6-846f-82430e049cba" providerId="ADAL" clId="{2E429ECB-2582-46EA-B310-450B90EA94BD}" dt="2022-07-26T03:51:32.470" v="23" actId="478"/>
          <ac:grpSpMkLst>
            <pc:docMk/>
            <pc:sldMasterMk cId="1742365204" sldId="2147483648"/>
            <ac:grpSpMk id="12" creationId="{08B679F5-9CC2-BCF6-9333-B0FA5D05A13B}"/>
          </ac:grpSpMkLst>
        </pc:grpChg>
        <pc:picChg chg="mod">
          <ac:chgData name="Le Minh Trong" userId="ce9bb44b-55c7-43f6-846f-82430e049cba" providerId="ADAL" clId="{2E429ECB-2582-46EA-B310-450B90EA94BD}" dt="2022-07-26T03:50:11.884" v="20"/>
          <ac:picMkLst>
            <pc:docMk/>
            <pc:sldMasterMk cId="1742365204" sldId="2147483648"/>
            <ac:picMk id="8" creationId="{FEA21D90-620F-CF97-77FE-63BB7CACC5E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06812D-49BA-DE3D-82C8-402691D5EA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1CB0F-FA88-2E14-B14D-049648CE1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5A00D-E2D1-420E-8A73-145306C1B8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D49AA-6462-E2B8-C0A2-4970EE5692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24BC1-B0CF-39E6-01A8-FA6ACD50B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9AA4F-AB98-4A5A-9C3E-AD490C9F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 DAU">
    <p:bg>
      <p:bgPr>
        <a:blipFill dpi="0" rotWithShape="1">
          <a:blip r:embed="rId2">
            <a:alphaModFix amt="35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407D765-288B-2BC7-089C-AD4C858D3D30}"/>
              </a:ext>
            </a:extLst>
          </p:cNvPr>
          <p:cNvGrpSpPr/>
          <p:nvPr userDrawn="1"/>
        </p:nvGrpSpPr>
        <p:grpSpPr>
          <a:xfrm>
            <a:off x="-303660" y="208592"/>
            <a:ext cx="4138254" cy="2000548"/>
            <a:chOff x="293240" y="767392"/>
            <a:chExt cx="4138254" cy="2000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B87E2D-D897-1A19-F067-48FA2DCF7B4F}"/>
                </a:ext>
              </a:extLst>
            </p:cNvPr>
            <p:cNvGrpSpPr/>
            <p:nvPr userDrawn="1"/>
          </p:nvGrpSpPr>
          <p:grpSpPr>
            <a:xfrm>
              <a:off x="838200" y="767392"/>
              <a:ext cx="3593294" cy="2000548"/>
              <a:chOff x="791028" y="1435024"/>
              <a:chExt cx="3593294" cy="200054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877013-68AE-FD52-6B3B-58FA6EF0043A}"/>
                  </a:ext>
                </a:extLst>
              </p:cNvPr>
              <p:cNvGrpSpPr/>
              <p:nvPr userDrawn="1"/>
            </p:nvGrpSpPr>
            <p:grpSpPr>
              <a:xfrm>
                <a:off x="791028" y="1520898"/>
                <a:ext cx="1828800" cy="1828800"/>
                <a:chOff x="791028" y="1370239"/>
                <a:chExt cx="1828800" cy="1828800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A998383-AD2E-8ADD-2E4E-E9F548EED43B}"/>
                    </a:ext>
                  </a:extLst>
                </p:cNvPr>
                <p:cNvSpPr/>
                <p:nvPr userDrawn="1"/>
              </p:nvSpPr>
              <p:spPr>
                <a:xfrm flipV="1">
                  <a:off x="791028" y="1370239"/>
                  <a:ext cx="1828800" cy="1828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Icon&#10;&#10;Description automatically generated">
                  <a:extLst>
                    <a:ext uri="{FF2B5EF4-FFF2-40B4-BE49-F238E27FC236}">
                      <a16:creationId xmlns:a16="http://schemas.microsoft.com/office/drawing/2014/main" id="{539238BF-F0CE-B0E6-6679-EBB53818A29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8085" y="1533256"/>
                  <a:ext cx="1234684" cy="1234684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A7EDDE-D992-2780-D839-F225255EAA30}"/>
                  </a:ext>
                </a:extLst>
              </p:cNvPr>
              <p:cNvSpPr txBox="1"/>
              <p:nvPr userDrawn="1"/>
            </p:nvSpPr>
            <p:spPr>
              <a:xfrm>
                <a:off x="2555522" y="1435024"/>
                <a:ext cx="1828800" cy="2000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B050"/>
                    </a:solidFill>
                  </a:rPr>
                  <a:t>LỚP</a:t>
                </a:r>
              </a:p>
              <a:p>
                <a:pPr algn="ctr"/>
                <a:r>
                  <a:rPr lang="en-US" sz="9600" b="1">
                    <a:solidFill>
                      <a:srgbClr val="00B050"/>
                    </a:solidFill>
                  </a:rPr>
                  <a:t>10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4F6C91-7784-00BB-0E41-69EF3E80A0A3}"/>
                </a:ext>
              </a:extLst>
            </p:cNvPr>
            <p:cNvSpPr txBox="1"/>
            <p:nvPr userDrawn="1"/>
          </p:nvSpPr>
          <p:spPr>
            <a:xfrm>
              <a:off x="293240" y="2250967"/>
              <a:ext cx="2918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B050"/>
                  </a:solidFill>
                </a:rPr>
                <a:t>SINH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8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 DAU H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4B049-E358-7C76-A933-5B13C8B36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22" y="2788658"/>
            <a:ext cx="5252422" cy="448506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DF55FFA-96A3-138C-246E-A3E6490CA8AE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9F338B-BE2A-C168-B464-E41D7410BB28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0FDF63-D48A-1387-45B1-7A2E886FBBEB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29" name="Rectangle: Rounded Corners 5">
                <a:extLst>
                  <a:ext uri="{FF2B5EF4-FFF2-40B4-BE49-F238E27FC236}">
                    <a16:creationId xmlns:a16="http://schemas.microsoft.com/office/drawing/2014/main" id="{10FA3C28-8A12-6A1E-80A8-9B24FDE48C60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2303A7-F1B0-CD4E-D461-938ACDD06772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AEF09C5D-7C1F-CD40-F99A-4CB5710AD7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23629C9-ACFA-CE64-6916-B4127290678E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42CE0-9C28-F6EB-3FB8-4E31C292CA21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24ED26-44DC-0D06-8D9C-8F9E6D52803F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97F802-3C78-53E3-D3D0-D94697497134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AFE6866-8560-FD1B-00F3-81DDDB1D904D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3.1_Cau hoi tu lu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2E10038-F704-702E-91FD-F1583C56C3D1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D8AC18A-3DB4-60FF-3487-26ECFE8E197B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DA5163D-73F5-0F48-3462-1542C7E596D8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40" name="Rectangle: Rounded Corners 5">
                <a:extLst>
                  <a:ext uri="{FF2B5EF4-FFF2-40B4-BE49-F238E27FC236}">
                    <a16:creationId xmlns:a16="http://schemas.microsoft.com/office/drawing/2014/main" id="{170CA161-845A-0AD1-0AFF-8790076572BB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16EA12-72F5-91AD-7029-C2912E689C96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9894B73B-376F-C281-9B05-BB3086620F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80309-CC17-B333-204E-5BD445A2E122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8A66B8-33B4-5B36-2619-68BA6B0C78F9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2096B8-EE48-2F39-4675-FD4A055B4A50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BD9E00-E6E7-C709-09FD-8E0BBA457134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8EA80993-7C24-FC17-9D49-9D87DFDB415D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A8E49-AC7F-E98E-E58E-D29C75E65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041400"/>
            <a:ext cx="10909300" cy="5346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87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3.1_Cau hoi trac ngh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52E49C8-E547-ED20-9DBF-6F7C8C891375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77358B1-CF0C-9A4F-851C-7BECBB1DD73C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9C7FA84-F277-1F5E-3C30-FEE2A9030B2B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79" name="Rectangle: Rounded Corners 5">
                <a:extLst>
                  <a:ext uri="{FF2B5EF4-FFF2-40B4-BE49-F238E27FC236}">
                    <a16:creationId xmlns:a16="http://schemas.microsoft.com/office/drawing/2014/main" id="{154AA9EB-AA55-671F-CA76-1B1269E829A2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7788E42-A70F-0C96-1D16-A14E8084B36E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81" name="Picture 80" descr="Icon&#10;&#10;Description automatically generated">
                <a:extLst>
                  <a:ext uri="{FF2B5EF4-FFF2-40B4-BE49-F238E27FC236}">
                    <a16:creationId xmlns:a16="http://schemas.microsoft.com/office/drawing/2014/main" id="{44A532B0-F281-13DC-834D-5B6CB0E89C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1310177-0353-6F1D-3320-9E483E0153DD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ED830B6-BADC-7B96-7122-961CE8CD9F44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36E4F09-4B77-D053-34D6-326CC3A36FE2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D12D96-46DB-8D7B-8B67-F31B18F8AB9A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6" name="Rectangle: Diagonal Corners Rounded 65">
            <a:extLst>
              <a:ext uri="{FF2B5EF4-FFF2-40B4-BE49-F238E27FC236}">
                <a16:creationId xmlns:a16="http://schemas.microsoft.com/office/drawing/2014/main" id="{A94BD2C6-5741-668C-1145-505AFFD77CF3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855CCA3-8EEC-90AF-EFD1-9D21DD23B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041400"/>
            <a:ext cx="10909300" cy="5346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02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i dung - HD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B4E0BD5-E971-C648-0229-78B76FA136D1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E9C05-579C-21C4-E5A0-47C744532F97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5A8314-6BEC-764C-CD9B-722DC95B6475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35" name="Rectangle: Rounded Corners 5">
                <a:extLst>
                  <a:ext uri="{FF2B5EF4-FFF2-40B4-BE49-F238E27FC236}">
                    <a16:creationId xmlns:a16="http://schemas.microsoft.com/office/drawing/2014/main" id="{9A607838-AD9E-BF62-9B46-A5CEB7D3ACDD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37055E-0CCA-D40E-7B00-65639C467294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F5F71D23-1057-046A-669B-9D636154FE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3A807FF-7789-7422-94B6-572591E6BF3E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B151D8-DB27-265D-B60C-5FAA3508EFFA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46581-01EB-6E1D-556D-0D22DD097871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C1ED92-F262-27E2-CBC2-29344D583939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915011F-1CEA-A88E-4835-321790E1D387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B3ABCBA-CFF4-548D-1E86-BB35EF5F5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041400"/>
            <a:ext cx="10909300" cy="5346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05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 DAU H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C9661-BB95-4C6F-50FC-40E675BA9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289300"/>
            <a:ext cx="3528941" cy="33494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397F19E-9706-3890-D49C-325AA3662D9D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A8428D-755F-37C9-A8EA-5984937AEEFE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197391-FC6A-FD66-FAE3-1ED683A84E50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29" name="Rectangle: Rounded Corners 5">
                <a:extLst>
                  <a:ext uri="{FF2B5EF4-FFF2-40B4-BE49-F238E27FC236}">
                    <a16:creationId xmlns:a16="http://schemas.microsoft.com/office/drawing/2014/main" id="{5ABD3FF2-D318-4760-27C1-71FA6B0033D6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826FE5-60DE-F842-5F3E-2967ADCE4035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F0B17E6A-1912-97B4-8A90-954E3AC875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AD81CA-67DF-90FB-8E59-8D808D305660}"/>
              </a:ext>
            </a:extLst>
          </p:cNvPr>
          <p:cNvGrpSpPr/>
          <p:nvPr userDrawn="1"/>
        </p:nvGrpSpPr>
        <p:grpSpPr>
          <a:xfrm>
            <a:off x="0" y="6655798"/>
            <a:ext cx="12191999" cy="191043"/>
            <a:chOff x="0" y="6655798"/>
            <a:chExt cx="12191999" cy="1910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3EC915-CA55-0709-819C-D751DA2BF29A}"/>
                </a:ext>
              </a:extLst>
            </p:cNvPr>
            <p:cNvSpPr/>
            <p:nvPr userDrawn="1"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22E27D-9608-52BD-5AEE-93209FF9F253}"/>
                </a:ext>
              </a:extLst>
            </p:cNvPr>
            <p:cNvSpPr/>
            <p:nvPr userDrawn="1"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B3F947-0C9F-F814-2B6C-87AFB5A3E76E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3222-DCCF-479B-21E7-32546062B257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CBDA3B10-2707-EE70-8419-F2D2DCC93D83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7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745BDCE-D155-C93F-7262-DF52F121BA2D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6C747A-D6D1-8505-CE99-70E06823F535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AC8BB7-6600-AED8-D2E5-C50A2D78DB99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31" name="Rectangle: Rounded Corners 5">
                <a:extLst>
                  <a:ext uri="{FF2B5EF4-FFF2-40B4-BE49-F238E27FC236}">
                    <a16:creationId xmlns:a16="http://schemas.microsoft.com/office/drawing/2014/main" id="{203E1188-9540-F212-2A4D-4AFD681D32C3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FC6BF3-0A01-C6FA-EBE7-CED28E164E6B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DF9D961C-0E9F-2812-EA51-03C71DEF07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F8EB5A-2B5E-0530-C4F5-C2E75736821E}"/>
              </a:ext>
            </a:extLst>
          </p:cNvPr>
          <p:cNvGrpSpPr/>
          <p:nvPr userDrawn="1"/>
        </p:nvGrpSpPr>
        <p:grpSpPr>
          <a:xfrm>
            <a:off x="0" y="6655798"/>
            <a:ext cx="12191999" cy="191043"/>
            <a:chOff x="0" y="6655798"/>
            <a:chExt cx="12191999" cy="1910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8E55B-A62D-BD2E-F291-8E4EC3863E7A}"/>
                </a:ext>
              </a:extLst>
            </p:cNvPr>
            <p:cNvSpPr/>
            <p:nvPr userDrawn="1"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538B8E-0784-C09A-8877-FBD4B12DF19C}"/>
                </a:ext>
              </a:extLst>
            </p:cNvPr>
            <p:cNvSpPr/>
            <p:nvPr userDrawn="1"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FA2390-95F2-212D-65A5-FE9B4DC7B03B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E66C13-BD66-9447-EBB9-7F2A2B8B21E9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BD4A247D-D228-33A0-B856-FB65F398D034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3874467-AE8C-EF54-539B-3C61EFA8D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041400"/>
            <a:ext cx="10909300" cy="5346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5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i dung - H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 TIEU BAI GI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7CC97E-CDAF-B636-3566-50472A0A5DCC}"/>
              </a:ext>
            </a:extLst>
          </p:cNvPr>
          <p:cNvCxnSpPr/>
          <p:nvPr userDrawn="1"/>
        </p:nvCxnSpPr>
        <p:spPr>
          <a:xfrm>
            <a:off x="472440" y="2133600"/>
            <a:ext cx="0" cy="403098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0355CE-EC5E-D58C-C403-1C28D166214E}"/>
              </a:ext>
            </a:extLst>
          </p:cNvPr>
          <p:cNvCxnSpPr>
            <a:cxnSpLocks/>
          </p:cNvCxnSpPr>
          <p:nvPr userDrawn="1"/>
        </p:nvCxnSpPr>
        <p:spPr>
          <a:xfrm flipH="1">
            <a:off x="496105" y="6164580"/>
            <a:ext cx="111235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66E9C5-561C-3186-4AC0-E956DA151379}"/>
              </a:ext>
            </a:extLst>
          </p:cNvPr>
          <p:cNvSpPr/>
          <p:nvPr userDrawn="1"/>
        </p:nvSpPr>
        <p:spPr>
          <a:xfrm>
            <a:off x="0" y="-12338"/>
            <a:ext cx="12192000" cy="7411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6457B0-EBE8-166E-006A-E7483A1E8C9A}"/>
              </a:ext>
            </a:extLst>
          </p:cNvPr>
          <p:cNvGrpSpPr/>
          <p:nvPr userDrawn="1"/>
        </p:nvGrpSpPr>
        <p:grpSpPr>
          <a:xfrm>
            <a:off x="-21239" y="19662"/>
            <a:ext cx="1358900" cy="712369"/>
            <a:chOff x="80359" y="65661"/>
            <a:chExt cx="1358900" cy="71236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9EAC7D-11BB-A0A1-549F-47F629E8CB27}"/>
                </a:ext>
              </a:extLst>
            </p:cNvPr>
            <p:cNvSpPr/>
            <p:nvPr userDrawn="1"/>
          </p:nvSpPr>
          <p:spPr>
            <a:xfrm flipV="1">
              <a:off x="229421" y="65661"/>
              <a:ext cx="1032388" cy="691273"/>
            </a:xfrm>
            <a:prstGeom prst="round2SameRect">
              <a:avLst>
                <a:gd name="adj1" fmla="val 16667"/>
                <a:gd name="adj2" fmla="val 156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95BAC9-4AFF-3B16-E1C9-D496A6555046}"/>
                </a:ext>
              </a:extLst>
            </p:cNvPr>
            <p:cNvSpPr txBox="1"/>
            <p:nvPr userDrawn="1"/>
          </p:nvSpPr>
          <p:spPr>
            <a:xfrm>
              <a:off x="80359" y="455371"/>
              <a:ext cx="1358900" cy="322659"/>
            </a:xfrm>
            <a:prstGeom prst="round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B050"/>
                  </a:solidFill>
                </a:rPr>
                <a:t>SINH HỌC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6A6545A2-FD74-2951-366B-78FBE1A39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08" y="135830"/>
              <a:ext cx="399598" cy="399598"/>
            </a:xfrm>
            <a:prstGeom prst="round2Same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3F28B9-2038-84E6-1671-CCA6B3642A70}"/>
              </a:ext>
            </a:extLst>
          </p:cNvPr>
          <p:cNvGrpSpPr/>
          <p:nvPr userDrawn="1"/>
        </p:nvGrpSpPr>
        <p:grpSpPr>
          <a:xfrm>
            <a:off x="0" y="6655798"/>
            <a:ext cx="12191999" cy="191043"/>
            <a:chOff x="0" y="6655798"/>
            <a:chExt cx="12191999" cy="19104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45B6E8-B816-EF93-E910-6FB5434D88F5}"/>
                </a:ext>
              </a:extLst>
            </p:cNvPr>
            <p:cNvSpPr/>
            <p:nvPr userDrawn="1"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ED750E-10F1-C94B-860F-CAE124ED1C52}"/>
                </a:ext>
              </a:extLst>
            </p:cNvPr>
            <p:cNvSpPr/>
            <p:nvPr userDrawn="1"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6E99C109-CA71-108B-C189-8BAA18380EC6}"/>
              </a:ext>
            </a:extLst>
          </p:cNvPr>
          <p:cNvSpPr/>
          <p:nvPr userDrawn="1"/>
        </p:nvSpPr>
        <p:spPr>
          <a:xfrm>
            <a:off x="136073" y="1343461"/>
            <a:ext cx="6836909" cy="64008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A6B926-6651-DBC7-0DB3-86384E94DF2B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E2C739-FED0-987A-9ADF-C94F73F4B7EA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40F03F9-BC0E-3B92-5BE5-59B7B99E339B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21729-93C6-E36A-9C8F-060A39721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2146300"/>
            <a:ext cx="10909300" cy="38862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33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BAI GI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B59FD0-699A-2ACF-B48A-5968C46AD28D}"/>
              </a:ext>
            </a:extLst>
          </p:cNvPr>
          <p:cNvSpPr/>
          <p:nvPr userDrawn="1"/>
        </p:nvSpPr>
        <p:spPr>
          <a:xfrm>
            <a:off x="1744980" y="1303021"/>
            <a:ext cx="8663940" cy="4990284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2C53329F-1CF7-FAE6-0F2C-2F95406618FC}"/>
              </a:ext>
            </a:extLst>
          </p:cNvPr>
          <p:cNvSpPr/>
          <p:nvPr userDrawn="1"/>
        </p:nvSpPr>
        <p:spPr>
          <a:xfrm>
            <a:off x="2677546" y="1000560"/>
            <a:ext cx="6836909" cy="687307"/>
          </a:xfrm>
          <a:prstGeom prst="snip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5320F3-EBA8-75A6-3B29-37F468CD25BF}"/>
              </a:ext>
            </a:extLst>
          </p:cNvPr>
          <p:cNvSpPr/>
          <p:nvPr userDrawn="1"/>
        </p:nvSpPr>
        <p:spPr>
          <a:xfrm>
            <a:off x="0" y="-12338"/>
            <a:ext cx="12192000" cy="7411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BC5BEC-F570-4A50-9043-66EB1E24C158}"/>
              </a:ext>
            </a:extLst>
          </p:cNvPr>
          <p:cNvGrpSpPr/>
          <p:nvPr userDrawn="1"/>
        </p:nvGrpSpPr>
        <p:grpSpPr>
          <a:xfrm>
            <a:off x="-21239" y="19662"/>
            <a:ext cx="1358900" cy="712369"/>
            <a:chOff x="80359" y="65661"/>
            <a:chExt cx="1358900" cy="712369"/>
          </a:xfrm>
        </p:grpSpPr>
        <p:sp>
          <p:nvSpPr>
            <p:cNvPr id="47" name="Rectangle: Rounded Corners 5">
              <a:extLst>
                <a:ext uri="{FF2B5EF4-FFF2-40B4-BE49-F238E27FC236}">
                  <a16:creationId xmlns:a16="http://schemas.microsoft.com/office/drawing/2014/main" id="{19E24ADB-6339-BB95-1D3B-7F7BBDE47DB1}"/>
                </a:ext>
              </a:extLst>
            </p:cNvPr>
            <p:cNvSpPr/>
            <p:nvPr userDrawn="1"/>
          </p:nvSpPr>
          <p:spPr>
            <a:xfrm flipV="1">
              <a:off x="229421" y="65661"/>
              <a:ext cx="1032388" cy="691273"/>
            </a:xfrm>
            <a:prstGeom prst="round2SameRect">
              <a:avLst>
                <a:gd name="adj1" fmla="val 16667"/>
                <a:gd name="adj2" fmla="val 156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A76019-CC78-8EC5-1829-9ABB5269294D}"/>
                </a:ext>
              </a:extLst>
            </p:cNvPr>
            <p:cNvSpPr txBox="1"/>
            <p:nvPr userDrawn="1"/>
          </p:nvSpPr>
          <p:spPr>
            <a:xfrm>
              <a:off x="80359" y="455371"/>
              <a:ext cx="1358900" cy="322659"/>
            </a:xfrm>
            <a:prstGeom prst="round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B050"/>
                  </a:solidFill>
                </a:rPr>
                <a:t>SINH HỌC</a:t>
              </a:r>
            </a:p>
          </p:txBody>
        </p:sp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E98A3A62-3AB0-2ADF-9AE0-A20FA35849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08" y="135830"/>
              <a:ext cx="399598" cy="399598"/>
            </a:xfrm>
            <a:prstGeom prst="round2Same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9A026F-B932-C20A-F272-01A23B078DD2}"/>
              </a:ext>
            </a:extLst>
          </p:cNvPr>
          <p:cNvGrpSpPr/>
          <p:nvPr userDrawn="1"/>
        </p:nvGrpSpPr>
        <p:grpSpPr>
          <a:xfrm>
            <a:off x="0" y="6655798"/>
            <a:ext cx="12191999" cy="191043"/>
            <a:chOff x="0" y="6655798"/>
            <a:chExt cx="12191999" cy="19104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09F71F-CE72-5C75-620B-790A0F3E0C86}"/>
                </a:ext>
              </a:extLst>
            </p:cNvPr>
            <p:cNvSpPr/>
            <p:nvPr userDrawn="1"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6D3B5B-F843-64E2-17C7-0A046F7F4107}"/>
                </a:ext>
              </a:extLst>
            </p:cNvPr>
            <p:cNvSpPr/>
            <p:nvPr userDrawn="1"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solidFill>
              <a:srgbClr val="06B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979D70A-1794-90F0-1BE1-5D4D6A473036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68E9204-C857-9BC3-2379-6B26202F0F92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A1980E50-2E6F-9209-7BC5-E8FEFF5C8722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 DAU H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037B9-AECC-6951-2E45-65D256BFD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 b="30209"/>
          <a:stretch/>
        </p:blipFill>
        <p:spPr>
          <a:xfrm>
            <a:off x="-2324099" y="2212571"/>
            <a:ext cx="7124700" cy="450723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C9A8A35-8B66-7870-9A5C-1008FD67A7AC}"/>
              </a:ext>
            </a:extLst>
          </p:cNvPr>
          <p:cNvGrpSpPr/>
          <p:nvPr userDrawn="1"/>
        </p:nvGrpSpPr>
        <p:grpSpPr>
          <a:xfrm>
            <a:off x="-21239" y="-12338"/>
            <a:ext cx="12213239" cy="744369"/>
            <a:chOff x="-21239" y="-12338"/>
            <a:chExt cx="12213239" cy="7443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64B54B-1D6B-8A71-DBD7-626685DAF102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8F986A-1A3A-7DBB-A893-5847A4CD5450}"/>
                </a:ext>
              </a:extLst>
            </p:cNvPr>
            <p:cNvGrpSpPr/>
            <p:nvPr userDrawn="1"/>
          </p:nvGrpSpPr>
          <p:grpSpPr>
            <a:xfrm>
              <a:off x="-21239" y="19662"/>
              <a:ext cx="1358900" cy="712369"/>
              <a:chOff x="80359" y="65661"/>
              <a:chExt cx="1358900" cy="712369"/>
            </a:xfrm>
          </p:grpSpPr>
          <p:sp>
            <p:nvSpPr>
              <p:cNvPr id="29" name="Rectangle: Rounded Corners 5">
                <a:extLst>
                  <a:ext uri="{FF2B5EF4-FFF2-40B4-BE49-F238E27FC236}">
                    <a16:creationId xmlns:a16="http://schemas.microsoft.com/office/drawing/2014/main" id="{E0D5D301-158E-8FF4-B3D0-2F9F62C73CE3}"/>
                  </a:ext>
                </a:extLst>
              </p:cNvPr>
              <p:cNvSpPr/>
              <p:nvPr userDrawn="1"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B0386D-FE64-6DE1-7835-435D45F65FE3}"/>
                  </a:ext>
                </a:extLst>
              </p:cNvPr>
              <p:cNvSpPr txBox="1"/>
              <p:nvPr userDrawn="1"/>
            </p:nvSpPr>
            <p:spPr>
              <a:xfrm>
                <a:off x="80359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9A0515EC-AA06-DD5D-E554-398CA59F99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008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3C2AEF2-A29F-BFD8-67A8-138D6E84F730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C7F821-56E5-75E1-F71A-C468D28723F4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0366E9-0471-BDAA-48F4-A90666708A8D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B56E1F-54A7-89B8-210D-4DD0AAE3D546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855E67A-2852-0464-0313-D9F1ED1ABB86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3DEF56-3CCA-43E7-882C-48D19C99A8E6}"/>
              </a:ext>
            </a:extLst>
          </p:cNvPr>
          <p:cNvSpPr/>
          <p:nvPr userDrawn="1"/>
        </p:nvSpPr>
        <p:spPr>
          <a:xfrm>
            <a:off x="1950651" y="19662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01D36A-8234-4B68-A709-0D38A15527F9}"/>
              </a:ext>
            </a:extLst>
          </p:cNvPr>
          <p:cNvSpPr/>
          <p:nvPr userDrawn="1"/>
        </p:nvSpPr>
        <p:spPr>
          <a:xfrm>
            <a:off x="1215321" y="60045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LỚP 10</a:t>
            </a:r>
          </a:p>
        </p:txBody>
      </p:sp>
    </p:spTree>
    <p:extLst>
      <p:ext uri="{BB962C8B-B14F-4D97-AF65-F5344CB8AC3E}">
        <p14:creationId xmlns:p14="http://schemas.microsoft.com/office/powerpoint/2010/main" val="302575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30ACCC4-F9D6-4CC4-A5BF-946C8F039F68}"/>
              </a:ext>
            </a:extLst>
          </p:cNvPr>
          <p:cNvGrpSpPr/>
          <p:nvPr userDrawn="1"/>
        </p:nvGrpSpPr>
        <p:grpSpPr>
          <a:xfrm>
            <a:off x="-21239" y="-12338"/>
            <a:ext cx="12213239" cy="744369"/>
            <a:chOff x="-21239" y="-12338"/>
            <a:chExt cx="12213239" cy="7443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B99197-7A56-AC6E-1C39-7DCE67755255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D48F19-4903-2D1A-3E87-5F51850DFE6A}"/>
                </a:ext>
              </a:extLst>
            </p:cNvPr>
            <p:cNvGrpSpPr/>
            <p:nvPr userDrawn="1"/>
          </p:nvGrpSpPr>
          <p:grpSpPr>
            <a:xfrm>
              <a:off x="-21239" y="19662"/>
              <a:ext cx="1358900" cy="712369"/>
              <a:chOff x="80359" y="65661"/>
              <a:chExt cx="1358900" cy="712369"/>
            </a:xfrm>
          </p:grpSpPr>
          <p:sp>
            <p:nvSpPr>
              <p:cNvPr id="34" name="Rectangle: Rounded Corners 5">
                <a:extLst>
                  <a:ext uri="{FF2B5EF4-FFF2-40B4-BE49-F238E27FC236}">
                    <a16:creationId xmlns:a16="http://schemas.microsoft.com/office/drawing/2014/main" id="{2A9F50EC-80AA-1DE2-CFE1-2E96394D3A19}"/>
                  </a:ext>
                </a:extLst>
              </p:cNvPr>
              <p:cNvSpPr/>
              <p:nvPr userDrawn="1"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300327-611D-A9F5-4AD4-E8D39DD21EE2}"/>
                  </a:ext>
                </a:extLst>
              </p:cNvPr>
              <p:cNvSpPr txBox="1"/>
              <p:nvPr userDrawn="1"/>
            </p:nvSpPr>
            <p:spPr>
              <a:xfrm>
                <a:off x="80359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F7DA3181-310A-6F0E-E736-D94CE9252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008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DFE44BA-52E5-B8A7-B3B9-6DB46848A98F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1047DD-0C96-B1DC-3A54-55192683CC24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58A2D-F7FA-098B-7EB6-0456D617B0E9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A52F76-7106-B0FB-BC73-37ABBC206B81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01E388A5-ECEE-08B1-B459-367C8C8BE3F2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21B04E3-CF6E-6604-475A-85F6DA86C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041400"/>
            <a:ext cx="10909300" cy="5346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75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 DAU H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CA4B4-4FF9-E8B9-686B-782692B42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440"/>
            <a:ext cx="3741122" cy="31945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63A3FC7-194F-10C9-32DD-2951052ECE04}"/>
              </a:ext>
            </a:extLst>
          </p:cNvPr>
          <p:cNvGrpSpPr/>
          <p:nvPr userDrawn="1"/>
        </p:nvGrpSpPr>
        <p:grpSpPr>
          <a:xfrm>
            <a:off x="-21239" y="-12338"/>
            <a:ext cx="12213239" cy="744369"/>
            <a:chOff x="-21239" y="-12338"/>
            <a:chExt cx="12213239" cy="7443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4786DE-B40D-D673-C9EE-A4A4155C4DC9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ADC252-9254-9F73-4FCD-FDA3BC952AE7}"/>
                </a:ext>
              </a:extLst>
            </p:cNvPr>
            <p:cNvGrpSpPr/>
            <p:nvPr userDrawn="1"/>
          </p:nvGrpSpPr>
          <p:grpSpPr>
            <a:xfrm>
              <a:off x="-21239" y="19662"/>
              <a:ext cx="1358900" cy="712369"/>
              <a:chOff x="80359" y="65661"/>
              <a:chExt cx="1358900" cy="712369"/>
            </a:xfrm>
          </p:grpSpPr>
          <p:sp>
            <p:nvSpPr>
              <p:cNvPr id="29" name="Rectangle: Rounded Corners 5">
                <a:extLst>
                  <a:ext uri="{FF2B5EF4-FFF2-40B4-BE49-F238E27FC236}">
                    <a16:creationId xmlns:a16="http://schemas.microsoft.com/office/drawing/2014/main" id="{DB1BFE5F-6413-0D8B-FCA5-77AA2DC72E7D}"/>
                  </a:ext>
                </a:extLst>
              </p:cNvPr>
              <p:cNvSpPr/>
              <p:nvPr userDrawn="1"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39BC41-3596-41A2-7152-E6D9C2ACF834}"/>
                  </a:ext>
                </a:extLst>
              </p:cNvPr>
              <p:cNvSpPr txBox="1"/>
              <p:nvPr userDrawn="1"/>
            </p:nvSpPr>
            <p:spPr>
              <a:xfrm>
                <a:off x="80359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A117E91C-F4FA-4906-9981-721AD435F2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008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B7AE74-4783-7BA1-8C56-C2EFC8F25ACF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8E0DB9-F2DF-3849-9225-73A07D65DFAF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4C63E1-9D5B-B37D-D839-5977A6FDC8B1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537278-AF82-DDB1-E126-1D68EE10D4C3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C0B9A6F-E24D-4F98-775E-EAD5767B1CD2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6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2.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5FA6A18-BEC2-948F-DC43-EA71CAA4CA36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259EA9-3628-D180-053E-DE2EBE1EB0AA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A1760E9-2C42-4CB8-DFFE-FE753B56FBF7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33" name="Rectangle: Rounded Corners 5">
                <a:extLst>
                  <a:ext uri="{FF2B5EF4-FFF2-40B4-BE49-F238E27FC236}">
                    <a16:creationId xmlns:a16="http://schemas.microsoft.com/office/drawing/2014/main" id="{D4F3DF33-FDE8-A1E7-5870-9D6EC34590B9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F5A0B-379A-FB68-7F96-F192D5A1E416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ADF000D5-D031-29EE-9042-2E2A945636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9CB1050-8F06-A5BF-BF7F-C8A6752C03D3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6936AE-F911-2998-BEC3-6F3AC8455B20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DD4B4B0-DB68-A16C-AE56-A430F6DE4C34}"/>
              </a:ext>
            </a:extLst>
          </p:cNvPr>
          <p:cNvSpPr/>
          <p:nvPr userDrawn="1"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357E0FC-8309-9E46-4837-BFA704531F8E}"/>
              </a:ext>
            </a:extLst>
          </p:cNvPr>
          <p:cNvSpPr/>
          <p:nvPr userDrawn="1"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endParaRPr sz="3200" b="1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7D13B8-2F0A-0206-F792-CFF2B95ED0C7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14A7B0-4579-EEC2-7A25-22BCF577A4A3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26115B2-EA6B-348F-23FD-D1B4B574E25B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128475A-C0F6-D824-514E-629518234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2159000"/>
            <a:ext cx="10909300" cy="42291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6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2.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9F4D0DF-C6A1-229D-3241-6152B7C0F07B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29DD6B-57F2-524C-764D-9E09A4473A97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375A6E-5E34-8A11-3258-078DDF1E744B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37" name="Rectangle: Rounded Corners 5">
                <a:extLst>
                  <a:ext uri="{FF2B5EF4-FFF2-40B4-BE49-F238E27FC236}">
                    <a16:creationId xmlns:a16="http://schemas.microsoft.com/office/drawing/2014/main" id="{F2C8A9C2-B0A3-2228-51FF-8E7DF6322FFF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223FB4-937C-A3B7-4376-51B234503AA1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F0E72D3B-9AC4-8554-C0C2-9E52104C67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2D3924E-BC2A-EBA8-02AC-C3D79806EE3B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ED6629-6117-2315-0AE7-A595ECC37481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8F4AC0A-1C68-42F5-6D69-C223668B0BBC}"/>
              </a:ext>
            </a:extLst>
          </p:cNvPr>
          <p:cNvSpPr/>
          <p:nvPr userDrawn="1"/>
        </p:nvSpPr>
        <p:spPr>
          <a:xfrm>
            <a:off x="-101600" y="852702"/>
            <a:ext cx="10094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DF6190E-FD52-984A-1CA2-1E6B6E998551}"/>
              </a:ext>
            </a:extLst>
          </p:cNvPr>
          <p:cNvSpPr/>
          <p:nvPr userDrawn="1"/>
        </p:nvSpPr>
        <p:spPr>
          <a:xfrm>
            <a:off x="314632" y="1381343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endParaRPr sz="32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1ADB34-418B-4440-AC2E-C314C75B5645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EA03A2-759E-9DEC-76F8-76471B1EC628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208C979-9570-1864-FBE9-F516DCD9A04E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5A75FB-11F3-CB28-B26D-32E6EAAA1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2159000"/>
            <a:ext cx="10909300" cy="42291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 dung - HD2.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18AA87A-8D96-5BE1-91FC-3187C23DDA9F}"/>
              </a:ext>
            </a:extLst>
          </p:cNvPr>
          <p:cNvGrpSpPr/>
          <p:nvPr userDrawn="1"/>
        </p:nvGrpSpPr>
        <p:grpSpPr>
          <a:xfrm>
            <a:off x="-50735" y="-12338"/>
            <a:ext cx="12242735" cy="744369"/>
            <a:chOff x="-50735" y="-12338"/>
            <a:chExt cx="12242735" cy="7443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8A2C86-7515-6A8A-EF84-D6FB0B28F4F3}"/>
                </a:ext>
              </a:extLst>
            </p:cNvPr>
            <p:cNvSpPr/>
            <p:nvPr userDrawn="1"/>
          </p:nvSpPr>
          <p:spPr>
            <a:xfrm>
              <a:off x="0" y="-12338"/>
              <a:ext cx="12192000" cy="7411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62915B-A2FD-5E6A-1833-0BBC6C4131A5}"/>
                </a:ext>
              </a:extLst>
            </p:cNvPr>
            <p:cNvGrpSpPr/>
            <p:nvPr userDrawn="1"/>
          </p:nvGrpSpPr>
          <p:grpSpPr>
            <a:xfrm>
              <a:off x="-50735" y="19662"/>
              <a:ext cx="1358900" cy="712369"/>
              <a:chOff x="50863" y="65661"/>
              <a:chExt cx="1358900" cy="712369"/>
            </a:xfrm>
          </p:grpSpPr>
          <p:sp>
            <p:nvSpPr>
              <p:cNvPr id="31" name="Rectangle: Rounded Corners 5">
                <a:extLst>
                  <a:ext uri="{FF2B5EF4-FFF2-40B4-BE49-F238E27FC236}">
                    <a16:creationId xmlns:a16="http://schemas.microsoft.com/office/drawing/2014/main" id="{56433B3D-3BD6-D289-72BE-9B8C3AA78E86}"/>
                  </a:ext>
                </a:extLst>
              </p:cNvPr>
              <p:cNvSpPr/>
              <p:nvPr userDrawn="1"/>
            </p:nvSpPr>
            <p:spPr>
              <a:xfrm flipV="1">
                <a:off x="199925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988343-96F9-DA82-FE34-43E923D9C30B}"/>
                  </a:ext>
                </a:extLst>
              </p:cNvPr>
              <p:cNvSpPr txBox="1"/>
              <p:nvPr userDrawn="1"/>
            </p:nvSpPr>
            <p:spPr>
              <a:xfrm>
                <a:off x="50863" y="455371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B050"/>
                    </a:solidFill>
                  </a:rPr>
                  <a:t>SINH HỌC</a:t>
                </a: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89BCEEC6-D4A8-EEC2-FC59-9BD02F5B6D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12" y="135830"/>
                <a:ext cx="399598" cy="399598"/>
              </a:xfrm>
              <a:prstGeom prst="round2SameRect">
                <a:avLst/>
              </a:prstGeom>
            </p:spPr>
          </p:pic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9958A8-870A-AD26-D1FA-AAC380765B38}"/>
              </a:ext>
            </a:extLst>
          </p:cNvPr>
          <p:cNvSpPr/>
          <p:nvPr userDrawn="1"/>
        </p:nvSpPr>
        <p:spPr>
          <a:xfrm flipV="1">
            <a:off x="976" y="6723969"/>
            <a:ext cx="12191023" cy="122872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3A5FDC-B254-2BA4-CE39-C9BE9A11BA41}"/>
              </a:ext>
            </a:extLst>
          </p:cNvPr>
          <p:cNvSpPr/>
          <p:nvPr userDrawn="1"/>
        </p:nvSpPr>
        <p:spPr>
          <a:xfrm flipV="1">
            <a:off x="0" y="6655798"/>
            <a:ext cx="12191023" cy="45719"/>
          </a:xfrm>
          <a:prstGeom prst="rect">
            <a:avLst/>
          </a:prstGeom>
          <a:solidFill>
            <a:srgbClr val="06B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389CFB0-D4E4-AA97-00D8-83FC6EFF1093}"/>
              </a:ext>
            </a:extLst>
          </p:cNvPr>
          <p:cNvSpPr/>
          <p:nvPr userDrawn="1"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endParaRPr sz="3200" b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D01CCC-F611-2894-BC4D-C21995B88550}"/>
              </a:ext>
            </a:extLst>
          </p:cNvPr>
          <p:cNvSpPr/>
          <p:nvPr userDrawn="1"/>
        </p:nvSpPr>
        <p:spPr>
          <a:xfrm>
            <a:off x="1225593" y="39946"/>
            <a:ext cx="640080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281FFC-B89C-2546-9885-B0D4A88E181A}"/>
              </a:ext>
            </a:extLst>
          </p:cNvPr>
          <p:cNvSpPr/>
          <p:nvPr userDrawn="1"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C8D6665C-75E2-85AA-1260-62B3F0C2A0D3}"/>
              </a:ext>
            </a:extLst>
          </p:cNvPr>
          <p:cNvSpPr/>
          <p:nvPr userDrawn="1"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9999B5-DE80-F067-92FE-DE921CA8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2159000"/>
            <a:ext cx="10909300" cy="42291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3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5EA39-4F4B-EDFA-FBC4-8EF9E98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F9D2-3D75-1412-66D0-ED94B5BA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3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58" r:id="rId7"/>
    <p:sldLayoutId id="2147483659" r:id="rId8"/>
    <p:sldLayoutId id="2147483660" r:id="rId9"/>
    <p:sldLayoutId id="2147483655" r:id="rId10"/>
    <p:sldLayoutId id="2147483661" r:id="rId11"/>
    <p:sldLayoutId id="2147483662" r:id="rId12"/>
    <p:sldLayoutId id="2147483664" r:id="rId13"/>
    <p:sldLayoutId id="2147483656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EE8C76E-34BA-B21A-045C-EFFC885E0BDD}"/>
              </a:ext>
            </a:extLst>
          </p:cNvPr>
          <p:cNvSpPr txBox="1">
            <a:spLocks/>
          </p:cNvSpPr>
          <p:nvPr/>
        </p:nvSpPr>
        <p:spPr>
          <a:xfrm>
            <a:off x="3783552" y="2709169"/>
            <a:ext cx="7936734" cy="188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</a:rPr>
              <a:t>BÀI 19</a:t>
            </a:r>
          </a:p>
          <a:p>
            <a:r>
              <a:rPr lang="en-US" sz="5400" dirty="0">
                <a:solidFill>
                  <a:srgbClr val="FF0000"/>
                </a:solidFill>
              </a:rPr>
              <a:t>QUÁ TRÌNH PHÂN BÀO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4CAB2-848E-5A4D-A150-0E00B7412383}"/>
              </a:ext>
            </a:extLst>
          </p:cNvPr>
          <p:cNvSpPr txBox="1">
            <a:spLocks/>
          </p:cNvSpPr>
          <p:nvPr/>
        </p:nvSpPr>
        <p:spPr>
          <a:xfrm>
            <a:off x="3775166" y="5143383"/>
            <a:ext cx="7056039" cy="42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7030A0"/>
                </a:solidFill>
              </a:rPr>
              <a:t>Giáo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viên</a:t>
            </a:r>
            <a:r>
              <a:rPr lang="en-US" sz="28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51D17-6921-6F03-42F2-FACB9D5F6CA8}"/>
              </a:ext>
            </a:extLst>
          </p:cNvPr>
          <p:cNvSpPr txBox="1"/>
          <p:nvPr/>
        </p:nvSpPr>
        <p:spPr>
          <a:xfrm>
            <a:off x="4196826" y="353711"/>
            <a:ext cx="711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PHẦN MỘT: SINH HỌC TẾ BÀO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27CC9-8E4C-B885-54D7-22211CEF16CE}"/>
              </a:ext>
            </a:extLst>
          </p:cNvPr>
          <p:cNvSpPr txBox="1"/>
          <p:nvPr/>
        </p:nvSpPr>
        <p:spPr>
          <a:xfrm>
            <a:off x="3604462" y="1005494"/>
            <a:ext cx="829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CHƯƠNG 4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CHU KÌ TẾ BÀO, PHÂN BÀO VÀ 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CÔNG NGHỆ TẾ BÀO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8D9D43-C886-A629-6ADC-33E5D0B831C9}"/>
              </a:ext>
            </a:extLst>
          </p:cNvPr>
          <p:cNvSpPr txBox="1">
            <a:spLocks/>
          </p:cNvSpPr>
          <p:nvPr/>
        </p:nvSpPr>
        <p:spPr>
          <a:xfrm>
            <a:off x="3775166" y="5704802"/>
            <a:ext cx="7056039" cy="42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: 2</a:t>
            </a:r>
          </a:p>
        </p:txBody>
      </p:sp>
    </p:spTree>
    <p:extLst>
      <p:ext uri="{BB962C8B-B14F-4D97-AF65-F5344CB8AC3E}">
        <p14:creationId xmlns:p14="http://schemas.microsoft.com/office/powerpoint/2010/main" val="93227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5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97740-5D4C-487B-9A69-E5176012B070}"/>
              </a:ext>
            </a:extLst>
          </p:cNvPr>
          <p:cNvSpPr txBox="1"/>
          <p:nvPr/>
        </p:nvSpPr>
        <p:spPr>
          <a:xfrm>
            <a:off x="396767" y="2119185"/>
            <a:ext cx="364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3D166-FD74-4F48-8659-C928F819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32" y="2765987"/>
            <a:ext cx="113566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phân là hình thức phân chia tế bào sinh dưỡng và sinh dục sơ khai, xảy ra phổ biến ở sinh vật nhân thực.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11211D-BBC4-43A0-B498-CA459F0C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32" y="3843677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biến: Gồm 2 giai đoạn: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 chia nhân 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+ P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hân chia tế bào chất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Qúa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nguyên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13887-B981-496A-8D6E-24B2F1953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1950651" y="1977390"/>
            <a:ext cx="5661562" cy="4499502"/>
          </a:xfrm>
          <a:prstGeom prst="rect">
            <a:avLst/>
          </a:prstGeom>
        </p:spPr>
      </p:pic>
      <p:sp>
        <p:nvSpPr>
          <p:cNvPr id="13" name="Rectangular Callout 7">
            <a:extLst>
              <a:ext uri="{FF2B5EF4-FFF2-40B4-BE49-F238E27FC236}">
                <a16:creationId xmlns:a16="http://schemas.microsoft.com/office/drawing/2014/main" id="{3FB08BF2-840C-4EBD-93D1-909E8C05E29C}"/>
              </a:ext>
            </a:extLst>
          </p:cNvPr>
          <p:cNvSpPr/>
          <p:nvPr/>
        </p:nvSpPr>
        <p:spPr>
          <a:xfrm>
            <a:off x="8346587" y="1941088"/>
            <a:ext cx="3621302" cy="2359479"/>
          </a:xfrm>
          <a:prstGeom prst="wedgeRectCallout">
            <a:avLst>
              <a:gd name="adj1" fmla="val -79421"/>
              <a:gd name="adj2" fmla="val 5094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74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48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48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DD79B-A0BC-4708-BCD1-7E8207C1B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669" y="2299119"/>
            <a:ext cx="7545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3" name="Picture 54" descr="Ki dau">
            <a:extLst>
              <a:ext uri="{FF2B5EF4-FFF2-40B4-BE49-F238E27FC236}">
                <a16:creationId xmlns:a16="http://schemas.microsoft.com/office/drawing/2014/main" id="{D16066A8-2C8D-44E0-91D5-315182E4F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4" y="3152248"/>
            <a:ext cx="3047743" cy="19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Ki giua">
            <a:extLst>
              <a:ext uri="{FF2B5EF4-FFF2-40B4-BE49-F238E27FC236}">
                <a16:creationId xmlns:a16="http://schemas.microsoft.com/office/drawing/2014/main" id="{A6978778-CCF5-4595-AE4C-84207981B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3" y="3152248"/>
            <a:ext cx="3635081" cy="19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Ki sau">
            <a:extLst>
              <a:ext uri="{FF2B5EF4-FFF2-40B4-BE49-F238E27FC236}">
                <a16:creationId xmlns:a16="http://schemas.microsoft.com/office/drawing/2014/main" id="{5119CD8F-D76B-4054-9490-41C42A7BB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8" y="3152248"/>
            <a:ext cx="3063637" cy="214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2" descr="Ki cuoi">
            <a:extLst>
              <a:ext uri="{FF2B5EF4-FFF2-40B4-BE49-F238E27FC236}">
                <a16:creationId xmlns:a16="http://schemas.microsoft.com/office/drawing/2014/main" id="{EADCD655-0839-43B7-9E02-8CEBCC82E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28" y="3152247"/>
            <a:ext cx="3221893" cy="21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730942"/>
            <a:ext cx="1104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1102485" y="1356313"/>
            <a:ext cx="1104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DD79B-A0BC-4708-BCD1-7E8207C1B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366" y="1864693"/>
            <a:ext cx="8919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Thảo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(PHT)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776355-126D-4548-85E5-AEE1DE9EA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3678"/>
              </p:ext>
            </p:extLst>
          </p:nvPr>
        </p:nvGraphicFramePr>
        <p:xfrm>
          <a:off x="1102483" y="2490064"/>
          <a:ext cx="10268188" cy="38521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6557">
                  <a:extLst>
                    <a:ext uri="{9D8B030D-6E8A-4147-A177-3AD203B41FA5}">
                      <a16:colId xmlns:a16="http://schemas.microsoft.com/office/drawing/2014/main" val="332276839"/>
                    </a:ext>
                  </a:extLst>
                </a:gridCol>
                <a:gridCol w="2567537">
                  <a:extLst>
                    <a:ext uri="{9D8B030D-6E8A-4147-A177-3AD203B41FA5}">
                      <a16:colId xmlns:a16="http://schemas.microsoft.com/office/drawing/2014/main" val="56086983"/>
                    </a:ext>
                  </a:extLst>
                </a:gridCol>
                <a:gridCol w="2566557">
                  <a:extLst>
                    <a:ext uri="{9D8B030D-6E8A-4147-A177-3AD203B41FA5}">
                      <a16:colId xmlns:a16="http://schemas.microsoft.com/office/drawing/2014/main" val="1980223729"/>
                    </a:ext>
                  </a:extLst>
                </a:gridCol>
                <a:gridCol w="2567537">
                  <a:extLst>
                    <a:ext uri="{9D8B030D-6E8A-4147-A177-3AD203B41FA5}">
                      <a16:colId xmlns:a16="http://schemas.microsoft.com/office/drawing/2014/main" val="1696192950"/>
                    </a:ext>
                  </a:extLst>
                </a:gridCol>
              </a:tblGrid>
              <a:tr h="347448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64003"/>
                  </a:ext>
                </a:extLst>
              </a:tr>
              <a:tr h="3474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sau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extLst>
                  <a:ext uri="{0D108BD9-81ED-4DB2-BD59-A6C34878D82A}">
                    <a16:rowId xmlns:a16="http://schemas.microsoft.com/office/drawing/2014/main" val="955050897"/>
                  </a:ext>
                </a:extLst>
              </a:tr>
              <a:tr h="1112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0350" algn="l"/>
                          <a:tab pos="3060700" algn="l"/>
                          <a:tab pos="459105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extLst>
                  <a:ext uri="{0D108BD9-81ED-4DB2-BD59-A6C34878D82A}">
                    <a16:rowId xmlns:a16="http://schemas.microsoft.com/office/drawing/2014/main" val="1050559348"/>
                  </a:ext>
                </a:extLst>
              </a:tr>
              <a:tr h="347448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40933"/>
                  </a:ext>
                </a:extLst>
              </a:tr>
              <a:tr h="347448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động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376"/>
                  </a:ext>
                </a:extLst>
              </a:tr>
              <a:tr h="38382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79595"/>
                  </a:ext>
                </a:extLst>
              </a:tr>
              <a:tr h="383821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98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44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44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BB3E7B-042F-4276-94AC-6DE3E022E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1028"/>
              </p:ext>
            </p:extLst>
          </p:nvPr>
        </p:nvGraphicFramePr>
        <p:xfrm>
          <a:off x="365348" y="2143257"/>
          <a:ext cx="11690133" cy="4518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21658">
                  <a:extLst>
                    <a:ext uri="{9D8B030D-6E8A-4147-A177-3AD203B41FA5}">
                      <a16:colId xmlns:a16="http://schemas.microsoft.com/office/drawing/2014/main" val="2820756359"/>
                    </a:ext>
                  </a:extLst>
                </a:gridCol>
                <a:gridCol w="1803695">
                  <a:extLst>
                    <a:ext uri="{9D8B030D-6E8A-4147-A177-3AD203B41FA5}">
                      <a16:colId xmlns:a16="http://schemas.microsoft.com/office/drawing/2014/main" val="4200438163"/>
                    </a:ext>
                  </a:extLst>
                </a:gridCol>
                <a:gridCol w="408960">
                  <a:extLst>
                    <a:ext uri="{9D8B030D-6E8A-4147-A177-3AD203B41FA5}">
                      <a16:colId xmlns:a16="http://schemas.microsoft.com/office/drawing/2014/main" val="1592102477"/>
                    </a:ext>
                  </a:extLst>
                </a:gridCol>
                <a:gridCol w="2573942">
                  <a:extLst>
                    <a:ext uri="{9D8B030D-6E8A-4147-A177-3AD203B41FA5}">
                      <a16:colId xmlns:a16="http://schemas.microsoft.com/office/drawing/2014/main" val="2513629332"/>
                    </a:ext>
                  </a:extLst>
                </a:gridCol>
                <a:gridCol w="2881878">
                  <a:extLst>
                    <a:ext uri="{9D8B030D-6E8A-4147-A177-3AD203B41FA5}">
                      <a16:colId xmlns:a16="http://schemas.microsoft.com/office/drawing/2014/main" val="737830334"/>
                    </a:ext>
                  </a:extLst>
                </a:gridCol>
              </a:tblGrid>
              <a:tr h="292603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77323"/>
                  </a:ext>
                </a:extLst>
              </a:tr>
              <a:tr h="292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đầu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Kì sau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extLst>
                  <a:ext uri="{0D108BD9-81ED-4DB2-BD59-A6C34878D82A}">
                    <a16:rowId xmlns:a16="http://schemas.microsoft.com/office/drawing/2014/main" val="2315363665"/>
                  </a:ext>
                </a:extLst>
              </a:tr>
              <a:tr h="20869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Thoi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NST co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Thoi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0350" algn="l"/>
                          <a:tab pos="3060700" algn="l"/>
                          <a:tab pos="459105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Các crômatit tách nhau ra thành các NST đơn và di chuyển trên thoi phân bào về 2 cực của tế bào.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crômatit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di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hiện.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Thoi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extLst>
                  <a:ext uri="{0D108BD9-81ED-4DB2-BD59-A6C34878D82A}">
                    <a16:rowId xmlns:a16="http://schemas.microsoft.com/office/drawing/2014/main" val="2753756574"/>
                  </a:ext>
                </a:extLst>
              </a:tr>
              <a:tr h="292603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6298"/>
                  </a:ext>
                </a:extLst>
              </a:tr>
              <a:tr h="29260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713159"/>
                  </a:ext>
                </a:extLst>
              </a:tr>
              <a:tr h="58520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32646"/>
                  </a:ext>
                </a:extLst>
              </a:tr>
              <a:tr h="585205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Từ 1 tế bào ban đầu (2n), sau 1 lần nguyên phân sẽ tạo thành 2 tế bào con (2n) giống nhau và giống với tế bào mẹ ban đầu.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5" marR="524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990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E72523-9B67-4732-88DE-F7060AD00C9E}"/>
              </a:ext>
            </a:extLst>
          </p:cNvPr>
          <p:cNvSpPr txBox="1"/>
          <p:nvPr/>
        </p:nvSpPr>
        <p:spPr>
          <a:xfrm>
            <a:off x="3132597" y="1531467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8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54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54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8B8A8E4C-81E7-4F88-A90A-AF38468A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1" y="2037621"/>
            <a:ext cx="115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- Nguyên phân giúp tái tạo mô hoặc các cơ quan bị tổn thương.</a:t>
            </a:r>
          </a:p>
        </p:txBody>
      </p:sp>
      <p:pic>
        <p:nvPicPr>
          <p:cNvPr id="14" name="Content Placeholder 7" descr="2.jpg">
            <a:extLst>
              <a:ext uri="{FF2B5EF4-FFF2-40B4-BE49-F238E27FC236}">
                <a16:creationId xmlns:a16="http://schemas.microsoft.com/office/drawing/2014/main" id="{6DD42B0E-7AEE-4935-ACB8-71995E001D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668" y="2527902"/>
            <a:ext cx="2895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ight Arrow 57">
            <a:extLst>
              <a:ext uri="{FF2B5EF4-FFF2-40B4-BE49-F238E27FC236}">
                <a16:creationId xmlns:a16="http://schemas.microsoft.com/office/drawing/2014/main" id="{0EF018FB-1560-45B7-8EE5-86924EF02F13}"/>
              </a:ext>
            </a:extLst>
          </p:cNvPr>
          <p:cNvSpPr/>
          <p:nvPr/>
        </p:nvSpPr>
        <p:spPr>
          <a:xfrm>
            <a:off x="3643315" y="3173909"/>
            <a:ext cx="609600" cy="457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Content Placeholder 8" descr="images.jpg">
            <a:extLst>
              <a:ext uri="{FF2B5EF4-FFF2-40B4-BE49-F238E27FC236}">
                <a16:creationId xmlns:a16="http://schemas.microsoft.com/office/drawing/2014/main" id="{270DC2D1-E7DD-4ED3-8997-89C961A2A2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002" y="2626191"/>
            <a:ext cx="2682882" cy="147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8FC57A-1DC3-4E3C-AFD4-6702F0F0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83" y="3061004"/>
            <a:ext cx="4644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Thằn lằn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mọc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lại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chiếc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 đuôi đã đứt</a:t>
            </a:r>
          </a:p>
        </p:txBody>
      </p:sp>
      <p:pic>
        <p:nvPicPr>
          <p:cNvPr id="18" name="Content Placeholder 3" descr="Untitled_848.png">
            <a:extLst>
              <a:ext uri="{FF2B5EF4-FFF2-40B4-BE49-F238E27FC236}">
                <a16:creationId xmlns:a16="http://schemas.microsoft.com/office/drawing/2014/main" id="{25D897EE-1411-43F4-AC6D-896B6FC9E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97" y="4123860"/>
            <a:ext cx="4922864" cy="20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D82EB4-BCE1-48C5-89EF-B4D72FDA1F01}"/>
              </a:ext>
            </a:extLst>
          </p:cNvPr>
          <p:cNvSpPr/>
          <p:nvPr/>
        </p:nvSpPr>
        <p:spPr>
          <a:xfrm>
            <a:off x="9024411" y="4515274"/>
            <a:ext cx="3120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  <a:cs typeface="Times New Roman" pitchFamily="18" charset="0"/>
              </a:rPr>
              <a:t>Nguyên phân là phương thức sinh sản</a:t>
            </a:r>
            <a:endParaRPr lang="en-US" sz="2800" dirty="0">
              <a:latin typeface="+mj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1B254A-23F0-4751-9D5C-727097AE3A60}"/>
              </a:ext>
            </a:extLst>
          </p:cNvPr>
          <p:cNvSpPr txBox="1">
            <a:spLocks/>
          </p:cNvSpPr>
          <p:nvPr/>
        </p:nvSpPr>
        <p:spPr>
          <a:xfrm>
            <a:off x="497537" y="4781683"/>
            <a:ext cx="2554257" cy="14147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0" dirty="0">
                <a:solidFill>
                  <a:schemeClr val="tx1"/>
                </a:solidFill>
                <a:cs typeface="Times New Roman" pitchFamily="18" charset="0"/>
              </a:rPr>
              <a:t>Đối với sinh vật nhân thực đơn bào</a:t>
            </a:r>
            <a:endParaRPr lang="en-US" sz="28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Right Arrow 11">
            <a:extLst>
              <a:ext uri="{FF2B5EF4-FFF2-40B4-BE49-F238E27FC236}">
                <a16:creationId xmlns:a16="http://schemas.microsoft.com/office/drawing/2014/main" id="{5C5FE55F-892C-4F95-AF30-139005FF9364}"/>
              </a:ext>
            </a:extLst>
          </p:cNvPr>
          <p:cNvSpPr/>
          <p:nvPr/>
        </p:nvSpPr>
        <p:spPr>
          <a:xfrm>
            <a:off x="3187712" y="4941423"/>
            <a:ext cx="487335" cy="457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55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55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Ý </a:t>
            </a:r>
            <a:r>
              <a:rPr lang="en-US" sz="2800" b="1" dirty="0" err="1">
                <a:solidFill>
                  <a:srgbClr val="C00000"/>
                </a:solidFill>
              </a:rPr>
              <a:t>nghĩa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nguyên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393CBD-99B6-4620-A643-0F6640A05A3B}"/>
              </a:ext>
            </a:extLst>
          </p:cNvPr>
          <p:cNvSpPr/>
          <p:nvPr/>
        </p:nvSpPr>
        <p:spPr>
          <a:xfrm>
            <a:off x="544248" y="3552527"/>
            <a:ext cx="5239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phân </a:t>
            </a:r>
            <a:r>
              <a:rPr lang="en-US" altLang="en-US" sz="2800" kern="1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tế bào giúp cơ thể sinh trưởng và phát triển.</a:t>
            </a:r>
          </a:p>
        </p:txBody>
      </p:sp>
      <p:pic>
        <p:nvPicPr>
          <p:cNvPr id="14" name="Picture 14" descr="Picture1">
            <a:extLst>
              <a:ext uri="{FF2B5EF4-FFF2-40B4-BE49-F238E27FC236}">
                <a16:creationId xmlns:a16="http://schemas.microsoft.com/office/drawing/2014/main" id="{7583417B-B37A-43E2-8B87-20FEBAEE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46" y="2053409"/>
            <a:ext cx="5239999" cy="42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01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01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Ý </a:t>
            </a:r>
            <a:r>
              <a:rPr lang="en-US" sz="2800" b="1" dirty="0" err="1">
                <a:solidFill>
                  <a:srgbClr val="C00000"/>
                </a:solidFill>
              </a:rPr>
              <a:t>nghĩa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nguyên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13" name="Content Placeholder 10" descr="maxresdefault.jpg">
            <a:extLst>
              <a:ext uri="{FF2B5EF4-FFF2-40B4-BE49-F238E27FC236}">
                <a16:creationId xmlns:a16="http://schemas.microsoft.com/office/drawing/2014/main" id="{4F4D3510-6B24-4E4C-896D-A7415EECC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649" y="2481224"/>
            <a:ext cx="704871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6B1B5735-4CC9-41A3-9353-D866DFD7E94B}"/>
              </a:ext>
            </a:extLst>
          </p:cNvPr>
          <p:cNvSpPr txBox="1">
            <a:spLocks/>
          </p:cNvSpPr>
          <p:nvPr/>
        </p:nvSpPr>
        <p:spPr>
          <a:xfrm>
            <a:off x="451629" y="3622554"/>
            <a:ext cx="4196572" cy="1380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phân giúp nhân nhanh các giống tốt, sạch bệnh</a:t>
            </a:r>
            <a:endParaRPr lang="en-US" sz="2800" b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41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41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12" name="Picture 2" descr="http://dost.hanoi.gov.vn/Portals/0/120.JPG">
            <a:extLst>
              <a:ext uri="{FF2B5EF4-FFF2-40B4-BE49-F238E27FC236}">
                <a16:creationId xmlns:a16="http://schemas.microsoft.com/office/drawing/2014/main" id="{6EB3E14B-2F60-4281-887B-F8D69571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42" y="2498465"/>
            <a:ext cx="3167210" cy="301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17DFC7EE-3B2C-4B75-8CAE-70E47519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616" y="5659729"/>
            <a:ext cx="45702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Heo biển đổi gen được tạo ra bằng nhân bản vô tính</a:t>
            </a:r>
          </a:p>
        </p:txBody>
      </p:sp>
      <p:pic>
        <p:nvPicPr>
          <p:cNvPr id="16" name="Picture 15" descr="images39">
            <a:extLst>
              <a:ext uri="{FF2B5EF4-FFF2-40B4-BE49-F238E27FC236}">
                <a16:creationId xmlns:a16="http://schemas.microsoft.com/office/drawing/2014/main" id="{78968FBC-DFFE-4B7C-8934-D204789D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07" y="2484158"/>
            <a:ext cx="2956071" cy="301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917E5987-7DCA-455A-8DA5-CEF17333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52" y="5702516"/>
            <a:ext cx="31324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Cừu Dolly và con 04/ 1998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EEACF75C-E3FC-499A-9920-D688A62B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69" y="1957353"/>
            <a:ext cx="10646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MỘT SỐ HÌNH ẢNH VỀ  NH</a:t>
            </a:r>
            <a:r>
              <a:rPr lang="vi-VN" altLang="en-US" sz="2800" dirty="0">
                <a:solidFill>
                  <a:srgbClr val="0000FF"/>
                </a:solidFill>
                <a:latin typeface="+mj-lt"/>
              </a:rPr>
              <a:t>Â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N B</a:t>
            </a:r>
            <a:r>
              <a:rPr lang="vi-VN" altLang="en-US" sz="2800" dirty="0">
                <a:solidFill>
                  <a:srgbClr val="0000FF"/>
                </a:solidFill>
                <a:latin typeface="+mj-lt"/>
              </a:rPr>
              <a:t>ẢN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V</a:t>
            </a:r>
            <a:r>
              <a:rPr lang="vi-VN" altLang="en-US" sz="2800" dirty="0">
                <a:solidFill>
                  <a:srgbClr val="0000FF"/>
                </a:solidFill>
                <a:latin typeface="+mj-lt"/>
              </a:rPr>
              <a:t>Ô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TÍNH Ở ĐỘNG VẬT</a:t>
            </a:r>
            <a:endParaRPr lang="vi-VN" alt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8AC78-9B62-4572-996F-6796E7BC0350}"/>
              </a:ext>
            </a:extLst>
          </p:cNvPr>
          <p:cNvSpPr/>
          <p:nvPr/>
        </p:nvSpPr>
        <p:spPr>
          <a:xfrm>
            <a:off x="8015370" y="5659729"/>
            <a:ext cx="4201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kern="1200" dirty="0">
                <a:solidFill>
                  <a:srgbClr val="0000FF"/>
                </a:solidFill>
                <a:latin typeface="+mj-lt"/>
                <a:ea typeface="+mn-ea"/>
                <a:cs typeface="Arial" charset="0"/>
              </a:rPr>
              <a:t>Prometea, con ngựa nhân bản đầu tiên trên thế giới</a:t>
            </a:r>
          </a:p>
        </p:txBody>
      </p:sp>
      <p:pic>
        <p:nvPicPr>
          <p:cNvPr id="20" name="Picture 13" descr="dolly000">
            <a:extLst>
              <a:ext uri="{FF2B5EF4-FFF2-40B4-BE49-F238E27FC236}">
                <a16:creationId xmlns:a16="http://schemas.microsoft.com/office/drawing/2014/main" id="{53438E52-E05B-4D16-AC0E-6DBD909E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3" y="2484158"/>
            <a:ext cx="304832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50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50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C520B0-29B3-4242-BBFB-FEC97BEC4426}"/>
              </a:ext>
            </a:extLst>
          </p:cNvPr>
          <p:cNvSpPr txBox="1"/>
          <p:nvPr/>
        </p:nvSpPr>
        <p:spPr>
          <a:xfrm>
            <a:off x="314631" y="2349976"/>
            <a:ext cx="12604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206458-6E13-40D7-BE61-5AFC73903373}"/>
              </a:ext>
            </a:extLst>
          </p:cNvPr>
          <p:cNvSpPr txBox="1"/>
          <p:nvPr/>
        </p:nvSpPr>
        <p:spPr>
          <a:xfrm>
            <a:off x="314630" y="2908057"/>
            <a:ext cx="12604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A0C11-DE85-429F-837C-AB1EA1AB35BD}"/>
              </a:ext>
            </a:extLst>
          </p:cNvPr>
          <p:cNvSpPr txBox="1"/>
          <p:nvPr/>
        </p:nvSpPr>
        <p:spPr>
          <a:xfrm>
            <a:off x="314630" y="3399217"/>
            <a:ext cx="11468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bào: sinh trưởng và phát 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tái sinh các mô và bộ phận bị tổn thương.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38E81-AF29-403F-A84E-56B88B13593D}"/>
              </a:ext>
            </a:extLst>
          </p:cNvPr>
          <p:cNvSpPr txBox="1"/>
          <p:nvPr/>
        </p:nvSpPr>
        <p:spPr>
          <a:xfrm>
            <a:off x="314630" y="4412799"/>
            <a:ext cx="11468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bào +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 sản sinh dưỡng: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chế sinh sản 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8E95D-541E-4CE9-85B9-BDAAE69BE4C7}"/>
              </a:ext>
            </a:extLst>
          </p:cNvPr>
          <p:cNvSpPr txBox="1"/>
          <p:nvPr/>
        </p:nvSpPr>
        <p:spPr>
          <a:xfrm>
            <a:off x="371448" y="5559291"/>
            <a:ext cx="11581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tế bào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D122F-6344-17DB-30AD-C82723FD6ACC}"/>
              </a:ext>
            </a:extLst>
          </p:cNvPr>
          <p:cNvSpPr txBox="1"/>
          <p:nvPr/>
        </p:nvSpPr>
        <p:spPr>
          <a:xfrm>
            <a:off x="597862" y="2014184"/>
            <a:ext cx="1106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lực</a:t>
            </a:r>
            <a:endParaRPr lang="en-US" sz="28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2060"/>
                </a:solidFill>
              </a:rPr>
              <a:t>Năng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lực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sinh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học</a:t>
            </a:r>
            <a:r>
              <a:rPr lang="en-US" sz="2800" b="1" i="1" dirty="0">
                <a:solidFill>
                  <a:srgbClr val="002060"/>
                </a:solidFill>
              </a:rPr>
              <a:t>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</a:rPr>
              <a:t>Nhận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endParaRPr lang="en-US" sz="2800" dirty="0">
              <a:solidFill>
                <a:srgbClr val="00206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hiểu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sống</a:t>
            </a:r>
            <a:endParaRPr lang="en-US" sz="2800" dirty="0">
              <a:solidFill>
                <a:srgbClr val="00206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</a:rPr>
              <a:t>Vận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dụng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thức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kĩ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năng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endParaRPr lang="en-US" sz="28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2060"/>
                </a:solidFill>
              </a:rPr>
              <a:t>Năng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lực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chung</a:t>
            </a:r>
            <a:r>
              <a:rPr lang="en-US" sz="2800" b="1" i="1" dirty="0">
                <a:solidFill>
                  <a:srgbClr val="002060"/>
                </a:solidFill>
              </a:rPr>
              <a:t>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và </a:t>
            </a:r>
            <a:r>
              <a:rPr lang="en-US" sz="2800" dirty="0" err="1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endParaRPr lang="en-US" sz="2800" dirty="0">
              <a:solidFill>
                <a:srgbClr val="00206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</a:rPr>
              <a:t>Giao </a:t>
            </a:r>
            <a:r>
              <a:rPr lang="en-US" sz="2800" dirty="0" err="1">
                <a:solidFill>
                  <a:srgbClr val="002060"/>
                </a:solidFill>
              </a:rPr>
              <a:t>tiếp</a:t>
            </a:r>
            <a:r>
              <a:rPr lang="en-US" sz="2800" dirty="0">
                <a:solidFill>
                  <a:srgbClr val="002060"/>
                </a:solidFill>
              </a:rPr>
              <a:t> và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dirty="0" err="1">
                <a:solidFill>
                  <a:srgbClr val="002060"/>
                </a:solidFill>
              </a:rPr>
              <a:t>Trách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nhiệm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F88272-0195-9DD8-4608-FED5DE4411E8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457874-F543-29FC-36EF-C4305404136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B8B72AB-A027-7DD3-891A-85F6459F8F48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E785D15-DF84-CEAF-605D-E64CEB07EF5B}"/>
              </a:ext>
            </a:extLst>
          </p:cNvPr>
          <p:cNvSpPr/>
          <p:nvPr/>
        </p:nvSpPr>
        <p:spPr>
          <a:xfrm>
            <a:off x="-1023667" y="1382649"/>
            <a:ext cx="6836909" cy="640080"/>
          </a:xfrm>
          <a:prstGeom prst="homePlat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MỤC TIÊU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8120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38602A-8AA7-37BA-3987-82BACC4C2C9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D729631-615D-ACD6-0186-E9122BC12F59}"/>
              </a:ext>
            </a:extLst>
          </p:cNvPr>
          <p:cNvSpPr/>
          <p:nvPr/>
        </p:nvSpPr>
        <p:spPr>
          <a:xfrm>
            <a:off x="-101600" y="852702"/>
            <a:ext cx="10094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    II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B00E-94CA-BDBD-A98D-E291B2B63ED1}"/>
              </a:ext>
            </a:extLst>
          </p:cNvPr>
          <p:cNvSpPr txBox="1"/>
          <p:nvPr/>
        </p:nvSpPr>
        <p:spPr>
          <a:xfrm>
            <a:off x="907834" y="919678"/>
            <a:ext cx="1052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GIẢM PHÂN (PHÂN BÀO GIẢM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6821CD9-0768-B8E0-8339-807F17CFEEF4}"/>
              </a:ext>
            </a:extLst>
          </p:cNvPr>
          <p:cNvSpPr/>
          <p:nvPr/>
        </p:nvSpPr>
        <p:spPr>
          <a:xfrm>
            <a:off x="314632" y="1381343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46F65-101A-8ACA-F0D8-37A53A3A5369}"/>
              </a:ext>
            </a:extLst>
          </p:cNvPr>
          <p:cNvSpPr txBox="1"/>
          <p:nvPr/>
        </p:nvSpPr>
        <p:spPr>
          <a:xfrm>
            <a:off x="988521" y="1454392"/>
            <a:ext cx="1052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4BDBA33-15C2-473C-91B2-A61939DFE1C9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66E4E-FBEF-486F-A756-A9DC131F3514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B2D26F5-DE73-42A9-974D-97611A5967DD}"/>
              </a:ext>
            </a:extLst>
          </p:cNvPr>
          <p:cNvSpPr/>
          <p:nvPr/>
        </p:nvSpPr>
        <p:spPr>
          <a:xfrm>
            <a:off x="3498574" y="1687490"/>
            <a:ext cx="8378794" cy="1933554"/>
          </a:xfrm>
          <a:prstGeom prst="cloudCallout">
            <a:avLst>
              <a:gd name="adj1" fmla="val -37791"/>
              <a:gd name="adj2" fmla="val 54138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NST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½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NST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dưỡng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222812-C4CB-47A9-8F87-E574F6FD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7567" r="10213" b="10187"/>
          <a:stretch/>
        </p:blipFill>
        <p:spPr bwMode="auto">
          <a:xfrm>
            <a:off x="2514601" y="3429000"/>
            <a:ext cx="2676794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354388" y="1616340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1028277" y="1689389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Quá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0E313AC7-4E22-488A-960A-F1DBED3EB4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10" y="2519081"/>
            <a:ext cx="3833779" cy="36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A6AD59B-A041-42FA-8F49-FCE517E30B83}"/>
              </a:ext>
            </a:extLst>
          </p:cNvPr>
          <p:cNvSpPr/>
          <p:nvPr/>
        </p:nvSpPr>
        <p:spPr>
          <a:xfrm>
            <a:off x="8282609" y="2330724"/>
            <a:ext cx="3742977" cy="1627321"/>
          </a:xfrm>
          <a:prstGeom prst="wedgeRoundRectCallout">
            <a:avLst>
              <a:gd name="adj1" fmla="val -55113"/>
              <a:gd name="adj2" fmla="val 82864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8ED1FBA-2E38-4343-9DE0-A5CC473E068A}"/>
              </a:ext>
            </a:extLst>
          </p:cNvPr>
          <p:cNvSpPr/>
          <p:nvPr/>
        </p:nvSpPr>
        <p:spPr>
          <a:xfrm>
            <a:off x="470263" y="3221973"/>
            <a:ext cx="3213841" cy="1376532"/>
          </a:xfrm>
          <a:prstGeom prst="wedgeRoundRectCallout">
            <a:avLst>
              <a:gd name="adj1" fmla="val 64488"/>
              <a:gd name="adj2" fmla="val 84295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354388" y="1616340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1066155" y="1663804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91D0F-C26D-4799-8050-348B2D1DCF23}"/>
              </a:ext>
            </a:extLst>
          </p:cNvPr>
          <p:cNvGrpSpPr/>
          <p:nvPr/>
        </p:nvGrpSpPr>
        <p:grpSpPr>
          <a:xfrm>
            <a:off x="1009218" y="2507676"/>
            <a:ext cx="4896619" cy="3810064"/>
            <a:chOff x="1219200" y="1447800"/>
            <a:chExt cx="6553200" cy="5099050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1EF3A12-A568-43A0-87DC-5A42BBBF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6053138"/>
              <a:ext cx="3352800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CUỐI 1</a:t>
              </a: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1BC4EDF1-3AAD-4265-8CE4-0379A759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6053138"/>
              <a:ext cx="3124200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SAU 1</a:t>
              </a: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ADA94272-9FA5-4B28-9C42-3A390EFE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949700"/>
              <a:ext cx="3352800" cy="210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C2375F9E-A6FF-4D22-92B9-2904FB91F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949700"/>
              <a:ext cx="3124200" cy="210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4DABF633-4CA3-4388-9280-71DE50672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455988"/>
              <a:ext cx="3124200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ĐẦU 1</a:t>
              </a: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F33A4DCC-2E9C-4ACD-81A7-F6A5FCCC0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1447800"/>
              <a:ext cx="3352800" cy="200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1E65525-BAD9-4DD6-8FAC-8463DB51D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1447800"/>
              <a:ext cx="3124200" cy="200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171BE4EB-24C7-42A9-A4F2-9C9E8CBD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1447800"/>
              <a:ext cx="0" cy="50990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67ABE85C-C523-4E87-B260-AF7D7C12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455988"/>
              <a:ext cx="3352800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GIỮA 1</a:t>
              </a:r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F677674C-6D36-4C63-A998-DF697E9F1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1447800"/>
              <a:ext cx="65532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4AD10DF-1133-44A4-9ED6-4D218280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429000"/>
              <a:ext cx="6553200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D6E6F923-3C9C-4FAC-8583-F25D09336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9200" y="3949700"/>
              <a:ext cx="655320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B137067C-63D1-4ADF-B4BB-19D5E8CBD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9200" y="6019800"/>
              <a:ext cx="6553200" cy="42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FE42F02-769A-48EA-A535-4121D6E12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6477000"/>
              <a:ext cx="6553200" cy="698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360C5BC-E581-4346-A798-3D47C1E39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1447800"/>
              <a:ext cx="0" cy="5029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69E64AF8-C0C1-47EF-9D89-6B97C78C6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447800"/>
              <a:ext cx="0" cy="509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" name="Picture 19" descr="Metaphase 1">
              <a:extLst>
                <a:ext uri="{FF2B5EF4-FFF2-40B4-BE49-F238E27FC236}">
                  <a16:creationId xmlns:a16="http://schemas.microsoft.com/office/drawing/2014/main" id="{42DF4C4B-512B-47C2-8684-8ECC1D8CA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447800"/>
              <a:ext cx="2438400" cy="197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Prophase 1">
              <a:extLst>
                <a:ext uri="{FF2B5EF4-FFF2-40B4-BE49-F238E27FC236}">
                  <a16:creationId xmlns:a16="http://schemas.microsoft.com/office/drawing/2014/main" id="{F470D683-B400-48AB-822D-943D12E9C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447800"/>
              <a:ext cx="2362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1" descr="Anaphase 1">
              <a:extLst>
                <a:ext uri="{FF2B5EF4-FFF2-40B4-BE49-F238E27FC236}">
                  <a16:creationId xmlns:a16="http://schemas.microsoft.com/office/drawing/2014/main" id="{AC7B64B6-0E58-4784-A222-B8EA54941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962400"/>
              <a:ext cx="23622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2" descr="Telophase 1">
              <a:extLst>
                <a:ext uri="{FF2B5EF4-FFF2-40B4-BE49-F238E27FC236}">
                  <a16:creationId xmlns:a16="http://schemas.microsoft.com/office/drawing/2014/main" id="{71C15FAD-2C07-4378-989B-892C09498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62400"/>
              <a:ext cx="24384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35D72D-7D84-4E4D-9E1C-A43C61178F29}"/>
              </a:ext>
            </a:extLst>
          </p:cNvPr>
          <p:cNvGrpSpPr/>
          <p:nvPr/>
        </p:nvGrpSpPr>
        <p:grpSpPr>
          <a:xfrm>
            <a:off x="6745568" y="2520012"/>
            <a:ext cx="4095590" cy="3747278"/>
            <a:chOff x="1600200" y="1219200"/>
            <a:chExt cx="5562600" cy="5089525"/>
          </a:xfrm>
        </p:grpSpPr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D5C60E1-83BA-47A2-BC78-FB40E051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791200"/>
              <a:ext cx="28194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CUỐI 2</a:t>
              </a: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FD78809B-BEE1-4BAA-AF12-8776990A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791200"/>
              <a:ext cx="27432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SAU 2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715DEB28-8E43-43D6-AC2B-8606B8F8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717925"/>
              <a:ext cx="2819400" cy="207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85FE17F7-F194-48E0-AF2F-9342E530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717925"/>
              <a:ext cx="2743200" cy="207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5C186768-F2F1-4281-B518-50FC1BA4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200400"/>
              <a:ext cx="28194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GIỮA 2</a:t>
              </a: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C85933FC-BE13-4159-B119-86EB60EB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200400"/>
              <a:ext cx="27432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KÌ ĐẦU 2</a:t>
              </a:r>
            </a:p>
          </p:txBody>
        </p:sp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173F8ECD-648E-4112-8F90-CEFAA448F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219200"/>
              <a:ext cx="28194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01070048-AEDA-40D1-A138-09708A50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219200"/>
              <a:ext cx="27432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29B704C5-C227-4F57-81F3-1E900AA13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219200"/>
              <a:ext cx="5562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2B2E9B12-BA0E-46C6-B197-6053C176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3200400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A7C4FD62-6036-4853-AC58-F016106D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3717925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35CE5B14-11A8-442C-826A-B8DE673B2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5791200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46047220-9723-449D-8258-990A2FA5D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6308725"/>
              <a:ext cx="5562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CCA18290-2548-4EF4-A667-53AB202EE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219200"/>
              <a:ext cx="0" cy="5089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66F34A98-7173-49B1-8CB0-F354CDCB6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1219200"/>
              <a:ext cx="0" cy="508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id="{F23DE630-69D9-440A-BF8D-31F068BE8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1219200"/>
              <a:ext cx="0" cy="5089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19" descr="Anaphase 2">
              <a:extLst>
                <a:ext uri="{FF2B5EF4-FFF2-40B4-BE49-F238E27FC236}">
                  <a16:creationId xmlns:a16="http://schemas.microsoft.com/office/drawing/2014/main" id="{3BBF9213-7DBC-4E97-8A40-CB54E4BE2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295400"/>
              <a:ext cx="260985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0" descr="Metaphase 2">
              <a:extLst>
                <a:ext uri="{FF2B5EF4-FFF2-40B4-BE49-F238E27FC236}">
                  <a16:creationId xmlns:a16="http://schemas.microsoft.com/office/drawing/2014/main" id="{72B42924-7668-4EDC-8116-67032EE4E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95400"/>
              <a:ext cx="260985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1" descr="Anaphase 2">
              <a:extLst>
                <a:ext uri="{FF2B5EF4-FFF2-40B4-BE49-F238E27FC236}">
                  <a16:creationId xmlns:a16="http://schemas.microsoft.com/office/drawing/2014/main" id="{39EE06C4-2885-453A-8372-BA88C6B10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733800"/>
              <a:ext cx="260985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2" descr="Telophase 2">
              <a:extLst>
                <a:ext uri="{FF2B5EF4-FFF2-40B4-BE49-F238E27FC236}">
                  <a16:creationId xmlns:a16="http://schemas.microsoft.com/office/drawing/2014/main" id="{E3600AD7-EAE5-4FAB-8202-E647C86D1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733800"/>
              <a:ext cx="26670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 Box 2">
            <a:extLst>
              <a:ext uri="{FF2B5EF4-FFF2-40B4-BE49-F238E27FC236}">
                <a16:creationId xmlns:a16="http://schemas.microsoft.com/office/drawing/2014/main" id="{D7A3266C-6996-428E-BB53-94E2CC04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22" y="6317740"/>
            <a:ext cx="26125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/>
              <a:t>GIẢM PHÂN 1</a:t>
            </a:r>
            <a:r>
              <a:rPr lang="en-US" altLang="en-US" sz="1200" dirty="0"/>
              <a:t> 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BA66AF1E-E7DC-42AF-B4AD-FB30558F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668" y="6317740"/>
            <a:ext cx="26125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/>
              <a:t>GIẢM PHÂN 2</a:t>
            </a:r>
            <a:r>
              <a:rPr lang="en-US" altLang="en-US" sz="1200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39348C-02F7-4884-8AAE-E86F5A67A3A3}"/>
              </a:ext>
            </a:extLst>
          </p:cNvPr>
          <p:cNvSpPr txBox="1"/>
          <p:nvPr/>
        </p:nvSpPr>
        <p:spPr>
          <a:xfrm>
            <a:off x="3256936" y="2019852"/>
            <a:ext cx="6967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759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288127" y="1579815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962016" y="1652864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362766-12B5-42E3-ABC0-3681847E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11095"/>
              </p:ext>
            </p:extLst>
          </p:nvPr>
        </p:nvGraphicFramePr>
        <p:xfrm>
          <a:off x="584728" y="2404012"/>
          <a:ext cx="11330609" cy="41012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1391">
                  <a:extLst>
                    <a:ext uri="{9D8B030D-6E8A-4147-A177-3AD203B41FA5}">
                      <a16:colId xmlns:a16="http://schemas.microsoft.com/office/drawing/2014/main" val="4170558665"/>
                    </a:ext>
                  </a:extLst>
                </a:gridCol>
                <a:gridCol w="2816024">
                  <a:extLst>
                    <a:ext uri="{9D8B030D-6E8A-4147-A177-3AD203B41FA5}">
                      <a16:colId xmlns:a16="http://schemas.microsoft.com/office/drawing/2014/main" val="3040301838"/>
                    </a:ext>
                  </a:extLst>
                </a:gridCol>
                <a:gridCol w="1473979">
                  <a:extLst>
                    <a:ext uri="{9D8B030D-6E8A-4147-A177-3AD203B41FA5}">
                      <a16:colId xmlns:a16="http://schemas.microsoft.com/office/drawing/2014/main" val="803021931"/>
                    </a:ext>
                  </a:extLst>
                </a:gridCol>
                <a:gridCol w="1193221">
                  <a:extLst>
                    <a:ext uri="{9D8B030D-6E8A-4147-A177-3AD203B41FA5}">
                      <a16:colId xmlns:a16="http://schemas.microsoft.com/office/drawing/2014/main" val="759109397"/>
                    </a:ext>
                  </a:extLst>
                </a:gridCol>
                <a:gridCol w="4985994">
                  <a:extLst>
                    <a:ext uri="{9D8B030D-6E8A-4147-A177-3AD203B41FA5}">
                      <a16:colId xmlns:a16="http://schemas.microsoft.com/office/drawing/2014/main" val="2420079336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987261398"/>
                  </a:ext>
                </a:extLst>
              </a:tr>
              <a:tr h="718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974119555"/>
                  </a:ext>
                </a:extLst>
              </a:tr>
              <a:tr h="2606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Sau khi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……………….. NST.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………………..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(2n)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……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1143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Ở độ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vật: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143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tinh (2n) → ……..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(n) → …….. tinh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(♂)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1143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(2n) → …….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(n) → ....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…..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(♀)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Ở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vật: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(2n) → ….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tế bào con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 →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phấn (♂) hoặc túi phôi (♀)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7203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62C6E35-69C0-44D5-87DC-E767750DF679}"/>
              </a:ext>
            </a:extLst>
          </p:cNvPr>
          <p:cNvSpPr txBox="1"/>
          <p:nvPr/>
        </p:nvSpPr>
        <p:spPr>
          <a:xfrm>
            <a:off x="2770183" y="1942347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2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99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354388" y="1616340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1028277" y="1689389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Quá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362766-12B5-42E3-ABC0-3681847E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22702"/>
              </p:ext>
            </p:extLst>
          </p:nvPr>
        </p:nvGraphicFramePr>
        <p:xfrm>
          <a:off x="269959" y="2685162"/>
          <a:ext cx="11652082" cy="34108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0762">
                  <a:extLst>
                    <a:ext uri="{9D8B030D-6E8A-4147-A177-3AD203B41FA5}">
                      <a16:colId xmlns:a16="http://schemas.microsoft.com/office/drawing/2014/main" val="4170558665"/>
                    </a:ext>
                  </a:extLst>
                </a:gridCol>
                <a:gridCol w="3781929">
                  <a:extLst>
                    <a:ext uri="{9D8B030D-6E8A-4147-A177-3AD203B41FA5}">
                      <a16:colId xmlns:a16="http://schemas.microsoft.com/office/drawing/2014/main" val="3040301838"/>
                    </a:ext>
                  </a:extLst>
                </a:gridCol>
                <a:gridCol w="1982767">
                  <a:extLst>
                    <a:ext uri="{9D8B030D-6E8A-4147-A177-3AD203B41FA5}">
                      <a16:colId xmlns:a16="http://schemas.microsoft.com/office/drawing/2014/main" val="803021931"/>
                    </a:ext>
                  </a:extLst>
                </a:gridCol>
                <a:gridCol w="1749841">
                  <a:extLst>
                    <a:ext uri="{9D8B030D-6E8A-4147-A177-3AD203B41FA5}">
                      <a16:colId xmlns:a16="http://schemas.microsoft.com/office/drawing/2014/main" val="759109397"/>
                    </a:ext>
                  </a:extLst>
                </a:gridCol>
                <a:gridCol w="3246783">
                  <a:extLst>
                    <a:ext uri="{9D8B030D-6E8A-4147-A177-3AD203B41FA5}">
                      <a16:colId xmlns:a16="http://schemas.microsoft.com/office/drawing/2014/main" val="2420079336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đầu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Kì giữa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Kì sau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cuối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987261398"/>
                  </a:ext>
                </a:extLst>
              </a:tr>
              <a:tr h="3136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Giảm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phân</a:t>
                      </a:r>
                      <a:r>
                        <a:rPr lang="en-US" sz="2000" b="1" dirty="0">
                          <a:effectLst/>
                        </a:rPr>
                        <a:t> 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9741195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0327126-7A70-41A3-A986-9B85031BED66}"/>
              </a:ext>
            </a:extLst>
          </p:cNvPr>
          <p:cNvSpPr txBox="1"/>
          <p:nvPr/>
        </p:nvSpPr>
        <p:spPr>
          <a:xfrm>
            <a:off x="1210848" y="3038653"/>
            <a:ext cx="37205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bắt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đôi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với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nhau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theo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từng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cặp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tương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tiếp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hợp</a:t>
            </a:r>
            <a:r>
              <a:rPr lang="en-US" sz="2000" dirty="0">
                <a:effectLst/>
              </a:rPr>
              <a:t>), </a:t>
            </a:r>
            <a:r>
              <a:rPr lang="en-US" sz="2000" dirty="0" err="1">
                <a:effectLst/>
              </a:rPr>
              <a:t>có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thể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đổi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đoạn</a:t>
            </a:r>
            <a:r>
              <a:rPr lang="en-US" sz="2000" dirty="0">
                <a:effectLst/>
              </a:rPr>
              <a:t> chromatid </a:t>
            </a:r>
            <a:r>
              <a:rPr lang="en-US" sz="2000" dirty="0" err="1">
                <a:effectLst/>
              </a:rPr>
              <a:t>cho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nhau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1F2B0-178A-4700-BC03-8558B396F9F2}"/>
              </a:ext>
            </a:extLst>
          </p:cNvPr>
          <p:cNvSpPr txBox="1"/>
          <p:nvPr/>
        </p:nvSpPr>
        <p:spPr>
          <a:xfrm>
            <a:off x="1222467" y="4491929"/>
            <a:ext cx="3548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dần</a:t>
            </a:r>
            <a:r>
              <a:rPr lang="en-US" sz="2000" dirty="0">
                <a:effectLst/>
              </a:rPr>
              <a:t> co </a:t>
            </a:r>
            <a:r>
              <a:rPr lang="en-US" sz="2000" dirty="0" err="1">
                <a:effectLst/>
              </a:rPr>
              <a:t>xoắn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lại</a:t>
            </a:r>
            <a:r>
              <a:rPr lang="en-US" sz="2000" dirty="0">
                <a:effectLst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0F5A3-E695-4076-80A9-ADC09BF13F0A}"/>
              </a:ext>
            </a:extLst>
          </p:cNvPr>
          <p:cNvSpPr txBox="1"/>
          <p:nvPr/>
        </p:nvSpPr>
        <p:spPr>
          <a:xfrm>
            <a:off x="1222467" y="4968922"/>
            <a:ext cx="37205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Màng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nhân</a:t>
            </a:r>
            <a:r>
              <a:rPr lang="en-US" sz="2000" dirty="0">
                <a:effectLst/>
              </a:rPr>
              <a:t> và </a:t>
            </a:r>
            <a:r>
              <a:rPr lang="en-US" sz="2000" dirty="0" err="1">
                <a:effectLst/>
              </a:rPr>
              <a:t>nhân</a:t>
            </a:r>
            <a:r>
              <a:rPr lang="en-US" sz="2000" dirty="0">
                <a:effectLst/>
              </a:rPr>
              <a:t> con </a:t>
            </a:r>
            <a:r>
              <a:rPr lang="en-US" sz="2000" dirty="0" err="1">
                <a:effectLst/>
              </a:rPr>
              <a:t>tiêu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biến</a:t>
            </a:r>
            <a:r>
              <a:rPr lang="en-US" sz="2000" dirty="0">
                <a:effectLst/>
              </a:rPr>
              <a:t>. Thoi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D7611-6912-4E90-B111-0B094499C923}"/>
              </a:ext>
            </a:extLst>
          </p:cNvPr>
          <p:cNvSpPr txBox="1"/>
          <p:nvPr/>
        </p:nvSpPr>
        <p:spPr>
          <a:xfrm>
            <a:off x="4943061" y="3140527"/>
            <a:ext cx="2097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cặp</a:t>
            </a:r>
            <a:r>
              <a:rPr lang="en-US" sz="2000" dirty="0">
                <a:effectLst/>
              </a:rPr>
              <a:t>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tương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co </a:t>
            </a:r>
            <a:r>
              <a:rPr lang="en-US" sz="2000" dirty="0" err="1">
                <a:effectLst/>
              </a:rPr>
              <a:t>xoắn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cực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đại</a:t>
            </a:r>
            <a:r>
              <a:rPr lang="en-US" sz="2000" dirty="0">
                <a:effectLst/>
              </a:rPr>
              <a:t> và </a:t>
            </a:r>
            <a:r>
              <a:rPr lang="en-US" sz="2000" dirty="0" err="1">
                <a:effectLst/>
              </a:rPr>
              <a:t>xếp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hàng</a:t>
            </a:r>
            <a:r>
              <a:rPr lang="en-US" sz="2000" dirty="0">
                <a:effectLst/>
              </a:rPr>
              <a:t> ở </a:t>
            </a:r>
            <a:r>
              <a:rPr lang="en-US" sz="2000" dirty="0" err="1">
                <a:effectLst/>
              </a:rPr>
              <a:t>mặt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phẳng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xích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đạo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thoi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8BC7C-652D-481D-9FD8-B204A05BFC87}"/>
              </a:ext>
            </a:extLst>
          </p:cNvPr>
          <p:cNvSpPr txBox="1"/>
          <p:nvPr/>
        </p:nvSpPr>
        <p:spPr>
          <a:xfrm>
            <a:off x="6983894" y="3140527"/>
            <a:ext cx="16797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</a:rPr>
              <a:t>Mỗi</a:t>
            </a:r>
            <a:r>
              <a:rPr lang="en-US" sz="2000" dirty="0">
                <a:effectLst/>
              </a:rPr>
              <a:t>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cặp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tương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được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kéo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về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mỗi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cực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tế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D025F-7B25-4140-8652-F68D94485861}"/>
              </a:ext>
            </a:extLst>
          </p:cNvPr>
          <p:cNvSpPr txBox="1"/>
          <p:nvPr/>
        </p:nvSpPr>
        <p:spPr>
          <a:xfrm>
            <a:off x="8663655" y="2972882"/>
            <a:ext cx="3258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dần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xoắn</a:t>
            </a:r>
            <a:r>
              <a:rPr lang="en-US" sz="2000" dirty="0">
                <a:effectLst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5B0A6-4183-410E-8F33-34E3440CB1EA}"/>
              </a:ext>
            </a:extLst>
          </p:cNvPr>
          <p:cNvSpPr txBox="1"/>
          <p:nvPr/>
        </p:nvSpPr>
        <p:spPr>
          <a:xfrm>
            <a:off x="8663655" y="3632676"/>
            <a:ext cx="3258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Màng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nhân</a:t>
            </a:r>
            <a:r>
              <a:rPr lang="en-US" sz="2000" dirty="0">
                <a:effectLst/>
              </a:rPr>
              <a:t> và </a:t>
            </a:r>
            <a:r>
              <a:rPr lang="en-US" sz="2000" dirty="0" err="1">
                <a:effectLst/>
              </a:rPr>
              <a:t>nhân</a:t>
            </a:r>
            <a:r>
              <a:rPr lang="en-US" sz="2000" dirty="0">
                <a:effectLst/>
              </a:rPr>
              <a:t> con </a:t>
            </a:r>
            <a:r>
              <a:rPr lang="en-US" sz="2000" dirty="0" err="1">
                <a:effectLst/>
              </a:rPr>
              <a:t>xuất</a:t>
            </a:r>
            <a:r>
              <a:rPr lang="en-US" sz="2000" dirty="0">
                <a:effectLst/>
              </a:rPr>
              <a:t> hiện.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A6F4B-874B-4AAE-A4EE-A4C1094B787E}"/>
              </a:ext>
            </a:extLst>
          </p:cNvPr>
          <p:cNvSpPr txBox="1"/>
          <p:nvPr/>
        </p:nvSpPr>
        <p:spPr>
          <a:xfrm>
            <a:off x="8638813" y="4291989"/>
            <a:ext cx="3258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Thoi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tiêu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biến</a:t>
            </a:r>
            <a:r>
              <a:rPr lang="en-US" sz="2000" dirty="0">
                <a:effectLst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6E842-2BF3-40CF-8291-9110255644F2}"/>
              </a:ext>
            </a:extLst>
          </p:cNvPr>
          <p:cNvSpPr txBox="1"/>
          <p:nvPr/>
        </p:nvSpPr>
        <p:spPr>
          <a:xfrm>
            <a:off x="8638813" y="4772561"/>
            <a:ext cx="32583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Tế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chia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tế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bào</a:t>
            </a:r>
            <a:r>
              <a:rPr lang="en-US" sz="2000" dirty="0">
                <a:effectLst/>
              </a:rPr>
              <a:t> con </a:t>
            </a:r>
            <a:r>
              <a:rPr lang="en-US" sz="2000" dirty="0" err="1">
                <a:effectLst/>
              </a:rPr>
              <a:t>có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bộ</a:t>
            </a:r>
            <a:r>
              <a:rPr lang="en-US" sz="2000" dirty="0">
                <a:effectLst/>
              </a:rPr>
              <a:t> NST </a:t>
            </a:r>
            <a:r>
              <a:rPr lang="en-US" sz="2000" dirty="0" err="1">
                <a:effectLst/>
              </a:rPr>
              <a:t>đơn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bội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 (n NST </a:t>
            </a:r>
            <a:r>
              <a:rPr lang="en-US" sz="2000" dirty="0" err="1">
                <a:effectLst/>
              </a:rPr>
              <a:t>kép</a:t>
            </a:r>
            <a:r>
              <a:rPr lang="en-US" sz="2000" dirty="0">
                <a:effectLst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730313-A58B-4314-A4D7-44645FEC3E2B}"/>
              </a:ext>
            </a:extLst>
          </p:cNvPr>
          <p:cNvSpPr txBox="1"/>
          <p:nvPr/>
        </p:nvSpPr>
        <p:spPr>
          <a:xfrm>
            <a:off x="2876169" y="2085059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2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4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354388" y="1616340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1028277" y="1689389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362766-12B5-42E3-ABC0-3681847E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45182"/>
              </p:ext>
            </p:extLst>
          </p:nvPr>
        </p:nvGraphicFramePr>
        <p:xfrm>
          <a:off x="360852" y="2519081"/>
          <a:ext cx="11186268" cy="393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3840">
                  <a:extLst>
                    <a:ext uri="{9D8B030D-6E8A-4147-A177-3AD203B41FA5}">
                      <a16:colId xmlns:a16="http://schemas.microsoft.com/office/drawing/2014/main" val="4170558665"/>
                    </a:ext>
                  </a:extLst>
                </a:gridCol>
                <a:gridCol w="4265142">
                  <a:extLst>
                    <a:ext uri="{9D8B030D-6E8A-4147-A177-3AD203B41FA5}">
                      <a16:colId xmlns:a16="http://schemas.microsoft.com/office/drawing/2014/main" val="3040301838"/>
                    </a:ext>
                  </a:extLst>
                </a:gridCol>
                <a:gridCol w="1248987">
                  <a:extLst>
                    <a:ext uri="{9D8B030D-6E8A-4147-A177-3AD203B41FA5}">
                      <a16:colId xmlns:a16="http://schemas.microsoft.com/office/drawing/2014/main" val="803021931"/>
                    </a:ext>
                  </a:extLst>
                </a:gridCol>
                <a:gridCol w="1011085">
                  <a:extLst>
                    <a:ext uri="{9D8B030D-6E8A-4147-A177-3AD203B41FA5}">
                      <a16:colId xmlns:a16="http://schemas.microsoft.com/office/drawing/2014/main" val="759109397"/>
                    </a:ext>
                  </a:extLst>
                </a:gridCol>
                <a:gridCol w="3857214">
                  <a:extLst>
                    <a:ext uri="{9D8B030D-6E8A-4147-A177-3AD203B41FA5}">
                      <a16:colId xmlns:a16="http://schemas.microsoft.com/office/drawing/2014/main" val="2420079336"/>
                    </a:ext>
                  </a:extLst>
                </a:gridCol>
              </a:tblGrid>
              <a:tr h="26362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đầu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giữa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sau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cuối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987261398"/>
                  </a:ext>
                </a:extLst>
              </a:tr>
              <a:tr h="2719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Giảm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II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– Sau khi </a:t>
                      </a:r>
                      <a:r>
                        <a:rPr lang="en-US" sz="1800" dirty="0" err="1">
                          <a:effectLst/>
                        </a:rPr>
                        <a:t>kết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I,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II </a:t>
                      </a:r>
                      <a:r>
                        <a:rPr lang="en-US" sz="1800" dirty="0" err="1">
                          <a:effectLst/>
                        </a:rPr>
                        <a:t>mà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………………NST.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kì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tự</a:t>
                      </a:r>
                      <a:r>
                        <a:rPr lang="en-US" sz="1800" dirty="0">
                          <a:effectLst/>
                        </a:rPr>
                        <a:t>………………...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Kết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vi-VN" sz="1800" dirty="0">
                          <a:effectLst/>
                        </a:rPr>
                        <a:t>: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1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mẹ</a:t>
                      </a:r>
                      <a:r>
                        <a:rPr lang="vi-VN" sz="1800" dirty="0">
                          <a:effectLst/>
                        </a:rPr>
                        <a:t> (2n) </a:t>
                      </a:r>
                      <a:r>
                        <a:rPr lang="en-US" sz="1800" dirty="0">
                          <a:effectLst/>
                        </a:rPr>
                        <a:t>→ ….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con</a:t>
                      </a:r>
                      <a:r>
                        <a:rPr lang="vi-VN" sz="1800" dirty="0">
                          <a:effectLst/>
                        </a:rPr>
                        <a:t> (n)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NST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nửa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Phát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  <a:p>
                      <a:pPr marL="0" marR="0" indent="1143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+ Ở độ</a:t>
                      </a:r>
                      <a:r>
                        <a:rPr lang="vi-VN" sz="1800" dirty="0">
                          <a:effectLst/>
                        </a:rPr>
                        <a:t>ng vật: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143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▪ 1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tinh (2n) → …..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con (n) → ….. tinh </a:t>
                      </a:r>
                      <a:r>
                        <a:rPr lang="en-US" sz="1800" dirty="0" err="1">
                          <a:effectLst/>
                        </a:rPr>
                        <a:t>trùng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(♂)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marR="0" indent="1143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1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trứng</a:t>
                      </a:r>
                      <a:r>
                        <a:rPr lang="en-US" sz="1800" dirty="0">
                          <a:effectLst/>
                        </a:rPr>
                        <a:t> (2n) → ….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con (n) → …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cực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sản</a:t>
                      </a:r>
                      <a:r>
                        <a:rPr lang="en-US" sz="1800" dirty="0">
                          <a:effectLst/>
                        </a:rPr>
                        <a:t>) + …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(♀)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+ Ở </a:t>
                      </a:r>
                      <a:r>
                        <a:rPr lang="vi-VN" sz="1800" dirty="0">
                          <a:effectLst/>
                        </a:rPr>
                        <a:t>thực vật: </a:t>
                      </a:r>
                      <a:r>
                        <a:rPr lang="en-US" sz="1800" dirty="0">
                          <a:effectLst/>
                        </a:rPr>
                        <a:t>1 </a:t>
                      </a:r>
                      <a:r>
                        <a:rPr lang="en-US" sz="1800" dirty="0" err="1">
                          <a:effectLst/>
                        </a:rPr>
                        <a:t>tế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mẹ</a:t>
                      </a:r>
                      <a:r>
                        <a:rPr lang="en-US" sz="1800" dirty="0">
                          <a:effectLst/>
                        </a:rPr>
                        <a:t> (2n) → ...</a:t>
                      </a:r>
                      <a:r>
                        <a:rPr lang="vi-VN" sz="1800" dirty="0">
                          <a:effectLst/>
                        </a:rPr>
                        <a:t> tế bào con</a:t>
                      </a:r>
                      <a:r>
                        <a:rPr lang="en-US" sz="1800" dirty="0">
                          <a:effectLst/>
                        </a:rPr>
                        <a:t> (n) → </a:t>
                      </a:r>
                      <a:r>
                        <a:rPr lang="vi-VN" sz="1800" dirty="0">
                          <a:effectLst/>
                        </a:rPr>
                        <a:t>hạt phấn (♂) hoặc túi phôi (♀)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7203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238277-6550-4FA4-A496-54ECE2BE876A}"/>
              </a:ext>
            </a:extLst>
          </p:cNvPr>
          <p:cNvSpPr txBox="1"/>
          <p:nvPr/>
        </p:nvSpPr>
        <p:spPr>
          <a:xfrm>
            <a:off x="8945286" y="2741974"/>
            <a:ext cx="167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effectLst/>
              </a:rPr>
              <a:t>nhân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đôi</a:t>
            </a:r>
            <a:r>
              <a:rPr lang="en-US" sz="1800" b="1" i="1" dirty="0">
                <a:effectLst/>
              </a:rPr>
              <a:t> </a:t>
            </a:r>
            <a:endParaRPr lang="en-US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9F69B-57D2-46A9-918E-C96F4FF23830}"/>
              </a:ext>
            </a:extLst>
          </p:cNvPr>
          <p:cNvSpPr txBox="1"/>
          <p:nvPr/>
        </p:nvSpPr>
        <p:spPr>
          <a:xfrm>
            <a:off x="4072177" y="3124558"/>
            <a:ext cx="1881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effectLst/>
              </a:rPr>
              <a:t>nguyên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phân</a:t>
            </a:r>
            <a:endParaRPr lang="en-US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DEFF8-AFAB-4FA9-B62D-6E5DA03241C8}"/>
              </a:ext>
            </a:extLst>
          </p:cNvPr>
          <p:cNvSpPr txBox="1"/>
          <p:nvPr/>
        </p:nvSpPr>
        <p:spPr>
          <a:xfrm>
            <a:off x="7182679" y="3573402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</a:rPr>
              <a:t>4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23742-B6F6-4E62-A198-B052E5EED277}"/>
              </a:ext>
            </a:extLst>
          </p:cNvPr>
          <p:cNvSpPr txBox="1"/>
          <p:nvPr/>
        </p:nvSpPr>
        <p:spPr>
          <a:xfrm>
            <a:off x="4184375" y="5108523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</a:rPr>
              <a:t>4</a:t>
            </a:r>
            <a:endParaRPr lang="en-US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EB1713-81F2-421A-8F03-9138C6674F47}"/>
              </a:ext>
            </a:extLst>
          </p:cNvPr>
          <p:cNvSpPr txBox="1"/>
          <p:nvPr/>
        </p:nvSpPr>
        <p:spPr>
          <a:xfrm>
            <a:off x="6314661" y="5108523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</a:rPr>
              <a:t>4</a:t>
            </a:r>
            <a:endParaRPr lang="en-US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03D9AE-1203-4703-8763-9DEE68808C0B}"/>
              </a:ext>
            </a:extLst>
          </p:cNvPr>
          <p:cNvSpPr txBox="1"/>
          <p:nvPr/>
        </p:nvSpPr>
        <p:spPr>
          <a:xfrm>
            <a:off x="4409662" y="5477855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</a:rPr>
              <a:t>4</a:t>
            </a:r>
            <a:endParaRPr lang="en-US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BA2253-821E-44AA-8540-7B6FCD0085E5}"/>
              </a:ext>
            </a:extLst>
          </p:cNvPr>
          <p:cNvSpPr txBox="1"/>
          <p:nvPr/>
        </p:nvSpPr>
        <p:spPr>
          <a:xfrm>
            <a:off x="6588569" y="5471291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55E9B-BDB5-4923-950B-8076697F0D4B}"/>
              </a:ext>
            </a:extLst>
          </p:cNvPr>
          <p:cNvSpPr txBox="1"/>
          <p:nvPr/>
        </p:nvSpPr>
        <p:spPr>
          <a:xfrm>
            <a:off x="10465973" y="5480371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FE40D-4171-4444-9CF1-B28E40F8D414}"/>
              </a:ext>
            </a:extLst>
          </p:cNvPr>
          <p:cNvSpPr txBox="1"/>
          <p:nvPr/>
        </p:nvSpPr>
        <p:spPr>
          <a:xfrm>
            <a:off x="4648201" y="6081669"/>
            <a:ext cx="45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</a:rPr>
              <a:t>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572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91C3AF24-80FE-45AD-8521-94D93810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4242" y="811867"/>
            <a:ext cx="5582860" cy="572786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576CECC-3D22-48FD-B560-D59D561C5DCF}"/>
              </a:ext>
            </a:extLst>
          </p:cNvPr>
          <p:cNvSpPr txBox="1"/>
          <p:nvPr/>
        </p:nvSpPr>
        <p:spPr>
          <a:xfrm>
            <a:off x="510269" y="3675801"/>
            <a:ext cx="4287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và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38602A-8AA7-37BA-3987-82BACC4C2C9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D729631-615D-ACD6-0186-E9122BC12F59}"/>
              </a:ext>
            </a:extLst>
          </p:cNvPr>
          <p:cNvSpPr/>
          <p:nvPr/>
        </p:nvSpPr>
        <p:spPr>
          <a:xfrm>
            <a:off x="-101600" y="852702"/>
            <a:ext cx="10094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    II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B00E-94CA-BDBD-A98D-E291B2B63ED1}"/>
              </a:ext>
            </a:extLst>
          </p:cNvPr>
          <p:cNvSpPr txBox="1"/>
          <p:nvPr/>
        </p:nvSpPr>
        <p:spPr>
          <a:xfrm>
            <a:off x="907834" y="919678"/>
            <a:ext cx="934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QUÁ TRÌNH GIẢM PHÂN (PHÂN BÀO GIẢM NHIỄM)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4BDBA33-15C2-473C-91B2-A61939DFE1C9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66E4E-FBEF-486F-A756-A9DC131F3514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B2D26F5-DE73-42A9-974D-97611A5967DD}"/>
              </a:ext>
            </a:extLst>
          </p:cNvPr>
          <p:cNvSpPr/>
          <p:nvPr/>
        </p:nvSpPr>
        <p:spPr>
          <a:xfrm>
            <a:off x="3498574" y="1687490"/>
            <a:ext cx="8378794" cy="1933554"/>
          </a:xfrm>
          <a:prstGeom prst="cloudCallout">
            <a:avLst>
              <a:gd name="adj1" fmla="val -37791"/>
              <a:gd name="adj2" fmla="val 54138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NST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½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NST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dưỡng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222812-C4CB-47A9-8F87-E574F6FD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7567" r="10213" b="10187"/>
          <a:stretch/>
        </p:blipFill>
        <p:spPr bwMode="auto">
          <a:xfrm>
            <a:off x="2514601" y="3429000"/>
            <a:ext cx="2676794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22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38602A-8AA7-37BA-3987-82BACC4C2C9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D729631-615D-ACD6-0186-E9122BC12F59}"/>
              </a:ext>
            </a:extLst>
          </p:cNvPr>
          <p:cNvSpPr/>
          <p:nvPr/>
        </p:nvSpPr>
        <p:spPr>
          <a:xfrm>
            <a:off x="-101600" y="852702"/>
            <a:ext cx="10094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    II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B00E-94CA-BDBD-A98D-E291B2B63ED1}"/>
              </a:ext>
            </a:extLst>
          </p:cNvPr>
          <p:cNvSpPr txBox="1"/>
          <p:nvPr/>
        </p:nvSpPr>
        <p:spPr>
          <a:xfrm>
            <a:off x="907834" y="919678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GIẢM PHÂN (PHÂN BÀO GIẢM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6821CD9-0768-B8E0-8339-807F17CFEEF4}"/>
              </a:ext>
            </a:extLst>
          </p:cNvPr>
          <p:cNvSpPr/>
          <p:nvPr/>
        </p:nvSpPr>
        <p:spPr>
          <a:xfrm>
            <a:off x="314632" y="1381343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46F65-101A-8ACA-F0D8-37A53A3A5369}"/>
              </a:ext>
            </a:extLst>
          </p:cNvPr>
          <p:cNvSpPr txBox="1"/>
          <p:nvPr/>
        </p:nvSpPr>
        <p:spPr>
          <a:xfrm>
            <a:off x="988521" y="1454392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4BDBA33-15C2-473C-91B2-A61939DFE1C9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66E4E-FBEF-486F-A756-A9DC131F3514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B2D26F5-DE73-42A9-974D-97611A5967DD}"/>
              </a:ext>
            </a:extLst>
          </p:cNvPr>
          <p:cNvSpPr/>
          <p:nvPr/>
        </p:nvSpPr>
        <p:spPr>
          <a:xfrm>
            <a:off x="5049078" y="2155709"/>
            <a:ext cx="5817704" cy="1428075"/>
          </a:xfrm>
          <a:prstGeom prst="cloudCallout">
            <a:avLst>
              <a:gd name="adj1" fmla="val -49181"/>
              <a:gd name="adj2" fmla="val 53210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Giảm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ý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nghĩa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gì</a:t>
            </a:r>
            <a:r>
              <a:rPr lang="en-US" sz="2800" kern="0" dirty="0">
                <a:latin typeface="+mj-lt"/>
                <a:cs typeface="Times New Roman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222812-C4CB-47A9-8F87-E574F6FD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7567" r="10213" b="10187"/>
          <a:stretch/>
        </p:blipFill>
        <p:spPr bwMode="auto">
          <a:xfrm>
            <a:off x="3224826" y="3442644"/>
            <a:ext cx="2676794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4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II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TRUYỀN THÔNG TIN GIỮA CÁC TẾ BÀO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D31E740-F698-4F92-A90C-70B0F4E1AE04}"/>
              </a:ext>
            </a:extLst>
          </p:cNvPr>
          <p:cNvSpPr/>
          <p:nvPr/>
        </p:nvSpPr>
        <p:spPr>
          <a:xfrm>
            <a:off x="354388" y="1616340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BD0CD-612D-4E51-995F-2D7B34BF384C}"/>
              </a:ext>
            </a:extLst>
          </p:cNvPr>
          <p:cNvSpPr txBox="1"/>
          <p:nvPr/>
        </p:nvSpPr>
        <p:spPr>
          <a:xfrm>
            <a:off x="1028277" y="1689389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C6240-19DB-409D-BC32-B198C47D23C4}"/>
              </a:ext>
            </a:extLst>
          </p:cNvPr>
          <p:cNvSpPr txBox="1"/>
          <p:nvPr/>
        </p:nvSpPr>
        <p:spPr>
          <a:xfrm>
            <a:off x="560433" y="2671452"/>
            <a:ext cx="10955705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(2n)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và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FA960-BF7C-4536-B38E-5E55ED60988F}"/>
              </a:ext>
            </a:extLst>
          </p:cNvPr>
          <p:cNvSpPr txBox="1"/>
          <p:nvPr/>
        </p:nvSpPr>
        <p:spPr>
          <a:xfrm>
            <a:off x="605710" y="4694137"/>
            <a:ext cx="10865149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Tạo ra nhiều biến dị tổ hợp là nguyên liệu cho quá trình chọn lọc tự nhiên, giúp sinh vật thích nghi với điều kiện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05186A-A099-0813-897E-F32C33F0C190}"/>
              </a:ext>
            </a:extLst>
          </p:cNvPr>
          <p:cNvGrpSpPr/>
          <p:nvPr/>
        </p:nvGrpSpPr>
        <p:grpSpPr>
          <a:xfrm>
            <a:off x="1590233" y="2008059"/>
            <a:ext cx="9011535" cy="640080"/>
            <a:chOff x="472440" y="2045970"/>
            <a:chExt cx="9011535" cy="64008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FCE082D0-453C-87D4-253A-2D5823D79324}"/>
                </a:ext>
              </a:extLst>
            </p:cNvPr>
            <p:cNvSpPr/>
            <p:nvPr userDrawn="1"/>
          </p:nvSpPr>
          <p:spPr>
            <a:xfrm>
              <a:off x="1044394" y="2045970"/>
              <a:ext cx="8439581" cy="640080"/>
            </a:xfrm>
            <a:prstGeom prst="homePlate">
              <a:avLst>
                <a:gd name="adj" fmla="val 273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HOẠT ĐỘNG 1 – KHỞI ĐỘNG</a:t>
              </a:r>
            </a:p>
          </p:txBody>
        </p:sp>
        <p:sp>
          <p:nvSpPr>
            <p:cNvPr id="4" name="Flowchart: Preparation 3">
              <a:extLst>
                <a:ext uri="{FF2B5EF4-FFF2-40B4-BE49-F238E27FC236}">
                  <a16:creationId xmlns:a16="http://schemas.microsoft.com/office/drawing/2014/main" id="{0FDDB465-5B71-DA90-A094-C93D1E631958}"/>
                </a:ext>
              </a:extLst>
            </p:cNvPr>
            <p:cNvSpPr/>
            <p:nvPr userDrawn="1"/>
          </p:nvSpPr>
          <p:spPr>
            <a:xfrm>
              <a:off x="472440" y="2045970"/>
              <a:ext cx="731520" cy="640080"/>
            </a:xfrm>
            <a:prstGeom prst="flowChartPreparati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1622E3-D5B4-64AA-92FE-9B2326EA6E3F}"/>
              </a:ext>
            </a:extLst>
          </p:cNvPr>
          <p:cNvGrpSpPr/>
          <p:nvPr/>
        </p:nvGrpSpPr>
        <p:grpSpPr>
          <a:xfrm>
            <a:off x="1590233" y="3116384"/>
            <a:ext cx="9011535" cy="640080"/>
            <a:chOff x="472440" y="2045970"/>
            <a:chExt cx="9011535" cy="64008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6B7906F4-2F72-81B3-66AB-45E4894D2A2D}"/>
                </a:ext>
              </a:extLst>
            </p:cNvPr>
            <p:cNvSpPr/>
            <p:nvPr userDrawn="1"/>
          </p:nvSpPr>
          <p:spPr>
            <a:xfrm>
              <a:off x="1044394" y="2045970"/>
              <a:ext cx="8439581" cy="640080"/>
            </a:xfrm>
            <a:prstGeom prst="homePlate">
              <a:avLst>
                <a:gd name="adj" fmla="val 273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HOẠT ĐỘNG 2 – KHÁM PHÁ</a:t>
              </a:r>
            </a:p>
          </p:txBody>
        </p:sp>
        <p:sp>
          <p:nvSpPr>
            <p:cNvPr id="7" name="Flowchart: Preparation 6">
              <a:extLst>
                <a:ext uri="{FF2B5EF4-FFF2-40B4-BE49-F238E27FC236}">
                  <a16:creationId xmlns:a16="http://schemas.microsoft.com/office/drawing/2014/main" id="{676C461F-C539-8297-169C-EDC4FD069406}"/>
                </a:ext>
              </a:extLst>
            </p:cNvPr>
            <p:cNvSpPr/>
            <p:nvPr userDrawn="1"/>
          </p:nvSpPr>
          <p:spPr>
            <a:xfrm>
              <a:off x="472440" y="2045970"/>
              <a:ext cx="731520" cy="640080"/>
            </a:xfrm>
            <a:prstGeom prst="flowChartPreparati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AB5ED3-DC2B-1CCD-E0FA-A74407715F9F}"/>
              </a:ext>
            </a:extLst>
          </p:cNvPr>
          <p:cNvGrpSpPr/>
          <p:nvPr/>
        </p:nvGrpSpPr>
        <p:grpSpPr>
          <a:xfrm>
            <a:off x="1590233" y="4224709"/>
            <a:ext cx="9011535" cy="640080"/>
            <a:chOff x="472440" y="2045970"/>
            <a:chExt cx="9011535" cy="640080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35880342-D64C-CD64-E55F-19868ECA7E9F}"/>
                </a:ext>
              </a:extLst>
            </p:cNvPr>
            <p:cNvSpPr/>
            <p:nvPr userDrawn="1"/>
          </p:nvSpPr>
          <p:spPr>
            <a:xfrm>
              <a:off x="1044394" y="2045970"/>
              <a:ext cx="8439581" cy="640080"/>
            </a:xfrm>
            <a:prstGeom prst="homePlate">
              <a:avLst>
                <a:gd name="adj" fmla="val 273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HOẠT ĐỘNG 3 – LUYỆN TẬP</a:t>
              </a:r>
            </a:p>
          </p:txBody>
        </p:sp>
        <p:sp>
          <p:nvSpPr>
            <p:cNvPr id="10" name="Flowchart: Preparation 9">
              <a:extLst>
                <a:ext uri="{FF2B5EF4-FFF2-40B4-BE49-F238E27FC236}">
                  <a16:creationId xmlns:a16="http://schemas.microsoft.com/office/drawing/2014/main" id="{4B75F61C-957F-CB4F-B290-CDE1B103C172}"/>
                </a:ext>
              </a:extLst>
            </p:cNvPr>
            <p:cNvSpPr/>
            <p:nvPr userDrawn="1"/>
          </p:nvSpPr>
          <p:spPr>
            <a:xfrm>
              <a:off x="472440" y="2045970"/>
              <a:ext cx="731520" cy="640080"/>
            </a:xfrm>
            <a:prstGeom prst="flowChartPreparati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0734C-87AD-35A3-4713-91416EF95AC3}"/>
              </a:ext>
            </a:extLst>
          </p:cNvPr>
          <p:cNvGrpSpPr/>
          <p:nvPr/>
        </p:nvGrpSpPr>
        <p:grpSpPr>
          <a:xfrm>
            <a:off x="1590233" y="5333033"/>
            <a:ext cx="9011535" cy="640080"/>
            <a:chOff x="472440" y="2045970"/>
            <a:chExt cx="9011535" cy="640080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626098BA-95C0-813F-E1A3-CC9AF6F05B9B}"/>
                </a:ext>
              </a:extLst>
            </p:cNvPr>
            <p:cNvSpPr/>
            <p:nvPr userDrawn="1"/>
          </p:nvSpPr>
          <p:spPr>
            <a:xfrm>
              <a:off x="1044394" y="2045970"/>
              <a:ext cx="8439581" cy="640080"/>
            </a:xfrm>
            <a:prstGeom prst="homePlate">
              <a:avLst>
                <a:gd name="adj" fmla="val 273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HOẠT ĐỘNG 4 – VẬN DỤNG</a:t>
              </a:r>
            </a:p>
          </p:txBody>
        </p:sp>
        <p:sp>
          <p:nvSpPr>
            <p:cNvPr id="13" name="Flowchart: Preparation 12">
              <a:extLst>
                <a:ext uri="{FF2B5EF4-FFF2-40B4-BE49-F238E27FC236}">
                  <a16:creationId xmlns:a16="http://schemas.microsoft.com/office/drawing/2014/main" id="{50A029C7-A642-17EB-4626-F08AC31284D3}"/>
                </a:ext>
              </a:extLst>
            </p:cNvPr>
            <p:cNvSpPr/>
            <p:nvPr userDrawn="1"/>
          </p:nvSpPr>
          <p:spPr>
            <a:xfrm>
              <a:off x="472440" y="2045970"/>
              <a:ext cx="731520" cy="640080"/>
            </a:xfrm>
            <a:prstGeom prst="flowChartPreparati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1B5C3A-0A61-E65D-0B01-01C84ABDE990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7AC6D174-345A-994F-8E23-21E34452FF98}"/>
              </a:ext>
            </a:extLst>
          </p:cNvPr>
          <p:cNvSpPr/>
          <p:nvPr/>
        </p:nvSpPr>
        <p:spPr>
          <a:xfrm>
            <a:off x="2677546" y="1000560"/>
            <a:ext cx="6836909" cy="687307"/>
          </a:xfrm>
          <a:prstGeom prst="snip2Diag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NỘI DUNG BÀI GIẢNG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1015EA-7770-4F50-A7D1-C680A945DB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B435DE01-F604-4947-A072-88F93E4FA30F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</p:spTree>
    <p:extLst>
      <p:ext uri="{BB962C8B-B14F-4D97-AF65-F5344CB8AC3E}">
        <p14:creationId xmlns:p14="http://schemas.microsoft.com/office/powerpoint/2010/main" val="827351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III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1" y="1084810"/>
            <a:ext cx="108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NHÂN TỐ ẢNH HƯỞNG ĐẾN QUÁ TRÌNH GIẢM PHÂN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E3890D-2783-4ABA-9DBE-404423D74070}"/>
              </a:ext>
            </a:extLst>
          </p:cNvPr>
          <p:cNvSpPr/>
          <p:nvPr/>
        </p:nvSpPr>
        <p:spPr>
          <a:xfrm>
            <a:off x="2484968" y="1670756"/>
            <a:ext cx="7222062" cy="59634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172" name="Picture 4" descr="Sinh học 10 Bài 21: Ôn tập phần Sinh học tế bào">
            <a:extLst>
              <a:ext uri="{FF2B5EF4-FFF2-40B4-BE49-F238E27FC236}">
                <a16:creationId xmlns:a16="http://schemas.microsoft.com/office/drawing/2014/main" id="{DCF614BA-0560-496A-9981-C697F811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46" y="2480646"/>
            <a:ext cx="6955107" cy="38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408245-A909-40AB-ABA0-E4C6FEB8B8BD}"/>
              </a:ext>
            </a:extLst>
          </p:cNvPr>
          <p:cNvSpPr/>
          <p:nvPr/>
        </p:nvSpPr>
        <p:spPr>
          <a:xfrm>
            <a:off x="231197" y="2148910"/>
            <a:ext cx="1999192" cy="8183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383323-ABDF-4B23-BA83-FF0F7E1B2A66}"/>
              </a:ext>
            </a:extLst>
          </p:cNvPr>
          <p:cNvSpPr/>
          <p:nvPr/>
        </p:nvSpPr>
        <p:spPr>
          <a:xfrm>
            <a:off x="10058214" y="2109354"/>
            <a:ext cx="1999192" cy="8183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A1EF9FF-49F6-4A10-9D7A-61AB9415F29D}"/>
              </a:ext>
            </a:extLst>
          </p:cNvPr>
          <p:cNvSpPr/>
          <p:nvPr/>
        </p:nvSpPr>
        <p:spPr>
          <a:xfrm>
            <a:off x="265644" y="3429000"/>
            <a:ext cx="2365676" cy="818322"/>
          </a:xfrm>
          <a:prstGeom prst="rightArrow">
            <a:avLst>
              <a:gd name="adj1" fmla="val 81580"/>
              <a:gd name="adj2" fmla="val 46052"/>
            </a:avLst>
          </a:prstGeom>
          <a:noFill/>
          <a:ln w="28575">
            <a:solidFill>
              <a:srgbClr val="EB7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E8AF9A1-CB03-450E-92D1-F00957775C6F}"/>
              </a:ext>
            </a:extLst>
          </p:cNvPr>
          <p:cNvSpPr/>
          <p:nvPr/>
        </p:nvSpPr>
        <p:spPr>
          <a:xfrm>
            <a:off x="265643" y="4388016"/>
            <a:ext cx="2365676" cy="818322"/>
          </a:xfrm>
          <a:prstGeom prst="rightArrow">
            <a:avLst>
              <a:gd name="adj1" fmla="val 81580"/>
              <a:gd name="adj2" fmla="val 46052"/>
            </a:avLst>
          </a:prstGeom>
          <a:noFill/>
          <a:ln w="28575">
            <a:solidFill>
              <a:srgbClr val="EB7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40A8AF-587E-4475-ABA0-206C1878B73A}"/>
              </a:ext>
            </a:extLst>
          </p:cNvPr>
          <p:cNvSpPr/>
          <p:nvPr/>
        </p:nvSpPr>
        <p:spPr>
          <a:xfrm>
            <a:off x="268070" y="5400786"/>
            <a:ext cx="2365676" cy="818322"/>
          </a:xfrm>
          <a:prstGeom prst="rightArrow">
            <a:avLst>
              <a:gd name="adj1" fmla="val 81580"/>
              <a:gd name="adj2" fmla="val 46052"/>
            </a:avLst>
          </a:prstGeom>
          <a:noFill/>
          <a:ln w="28575">
            <a:solidFill>
              <a:srgbClr val="EB7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B9901AF-1708-46D9-A1AB-D58A7471B165}"/>
              </a:ext>
            </a:extLst>
          </p:cNvPr>
          <p:cNvSpPr/>
          <p:nvPr/>
        </p:nvSpPr>
        <p:spPr>
          <a:xfrm>
            <a:off x="9897734" y="3429000"/>
            <a:ext cx="2262205" cy="818322"/>
          </a:xfrm>
          <a:prstGeom prst="leftArrow">
            <a:avLst>
              <a:gd name="adj1" fmla="val 77732"/>
              <a:gd name="adj2" fmla="val 66194"/>
            </a:avLst>
          </a:prstGeom>
          <a:noFill/>
          <a:ln w="28575">
            <a:solidFill>
              <a:srgbClr val="E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Hoocmon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308D783-C572-4B7E-8310-1200570EA7B4}"/>
              </a:ext>
            </a:extLst>
          </p:cNvPr>
          <p:cNvSpPr/>
          <p:nvPr/>
        </p:nvSpPr>
        <p:spPr>
          <a:xfrm>
            <a:off x="9897734" y="4709090"/>
            <a:ext cx="2262205" cy="818322"/>
          </a:xfrm>
          <a:prstGeom prst="leftArrow">
            <a:avLst>
              <a:gd name="adj1" fmla="val 77732"/>
              <a:gd name="adj2" fmla="val 66194"/>
            </a:avLst>
          </a:prstGeom>
          <a:noFill/>
          <a:ln w="28575">
            <a:solidFill>
              <a:srgbClr val="E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5" grpId="0" animBg="1"/>
      <p:bldP spid="4" grpId="0" animBg="1"/>
      <p:bldP spid="16" grpId="0" animBg="1"/>
      <p:bldP spid="17" grpId="0" animBg="1"/>
      <p:bldP spid="9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IV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33699" y="101600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NGUYÊN PHÂN VÀ GIẢM PHÂN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C3821-A25E-4000-926D-D4ADDE8BF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764" y="2274059"/>
            <a:ext cx="5510948" cy="4235404"/>
          </a:xfrm>
          <a:prstGeom prst="rect">
            <a:avLst/>
          </a:prstGeom>
        </p:spPr>
      </p:pic>
      <p:pic>
        <p:nvPicPr>
          <p:cNvPr id="12" name="Picture 11" descr="III. Quá trình giảm phân - sinh10-18+19-nhóm610a2">
            <a:extLst>
              <a:ext uri="{FF2B5EF4-FFF2-40B4-BE49-F238E27FC236}">
                <a16:creationId xmlns:a16="http://schemas.microsoft.com/office/drawing/2014/main" id="{ADD09056-284B-461C-822E-AB6E229D42F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" b="3492"/>
          <a:stretch/>
        </p:blipFill>
        <p:spPr bwMode="auto">
          <a:xfrm>
            <a:off x="6385409" y="2274059"/>
            <a:ext cx="5192894" cy="40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759118-6DA1-48D1-88B2-0AE783F1AE36}"/>
              </a:ext>
            </a:extLst>
          </p:cNvPr>
          <p:cNvSpPr txBox="1"/>
          <p:nvPr/>
        </p:nvSpPr>
        <p:spPr>
          <a:xfrm>
            <a:off x="1436914" y="1423457"/>
            <a:ext cx="9901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Quan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sát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ảnh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phân</a:t>
            </a:r>
            <a:r>
              <a:rPr lang="en-US" sz="2800" kern="0" dirty="0">
                <a:latin typeface="+mj-lt"/>
                <a:cs typeface="Times New Roman" pitchFamily="18" charset="0"/>
              </a:rPr>
              <a:t>,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giảm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phân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latin typeface="+mj-lt"/>
                <a:cs typeface="Times New Roman" pitchFamily="18" charset="0"/>
              </a:rPr>
              <a:t>và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hoàn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thành</a:t>
            </a:r>
            <a:r>
              <a:rPr lang="en-US" sz="2800" kern="0" dirty="0">
                <a:latin typeface="+mj-lt"/>
                <a:cs typeface="Times New Roman" pitchFamily="18" charset="0"/>
              </a:rPr>
              <a:t> PHT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kern="0" dirty="0">
                <a:latin typeface="+mj-lt"/>
                <a:cs typeface="Times New Roman" pitchFamily="18" charset="0"/>
              </a:rPr>
              <a:t> 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33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8F1C17-C197-431A-9063-AE2D143C7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83888"/>
              </p:ext>
            </p:extLst>
          </p:nvPr>
        </p:nvGraphicFramePr>
        <p:xfrm>
          <a:off x="1769165" y="1257307"/>
          <a:ext cx="8653669" cy="53321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8469">
                  <a:extLst>
                    <a:ext uri="{9D8B030D-6E8A-4147-A177-3AD203B41FA5}">
                      <a16:colId xmlns:a16="http://schemas.microsoft.com/office/drawing/2014/main" val="3187279029"/>
                    </a:ext>
                  </a:extLst>
                </a:gridCol>
                <a:gridCol w="3171348">
                  <a:extLst>
                    <a:ext uri="{9D8B030D-6E8A-4147-A177-3AD203B41FA5}">
                      <a16:colId xmlns:a16="http://schemas.microsoft.com/office/drawing/2014/main" val="3250769282"/>
                    </a:ext>
                  </a:extLst>
                </a:gridCol>
                <a:gridCol w="3563852">
                  <a:extLst>
                    <a:ext uri="{9D8B030D-6E8A-4147-A177-3AD203B41FA5}">
                      <a16:colId xmlns:a16="http://schemas.microsoft.com/office/drawing/2014/main" val="2439905497"/>
                    </a:ext>
                  </a:extLst>
                </a:gridCol>
              </a:tblGrid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Đặc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Giảm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2044419"/>
                  </a:ext>
                </a:extLst>
              </a:tr>
              <a:tr h="567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Giống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38813"/>
                  </a:ext>
                </a:extLst>
              </a:tr>
              <a:tr h="3604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Khác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24718"/>
                  </a:ext>
                </a:extLst>
              </a:tr>
              <a:tr h="747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Thời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xảy</a:t>
                      </a:r>
                      <a:r>
                        <a:rPr lang="en-US" sz="1800" b="1" dirty="0">
                          <a:effectLst/>
                        </a:rPr>
                        <a:t> ra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5426884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Cơ chế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433158"/>
                  </a:ext>
                </a:extLst>
              </a:tr>
              <a:tr h="113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Sự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biến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đổi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hình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thái</a:t>
                      </a:r>
                      <a:r>
                        <a:rPr lang="en-US" sz="1800" b="1" dirty="0">
                          <a:effectLst/>
                        </a:rPr>
                        <a:t> NST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391995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đầu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063937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giữa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212748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sau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9154510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cuối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040659"/>
                  </a:ext>
                </a:extLst>
              </a:tr>
              <a:tr h="360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Ý </a:t>
                      </a:r>
                      <a:r>
                        <a:rPr lang="en-US" sz="1800" b="1" dirty="0" err="1">
                          <a:effectLst/>
                        </a:rPr>
                        <a:t>nghĩa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40537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E0FF58E-3EA0-4843-A86D-28E6E1C88323}"/>
              </a:ext>
            </a:extLst>
          </p:cNvPr>
          <p:cNvSpPr txBox="1"/>
          <p:nvPr/>
        </p:nvSpPr>
        <p:spPr>
          <a:xfrm>
            <a:off x="5367130" y="779727"/>
            <a:ext cx="14577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0" dirty="0">
                <a:latin typeface="+mj-lt"/>
                <a:cs typeface="Times New Roman" pitchFamily="18" charset="0"/>
              </a:rPr>
              <a:t>PHT </a:t>
            </a:r>
            <a:r>
              <a:rPr lang="en-US" sz="2200" b="1" kern="0" dirty="0" err="1">
                <a:latin typeface="+mj-lt"/>
                <a:cs typeface="Times New Roman" pitchFamily="18" charset="0"/>
              </a:rPr>
              <a:t>số</a:t>
            </a:r>
            <a:r>
              <a:rPr lang="en-US" sz="2200" b="1" kern="0" dirty="0">
                <a:latin typeface="+mj-lt"/>
                <a:cs typeface="Times New Roman" pitchFamily="18" charset="0"/>
              </a:rPr>
              <a:t> 3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37665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FF58E-3EA0-4843-A86D-28E6E1C88323}"/>
              </a:ext>
            </a:extLst>
          </p:cNvPr>
          <p:cNvSpPr txBox="1"/>
          <p:nvPr/>
        </p:nvSpPr>
        <p:spPr>
          <a:xfrm>
            <a:off x="3409406" y="1420498"/>
            <a:ext cx="3842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kern="0" dirty="0" err="1">
                <a:latin typeface="+mj-lt"/>
                <a:cs typeface="Times New Roman" pitchFamily="18" charset="0"/>
              </a:rPr>
              <a:t>Đáp</a:t>
            </a:r>
            <a:r>
              <a:rPr lang="en-US" sz="2800" b="1" kern="0" dirty="0">
                <a:latin typeface="+mj-lt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+mj-lt"/>
                <a:cs typeface="Times New Roman" pitchFamily="18" charset="0"/>
              </a:rPr>
              <a:t>án</a:t>
            </a:r>
            <a:r>
              <a:rPr lang="en-US" sz="2800" b="1" kern="0" dirty="0">
                <a:latin typeface="+mj-lt"/>
                <a:cs typeface="Times New Roman" pitchFamily="18" charset="0"/>
              </a:rPr>
              <a:t> PHT </a:t>
            </a:r>
            <a:r>
              <a:rPr lang="en-US" sz="2800" b="1" kern="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b="1" kern="0" dirty="0">
                <a:latin typeface="+mj-lt"/>
                <a:cs typeface="Times New Roman" pitchFamily="18" charset="0"/>
              </a:rPr>
              <a:t> 3</a:t>
            </a:r>
            <a:endParaRPr lang="en-US" sz="2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C99533-9E5D-4BAA-8B88-FCB0EEF79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19095"/>
              </p:ext>
            </p:extLst>
          </p:nvPr>
        </p:nvGraphicFramePr>
        <p:xfrm>
          <a:off x="814775" y="2007730"/>
          <a:ext cx="10837294" cy="43669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68">
                  <a:extLst>
                    <a:ext uri="{9D8B030D-6E8A-4147-A177-3AD203B41FA5}">
                      <a16:colId xmlns:a16="http://schemas.microsoft.com/office/drawing/2014/main" val="1894133657"/>
                    </a:ext>
                  </a:extLst>
                </a:gridCol>
                <a:gridCol w="3971591">
                  <a:extLst>
                    <a:ext uri="{9D8B030D-6E8A-4147-A177-3AD203B41FA5}">
                      <a16:colId xmlns:a16="http://schemas.microsoft.com/office/drawing/2014/main" val="360437027"/>
                    </a:ext>
                  </a:extLst>
                </a:gridCol>
                <a:gridCol w="4463135">
                  <a:extLst>
                    <a:ext uri="{9D8B030D-6E8A-4147-A177-3AD203B41FA5}">
                      <a16:colId xmlns:a16="http://schemas.microsoft.com/office/drawing/2014/main" val="410978934"/>
                    </a:ext>
                  </a:extLst>
                </a:gridCol>
              </a:tblGrid>
              <a:tr h="813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445895552"/>
                  </a:ext>
                </a:extLst>
              </a:tr>
              <a:tr h="3553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353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83159E-3A7E-45BC-A28F-F26956CCEB53}"/>
              </a:ext>
            </a:extLst>
          </p:cNvPr>
          <p:cNvSpPr txBox="1"/>
          <p:nvPr/>
        </p:nvSpPr>
        <p:spPr>
          <a:xfrm>
            <a:off x="3409406" y="2931527"/>
            <a:ext cx="785854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C3FDB-DD74-4D05-AF4C-873F90A1A47D}"/>
              </a:ext>
            </a:extLst>
          </p:cNvPr>
          <p:cNvSpPr txBox="1"/>
          <p:nvPr/>
        </p:nvSpPr>
        <p:spPr>
          <a:xfrm>
            <a:off x="3409406" y="4009919"/>
            <a:ext cx="8007531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BA929-6471-403C-991E-93197F233BEC}"/>
              </a:ext>
            </a:extLst>
          </p:cNvPr>
          <p:cNvSpPr txBox="1"/>
          <p:nvPr/>
        </p:nvSpPr>
        <p:spPr>
          <a:xfrm>
            <a:off x="3409406" y="4623925"/>
            <a:ext cx="769402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51AAE-3017-495E-9400-0A24878A5711}"/>
              </a:ext>
            </a:extLst>
          </p:cNvPr>
          <p:cNvSpPr txBox="1"/>
          <p:nvPr/>
        </p:nvSpPr>
        <p:spPr>
          <a:xfrm>
            <a:off x="3409406" y="5238667"/>
            <a:ext cx="7275445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qua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C99533-9E5D-4BAA-8B88-FCB0EEF79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74844"/>
              </p:ext>
            </p:extLst>
          </p:nvPr>
        </p:nvGraphicFramePr>
        <p:xfrm>
          <a:off x="536713" y="182880"/>
          <a:ext cx="11244470" cy="6670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4042">
                  <a:extLst>
                    <a:ext uri="{9D8B030D-6E8A-4147-A177-3AD203B41FA5}">
                      <a16:colId xmlns:a16="http://schemas.microsoft.com/office/drawing/2014/main" val="1894133657"/>
                    </a:ext>
                  </a:extLst>
                </a:gridCol>
                <a:gridCol w="4000269">
                  <a:extLst>
                    <a:ext uri="{9D8B030D-6E8A-4147-A177-3AD203B41FA5}">
                      <a16:colId xmlns:a16="http://schemas.microsoft.com/office/drawing/2014/main" val="360437027"/>
                    </a:ext>
                  </a:extLst>
                </a:gridCol>
                <a:gridCol w="5540159">
                  <a:extLst>
                    <a:ext uri="{9D8B030D-6E8A-4147-A177-3AD203B41FA5}">
                      <a16:colId xmlns:a16="http://schemas.microsoft.com/office/drawing/2014/main" val="410978934"/>
                    </a:ext>
                  </a:extLst>
                </a:gridCol>
              </a:tblGrid>
              <a:tr h="35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Đặc điểm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Nguyên phân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Giảm phân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445895552"/>
                  </a:ext>
                </a:extLst>
              </a:tr>
              <a:tr h="31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Thời điểm xảy ra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1039946908"/>
                  </a:ext>
                </a:extLst>
              </a:tr>
              <a:tr h="800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Cơ chế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843745694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Sự biến đổi hình thái NST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148511637"/>
                  </a:ext>
                </a:extLst>
              </a:tr>
              <a:tr h="784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Kì đầu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306655794"/>
                  </a:ext>
                </a:extLst>
              </a:tr>
              <a:tr h="626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Kì giữa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3890019204"/>
                  </a:ext>
                </a:extLst>
              </a:tr>
              <a:tr h="64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Kì sau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1705023651"/>
                  </a:ext>
                </a:extLst>
              </a:tr>
              <a:tr h="656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Kì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cuối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1992167260"/>
                  </a:ext>
                </a:extLst>
              </a:tr>
              <a:tr h="1631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Ý </a:t>
                      </a:r>
                      <a:r>
                        <a:rPr lang="en-US" sz="1800" b="1" dirty="0" err="1">
                          <a:effectLst/>
                        </a:rPr>
                        <a:t>nghĩa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9" marR="42179" marT="0" marB="0" anchor="ctr"/>
                </a:tc>
                <a:extLst>
                  <a:ext uri="{0D108BD9-81ED-4DB2-BD59-A6C34878D82A}">
                    <a16:rowId xmlns:a16="http://schemas.microsoft.com/office/drawing/2014/main" val="19900897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BBBB36-60A3-47D4-B6DA-695BC51F3BA0}"/>
              </a:ext>
            </a:extLst>
          </p:cNvPr>
          <p:cNvSpPr txBox="1"/>
          <p:nvPr/>
        </p:nvSpPr>
        <p:spPr>
          <a:xfrm>
            <a:off x="2213113" y="478392"/>
            <a:ext cx="4028660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Xảy</a:t>
            </a:r>
            <a:r>
              <a:rPr lang="en-US" sz="1800" dirty="0">
                <a:effectLst/>
              </a:rPr>
              <a:t> ra ở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dưỡng</a:t>
            </a:r>
            <a:r>
              <a:rPr lang="en-US" sz="1800" dirty="0">
                <a:effectLst/>
              </a:rPr>
              <a:t> và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dục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khai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0443C-7A6D-4923-88EE-9C7F534B6300}"/>
              </a:ext>
            </a:extLst>
          </p:cNvPr>
          <p:cNvSpPr txBox="1"/>
          <p:nvPr/>
        </p:nvSpPr>
        <p:spPr>
          <a:xfrm>
            <a:off x="6361043" y="626573"/>
            <a:ext cx="4678018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Xảy</a:t>
            </a:r>
            <a:r>
              <a:rPr lang="en-US" sz="1800" dirty="0">
                <a:effectLst/>
              </a:rPr>
              <a:t> ra ở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dục</a:t>
            </a:r>
            <a:r>
              <a:rPr lang="en-US" sz="1800" dirty="0">
                <a:effectLst/>
              </a:rPr>
              <a:t> khi </a:t>
            </a:r>
            <a:r>
              <a:rPr lang="en-US" sz="1800" dirty="0" err="1">
                <a:effectLst/>
              </a:rPr>
              <a:t>chín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52F03-B8C6-4D1F-A25C-5E3E0B20A42E}"/>
              </a:ext>
            </a:extLst>
          </p:cNvPr>
          <p:cNvSpPr txBox="1"/>
          <p:nvPr/>
        </p:nvSpPr>
        <p:spPr>
          <a:xfrm>
            <a:off x="2213113" y="1354679"/>
            <a:ext cx="2690191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Chỉ</a:t>
            </a:r>
            <a:r>
              <a:rPr lang="en-US" sz="1800" dirty="0">
                <a:effectLst/>
              </a:rPr>
              <a:t> 1 </a:t>
            </a:r>
            <a:r>
              <a:rPr lang="en-US" sz="1800" dirty="0" err="1">
                <a:effectLst/>
              </a:rPr>
              <a:t>lần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5E723-8436-4DA8-8936-1CFE31847B5B}"/>
              </a:ext>
            </a:extLst>
          </p:cNvPr>
          <p:cNvSpPr txBox="1"/>
          <p:nvPr/>
        </p:nvSpPr>
        <p:spPr>
          <a:xfrm>
            <a:off x="6241773" y="1143189"/>
            <a:ext cx="6096000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2 </a:t>
            </a:r>
            <a:r>
              <a:rPr lang="en-US" sz="1800" dirty="0" err="1">
                <a:effectLst/>
              </a:rPr>
              <a:t>lần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liên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tiếp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Giảm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1 </a:t>
            </a:r>
            <a:r>
              <a:rPr lang="en-US" sz="1800" dirty="0" err="1">
                <a:effectLst/>
              </a:rPr>
              <a:t>gọi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là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giảm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nhiễm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Giảm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là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nguyên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nhiễm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10356-16E7-4B61-A616-2A62BAAEE9CD}"/>
              </a:ext>
            </a:extLst>
          </p:cNvPr>
          <p:cNvSpPr txBox="1"/>
          <p:nvPr/>
        </p:nvSpPr>
        <p:spPr>
          <a:xfrm>
            <a:off x="2213113" y="2019476"/>
            <a:ext cx="2888974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Chỉ</a:t>
            </a:r>
            <a:r>
              <a:rPr lang="en-US" sz="1800" dirty="0">
                <a:effectLst/>
              </a:rPr>
              <a:t> 1 chu 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biến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đổi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B816BE-CDDD-48CD-883E-3EEA93D5C7BE}"/>
              </a:ext>
            </a:extLst>
          </p:cNvPr>
          <p:cNvSpPr txBox="1"/>
          <p:nvPr/>
        </p:nvSpPr>
        <p:spPr>
          <a:xfrm>
            <a:off x="6241773" y="2021115"/>
            <a:ext cx="3445566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Trải</a:t>
            </a:r>
            <a:r>
              <a:rPr lang="en-US" sz="1800" dirty="0">
                <a:effectLst/>
              </a:rPr>
              <a:t> qua 2 chu 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biến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đổi</a:t>
            </a:r>
            <a:r>
              <a:rPr lang="en-US" sz="1800" dirty="0">
                <a:effectLst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504103-B1C6-4F2E-9B93-2F78E1835ECE}"/>
              </a:ext>
            </a:extLst>
          </p:cNvPr>
          <p:cNvSpPr txBox="1"/>
          <p:nvPr/>
        </p:nvSpPr>
        <p:spPr>
          <a:xfrm>
            <a:off x="2213113" y="2499215"/>
            <a:ext cx="3882887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chỉ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đính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vào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thoi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vô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sắc</a:t>
            </a:r>
            <a:r>
              <a:rPr lang="en-US" sz="1800" dirty="0">
                <a:effectLst/>
              </a:rPr>
              <a:t> ở </a:t>
            </a:r>
            <a:r>
              <a:rPr lang="en-US" sz="1800" dirty="0" err="1">
                <a:effectLst/>
              </a:rPr>
              <a:t>phần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tâm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động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8854F-B44D-4807-95FB-E2C1AE589272}"/>
              </a:ext>
            </a:extLst>
          </p:cNvPr>
          <p:cNvSpPr txBox="1"/>
          <p:nvPr/>
        </p:nvSpPr>
        <p:spPr>
          <a:xfrm>
            <a:off x="6241773" y="2558799"/>
            <a:ext cx="5413514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trong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cặp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tương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đồng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tiếp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hợp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với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 và </a:t>
            </a:r>
            <a:r>
              <a:rPr lang="en-US" sz="1800" dirty="0" err="1">
                <a:effectLst/>
              </a:rPr>
              <a:t>xảy</a:t>
            </a:r>
            <a:r>
              <a:rPr lang="en-US" sz="1800" dirty="0">
                <a:effectLst/>
              </a:rPr>
              <a:t> ra hiện </a:t>
            </a:r>
            <a:r>
              <a:rPr lang="en-US" sz="1800" dirty="0" err="1">
                <a:effectLst/>
              </a:rPr>
              <a:t>tượng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hoán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vị</a:t>
            </a:r>
            <a:r>
              <a:rPr lang="en-US" sz="1800" dirty="0">
                <a:effectLst/>
              </a:rPr>
              <a:t> gen (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đầu</a:t>
            </a:r>
            <a:r>
              <a:rPr lang="en-US" sz="1800" dirty="0">
                <a:effectLst/>
              </a:rPr>
              <a:t> 1).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B13B9-3D3B-46F3-873F-FFAF96D8D6AE}"/>
              </a:ext>
            </a:extLst>
          </p:cNvPr>
          <p:cNvSpPr txBox="1"/>
          <p:nvPr/>
        </p:nvSpPr>
        <p:spPr>
          <a:xfrm>
            <a:off x="2213113" y="3191753"/>
            <a:ext cx="4028660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xếp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1 </a:t>
            </a:r>
            <a:r>
              <a:rPr lang="en-US" sz="1800" dirty="0" err="1">
                <a:effectLst/>
              </a:rPr>
              <a:t>hàng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trên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mặt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phẳng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xích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đạo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CB1221-D11D-446D-9B4F-AE95DB77F2D3}"/>
              </a:ext>
            </a:extLst>
          </p:cNvPr>
          <p:cNvSpPr txBox="1"/>
          <p:nvPr/>
        </p:nvSpPr>
        <p:spPr>
          <a:xfrm>
            <a:off x="6205330" y="3190644"/>
            <a:ext cx="5449957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xếp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hàng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trên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mặt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phẳng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xích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đạo</a:t>
            </a:r>
            <a:r>
              <a:rPr lang="en-US" sz="1800" dirty="0">
                <a:effectLst/>
              </a:rPr>
              <a:t> (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giữa</a:t>
            </a:r>
            <a:r>
              <a:rPr lang="en-US" sz="1800" dirty="0">
                <a:effectLst/>
              </a:rPr>
              <a:t> 1)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3B7DE4-93C1-4802-92A7-1D3F1C6EE7C7}"/>
              </a:ext>
            </a:extLst>
          </p:cNvPr>
          <p:cNvSpPr txBox="1"/>
          <p:nvPr/>
        </p:nvSpPr>
        <p:spPr>
          <a:xfrm>
            <a:off x="2232991" y="3844625"/>
            <a:ext cx="3988904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tách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 ra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2 NST </a:t>
            </a:r>
            <a:r>
              <a:rPr lang="en-US" sz="1800" dirty="0" err="1">
                <a:effectLst/>
              </a:rPr>
              <a:t>đơn</a:t>
            </a:r>
            <a:r>
              <a:rPr lang="en-US" sz="1800" dirty="0">
                <a:effectLst/>
              </a:rPr>
              <a:t> và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li </a:t>
            </a:r>
            <a:r>
              <a:rPr lang="en-US" sz="1800" dirty="0" err="1">
                <a:effectLst/>
              </a:rPr>
              <a:t>về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cực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476999-BE2B-4EA2-A2ED-1DA2670DAE86}"/>
              </a:ext>
            </a:extLst>
          </p:cNvPr>
          <p:cNvSpPr txBox="1"/>
          <p:nvPr/>
        </p:nvSpPr>
        <p:spPr>
          <a:xfrm>
            <a:off x="6205329" y="3843516"/>
            <a:ext cx="5449957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NST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trong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cặp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đồng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dạng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tách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 ra và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về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cực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(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sau</a:t>
            </a:r>
            <a:r>
              <a:rPr lang="en-US" sz="1800" dirty="0">
                <a:effectLst/>
              </a:rPr>
              <a:t> 1).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CB7DFE-E955-4D90-9ABA-F7D9089FF33F}"/>
              </a:ext>
            </a:extLst>
          </p:cNvPr>
          <p:cNvSpPr txBox="1"/>
          <p:nvPr/>
        </p:nvSpPr>
        <p:spPr>
          <a:xfrm>
            <a:off x="2232991" y="4526710"/>
            <a:ext cx="4008782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Hình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con </a:t>
            </a:r>
            <a:r>
              <a:rPr lang="en-US" sz="1800" dirty="0" err="1">
                <a:effectLst/>
              </a:rPr>
              <a:t>giống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 và </a:t>
            </a:r>
            <a:r>
              <a:rPr lang="en-US" sz="1800" dirty="0" err="1">
                <a:effectLst/>
              </a:rPr>
              <a:t>giống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hệt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mẹ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DB3D33-A104-4D46-9BEF-CA3AA2212E98}"/>
              </a:ext>
            </a:extLst>
          </p:cNvPr>
          <p:cNvSpPr txBox="1"/>
          <p:nvPr/>
        </p:nvSpPr>
        <p:spPr>
          <a:xfrm>
            <a:off x="6221895" y="4606254"/>
            <a:ext cx="6168886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</a:rPr>
              <a:t>Hình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2 </a:t>
            </a:r>
            <a:r>
              <a:rPr lang="en-US" sz="1800" dirty="0" err="1">
                <a:effectLst/>
              </a:rPr>
              <a:t>tế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bào</a:t>
            </a:r>
            <a:r>
              <a:rPr lang="en-US" sz="1800" dirty="0">
                <a:effectLst/>
              </a:rPr>
              <a:t> con </a:t>
            </a:r>
            <a:r>
              <a:rPr lang="en-US" sz="1800" dirty="0" err="1">
                <a:effectLst/>
              </a:rPr>
              <a:t>có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bộ</a:t>
            </a:r>
            <a:r>
              <a:rPr lang="en-US" sz="1800" dirty="0">
                <a:effectLst/>
              </a:rPr>
              <a:t> NST n </a:t>
            </a:r>
            <a:r>
              <a:rPr lang="en-US" sz="1800" dirty="0" err="1">
                <a:effectLst/>
              </a:rPr>
              <a:t>kép</a:t>
            </a:r>
            <a:r>
              <a:rPr lang="en-US" sz="1800" dirty="0">
                <a:effectLst/>
              </a:rPr>
              <a:t> (</a:t>
            </a:r>
            <a:r>
              <a:rPr lang="en-US" sz="1800" dirty="0" err="1">
                <a:effectLst/>
              </a:rPr>
              <a:t>kì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cuối</a:t>
            </a:r>
            <a:r>
              <a:rPr lang="en-US" sz="1800" dirty="0">
                <a:effectLst/>
              </a:rPr>
              <a:t> 1)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CD3B43-0A7A-49BC-A6AC-2A2A26740DEC}"/>
              </a:ext>
            </a:extLst>
          </p:cNvPr>
          <p:cNvSpPr txBox="1"/>
          <p:nvPr/>
        </p:nvSpPr>
        <p:spPr>
          <a:xfrm>
            <a:off x="2232991" y="5287337"/>
            <a:ext cx="3988904" cy="141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Là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kết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quả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phân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hóa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để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hình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các</a:t>
            </a:r>
            <a:r>
              <a:rPr lang="en-US" sz="1800" dirty="0">
                <a:effectLst/>
              </a:rPr>
              <a:t> tb </a:t>
            </a:r>
            <a:r>
              <a:rPr lang="en-US" sz="1800" dirty="0" err="1">
                <a:effectLst/>
              </a:rPr>
              <a:t>sinh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dưỡng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khác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Duy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trì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ổn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định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bộ</a:t>
            </a:r>
            <a:r>
              <a:rPr lang="en-US" sz="1800" dirty="0">
                <a:effectLst/>
              </a:rPr>
              <a:t> NST </a:t>
            </a:r>
            <a:r>
              <a:rPr lang="en-US" sz="1800" dirty="0" err="1">
                <a:effectLst/>
              </a:rPr>
              <a:t>đặc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trưng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của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loài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5B45B1-A5FD-4A9A-A9C7-9C6637820E70}"/>
              </a:ext>
            </a:extLst>
          </p:cNvPr>
          <p:cNvSpPr txBox="1"/>
          <p:nvPr/>
        </p:nvSpPr>
        <p:spPr>
          <a:xfrm>
            <a:off x="6241773" y="5099133"/>
            <a:ext cx="55394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Hình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thành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nên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nhiều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loại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giao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khác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nhau</a:t>
            </a:r>
            <a:r>
              <a:rPr lang="en-US" sz="1800" dirty="0">
                <a:effectLst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Các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giao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chứa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bộ</a:t>
            </a:r>
            <a:r>
              <a:rPr lang="en-US" sz="1800" dirty="0">
                <a:effectLst/>
              </a:rPr>
              <a:t> NST n qua </a:t>
            </a:r>
            <a:r>
              <a:rPr lang="en-US" sz="1800" dirty="0" err="1">
                <a:effectLst/>
              </a:rPr>
              <a:t>thụ</a:t>
            </a:r>
            <a:r>
              <a:rPr lang="en-US" sz="1800" dirty="0">
                <a:effectLst/>
              </a:rPr>
              <a:t> tinh </a:t>
            </a:r>
            <a:r>
              <a:rPr lang="en-US" sz="1800" dirty="0" err="1">
                <a:effectLst/>
              </a:rPr>
              <a:t>sẽ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khôi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phục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lại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bộ</a:t>
            </a:r>
            <a:r>
              <a:rPr lang="en-US" sz="1800" dirty="0">
                <a:effectLst/>
              </a:rPr>
              <a:t> 2n </a:t>
            </a:r>
            <a:r>
              <a:rPr lang="en-US" sz="1800" dirty="0" err="1">
                <a:effectLst/>
              </a:rPr>
              <a:t>của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loài</a:t>
            </a:r>
            <a:r>
              <a:rPr lang="en-US" sz="1800" dirty="0">
                <a:effectLst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Là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sở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tạo</a:t>
            </a:r>
            <a:r>
              <a:rPr lang="en-US" sz="1800" dirty="0">
                <a:effectLst/>
              </a:rPr>
              <a:t> ra </a:t>
            </a:r>
            <a:r>
              <a:rPr lang="en-US" sz="1800" dirty="0" err="1">
                <a:effectLst/>
              </a:rPr>
              <a:t>biến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dị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tổ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hợp</a:t>
            </a:r>
            <a:r>
              <a:rPr lang="en-US" sz="1800" dirty="0">
                <a:effectLst/>
              </a:rPr>
              <a:t>, làm </a:t>
            </a:r>
            <a:r>
              <a:rPr lang="en-US" sz="1800" dirty="0" err="1">
                <a:effectLst/>
              </a:rPr>
              <a:t>phong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phú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đa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dạng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sinh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giới</a:t>
            </a:r>
            <a:r>
              <a:rPr lang="en-US" sz="1800" dirty="0">
                <a:effectLst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IV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SO SÁNH NGUYÊN PHÂN VÀ GIẢM PHÂN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EA914B-1A9A-4EBC-B601-6CD623BA8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56487"/>
              </p:ext>
            </p:extLst>
          </p:nvPr>
        </p:nvGraphicFramePr>
        <p:xfrm>
          <a:off x="209006" y="2386561"/>
          <a:ext cx="11612879" cy="31603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2074">
                  <a:extLst>
                    <a:ext uri="{9D8B030D-6E8A-4147-A177-3AD203B41FA5}">
                      <a16:colId xmlns:a16="http://schemas.microsoft.com/office/drawing/2014/main" val="4189717645"/>
                    </a:ext>
                  </a:extLst>
                </a:gridCol>
                <a:gridCol w="2106304">
                  <a:extLst>
                    <a:ext uri="{9D8B030D-6E8A-4147-A177-3AD203B41FA5}">
                      <a16:colId xmlns:a16="http://schemas.microsoft.com/office/drawing/2014/main" val="1366982685"/>
                    </a:ext>
                  </a:extLst>
                </a:gridCol>
                <a:gridCol w="1825545">
                  <a:extLst>
                    <a:ext uri="{9D8B030D-6E8A-4147-A177-3AD203B41FA5}">
                      <a16:colId xmlns:a16="http://schemas.microsoft.com/office/drawing/2014/main" val="1948937499"/>
                    </a:ext>
                  </a:extLst>
                </a:gridCol>
                <a:gridCol w="1827867">
                  <a:extLst>
                    <a:ext uri="{9D8B030D-6E8A-4147-A177-3AD203B41FA5}">
                      <a16:colId xmlns:a16="http://schemas.microsoft.com/office/drawing/2014/main" val="3171604907"/>
                    </a:ext>
                  </a:extLst>
                </a:gridCol>
                <a:gridCol w="1827867">
                  <a:extLst>
                    <a:ext uri="{9D8B030D-6E8A-4147-A177-3AD203B41FA5}">
                      <a16:colId xmlns:a16="http://schemas.microsoft.com/office/drawing/2014/main" val="2452897068"/>
                    </a:ext>
                  </a:extLst>
                </a:gridCol>
                <a:gridCol w="1823222">
                  <a:extLst>
                    <a:ext uri="{9D8B030D-6E8A-4147-A177-3AD203B41FA5}">
                      <a16:colId xmlns:a16="http://schemas.microsoft.com/office/drawing/2014/main" val="2185259252"/>
                    </a:ext>
                  </a:extLst>
                </a:gridCol>
              </a:tblGrid>
              <a:tr h="28829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PHÂN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1114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980016"/>
                  </a:ext>
                </a:extLst>
              </a:tr>
              <a:tr h="63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775256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crômatit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831643"/>
                  </a:ext>
                </a:extLst>
              </a:tr>
              <a:tr h="82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0812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BD3799-A5D8-4FE2-8BBF-B3289B85DD0E}"/>
              </a:ext>
            </a:extLst>
          </p:cNvPr>
          <p:cNvSpPr txBox="1"/>
          <p:nvPr/>
        </p:nvSpPr>
        <p:spPr>
          <a:xfrm>
            <a:off x="2717074" y="1662301"/>
            <a:ext cx="5896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0" dirty="0" err="1">
                <a:latin typeface="+mj-lt"/>
                <a:cs typeface="Times New Roman" pitchFamily="18" charset="0"/>
              </a:rPr>
              <a:t>Tóm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tắt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kern="0" dirty="0">
                <a:latin typeface="+mj-lt"/>
                <a:cs typeface="Times New Roman" pitchFamily="18" charset="0"/>
              </a:rPr>
              <a:t> NST ở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nguyên</a:t>
            </a:r>
            <a:r>
              <a:rPr lang="en-US" sz="2800" kern="0" dirty="0">
                <a:latin typeface="+mj-lt"/>
                <a:cs typeface="Times New Roman" pitchFamily="18" charset="0"/>
              </a:rPr>
              <a:t> </a:t>
            </a:r>
            <a:r>
              <a:rPr lang="en-US" sz="2800" kern="0" dirty="0" err="1">
                <a:latin typeface="+mj-lt"/>
                <a:cs typeface="Times New Roman" pitchFamily="18" charset="0"/>
              </a:rPr>
              <a:t>phân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34B76-1858-4E3B-98F2-C4D4AA5BEF9F}"/>
              </a:ext>
            </a:extLst>
          </p:cNvPr>
          <p:cNvSpPr txBox="1"/>
          <p:nvPr/>
        </p:nvSpPr>
        <p:spPr>
          <a:xfrm>
            <a:off x="2965917" y="4084340"/>
            <a:ext cx="1431235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 </a:t>
            </a: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E8AFB-96BB-4C9B-B231-F299C9A5BB60}"/>
              </a:ext>
            </a:extLst>
          </p:cNvPr>
          <p:cNvSpPr txBox="1"/>
          <p:nvPr/>
        </p:nvSpPr>
        <p:spPr>
          <a:xfrm>
            <a:off x="4743142" y="4123050"/>
            <a:ext cx="1431235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 </a:t>
            </a: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C9318-B7F4-4DDE-B235-58907022A6F0}"/>
              </a:ext>
            </a:extLst>
          </p:cNvPr>
          <p:cNvSpPr txBox="1"/>
          <p:nvPr/>
        </p:nvSpPr>
        <p:spPr>
          <a:xfrm>
            <a:off x="6429029" y="4109798"/>
            <a:ext cx="1431235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 </a:t>
            </a: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64EC7-2290-4CB3-AB0A-BEE9FF92C0F9}"/>
              </a:ext>
            </a:extLst>
          </p:cNvPr>
          <p:cNvSpPr txBox="1"/>
          <p:nvPr/>
        </p:nvSpPr>
        <p:spPr>
          <a:xfrm>
            <a:off x="7993234" y="4084340"/>
            <a:ext cx="1679714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 </a:t>
            </a:r>
            <a:r>
              <a:rPr lang="en-US" sz="2200" dirty="0" err="1">
                <a:effectLst/>
              </a:rPr>
              <a:t>đơn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426C0-7CC4-4C0C-9C14-FD617B200E7C}"/>
              </a:ext>
            </a:extLst>
          </p:cNvPr>
          <p:cNvSpPr txBox="1"/>
          <p:nvPr/>
        </p:nvSpPr>
        <p:spPr>
          <a:xfrm>
            <a:off x="9579200" y="4084339"/>
            <a:ext cx="1679714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 </a:t>
            </a:r>
            <a:r>
              <a:rPr lang="en-US" sz="2200" dirty="0" err="1">
                <a:effectLst/>
              </a:rPr>
              <a:t>đơn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84F01-F5C5-4A47-AA4B-65DD7F8E0AFB}"/>
              </a:ext>
            </a:extLst>
          </p:cNvPr>
          <p:cNvSpPr txBox="1"/>
          <p:nvPr/>
        </p:nvSpPr>
        <p:spPr>
          <a:xfrm>
            <a:off x="3230960" y="4596008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9F8F9C-D030-4F5A-8D0D-D03C46A7BBFD}"/>
              </a:ext>
            </a:extLst>
          </p:cNvPr>
          <p:cNvSpPr txBox="1"/>
          <p:nvPr/>
        </p:nvSpPr>
        <p:spPr>
          <a:xfrm>
            <a:off x="4962517" y="4587623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1EF73-CAC0-4FDE-A73A-0ECCFC68D494}"/>
              </a:ext>
            </a:extLst>
          </p:cNvPr>
          <p:cNvSpPr txBox="1"/>
          <p:nvPr/>
        </p:nvSpPr>
        <p:spPr>
          <a:xfrm>
            <a:off x="6694072" y="4574371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84052-281E-41F4-81BC-D2A3AEB04CD1}"/>
              </a:ext>
            </a:extLst>
          </p:cNvPr>
          <p:cNvSpPr txBox="1"/>
          <p:nvPr/>
        </p:nvSpPr>
        <p:spPr>
          <a:xfrm>
            <a:off x="8320060" y="4578527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0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315F70-9EFB-41CE-9896-64E1C8BB3F25}"/>
              </a:ext>
            </a:extLst>
          </p:cNvPr>
          <p:cNvSpPr txBox="1"/>
          <p:nvPr/>
        </p:nvSpPr>
        <p:spPr>
          <a:xfrm>
            <a:off x="9946048" y="4559921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0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894971-1E21-4B39-B136-7F1682E6A05B}"/>
              </a:ext>
            </a:extLst>
          </p:cNvPr>
          <p:cNvSpPr txBox="1"/>
          <p:nvPr/>
        </p:nvSpPr>
        <p:spPr>
          <a:xfrm>
            <a:off x="3230960" y="4965502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BE3D37-4E2A-4749-915B-190D295DC9ED}"/>
              </a:ext>
            </a:extLst>
          </p:cNvPr>
          <p:cNvSpPr txBox="1"/>
          <p:nvPr/>
        </p:nvSpPr>
        <p:spPr>
          <a:xfrm>
            <a:off x="4939188" y="4949180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9BB02-5D62-4F8D-B2D4-FB1C4BA9A4A0}"/>
              </a:ext>
            </a:extLst>
          </p:cNvPr>
          <p:cNvSpPr txBox="1"/>
          <p:nvPr/>
        </p:nvSpPr>
        <p:spPr>
          <a:xfrm>
            <a:off x="6694072" y="4973397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97D7C-2C7E-4B4C-B56F-5E016F1AC46F}"/>
              </a:ext>
            </a:extLst>
          </p:cNvPr>
          <p:cNvSpPr txBox="1"/>
          <p:nvPr/>
        </p:nvSpPr>
        <p:spPr>
          <a:xfrm>
            <a:off x="8382517" y="4971833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2B98F-D29E-44C9-BC33-FEB0E544FCB7}"/>
              </a:ext>
            </a:extLst>
          </p:cNvPr>
          <p:cNvSpPr txBox="1"/>
          <p:nvPr/>
        </p:nvSpPr>
        <p:spPr>
          <a:xfrm>
            <a:off x="9969670" y="4971877"/>
            <a:ext cx="901148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DF5BF0-471B-A9E4-1A98-2F9D039F612B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CC7731A-CEC1-D0E5-F348-F50FF7E9F9AB}"/>
              </a:ext>
            </a:extLst>
          </p:cNvPr>
          <p:cNvSpPr/>
          <p:nvPr/>
        </p:nvSpPr>
        <p:spPr>
          <a:xfrm>
            <a:off x="-101599" y="998943"/>
            <a:ext cx="1324066" cy="559886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IV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9289-60E7-0ED7-A2D1-FAB1276255CD}"/>
              </a:ext>
            </a:extLst>
          </p:cNvPr>
          <p:cNvSpPr txBox="1"/>
          <p:nvPr/>
        </p:nvSpPr>
        <p:spPr>
          <a:xfrm>
            <a:off x="1282973" y="1048053"/>
            <a:ext cx="934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SO SÁNH NGUYÊN PHÂN VÀ GIẢM PHÂN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F14469D-1BD1-442D-A796-E7567E8C178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09FDA-6028-4328-A37A-A0DDB90D470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D3799-A5D8-4FE2-8BBF-B3289B85DD0E}"/>
              </a:ext>
            </a:extLst>
          </p:cNvPr>
          <p:cNvSpPr txBox="1"/>
          <p:nvPr/>
        </p:nvSpPr>
        <p:spPr>
          <a:xfrm>
            <a:off x="3578086" y="1662301"/>
            <a:ext cx="50358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kern="0" dirty="0" err="1">
                <a:latin typeface="+mj-lt"/>
                <a:cs typeface="Times New Roman" pitchFamily="18" charset="0"/>
              </a:rPr>
              <a:t>Tóm</a:t>
            </a:r>
            <a:r>
              <a:rPr lang="en-US" sz="2200" kern="0" dirty="0">
                <a:latin typeface="+mj-lt"/>
                <a:cs typeface="Times New Roman" pitchFamily="18" charset="0"/>
              </a:rPr>
              <a:t> </a:t>
            </a:r>
            <a:r>
              <a:rPr lang="en-US" sz="2200" kern="0" dirty="0" err="1">
                <a:latin typeface="+mj-lt"/>
                <a:cs typeface="Times New Roman" pitchFamily="18" charset="0"/>
              </a:rPr>
              <a:t>tắt</a:t>
            </a:r>
            <a:r>
              <a:rPr lang="en-US" sz="2200" kern="0" dirty="0">
                <a:latin typeface="+mj-lt"/>
                <a:cs typeface="Times New Roman" pitchFamily="18" charset="0"/>
              </a:rPr>
              <a:t> </a:t>
            </a:r>
            <a:r>
              <a:rPr lang="en-US" sz="2200" kern="0" dirty="0" err="1">
                <a:latin typeface="+mj-lt"/>
                <a:cs typeface="Times New Roman" pitchFamily="18" charset="0"/>
              </a:rPr>
              <a:t>số</a:t>
            </a:r>
            <a:r>
              <a:rPr lang="en-US" sz="2200" kern="0" dirty="0">
                <a:latin typeface="+mj-lt"/>
                <a:cs typeface="Times New Roman" pitchFamily="18" charset="0"/>
              </a:rPr>
              <a:t> NST ở </a:t>
            </a:r>
            <a:r>
              <a:rPr lang="en-US" sz="2200" kern="0" dirty="0" err="1">
                <a:latin typeface="+mj-lt"/>
                <a:cs typeface="Times New Roman" pitchFamily="18" charset="0"/>
              </a:rPr>
              <a:t>giảm</a:t>
            </a:r>
            <a:r>
              <a:rPr lang="en-US" sz="2200" kern="0" dirty="0">
                <a:latin typeface="+mj-lt"/>
                <a:cs typeface="Times New Roman" pitchFamily="18" charset="0"/>
              </a:rPr>
              <a:t> </a:t>
            </a:r>
            <a:r>
              <a:rPr lang="en-US" sz="2200" kern="0" dirty="0" err="1">
                <a:latin typeface="+mj-lt"/>
                <a:cs typeface="Times New Roman" pitchFamily="18" charset="0"/>
              </a:rPr>
              <a:t>phân</a:t>
            </a: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69F40-90FA-4C72-A3FE-FA164649B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44420"/>
              </p:ext>
            </p:extLst>
          </p:nvPr>
        </p:nvGraphicFramePr>
        <p:xfrm>
          <a:off x="581620" y="2245771"/>
          <a:ext cx="10744731" cy="43881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4096">
                  <a:extLst>
                    <a:ext uri="{9D8B030D-6E8A-4147-A177-3AD203B41FA5}">
                      <a16:colId xmlns:a16="http://schemas.microsoft.com/office/drawing/2014/main" val="592542096"/>
                    </a:ext>
                  </a:extLst>
                </a:gridCol>
                <a:gridCol w="1057869">
                  <a:extLst>
                    <a:ext uri="{9D8B030D-6E8A-4147-A177-3AD203B41FA5}">
                      <a16:colId xmlns:a16="http://schemas.microsoft.com/office/drawing/2014/main" val="3415304610"/>
                    </a:ext>
                  </a:extLst>
                </a:gridCol>
                <a:gridCol w="1059972">
                  <a:extLst>
                    <a:ext uri="{9D8B030D-6E8A-4147-A177-3AD203B41FA5}">
                      <a16:colId xmlns:a16="http://schemas.microsoft.com/office/drawing/2014/main" val="3718608779"/>
                    </a:ext>
                  </a:extLst>
                </a:gridCol>
                <a:gridCol w="1059972">
                  <a:extLst>
                    <a:ext uri="{9D8B030D-6E8A-4147-A177-3AD203B41FA5}">
                      <a16:colId xmlns:a16="http://schemas.microsoft.com/office/drawing/2014/main" val="1069065677"/>
                    </a:ext>
                  </a:extLst>
                </a:gridCol>
                <a:gridCol w="1062076">
                  <a:extLst>
                    <a:ext uri="{9D8B030D-6E8A-4147-A177-3AD203B41FA5}">
                      <a16:colId xmlns:a16="http://schemas.microsoft.com/office/drawing/2014/main" val="3063924423"/>
                    </a:ext>
                  </a:extLst>
                </a:gridCol>
                <a:gridCol w="1062076">
                  <a:extLst>
                    <a:ext uri="{9D8B030D-6E8A-4147-A177-3AD203B41FA5}">
                      <a16:colId xmlns:a16="http://schemas.microsoft.com/office/drawing/2014/main" val="3716512842"/>
                    </a:ext>
                  </a:extLst>
                </a:gridCol>
                <a:gridCol w="973745">
                  <a:extLst>
                    <a:ext uri="{9D8B030D-6E8A-4147-A177-3AD203B41FA5}">
                      <a16:colId xmlns:a16="http://schemas.microsoft.com/office/drawing/2014/main" val="825261144"/>
                    </a:ext>
                  </a:extLst>
                </a:gridCol>
                <a:gridCol w="973745">
                  <a:extLst>
                    <a:ext uri="{9D8B030D-6E8A-4147-A177-3AD203B41FA5}">
                      <a16:colId xmlns:a16="http://schemas.microsoft.com/office/drawing/2014/main" val="2606634980"/>
                    </a:ext>
                  </a:extLst>
                </a:gridCol>
                <a:gridCol w="973745">
                  <a:extLst>
                    <a:ext uri="{9D8B030D-6E8A-4147-A177-3AD203B41FA5}">
                      <a16:colId xmlns:a16="http://schemas.microsoft.com/office/drawing/2014/main" val="4025221763"/>
                    </a:ext>
                  </a:extLst>
                </a:gridCol>
                <a:gridCol w="967435">
                  <a:extLst>
                    <a:ext uri="{9D8B030D-6E8A-4147-A177-3AD203B41FA5}">
                      <a16:colId xmlns:a16="http://schemas.microsoft.com/office/drawing/2014/main" val="2465966296"/>
                    </a:ext>
                  </a:extLst>
                </a:gridCol>
              </a:tblGrid>
              <a:tr h="360045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effectLst/>
                        </a:rPr>
                        <a:t>GIẢM PHÂN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24580"/>
                  </a:ext>
                </a:extLst>
              </a:tr>
              <a:tr h="3600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Giảm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phân</a:t>
                      </a:r>
                      <a:r>
                        <a:rPr lang="en-US" sz="2200" b="1" dirty="0">
                          <a:effectLst/>
                        </a:rPr>
                        <a:t> 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>
                          <a:effectLst/>
                        </a:rPr>
                        <a:t>Giảm phân II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275781"/>
                  </a:ext>
                </a:extLst>
              </a:tr>
              <a:tr h="360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trung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gian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đầu</a:t>
                      </a:r>
                      <a:r>
                        <a:rPr lang="en-US" sz="2200" b="1" dirty="0">
                          <a:effectLst/>
                        </a:rPr>
                        <a:t> 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giữa</a:t>
                      </a:r>
                      <a:r>
                        <a:rPr lang="en-US" sz="2200" b="1" dirty="0">
                          <a:effectLst/>
                        </a:rPr>
                        <a:t> 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sau</a:t>
                      </a:r>
                      <a:r>
                        <a:rPr lang="en-US" sz="2200" b="1" dirty="0">
                          <a:effectLst/>
                        </a:rPr>
                        <a:t> 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cuối</a:t>
                      </a:r>
                      <a:r>
                        <a:rPr lang="en-US" sz="2200" b="1" dirty="0">
                          <a:effectLst/>
                        </a:rPr>
                        <a:t> 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đầu</a:t>
                      </a:r>
                      <a:r>
                        <a:rPr lang="en-US" sz="2200" b="1" dirty="0">
                          <a:effectLst/>
                        </a:rPr>
                        <a:t> II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giữa</a:t>
                      </a:r>
                      <a:r>
                        <a:rPr lang="en-US" sz="2200" b="1" dirty="0">
                          <a:effectLst/>
                        </a:rPr>
                        <a:t> II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sau</a:t>
                      </a:r>
                      <a:r>
                        <a:rPr lang="en-US" sz="2200" b="1" dirty="0">
                          <a:effectLst/>
                        </a:rPr>
                        <a:t> II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Kì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cuối</a:t>
                      </a:r>
                      <a:r>
                        <a:rPr lang="en-US" sz="2200" b="1" dirty="0">
                          <a:effectLst/>
                        </a:rPr>
                        <a:t> II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8375908"/>
                  </a:ext>
                </a:extLst>
              </a:tr>
              <a:tr h="917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Sô</a:t>
                      </a:r>
                      <a:r>
                        <a:rPr lang="en-US" sz="2200" b="1" dirty="0">
                          <a:effectLst/>
                        </a:rPr>
                        <a:t> NST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45877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Số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crômatit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41618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Số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tâm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động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02025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A58EA0C-5609-4B47-A911-65430AB6BC1F}"/>
              </a:ext>
            </a:extLst>
          </p:cNvPr>
          <p:cNvSpPr txBox="1"/>
          <p:nvPr/>
        </p:nvSpPr>
        <p:spPr>
          <a:xfrm>
            <a:off x="2146851" y="4029334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FAA58-7327-42BB-83A0-51B450BFDCFD}"/>
              </a:ext>
            </a:extLst>
          </p:cNvPr>
          <p:cNvSpPr txBox="1"/>
          <p:nvPr/>
        </p:nvSpPr>
        <p:spPr>
          <a:xfrm>
            <a:off x="3256937" y="4029333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4CA5C1-B180-440E-8401-034AAAC9EB7C}"/>
              </a:ext>
            </a:extLst>
          </p:cNvPr>
          <p:cNvSpPr txBox="1"/>
          <p:nvPr/>
        </p:nvSpPr>
        <p:spPr>
          <a:xfrm>
            <a:off x="4262628" y="4032010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BE96E9-D01B-423D-8F5E-F41D6460CA4E}"/>
              </a:ext>
            </a:extLst>
          </p:cNvPr>
          <p:cNvSpPr txBox="1"/>
          <p:nvPr/>
        </p:nvSpPr>
        <p:spPr>
          <a:xfrm>
            <a:off x="5372714" y="4029332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AC610C-D002-4A7C-B086-370A23A21423}"/>
              </a:ext>
            </a:extLst>
          </p:cNvPr>
          <p:cNvSpPr txBox="1"/>
          <p:nvPr/>
        </p:nvSpPr>
        <p:spPr>
          <a:xfrm>
            <a:off x="6416686" y="4025566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3120C0-54E2-4FF8-9562-70EB24D6A8F1}"/>
              </a:ext>
            </a:extLst>
          </p:cNvPr>
          <p:cNvSpPr txBox="1"/>
          <p:nvPr/>
        </p:nvSpPr>
        <p:spPr>
          <a:xfrm>
            <a:off x="7431753" y="4025565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B0CB4A-35C1-4ED5-A488-F70FEBAFA832}"/>
              </a:ext>
            </a:extLst>
          </p:cNvPr>
          <p:cNvSpPr txBox="1"/>
          <p:nvPr/>
        </p:nvSpPr>
        <p:spPr>
          <a:xfrm>
            <a:off x="8396528" y="4025564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</a:rPr>
              <a:t>kép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8E67E-5AEE-43FC-B2B4-741F2BD46299}"/>
              </a:ext>
            </a:extLst>
          </p:cNvPr>
          <p:cNvSpPr txBox="1"/>
          <p:nvPr/>
        </p:nvSpPr>
        <p:spPr>
          <a:xfrm>
            <a:off x="9352864" y="4018029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2n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4A2A93-ED96-4E5F-A8F7-F0743DCA6A7B}"/>
              </a:ext>
            </a:extLst>
          </p:cNvPr>
          <p:cNvSpPr txBox="1"/>
          <p:nvPr/>
        </p:nvSpPr>
        <p:spPr>
          <a:xfrm>
            <a:off x="10275525" y="4025563"/>
            <a:ext cx="1005691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</a:p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ADED0F-4211-4CDD-A1E3-4786FC984D9E}"/>
              </a:ext>
            </a:extLst>
          </p:cNvPr>
          <p:cNvSpPr txBox="1"/>
          <p:nvPr/>
        </p:nvSpPr>
        <p:spPr>
          <a:xfrm>
            <a:off x="2146850" y="5169752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A4C03-ACE5-4266-85BB-CBDF0BCF064C}"/>
              </a:ext>
            </a:extLst>
          </p:cNvPr>
          <p:cNvSpPr txBox="1"/>
          <p:nvPr/>
        </p:nvSpPr>
        <p:spPr>
          <a:xfrm>
            <a:off x="3152541" y="5170243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1188A6-73D8-4037-9DA6-7A45F98D6A47}"/>
              </a:ext>
            </a:extLst>
          </p:cNvPr>
          <p:cNvSpPr txBox="1"/>
          <p:nvPr/>
        </p:nvSpPr>
        <p:spPr>
          <a:xfrm>
            <a:off x="4214925" y="5170243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6FACFB-5F1E-47B9-9CAE-F641DFE71C9E}"/>
              </a:ext>
            </a:extLst>
          </p:cNvPr>
          <p:cNvSpPr txBox="1"/>
          <p:nvPr/>
        </p:nvSpPr>
        <p:spPr>
          <a:xfrm>
            <a:off x="5367553" y="5170242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4n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6BA5F9-0B1C-436B-90A5-C51679A12033}"/>
              </a:ext>
            </a:extLst>
          </p:cNvPr>
          <p:cNvSpPr txBox="1"/>
          <p:nvPr/>
        </p:nvSpPr>
        <p:spPr>
          <a:xfrm>
            <a:off x="6373244" y="5178004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CD247F-B5ED-45BA-BA68-10AF7695C99E}"/>
              </a:ext>
            </a:extLst>
          </p:cNvPr>
          <p:cNvSpPr txBox="1"/>
          <p:nvPr/>
        </p:nvSpPr>
        <p:spPr>
          <a:xfrm>
            <a:off x="7390837" y="5149340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734F4B-356B-40BC-BEEC-928E2C578B37}"/>
              </a:ext>
            </a:extLst>
          </p:cNvPr>
          <p:cNvSpPr txBox="1"/>
          <p:nvPr/>
        </p:nvSpPr>
        <p:spPr>
          <a:xfrm>
            <a:off x="8396527" y="5149339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09FCC-7DF8-46F6-954B-C8419E467957}"/>
              </a:ext>
            </a:extLst>
          </p:cNvPr>
          <p:cNvSpPr txBox="1"/>
          <p:nvPr/>
        </p:nvSpPr>
        <p:spPr>
          <a:xfrm>
            <a:off x="9352863" y="5169751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2A17EB-80EE-4857-BCE1-D9D7FBA16718}"/>
              </a:ext>
            </a:extLst>
          </p:cNvPr>
          <p:cNvSpPr txBox="1"/>
          <p:nvPr/>
        </p:nvSpPr>
        <p:spPr>
          <a:xfrm>
            <a:off x="10304196" y="5177285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037BD2-2538-43F8-9EE2-9A8C2B138C01}"/>
              </a:ext>
            </a:extLst>
          </p:cNvPr>
          <p:cNvSpPr txBox="1"/>
          <p:nvPr/>
        </p:nvSpPr>
        <p:spPr>
          <a:xfrm>
            <a:off x="2146849" y="5905805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B80AE2-6661-4380-BE25-C65454ABD4E7}"/>
              </a:ext>
            </a:extLst>
          </p:cNvPr>
          <p:cNvSpPr txBox="1"/>
          <p:nvPr/>
        </p:nvSpPr>
        <p:spPr>
          <a:xfrm>
            <a:off x="3209234" y="5926797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A055ED-05A6-471D-B6A0-DD913F38625C}"/>
              </a:ext>
            </a:extLst>
          </p:cNvPr>
          <p:cNvSpPr txBox="1"/>
          <p:nvPr/>
        </p:nvSpPr>
        <p:spPr>
          <a:xfrm>
            <a:off x="4262627" y="5905804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D88075-91DB-45E8-A0A3-328E98511465}"/>
              </a:ext>
            </a:extLst>
          </p:cNvPr>
          <p:cNvSpPr txBox="1"/>
          <p:nvPr/>
        </p:nvSpPr>
        <p:spPr>
          <a:xfrm>
            <a:off x="5367553" y="5927400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3648E-80D8-48DA-8FFF-67401CCE4E6D}"/>
              </a:ext>
            </a:extLst>
          </p:cNvPr>
          <p:cNvSpPr txBox="1"/>
          <p:nvPr/>
        </p:nvSpPr>
        <p:spPr>
          <a:xfrm>
            <a:off x="9352862" y="5888154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2</a:t>
            </a: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F4A73B-AC91-456D-AD1E-0C52D81D2597}"/>
              </a:ext>
            </a:extLst>
          </p:cNvPr>
          <p:cNvSpPr txBox="1"/>
          <p:nvPr/>
        </p:nvSpPr>
        <p:spPr>
          <a:xfrm>
            <a:off x="6426062" y="5888153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50A079-C900-440E-8210-B6C03A7C35DC}"/>
              </a:ext>
            </a:extLst>
          </p:cNvPr>
          <p:cNvSpPr txBox="1"/>
          <p:nvPr/>
        </p:nvSpPr>
        <p:spPr>
          <a:xfrm>
            <a:off x="7360207" y="5907458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F22074-8CBA-4CC6-BEB2-3853C95C2D44}"/>
              </a:ext>
            </a:extLst>
          </p:cNvPr>
          <p:cNvSpPr txBox="1"/>
          <p:nvPr/>
        </p:nvSpPr>
        <p:spPr>
          <a:xfrm>
            <a:off x="8365898" y="5889807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3AC9F4-2B69-4FD3-BC58-507FD2AAE766}"/>
              </a:ext>
            </a:extLst>
          </p:cNvPr>
          <p:cNvSpPr txBox="1"/>
          <p:nvPr/>
        </p:nvSpPr>
        <p:spPr>
          <a:xfrm>
            <a:off x="10316138" y="5908101"/>
            <a:ext cx="1005691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ffectLst/>
              </a:rPr>
              <a:t>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7B0DE-2AE2-7518-2C90-5A798025A151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E98A0-1660-6777-A403-6ACA7B967A2B}"/>
              </a:ext>
            </a:extLst>
          </p:cNvPr>
          <p:cNvSpPr txBox="1"/>
          <p:nvPr/>
        </p:nvSpPr>
        <p:spPr>
          <a:xfrm>
            <a:off x="2529840" y="2132142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HOẠT ĐỘNG 3</a:t>
            </a:r>
          </a:p>
          <a:p>
            <a:pPr algn="ctr"/>
            <a:r>
              <a:rPr lang="en-US" sz="8800" b="1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1C43D74-083F-43BD-9EE1-5B1FB5786911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C896C6-7FCF-49C7-B360-923672D7F398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</p:spTree>
    <p:extLst>
      <p:ext uri="{BB962C8B-B14F-4D97-AF65-F5344CB8AC3E}">
        <p14:creationId xmlns:p14="http://schemas.microsoft.com/office/powerpoint/2010/main" val="869913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026A4-E444-C228-FC85-F5C88DA91A2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30C98E1-561A-3F6F-30E5-77858503604B}"/>
              </a:ext>
            </a:extLst>
          </p:cNvPr>
          <p:cNvSpPr/>
          <p:nvPr/>
        </p:nvSpPr>
        <p:spPr>
          <a:xfrm>
            <a:off x="136072" y="1396868"/>
            <a:ext cx="11810677" cy="967444"/>
          </a:xfrm>
          <a:custGeom>
            <a:avLst/>
            <a:gdLst/>
            <a:ahLst/>
            <a:cxnLst/>
            <a:rect l="l" t="t" r="r" b="b"/>
            <a:pathLst>
              <a:path w="8082280" h="914400">
                <a:moveTo>
                  <a:pt x="7929372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7929372" y="914400"/>
                </a:lnTo>
                <a:lnTo>
                  <a:pt x="7977554" y="906633"/>
                </a:lnTo>
                <a:lnTo>
                  <a:pt x="8019391" y="885005"/>
                </a:lnTo>
                <a:lnTo>
                  <a:pt x="8052377" y="852019"/>
                </a:lnTo>
                <a:lnTo>
                  <a:pt x="8074005" y="810182"/>
                </a:lnTo>
                <a:lnTo>
                  <a:pt x="8081772" y="762000"/>
                </a:lnTo>
                <a:lnTo>
                  <a:pt x="8081772" y="152400"/>
                </a:lnTo>
                <a:lnTo>
                  <a:pt x="8074005" y="104217"/>
                </a:lnTo>
                <a:lnTo>
                  <a:pt x="8052377" y="62380"/>
                </a:lnTo>
                <a:lnTo>
                  <a:pt x="8019391" y="29394"/>
                </a:lnTo>
                <a:lnTo>
                  <a:pt x="7977554" y="7766"/>
                </a:lnTo>
                <a:lnTo>
                  <a:pt x="792937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500" dirty="0" err="1"/>
              <a:t>Nguyên</a:t>
            </a:r>
            <a:r>
              <a:rPr lang="en-US" sz="2500" dirty="0"/>
              <a:t> </a:t>
            </a:r>
            <a:r>
              <a:rPr lang="en-US" sz="2500" dirty="0" err="1"/>
              <a:t>phân</a:t>
            </a:r>
            <a:r>
              <a:rPr lang="en-US" sz="2500" dirty="0"/>
              <a:t> bao </a:t>
            </a:r>
            <a:r>
              <a:rPr lang="en-US" sz="2500" dirty="0" err="1"/>
              <a:t>gồm</a:t>
            </a:r>
            <a:r>
              <a:rPr lang="en-US" sz="2500" dirty="0"/>
              <a:t> 2 </a:t>
            </a:r>
            <a:r>
              <a:rPr lang="en-US" sz="2500" dirty="0" err="1"/>
              <a:t>giai</a:t>
            </a:r>
            <a:r>
              <a:rPr lang="en-US" sz="2500" dirty="0"/>
              <a:t> </a:t>
            </a:r>
            <a:r>
              <a:rPr lang="en-US" sz="2500" dirty="0" err="1"/>
              <a:t>đoạn</a:t>
            </a:r>
            <a:r>
              <a:rPr lang="en-US" sz="2500" dirty="0"/>
              <a:t> </a:t>
            </a:r>
            <a:r>
              <a:rPr lang="en-US" sz="2500" dirty="0" err="1"/>
              <a:t>chính</a:t>
            </a:r>
            <a:r>
              <a:rPr lang="en-US" sz="2500" dirty="0"/>
              <a:t> </a:t>
            </a:r>
            <a:r>
              <a:rPr lang="en-US" sz="2500" dirty="0" err="1"/>
              <a:t>là</a:t>
            </a:r>
            <a:endParaRPr lang="vi-VN" sz="2500" b="1" spc="-5" dirty="0">
              <a:solidFill>
                <a:srgbClr val="002060"/>
              </a:solidFill>
              <a:latin typeface="+mj-lt"/>
              <a:cs typeface="Carli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93744-B6FA-0195-2DE8-6B8431D5EE7F}"/>
              </a:ext>
            </a:extLst>
          </p:cNvPr>
          <p:cNvGrpSpPr/>
          <p:nvPr/>
        </p:nvGrpSpPr>
        <p:grpSpPr>
          <a:xfrm>
            <a:off x="1458389" y="2454617"/>
            <a:ext cx="9275222" cy="868181"/>
            <a:chOff x="2671527" y="2929118"/>
            <a:chExt cx="9275222" cy="868181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6034292B-6981-CE14-53CA-70DD4B6E63FF}"/>
                </a:ext>
              </a:extLst>
            </p:cNvPr>
            <p:cNvGrpSpPr/>
            <p:nvPr/>
          </p:nvGrpSpPr>
          <p:grpSpPr>
            <a:xfrm>
              <a:off x="3140791" y="2989179"/>
              <a:ext cx="8805958" cy="808120"/>
              <a:chOff x="3124390" y="1961578"/>
              <a:chExt cx="8618855" cy="977900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587E4323-C787-EBA3-5CBA-2821C2ADFBB8}"/>
                  </a:ext>
                </a:extLst>
              </p:cNvPr>
              <p:cNvSpPr/>
              <p:nvPr/>
            </p:nvSpPr>
            <p:spPr>
              <a:xfrm>
                <a:off x="3198875" y="2023872"/>
                <a:ext cx="8544306" cy="8526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9C99F228-8684-CF76-5ACB-23C25C561DD3}"/>
                  </a:ext>
                </a:extLst>
              </p:cNvPr>
              <p:cNvSpPr/>
              <p:nvPr/>
            </p:nvSpPr>
            <p:spPr>
              <a:xfrm>
                <a:off x="7123175" y="2084832"/>
                <a:ext cx="694181" cy="8542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0826890-1A0E-2325-D59E-EEBB8EA0B31F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7428" y="822960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800"/>
                    </a:lnTo>
                    <a:lnTo>
                      <a:pt x="8514588" y="137160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trung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gian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quá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trình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phân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DECE904F-A346-E17E-8CDC-81C3A89FCDCC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60"/>
                    </a:lnTo>
                    <a:lnTo>
                      <a:pt x="8514588" y="685800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80B37A44-6D5E-2EEF-95FF-3463583545D2}"/>
                </a:ext>
              </a:extLst>
            </p:cNvPr>
            <p:cNvGrpSpPr/>
            <p:nvPr/>
          </p:nvGrpSpPr>
          <p:grpSpPr>
            <a:xfrm>
              <a:off x="2671527" y="2929118"/>
              <a:ext cx="844853" cy="849575"/>
              <a:chOff x="2244851" y="1892807"/>
              <a:chExt cx="1022350" cy="1028065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93A5E215-AB72-93F8-F126-8B172B5E9909}"/>
                  </a:ext>
                </a:extLst>
              </p:cNvPr>
              <p:cNvSpPr/>
              <p:nvPr/>
            </p:nvSpPr>
            <p:spPr>
              <a:xfrm>
                <a:off x="2293619" y="1929383"/>
                <a:ext cx="973074" cy="9913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0C3548B-4E89-A942-7D86-5B9D032341B8}"/>
                  </a:ext>
                </a:extLst>
              </p:cNvPr>
              <p:cNvSpPr/>
              <p:nvPr/>
            </p:nvSpPr>
            <p:spPr>
              <a:xfrm>
                <a:off x="2244851" y="1892807"/>
                <a:ext cx="97281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72819" h="990600">
                    <a:moveTo>
                      <a:pt x="486156" y="0"/>
                    </a:moveTo>
                    <a:lnTo>
                      <a:pt x="0" y="495300"/>
                    </a:lnTo>
                    <a:lnTo>
                      <a:pt x="486156" y="990600"/>
                    </a:lnTo>
                    <a:lnTo>
                      <a:pt x="972312" y="495300"/>
                    </a:lnTo>
                    <a:lnTo>
                      <a:pt x="48615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A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5458A-6DCF-F3DD-DF2E-0A98122DAAEF}"/>
              </a:ext>
            </a:extLst>
          </p:cNvPr>
          <p:cNvGrpSpPr/>
          <p:nvPr/>
        </p:nvGrpSpPr>
        <p:grpSpPr>
          <a:xfrm>
            <a:off x="1456516" y="3521417"/>
            <a:ext cx="9277095" cy="849575"/>
            <a:chOff x="2669654" y="3995918"/>
            <a:chExt cx="9277095" cy="849575"/>
          </a:xfrm>
        </p:grpSpPr>
        <p:grpSp>
          <p:nvGrpSpPr>
            <p:cNvPr id="16" name="object 13">
              <a:extLst>
                <a:ext uri="{FF2B5EF4-FFF2-40B4-BE49-F238E27FC236}">
                  <a16:creationId xmlns:a16="http://schemas.microsoft.com/office/drawing/2014/main" id="{AFDE6C52-6B73-80FD-F6D6-6214D067B33F}"/>
                </a:ext>
              </a:extLst>
            </p:cNvPr>
            <p:cNvGrpSpPr/>
            <p:nvPr/>
          </p:nvGrpSpPr>
          <p:grpSpPr>
            <a:xfrm>
              <a:off x="3140791" y="4031595"/>
              <a:ext cx="8805958" cy="808120"/>
              <a:chOff x="3124390" y="3003994"/>
              <a:chExt cx="8618855" cy="977900"/>
            </a:xfrm>
          </p:grpSpPr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4F3865D-DCE2-F84F-6324-F0B355D3DB8A}"/>
                  </a:ext>
                </a:extLst>
              </p:cNvPr>
              <p:cNvSpPr/>
              <p:nvPr/>
            </p:nvSpPr>
            <p:spPr>
              <a:xfrm>
                <a:off x="3198875" y="3066288"/>
                <a:ext cx="8544306" cy="85267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7090281D-3DAF-5FC3-C60E-69246E9C5C8B}"/>
                  </a:ext>
                </a:extLst>
              </p:cNvPr>
              <p:cNvSpPr/>
              <p:nvPr/>
            </p:nvSpPr>
            <p:spPr>
              <a:xfrm>
                <a:off x="7123175" y="3127248"/>
                <a:ext cx="694181" cy="8542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F29A5CD0-F11D-2015-1AE8-9BB3012B680F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59"/>
                    </a:lnTo>
                    <a:lnTo>
                      <a:pt x="0" y="685799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59"/>
                    </a:lnTo>
                    <a:lnTo>
                      <a:pt x="8377428" y="822959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799"/>
                    </a:lnTo>
                    <a:lnTo>
                      <a:pt x="8514588" y="137159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phân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chia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nhân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phân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chia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tế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chất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40C99EFA-A62B-0FCC-5392-D1A368055F75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59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59"/>
                    </a:lnTo>
                    <a:lnTo>
                      <a:pt x="8514588" y="685799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59"/>
                    </a:lnTo>
                    <a:lnTo>
                      <a:pt x="137160" y="822959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799"/>
                    </a:lnTo>
                    <a:lnTo>
                      <a:pt x="0" y="137159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9">
              <a:extLst>
                <a:ext uri="{FF2B5EF4-FFF2-40B4-BE49-F238E27FC236}">
                  <a16:creationId xmlns:a16="http://schemas.microsoft.com/office/drawing/2014/main" id="{90181495-8727-4A51-F344-45E1086775CC}"/>
                </a:ext>
              </a:extLst>
            </p:cNvPr>
            <p:cNvGrpSpPr/>
            <p:nvPr/>
          </p:nvGrpSpPr>
          <p:grpSpPr>
            <a:xfrm>
              <a:off x="2669654" y="3995918"/>
              <a:ext cx="835932" cy="849575"/>
              <a:chOff x="2244851" y="2959607"/>
              <a:chExt cx="1011555" cy="1028065"/>
            </a:xfrm>
          </p:grpSpPr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B488CF23-DC78-0400-B952-D10D9B231486}"/>
                  </a:ext>
                </a:extLst>
              </p:cNvPr>
              <p:cNvSpPr/>
              <p:nvPr/>
            </p:nvSpPr>
            <p:spPr>
              <a:xfrm>
                <a:off x="2293619" y="2996183"/>
                <a:ext cx="962406" cy="9913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8AECB94C-EA9D-DA00-D3EA-0FBD577D5D2E}"/>
                  </a:ext>
                </a:extLst>
              </p:cNvPr>
              <p:cNvSpPr/>
              <p:nvPr/>
            </p:nvSpPr>
            <p:spPr>
              <a:xfrm>
                <a:off x="2244851" y="2959607"/>
                <a:ext cx="961644" cy="9905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B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25695-EB86-635D-682A-A2086C108AB0}"/>
              </a:ext>
            </a:extLst>
          </p:cNvPr>
          <p:cNvGrpSpPr/>
          <p:nvPr/>
        </p:nvGrpSpPr>
        <p:grpSpPr>
          <a:xfrm>
            <a:off x="1460705" y="4512018"/>
            <a:ext cx="9271713" cy="869269"/>
            <a:chOff x="2673843" y="4986519"/>
            <a:chExt cx="9271713" cy="869269"/>
          </a:xfrm>
        </p:grpSpPr>
        <p:grpSp>
          <p:nvGrpSpPr>
            <p:cNvPr id="25" name="object 23">
              <a:extLst>
                <a:ext uri="{FF2B5EF4-FFF2-40B4-BE49-F238E27FC236}">
                  <a16:creationId xmlns:a16="http://schemas.microsoft.com/office/drawing/2014/main" id="{351529A8-6B55-D46F-475F-BCC055D19EFE}"/>
                </a:ext>
              </a:extLst>
            </p:cNvPr>
            <p:cNvGrpSpPr/>
            <p:nvPr/>
          </p:nvGrpSpPr>
          <p:grpSpPr>
            <a:xfrm>
              <a:off x="3160490" y="5061102"/>
              <a:ext cx="8785066" cy="794686"/>
              <a:chOff x="3144773" y="4036314"/>
              <a:chExt cx="8598408" cy="961644"/>
            </a:xfrm>
          </p:grpSpPr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6459A49B-F4E1-69C2-D761-D3E4D1ECBFF2}"/>
                  </a:ext>
                </a:extLst>
              </p:cNvPr>
              <p:cNvSpPr/>
              <p:nvPr/>
            </p:nvSpPr>
            <p:spPr>
              <a:xfrm>
                <a:off x="3204971" y="4084320"/>
                <a:ext cx="8538210" cy="85267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5318ACDF-17A3-A358-E4CC-FB84E10C7C87}"/>
                  </a:ext>
                </a:extLst>
              </p:cNvPr>
              <p:cNvSpPr/>
              <p:nvPr/>
            </p:nvSpPr>
            <p:spPr>
              <a:xfrm>
                <a:off x="7124700" y="4143756"/>
                <a:ext cx="694181" cy="8542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A388594D-4187-FD76-6D49-0294CC6C9436}"/>
                  </a:ext>
                </a:extLst>
              </p:cNvPr>
              <p:cNvSpPr/>
              <p:nvPr/>
            </p:nvSpPr>
            <p:spPr>
              <a:xfrm>
                <a:off x="3144773" y="4036315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8371332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1332" y="822960"/>
                    </a:lnTo>
                    <a:lnTo>
                      <a:pt x="8414662" y="815961"/>
                    </a:lnTo>
                    <a:lnTo>
                      <a:pt x="8452311" y="796478"/>
                    </a:lnTo>
                    <a:lnTo>
                      <a:pt x="8482010" y="766779"/>
                    </a:lnTo>
                    <a:lnTo>
                      <a:pt x="8501493" y="729130"/>
                    </a:lnTo>
                    <a:lnTo>
                      <a:pt x="8508492" y="685800"/>
                    </a:lnTo>
                    <a:lnTo>
                      <a:pt x="8508492" y="137160"/>
                    </a:lnTo>
                    <a:lnTo>
                      <a:pt x="8501493" y="93829"/>
                    </a:lnTo>
                    <a:lnTo>
                      <a:pt x="8482010" y="56180"/>
                    </a:lnTo>
                    <a:lnTo>
                      <a:pt x="8452311" y="26481"/>
                    </a:lnTo>
                    <a:lnTo>
                      <a:pt x="8414662" y="6998"/>
                    </a:lnTo>
                    <a:lnTo>
                      <a:pt x="83713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cuối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F8EF2C90-6430-B1D8-47D4-DFB9003995C4}"/>
                  </a:ext>
                </a:extLst>
              </p:cNvPr>
              <p:cNvSpPr/>
              <p:nvPr/>
            </p:nvSpPr>
            <p:spPr>
              <a:xfrm>
                <a:off x="3144773" y="4036314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1332" y="0"/>
                    </a:lnTo>
                    <a:lnTo>
                      <a:pt x="8414662" y="6998"/>
                    </a:lnTo>
                    <a:lnTo>
                      <a:pt x="8452311" y="26481"/>
                    </a:lnTo>
                    <a:lnTo>
                      <a:pt x="8482010" y="56180"/>
                    </a:lnTo>
                    <a:lnTo>
                      <a:pt x="8501493" y="93829"/>
                    </a:lnTo>
                    <a:lnTo>
                      <a:pt x="8508492" y="137160"/>
                    </a:lnTo>
                    <a:lnTo>
                      <a:pt x="8508492" y="685800"/>
                    </a:lnTo>
                    <a:lnTo>
                      <a:pt x="8501493" y="729130"/>
                    </a:lnTo>
                    <a:lnTo>
                      <a:pt x="8482010" y="766779"/>
                    </a:lnTo>
                    <a:lnTo>
                      <a:pt x="8452311" y="796478"/>
                    </a:lnTo>
                    <a:lnTo>
                      <a:pt x="8414662" y="815961"/>
                    </a:lnTo>
                    <a:lnTo>
                      <a:pt x="8371332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9">
              <a:extLst>
                <a:ext uri="{FF2B5EF4-FFF2-40B4-BE49-F238E27FC236}">
                  <a16:creationId xmlns:a16="http://schemas.microsoft.com/office/drawing/2014/main" id="{62EB4676-AC90-98A3-9343-F049245EAE89}"/>
                </a:ext>
              </a:extLst>
            </p:cNvPr>
            <p:cNvGrpSpPr/>
            <p:nvPr/>
          </p:nvGrpSpPr>
          <p:grpSpPr>
            <a:xfrm>
              <a:off x="2673843" y="4986519"/>
              <a:ext cx="855873" cy="849576"/>
              <a:chOff x="2244851" y="3950208"/>
              <a:chExt cx="1035685" cy="1028065"/>
            </a:xfrm>
          </p:grpSpPr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08AD72A-F49C-1E0E-420A-19EE954FDC91}"/>
                  </a:ext>
                </a:extLst>
              </p:cNvPr>
              <p:cNvSpPr/>
              <p:nvPr/>
            </p:nvSpPr>
            <p:spPr>
              <a:xfrm>
                <a:off x="2293619" y="3986784"/>
                <a:ext cx="986790" cy="99136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0820D4C4-EB05-157D-B42A-69563DFC66D3}"/>
                  </a:ext>
                </a:extLst>
              </p:cNvPr>
              <p:cNvSpPr/>
              <p:nvPr/>
            </p:nvSpPr>
            <p:spPr>
              <a:xfrm>
                <a:off x="2244851" y="39502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0462C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C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6AD06F-29D8-37D4-E99E-0FC2A50AC5E5}"/>
              </a:ext>
            </a:extLst>
          </p:cNvPr>
          <p:cNvGrpSpPr/>
          <p:nvPr/>
        </p:nvGrpSpPr>
        <p:grpSpPr>
          <a:xfrm>
            <a:off x="1460705" y="5578818"/>
            <a:ext cx="9272912" cy="849576"/>
            <a:chOff x="2673843" y="6053319"/>
            <a:chExt cx="9272912" cy="849576"/>
          </a:xfrm>
        </p:grpSpPr>
        <p:grpSp>
          <p:nvGrpSpPr>
            <p:cNvPr id="34" name="object 33">
              <a:extLst>
                <a:ext uri="{FF2B5EF4-FFF2-40B4-BE49-F238E27FC236}">
                  <a16:creationId xmlns:a16="http://schemas.microsoft.com/office/drawing/2014/main" id="{F9F3EB90-92AC-3E5A-E383-D88BC3A6799D}"/>
                </a:ext>
              </a:extLst>
            </p:cNvPr>
            <p:cNvGrpSpPr/>
            <p:nvPr/>
          </p:nvGrpSpPr>
          <p:grpSpPr>
            <a:xfrm>
              <a:off x="3142095" y="6088995"/>
              <a:ext cx="8804660" cy="808120"/>
              <a:chOff x="3125914" y="5061394"/>
              <a:chExt cx="8617585" cy="977900"/>
            </a:xfrm>
          </p:grpSpPr>
          <p:sp>
            <p:nvSpPr>
              <p:cNvPr id="38" name="object 34">
                <a:extLst>
                  <a:ext uri="{FF2B5EF4-FFF2-40B4-BE49-F238E27FC236}">
                    <a16:creationId xmlns:a16="http://schemas.microsoft.com/office/drawing/2014/main" id="{03F849B9-90BE-BAF9-2BBD-F5F925A44C40}"/>
                  </a:ext>
                </a:extLst>
              </p:cNvPr>
              <p:cNvSpPr/>
              <p:nvPr/>
            </p:nvSpPr>
            <p:spPr>
              <a:xfrm>
                <a:off x="3200399" y="5123688"/>
                <a:ext cx="8542782" cy="85267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20729BD8-B59F-9659-2898-B4ABAD5E482B}"/>
                  </a:ext>
                </a:extLst>
              </p:cNvPr>
              <p:cNvSpPr/>
              <p:nvPr/>
            </p:nvSpPr>
            <p:spPr>
              <a:xfrm>
                <a:off x="7123175" y="5184648"/>
                <a:ext cx="694181" cy="85420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6">
                <a:extLst>
                  <a:ext uri="{FF2B5EF4-FFF2-40B4-BE49-F238E27FC236}">
                    <a16:creationId xmlns:a16="http://schemas.microsoft.com/office/drawing/2014/main" id="{8C1C3A57-7124-EDF8-3645-365EBF421943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8375904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49"/>
                    </a:lnTo>
                    <a:lnTo>
                      <a:pt x="26481" y="766801"/>
                    </a:lnTo>
                    <a:lnTo>
                      <a:pt x="56180" y="796493"/>
                    </a:lnTo>
                    <a:lnTo>
                      <a:pt x="93829" y="815966"/>
                    </a:lnTo>
                    <a:lnTo>
                      <a:pt x="137160" y="822960"/>
                    </a:lnTo>
                    <a:lnTo>
                      <a:pt x="8375904" y="822960"/>
                    </a:lnTo>
                    <a:lnTo>
                      <a:pt x="8419234" y="815966"/>
                    </a:lnTo>
                    <a:lnTo>
                      <a:pt x="8456883" y="796493"/>
                    </a:lnTo>
                    <a:lnTo>
                      <a:pt x="8486582" y="766801"/>
                    </a:lnTo>
                    <a:lnTo>
                      <a:pt x="8506065" y="729149"/>
                    </a:lnTo>
                    <a:lnTo>
                      <a:pt x="8513064" y="685800"/>
                    </a:lnTo>
                    <a:lnTo>
                      <a:pt x="8513064" y="137160"/>
                    </a:lnTo>
                    <a:lnTo>
                      <a:pt x="8506065" y="93829"/>
                    </a:lnTo>
                    <a:lnTo>
                      <a:pt x="8486582" y="56180"/>
                    </a:lnTo>
                    <a:lnTo>
                      <a:pt x="8456883" y="26481"/>
                    </a:lnTo>
                    <a:lnTo>
                      <a:pt x="8419234" y="6998"/>
                    </a:lnTo>
                    <a:lnTo>
                      <a:pt x="83759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pha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G</a:t>
                </a:r>
                <a:r>
                  <a:rPr lang="en-US" sz="2500" baseline="-25000" dirty="0">
                    <a:effectLst/>
                    <a:latin typeface="+mj-lt"/>
                    <a:ea typeface="Calibri" panose="020F0502020204030204" pitchFamily="34" charset="0"/>
                  </a:rPr>
                  <a:t>1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pha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G</a:t>
                </a:r>
                <a:r>
                  <a:rPr lang="en-US" sz="2500" baseline="-25000" dirty="0">
                    <a:effectLst/>
                    <a:latin typeface="+mj-lt"/>
                    <a:ea typeface="Calibri" panose="020F0502020204030204" pitchFamily="34" charset="0"/>
                  </a:rPr>
                  <a:t>2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41" name="object 37">
                <a:extLst>
                  <a:ext uri="{FF2B5EF4-FFF2-40B4-BE49-F238E27FC236}">
                    <a16:creationId xmlns:a16="http://schemas.microsoft.com/office/drawing/2014/main" id="{71A4D39B-5B68-BA69-69C0-D4CA885785A1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5904" y="0"/>
                    </a:lnTo>
                    <a:lnTo>
                      <a:pt x="8419234" y="6998"/>
                    </a:lnTo>
                    <a:lnTo>
                      <a:pt x="8456883" y="26481"/>
                    </a:lnTo>
                    <a:lnTo>
                      <a:pt x="8486582" y="56180"/>
                    </a:lnTo>
                    <a:lnTo>
                      <a:pt x="8506065" y="93829"/>
                    </a:lnTo>
                    <a:lnTo>
                      <a:pt x="8513064" y="137160"/>
                    </a:lnTo>
                    <a:lnTo>
                      <a:pt x="8513064" y="685800"/>
                    </a:lnTo>
                    <a:lnTo>
                      <a:pt x="8506065" y="729149"/>
                    </a:lnTo>
                    <a:lnTo>
                      <a:pt x="8486582" y="766801"/>
                    </a:lnTo>
                    <a:lnTo>
                      <a:pt x="8456883" y="796493"/>
                    </a:lnTo>
                    <a:lnTo>
                      <a:pt x="8419234" y="815966"/>
                    </a:lnTo>
                    <a:lnTo>
                      <a:pt x="8375904" y="822960"/>
                    </a:lnTo>
                    <a:lnTo>
                      <a:pt x="137160" y="822960"/>
                    </a:lnTo>
                    <a:lnTo>
                      <a:pt x="93829" y="815966"/>
                    </a:lnTo>
                    <a:lnTo>
                      <a:pt x="56180" y="796493"/>
                    </a:lnTo>
                    <a:lnTo>
                      <a:pt x="26481" y="766801"/>
                    </a:lnTo>
                    <a:lnTo>
                      <a:pt x="6998" y="729149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" name="object 39">
              <a:extLst>
                <a:ext uri="{FF2B5EF4-FFF2-40B4-BE49-F238E27FC236}">
                  <a16:creationId xmlns:a16="http://schemas.microsoft.com/office/drawing/2014/main" id="{36F5557B-A6EC-4AA8-987B-E5CEA2C063A2}"/>
                </a:ext>
              </a:extLst>
            </p:cNvPr>
            <p:cNvGrpSpPr/>
            <p:nvPr/>
          </p:nvGrpSpPr>
          <p:grpSpPr>
            <a:xfrm>
              <a:off x="2673843" y="6053319"/>
              <a:ext cx="855873" cy="849576"/>
              <a:chOff x="2244851" y="5017008"/>
              <a:chExt cx="1035685" cy="1028065"/>
            </a:xfrm>
          </p:grpSpPr>
          <p:sp>
            <p:nvSpPr>
              <p:cNvPr id="36" name="object 40">
                <a:extLst>
                  <a:ext uri="{FF2B5EF4-FFF2-40B4-BE49-F238E27FC236}">
                    <a16:creationId xmlns:a16="http://schemas.microsoft.com/office/drawing/2014/main" id="{F7B3D730-EB3E-121F-2900-C0B92227257E}"/>
                  </a:ext>
                </a:extLst>
              </p:cNvPr>
              <p:cNvSpPr/>
              <p:nvPr/>
            </p:nvSpPr>
            <p:spPr>
              <a:xfrm>
                <a:off x="2293619" y="5053584"/>
                <a:ext cx="986790" cy="9913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C0CB3714-2302-2C3E-1D99-AF1A041DDB86}"/>
                  </a:ext>
                </a:extLst>
              </p:cNvPr>
              <p:cNvSpPr/>
              <p:nvPr/>
            </p:nvSpPr>
            <p:spPr>
              <a:xfrm>
                <a:off x="2244851" y="50170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944F7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D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79C2A66-CF21-C876-1668-FC50A8E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" y="716094"/>
            <a:ext cx="1989523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: Diagonal Corners Rounded 42">
            <a:extLst>
              <a:ext uri="{FF2B5EF4-FFF2-40B4-BE49-F238E27FC236}">
                <a16:creationId xmlns:a16="http://schemas.microsoft.com/office/drawing/2014/main" id="{4684E576-6C02-483B-9186-0E5A7ADF1FC3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9FFFA0-6432-473F-93D4-463DB83805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0F3C13-83A9-46A2-8238-9B5EA87ED313}"/>
              </a:ext>
            </a:extLst>
          </p:cNvPr>
          <p:cNvSpPr/>
          <p:nvPr/>
        </p:nvSpPr>
        <p:spPr>
          <a:xfrm>
            <a:off x="1630017" y="3658949"/>
            <a:ext cx="463919" cy="587904"/>
          </a:xfrm>
          <a:prstGeom prst="ellipse">
            <a:avLst/>
          </a:prstGeom>
          <a:solidFill>
            <a:srgbClr val="EF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026A4-E444-C228-FC85-F5C88DA91A2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30C98E1-561A-3F6F-30E5-77858503604B}"/>
              </a:ext>
            </a:extLst>
          </p:cNvPr>
          <p:cNvSpPr/>
          <p:nvPr/>
        </p:nvSpPr>
        <p:spPr>
          <a:xfrm>
            <a:off x="136072" y="1396868"/>
            <a:ext cx="11810677" cy="967444"/>
          </a:xfrm>
          <a:custGeom>
            <a:avLst/>
            <a:gdLst/>
            <a:ahLst/>
            <a:cxnLst/>
            <a:rect l="l" t="t" r="r" b="b"/>
            <a:pathLst>
              <a:path w="8082280" h="914400">
                <a:moveTo>
                  <a:pt x="7929372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7929372" y="914400"/>
                </a:lnTo>
                <a:lnTo>
                  <a:pt x="7977554" y="906633"/>
                </a:lnTo>
                <a:lnTo>
                  <a:pt x="8019391" y="885005"/>
                </a:lnTo>
                <a:lnTo>
                  <a:pt x="8052377" y="852019"/>
                </a:lnTo>
                <a:lnTo>
                  <a:pt x="8074005" y="810182"/>
                </a:lnTo>
                <a:lnTo>
                  <a:pt x="8081772" y="762000"/>
                </a:lnTo>
                <a:lnTo>
                  <a:pt x="8081772" y="152400"/>
                </a:lnTo>
                <a:lnTo>
                  <a:pt x="8074005" y="104217"/>
                </a:lnTo>
                <a:lnTo>
                  <a:pt x="8052377" y="62380"/>
                </a:lnTo>
                <a:lnTo>
                  <a:pt x="8019391" y="29394"/>
                </a:lnTo>
                <a:lnTo>
                  <a:pt x="7977554" y="7766"/>
                </a:lnTo>
                <a:lnTo>
                  <a:pt x="792937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Bệnh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ung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thư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1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ví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dụ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về</a:t>
            </a:r>
            <a:endParaRPr lang="vi-VN" sz="2500" b="1" spc="-5" dirty="0">
              <a:solidFill>
                <a:srgbClr val="002060"/>
              </a:solidFill>
              <a:latin typeface="+mj-lt"/>
              <a:cs typeface="Carli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93744-B6FA-0195-2DE8-6B8431D5EE7F}"/>
              </a:ext>
            </a:extLst>
          </p:cNvPr>
          <p:cNvGrpSpPr/>
          <p:nvPr/>
        </p:nvGrpSpPr>
        <p:grpSpPr>
          <a:xfrm>
            <a:off x="1458389" y="2454617"/>
            <a:ext cx="9275222" cy="868181"/>
            <a:chOff x="2671527" y="2929118"/>
            <a:chExt cx="9275222" cy="868181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6034292B-6981-CE14-53CA-70DD4B6E63FF}"/>
                </a:ext>
              </a:extLst>
            </p:cNvPr>
            <p:cNvGrpSpPr/>
            <p:nvPr/>
          </p:nvGrpSpPr>
          <p:grpSpPr>
            <a:xfrm>
              <a:off x="3140791" y="2989179"/>
              <a:ext cx="8805958" cy="808120"/>
              <a:chOff x="3124390" y="1961578"/>
              <a:chExt cx="8618855" cy="977900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587E4323-C787-EBA3-5CBA-2821C2ADFBB8}"/>
                  </a:ext>
                </a:extLst>
              </p:cNvPr>
              <p:cNvSpPr/>
              <p:nvPr/>
            </p:nvSpPr>
            <p:spPr>
              <a:xfrm>
                <a:off x="3198875" y="2023872"/>
                <a:ext cx="8544306" cy="8526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9C99F228-8684-CF76-5ACB-23C25C561DD3}"/>
                  </a:ext>
                </a:extLst>
              </p:cNvPr>
              <p:cNvSpPr/>
              <p:nvPr/>
            </p:nvSpPr>
            <p:spPr>
              <a:xfrm>
                <a:off x="7123175" y="2084832"/>
                <a:ext cx="694181" cy="8542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0826890-1A0E-2325-D59E-EEBB8EA0B31F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7428" y="822960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800"/>
                    </a:lnTo>
                    <a:lnTo>
                      <a:pt x="8514588" y="137160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sự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điều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khiển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chặt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chẽ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chu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tế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cơ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200" b="1" dirty="0">
                  <a:latin typeface="+mj-lt"/>
                </a:endParaRPr>
              </a:p>
            </p:txBody>
          </p:sp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DECE904F-A346-E17E-8CDC-81C3A89FCDCC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60"/>
                    </a:lnTo>
                    <a:lnTo>
                      <a:pt x="8514588" y="685800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80B37A44-6D5E-2EEF-95FF-3463583545D2}"/>
                </a:ext>
              </a:extLst>
            </p:cNvPr>
            <p:cNvGrpSpPr/>
            <p:nvPr/>
          </p:nvGrpSpPr>
          <p:grpSpPr>
            <a:xfrm>
              <a:off x="2671527" y="2929118"/>
              <a:ext cx="844853" cy="849575"/>
              <a:chOff x="2244851" y="1892807"/>
              <a:chExt cx="1022350" cy="1028065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93A5E215-AB72-93F8-F126-8B172B5E9909}"/>
                  </a:ext>
                </a:extLst>
              </p:cNvPr>
              <p:cNvSpPr/>
              <p:nvPr/>
            </p:nvSpPr>
            <p:spPr>
              <a:xfrm>
                <a:off x="2293619" y="1929383"/>
                <a:ext cx="973074" cy="9913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0C3548B-4E89-A942-7D86-5B9D032341B8}"/>
                  </a:ext>
                </a:extLst>
              </p:cNvPr>
              <p:cNvSpPr/>
              <p:nvPr/>
            </p:nvSpPr>
            <p:spPr>
              <a:xfrm>
                <a:off x="2244851" y="1892807"/>
                <a:ext cx="97281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72819" h="990600">
                    <a:moveTo>
                      <a:pt x="486156" y="0"/>
                    </a:moveTo>
                    <a:lnTo>
                      <a:pt x="0" y="495300"/>
                    </a:lnTo>
                    <a:lnTo>
                      <a:pt x="486156" y="990600"/>
                    </a:lnTo>
                    <a:lnTo>
                      <a:pt x="972312" y="495300"/>
                    </a:lnTo>
                    <a:lnTo>
                      <a:pt x="48615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sz="2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5458A-6DCF-F3DD-DF2E-0A98122DAAEF}"/>
              </a:ext>
            </a:extLst>
          </p:cNvPr>
          <p:cNvGrpSpPr/>
          <p:nvPr/>
        </p:nvGrpSpPr>
        <p:grpSpPr>
          <a:xfrm>
            <a:off x="1456516" y="3521417"/>
            <a:ext cx="9277095" cy="849575"/>
            <a:chOff x="2669654" y="3995918"/>
            <a:chExt cx="9277095" cy="849575"/>
          </a:xfrm>
        </p:grpSpPr>
        <p:grpSp>
          <p:nvGrpSpPr>
            <p:cNvPr id="16" name="object 13">
              <a:extLst>
                <a:ext uri="{FF2B5EF4-FFF2-40B4-BE49-F238E27FC236}">
                  <a16:creationId xmlns:a16="http://schemas.microsoft.com/office/drawing/2014/main" id="{AFDE6C52-6B73-80FD-F6D6-6214D067B33F}"/>
                </a:ext>
              </a:extLst>
            </p:cNvPr>
            <p:cNvGrpSpPr/>
            <p:nvPr/>
          </p:nvGrpSpPr>
          <p:grpSpPr>
            <a:xfrm>
              <a:off x="3140791" y="4031595"/>
              <a:ext cx="8805958" cy="808120"/>
              <a:chOff x="3124390" y="3003994"/>
              <a:chExt cx="8618855" cy="977900"/>
            </a:xfrm>
          </p:grpSpPr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4F3865D-DCE2-F84F-6324-F0B355D3DB8A}"/>
                  </a:ext>
                </a:extLst>
              </p:cNvPr>
              <p:cNvSpPr/>
              <p:nvPr/>
            </p:nvSpPr>
            <p:spPr>
              <a:xfrm>
                <a:off x="3198875" y="3066288"/>
                <a:ext cx="8544306" cy="85267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7090281D-3DAF-5FC3-C60E-69246E9C5C8B}"/>
                  </a:ext>
                </a:extLst>
              </p:cNvPr>
              <p:cNvSpPr/>
              <p:nvPr/>
            </p:nvSpPr>
            <p:spPr>
              <a:xfrm>
                <a:off x="7123175" y="3127248"/>
                <a:ext cx="694181" cy="8542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F29A5CD0-F11D-2015-1AE8-9BB3012B680F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59"/>
                    </a:lnTo>
                    <a:lnTo>
                      <a:pt x="0" y="685799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59"/>
                    </a:lnTo>
                    <a:lnTo>
                      <a:pt x="8377428" y="822959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799"/>
                    </a:lnTo>
                    <a:lnTo>
                      <a:pt x="8514588" y="137159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hiện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tượng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TB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thoát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khỏi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cơ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chế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điều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hòa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phân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cơ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b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sz="2200" b="1" dirty="0">
                  <a:latin typeface="+mj-lt"/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40C99EFA-A62B-0FCC-5392-D1A368055F75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59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59"/>
                    </a:lnTo>
                    <a:lnTo>
                      <a:pt x="8514588" y="685799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59"/>
                    </a:lnTo>
                    <a:lnTo>
                      <a:pt x="137160" y="822959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799"/>
                    </a:lnTo>
                    <a:lnTo>
                      <a:pt x="0" y="137159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</p:grpSp>
        <p:grpSp>
          <p:nvGrpSpPr>
            <p:cNvPr id="17" name="object 19">
              <a:extLst>
                <a:ext uri="{FF2B5EF4-FFF2-40B4-BE49-F238E27FC236}">
                  <a16:creationId xmlns:a16="http://schemas.microsoft.com/office/drawing/2014/main" id="{90181495-8727-4A51-F344-45E1086775CC}"/>
                </a:ext>
              </a:extLst>
            </p:cNvPr>
            <p:cNvGrpSpPr/>
            <p:nvPr/>
          </p:nvGrpSpPr>
          <p:grpSpPr>
            <a:xfrm>
              <a:off x="2669654" y="3995918"/>
              <a:ext cx="835932" cy="849575"/>
              <a:chOff x="2244851" y="2959607"/>
              <a:chExt cx="1011555" cy="1028065"/>
            </a:xfrm>
          </p:grpSpPr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B488CF23-DC78-0400-B952-D10D9B231486}"/>
                  </a:ext>
                </a:extLst>
              </p:cNvPr>
              <p:cNvSpPr/>
              <p:nvPr/>
            </p:nvSpPr>
            <p:spPr>
              <a:xfrm>
                <a:off x="2293619" y="2996183"/>
                <a:ext cx="962406" cy="9913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8AECB94C-EA9D-DA00-D3EA-0FBD577D5D2E}"/>
                  </a:ext>
                </a:extLst>
              </p:cNvPr>
              <p:cNvSpPr/>
              <p:nvPr/>
            </p:nvSpPr>
            <p:spPr>
              <a:xfrm>
                <a:off x="2244851" y="2959607"/>
                <a:ext cx="961644" cy="9905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25695-EB86-635D-682A-A2086C108AB0}"/>
              </a:ext>
            </a:extLst>
          </p:cNvPr>
          <p:cNvGrpSpPr/>
          <p:nvPr/>
        </p:nvGrpSpPr>
        <p:grpSpPr>
          <a:xfrm>
            <a:off x="1460705" y="4512018"/>
            <a:ext cx="9271713" cy="869269"/>
            <a:chOff x="2673843" y="4986519"/>
            <a:chExt cx="9271713" cy="869269"/>
          </a:xfrm>
        </p:grpSpPr>
        <p:grpSp>
          <p:nvGrpSpPr>
            <p:cNvPr id="25" name="object 23">
              <a:extLst>
                <a:ext uri="{FF2B5EF4-FFF2-40B4-BE49-F238E27FC236}">
                  <a16:creationId xmlns:a16="http://schemas.microsoft.com/office/drawing/2014/main" id="{351529A8-6B55-D46F-475F-BCC055D19EFE}"/>
                </a:ext>
              </a:extLst>
            </p:cNvPr>
            <p:cNvGrpSpPr/>
            <p:nvPr/>
          </p:nvGrpSpPr>
          <p:grpSpPr>
            <a:xfrm>
              <a:off x="3160490" y="5061102"/>
              <a:ext cx="8785066" cy="794686"/>
              <a:chOff x="3144773" y="4036314"/>
              <a:chExt cx="8598408" cy="961644"/>
            </a:xfrm>
          </p:grpSpPr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6459A49B-F4E1-69C2-D761-D3E4D1ECBFF2}"/>
                  </a:ext>
                </a:extLst>
              </p:cNvPr>
              <p:cNvSpPr/>
              <p:nvPr/>
            </p:nvSpPr>
            <p:spPr>
              <a:xfrm>
                <a:off x="3204971" y="4084320"/>
                <a:ext cx="8538210" cy="85267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5318ACDF-17A3-A358-E4CC-FB84E10C7C87}"/>
                  </a:ext>
                </a:extLst>
              </p:cNvPr>
              <p:cNvSpPr/>
              <p:nvPr/>
            </p:nvSpPr>
            <p:spPr>
              <a:xfrm>
                <a:off x="7124700" y="4143756"/>
                <a:ext cx="694181" cy="8542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A388594D-4187-FD76-6D49-0294CC6C9436}"/>
                  </a:ext>
                </a:extLst>
              </p:cNvPr>
              <p:cNvSpPr/>
              <p:nvPr/>
            </p:nvSpPr>
            <p:spPr>
              <a:xfrm>
                <a:off x="3144773" y="4036315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8371332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1332" y="822960"/>
                    </a:lnTo>
                    <a:lnTo>
                      <a:pt x="8414662" y="815961"/>
                    </a:lnTo>
                    <a:lnTo>
                      <a:pt x="8452311" y="796478"/>
                    </a:lnTo>
                    <a:lnTo>
                      <a:pt x="8482010" y="766779"/>
                    </a:lnTo>
                    <a:lnTo>
                      <a:pt x="8501493" y="729130"/>
                    </a:lnTo>
                    <a:lnTo>
                      <a:pt x="8508492" y="685800"/>
                    </a:lnTo>
                    <a:lnTo>
                      <a:pt x="8508492" y="137160"/>
                    </a:lnTo>
                    <a:lnTo>
                      <a:pt x="8501493" y="93829"/>
                    </a:lnTo>
                    <a:lnTo>
                      <a:pt x="8482010" y="56180"/>
                    </a:lnTo>
                    <a:lnTo>
                      <a:pt x="8452311" y="26481"/>
                    </a:lnTo>
                    <a:lnTo>
                      <a:pt x="8414662" y="6998"/>
                    </a:lnTo>
                    <a:lnTo>
                      <a:pt x="83713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chu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tế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diễn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ra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ổn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định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200" b="1" dirty="0">
                  <a:latin typeface="+mj-lt"/>
                </a:endParaRP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F8EF2C90-6430-B1D8-47D4-DFB9003995C4}"/>
                  </a:ext>
                </a:extLst>
              </p:cNvPr>
              <p:cNvSpPr/>
              <p:nvPr/>
            </p:nvSpPr>
            <p:spPr>
              <a:xfrm>
                <a:off x="3144773" y="4036314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1332" y="0"/>
                    </a:lnTo>
                    <a:lnTo>
                      <a:pt x="8414662" y="6998"/>
                    </a:lnTo>
                    <a:lnTo>
                      <a:pt x="8452311" y="26481"/>
                    </a:lnTo>
                    <a:lnTo>
                      <a:pt x="8482010" y="56180"/>
                    </a:lnTo>
                    <a:lnTo>
                      <a:pt x="8501493" y="93829"/>
                    </a:lnTo>
                    <a:lnTo>
                      <a:pt x="8508492" y="137160"/>
                    </a:lnTo>
                    <a:lnTo>
                      <a:pt x="8508492" y="685800"/>
                    </a:lnTo>
                    <a:lnTo>
                      <a:pt x="8501493" y="729130"/>
                    </a:lnTo>
                    <a:lnTo>
                      <a:pt x="8482010" y="766779"/>
                    </a:lnTo>
                    <a:lnTo>
                      <a:pt x="8452311" y="796478"/>
                    </a:lnTo>
                    <a:lnTo>
                      <a:pt x="8414662" y="815961"/>
                    </a:lnTo>
                    <a:lnTo>
                      <a:pt x="8371332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</p:grpSp>
        <p:grpSp>
          <p:nvGrpSpPr>
            <p:cNvPr id="26" name="object 29">
              <a:extLst>
                <a:ext uri="{FF2B5EF4-FFF2-40B4-BE49-F238E27FC236}">
                  <a16:creationId xmlns:a16="http://schemas.microsoft.com/office/drawing/2014/main" id="{62EB4676-AC90-98A3-9343-F049245EAE89}"/>
                </a:ext>
              </a:extLst>
            </p:cNvPr>
            <p:cNvGrpSpPr/>
            <p:nvPr/>
          </p:nvGrpSpPr>
          <p:grpSpPr>
            <a:xfrm>
              <a:off x="2673843" y="4986519"/>
              <a:ext cx="855873" cy="849576"/>
              <a:chOff x="2244851" y="3950208"/>
              <a:chExt cx="1035685" cy="1028065"/>
            </a:xfrm>
          </p:grpSpPr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08AD72A-F49C-1E0E-420A-19EE954FDC91}"/>
                  </a:ext>
                </a:extLst>
              </p:cNvPr>
              <p:cNvSpPr/>
              <p:nvPr/>
            </p:nvSpPr>
            <p:spPr>
              <a:xfrm>
                <a:off x="2293619" y="3986784"/>
                <a:ext cx="986790" cy="99136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0820D4C4-EB05-157D-B42A-69563DFC66D3}"/>
                  </a:ext>
                </a:extLst>
              </p:cNvPr>
              <p:cNvSpPr/>
              <p:nvPr/>
            </p:nvSpPr>
            <p:spPr>
              <a:xfrm>
                <a:off x="2244851" y="39502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0462C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sz="2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6AD06F-29D8-37D4-E99E-0FC2A50AC5E5}"/>
              </a:ext>
            </a:extLst>
          </p:cNvPr>
          <p:cNvGrpSpPr/>
          <p:nvPr/>
        </p:nvGrpSpPr>
        <p:grpSpPr>
          <a:xfrm>
            <a:off x="1460705" y="5578818"/>
            <a:ext cx="9512095" cy="849576"/>
            <a:chOff x="2673843" y="6053319"/>
            <a:chExt cx="9512095" cy="849576"/>
          </a:xfrm>
        </p:grpSpPr>
        <p:grpSp>
          <p:nvGrpSpPr>
            <p:cNvPr id="34" name="object 33">
              <a:extLst>
                <a:ext uri="{FF2B5EF4-FFF2-40B4-BE49-F238E27FC236}">
                  <a16:creationId xmlns:a16="http://schemas.microsoft.com/office/drawing/2014/main" id="{F9F3EB90-92AC-3E5A-E383-D88BC3A6799D}"/>
                </a:ext>
              </a:extLst>
            </p:cNvPr>
            <p:cNvGrpSpPr/>
            <p:nvPr/>
          </p:nvGrpSpPr>
          <p:grpSpPr>
            <a:xfrm>
              <a:off x="3156692" y="6100803"/>
              <a:ext cx="9029246" cy="795945"/>
              <a:chOff x="3140201" y="5075682"/>
              <a:chExt cx="8837399" cy="963167"/>
            </a:xfrm>
          </p:grpSpPr>
          <p:sp>
            <p:nvSpPr>
              <p:cNvPr id="38" name="object 34">
                <a:extLst>
                  <a:ext uri="{FF2B5EF4-FFF2-40B4-BE49-F238E27FC236}">
                    <a16:creationId xmlns:a16="http://schemas.microsoft.com/office/drawing/2014/main" id="{03F849B9-90BE-BAF9-2BBD-F5F925A44C40}"/>
                  </a:ext>
                </a:extLst>
              </p:cNvPr>
              <p:cNvSpPr/>
              <p:nvPr/>
            </p:nvSpPr>
            <p:spPr>
              <a:xfrm>
                <a:off x="3200399" y="5123688"/>
                <a:ext cx="8542782" cy="85267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20729BD8-B59F-9659-2898-B4ABAD5E482B}"/>
                  </a:ext>
                </a:extLst>
              </p:cNvPr>
              <p:cNvSpPr/>
              <p:nvPr/>
            </p:nvSpPr>
            <p:spPr>
              <a:xfrm>
                <a:off x="7123175" y="5184648"/>
                <a:ext cx="694181" cy="85420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40" name="object 36">
                <a:extLst>
                  <a:ext uri="{FF2B5EF4-FFF2-40B4-BE49-F238E27FC236}">
                    <a16:creationId xmlns:a16="http://schemas.microsoft.com/office/drawing/2014/main" id="{8C1C3A57-7124-EDF8-3645-365EBF421943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837399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8375904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49"/>
                    </a:lnTo>
                    <a:lnTo>
                      <a:pt x="26481" y="766801"/>
                    </a:lnTo>
                    <a:lnTo>
                      <a:pt x="56180" y="796493"/>
                    </a:lnTo>
                    <a:lnTo>
                      <a:pt x="93829" y="815966"/>
                    </a:lnTo>
                    <a:lnTo>
                      <a:pt x="137160" y="822960"/>
                    </a:lnTo>
                    <a:lnTo>
                      <a:pt x="8375904" y="822960"/>
                    </a:lnTo>
                    <a:lnTo>
                      <a:pt x="8419234" y="815966"/>
                    </a:lnTo>
                    <a:lnTo>
                      <a:pt x="8456883" y="796493"/>
                    </a:lnTo>
                    <a:lnTo>
                      <a:pt x="8486582" y="766801"/>
                    </a:lnTo>
                    <a:lnTo>
                      <a:pt x="8506065" y="729149"/>
                    </a:lnTo>
                    <a:lnTo>
                      <a:pt x="8513064" y="685800"/>
                    </a:lnTo>
                    <a:lnTo>
                      <a:pt x="8513064" y="137160"/>
                    </a:lnTo>
                    <a:lnTo>
                      <a:pt x="8506065" y="93829"/>
                    </a:lnTo>
                    <a:lnTo>
                      <a:pt x="8486582" y="56180"/>
                    </a:lnTo>
                    <a:lnTo>
                      <a:pt x="8456883" y="26481"/>
                    </a:lnTo>
                    <a:lnTo>
                      <a:pt x="8419234" y="6998"/>
                    </a:lnTo>
                    <a:lnTo>
                      <a:pt x="83759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sự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phân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bào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được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điều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khiển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bằng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1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hệ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thống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điều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hòa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Calibri" panose="020F0502020204030204" pitchFamily="34" charset="0"/>
                  </a:rPr>
                  <a:t>rất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</a:rPr>
                  <a:t> tinh vi.</a:t>
                </a:r>
                <a:endParaRPr sz="2200" b="1" dirty="0">
                  <a:latin typeface="+mj-lt"/>
                </a:endParaRPr>
              </a:p>
            </p:txBody>
          </p:sp>
          <p:sp>
            <p:nvSpPr>
              <p:cNvPr id="41" name="object 37">
                <a:extLst>
                  <a:ext uri="{FF2B5EF4-FFF2-40B4-BE49-F238E27FC236}">
                    <a16:creationId xmlns:a16="http://schemas.microsoft.com/office/drawing/2014/main" id="{71A4D39B-5B68-BA69-69C0-D4CA885785A1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5904" y="0"/>
                    </a:lnTo>
                    <a:lnTo>
                      <a:pt x="8419234" y="6998"/>
                    </a:lnTo>
                    <a:lnTo>
                      <a:pt x="8456883" y="26481"/>
                    </a:lnTo>
                    <a:lnTo>
                      <a:pt x="8486582" y="56180"/>
                    </a:lnTo>
                    <a:lnTo>
                      <a:pt x="8506065" y="93829"/>
                    </a:lnTo>
                    <a:lnTo>
                      <a:pt x="8513064" y="137160"/>
                    </a:lnTo>
                    <a:lnTo>
                      <a:pt x="8513064" y="685800"/>
                    </a:lnTo>
                    <a:lnTo>
                      <a:pt x="8506065" y="729149"/>
                    </a:lnTo>
                    <a:lnTo>
                      <a:pt x="8486582" y="766801"/>
                    </a:lnTo>
                    <a:lnTo>
                      <a:pt x="8456883" y="796493"/>
                    </a:lnTo>
                    <a:lnTo>
                      <a:pt x="8419234" y="815966"/>
                    </a:lnTo>
                    <a:lnTo>
                      <a:pt x="8375904" y="822960"/>
                    </a:lnTo>
                    <a:lnTo>
                      <a:pt x="137160" y="822960"/>
                    </a:lnTo>
                    <a:lnTo>
                      <a:pt x="93829" y="815966"/>
                    </a:lnTo>
                    <a:lnTo>
                      <a:pt x="56180" y="796493"/>
                    </a:lnTo>
                    <a:lnTo>
                      <a:pt x="26481" y="766801"/>
                    </a:lnTo>
                    <a:lnTo>
                      <a:pt x="6998" y="729149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</p:grpSp>
        <p:grpSp>
          <p:nvGrpSpPr>
            <p:cNvPr id="35" name="object 39">
              <a:extLst>
                <a:ext uri="{FF2B5EF4-FFF2-40B4-BE49-F238E27FC236}">
                  <a16:creationId xmlns:a16="http://schemas.microsoft.com/office/drawing/2014/main" id="{36F5557B-A6EC-4AA8-987B-E5CEA2C063A2}"/>
                </a:ext>
              </a:extLst>
            </p:cNvPr>
            <p:cNvGrpSpPr/>
            <p:nvPr/>
          </p:nvGrpSpPr>
          <p:grpSpPr>
            <a:xfrm>
              <a:off x="2673843" y="6053319"/>
              <a:ext cx="855873" cy="849576"/>
              <a:chOff x="2244851" y="5017008"/>
              <a:chExt cx="1035685" cy="1028065"/>
            </a:xfrm>
          </p:grpSpPr>
          <p:sp>
            <p:nvSpPr>
              <p:cNvPr id="36" name="object 40">
                <a:extLst>
                  <a:ext uri="{FF2B5EF4-FFF2-40B4-BE49-F238E27FC236}">
                    <a16:creationId xmlns:a16="http://schemas.microsoft.com/office/drawing/2014/main" id="{F7B3D730-EB3E-121F-2900-C0B92227257E}"/>
                  </a:ext>
                </a:extLst>
              </p:cNvPr>
              <p:cNvSpPr/>
              <p:nvPr/>
            </p:nvSpPr>
            <p:spPr>
              <a:xfrm>
                <a:off x="2293619" y="5053584"/>
                <a:ext cx="986790" cy="9913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00">
                  <a:latin typeface="+mj-lt"/>
                </a:endParaRPr>
              </a:p>
            </p:txBody>
          </p:sp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C0CB3714-2302-2C3E-1D99-AF1A041DDB86}"/>
                  </a:ext>
                </a:extLst>
              </p:cNvPr>
              <p:cNvSpPr/>
              <p:nvPr/>
            </p:nvSpPr>
            <p:spPr>
              <a:xfrm>
                <a:off x="2244851" y="50170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944F7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sz="2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79C2A66-CF21-C876-1668-FC50A8E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" y="716094"/>
            <a:ext cx="1989523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: Diagonal Corners Rounded 42">
            <a:extLst>
              <a:ext uri="{FF2B5EF4-FFF2-40B4-BE49-F238E27FC236}">
                <a16:creationId xmlns:a16="http://schemas.microsoft.com/office/drawing/2014/main" id="{4684E576-6C02-483B-9186-0E5A7ADF1FC3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9FFFA0-6432-473F-93D4-463DB83805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8ABAB9-7BC8-417A-A506-025E93ACEFD2}"/>
              </a:ext>
            </a:extLst>
          </p:cNvPr>
          <p:cNvSpPr/>
          <p:nvPr/>
        </p:nvSpPr>
        <p:spPr>
          <a:xfrm>
            <a:off x="1630017" y="3658949"/>
            <a:ext cx="463919" cy="587904"/>
          </a:xfrm>
          <a:prstGeom prst="ellipse">
            <a:avLst/>
          </a:prstGeom>
          <a:solidFill>
            <a:srgbClr val="EF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454FD6-83A7-8596-9537-33C0EFEBEC93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LỚP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F59E3-A0AD-30BE-A280-58BF08690483}"/>
              </a:ext>
            </a:extLst>
          </p:cNvPr>
          <p:cNvSpPr txBox="1"/>
          <p:nvPr/>
        </p:nvSpPr>
        <p:spPr>
          <a:xfrm>
            <a:off x="2529840" y="2132142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HOẠT ĐỘNG 1</a:t>
            </a:r>
          </a:p>
          <a:p>
            <a:pPr algn="ctr"/>
            <a:r>
              <a:rPr lang="en-US" sz="8800" b="1">
                <a:solidFill>
                  <a:srgbClr val="C00000"/>
                </a:solidFill>
              </a:rPr>
              <a:t>KHỞI ĐỘNG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B434744-3A4D-4ECA-AA39-765287504EA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</p:spTree>
    <p:extLst>
      <p:ext uri="{BB962C8B-B14F-4D97-AF65-F5344CB8AC3E}">
        <p14:creationId xmlns:p14="http://schemas.microsoft.com/office/powerpoint/2010/main" val="269476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026A4-E444-C228-FC85-F5C88DA91A2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30C98E1-561A-3F6F-30E5-77858503604B}"/>
              </a:ext>
            </a:extLst>
          </p:cNvPr>
          <p:cNvSpPr/>
          <p:nvPr/>
        </p:nvSpPr>
        <p:spPr>
          <a:xfrm>
            <a:off x="136072" y="1396868"/>
            <a:ext cx="11810677" cy="967444"/>
          </a:xfrm>
          <a:custGeom>
            <a:avLst/>
            <a:gdLst/>
            <a:ahLst/>
            <a:cxnLst/>
            <a:rect l="l" t="t" r="r" b="b"/>
            <a:pathLst>
              <a:path w="8082280" h="914400">
                <a:moveTo>
                  <a:pt x="7929372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7929372" y="914400"/>
                </a:lnTo>
                <a:lnTo>
                  <a:pt x="7977554" y="906633"/>
                </a:lnTo>
                <a:lnTo>
                  <a:pt x="8019391" y="885005"/>
                </a:lnTo>
                <a:lnTo>
                  <a:pt x="8052377" y="852019"/>
                </a:lnTo>
                <a:lnTo>
                  <a:pt x="8074005" y="810182"/>
                </a:lnTo>
                <a:lnTo>
                  <a:pt x="8081772" y="762000"/>
                </a:lnTo>
                <a:lnTo>
                  <a:pt x="8081772" y="152400"/>
                </a:lnTo>
                <a:lnTo>
                  <a:pt x="8074005" y="104217"/>
                </a:lnTo>
                <a:lnTo>
                  <a:pt x="8052377" y="62380"/>
                </a:lnTo>
                <a:lnTo>
                  <a:pt x="8019391" y="29394"/>
                </a:lnTo>
                <a:lnTo>
                  <a:pt x="7977554" y="7766"/>
                </a:lnTo>
                <a:lnTo>
                  <a:pt x="792937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kì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phân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, NST ở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trạng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thái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kép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vi-VN" sz="2500" b="1" spc="-5" dirty="0">
              <a:solidFill>
                <a:srgbClr val="002060"/>
              </a:solidFill>
              <a:latin typeface="+mj-lt"/>
              <a:cs typeface="Carli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93744-B6FA-0195-2DE8-6B8431D5EE7F}"/>
              </a:ext>
            </a:extLst>
          </p:cNvPr>
          <p:cNvGrpSpPr/>
          <p:nvPr/>
        </p:nvGrpSpPr>
        <p:grpSpPr>
          <a:xfrm>
            <a:off x="1458389" y="2454617"/>
            <a:ext cx="9275222" cy="868181"/>
            <a:chOff x="2671527" y="2929118"/>
            <a:chExt cx="9275222" cy="868181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6034292B-6981-CE14-53CA-70DD4B6E63FF}"/>
                </a:ext>
              </a:extLst>
            </p:cNvPr>
            <p:cNvGrpSpPr/>
            <p:nvPr/>
          </p:nvGrpSpPr>
          <p:grpSpPr>
            <a:xfrm>
              <a:off x="3140791" y="2989179"/>
              <a:ext cx="8805958" cy="808120"/>
              <a:chOff x="3124390" y="1961578"/>
              <a:chExt cx="8618855" cy="977900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587E4323-C787-EBA3-5CBA-2821C2ADFBB8}"/>
                  </a:ext>
                </a:extLst>
              </p:cNvPr>
              <p:cNvSpPr/>
              <p:nvPr/>
            </p:nvSpPr>
            <p:spPr>
              <a:xfrm>
                <a:off x="3198875" y="2023872"/>
                <a:ext cx="8544306" cy="8526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9C99F228-8684-CF76-5ACB-23C25C561DD3}"/>
                  </a:ext>
                </a:extLst>
              </p:cNvPr>
              <p:cNvSpPr/>
              <p:nvPr/>
            </p:nvSpPr>
            <p:spPr>
              <a:xfrm>
                <a:off x="7123175" y="2084832"/>
                <a:ext cx="694181" cy="8542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0826890-1A0E-2325-D59E-EEBB8EA0B31F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7428" y="822960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800"/>
                    </a:lnTo>
                    <a:lnTo>
                      <a:pt x="8514588" y="137160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trung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gian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cuối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DECE904F-A346-E17E-8CDC-81C3A89FCDCC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60"/>
                    </a:lnTo>
                    <a:lnTo>
                      <a:pt x="8514588" y="685800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80B37A44-6D5E-2EEF-95FF-3463583545D2}"/>
                </a:ext>
              </a:extLst>
            </p:cNvPr>
            <p:cNvGrpSpPr/>
            <p:nvPr/>
          </p:nvGrpSpPr>
          <p:grpSpPr>
            <a:xfrm>
              <a:off x="2671527" y="2929118"/>
              <a:ext cx="844853" cy="849575"/>
              <a:chOff x="2244851" y="1892807"/>
              <a:chExt cx="1022350" cy="1028065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93A5E215-AB72-93F8-F126-8B172B5E9909}"/>
                  </a:ext>
                </a:extLst>
              </p:cNvPr>
              <p:cNvSpPr/>
              <p:nvPr/>
            </p:nvSpPr>
            <p:spPr>
              <a:xfrm>
                <a:off x="2293619" y="1929383"/>
                <a:ext cx="973074" cy="9913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0C3548B-4E89-A942-7D86-5B9D032341B8}"/>
                  </a:ext>
                </a:extLst>
              </p:cNvPr>
              <p:cNvSpPr/>
              <p:nvPr/>
            </p:nvSpPr>
            <p:spPr>
              <a:xfrm>
                <a:off x="2244851" y="1892807"/>
                <a:ext cx="97281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72819" h="990600">
                    <a:moveTo>
                      <a:pt x="486156" y="0"/>
                    </a:moveTo>
                    <a:lnTo>
                      <a:pt x="0" y="495300"/>
                    </a:lnTo>
                    <a:lnTo>
                      <a:pt x="486156" y="990600"/>
                    </a:lnTo>
                    <a:lnTo>
                      <a:pt x="972312" y="495300"/>
                    </a:lnTo>
                    <a:lnTo>
                      <a:pt x="48615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5458A-6DCF-F3DD-DF2E-0A98122DAAEF}"/>
              </a:ext>
            </a:extLst>
          </p:cNvPr>
          <p:cNvGrpSpPr/>
          <p:nvPr/>
        </p:nvGrpSpPr>
        <p:grpSpPr>
          <a:xfrm>
            <a:off x="1456516" y="3521417"/>
            <a:ext cx="9277095" cy="849575"/>
            <a:chOff x="2669654" y="3995918"/>
            <a:chExt cx="9277095" cy="849575"/>
          </a:xfrm>
        </p:grpSpPr>
        <p:grpSp>
          <p:nvGrpSpPr>
            <p:cNvPr id="16" name="object 13">
              <a:extLst>
                <a:ext uri="{FF2B5EF4-FFF2-40B4-BE49-F238E27FC236}">
                  <a16:creationId xmlns:a16="http://schemas.microsoft.com/office/drawing/2014/main" id="{AFDE6C52-6B73-80FD-F6D6-6214D067B33F}"/>
                </a:ext>
              </a:extLst>
            </p:cNvPr>
            <p:cNvGrpSpPr/>
            <p:nvPr/>
          </p:nvGrpSpPr>
          <p:grpSpPr>
            <a:xfrm>
              <a:off x="3140791" y="4031595"/>
              <a:ext cx="8805958" cy="808120"/>
              <a:chOff x="3124390" y="3003994"/>
              <a:chExt cx="8618855" cy="977900"/>
            </a:xfrm>
          </p:grpSpPr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4F3865D-DCE2-F84F-6324-F0B355D3DB8A}"/>
                  </a:ext>
                </a:extLst>
              </p:cNvPr>
              <p:cNvSpPr/>
              <p:nvPr/>
            </p:nvSpPr>
            <p:spPr>
              <a:xfrm>
                <a:off x="3198875" y="3066288"/>
                <a:ext cx="8544306" cy="85267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7090281D-3DAF-5FC3-C60E-69246E9C5C8B}"/>
                  </a:ext>
                </a:extLst>
              </p:cNvPr>
              <p:cNvSpPr/>
              <p:nvPr/>
            </p:nvSpPr>
            <p:spPr>
              <a:xfrm>
                <a:off x="7123175" y="3127248"/>
                <a:ext cx="694181" cy="8542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F29A5CD0-F11D-2015-1AE8-9BB3012B680F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59"/>
                    </a:lnTo>
                    <a:lnTo>
                      <a:pt x="0" y="685799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59"/>
                    </a:lnTo>
                    <a:lnTo>
                      <a:pt x="8377428" y="822959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799"/>
                    </a:lnTo>
                    <a:lnTo>
                      <a:pt x="8514588" y="137159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giữa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cuối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40C99EFA-A62B-0FCC-5392-D1A368055F75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59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59"/>
                    </a:lnTo>
                    <a:lnTo>
                      <a:pt x="8514588" y="685799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59"/>
                    </a:lnTo>
                    <a:lnTo>
                      <a:pt x="137160" y="822959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799"/>
                    </a:lnTo>
                    <a:lnTo>
                      <a:pt x="0" y="137159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17" name="object 19">
              <a:extLst>
                <a:ext uri="{FF2B5EF4-FFF2-40B4-BE49-F238E27FC236}">
                  <a16:creationId xmlns:a16="http://schemas.microsoft.com/office/drawing/2014/main" id="{90181495-8727-4A51-F344-45E1086775CC}"/>
                </a:ext>
              </a:extLst>
            </p:cNvPr>
            <p:cNvGrpSpPr/>
            <p:nvPr/>
          </p:nvGrpSpPr>
          <p:grpSpPr>
            <a:xfrm>
              <a:off x="2669654" y="3995918"/>
              <a:ext cx="835932" cy="849575"/>
              <a:chOff x="2244851" y="2959607"/>
              <a:chExt cx="1011555" cy="1028065"/>
            </a:xfrm>
          </p:grpSpPr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B488CF23-DC78-0400-B952-D10D9B231486}"/>
                  </a:ext>
                </a:extLst>
              </p:cNvPr>
              <p:cNvSpPr/>
              <p:nvPr/>
            </p:nvSpPr>
            <p:spPr>
              <a:xfrm>
                <a:off x="2293619" y="2996183"/>
                <a:ext cx="962406" cy="9913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8AECB94C-EA9D-DA00-D3EA-0FBD577D5D2E}"/>
                  </a:ext>
                </a:extLst>
              </p:cNvPr>
              <p:cNvSpPr/>
              <p:nvPr/>
            </p:nvSpPr>
            <p:spPr>
              <a:xfrm>
                <a:off x="2244851" y="2959607"/>
                <a:ext cx="961644" cy="9905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25695-EB86-635D-682A-A2086C108AB0}"/>
              </a:ext>
            </a:extLst>
          </p:cNvPr>
          <p:cNvGrpSpPr/>
          <p:nvPr/>
        </p:nvGrpSpPr>
        <p:grpSpPr>
          <a:xfrm>
            <a:off x="1460705" y="4512018"/>
            <a:ext cx="9271713" cy="869269"/>
            <a:chOff x="2673843" y="4986519"/>
            <a:chExt cx="9271713" cy="869269"/>
          </a:xfrm>
        </p:grpSpPr>
        <p:grpSp>
          <p:nvGrpSpPr>
            <p:cNvPr id="25" name="object 23">
              <a:extLst>
                <a:ext uri="{FF2B5EF4-FFF2-40B4-BE49-F238E27FC236}">
                  <a16:creationId xmlns:a16="http://schemas.microsoft.com/office/drawing/2014/main" id="{351529A8-6B55-D46F-475F-BCC055D19EFE}"/>
                </a:ext>
              </a:extLst>
            </p:cNvPr>
            <p:cNvGrpSpPr/>
            <p:nvPr/>
          </p:nvGrpSpPr>
          <p:grpSpPr>
            <a:xfrm>
              <a:off x="3160490" y="5061102"/>
              <a:ext cx="8785066" cy="794686"/>
              <a:chOff x="3144773" y="4036314"/>
              <a:chExt cx="8598408" cy="961644"/>
            </a:xfrm>
          </p:grpSpPr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6459A49B-F4E1-69C2-D761-D3E4D1ECBFF2}"/>
                  </a:ext>
                </a:extLst>
              </p:cNvPr>
              <p:cNvSpPr/>
              <p:nvPr/>
            </p:nvSpPr>
            <p:spPr>
              <a:xfrm>
                <a:off x="3204971" y="4084320"/>
                <a:ext cx="8538210" cy="85267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5318ACDF-17A3-A358-E4CC-FB84E10C7C87}"/>
                  </a:ext>
                </a:extLst>
              </p:cNvPr>
              <p:cNvSpPr/>
              <p:nvPr/>
            </p:nvSpPr>
            <p:spPr>
              <a:xfrm>
                <a:off x="7124700" y="4143756"/>
                <a:ext cx="694181" cy="8542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A388594D-4187-FD76-6D49-0294CC6C9436}"/>
                  </a:ext>
                </a:extLst>
              </p:cNvPr>
              <p:cNvSpPr/>
              <p:nvPr/>
            </p:nvSpPr>
            <p:spPr>
              <a:xfrm>
                <a:off x="3144773" y="4036315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8371332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1332" y="822960"/>
                    </a:lnTo>
                    <a:lnTo>
                      <a:pt x="8414662" y="815961"/>
                    </a:lnTo>
                    <a:lnTo>
                      <a:pt x="8452311" y="796478"/>
                    </a:lnTo>
                    <a:lnTo>
                      <a:pt x="8482010" y="766779"/>
                    </a:lnTo>
                    <a:lnTo>
                      <a:pt x="8501493" y="729130"/>
                    </a:lnTo>
                    <a:lnTo>
                      <a:pt x="8508492" y="685800"/>
                    </a:lnTo>
                    <a:lnTo>
                      <a:pt x="8508492" y="137160"/>
                    </a:lnTo>
                    <a:lnTo>
                      <a:pt x="8501493" y="93829"/>
                    </a:lnTo>
                    <a:lnTo>
                      <a:pt x="8482010" y="56180"/>
                    </a:lnTo>
                    <a:lnTo>
                      <a:pt x="8452311" y="26481"/>
                    </a:lnTo>
                    <a:lnTo>
                      <a:pt x="8414662" y="6998"/>
                    </a:lnTo>
                    <a:lnTo>
                      <a:pt x="83713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trung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gian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giữa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500" b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F8EF2C90-6430-B1D8-47D4-DFB9003995C4}"/>
                  </a:ext>
                </a:extLst>
              </p:cNvPr>
              <p:cNvSpPr/>
              <p:nvPr/>
            </p:nvSpPr>
            <p:spPr>
              <a:xfrm>
                <a:off x="3144773" y="4036314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1332" y="0"/>
                    </a:lnTo>
                    <a:lnTo>
                      <a:pt x="8414662" y="6998"/>
                    </a:lnTo>
                    <a:lnTo>
                      <a:pt x="8452311" y="26481"/>
                    </a:lnTo>
                    <a:lnTo>
                      <a:pt x="8482010" y="56180"/>
                    </a:lnTo>
                    <a:lnTo>
                      <a:pt x="8501493" y="93829"/>
                    </a:lnTo>
                    <a:lnTo>
                      <a:pt x="8508492" y="137160"/>
                    </a:lnTo>
                    <a:lnTo>
                      <a:pt x="8508492" y="685800"/>
                    </a:lnTo>
                    <a:lnTo>
                      <a:pt x="8501493" y="729130"/>
                    </a:lnTo>
                    <a:lnTo>
                      <a:pt x="8482010" y="766779"/>
                    </a:lnTo>
                    <a:lnTo>
                      <a:pt x="8452311" y="796478"/>
                    </a:lnTo>
                    <a:lnTo>
                      <a:pt x="8414662" y="815961"/>
                    </a:lnTo>
                    <a:lnTo>
                      <a:pt x="8371332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26" name="object 29">
              <a:extLst>
                <a:ext uri="{FF2B5EF4-FFF2-40B4-BE49-F238E27FC236}">
                  <a16:creationId xmlns:a16="http://schemas.microsoft.com/office/drawing/2014/main" id="{62EB4676-AC90-98A3-9343-F049245EAE89}"/>
                </a:ext>
              </a:extLst>
            </p:cNvPr>
            <p:cNvGrpSpPr/>
            <p:nvPr/>
          </p:nvGrpSpPr>
          <p:grpSpPr>
            <a:xfrm>
              <a:off x="2673843" y="4986519"/>
              <a:ext cx="855873" cy="849576"/>
              <a:chOff x="2244851" y="3950208"/>
              <a:chExt cx="1035685" cy="1028065"/>
            </a:xfrm>
          </p:grpSpPr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08AD72A-F49C-1E0E-420A-19EE954FDC91}"/>
                  </a:ext>
                </a:extLst>
              </p:cNvPr>
              <p:cNvSpPr/>
              <p:nvPr/>
            </p:nvSpPr>
            <p:spPr>
              <a:xfrm>
                <a:off x="2293619" y="3986784"/>
                <a:ext cx="986790" cy="99136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0820D4C4-EB05-157D-B42A-69563DFC66D3}"/>
                  </a:ext>
                </a:extLst>
              </p:cNvPr>
              <p:cNvSpPr/>
              <p:nvPr/>
            </p:nvSpPr>
            <p:spPr>
              <a:xfrm>
                <a:off x="2244851" y="39502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0462C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6AD06F-29D8-37D4-E99E-0FC2A50AC5E5}"/>
              </a:ext>
            </a:extLst>
          </p:cNvPr>
          <p:cNvGrpSpPr/>
          <p:nvPr/>
        </p:nvGrpSpPr>
        <p:grpSpPr>
          <a:xfrm>
            <a:off x="1460705" y="5578818"/>
            <a:ext cx="9272912" cy="849576"/>
            <a:chOff x="2673843" y="6053319"/>
            <a:chExt cx="9272912" cy="849576"/>
          </a:xfrm>
        </p:grpSpPr>
        <p:grpSp>
          <p:nvGrpSpPr>
            <p:cNvPr id="34" name="object 33">
              <a:extLst>
                <a:ext uri="{FF2B5EF4-FFF2-40B4-BE49-F238E27FC236}">
                  <a16:creationId xmlns:a16="http://schemas.microsoft.com/office/drawing/2014/main" id="{F9F3EB90-92AC-3E5A-E383-D88BC3A6799D}"/>
                </a:ext>
              </a:extLst>
            </p:cNvPr>
            <p:cNvGrpSpPr/>
            <p:nvPr/>
          </p:nvGrpSpPr>
          <p:grpSpPr>
            <a:xfrm>
              <a:off x="3142095" y="6088995"/>
              <a:ext cx="8804660" cy="808120"/>
              <a:chOff x="3125914" y="5061394"/>
              <a:chExt cx="8617585" cy="977900"/>
            </a:xfrm>
          </p:grpSpPr>
          <p:sp>
            <p:nvSpPr>
              <p:cNvPr id="38" name="object 34">
                <a:extLst>
                  <a:ext uri="{FF2B5EF4-FFF2-40B4-BE49-F238E27FC236}">
                    <a16:creationId xmlns:a16="http://schemas.microsoft.com/office/drawing/2014/main" id="{03F849B9-90BE-BAF9-2BBD-F5F925A44C40}"/>
                  </a:ext>
                </a:extLst>
              </p:cNvPr>
              <p:cNvSpPr/>
              <p:nvPr/>
            </p:nvSpPr>
            <p:spPr>
              <a:xfrm>
                <a:off x="3200399" y="5123688"/>
                <a:ext cx="8542782" cy="85267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20729BD8-B59F-9659-2898-B4ABAD5E482B}"/>
                  </a:ext>
                </a:extLst>
              </p:cNvPr>
              <p:cNvSpPr/>
              <p:nvPr/>
            </p:nvSpPr>
            <p:spPr>
              <a:xfrm>
                <a:off x="7123175" y="5184648"/>
                <a:ext cx="694181" cy="85420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40" name="object 36">
                <a:extLst>
                  <a:ext uri="{FF2B5EF4-FFF2-40B4-BE49-F238E27FC236}">
                    <a16:creationId xmlns:a16="http://schemas.microsoft.com/office/drawing/2014/main" id="{8C1C3A57-7124-EDF8-3645-365EBF421943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8375904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49"/>
                    </a:lnTo>
                    <a:lnTo>
                      <a:pt x="26481" y="766801"/>
                    </a:lnTo>
                    <a:lnTo>
                      <a:pt x="56180" y="796493"/>
                    </a:lnTo>
                    <a:lnTo>
                      <a:pt x="93829" y="815966"/>
                    </a:lnTo>
                    <a:lnTo>
                      <a:pt x="137160" y="822960"/>
                    </a:lnTo>
                    <a:lnTo>
                      <a:pt x="8375904" y="822960"/>
                    </a:lnTo>
                    <a:lnTo>
                      <a:pt x="8419234" y="815966"/>
                    </a:lnTo>
                    <a:lnTo>
                      <a:pt x="8456883" y="796493"/>
                    </a:lnTo>
                    <a:lnTo>
                      <a:pt x="8486582" y="766801"/>
                    </a:lnTo>
                    <a:lnTo>
                      <a:pt x="8506065" y="729149"/>
                    </a:lnTo>
                    <a:lnTo>
                      <a:pt x="8513064" y="685800"/>
                    </a:lnTo>
                    <a:lnTo>
                      <a:pt x="8513064" y="137160"/>
                    </a:lnTo>
                    <a:lnTo>
                      <a:pt x="8506065" y="93829"/>
                    </a:lnTo>
                    <a:lnTo>
                      <a:pt x="8486582" y="56180"/>
                    </a:lnTo>
                    <a:lnTo>
                      <a:pt x="8456883" y="26481"/>
                    </a:lnTo>
                    <a:lnTo>
                      <a:pt x="8419234" y="6998"/>
                    </a:lnTo>
                    <a:lnTo>
                      <a:pt x="83759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giữa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sau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+mj-lt"/>
                    <a:ea typeface="Calibri" panose="020F0502020204030204" pitchFamily="34" charset="0"/>
                  </a:rPr>
                  <a:t>cuối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41" name="object 37">
                <a:extLst>
                  <a:ext uri="{FF2B5EF4-FFF2-40B4-BE49-F238E27FC236}">
                    <a16:creationId xmlns:a16="http://schemas.microsoft.com/office/drawing/2014/main" id="{71A4D39B-5B68-BA69-69C0-D4CA885785A1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5904" y="0"/>
                    </a:lnTo>
                    <a:lnTo>
                      <a:pt x="8419234" y="6998"/>
                    </a:lnTo>
                    <a:lnTo>
                      <a:pt x="8456883" y="26481"/>
                    </a:lnTo>
                    <a:lnTo>
                      <a:pt x="8486582" y="56180"/>
                    </a:lnTo>
                    <a:lnTo>
                      <a:pt x="8506065" y="93829"/>
                    </a:lnTo>
                    <a:lnTo>
                      <a:pt x="8513064" y="137160"/>
                    </a:lnTo>
                    <a:lnTo>
                      <a:pt x="8513064" y="685800"/>
                    </a:lnTo>
                    <a:lnTo>
                      <a:pt x="8506065" y="729149"/>
                    </a:lnTo>
                    <a:lnTo>
                      <a:pt x="8486582" y="766801"/>
                    </a:lnTo>
                    <a:lnTo>
                      <a:pt x="8456883" y="796493"/>
                    </a:lnTo>
                    <a:lnTo>
                      <a:pt x="8419234" y="815966"/>
                    </a:lnTo>
                    <a:lnTo>
                      <a:pt x="8375904" y="822960"/>
                    </a:lnTo>
                    <a:lnTo>
                      <a:pt x="137160" y="822960"/>
                    </a:lnTo>
                    <a:lnTo>
                      <a:pt x="93829" y="815966"/>
                    </a:lnTo>
                    <a:lnTo>
                      <a:pt x="56180" y="796493"/>
                    </a:lnTo>
                    <a:lnTo>
                      <a:pt x="26481" y="766801"/>
                    </a:lnTo>
                    <a:lnTo>
                      <a:pt x="6998" y="729149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35" name="object 39">
              <a:extLst>
                <a:ext uri="{FF2B5EF4-FFF2-40B4-BE49-F238E27FC236}">
                  <a16:creationId xmlns:a16="http://schemas.microsoft.com/office/drawing/2014/main" id="{36F5557B-A6EC-4AA8-987B-E5CEA2C063A2}"/>
                </a:ext>
              </a:extLst>
            </p:cNvPr>
            <p:cNvGrpSpPr/>
            <p:nvPr/>
          </p:nvGrpSpPr>
          <p:grpSpPr>
            <a:xfrm>
              <a:off x="2673843" y="6053319"/>
              <a:ext cx="855873" cy="849576"/>
              <a:chOff x="2244851" y="5017008"/>
              <a:chExt cx="1035685" cy="1028065"/>
            </a:xfrm>
          </p:grpSpPr>
          <p:sp>
            <p:nvSpPr>
              <p:cNvPr id="36" name="object 40">
                <a:extLst>
                  <a:ext uri="{FF2B5EF4-FFF2-40B4-BE49-F238E27FC236}">
                    <a16:creationId xmlns:a16="http://schemas.microsoft.com/office/drawing/2014/main" id="{F7B3D730-EB3E-121F-2900-C0B92227257E}"/>
                  </a:ext>
                </a:extLst>
              </p:cNvPr>
              <p:cNvSpPr/>
              <p:nvPr/>
            </p:nvSpPr>
            <p:spPr>
              <a:xfrm>
                <a:off x="2293619" y="5053584"/>
                <a:ext cx="986790" cy="9913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C0CB3714-2302-2C3E-1D99-AF1A041DDB86}"/>
                  </a:ext>
                </a:extLst>
              </p:cNvPr>
              <p:cNvSpPr/>
              <p:nvPr/>
            </p:nvSpPr>
            <p:spPr>
              <a:xfrm>
                <a:off x="2244851" y="50170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944F7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79C2A66-CF21-C876-1668-FC50A8E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" y="716094"/>
            <a:ext cx="1989523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: Diagonal Corners Rounded 42">
            <a:extLst>
              <a:ext uri="{FF2B5EF4-FFF2-40B4-BE49-F238E27FC236}">
                <a16:creationId xmlns:a16="http://schemas.microsoft.com/office/drawing/2014/main" id="{4684E576-6C02-483B-9186-0E5A7ADF1FC3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9FFFA0-6432-473F-93D4-463DB83805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F303734-27F3-4070-B199-087BC376E6AC}"/>
              </a:ext>
            </a:extLst>
          </p:cNvPr>
          <p:cNvSpPr/>
          <p:nvPr/>
        </p:nvSpPr>
        <p:spPr>
          <a:xfrm>
            <a:off x="1621899" y="4625564"/>
            <a:ext cx="463919" cy="587904"/>
          </a:xfrm>
          <a:prstGeom prst="ellipse">
            <a:avLst/>
          </a:prstGeom>
          <a:solidFill>
            <a:srgbClr val="EF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026A4-E444-C228-FC85-F5C88DA91A2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30C98E1-561A-3F6F-30E5-77858503604B}"/>
              </a:ext>
            </a:extLst>
          </p:cNvPr>
          <p:cNvSpPr/>
          <p:nvPr/>
        </p:nvSpPr>
        <p:spPr>
          <a:xfrm>
            <a:off x="136072" y="1396868"/>
            <a:ext cx="11810677" cy="967444"/>
          </a:xfrm>
          <a:custGeom>
            <a:avLst/>
            <a:gdLst/>
            <a:ahLst/>
            <a:cxnLst/>
            <a:rect l="l" t="t" r="r" b="b"/>
            <a:pathLst>
              <a:path w="8082280" h="914400">
                <a:moveTo>
                  <a:pt x="7929372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7929372" y="914400"/>
                </a:lnTo>
                <a:lnTo>
                  <a:pt x="7977554" y="906633"/>
                </a:lnTo>
                <a:lnTo>
                  <a:pt x="8019391" y="885005"/>
                </a:lnTo>
                <a:lnTo>
                  <a:pt x="8052377" y="852019"/>
                </a:lnTo>
                <a:lnTo>
                  <a:pt x="8074005" y="810182"/>
                </a:lnTo>
                <a:lnTo>
                  <a:pt x="8081772" y="762000"/>
                </a:lnTo>
                <a:lnTo>
                  <a:pt x="8081772" y="152400"/>
                </a:lnTo>
                <a:lnTo>
                  <a:pt x="8074005" y="104217"/>
                </a:lnTo>
                <a:lnTo>
                  <a:pt x="8052377" y="62380"/>
                </a:lnTo>
                <a:lnTo>
                  <a:pt x="8019391" y="29394"/>
                </a:lnTo>
                <a:lnTo>
                  <a:pt x="7977554" y="7766"/>
                </a:lnTo>
                <a:lnTo>
                  <a:pt x="792937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Tế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bào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2n = 24. Ở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kì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đầu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phân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tâm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1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tế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bào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endParaRPr lang="vi-VN" sz="2500" b="1" spc="-5" dirty="0">
              <a:solidFill>
                <a:srgbClr val="002060"/>
              </a:solidFill>
              <a:latin typeface="+mj-lt"/>
              <a:cs typeface="Carli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93744-B6FA-0195-2DE8-6B8431D5EE7F}"/>
              </a:ext>
            </a:extLst>
          </p:cNvPr>
          <p:cNvGrpSpPr/>
          <p:nvPr/>
        </p:nvGrpSpPr>
        <p:grpSpPr>
          <a:xfrm>
            <a:off x="1458389" y="2454617"/>
            <a:ext cx="9275222" cy="868181"/>
            <a:chOff x="2671527" y="2929118"/>
            <a:chExt cx="9275222" cy="868181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6034292B-6981-CE14-53CA-70DD4B6E63FF}"/>
                </a:ext>
              </a:extLst>
            </p:cNvPr>
            <p:cNvGrpSpPr/>
            <p:nvPr/>
          </p:nvGrpSpPr>
          <p:grpSpPr>
            <a:xfrm>
              <a:off x="3140791" y="2989179"/>
              <a:ext cx="8805958" cy="808120"/>
              <a:chOff x="3124390" y="1961578"/>
              <a:chExt cx="8618855" cy="977900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587E4323-C787-EBA3-5CBA-2821C2ADFBB8}"/>
                  </a:ext>
                </a:extLst>
              </p:cNvPr>
              <p:cNvSpPr/>
              <p:nvPr/>
            </p:nvSpPr>
            <p:spPr>
              <a:xfrm>
                <a:off x="3198875" y="2023872"/>
                <a:ext cx="8544306" cy="8526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9C99F228-8684-CF76-5ACB-23C25C561DD3}"/>
                  </a:ext>
                </a:extLst>
              </p:cNvPr>
              <p:cNvSpPr/>
              <p:nvPr/>
            </p:nvSpPr>
            <p:spPr>
              <a:xfrm>
                <a:off x="7123175" y="2084832"/>
                <a:ext cx="694181" cy="8542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0826890-1A0E-2325-D59E-EEBB8EA0B31F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7428" y="822960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800"/>
                    </a:lnTo>
                    <a:lnTo>
                      <a:pt x="8514588" y="137160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0</a:t>
                </a:r>
                <a:endParaRPr sz="2500" dirty="0">
                  <a:latin typeface="+mj-lt"/>
                </a:endParaRPr>
              </a:p>
            </p:txBody>
          </p:sp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DECE904F-A346-E17E-8CDC-81C3A89FCDCC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60"/>
                    </a:lnTo>
                    <a:lnTo>
                      <a:pt x="8514588" y="685800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80B37A44-6D5E-2EEF-95FF-3463583545D2}"/>
                </a:ext>
              </a:extLst>
            </p:cNvPr>
            <p:cNvGrpSpPr/>
            <p:nvPr/>
          </p:nvGrpSpPr>
          <p:grpSpPr>
            <a:xfrm>
              <a:off x="2671527" y="2929118"/>
              <a:ext cx="844853" cy="849575"/>
              <a:chOff x="2244851" y="1892807"/>
              <a:chExt cx="1022350" cy="1028065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93A5E215-AB72-93F8-F126-8B172B5E9909}"/>
                  </a:ext>
                </a:extLst>
              </p:cNvPr>
              <p:cNvSpPr/>
              <p:nvPr/>
            </p:nvSpPr>
            <p:spPr>
              <a:xfrm>
                <a:off x="2293619" y="1929383"/>
                <a:ext cx="973074" cy="9913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0C3548B-4E89-A942-7D86-5B9D032341B8}"/>
                  </a:ext>
                </a:extLst>
              </p:cNvPr>
              <p:cNvSpPr/>
              <p:nvPr/>
            </p:nvSpPr>
            <p:spPr>
              <a:xfrm>
                <a:off x="2244851" y="1892807"/>
                <a:ext cx="97281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72819" h="990600">
                    <a:moveTo>
                      <a:pt x="486156" y="0"/>
                    </a:moveTo>
                    <a:lnTo>
                      <a:pt x="0" y="495300"/>
                    </a:lnTo>
                    <a:lnTo>
                      <a:pt x="486156" y="990600"/>
                    </a:lnTo>
                    <a:lnTo>
                      <a:pt x="972312" y="495300"/>
                    </a:lnTo>
                    <a:lnTo>
                      <a:pt x="48615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5458A-6DCF-F3DD-DF2E-0A98122DAAEF}"/>
              </a:ext>
            </a:extLst>
          </p:cNvPr>
          <p:cNvGrpSpPr/>
          <p:nvPr/>
        </p:nvGrpSpPr>
        <p:grpSpPr>
          <a:xfrm>
            <a:off x="1456516" y="3521417"/>
            <a:ext cx="9277095" cy="849575"/>
            <a:chOff x="2669654" y="3995918"/>
            <a:chExt cx="9277095" cy="849575"/>
          </a:xfrm>
        </p:grpSpPr>
        <p:grpSp>
          <p:nvGrpSpPr>
            <p:cNvPr id="16" name="object 13">
              <a:extLst>
                <a:ext uri="{FF2B5EF4-FFF2-40B4-BE49-F238E27FC236}">
                  <a16:creationId xmlns:a16="http://schemas.microsoft.com/office/drawing/2014/main" id="{AFDE6C52-6B73-80FD-F6D6-6214D067B33F}"/>
                </a:ext>
              </a:extLst>
            </p:cNvPr>
            <p:cNvGrpSpPr/>
            <p:nvPr/>
          </p:nvGrpSpPr>
          <p:grpSpPr>
            <a:xfrm>
              <a:off x="3140791" y="4031595"/>
              <a:ext cx="8805958" cy="808120"/>
              <a:chOff x="3124390" y="3003994"/>
              <a:chExt cx="8618855" cy="977900"/>
            </a:xfrm>
          </p:grpSpPr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4F3865D-DCE2-F84F-6324-F0B355D3DB8A}"/>
                  </a:ext>
                </a:extLst>
              </p:cNvPr>
              <p:cNvSpPr/>
              <p:nvPr/>
            </p:nvSpPr>
            <p:spPr>
              <a:xfrm>
                <a:off x="3198875" y="3066288"/>
                <a:ext cx="8544306" cy="85267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7090281D-3DAF-5FC3-C60E-69246E9C5C8B}"/>
                  </a:ext>
                </a:extLst>
              </p:cNvPr>
              <p:cNvSpPr/>
              <p:nvPr/>
            </p:nvSpPr>
            <p:spPr>
              <a:xfrm>
                <a:off x="7123175" y="3127248"/>
                <a:ext cx="694181" cy="8542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F29A5CD0-F11D-2015-1AE8-9BB3012B680F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59"/>
                    </a:lnTo>
                    <a:lnTo>
                      <a:pt x="0" y="685799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59"/>
                    </a:lnTo>
                    <a:lnTo>
                      <a:pt x="8377428" y="822959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799"/>
                    </a:lnTo>
                    <a:lnTo>
                      <a:pt x="8514588" y="137159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24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40C99EFA-A62B-0FCC-5392-D1A368055F75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59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59"/>
                    </a:lnTo>
                    <a:lnTo>
                      <a:pt x="8514588" y="685799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59"/>
                    </a:lnTo>
                    <a:lnTo>
                      <a:pt x="137160" y="822959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799"/>
                    </a:lnTo>
                    <a:lnTo>
                      <a:pt x="0" y="137159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17" name="object 19">
              <a:extLst>
                <a:ext uri="{FF2B5EF4-FFF2-40B4-BE49-F238E27FC236}">
                  <a16:creationId xmlns:a16="http://schemas.microsoft.com/office/drawing/2014/main" id="{90181495-8727-4A51-F344-45E1086775CC}"/>
                </a:ext>
              </a:extLst>
            </p:cNvPr>
            <p:cNvGrpSpPr/>
            <p:nvPr/>
          </p:nvGrpSpPr>
          <p:grpSpPr>
            <a:xfrm>
              <a:off x="2669654" y="3995918"/>
              <a:ext cx="835932" cy="849575"/>
              <a:chOff x="2244851" y="2959607"/>
              <a:chExt cx="1011555" cy="1028065"/>
            </a:xfrm>
          </p:grpSpPr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B488CF23-DC78-0400-B952-D10D9B231486}"/>
                  </a:ext>
                </a:extLst>
              </p:cNvPr>
              <p:cNvSpPr/>
              <p:nvPr/>
            </p:nvSpPr>
            <p:spPr>
              <a:xfrm>
                <a:off x="2293619" y="2996183"/>
                <a:ext cx="962406" cy="9913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8AECB94C-EA9D-DA00-D3EA-0FBD577D5D2E}"/>
                  </a:ext>
                </a:extLst>
              </p:cNvPr>
              <p:cNvSpPr/>
              <p:nvPr/>
            </p:nvSpPr>
            <p:spPr>
              <a:xfrm>
                <a:off x="2244851" y="2959607"/>
                <a:ext cx="961644" cy="9905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25695-EB86-635D-682A-A2086C108AB0}"/>
              </a:ext>
            </a:extLst>
          </p:cNvPr>
          <p:cNvGrpSpPr/>
          <p:nvPr/>
        </p:nvGrpSpPr>
        <p:grpSpPr>
          <a:xfrm>
            <a:off x="1460705" y="4512018"/>
            <a:ext cx="9271713" cy="869269"/>
            <a:chOff x="2673843" y="4986519"/>
            <a:chExt cx="9271713" cy="869269"/>
          </a:xfrm>
        </p:grpSpPr>
        <p:grpSp>
          <p:nvGrpSpPr>
            <p:cNvPr id="25" name="object 23">
              <a:extLst>
                <a:ext uri="{FF2B5EF4-FFF2-40B4-BE49-F238E27FC236}">
                  <a16:creationId xmlns:a16="http://schemas.microsoft.com/office/drawing/2014/main" id="{351529A8-6B55-D46F-475F-BCC055D19EFE}"/>
                </a:ext>
              </a:extLst>
            </p:cNvPr>
            <p:cNvGrpSpPr/>
            <p:nvPr/>
          </p:nvGrpSpPr>
          <p:grpSpPr>
            <a:xfrm>
              <a:off x="3160490" y="5061102"/>
              <a:ext cx="8785066" cy="794686"/>
              <a:chOff x="3144773" y="4036314"/>
              <a:chExt cx="8598408" cy="961644"/>
            </a:xfrm>
          </p:grpSpPr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6459A49B-F4E1-69C2-D761-D3E4D1ECBFF2}"/>
                  </a:ext>
                </a:extLst>
              </p:cNvPr>
              <p:cNvSpPr/>
              <p:nvPr/>
            </p:nvSpPr>
            <p:spPr>
              <a:xfrm>
                <a:off x="3204971" y="4084320"/>
                <a:ext cx="8538210" cy="85267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5318ACDF-17A3-A358-E4CC-FB84E10C7C87}"/>
                  </a:ext>
                </a:extLst>
              </p:cNvPr>
              <p:cNvSpPr/>
              <p:nvPr/>
            </p:nvSpPr>
            <p:spPr>
              <a:xfrm>
                <a:off x="7124700" y="4143756"/>
                <a:ext cx="694181" cy="8542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A388594D-4187-FD76-6D49-0294CC6C9436}"/>
                  </a:ext>
                </a:extLst>
              </p:cNvPr>
              <p:cNvSpPr/>
              <p:nvPr/>
            </p:nvSpPr>
            <p:spPr>
              <a:xfrm>
                <a:off x="3144773" y="4036315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8371332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1332" y="822960"/>
                    </a:lnTo>
                    <a:lnTo>
                      <a:pt x="8414662" y="815961"/>
                    </a:lnTo>
                    <a:lnTo>
                      <a:pt x="8452311" y="796478"/>
                    </a:lnTo>
                    <a:lnTo>
                      <a:pt x="8482010" y="766779"/>
                    </a:lnTo>
                    <a:lnTo>
                      <a:pt x="8501493" y="729130"/>
                    </a:lnTo>
                    <a:lnTo>
                      <a:pt x="8508492" y="685800"/>
                    </a:lnTo>
                    <a:lnTo>
                      <a:pt x="8508492" y="137160"/>
                    </a:lnTo>
                    <a:lnTo>
                      <a:pt x="8501493" y="93829"/>
                    </a:lnTo>
                    <a:lnTo>
                      <a:pt x="8482010" y="56180"/>
                    </a:lnTo>
                    <a:lnTo>
                      <a:pt x="8452311" y="26481"/>
                    </a:lnTo>
                    <a:lnTo>
                      <a:pt x="8414662" y="6998"/>
                    </a:lnTo>
                    <a:lnTo>
                      <a:pt x="83713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48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F8EF2C90-6430-B1D8-47D4-DFB9003995C4}"/>
                  </a:ext>
                </a:extLst>
              </p:cNvPr>
              <p:cNvSpPr/>
              <p:nvPr/>
            </p:nvSpPr>
            <p:spPr>
              <a:xfrm>
                <a:off x="3144773" y="4036314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1332" y="0"/>
                    </a:lnTo>
                    <a:lnTo>
                      <a:pt x="8414662" y="6998"/>
                    </a:lnTo>
                    <a:lnTo>
                      <a:pt x="8452311" y="26481"/>
                    </a:lnTo>
                    <a:lnTo>
                      <a:pt x="8482010" y="56180"/>
                    </a:lnTo>
                    <a:lnTo>
                      <a:pt x="8501493" y="93829"/>
                    </a:lnTo>
                    <a:lnTo>
                      <a:pt x="8508492" y="137160"/>
                    </a:lnTo>
                    <a:lnTo>
                      <a:pt x="8508492" y="685800"/>
                    </a:lnTo>
                    <a:lnTo>
                      <a:pt x="8501493" y="729130"/>
                    </a:lnTo>
                    <a:lnTo>
                      <a:pt x="8482010" y="766779"/>
                    </a:lnTo>
                    <a:lnTo>
                      <a:pt x="8452311" y="796478"/>
                    </a:lnTo>
                    <a:lnTo>
                      <a:pt x="8414662" y="815961"/>
                    </a:lnTo>
                    <a:lnTo>
                      <a:pt x="8371332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26" name="object 29">
              <a:extLst>
                <a:ext uri="{FF2B5EF4-FFF2-40B4-BE49-F238E27FC236}">
                  <a16:creationId xmlns:a16="http://schemas.microsoft.com/office/drawing/2014/main" id="{62EB4676-AC90-98A3-9343-F049245EAE89}"/>
                </a:ext>
              </a:extLst>
            </p:cNvPr>
            <p:cNvGrpSpPr/>
            <p:nvPr/>
          </p:nvGrpSpPr>
          <p:grpSpPr>
            <a:xfrm>
              <a:off x="2673843" y="4986519"/>
              <a:ext cx="855873" cy="849576"/>
              <a:chOff x="2244851" y="3950208"/>
              <a:chExt cx="1035685" cy="1028065"/>
            </a:xfrm>
          </p:grpSpPr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08AD72A-F49C-1E0E-420A-19EE954FDC91}"/>
                  </a:ext>
                </a:extLst>
              </p:cNvPr>
              <p:cNvSpPr/>
              <p:nvPr/>
            </p:nvSpPr>
            <p:spPr>
              <a:xfrm>
                <a:off x="2293619" y="3986784"/>
                <a:ext cx="986790" cy="99136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0820D4C4-EB05-157D-B42A-69563DFC66D3}"/>
                  </a:ext>
                </a:extLst>
              </p:cNvPr>
              <p:cNvSpPr/>
              <p:nvPr/>
            </p:nvSpPr>
            <p:spPr>
              <a:xfrm>
                <a:off x="2244851" y="39502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0462C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6AD06F-29D8-37D4-E99E-0FC2A50AC5E5}"/>
              </a:ext>
            </a:extLst>
          </p:cNvPr>
          <p:cNvGrpSpPr/>
          <p:nvPr/>
        </p:nvGrpSpPr>
        <p:grpSpPr>
          <a:xfrm>
            <a:off x="1460705" y="5578818"/>
            <a:ext cx="9272912" cy="849576"/>
            <a:chOff x="2673843" y="6053319"/>
            <a:chExt cx="9272912" cy="849576"/>
          </a:xfrm>
        </p:grpSpPr>
        <p:grpSp>
          <p:nvGrpSpPr>
            <p:cNvPr id="34" name="object 33">
              <a:extLst>
                <a:ext uri="{FF2B5EF4-FFF2-40B4-BE49-F238E27FC236}">
                  <a16:creationId xmlns:a16="http://schemas.microsoft.com/office/drawing/2014/main" id="{F9F3EB90-92AC-3E5A-E383-D88BC3A6799D}"/>
                </a:ext>
              </a:extLst>
            </p:cNvPr>
            <p:cNvGrpSpPr/>
            <p:nvPr/>
          </p:nvGrpSpPr>
          <p:grpSpPr>
            <a:xfrm>
              <a:off x="3142095" y="6088995"/>
              <a:ext cx="8804660" cy="808120"/>
              <a:chOff x="3125914" y="5061394"/>
              <a:chExt cx="8617585" cy="977900"/>
            </a:xfrm>
          </p:grpSpPr>
          <p:sp>
            <p:nvSpPr>
              <p:cNvPr id="38" name="object 34">
                <a:extLst>
                  <a:ext uri="{FF2B5EF4-FFF2-40B4-BE49-F238E27FC236}">
                    <a16:creationId xmlns:a16="http://schemas.microsoft.com/office/drawing/2014/main" id="{03F849B9-90BE-BAF9-2BBD-F5F925A44C40}"/>
                  </a:ext>
                </a:extLst>
              </p:cNvPr>
              <p:cNvSpPr/>
              <p:nvPr/>
            </p:nvSpPr>
            <p:spPr>
              <a:xfrm>
                <a:off x="3200399" y="5123688"/>
                <a:ext cx="8542782" cy="85267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20729BD8-B59F-9659-2898-B4ABAD5E482B}"/>
                  </a:ext>
                </a:extLst>
              </p:cNvPr>
              <p:cNvSpPr/>
              <p:nvPr/>
            </p:nvSpPr>
            <p:spPr>
              <a:xfrm>
                <a:off x="7123175" y="5184648"/>
                <a:ext cx="694181" cy="85420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40" name="object 36">
                <a:extLst>
                  <a:ext uri="{FF2B5EF4-FFF2-40B4-BE49-F238E27FC236}">
                    <a16:creationId xmlns:a16="http://schemas.microsoft.com/office/drawing/2014/main" id="{8C1C3A57-7124-EDF8-3645-365EBF421943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8375904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49"/>
                    </a:lnTo>
                    <a:lnTo>
                      <a:pt x="26481" y="766801"/>
                    </a:lnTo>
                    <a:lnTo>
                      <a:pt x="56180" y="796493"/>
                    </a:lnTo>
                    <a:lnTo>
                      <a:pt x="93829" y="815966"/>
                    </a:lnTo>
                    <a:lnTo>
                      <a:pt x="137160" y="822960"/>
                    </a:lnTo>
                    <a:lnTo>
                      <a:pt x="8375904" y="822960"/>
                    </a:lnTo>
                    <a:lnTo>
                      <a:pt x="8419234" y="815966"/>
                    </a:lnTo>
                    <a:lnTo>
                      <a:pt x="8456883" y="796493"/>
                    </a:lnTo>
                    <a:lnTo>
                      <a:pt x="8486582" y="766801"/>
                    </a:lnTo>
                    <a:lnTo>
                      <a:pt x="8506065" y="729149"/>
                    </a:lnTo>
                    <a:lnTo>
                      <a:pt x="8513064" y="685800"/>
                    </a:lnTo>
                    <a:lnTo>
                      <a:pt x="8513064" y="137160"/>
                    </a:lnTo>
                    <a:lnTo>
                      <a:pt x="8506065" y="93829"/>
                    </a:lnTo>
                    <a:lnTo>
                      <a:pt x="8486582" y="56180"/>
                    </a:lnTo>
                    <a:lnTo>
                      <a:pt x="8456883" y="26481"/>
                    </a:lnTo>
                    <a:lnTo>
                      <a:pt x="8419234" y="6998"/>
                    </a:lnTo>
                    <a:lnTo>
                      <a:pt x="83759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96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41" name="object 37">
                <a:extLst>
                  <a:ext uri="{FF2B5EF4-FFF2-40B4-BE49-F238E27FC236}">
                    <a16:creationId xmlns:a16="http://schemas.microsoft.com/office/drawing/2014/main" id="{71A4D39B-5B68-BA69-69C0-D4CA885785A1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5904" y="0"/>
                    </a:lnTo>
                    <a:lnTo>
                      <a:pt x="8419234" y="6998"/>
                    </a:lnTo>
                    <a:lnTo>
                      <a:pt x="8456883" y="26481"/>
                    </a:lnTo>
                    <a:lnTo>
                      <a:pt x="8486582" y="56180"/>
                    </a:lnTo>
                    <a:lnTo>
                      <a:pt x="8506065" y="93829"/>
                    </a:lnTo>
                    <a:lnTo>
                      <a:pt x="8513064" y="137160"/>
                    </a:lnTo>
                    <a:lnTo>
                      <a:pt x="8513064" y="685800"/>
                    </a:lnTo>
                    <a:lnTo>
                      <a:pt x="8506065" y="729149"/>
                    </a:lnTo>
                    <a:lnTo>
                      <a:pt x="8486582" y="766801"/>
                    </a:lnTo>
                    <a:lnTo>
                      <a:pt x="8456883" y="796493"/>
                    </a:lnTo>
                    <a:lnTo>
                      <a:pt x="8419234" y="815966"/>
                    </a:lnTo>
                    <a:lnTo>
                      <a:pt x="8375904" y="822960"/>
                    </a:lnTo>
                    <a:lnTo>
                      <a:pt x="137160" y="822960"/>
                    </a:lnTo>
                    <a:lnTo>
                      <a:pt x="93829" y="815966"/>
                    </a:lnTo>
                    <a:lnTo>
                      <a:pt x="56180" y="796493"/>
                    </a:lnTo>
                    <a:lnTo>
                      <a:pt x="26481" y="766801"/>
                    </a:lnTo>
                    <a:lnTo>
                      <a:pt x="6998" y="729149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35" name="object 39">
              <a:extLst>
                <a:ext uri="{FF2B5EF4-FFF2-40B4-BE49-F238E27FC236}">
                  <a16:creationId xmlns:a16="http://schemas.microsoft.com/office/drawing/2014/main" id="{36F5557B-A6EC-4AA8-987B-E5CEA2C063A2}"/>
                </a:ext>
              </a:extLst>
            </p:cNvPr>
            <p:cNvGrpSpPr/>
            <p:nvPr/>
          </p:nvGrpSpPr>
          <p:grpSpPr>
            <a:xfrm>
              <a:off x="2673843" y="6053319"/>
              <a:ext cx="855873" cy="849576"/>
              <a:chOff x="2244851" y="5017008"/>
              <a:chExt cx="1035685" cy="1028065"/>
            </a:xfrm>
          </p:grpSpPr>
          <p:sp>
            <p:nvSpPr>
              <p:cNvPr id="36" name="object 40">
                <a:extLst>
                  <a:ext uri="{FF2B5EF4-FFF2-40B4-BE49-F238E27FC236}">
                    <a16:creationId xmlns:a16="http://schemas.microsoft.com/office/drawing/2014/main" id="{F7B3D730-EB3E-121F-2900-C0B92227257E}"/>
                  </a:ext>
                </a:extLst>
              </p:cNvPr>
              <p:cNvSpPr/>
              <p:nvPr/>
            </p:nvSpPr>
            <p:spPr>
              <a:xfrm>
                <a:off x="2293619" y="5053584"/>
                <a:ext cx="986790" cy="9913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C0CB3714-2302-2C3E-1D99-AF1A041DDB86}"/>
                  </a:ext>
                </a:extLst>
              </p:cNvPr>
              <p:cNvSpPr/>
              <p:nvPr/>
            </p:nvSpPr>
            <p:spPr>
              <a:xfrm>
                <a:off x="2244851" y="50170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944F7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79C2A66-CF21-C876-1668-FC50A8E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" y="716094"/>
            <a:ext cx="1989523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: Diagonal Corners Rounded 42">
            <a:extLst>
              <a:ext uri="{FF2B5EF4-FFF2-40B4-BE49-F238E27FC236}">
                <a16:creationId xmlns:a16="http://schemas.microsoft.com/office/drawing/2014/main" id="{4684E576-6C02-483B-9186-0E5A7ADF1FC3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9FFFA0-6432-473F-93D4-463DB83805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DAC5EF-29E4-4EBE-A245-536B602470D5}"/>
              </a:ext>
            </a:extLst>
          </p:cNvPr>
          <p:cNvSpPr/>
          <p:nvPr/>
        </p:nvSpPr>
        <p:spPr>
          <a:xfrm>
            <a:off x="1630017" y="3658949"/>
            <a:ext cx="463919" cy="587904"/>
          </a:xfrm>
          <a:prstGeom prst="ellipse">
            <a:avLst/>
          </a:prstGeom>
          <a:solidFill>
            <a:srgbClr val="EF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026A4-E444-C228-FC85-F5C88DA91A2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30C98E1-561A-3F6F-30E5-77858503604B}"/>
              </a:ext>
            </a:extLst>
          </p:cNvPr>
          <p:cNvSpPr/>
          <p:nvPr/>
        </p:nvSpPr>
        <p:spPr>
          <a:xfrm>
            <a:off x="136072" y="1396868"/>
            <a:ext cx="11810677" cy="967444"/>
          </a:xfrm>
          <a:custGeom>
            <a:avLst/>
            <a:gdLst/>
            <a:ahLst/>
            <a:cxnLst/>
            <a:rect l="l" t="t" r="r" b="b"/>
            <a:pathLst>
              <a:path w="8082280" h="914400">
                <a:moveTo>
                  <a:pt x="7929372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7929372" y="914400"/>
                </a:lnTo>
                <a:lnTo>
                  <a:pt x="7977554" y="906633"/>
                </a:lnTo>
                <a:lnTo>
                  <a:pt x="8019391" y="885005"/>
                </a:lnTo>
                <a:lnTo>
                  <a:pt x="8052377" y="852019"/>
                </a:lnTo>
                <a:lnTo>
                  <a:pt x="8074005" y="810182"/>
                </a:lnTo>
                <a:lnTo>
                  <a:pt x="8081772" y="762000"/>
                </a:lnTo>
                <a:lnTo>
                  <a:pt x="8081772" y="152400"/>
                </a:lnTo>
                <a:lnTo>
                  <a:pt x="8074005" y="104217"/>
                </a:lnTo>
                <a:lnTo>
                  <a:pt x="8052377" y="62380"/>
                </a:lnTo>
                <a:lnTo>
                  <a:pt x="8019391" y="29394"/>
                </a:lnTo>
                <a:lnTo>
                  <a:pt x="7977554" y="7766"/>
                </a:lnTo>
                <a:lnTo>
                  <a:pt x="792937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ong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đực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khi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tạo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tử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bao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nhiêu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tinh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trùng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 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đa</a:t>
            </a:r>
            <a:endParaRPr lang="vi-VN" sz="2500" spc="-5" dirty="0">
              <a:solidFill>
                <a:srgbClr val="002060"/>
              </a:solidFill>
              <a:latin typeface="+mj-lt"/>
              <a:cs typeface="Carli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93744-B6FA-0195-2DE8-6B8431D5EE7F}"/>
              </a:ext>
            </a:extLst>
          </p:cNvPr>
          <p:cNvGrpSpPr/>
          <p:nvPr/>
        </p:nvGrpSpPr>
        <p:grpSpPr>
          <a:xfrm>
            <a:off x="1458389" y="2454617"/>
            <a:ext cx="9275222" cy="868181"/>
            <a:chOff x="2671527" y="2929118"/>
            <a:chExt cx="9275222" cy="868181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6034292B-6981-CE14-53CA-70DD4B6E63FF}"/>
                </a:ext>
              </a:extLst>
            </p:cNvPr>
            <p:cNvGrpSpPr/>
            <p:nvPr/>
          </p:nvGrpSpPr>
          <p:grpSpPr>
            <a:xfrm>
              <a:off x="3140791" y="2989179"/>
              <a:ext cx="8805958" cy="808120"/>
              <a:chOff x="3124390" y="1961578"/>
              <a:chExt cx="8618855" cy="977900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587E4323-C787-EBA3-5CBA-2821C2ADFBB8}"/>
                  </a:ext>
                </a:extLst>
              </p:cNvPr>
              <p:cNvSpPr/>
              <p:nvPr/>
            </p:nvSpPr>
            <p:spPr>
              <a:xfrm>
                <a:off x="3198875" y="2023872"/>
                <a:ext cx="8544306" cy="8526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9C99F228-8684-CF76-5ACB-23C25C561DD3}"/>
                  </a:ext>
                </a:extLst>
              </p:cNvPr>
              <p:cNvSpPr/>
              <p:nvPr/>
            </p:nvSpPr>
            <p:spPr>
              <a:xfrm>
                <a:off x="7123175" y="2084832"/>
                <a:ext cx="694181" cy="8542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0826890-1A0E-2325-D59E-EEBB8EA0B31F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7428" y="822960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800"/>
                    </a:lnTo>
                    <a:lnTo>
                      <a:pt x="8514588" y="137160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0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DECE904F-A346-E17E-8CDC-81C3A89FCDCC}"/>
                  </a:ext>
                </a:extLst>
              </p:cNvPr>
              <p:cNvSpPr/>
              <p:nvPr/>
            </p:nvSpPr>
            <p:spPr>
              <a:xfrm>
                <a:off x="3138677" y="1975866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60"/>
                    </a:lnTo>
                    <a:lnTo>
                      <a:pt x="8514588" y="685800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80B37A44-6D5E-2EEF-95FF-3463583545D2}"/>
                </a:ext>
              </a:extLst>
            </p:cNvPr>
            <p:cNvGrpSpPr/>
            <p:nvPr/>
          </p:nvGrpSpPr>
          <p:grpSpPr>
            <a:xfrm>
              <a:off x="2671527" y="2929118"/>
              <a:ext cx="844853" cy="849575"/>
              <a:chOff x="2244851" y="1892807"/>
              <a:chExt cx="1022350" cy="1028065"/>
            </a:xfrm>
          </p:grpSpPr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93A5E215-AB72-93F8-F126-8B172B5E9909}"/>
                  </a:ext>
                </a:extLst>
              </p:cNvPr>
              <p:cNvSpPr/>
              <p:nvPr/>
            </p:nvSpPr>
            <p:spPr>
              <a:xfrm>
                <a:off x="2293619" y="1929383"/>
                <a:ext cx="973074" cy="9913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50C3548B-4E89-A942-7D86-5B9D032341B8}"/>
                  </a:ext>
                </a:extLst>
              </p:cNvPr>
              <p:cNvSpPr/>
              <p:nvPr/>
            </p:nvSpPr>
            <p:spPr>
              <a:xfrm>
                <a:off x="2244851" y="1892807"/>
                <a:ext cx="97281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72819" h="990600">
                    <a:moveTo>
                      <a:pt x="486156" y="0"/>
                    </a:moveTo>
                    <a:lnTo>
                      <a:pt x="0" y="495300"/>
                    </a:lnTo>
                    <a:lnTo>
                      <a:pt x="486156" y="990600"/>
                    </a:lnTo>
                    <a:lnTo>
                      <a:pt x="972312" y="495300"/>
                    </a:lnTo>
                    <a:lnTo>
                      <a:pt x="48615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5458A-6DCF-F3DD-DF2E-0A98122DAAEF}"/>
              </a:ext>
            </a:extLst>
          </p:cNvPr>
          <p:cNvGrpSpPr/>
          <p:nvPr/>
        </p:nvGrpSpPr>
        <p:grpSpPr>
          <a:xfrm>
            <a:off x="1456516" y="3521417"/>
            <a:ext cx="9277095" cy="849575"/>
            <a:chOff x="2669654" y="3995918"/>
            <a:chExt cx="9277095" cy="849575"/>
          </a:xfrm>
        </p:grpSpPr>
        <p:grpSp>
          <p:nvGrpSpPr>
            <p:cNvPr id="16" name="object 13">
              <a:extLst>
                <a:ext uri="{FF2B5EF4-FFF2-40B4-BE49-F238E27FC236}">
                  <a16:creationId xmlns:a16="http://schemas.microsoft.com/office/drawing/2014/main" id="{AFDE6C52-6B73-80FD-F6D6-6214D067B33F}"/>
                </a:ext>
              </a:extLst>
            </p:cNvPr>
            <p:cNvGrpSpPr/>
            <p:nvPr/>
          </p:nvGrpSpPr>
          <p:grpSpPr>
            <a:xfrm>
              <a:off x="3140791" y="4031595"/>
              <a:ext cx="8805958" cy="808120"/>
              <a:chOff x="3124390" y="3003994"/>
              <a:chExt cx="8618855" cy="977900"/>
            </a:xfrm>
          </p:grpSpPr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4F3865D-DCE2-F84F-6324-F0B355D3DB8A}"/>
                  </a:ext>
                </a:extLst>
              </p:cNvPr>
              <p:cNvSpPr/>
              <p:nvPr/>
            </p:nvSpPr>
            <p:spPr>
              <a:xfrm>
                <a:off x="3198875" y="3066288"/>
                <a:ext cx="8544306" cy="85267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7090281D-3DAF-5FC3-C60E-69246E9C5C8B}"/>
                  </a:ext>
                </a:extLst>
              </p:cNvPr>
              <p:cNvSpPr/>
              <p:nvPr/>
            </p:nvSpPr>
            <p:spPr>
              <a:xfrm>
                <a:off x="7123175" y="3127248"/>
                <a:ext cx="694181" cy="8542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F29A5CD0-F11D-2015-1AE8-9BB3012B680F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8377428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59"/>
                    </a:lnTo>
                    <a:lnTo>
                      <a:pt x="0" y="685799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59"/>
                    </a:lnTo>
                    <a:lnTo>
                      <a:pt x="8377428" y="822959"/>
                    </a:lnTo>
                    <a:lnTo>
                      <a:pt x="8420758" y="815961"/>
                    </a:lnTo>
                    <a:lnTo>
                      <a:pt x="8458407" y="796478"/>
                    </a:lnTo>
                    <a:lnTo>
                      <a:pt x="8488106" y="766779"/>
                    </a:lnTo>
                    <a:lnTo>
                      <a:pt x="8507589" y="729130"/>
                    </a:lnTo>
                    <a:lnTo>
                      <a:pt x="8514588" y="685799"/>
                    </a:lnTo>
                    <a:lnTo>
                      <a:pt x="8514588" y="137159"/>
                    </a:lnTo>
                    <a:lnTo>
                      <a:pt x="8507589" y="93829"/>
                    </a:lnTo>
                    <a:lnTo>
                      <a:pt x="8488106" y="56180"/>
                    </a:lnTo>
                    <a:lnTo>
                      <a:pt x="8458407" y="26481"/>
                    </a:lnTo>
                    <a:lnTo>
                      <a:pt x="8420758" y="6998"/>
                    </a:lnTo>
                    <a:lnTo>
                      <a:pt x="83774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216</a:t>
                </a:r>
                <a:r>
                  <a:rPr lang="en-US" sz="2500" b="1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40C99EFA-A62B-0FCC-5392-D1A368055F75}"/>
                  </a:ext>
                </a:extLst>
              </p:cNvPr>
              <p:cNvSpPr/>
              <p:nvPr/>
            </p:nvSpPr>
            <p:spPr>
              <a:xfrm>
                <a:off x="3138677" y="3018282"/>
                <a:ext cx="851471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4715" h="822960">
                    <a:moveTo>
                      <a:pt x="0" y="137159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7428" y="0"/>
                    </a:lnTo>
                    <a:lnTo>
                      <a:pt x="8420758" y="6998"/>
                    </a:lnTo>
                    <a:lnTo>
                      <a:pt x="8458407" y="26481"/>
                    </a:lnTo>
                    <a:lnTo>
                      <a:pt x="8488106" y="56180"/>
                    </a:lnTo>
                    <a:lnTo>
                      <a:pt x="8507589" y="93829"/>
                    </a:lnTo>
                    <a:lnTo>
                      <a:pt x="8514588" y="137159"/>
                    </a:lnTo>
                    <a:lnTo>
                      <a:pt x="8514588" y="685799"/>
                    </a:lnTo>
                    <a:lnTo>
                      <a:pt x="8507589" y="729130"/>
                    </a:lnTo>
                    <a:lnTo>
                      <a:pt x="8488106" y="766779"/>
                    </a:lnTo>
                    <a:lnTo>
                      <a:pt x="8458407" y="796478"/>
                    </a:lnTo>
                    <a:lnTo>
                      <a:pt x="8420758" y="815961"/>
                    </a:lnTo>
                    <a:lnTo>
                      <a:pt x="8377428" y="822959"/>
                    </a:lnTo>
                    <a:lnTo>
                      <a:pt x="137160" y="822959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799"/>
                    </a:lnTo>
                    <a:lnTo>
                      <a:pt x="0" y="137159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17" name="object 19">
              <a:extLst>
                <a:ext uri="{FF2B5EF4-FFF2-40B4-BE49-F238E27FC236}">
                  <a16:creationId xmlns:a16="http://schemas.microsoft.com/office/drawing/2014/main" id="{90181495-8727-4A51-F344-45E1086775CC}"/>
                </a:ext>
              </a:extLst>
            </p:cNvPr>
            <p:cNvGrpSpPr/>
            <p:nvPr/>
          </p:nvGrpSpPr>
          <p:grpSpPr>
            <a:xfrm>
              <a:off x="2669654" y="3995918"/>
              <a:ext cx="835932" cy="849575"/>
              <a:chOff x="2244851" y="2959607"/>
              <a:chExt cx="1011555" cy="1028065"/>
            </a:xfrm>
          </p:grpSpPr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B488CF23-DC78-0400-B952-D10D9B231486}"/>
                  </a:ext>
                </a:extLst>
              </p:cNvPr>
              <p:cNvSpPr/>
              <p:nvPr/>
            </p:nvSpPr>
            <p:spPr>
              <a:xfrm>
                <a:off x="2293619" y="2996183"/>
                <a:ext cx="962406" cy="9913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8AECB94C-EA9D-DA00-D3EA-0FBD577D5D2E}"/>
                  </a:ext>
                </a:extLst>
              </p:cNvPr>
              <p:cNvSpPr/>
              <p:nvPr/>
            </p:nvSpPr>
            <p:spPr>
              <a:xfrm>
                <a:off x="2244851" y="2959607"/>
                <a:ext cx="961644" cy="9905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25695-EB86-635D-682A-A2086C108AB0}"/>
              </a:ext>
            </a:extLst>
          </p:cNvPr>
          <p:cNvGrpSpPr/>
          <p:nvPr/>
        </p:nvGrpSpPr>
        <p:grpSpPr>
          <a:xfrm>
            <a:off x="1460705" y="4512018"/>
            <a:ext cx="9271713" cy="869269"/>
            <a:chOff x="2673843" y="4986519"/>
            <a:chExt cx="9271713" cy="869269"/>
          </a:xfrm>
        </p:grpSpPr>
        <p:grpSp>
          <p:nvGrpSpPr>
            <p:cNvPr id="25" name="object 23">
              <a:extLst>
                <a:ext uri="{FF2B5EF4-FFF2-40B4-BE49-F238E27FC236}">
                  <a16:creationId xmlns:a16="http://schemas.microsoft.com/office/drawing/2014/main" id="{351529A8-6B55-D46F-475F-BCC055D19EFE}"/>
                </a:ext>
              </a:extLst>
            </p:cNvPr>
            <p:cNvGrpSpPr/>
            <p:nvPr/>
          </p:nvGrpSpPr>
          <p:grpSpPr>
            <a:xfrm>
              <a:off x="3160490" y="5061102"/>
              <a:ext cx="8785066" cy="794686"/>
              <a:chOff x="3144773" y="4036314"/>
              <a:chExt cx="8598408" cy="961644"/>
            </a:xfrm>
          </p:grpSpPr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6459A49B-F4E1-69C2-D761-D3E4D1ECBFF2}"/>
                  </a:ext>
                </a:extLst>
              </p:cNvPr>
              <p:cNvSpPr/>
              <p:nvPr/>
            </p:nvSpPr>
            <p:spPr>
              <a:xfrm>
                <a:off x="3204971" y="4084320"/>
                <a:ext cx="8538210" cy="85267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5318ACDF-17A3-A358-E4CC-FB84E10C7C87}"/>
                  </a:ext>
                </a:extLst>
              </p:cNvPr>
              <p:cNvSpPr/>
              <p:nvPr/>
            </p:nvSpPr>
            <p:spPr>
              <a:xfrm>
                <a:off x="7124700" y="4143756"/>
                <a:ext cx="694181" cy="8542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A388594D-4187-FD76-6D49-0294CC6C9436}"/>
                  </a:ext>
                </a:extLst>
              </p:cNvPr>
              <p:cNvSpPr/>
              <p:nvPr/>
            </p:nvSpPr>
            <p:spPr>
              <a:xfrm>
                <a:off x="3144773" y="4036315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8371332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30"/>
                    </a:lnTo>
                    <a:lnTo>
                      <a:pt x="26481" y="766779"/>
                    </a:lnTo>
                    <a:lnTo>
                      <a:pt x="56180" y="796478"/>
                    </a:lnTo>
                    <a:lnTo>
                      <a:pt x="93829" y="815961"/>
                    </a:lnTo>
                    <a:lnTo>
                      <a:pt x="137160" y="822960"/>
                    </a:lnTo>
                    <a:lnTo>
                      <a:pt x="8371332" y="822960"/>
                    </a:lnTo>
                    <a:lnTo>
                      <a:pt x="8414662" y="815961"/>
                    </a:lnTo>
                    <a:lnTo>
                      <a:pt x="8452311" y="796478"/>
                    </a:lnTo>
                    <a:lnTo>
                      <a:pt x="8482010" y="766779"/>
                    </a:lnTo>
                    <a:lnTo>
                      <a:pt x="8501493" y="729130"/>
                    </a:lnTo>
                    <a:lnTo>
                      <a:pt x="8508492" y="685800"/>
                    </a:lnTo>
                    <a:lnTo>
                      <a:pt x="8508492" y="137160"/>
                    </a:lnTo>
                    <a:lnTo>
                      <a:pt x="8501493" y="93829"/>
                    </a:lnTo>
                    <a:lnTo>
                      <a:pt x="8482010" y="56180"/>
                    </a:lnTo>
                    <a:lnTo>
                      <a:pt x="8452311" y="26481"/>
                    </a:lnTo>
                    <a:lnTo>
                      <a:pt x="8414662" y="6998"/>
                    </a:lnTo>
                    <a:lnTo>
                      <a:pt x="83713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1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F8EF2C90-6430-B1D8-47D4-DFB9003995C4}"/>
                  </a:ext>
                </a:extLst>
              </p:cNvPr>
              <p:cNvSpPr/>
              <p:nvPr/>
            </p:nvSpPr>
            <p:spPr>
              <a:xfrm>
                <a:off x="3144773" y="4036314"/>
                <a:ext cx="8509000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09000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1332" y="0"/>
                    </a:lnTo>
                    <a:lnTo>
                      <a:pt x="8414662" y="6998"/>
                    </a:lnTo>
                    <a:lnTo>
                      <a:pt x="8452311" y="26481"/>
                    </a:lnTo>
                    <a:lnTo>
                      <a:pt x="8482010" y="56180"/>
                    </a:lnTo>
                    <a:lnTo>
                      <a:pt x="8501493" y="93829"/>
                    </a:lnTo>
                    <a:lnTo>
                      <a:pt x="8508492" y="137160"/>
                    </a:lnTo>
                    <a:lnTo>
                      <a:pt x="8508492" y="685800"/>
                    </a:lnTo>
                    <a:lnTo>
                      <a:pt x="8501493" y="729130"/>
                    </a:lnTo>
                    <a:lnTo>
                      <a:pt x="8482010" y="766779"/>
                    </a:lnTo>
                    <a:lnTo>
                      <a:pt x="8452311" y="796478"/>
                    </a:lnTo>
                    <a:lnTo>
                      <a:pt x="8414662" y="815961"/>
                    </a:lnTo>
                    <a:lnTo>
                      <a:pt x="8371332" y="822960"/>
                    </a:lnTo>
                    <a:lnTo>
                      <a:pt x="137160" y="822960"/>
                    </a:lnTo>
                    <a:lnTo>
                      <a:pt x="93829" y="815961"/>
                    </a:lnTo>
                    <a:lnTo>
                      <a:pt x="56180" y="796478"/>
                    </a:lnTo>
                    <a:lnTo>
                      <a:pt x="26481" y="766779"/>
                    </a:lnTo>
                    <a:lnTo>
                      <a:pt x="6998" y="729130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26" name="object 29">
              <a:extLst>
                <a:ext uri="{FF2B5EF4-FFF2-40B4-BE49-F238E27FC236}">
                  <a16:creationId xmlns:a16="http://schemas.microsoft.com/office/drawing/2014/main" id="{62EB4676-AC90-98A3-9343-F049245EAE89}"/>
                </a:ext>
              </a:extLst>
            </p:cNvPr>
            <p:cNvGrpSpPr/>
            <p:nvPr/>
          </p:nvGrpSpPr>
          <p:grpSpPr>
            <a:xfrm>
              <a:off x="2673843" y="4986519"/>
              <a:ext cx="855873" cy="849576"/>
              <a:chOff x="2244851" y="3950208"/>
              <a:chExt cx="1035685" cy="1028065"/>
            </a:xfrm>
          </p:grpSpPr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08AD72A-F49C-1E0E-420A-19EE954FDC91}"/>
                  </a:ext>
                </a:extLst>
              </p:cNvPr>
              <p:cNvSpPr/>
              <p:nvPr/>
            </p:nvSpPr>
            <p:spPr>
              <a:xfrm>
                <a:off x="2293619" y="3986784"/>
                <a:ext cx="986790" cy="99136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0820D4C4-EB05-157D-B42A-69563DFC66D3}"/>
                  </a:ext>
                </a:extLst>
              </p:cNvPr>
              <p:cNvSpPr/>
              <p:nvPr/>
            </p:nvSpPr>
            <p:spPr>
              <a:xfrm>
                <a:off x="2244851" y="39502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0462C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6AD06F-29D8-37D4-E99E-0FC2A50AC5E5}"/>
              </a:ext>
            </a:extLst>
          </p:cNvPr>
          <p:cNvGrpSpPr/>
          <p:nvPr/>
        </p:nvGrpSpPr>
        <p:grpSpPr>
          <a:xfrm>
            <a:off x="1460705" y="5578818"/>
            <a:ext cx="9272912" cy="849576"/>
            <a:chOff x="2673843" y="6053319"/>
            <a:chExt cx="9272912" cy="849576"/>
          </a:xfrm>
        </p:grpSpPr>
        <p:grpSp>
          <p:nvGrpSpPr>
            <p:cNvPr id="34" name="object 33">
              <a:extLst>
                <a:ext uri="{FF2B5EF4-FFF2-40B4-BE49-F238E27FC236}">
                  <a16:creationId xmlns:a16="http://schemas.microsoft.com/office/drawing/2014/main" id="{F9F3EB90-92AC-3E5A-E383-D88BC3A6799D}"/>
                </a:ext>
              </a:extLst>
            </p:cNvPr>
            <p:cNvGrpSpPr/>
            <p:nvPr/>
          </p:nvGrpSpPr>
          <p:grpSpPr>
            <a:xfrm>
              <a:off x="3142095" y="6088995"/>
              <a:ext cx="8804660" cy="808120"/>
              <a:chOff x="3125914" y="5061394"/>
              <a:chExt cx="8617585" cy="977900"/>
            </a:xfrm>
          </p:grpSpPr>
          <p:sp>
            <p:nvSpPr>
              <p:cNvPr id="38" name="object 34">
                <a:extLst>
                  <a:ext uri="{FF2B5EF4-FFF2-40B4-BE49-F238E27FC236}">
                    <a16:creationId xmlns:a16="http://schemas.microsoft.com/office/drawing/2014/main" id="{03F849B9-90BE-BAF9-2BBD-F5F925A44C40}"/>
                  </a:ext>
                </a:extLst>
              </p:cNvPr>
              <p:cNvSpPr/>
              <p:nvPr/>
            </p:nvSpPr>
            <p:spPr>
              <a:xfrm>
                <a:off x="3200399" y="5123688"/>
                <a:ext cx="8542782" cy="85267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20729BD8-B59F-9659-2898-B4ABAD5E482B}"/>
                  </a:ext>
                </a:extLst>
              </p:cNvPr>
              <p:cNvSpPr/>
              <p:nvPr/>
            </p:nvSpPr>
            <p:spPr>
              <a:xfrm>
                <a:off x="7123175" y="5184648"/>
                <a:ext cx="694181" cy="85420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40" name="object 36">
                <a:extLst>
                  <a:ext uri="{FF2B5EF4-FFF2-40B4-BE49-F238E27FC236}">
                    <a16:creationId xmlns:a16="http://schemas.microsoft.com/office/drawing/2014/main" id="{8C1C3A57-7124-EDF8-3645-365EBF421943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8375904" y="0"/>
                    </a:moveTo>
                    <a:lnTo>
                      <a:pt x="137160" y="0"/>
                    </a:lnTo>
                    <a:lnTo>
                      <a:pt x="93829" y="6998"/>
                    </a:lnTo>
                    <a:lnTo>
                      <a:pt x="56180" y="26481"/>
                    </a:lnTo>
                    <a:lnTo>
                      <a:pt x="26481" y="56180"/>
                    </a:lnTo>
                    <a:lnTo>
                      <a:pt x="6998" y="93829"/>
                    </a:lnTo>
                    <a:lnTo>
                      <a:pt x="0" y="137160"/>
                    </a:lnTo>
                    <a:lnTo>
                      <a:pt x="0" y="685800"/>
                    </a:lnTo>
                    <a:lnTo>
                      <a:pt x="6998" y="729149"/>
                    </a:lnTo>
                    <a:lnTo>
                      <a:pt x="26481" y="766801"/>
                    </a:lnTo>
                    <a:lnTo>
                      <a:pt x="56180" y="796493"/>
                    </a:lnTo>
                    <a:lnTo>
                      <a:pt x="93829" y="815966"/>
                    </a:lnTo>
                    <a:lnTo>
                      <a:pt x="137160" y="822960"/>
                    </a:lnTo>
                    <a:lnTo>
                      <a:pt x="8375904" y="822960"/>
                    </a:lnTo>
                    <a:lnTo>
                      <a:pt x="8419234" y="815966"/>
                    </a:lnTo>
                    <a:lnTo>
                      <a:pt x="8456883" y="796493"/>
                    </a:lnTo>
                    <a:lnTo>
                      <a:pt x="8486582" y="766801"/>
                    </a:lnTo>
                    <a:lnTo>
                      <a:pt x="8506065" y="729149"/>
                    </a:lnTo>
                    <a:lnTo>
                      <a:pt x="8513064" y="685800"/>
                    </a:lnTo>
                    <a:lnTo>
                      <a:pt x="8513064" y="137160"/>
                    </a:lnTo>
                    <a:lnTo>
                      <a:pt x="8506065" y="93829"/>
                    </a:lnTo>
                    <a:lnTo>
                      <a:pt x="8486582" y="56180"/>
                    </a:lnTo>
                    <a:lnTo>
                      <a:pt x="8456883" y="26481"/>
                    </a:lnTo>
                    <a:lnTo>
                      <a:pt x="8419234" y="6998"/>
                    </a:lnTo>
                    <a:lnTo>
                      <a:pt x="83759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4</a:t>
                </a:r>
                <a:endParaRPr sz="2500" b="1" dirty="0">
                  <a:latin typeface="+mj-lt"/>
                </a:endParaRPr>
              </a:p>
            </p:txBody>
          </p:sp>
          <p:sp>
            <p:nvSpPr>
              <p:cNvPr id="41" name="object 37">
                <a:extLst>
                  <a:ext uri="{FF2B5EF4-FFF2-40B4-BE49-F238E27FC236}">
                    <a16:creationId xmlns:a16="http://schemas.microsoft.com/office/drawing/2014/main" id="{71A4D39B-5B68-BA69-69C0-D4CA885785A1}"/>
                  </a:ext>
                </a:extLst>
              </p:cNvPr>
              <p:cNvSpPr/>
              <p:nvPr/>
            </p:nvSpPr>
            <p:spPr>
              <a:xfrm>
                <a:off x="3140201" y="5075682"/>
                <a:ext cx="85134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8513445" h="822960">
                    <a:moveTo>
                      <a:pt x="0" y="137160"/>
                    </a:moveTo>
                    <a:lnTo>
                      <a:pt x="6998" y="93829"/>
                    </a:lnTo>
                    <a:lnTo>
                      <a:pt x="26481" y="56180"/>
                    </a:lnTo>
                    <a:lnTo>
                      <a:pt x="56180" y="26481"/>
                    </a:lnTo>
                    <a:lnTo>
                      <a:pt x="93829" y="6998"/>
                    </a:lnTo>
                    <a:lnTo>
                      <a:pt x="137160" y="0"/>
                    </a:lnTo>
                    <a:lnTo>
                      <a:pt x="8375904" y="0"/>
                    </a:lnTo>
                    <a:lnTo>
                      <a:pt x="8419234" y="6998"/>
                    </a:lnTo>
                    <a:lnTo>
                      <a:pt x="8456883" y="26481"/>
                    </a:lnTo>
                    <a:lnTo>
                      <a:pt x="8486582" y="56180"/>
                    </a:lnTo>
                    <a:lnTo>
                      <a:pt x="8506065" y="93829"/>
                    </a:lnTo>
                    <a:lnTo>
                      <a:pt x="8513064" y="137160"/>
                    </a:lnTo>
                    <a:lnTo>
                      <a:pt x="8513064" y="685800"/>
                    </a:lnTo>
                    <a:lnTo>
                      <a:pt x="8506065" y="729149"/>
                    </a:lnTo>
                    <a:lnTo>
                      <a:pt x="8486582" y="766801"/>
                    </a:lnTo>
                    <a:lnTo>
                      <a:pt x="8456883" y="796493"/>
                    </a:lnTo>
                    <a:lnTo>
                      <a:pt x="8419234" y="815966"/>
                    </a:lnTo>
                    <a:lnTo>
                      <a:pt x="8375904" y="822960"/>
                    </a:lnTo>
                    <a:lnTo>
                      <a:pt x="137160" y="822960"/>
                    </a:lnTo>
                    <a:lnTo>
                      <a:pt x="93829" y="815966"/>
                    </a:lnTo>
                    <a:lnTo>
                      <a:pt x="56180" y="796493"/>
                    </a:lnTo>
                    <a:lnTo>
                      <a:pt x="26481" y="766801"/>
                    </a:lnTo>
                    <a:lnTo>
                      <a:pt x="6998" y="729149"/>
                    </a:lnTo>
                    <a:lnTo>
                      <a:pt x="0" y="685800"/>
                    </a:lnTo>
                    <a:lnTo>
                      <a:pt x="0" y="137160"/>
                    </a:lnTo>
                    <a:close/>
                  </a:path>
                </a:pathLst>
              </a:custGeom>
              <a:ln w="28575">
                <a:solidFill>
                  <a:srgbClr val="333333"/>
                </a:solidFill>
              </a:ln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</p:grpSp>
        <p:grpSp>
          <p:nvGrpSpPr>
            <p:cNvPr id="35" name="object 39">
              <a:extLst>
                <a:ext uri="{FF2B5EF4-FFF2-40B4-BE49-F238E27FC236}">
                  <a16:creationId xmlns:a16="http://schemas.microsoft.com/office/drawing/2014/main" id="{36F5557B-A6EC-4AA8-987B-E5CEA2C063A2}"/>
                </a:ext>
              </a:extLst>
            </p:cNvPr>
            <p:cNvGrpSpPr/>
            <p:nvPr/>
          </p:nvGrpSpPr>
          <p:grpSpPr>
            <a:xfrm>
              <a:off x="2673843" y="6053319"/>
              <a:ext cx="855873" cy="849576"/>
              <a:chOff x="2244851" y="5017008"/>
              <a:chExt cx="1035685" cy="1028065"/>
            </a:xfrm>
          </p:grpSpPr>
          <p:sp>
            <p:nvSpPr>
              <p:cNvPr id="36" name="object 40">
                <a:extLst>
                  <a:ext uri="{FF2B5EF4-FFF2-40B4-BE49-F238E27FC236}">
                    <a16:creationId xmlns:a16="http://schemas.microsoft.com/office/drawing/2014/main" id="{F7B3D730-EB3E-121F-2900-C0B92227257E}"/>
                  </a:ext>
                </a:extLst>
              </p:cNvPr>
              <p:cNvSpPr/>
              <p:nvPr/>
            </p:nvSpPr>
            <p:spPr>
              <a:xfrm>
                <a:off x="2293619" y="5053584"/>
                <a:ext cx="986790" cy="9913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500">
                  <a:latin typeface="+mj-lt"/>
                </a:endParaRPr>
              </a:p>
            </p:txBody>
          </p:sp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C0CB3714-2302-2C3E-1D99-AF1A041DDB86}"/>
                  </a:ext>
                </a:extLst>
              </p:cNvPr>
              <p:cNvSpPr/>
              <p:nvPr/>
            </p:nvSpPr>
            <p:spPr>
              <a:xfrm>
                <a:off x="2244851" y="5017008"/>
                <a:ext cx="98615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990600">
                    <a:moveTo>
                      <a:pt x="493014" y="0"/>
                    </a:moveTo>
                    <a:lnTo>
                      <a:pt x="0" y="495300"/>
                    </a:lnTo>
                    <a:lnTo>
                      <a:pt x="493014" y="990600"/>
                    </a:lnTo>
                    <a:lnTo>
                      <a:pt x="986028" y="495300"/>
                    </a:lnTo>
                    <a:lnTo>
                      <a:pt x="493014" y="0"/>
                    </a:lnTo>
                    <a:close/>
                  </a:path>
                </a:pathLst>
              </a:custGeom>
              <a:solidFill>
                <a:srgbClr val="944F71"/>
              </a:solid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79C2A66-CF21-C876-1668-FC50A8E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" y="716094"/>
            <a:ext cx="1989523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: Diagonal Corners Rounded 42">
            <a:extLst>
              <a:ext uri="{FF2B5EF4-FFF2-40B4-BE49-F238E27FC236}">
                <a16:creationId xmlns:a16="http://schemas.microsoft.com/office/drawing/2014/main" id="{4684E576-6C02-483B-9186-0E5A7ADF1FC3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9FFFA0-6432-473F-93D4-463DB83805E3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B5C3B5-750A-4B3D-B05C-AF66FAD63506}"/>
              </a:ext>
            </a:extLst>
          </p:cNvPr>
          <p:cNvSpPr/>
          <p:nvPr/>
        </p:nvSpPr>
        <p:spPr>
          <a:xfrm>
            <a:off x="1641008" y="4638137"/>
            <a:ext cx="463919" cy="587904"/>
          </a:xfrm>
          <a:prstGeom prst="ellipse">
            <a:avLst/>
          </a:prstGeom>
          <a:solidFill>
            <a:srgbClr val="EF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3AC04F-6254-5485-B0CA-FB5BC7D51CCC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1AA75-C304-B501-7E7F-6610D2985870}"/>
              </a:ext>
            </a:extLst>
          </p:cNvPr>
          <p:cNvSpPr txBox="1"/>
          <p:nvPr/>
        </p:nvSpPr>
        <p:spPr>
          <a:xfrm>
            <a:off x="2529840" y="2132142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HOẠT ĐỘNG 4</a:t>
            </a:r>
          </a:p>
          <a:p>
            <a:pPr algn="ctr"/>
            <a:r>
              <a:rPr lang="en-US" sz="8800" b="1">
                <a:solidFill>
                  <a:srgbClr val="C00000"/>
                </a:solidFill>
              </a:rPr>
              <a:t>VẬN DỤNG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21D942AC-6537-4A79-BA49-6B15C98EC6F0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D2D519-A490-4B0C-B554-24A5CDCE64A1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</p:spTree>
    <p:extLst>
      <p:ext uri="{BB962C8B-B14F-4D97-AF65-F5344CB8AC3E}">
        <p14:creationId xmlns:p14="http://schemas.microsoft.com/office/powerpoint/2010/main" val="2759485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D3F823-B21F-CADD-4D4D-971E8C57D7F0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6536DA-3B4A-318C-C493-A54F0EE45CA5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TRAO ĐỔI CHẤT VÀ CHUYỂN HOÁ NĂNG LƯỢNG Ở TẾ BÀO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F2682402-75C3-3BF1-E5AC-2ACAC25F2D33}"/>
              </a:ext>
            </a:extLst>
          </p:cNvPr>
          <p:cNvGrpSpPr/>
          <p:nvPr/>
        </p:nvGrpSpPr>
        <p:grpSpPr>
          <a:xfrm>
            <a:off x="1225593" y="2040833"/>
            <a:ext cx="9415504" cy="3697357"/>
            <a:chOff x="2394966" y="299493"/>
            <a:chExt cx="8082280" cy="125834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420FB8-60BF-4298-AF14-4DAB343940A1}"/>
                </a:ext>
              </a:extLst>
            </p:cNvPr>
            <p:cNvSpPr/>
            <p:nvPr/>
          </p:nvSpPr>
          <p:spPr>
            <a:xfrm>
              <a:off x="2773139" y="299493"/>
              <a:ext cx="3532149" cy="543221"/>
            </a:xfrm>
            <a:custGeom>
              <a:avLst/>
              <a:gdLst/>
              <a:ahLst/>
              <a:cxnLst/>
              <a:rect l="l" t="t" r="r" b="b"/>
              <a:pathLst>
                <a:path w="1973579" h="1005840">
                  <a:moveTo>
                    <a:pt x="0" y="502920"/>
                  </a:moveTo>
                  <a:lnTo>
                    <a:pt x="251460" y="0"/>
                  </a:lnTo>
                  <a:lnTo>
                    <a:pt x="1722120" y="0"/>
                  </a:lnTo>
                  <a:lnTo>
                    <a:pt x="1973580" y="502920"/>
                  </a:lnTo>
                  <a:lnTo>
                    <a:pt x="1722120" y="1005840"/>
                  </a:lnTo>
                  <a:lnTo>
                    <a:pt x="251460" y="1005840"/>
                  </a:lnTo>
                  <a:lnTo>
                    <a:pt x="0" y="502920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</a:rPr>
                <a:t>Yêu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</a:rPr>
                <a:t>cầu</a:t>
              </a:r>
              <a:endParaRPr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60551AF-F792-8125-B384-55A764B37ABD}"/>
                </a:ext>
              </a:extLst>
            </p:cNvPr>
            <p:cNvSpPr/>
            <p:nvPr/>
          </p:nvSpPr>
          <p:spPr>
            <a:xfrm>
              <a:off x="2394966" y="467105"/>
              <a:ext cx="8082280" cy="1090733"/>
            </a:xfrm>
            <a:prstGeom prst="roundRect">
              <a:avLst>
                <a:gd name="adj" fmla="val 813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342900" indent="-342900">
                <a:buFontTx/>
                <a:buChar char="-"/>
              </a:pP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Lớp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chia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thành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4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nhóm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Mỗi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nhóm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chọn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1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nguyên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liệu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thiết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kế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mô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hình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về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quá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trình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nguyên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phân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hoặc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giảm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phân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ở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sinh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vật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nhân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thực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Dặn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dò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về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nguyên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liệu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: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Sử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dụng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80 – 100%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nguyên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liệu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tái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chế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Cho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phép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HS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chuẩn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bị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ở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nhà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,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lớp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lắp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rắp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và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chuẩn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bị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thuyết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trình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.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Thời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gian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chuẩn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bị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lớp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 5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</a:rPr>
                <a:t>phút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F0B925D-1C69-4C59-88DB-4DD70C0753D4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</p:spTree>
    <p:extLst>
      <p:ext uri="{BB962C8B-B14F-4D97-AF65-F5344CB8AC3E}">
        <p14:creationId xmlns:p14="http://schemas.microsoft.com/office/powerpoint/2010/main" val="34187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F00324-3CE7-82CE-A591-33AAE2EE57FC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E1FEA604-4209-43F1-6D99-FE63046F167F}"/>
              </a:ext>
            </a:extLst>
          </p:cNvPr>
          <p:cNvGrpSpPr/>
          <p:nvPr/>
        </p:nvGrpSpPr>
        <p:grpSpPr>
          <a:xfrm>
            <a:off x="492898" y="1905046"/>
            <a:ext cx="11206204" cy="3068495"/>
            <a:chOff x="857827" y="206808"/>
            <a:chExt cx="9619419" cy="1972419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C812468A-405A-20E5-1C5A-BE58BE6ACCAC}"/>
                </a:ext>
              </a:extLst>
            </p:cNvPr>
            <p:cNvSpPr/>
            <p:nvPr/>
          </p:nvSpPr>
          <p:spPr>
            <a:xfrm>
              <a:off x="2773139" y="206808"/>
              <a:ext cx="3532149" cy="635906"/>
            </a:xfrm>
            <a:custGeom>
              <a:avLst/>
              <a:gdLst/>
              <a:ahLst/>
              <a:cxnLst/>
              <a:rect l="l" t="t" r="r" b="b"/>
              <a:pathLst>
                <a:path w="1973579" h="1005840">
                  <a:moveTo>
                    <a:pt x="0" y="502920"/>
                  </a:moveTo>
                  <a:lnTo>
                    <a:pt x="251460" y="0"/>
                  </a:lnTo>
                  <a:lnTo>
                    <a:pt x="1722120" y="0"/>
                  </a:lnTo>
                  <a:lnTo>
                    <a:pt x="1973580" y="502920"/>
                  </a:lnTo>
                  <a:lnTo>
                    <a:pt x="1722120" y="1005840"/>
                  </a:lnTo>
                  <a:lnTo>
                    <a:pt x="251460" y="1005840"/>
                  </a:lnTo>
                  <a:lnTo>
                    <a:pt x="0" y="5029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Thuyết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trình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C24979EC-389A-56E1-B238-90EC1DF789DF}"/>
                </a:ext>
              </a:extLst>
            </p:cNvPr>
            <p:cNvSpPr/>
            <p:nvPr/>
          </p:nvSpPr>
          <p:spPr>
            <a:xfrm>
              <a:off x="857827" y="467105"/>
              <a:ext cx="9619419" cy="1712122"/>
            </a:xfrm>
            <a:prstGeom prst="roundRect">
              <a:avLst>
                <a:gd name="adj" fmla="val 813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342900" indent="-342900">
                <a:buFontTx/>
                <a:buChar char="-"/>
              </a:pP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HS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bốc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thăm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thứ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tự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thuyết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trình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HS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đem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sản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phẩm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hoàn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thiện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lên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thuyết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trình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trước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lớp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Các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bạn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lắng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nghe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và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phản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biện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GV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nhận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xét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và </a:t>
              </a:r>
              <a:r>
                <a:rPr lang="en-US" sz="2400" b="1" spc="-5" dirty="0" err="1">
                  <a:solidFill>
                    <a:srgbClr val="002060"/>
                  </a:solidFill>
                  <a:latin typeface="+mj-lt"/>
                  <a:cs typeface="Carlito"/>
                </a:rPr>
                <a:t>góp</a:t>
              </a:r>
              <a:r>
                <a:rPr lang="en-US" sz="2400" b="1" spc="-5" dirty="0">
                  <a:solidFill>
                    <a:srgbClr val="002060"/>
                  </a:solidFill>
                  <a:latin typeface="+mj-lt"/>
                  <a:cs typeface="Carlito"/>
                </a:rPr>
                <a:t> ý.</a:t>
              </a: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E99DAAF-9640-4CF4-9CD2-66281D92A0E5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1DA5D7-6479-402C-885D-ECC013215C10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</p:spTree>
    <p:extLst>
      <p:ext uri="{BB962C8B-B14F-4D97-AF65-F5344CB8AC3E}">
        <p14:creationId xmlns:p14="http://schemas.microsoft.com/office/powerpoint/2010/main" val="18275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BF8CE6-8F4E-6306-EBC8-726499BCCA75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F3CB0541-D348-DDA2-E1AD-C9B1FCC07A5B}"/>
              </a:ext>
            </a:extLst>
          </p:cNvPr>
          <p:cNvGrpSpPr/>
          <p:nvPr/>
        </p:nvGrpSpPr>
        <p:grpSpPr>
          <a:xfrm>
            <a:off x="495299" y="1134712"/>
            <a:ext cx="11224261" cy="4937715"/>
            <a:chOff x="1156296" y="206808"/>
            <a:chExt cx="9634919" cy="3173948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5FFD054-1940-A98E-B896-0811687E7E79}"/>
                </a:ext>
              </a:extLst>
            </p:cNvPr>
            <p:cNvSpPr/>
            <p:nvPr/>
          </p:nvSpPr>
          <p:spPr>
            <a:xfrm>
              <a:off x="2773139" y="206808"/>
              <a:ext cx="3532149" cy="635906"/>
            </a:xfrm>
            <a:custGeom>
              <a:avLst/>
              <a:gdLst/>
              <a:ahLst/>
              <a:cxnLst/>
              <a:rect l="l" t="t" r="r" b="b"/>
              <a:pathLst>
                <a:path w="1973579" h="1005840">
                  <a:moveTo>
                    <a:pt x="0" y="502920"/>
                  </a:moveTo>
                  <a:lnTo>
                    <a:pt x="251460" y="0"/>
                  </a:lnTo>
                  <a:lnTo>
                    <a:pt x="1722120" y="0"/>
                  </a:lnTo>
                  <a:lnTo>
                    <a:pt x="1973580" y="502920"/>
                  </a:lnTo>
                  <a:lnTo>
                    <a:pt x="1722120" y="1005840"/>
                  </a:lnTo>
                  <a:lnTo>
                    <a:pt x="251460" y="1005840"/>
                  </a:lnTo>
                  <a:lnTo>
                    <a:pt x="0" y="502920"/>
                  </a:lnTo>
                  <a:close/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2800" b="1">
                  <a:solidFill>
                    <a:srgbClr val="00B050"/>
                  </a:solidFill>
                </a:rPr>
                <a:t>Tình huống</a:t>
              </a:r>
              <a:endParaRPr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0CFDA2A3-AB2B-8512-A5E9-5877CEB60EB3}"/>
                </a:ext>
              </a:extLst>
            </p:cNvPr>
            <p:cNvSpPr/>
            <p:nvPr/>
          </p:nvSpPr>
          <p:spPr>
            <a:xfrm>
              <a:off x="1156296" y="467105"/>
              <a:ext cx="9634919" cy="2913651"/>
            </a:xfrm>
            <a:prstGeom prst="roundRect">
              <a:avLst>
                <a:gd name="adj" fmla="val 813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9144" marR="9144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effectLst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731BA0F-BDD8-42B6-8D47-20791317F3BC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094DD7-8ACA-43BB-932E-9056CCBCC2F6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pic>
        <p:nvPicPr>
          <p:cNvPr id="1028" name="Picture 4" descr="Bị đứt tay nên làm gì? Cách xử lý khi bị đứt tay do dao kéo">
            <a:extLst>
              <a:ext uri="{FF2B5EF4-FFF2-40B4-BE49-F238E27FC236}">
                <a16:creationId xmlns:a16="http://schemas.microsoft.com/office/drawing/2014/main" id="{46318DDD-137E-4DFF-92DB-D28218FF4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5949"/>
          <a:stretch/>
        </p:blipFill>
        <p:spPr bwMode="auto">
          <a:xfrm>
            <a:off x="3053798" y="2803574"/>
            <a:ext cx="5997437" cy="31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93F4D5-41D2-45ED-95D4-067E78F059EF}"/>
              </a:ext>
            </a:extLst>
          </p:cNvPr>
          <p:cNvSpPr txBox="1"/>
          <p:nvPr/>
        </p:nvSpPr>
        <p:spPr>
          <a:xfrm>
            <a:off x="966652" y="1646938"/>
            <a:ext cx="102151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2187EE-C404-5A24-F8A0-8174E146D3C6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B59F8-D33A-7CDF-E33E-D99F6EFF1F1A}"/>
              </a:ext>
            </a:extLst>
          </p:cNvPr>
          <p:cNvSpPr txBox="1"/>
          <p:nvPr/>
        </p:nvSpPr>
        <p:spPr>
          <a:xfrm>
            <a:off x="2529840" y="2132142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HOẠT ĐỘNG 2</a:t>
            </a:r>
          </a:p>
          <a:p>
            <a:pPr algn="ctr"/>
            <a:r>
              <a:rPr lang="en-US" sz="8800" b="1">
                <a:solidFill>
                  <a:srgbClr val="C00000"/>
                </a:solidFill>
              </a:rPr>
              <a:t>KHÁM PHÁ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ED21B69-D59B-4753-95FF-FD8D18C5220B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04AF6E-3A6E-460A-8334-B3CA0B700A41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</p:spTree>
    <p:extLst>
      <p:ext uri="{BB962C8B-B14F-4D97-AF65-F5344CB8AC3E}">
        <p14:creationId xmlns:p14="http://schemas.microsoft.com/office/powerpoint/2010/main" val="309292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783528"/>
            <a:ext cx="1041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343205"/>
            <a:ext cx="1041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5BF3417-D894-481A-886A-8EA0F29AF657}"/>
              </a:ext>
            </a:extLst>
          </p:cNvPr>
          <p:cNvSpPr/>
          <p:nvPr/>
        </p:nvSpPr>
        <p:spPr>
          <a:xfrm>
            <a:off x="3809376" y="1620996"/>
            <a:ext cx="8121001" cy="2165588"/>
          </a:xfrm>
          <a:prstGeom prst="cloudCallout">
            <a:avLst>
              <a:gd name="adj1" fmla="val -43515"/>
              <a:gd name="adj2" fmla="val 44131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E4AF37-AE74-4B79-95F6-21D2A62B9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7567" r="10213" b="10187"/>
          <a:stretch/>
        </p:blipFill>
        <p:spPr bwMode="auto">
          <a:xfrm>
            <a:off x="2514601" y="3429000"/>
            <a:ext cx="2676794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5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3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3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Qúa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nguyên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97740-5D4C-487B-9A69-E5176012B070}"/>
              </a:ext>
            </a:extLst>
          </p:cNvPr>
          <p:cNvSpPr txBox="1"/>
          <p:nvPr/>
        </p:nvSpPr>
        <p:spPr>
          <a:xfrm>
            <a:off x="409830" y="2180740"/>
            <a:ext cx="39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1.1. </a:t>
            </a:r>
            <a:r>
              <a:rPr lang="en-US" sz="28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Phân</a:t>
            </a:r>
            <a:r>
              <a:rPr lang="en-US" sz="2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nhân</a:t>
            </a:r>
            <a:endParaRPr lang="en-US" sz="28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3D166-FD74-4F48-8659-C928F819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30" y="2943612"/>
            <a:ext cx="113566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Nguyên phân là hình thức phân chia tế bào sinh dưỡng và sinh dục sơ khai, xảy ra phổ biến ở sinh vật nhân thực.</a:t>
            </a:r>
          </a:p>
        </p:txBody>
      </p:sp>
    </p:spTree>
    <p:extLst>
      <p:ext uri="{BB962C8B-B14F-4D97-AF65-F5344CB8AC3E}">
        <p14:creationId xmlns:p14="http://schemas.microsoft.com/office/powerpoint/2010/main" val="1558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A54DCD-66A8-94D3-1EBA-BB98514F89FF}"/>
              </a:ext>
            </a:extLst>
          </p:cNvPr>
          <p:cNvSpPr/>
          <p:nvPr/>
        </p:nvSpPr>
        <p:spPr>
          <a:xfrm>
            <a:off x="1225593" y="39946"/>
            <a:ext cx="640080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LỚP 10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112E2A-8DD5-247B-B3F7-143756638B9A}"/>
              </a:ext>
            </a:extLst>
          </p:cNvPr>
          <p:cNvSpPr/>
          <p:nvPr/>
        </p:nvSpPr>
        <p:spPr>
          <a:xfrm>
            <a:off x="-114300" y="852702"/>
            <a:ext cx="1022134" cy="461665"/>
          </a:xfrm>
          <a:prstGeom prst="snip1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    I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EAF88-0BCD-683F-983E-2744504108A3}"/>
              </a:ext>
            </a:extLst>
          </p:cNvPr>
          <p:cNvSpPr txBox="1"/>
          <p:nvPr/>
        </p:nvSpPr>
        <p:spPr>
          <a:xfrm>
            <a:off x="907834" y="919678"/>
            <a:ext cx="1036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QUÁ TRÌNH NGUYÊN PHÂN (PHÂN BÀO NGUYÊN NHIỄM)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397FBB-3D71-8E50-A701-F8AEDBCC8BA7}"/>
              </a:ext>
            </a:extLst>
          </p:cNvPr>
          <p:cNvSpPr/>
          <p:nvPr/>
        </p:nvSpPr>
        <p:spPr>
          <a:xfrm>
            <a:off x="314632" y="1417868"/>
            <a:ext cx="593202" cy="461665"/>
          </a:xfrm>
          <a:prstGeom prst="round2Same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0417-5411-E7A9-F4F3-078FEB10FAC3}"/>
              </a:ext>
            </a:extLst>
          </p:cNvPr>
          <p:cNvSpPr txBox="1"/>
          <p:nvPr/>
        </p:nvSpPr>
        <p:spPr>
          <a:xfrm>
            <a:off x="988521" y="1417868"/>
            <a:ext cx="1036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Qúa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nguyên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83B2116-9B7D-4430-96D3-1AA3CF4A7BED}"/>
              </a:ext>
            </a:extLst>
          </p:cNvPr>
          <p:cNvSpPr/>
          <p:nvPr/>
        </p:nvSpPr>
        <p:spPr>
          <a:xfrm>
            <a:off x="4648201" y="39946"/>
            <a:ext cx="7496654" cy="640080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BÀI 19. QUÁ TRÌNH PHÂN BÀO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11AF7E-2B79-4547-A457-8BE7D2B844EF}"/>
              </a:ext>
            </a:extLst>
          </p:cNvPr>
          <p:cNvSpPr/>
          <p:nvPr/>
        </p:nvSpPr>
        <p:spPr>
          <a:xfrm>
            <a:off x="1950651" y="39946"/>
            <a:ext cx="2612572" cy="64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CHU KÌ TẾ BÀO, PHÂN BÀO VÀ CÔNG NGHỆ TẾ BÀO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5BF3417-D894-481A-886A-8EA0F29AF657}"/>
              </a:ext>
            </a:extLst>
          </p:cNvPr>
          <p:cNvSpPr/>
          <p:nvPr/>
        </p:nvSpPr>
        <p:spPr>
          <a:xfrm>
            <a:off x="3498574" y="1687490"/>
            <a:ext cx="8378794" cy="1933554"/>
          </a:xfrm>
          <a:prstGeom prst="cloudCallout">
            <a:avLst>
              <a:gd name="adj1" fmla="val -37791"/>
              <a:gd name="adj2" fmla="val 54138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làm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E4AF37-AE74-4B79-95F6-21D2A62B9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7567" r="10213" b="10187"/>
          <a:stretch/>
        </p:blipFill>
        <p:spPr bwMode="auto">
          <a:xfrm>
            <a:off x="2514601" y="3429000"/>
            <a:ext cx="2676794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5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3778</Words>
  <Application>Microsoft Office PowerPoint</Application>
  <PresentationFormat>Widescreen</PresentationFormat>
  <Paragraphs>604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dc:description>Du An- Mien Phi - STEM</dc:description>
  <cp:lastModifiedBy>Nghiêm Xuân</cp:lastModifiedBy>
  <cp:revision>69</cp:revision>
  <dcterms:created xsi:type="dcterms:W3CDTF">2022-07-22T11:17:54Z</dcterms:created>
  <dcterms:modified xsi:type="dcterms:W3CDTF">2022-08-11T09:12:20Z</dcterms:modified>
  <cp:category>Du An- Mien Phi - STEM</cp:category>
</cp:coreProperties>
</file>