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7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7" r:id="rId2"/>
    <p:sldMasterId id="2147483690" r:id="rId3"/>
    <p:sldMasterId id="2147483702" r:id="rId4"/>
    <p:sldMasterId id="2147483715" r:id="rId5"/>
    <p:sldMasterId id="2147483728" r:id="rId6"/>
  </p:sldMasterIdLst>
  <p:notesMasterIdLst>
    <p:notesMasterId r:id="rId25"/>
  </p:notesMasterIdLst>
  <p:sldIdLst>
    <p:sldId id="335" r:id="rId7"/>
    <p:sldId id="339" r:id="rId8"/>
    <p:sldId id="363" r:id="rId9"/>
    <p:sldId id="336" r:id="rId10"/>
    <p:sldId id="340" r:id="rId11"/>
    <p:sldId id="282" r:id="rId12"/>
    <p:sldId id="364" r:id="rId13"/>
    <p:sldId id="365" r:id="rId14"/>
    <p:sldId id="366" r:id="rId15"/>
    <p:sldId id="369" r:id="rId16"/>
    <p:sldId id="341" r:id="rId17"/>
    <p:sldId id="334" r:id="rId18"/>
    <p:sldId id="357" r:id="rId19"/>
    <p:sldId id="359" r:id="rId20"/>
    <p:sldId id="367" r:id="rId21"/>
    <p:sldId id="368" r:id="rId22"/>
    <p:sldId id="342" r:id="rId23"/>
    <p:sldId id="356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CC33"/>
    <a:srgbClr val="D60093"/>
    <a:srgbClr val="FF9900"/>
    <a:srgbClr val="E2BCDB"/>
    <a:srgbClr val="FFFF00"/>
    <a:srgbClr val="FF99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1" autoAdjust="0"/>
    <p:restoredTop sz="94660"/>
  </p:normalViewPr>
  <p:slideViewPr>
    <p:cSldViewPr>
      <p:cViewPr varScale="1">
        <p:scale>
          <a:sx n="108" d="100"/>
          <a:sy n="108" d="100"/>
        </p:scale>
        <p:origin x="13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8220221-A673-42B1-8021-3DF3E1F4CF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691FA25-D601-4E47-B988-CF7B89E8E1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8E8CB641-62EC-454B-96EA-227BB2831A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4859A858-CFDB-42DB-8F13-B541D7B2C4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139C30D1-54C8-4DE7-BE3B-56A2C5A6F9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D45BC5FD-81C2-4A80-A840-75EE04938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7ABD4AD-1D98-4BEE-BBCD-34BB620D44E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66D73-FF81-41FD-AE82-C6022D30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73EF0-4900-433D-9EC4-EE7A02C6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2021D-7948-4E07-AC9B-F23D8124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0603A-BF5D-4DEF-AD47-4CA954728F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92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BB03A-CAA0-47C7-92F7-F2607CD2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839E-AA18-4C2B-AFC6-F9A7F522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F3A48-BC62-4792-9AE3-52A5887D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79E24-154F-4D21-AEA1-76C6B5B50D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63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443A3-C9F7-4143-B142-81EC13AD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F6DC-51C7-46C9-A1E9-1C171932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B1DDD-A45E-40D5-8C85-3E38F6C0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1A2E-488A-4EE8-B6BB-6E2BC075EB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800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17A7-67D0-43FF-A0F2-1109C2D39FE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76C64-C5B5-41DC-822D-F89B9AA96D6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E743-ABC9-434D-93DA-FA02A74A4F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8C46A899-5DA1-482A-8B47-40FDF3EB9E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5658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7EBBD-3A78-4845-8BA1-9EEC84C9C52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3AE98-4D63-4B35-A6A0-2D307121A79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986A-8903-4ACE-9734-83BFA5A7C8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58C8D1CE-5A18-47ED-B2D7-F0A07C0D5B2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112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94FB-9073-49A9-BEC3-CC7B8EBB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2A3C-58BC-4796-8D9A-76C70BFB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CDF8-44B9-40A7-B2D4-5A1464B7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A8C45F0-C189-4FC6-96F2-68A34133A1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02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3A8C-DA45-4BD5-89C2-5EA2AA06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FEA31-02A9-4ED1-8B0B-A80972D8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DB660-802C-41E2-9425-DDAF6D01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5E9F57F-15B0-438B-A177-99F4EB53D4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089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CB80D-D5B9-4C81-8D44-69F5B086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216E4-C21B-4502-9C71-A8F0EE62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22303-543C-4852-B7E3-90F7B800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CD6CBF-08EA-452F-8BB2-BB0F18A962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449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0FFB7-34D1-463D-B429-899BE214809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1F76D-537C-45B3-959C-2041E34CF78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7A996-A426-4268-91FE-F9A0DDFF94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D7675F97-D0AF-4727-9BD8-752C4B229B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760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40C09-2DCC-4BAA-BE59-F5AD8F738D6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28A4F-C986-4B8E-A03B-A225D87B2EB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B4A8A-83BD-4B34-B360-57D2D08EB2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6B8C42AF-2B56-4E40-AE59-909E0138A4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776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6EB14-1D3A-40AE-ABCC-82EB129A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824B3-C699-484C-A4B5-1B0E3554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0ABF5-5CA2-40A9-B7C0-0AC2B530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257766F-E750-4F50-8BB5-415A78AC78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006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6D14C-DDCD-49F1-81D6-017EADB8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1870-A5CF-43D2-A067-72CA7FA1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51BE-B254-400C-9746-D709562E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A541B-693F-4A4C-A01B-F975FFDBF4A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333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231BA-F0FA-4157-97F0-30D30760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BB0F3-5ADE-425A-B354-664C208B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0D89B-3335-40E8-8345-DD6D8A22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E586B67-D64E-405E-811D-B11096C52C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3567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8814-14CD-468D-BE23-CF9F4E07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8191-82DB-43C2-8A83-6A9903C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E5122-90F6-4CDF-9EFB-7515E575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8D6A92C-0811-4801-8DE5-8FA2265944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0947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8EBAD-733A-4E50-86DE-E5A41D90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695B-5193-4B20-BD95-10DE7E27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180B-7EB1-4740-8D44-69790694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5E00F81-FC25-4001-8355-F0AC99C0DF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1452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08674-80C9-42C9-B40E-BE617B6439C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5F6FE-6BB6-4932-ADF4-5E33E4BBCAD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8E1DC-54B5-4BDA-8D2E-E5636CDFB18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B55F2F1C-2795-4A30-979E-28A6C0BE96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214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E473-D62D-4C53-9C91-5B756A21C32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EDC724-B018-4C9D-A326-31AFE3E8A08B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9EF0-90FD-400C-9655-6DF98321C39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52C3-2D78-4FDA-BA82-676B6358528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062C32A5-CCEE-4C18-839F-5D0612594B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7062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1777C-24B6-4C14-B02E-651DDB5FA1C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27787E-5CDF-4971-825E-1678237781B8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177D1-BEBD-41E3-A199-F3BFD1A9BC6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14B3E-9887-477E-A1D4-4025AA16286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C59FB8C3-E187-4320-8D6E-D93AB38EB2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5666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B93BA-4645-4349-A895-580C0426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9B25BC-3A88-4EC9-B320-7B3FCC1DE1A2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3DF5D-027C-45F8-A375-FAFD00A2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40980-0BC8-4381-951F-EFFB29B1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453E3841-30FE-4AC4-94A8-41C8D5C6DE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1912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5A937-CD49-4AC8-9BAD-E70B926D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F0B6E2-E23B-44F3-90D9-97BCC5AB55A6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1872B-8E80-4147-90C2-F3AC4F20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5160F-4DAC-48B0-9E46-677DFB4D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E5EFBC8F-B852-4BEC-BE49-68497EF9A2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3786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E92C9-C931-4115-AC5E-6EC8528A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1FE146-9810-4F61-9F4D-C6B2D125BC20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2EDB82-A804-42BE-A05A-CA35EA4E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31FB0-604A-47A5-9803-213E6880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C0475D82-2A60-49E8-B698-64AC73CDD7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5821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D9B52-2C10-4B2B-A22A-B6B6D5A259E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5C7F79-3586-4A62-A6C9-452AA38C961D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0636D-53FF-420F-A632-51A45855CCF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3F6D7-6A38-480E-9750-328C9B78A2C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11FFC4E6-7FBB-46BD-9676-A18C438CA8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467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79E47-D37B-44DC-8C79-2105799E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1F9A-8AB0-4738-BE64-67CDFAA0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A2D2-DE42-4CC2-953B-9A9F5815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91FE-F02E-416C-8D95-83B9199616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3864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BC8C9-014E-4AB7-8629-317DBC86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E90350-4054-4447-AB94-BB94092BCA53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4BBE-A43F-43A2-8D50-6F16712B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0674A-3536-44B5-8686-ADA11635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7E4E01E7-F28E-4327-A5DC-4EE30D6044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7109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C465B-1E74-4325-82C2-A467C47E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295C03-E4A2-4BCC-B4AB-372CB04A6C2B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2D53D-1590-4CA3-BCAD-9EB65823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3CFE3-AA35-4909-86B4-87256DEF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975CA7EF-6354-4E13-AB40-5322BB4651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2393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90739-AD32-4744-A3B9-E712EF52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13D6BA-5A55-4829-B402-D3C372A80D25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F0ED7-9F56-4364-B46B-A394C832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54984-098C-44C8-A735-1A772706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16C4AC7A-0B81-48EE-94C8-E24BFC669A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6682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10395-E2AB-4101-824E-77F22CCF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CB0717-D7D3-4F1C-AFF3-B0B8A95D0DE2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2737-2E38-4313-B57F-9AFF8DA8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5AD-9CCE-448C-97E7-A253799E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6B48154F-4788-4D96-A987-781E50B08A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9834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C9060-62FC-49EF-B88D-FE302E63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1B23CE-76B9-4779-8BF4-D5AF7401075C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7A7A4-1F17-477A-882C-ACE7D14F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367B-F327-41A7-BA4D-2EFECEA8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A975FE3B-6CF7-49A4-AEBC-9C8068510E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3728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0E5B6-3897-4BD5-9F14-14F3B74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DF9D-43E4-4D06-8CA1-FB40D5E6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806C-18CF-4E40-ADB4-53554344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62D389EE-EB51-4A2E-BAD7-98A1F805D3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409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99D6-1DB2-4B91-8AF4-F1B45725D1A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43B94-9F5B-4DCD-A5FA-449E2ECF98F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3CD98-884B-47DC-84F9-50399D61EF4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A1316671-A903-4396-90AB-8A04CB57ED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3731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FAB04-62A1-4561-98C1-BFB20C51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D177B-F570-4F9B-A72D-B96B9B6D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EEA5D-CEF8-451B-988B-9DD1AF55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CBC3B826-BC03-4C0C-843D-A8D22AAF91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2744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47F117-0C7F-4A93-9FB1-93F5B209A13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C74E72-E970-423E-8F0D-F629F4D9733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9E727-EB68-4B57-BE5F-F410797887F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F30E247A-A651-48B2-948A-169C618154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4269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BD2B938-09C7-48BF-9788-3694C14E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885E82-89B5-4A9C-8DA1-3E6E9F0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2A3497-0184-4208-AC2D-6724A11E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C95E5185-C053-4B1D-8464-DAB9B59837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88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0C9568-313C-4F48-83A7-43E78812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D47E02-9D27-43C3-B5E6-46A84E89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0BCCB9-1983-446A-8A15-3C69E04D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A0987-7256-48DB-A2CA-646804F60F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0880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977839-FC87-4815-AC41-22510C279F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63B08E-7E32-447D-B9F6-A3C21635C5A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1638C6-2E8E-4EAD-B788-0333E5875FC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2F6E9688-0A93-43F1-9DD6-58CCB524A7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1396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B20C17-51A5-4B7B-8AF0-F6558DFE0E8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805484-53D8-4EEE-9571-3CFEF179396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D0A8EE-8AE0-43F1-BB52-0995E46D035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E16B1896-EB3D-4867-BA14-636BAD1E05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4698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143985-863D-46F4-B6EC-79517DDF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2C4D3-929C-4610-9536-BD18413C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E96FC7-89B1-41A4-9BF9-F6348EB8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B2C8FDDE-45E6-4008-9726-E814A70CAE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2295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43F673-C47D-4561-9CCA-D62F881D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7862B3-C31A-4CB7-AB63-ACEB5A83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D9C5D-177C-4F93-9000-3BAC897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94EA47FE-9AAB-4904-BE7D-A0EE2B4C5F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5247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95B87-8FDA-4010-8AC7-DDBE7A03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516E-2602-449D-9F2A-2AED48B0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322BE-59DC-4C7D-8411-08027D9F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A6337A5A-224A-4604-9275-DDE1FF1028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6653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1807A-AFDF-4ED7-844D-01218314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2D97D-F910-4F47-B596-2C3F882D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B7CE-5BEF-4F23-97F5-A383BEA1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F4C8B798-75BE-47F5-A91F-6EEA350ACA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2302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BED94-074C-47C4-824F-291954E6521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BE9D7-2C65-4181-9242-D3198DDD0F2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3AA003-4260-4A6E-A2AE-1B21A8F00EC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CE41B5A6-1772-4CE1-9251-B1D30AFDF0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6426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D291-1C98-4AA9-9E3B-7A05034910B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BCEAF-6416-413A-9695-18DCF696AA7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87350-331F-4EB6-A467-CC2AD1DEB53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E4AD1AF6-5B11-4A6C-ABC1-8A871B464F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2117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08590-4D35-49AE-9995-2F648CCA59B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4CCF-FABB-4544-9FF6-36D0AC26AB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97E70-C081-49B2-8A59-28097FDCB90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AA3A8B80-C77B-4EA9-9A59-34914BD87A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7866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6E622-6A6F-486C-B504-8397044B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3C17-6BF8-4B7F-B4C5-B8477A7F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04AC-64DB-4F92-8B44-1E60D8B9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2A59768-D365-4622-921E-CE4AA8DCA7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77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535C4E-8D95-4D22-BD3C-609AD1B1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78FA72-D1BE-4EAF-A40C-FA34C3F7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5E2F4C-8985-48D1-8246-FB3DD8F3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AB1C-C846-460C-8E3A-13C083598BF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0410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599F2-B07F-4898-8047-803F7661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6BCCC-6B3A-4B59-98A4-02AEA1E9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AD4ED-5248-44D8-997C-7E1E9623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DEAF66E-145E-4AB1-8373-40EF53BDA9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781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E8801-9063-4728-A6A6-83AB8915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CABE2-5CB1-4863-9998-209B3289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15CE2-2A0C-4DA1-BD57-3D6D16BD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F19D89-CCE4-49B5-938A-A8DD6027E6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039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AB3BF-984B-48E7-B788-AE296367117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7A963-482A-446A-96CE-A36F15AE43E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CB8A7-97B6-4792-954B-39110B6AB96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CB52221C-6703-4505-B105-77B2B74681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9079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1829A-A6A7-42B5-835B-8504C73E4BC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D7D1B-0FDC-4FE6-9127-CACA7717E1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66BE5-E63D-48BC-9F04-8886BF76592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5396C1FE-5E0F-40BE-96E9-2619D74215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6098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A41FA-3896-4649-850F-60CF2059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B5842-2700-433D-9883-B79330CB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5F6E7-B0FB-4143-AD19-FF93D850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8114DE80-F4CC-4E94-AD70-8CB5BE00C2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3540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7290C-A3E1-4387-BB1A-2153015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3045D-1612-4AA2-B183-C68366A7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A129C-AF88-4735-8C4D-54443AFE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4C9A1F8-0379-4891-B938-E48B9816C6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233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45FA9-5DC3-4603-A658-0D6EB249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8E364-D310-498D-A0F0-1A06FF48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3F17-979F-4611-AB67-67B5D735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0C57CF8-C055-4236-A2ED-566D60EC06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8305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FF3F8-AE7F-4826-9769-91E10188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1FEA0-85D8-452F-BD2C-BD5D6B3E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FE3E1-9837-4113-9788-C1ABBB41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3C7BBB5-074B-4AB8-906F-E4B99B877A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27381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13B38-C4FF-407F-860C-66762028E80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327FE-6F02-4B9E-9EC4-770132B049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8465D-A167-405C-9A71-682AA38DAE5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fld id="{4DF9BAFB-146D-476A-993B-F4E43DAA89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7954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FE5C7-086E-441C-B49F-068EA189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97F72-3224-47E6-9778-05847121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4CC8-3564-489C-8B17-D52A4C58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627B985C-8E38-4B00-B280-C3A3A4EA65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808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32F576-49E1-4E4B-8B73-91D5460D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2A470-61F4-4AEE-A235-20DEA611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48ADB5-F15A-477C-9A49-02927898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9BE49-A690-4D00-8D41-43CC1D1DF0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6347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3227-17A0-44EF-9D26-E81B09730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1D39B-036F-4896-A684-E360197A0F4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0F2B-85A0-4E30-97A6-5048A24C2E0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BC250EC2-B009-4819-B96F-F7B69F257C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5914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26ABB-7E2C-4E35-B90A-A6ABE21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B785-7F94-4F4C-8F29-2149595D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9095-D381-48A8-96E7-830DE334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440714ED-7245-4251-B8AF-D6EF94693F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2931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E042A2-B54D-43B0-ACF4-85B8882D6AD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E4A0D8-A4EF-4F5C-8C9A-025CAEF384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DE08C6-7E8F-4E1C-BF66-D5F4AA98E71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303CFB42-E682-455F-B54F-A39A81A9C6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76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CD22C3-28C4-467A-A591-1D47FDAC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02A576-6FB8-4DC9-A8A9-43226919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FAB2CB-FA98-4D31-82CA-C93AEB8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143ABE20-9E71-4385-9691-016F6C8C23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1027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05E66B-8D29-44FB-A048-CDAA6C27442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3FF547-C03E-4079-9882-A97F8DBF45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9DE7AA-0834-45BF-B7DB-A7BC98E012E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6B2CFCE5-AE82-479C-BC5D-66B9F5C711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079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166623-6F94-4B39-A888-5DE1E14B802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77550F-F361-4465-8E1A-5FECDB48F5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24B5B7-2AB2-46AA-B1A8-24D4E9FF6C2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F7A4A4C6-F96B-4E02-9FD3-E814A2B923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610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8B5DFD-DF84-4B76-8BB3-45E673C7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DAACF1-268C-4D26-82BE-EDF903BB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5AF32-5929-45A4-AF00-0D8F8A28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73A12029-8B8B-4073-8805-7C913C2B8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4073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34C006-9249-4B1D-9DAC-A49328A7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F8C7D9-BF0A-4C0A-83BA-B2DB9ADB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525C5F-C582-4145-9C94-560DAE1C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D24004D2-0970-4453-8C38-25E061DE85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6455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D7A7-542E-4257-B7DB-AF95A9FB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77807-1F90-4CB5-822C-92EF6770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D3A61-E486-4574-B6EF-600626A5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982836E2-277D-474D-A8A6-6D4EF4EFB4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803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05524-AC43-4B21-9930-1AE5A5C8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0C9CA-F3B3-470E-864B-B1A29BB1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BFE71-9E27-4FA3-892C-641204A6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E7964AF7-F79C-4C3C-AC42-5885750D5B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762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802313-4D28-4701-B9A3-55FF3EB7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8F1C6C-8BD4-4EF7-B951-8C39D189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271D34-DA25-4E51-9BCE-F520D2D8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294C-4B5D-42F9-8D2A-95BA5B3186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3445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4EA026-1244-4951-8B64-61040204DC4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8B8D82-51D6-4BD2-8F20-070FEEFF9C0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20556D-D0EE-4502-BB56-D9ABF684193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67287E42-9ADF-4371-B20F-71769A03E2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99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8D07CC-F51F-4453-9484-D3AA7BF6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C28ED4-7364-4A11-9E14-D49BADF5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04131C-0BE9-4B90-8F1C-72F30597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74E2-A8F1-44D6-ADC7-9AE6473E46D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857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396CFC-2E3E-42AA-934C-4447D9A8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152509-273F-453D-BE78-11E2E455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2B2AFB-FFD9-4B84-AE23-05E18057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2F56-11E6-4A72-A90C-1A92033F82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320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2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8" Type="http://schemas.openxmlformats.org/officeDocument/2006/relationships/tags" Target="../tags/tag39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ags" Target="../tags/tag38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37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36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18" Type="http://schemas.openxmlformats.org/officeDocument/2006/relationships/tags" Target="../tags/tag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ags" Target="../tags/tag58.xml"/><Relationship Id="rId2" Type="http://schemas.openxmlformats.org/officeDocument/2006/relationships/slideLayout" Target="../slideLayouts/slideLayout48.xml"/><Relationship Id="rId16" Type="http://schemas.openxmlformats.org/officeDocument/2006/relationships/tags" Target="../tags/tag5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56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18" Type="http://schemas.openxmlformats.org/officeDocument/2006/relationships/tags" Target="../tags/tag79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ags" Target="../tags/tag78.xml"/><Relationship Id="rId2" Type="http://schemas.openxmlformats.org/officeDocument/2006/relationships/slideLayout" Target="../slideLayouts/slideLayout60.xml"/><Relationship Id="rId16" Type="http://schemas.openxmlformats.org/officeDocument/2006/relationships/tags" Target="../tags/tag7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ags" Target="../tags/tag7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ags" Target="../tags/tag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F27ADC-4D7B-465F-8770-2A83FAA9E6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9720C8D-132E-4390-BAC3-F303189568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C67C5-E8A7-45F0-8B40-CD52D1647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B9CB-9723-49B9-AFCB-F6B66839A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3CAC5-4D1F-4880-9EC9-FA8572C10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2F3F8D-53A8-41F4-AD1E-FCFF0CC060F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F782A42-D2A2-40E9-BF16-112A1F38E2C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AC416BD-C90E-43E7-8E80-B01B93BAAE7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68C5B3-312A-40B2-BD13-72ADB98C8B91}"/>
              </a:ext>
            </a:extLst>
          </p:cNvPr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9F883F-F76F-4193-BFD2-29A755850A7F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073DB8-BB97-4087-AC75-35C0AA25987E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A65C903D-D9E0-422A-B44D-4394B2876DB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6E1BC2D8-6E8D-4209-A857-37464EC8A638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02E8F843-8161-40DE-A86D-EE268C6E567F}"/>
              </a:ext>
            </a:extLst>
          </p:cNvPr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30FFF-C33A-408D-AAA5-A1B02458874D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9B8841C-C924-4FFF-8939-84481AF34692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E653A-1B74-4FD8-9AB0-8BB3434EDAC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DFD8D-9887-407D-B658-C53E811B3C8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CCB1BD0-1727-49FF-A774-039D34C1308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8189976-9608-4DE9-84EA-42431432718A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B41F1-DC8A-473D-8A88-FBCAE71B4BD3}"/>
              </a:ext>
            </a:extLst>
          </p:cNvPr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5FC1-5EA1-49AF-97BE-6D5459937452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EF77A-E3C6-46DA-88F2-911715D567E6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FBEA1-2A11-48CB-9AF2-CAF07274650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898989"/>
                </a:solidFill>
              </a:defRPr>
            </a:lvl1pPr>
          </a:lstStyle>
          <a:p>
            <a:fld id="{A224E3A8-EDF8-4920-9AC6-144B8B558ED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  <p:sldLayoutId id="214748502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5236BE-2980-4C84-B2EE-FECC84F2750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4551DE-D74B-4B63-BA58-0189ABA1B94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6A5DCB-E5C1-43E9-B694-6B0956B50728}"/>
              </a:ext>
            </a:extLst>
          </p:cNvPr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EE9536-DE71-41DC-A583-83141990367B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D95616-0805-4083-BA26-0F3E9871901E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3D6B33EB-AB35-4B40-8426-4A47204D478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  <p:sldLayoutId id="21474850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5B9D912A-EE75-46C1-A306-D2047DCB665D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2ED8BA7E-C919-43F8-93B9-64C6E52636CE}"/>
              </a:ext>
            </a:extLst>
          </p:cNvPr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4FCCF-8962-4861-B4BF-A578346B3AB5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49A35-38C1-4BAE-AB0A-C9601AAD0A4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06BEE-3F3A-48E3-B9E5-D8319807019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898989"/>
                </a:solidFill>
              </a:defRPr>
            </a:lvl1pPr>
          </a:lstStyle>
          <a:p>
            <a:fld id="{C5571BDF-1668-42A8-81F6-7168318C69D1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  <p:sldLayoutId id="214748504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9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98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untitled">
            <a:extLst>
              <a:ext uri="{FF2B5EF4-FFF2-40B4-BE49-F238E27FC236}">
                <a16:creationId xmlns:a16="http://schemas.microsoft.com/office/drawing/2014/main" id="{DB8EB65A-4BE7-45FF-8CD4-782330D6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6988"/>
            <a:ext cx="6858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monarch_group_md_clr">
            <a:extLst>
              <a:ext uri="{FF2B5EF4-FFF2-40B4-BE49-F238E27FC236}">
                <a16:creationId xmlns:a16="http://schemas.microsoft.com/office/drawing/2014/main" id="{988ADAEC-0F7E-4002-A1EC-4E9CA072CE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114800"/>
            <a:ext cx="850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8" name="Group 4">
            <a:extLst>
              <a:ext uri="{FF2B5EF4-FFF2-40B4-BE49-F238E27FC236}">
                <a16:creationId xmlns:a16="http://schemas.microsoft.com/office/drawing/2014/main" id="{BFF3F0B6-B01B-4462-8A79-065705857CB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925513"/>
            <a:ext cx="5143500" cy="5318125"/>
            <a:chOff x="1399" y="582"/>
            <a:chExt cx="3175" cy="3175"/>
          </a:xfrm>
        </p:grpSpPr>
        <p:grpSp>
          <p:nvGrpSpPr>
            <p:cNvPr id="67598" name="Group 5">
              <a:extLst>
                <a:ext uri="{FF2B5EF4-FFF2-40B4-BE49-F238E27FC236}">
                  <a16:creationId xmlns:a16="http://schemas.microsoft.com/office/drawing/2014/main" id="{375E5257-16DE-4AFB-9A59-3A02EEEAD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9" y="582"/>
              <a:ext cx="3175" cy="3175"/>
              <a:chOff x="2019" y="2945"/>
              <a:chExt cx="7937" cy="7937"/>
            </a:xfrm>
          </p:grpSpPr>
          <p:grpSp>
            <p:nvGrpSpPr>
              <p:cNvPr id="67600" name="Group 6">
                <a:extLst>
                  <a:ext uri="{FF2B5EF4-FFF2-40B4-BE49-F238E27FC236}">
                    <a16:creationId xmlns:a16="http://schemas.microsoft.com/office/drawing/2014/main" id="{85E4AAC4-DD75-49D2-8641-93425245A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9" y="2945"/>
                <a:ext cx="7937" cy="7937"/>
                <a:chOff x="1996" y="2545"/>
                <a:chExt cx="7937" cy="7937"/>
              </a:xfrm>
            </p:grpSpPr>
            <p:sp>
              <p:nvSpPr>
                <p:cNvPr id="67617" name="AutoShape 7">
                  <a:extLst>
                    <a:ext uri="{FF2B5EF4-FFF2-40B4-BE49-F238E27FC236}">
                      <a16:creationId xmlns:a16="http://schemas.microsoft.com/office/drawing/2014/main" id="{484EEE02-94A9-4168-ADF9-C313F0D4A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6" y="2545"/>
                  <a:ext cx="7937" cy="79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2 w 21600"/>
                    <a:gd name="T25" fmla="*/ 3162 h 21600"/>
                    <a:gd name="T26" fmla="*/ 18438 w 21600"/>
                    <a:gd name="T27" fmla="*/ 18438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950" y="10800"/>
                      </a:moveTo>
                      <a:cubicBezTo>
                        <a:pt x="2950" y="15135"/>
                        <a:pt x="6465" y="18650"/>
                        <a:pt x="10800" y="18650"/>
                      </a:cubicBezTo>
                      <a:cubicBezTo>
                        <a:pt x="15135" y="18650"/>
                        <a:pt x="18650" y="15135"/>
                        <a:pt x="18650" y="10800"/>
                      </a:cubicBezTo>
                      <a:cubicBezTo>
                        <a:pt x="18650" y="6465"/>
                        <a:pt x="15135" y="2950"/>
                        <a:pt x="10800" y="2950"/>
                      </a:cubicBezTo>
                      <a:cubicBezTo>
                        <a:pt x="6465" y="2950"/>
                        <a:pt x="2950" y="6465"/>
                        <a:pt x="2950" y="1080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7618" name="WordArt 8">
                  <a:extLst>
                    <a:ext uri="{FF2B5EF4-FFF2-40B4-BE49-F238E27FC236}">
                      <a16:creationId xmlns:a16="http://schemas.microsoft.com/office/drawing/2014/main" id="{A98C6D91-AC13-4E48-BA6C-D1151697F6F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570" y="3045"/>
                  <a:ext cx="6803" cy="6803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0"/>
                    </a:avLst>
                  </a:prstTxWarp>
                </a:bodyPr>
                <a:lstStyle/>
                <a:p>
                  <a:pPr algn="l"/>
                  <a:r>
                    <a:rPr lang="vi-VN" sz="2000" kern="10" dirty="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2" name="AutoShape 9">
                  <a:extLst>
                    <a:ext uri="{FF2B5EF4-FFF2-40B4-BE49-F238E27FC236}">
                      <a16:creationId xmlns:a16="http://schemas.microsoft.com/office/drawing/2014/main" id="{893CFB1F-901A-4B82-B322-899E962A2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2" y="7229"/>
                  <a:ext cx="566" cy="569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vi-VN">
                    <a:latin typeface="Arial" charset="0"/>
                  </a:endParaRPr>
                </a:p>
              </p:txBody>
            </p:sp>
            <p:sp>
              <p:nvSpPr>
                <p:cNvPr id="3" name="AutoShape 10">
                  <a:extLst>
                    <a:ext uri="{FF2B5EF4-FFF2-40B4-BE49-F238E27FC236}">
                      <a16:creationId xmlns:a16="http://schemas.microsoft.com/office/drawing/2014/main" id="{3B39AECC-3CC0-42CD-8501-BD197AAD2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5" y="7229"/>
                  <a:ext cx="563" cy="569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vi-VN">
                    <a:latin typeface="Arial" charset="0"/>
                  </a:endParaRPr>
                </a:p>
              </p:txBody>
            </p:sp>
            <p:sp>
              <p:nvSpPr>
                <p:cNvPr id="67621" name="WordArt 11">
                  <a:extLst>
                    <a:ext uri="{FF2B5EF4-FFF2-40B4-BE49-F238E27FC236}">
                      <a16:creationId xmlns:a16="http://schemas.microsoft.com/office/drawing/2014/main" id="{198CFE3E-901B-4958-95B2-195EDCD8678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28" y="3107"/>
                  <a:ext cx="6803" cy="6803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Down">
                    <a:avLst>
                      <a:gd name="adj" fmla="val 2287534"/>
                    </a:avLst>
                  </a:prstTxWarp>
                </a:bodyPr>
                <a:lstStyle/>
                <a:p>
                  <a:r>
                    <a:rPr lang="vi-VN" sz="2000" kern="10" dirty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 THPT  </a:t>
                  </a:r>
                  <a:r>
                    <a:rPr lang="vi-VN" sz="2000" kern="10" dirty="0" smtClean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2000" kern="10" dirty="0" smtClean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Ạ UYÊN</a:t>
                  </a:r>
                  <a:r>
                    <a:rPr lang="vi-VN" sz="2000" kern="10" dirty="0" smtClean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2000" kern="10" dirty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01" name="Group 12">
                <a:extLst>
                  <a:ext uri="{FF2B5EF4-FFF2-40B4-BE49-F238E27FC236}">
                    <a16:creationId xmlns:a16="http://schemas.microsoft.com/office/drawing/2014/main" id="{964E6B38-E9A1-402F-BCD7-B4F5502A86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2" y="4319"/>
                <a:ext cx="3981" cy="3276"/>
                <a:chOff x="3010" y="12145"/>
                <a:chExt cx="3981" cy="3276"/>
              </a:xfrm>
            </p:grpSpPr>
            <p:sp>
              <p:nvSpPr>
                <p:cNvPr id="67608" name="Oval 13">
                  <a:extLst>
                    <a:ext uri="{FF2B5EF4-FFF2-40B4-BE49-F238E27FC236}">
                      <a16:creationId xmlns:a16="http://schemas.microsoft.com/office/drawing/2014/main" id="{0D43337B-487D-4160-87DE-B70BE8B79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8" y="12961"/>
                  <a:ext cx="2278" cy="227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vi-VN" altLang="vi-VN" sz="2400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09" name="Rectangle 14">
                  <a:extLst>
                    <a:ext uri="{FF2B5EF4-FFF2-40B4-BE49-F238E27FC236}">
                      <a16:creationId xmlns:a16="http://schemas.microsoft.com/office/drawing/2014/main" id="{39CD79C9-2228-4754-8026-8ABD2A842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4" y="14238"/>
                  <a:ext cx="2613" cy="118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vi-VN" altLang="vi-VN" sz="2400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10" name="Line 15">
                  <a:extLst>
                    <a:ext uri="{FF2B5EF4-FFF2-40B4-BE49-F238E27FC236}">
                      <a16:creationId xmlns:a16="http://schemas.microsoft.com/office/drawing/2014/main" id="{8A619B81-1518-4B47-80AE-7757BD04F1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541447">
                  <a:off x="5533" y="12784"/>
                  <a:ext cx="73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7611" name="Line 16">
                  <a:extLst>
                    <a:ext uri="{FF2B5EF4-FFF2-40B4-BE49-F238E27FC236}">
                      <a16:creationId xmlns:a16="http://schemas.microsoft.com/office/drawing/2014/main" id="{91F8B648-87B6-4DC9-A69E-29ECF474B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330621">
                  <a:off x="6056" y="13297"/>
                  <a:ext cx="73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7612" name="Line 17">
                  <a:extLst>
                    <a:ext uri="{FF2B5EF4-FFF2-40B4-BE49-F238E27FC236}">
                      <a16:creationId xmlns:a16="http://schemas.microsoft.com/office/drawing/2014/main" id="{814BADBD-BE42-4D55-B19E-F2A10D0FCD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633066">
                  <a:off x="3721" y="12755"/>
                  <a:ext cx="73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7613" name="Line 18">
                  <a:extLst>
                    <a:ext uri="{FF2B5EF4-FFF2-40B4-BE49-F238E27FC236}">
                      <a16:creationId xmlns:a16="http://schemas.microsoft.com/office/drawing/2014/main" id="{5CEB16C9-DD9D-4113-ADC8-C49ADE7585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489336">
                  <a:off x="3181" y="13360"/>
                  <a:ext cx="73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7614" name="Line 19">
                  <a:extLst>
                    <a:ext uri="{FF2B5EF4-FFF2-40B4-BE49-F238E27FC236}">
                      <a16:creationId xmlns:a16="http://schemas.microsoft.com/office/drawing/2014/main" id="{E26C0348-EFA4-4E99-A3C4-CA8735EF1A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0" y="14147"/>
                  <a:ext cx="73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7615" name="Line 20">
                  <a:extLst>
                    <a:ext uri="{FF2B5EF4-FFF2-40B4-BE49-F238E27FC236}">
                      <a16:creationId xmlns:a16="http://schemas.microsoft.com/office/drawing/2014/main" id="{A13E3E17-1D65-459C-9F8A-494BEC2B1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54" y="14147"/>
                  <a:ext cx="73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7616" name="Line 21">
                  <a:extLst>
                    <a:ext uri="{FF2B5EF4-FFF2-40B4-BE49-F238E27FC236}">
                      <a16:creationId xmlns:a16="http://schemas.microsoft.com/office/drawing/2014/main" id="{C2FEF4B9-E5E9-4E25-BFF5-A32FF6333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4662" y="12513"/>
                  <a:ext cx="73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67602" name="Group 22">
                <a:extLst>
                  <a:ext uri="{FF2B5EF4-FFF2-40B4-BE49-F238E27FC236}">
                    <a16:creationId xmlns:a16="http://schemas.microsoft.com/office/drawing/2014/main" id="{27395F64-CE10-4724-8B0D-2D948E81C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0" y="5886"/>
                <a:ext cx="4221" cy="4050"/>
                <a:chOff x="4240" y="5886"/>
                <a:chExt cx="4221" cy="4050"/>
              </a:xfrm>
            </p:grpSpPr>
            <p:grpSp>
              <p:nvGrpSpPr>
                <p:cNvPr id="67603" name="Group 23">
                  <a:extLst>
                    <a:ext uri="{FF2B5EF4-FFF2-40B4-BE49-F238E27FC236}">
                      <a16:creationId xmlns:a16="http://schemas.microsoft.com/office/drawing/2014/main" id="{F528DC3C-AC8F-4DE8-AC20-3606BCA954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0" y="6569"/>
                  <a:ext cx="4221" cy="3367"/>
                  <a:chOff x="2072" y="11690"/>
                  <a:chExt cx="4221" cy="3367"/>
                </a:xfrm>
              </p:grpSpPr>
              <p:sp>
                <p:nvSpPr>
                  <p:cNvPr id="67605" name="Text Box 24">
                    <a:extLst>
                      <a:ext uri="{FF2B5EF4-FFF2-40B4-BE49-F238E27FC236}">
                        <a16:creationId xmlns:a16="http://schemas.microsoft.com/office/drawing/2014/main" id="{519A1AFD-D3AF-4BD8-903A-E9BCA05D3C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2" y="11690"/>
                    <a:ext cx="4221" cy="3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vi-VN" sz="14000">
                        <a:solidFill>
                          <a:srgbClr val="666699"/>
                        </a:solidFill>
                        <a:latin typeface="VNI-Times" pitchFamily="2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a:t></a:t>
                    </a:r>
                    <a:endParaRPr lang="en-US" altLang="vi-VN">
                      <a:solidFill>
                        <a:srgbClr val="33CCCC"/>
                      </a:solidFill>
                      <a:latin typeface="VNI-Times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606" name="Text Box 25">
                    <a:extLst>
                      <a:ext uri="{FF2B5EF4-FFF2-40B4-BE49-F238E27FC236}">
                        <a16:creationId xmlns:a16="http://schemas.microsoft.com/office/drawing/2014/main" id="{76731BF9-001D-40B6-9BAD-DA4E87A09F6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8" y="12418"/>
                    <a:ext cx="1160" cy="11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vi-VN" sz="1200">
                        <a:solidFill>
                          <a:srgbClr val="FF0000"/>
                        </a:solidFill>
                        <a:latin typeface="VNI-Times" pitchFamily="2" charset="0"/>
                        <a:cs typeface="Arial" panose="020B0604020202020204" pitchFamily="34" charset="0"/>
                      </a:rPr>
                      <a:t>DẠY</a:t>
                    </a:r>
                  </a:p>
                  <a:p>
                    <a:pPr eaLnBrk="1" hangingPunct="1"/>
                    <a:endParaRPr lang="en-US" altLang="vi-VN" sz="1200">
                      <a:solidFill>
                        <a:srgbClr val="FF0000"/>
                      </a:solidFill>
                      <a:latin typeface="VNI-Times" pitchFamily="2" charset="0"/>
                      <a:cs typeface="Arial" panose="020B0604020202020204" pitchFamily="34" charset="0"/>
                    </a:endParaRPr>
                  </a:p>
                  <a:p>
                    <a:pPr eaLnBrk="1" hangingPunct="1"/>
                    <a:r>
                      <a:rPr lang="en-US" altLang="vi-VN" sz="1200">
                        <a:solidFill>
                          <a:srgbClr val="FF0000"/>
                        </a:solidFill>
                        <a:latin typeface="VNI-Times" pitchFamily="2" charset="0"/>
                        <a:cs typeface="Arial" panose="020B0604020202020204" pitchFamily="34" charset="0"/>
                      </a:rPr>
                      <a:t>TỐT </a:t>
                    </a:r>
                    <a:endParaRPr lang="en-US" altLang="vi-VN">
                      <a:solidFill>
                        <a:srgbClr val="FF0000"/>
                      </a:solidFill>
                      <a:latin typeface="VNI-Times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607" name="Text Box 26">
                    <a:extLst>
                      <a:ext uri="{FF2B5EF4-FFF2-40B4-BE49-F238E27FC236}">
                        <a16:creationId xmlns:a16="http://schemas.microsoft.com/office/drawing/2014/main" id="{05C0F7B7-00DE-4544-8474-225F6F6FF3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6" y="12418"/>
                    <a:ext cx="1570" cy="11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vi-VN" sz="1200">
                        <a:solidFill>
                          <a:srgbClr val="FF0000"/>
                        </a:solidFill>
                        <a:latin typeface="VNI-Times" pitchFamily="2" charset="0"/>
                        <a:cs typeface="Arial" panose="020B0604020202020204" pitchFamily="34" charset="0"/>
                      </a:rPr>
                      <a:t>HỌC</a:t>
                    </a:r>
                  </a:p>
                  <a:p>
                    <a:pPr eaLnBrk="1" hangingPunct="1"/>
                    <a:endParaRPr lang="en-US" altLang="vi-VN" sz="1200">
                      <a:solidFill>
                        <a:srgbClr val="FF0000"/>
                      </a:solidFill>
                      <a:latin typeface="VNI-Times" pitchFamily="2" charset="0"/>
                      <a:cs typeface="Arial" panose="020B0604020202020204" pitchFamily="34" charset="0"/>
                    </a:endParaRPr>
                  </a:p>
                  <a:p>
                    <a:pPr eaLnBrk="1" hangingPunct="1"/>
                    <a:r>
                      <a:rPr lang="en-US" altLang="vi-VN" sz="1200">
                        <a:solidFill>
                          <a:srgbClr val="FF0000"/>
                        </a:solidFill>
                        <a:latin typeface="VNI-Times" pitchFamily="2" charset="0"/>
                        <a:cs typeface="Arial" panose="020B0604020202020204" pitchFamily="34" charset="0"/>
                      </a:rPr>
                      <a:t>TỐT</a:t>
                    </a:r>
                    <a:r>
                      <a:rPr lang="en-US" altLang="vi-VN" sz="1200">
                        <a:solidFill>
                          <a:srgbClr val="33CCCC"/>
                        </a:solidFill>
                        <a:latin typeface="VNI-Times" pitchFamily="2" charset="0"/>
                        <a:cs typeface="Arial" panose="020B0604020202020204" pitchFamily="34" charset="0"/>
                      </a:rPr>
                      <a:t> </a:t>
                    </a:r>
                    <a:endParaRPr lang="en-US" altLang="vi-VN">
                      <a:solidFill>
                        <a:srgbClr val="33CCCC"/>
                      </a:solidFill>
                      <a:latin typeface="VNI-Times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7604" name="Text Box 27">
                  <a:extLst>
                    <a:ext uri="{FF2B5EF4-FFF2-40B4-BE49-F238E27FC236}">
                      <a16:creationId xmlns:a16="http://schemas.microsoft.com/office/drawing/2014/main" id="{B442D00D-3352-41A0-9864-4E70D0DB57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94" y="5886"/>
                  <a:ext cx="767" cy="2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10000">
                      <a:solidFill>
                        <a:srgbClr val="800080"/>
                      </a:solidFill>
                      <a:latin typeface="VNI-Times" pitchFamily="2" charset="0"/>
                      <a:cs typeface="Arial" panose="020B0604020202020204" pitchFamily="34" charset="0"/>
                      <a:sym typeface="Wingdings 2" panose="05020102010507070707" pitchFamily="18" charset="2"/>
                    </a:rPr>
                    <a:t></a:t>
                  </a:r>
                  <a:endParaRPr lang="en-US" altLang="vi-VN">
                    <a:solidFill>
                      <a:srgbClr val="33CCCC"/>
                    </a:solidFill>
                    <a:latin typeface="VNI-Times" pitchFamily="2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7599" name="Text Box 28">
              <a:extLst>
                <a:ext uri="{FF2B5EF4-FFF2-40B4-BE49-F238E27FC236}">
                  <a16:creationId xmlns:a16="http://schemas.microsoft.com/office/drawing/2014/main" id="{545C297E-337A-4CBF-8CC3-43AC28B88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30795" flipV="1">
              <a:off x="2608" y="1985"/>
              <a:ext cx="86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67589" name="Picture 29" descr="ROSE1">
            <a:extLst>
              <a:ext uri="{FF2B5EF4-FFF2-40B4-BE49-F238E27FC236}">
                <a16:creationId xmlns:a16="http://schemas.microsoft.com/office/drawing/2014/main" id="{07C9B987-D630-4A09-963B-EF32C1C23B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654675"/>
            <a:ext cx="569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30" descr="ROSE1">
            <a:extLst>
              <a:ext uri="{FF2B5EF4-FFF2-40B4-BE49-F238E27FC236}">
                <a16:creationId xmlns:a16="http://schemas.microsoft.com/office/drawing/2014/main" id="{EB017C58-B0F4-4F98-B17D-0CF41BAA41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6276975"/>
            <a:ext cx="2921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31" descr="ROSE1">
            <a:extLst>
              <a:ext uri="{FF2B5EF4-FFF2-40B4-BE49-F238E27FC236}">
                <a16:creationId xmlns:a16="http://schemas.microsoft.com/office/drawing/2014/main" id="{71F1099C-B7E0-4726-81CB-1DCAAF7E20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435725"/>
            <a:ext cx="2921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32" descr="ROSE1">
            <a:extLst>
              <a:ext uri="{FF2B5EF4-FFF2-40B4-BE49-F238E27FC236}">
                <a16:creationId xmlns:a16="http://schemas.microsoft.com/office/drawing/2014/main" id="{205765E0-69AC-41EC-A08A-33895D335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603875"/>
            <a:ext cx="2921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33" descr="ROSE1">
            <a:extLst>
              <a:ext uri="{FF2B5EF4-FFF2-40B4-BE49-F238E27FC236}">
                <a16:creationId xmlns:a16="http://schemas.microsoft.com/office/drawing/2014/main" id="{71072C79-B7D9-430B-AD9B-1A5BEB6029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083300"/>
            <a:ext cx="2921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34" descr="flower1_div_md_wht">
            <a:extLst>
              <a:ext uri="{FF2B5EF4-FFF2-40B4-BE49-F238E27FC236}">
                <a16:creationId xmlns:a16="http://schemas.microsoft.com/office/drawing/2014/main" id="{5BCDFEB0-CDA7-4C62-A1D8-13CB6D743F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3119" y="3277394"/>
            <a:ext cx="541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35" descr="BALLOO_1">
            <a:hlinkClick r:id="rId6" action="ppaction://hlinksldjump"/>
            <a:extLst>
              <a:ext uri="{FF2B5EF4-FFF2-40B4-BE49-F238E27FC236}">
                <a16:creationId xmlns:a16="http://schemas.microsoft.com/office/drawing/2014/main" id="{F8D16D7F-4799-4834-83F5-85E0699A1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782888"/>
            <a:ext cx="14366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36" descr="flower1_div_md_wht">
            <a:extLst>
              <a:ext uri="{FF2B5EF4-FFF2-40B4-BE49-F238E27FC236}">
                <a16:creationId xmlns:a16="http://schemas.microsoft.com/office/drawing/2014/main" id="{2C71030F-AC9A-4C21-8D64-42906DEA2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6149975"/>
            <a:ext cx="46863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7" name="WordArt 37">
            <a:extLst>
              <a:ext uri="{FF2B5EF4-FFF2-40B4-BE49-F238E27FC236}">
                <a16:creationId xmlns:a16="http://schemas.microsoft.com/office/drawing/2014/main" id="{7E58662C-D5FE-4597-B6B4-60312DF4DE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35075" y="44450"/>
            <a:ext cx="64817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và các em học sinh 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4">
            <a:extLst>
              <a:ext uri="{FF2B5EF4-FFF2-40B4-BE49-F238E27FC236}">
                <a16:creationId xmlns:a16="http://schemas.microsoft.com/office/drawing/2014/main" id="{0B761486-D326-4327-8B69-FFFF20BD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338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" panose="020B7200000000000000" pitchFamily="34" charset="0"/>
              </a:rPr>
              <a:t>IV. 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 THƯ</a:t>
            </a:r>
            <a:endParaRPr lang="en-US" altLang="vi-VN" sz="32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76803" name="Picture 3" descr="C:\Users\Admin\Desktop\tải xuống (4).jpg">
            <a:extLst>
              <a:ext uri="{FF2B5EF4-FFF2-40B4-BE49-F238E27FC236}">
                <a16:creationId xmlns:a16="http://schemas.microsoft.com/office/drawing/2014/main" id="{A336B650-1E08-4DB0-AA39-221FF52C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338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6" descr="C:\Users\Admin\Desktop\tải xuống (5).jpg">
            <a:extLst>
              <a:ext uri="{FF2B5EF4-FFF2-40B4-BE49-F238E27FC236}">
                <a16:creationId xmlns:a16="http://schemas.microsoft.com/office/drawing/2014/main" id="{997F767A-79C0-4331-A6A5-31EA8F46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825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FFB4A4-6F25-4F8B-BDA3-30B181EDA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572000"/>
            <a:ext cx="8191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altLang="vi-VN" sz="2000"/>
              <a:t>	</a:t>
            </a:r>
            <a:r>
              <a:rPr lang="en-US" altLang="vi-VN" sz="2800"/>
              <a:t>Yếu tố nào có nguy cơ cao gây bệnh ung thư và nêu cách phòng tránh bệnh ung thư?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2">
            <a:extLst>
              <a:ext uri="{FF2B5EF4-FFF2-40B4-BE49-F238E27FC236}">
                <a16:creationId xmlns:a16="http://schemas.microsoft.com/office/drawing/2014/main" id="{3E670CC2-8768-4442-B080-D398D16D9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6538"/>
            <a:ext cx="6367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4400">
                <a:solidFill>
                  <a:srgbClr val="0D0D0D"/>
                </a:solidFill>
                <a:latin typeface="Calibri" panose="020F0502020204030204" pitchFamily="34" charset="0"/>
              </a:rPr>
              <a:t>HOẠT ĐỘNG 3: LUYỆN TẬP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9DC0F763-95F0-4905-B5ED-47BD7D53D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0"/>
            <a:ext cx="8686800" cy="523875"/>
          </a:xfrm>
          <a:prstGeom prst="rect">
            <a:avLst/>
          </a:prstGeom>
          <a:noFill/>
          <a:ln w="444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427163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998663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570163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141663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5988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0560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132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9704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1: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chu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kì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bào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77829" name="Picture 5" descr="QUASBUTN">
            <a:extLst>
              <a:ext uri="{FF2B5EF4-FFF2-40B4-BE49-F238E27FC236}">
                <a16:creationId xmlns:a16="http://schemas.microsoft.com/office/drawing/2014/main" id="{4566A8D0-8346-462E-B6E1-9899730A29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6">
            <a:extLst>
              <a:ext uri="{FF2B5EF4-FFF2-40B4-BE49-F238E27FC236}">
                <a16:creationId xmlns:a16="http://schemas.microsoft.com/office/drawing/2014/main" id="{5D0E5D63-A979-47DB-9228-2265EEB0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77831" name="AutoShape 7">
            <a:extLst>
              <a:ext uri="{FF2B5EF4-FFF2-40B4-BE49-F238E27FC236}">
                <a16:creationId xmlns:a16="http://schemas.microsoft.com/office/drawing/2014/main" id="{338791AD-9834-400D-86CA-0CF6B4B5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77832" name="AutoShape 8">
            <a:extLst>
              <a:ext uri="{FF2B5EF4-FFF2-40B4-BE49-F238E27FC236}">
                <a16:creationId xmlns:a16="http://schemas.microsoft.com/office/drawing/2014/main" id="{FAD3DA2C-2E05-479F-B4CF-9BCF1F9A0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77833" name="AutoShape 9">
            <a:extLst>
              <a:ext uri="{FF2B5EF4-FFF2-40B4-BE49-F238E27FC236}">
                <a16:creationId xmlns:a16="http://schemas.microsoft.com/office/drawing/2014/main" id="{5B4F9D2D-66DB-42CE-968F-33651F15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77834" name="AutoShape 10">
            <a:extLst>
              <a:ext uri="{FF2B5EF4-FFF2-40B4-BE49-F238E27FC236}">
                <a16:creationId xmlns:a16="http://schemas.microsoft.com/office/drawing/2014/main" id="{987E8F9F-D651-4B68-9F2A-6456751A9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77835" name="AutoShape 11">
            <a:extLst>
              <a:ext uri="{FF2B5EF4-FFF2-40B4-BE49-F238E27FC236}">
                <a16:creationId xmlns:a16="http://schemas.microsoft.com/office/drawing/2014/main" id="{47F227B8-05FB-47DB-8C94-360E18D33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BF250C80-6650-4C73-809B-FA6D0D05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0866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Kì đầu 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Kì trung gian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Kì giữa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78859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53F779A2-DEF5-4F0A-9954-4CE6FE4F0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2484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30" grpId="0" animBg="1"/>
      <p:bldP spid="77830" grpId="1" animBg="1"/>
      <p:bldP spid="77831" grpId="0" animBg="1"/>
      <p:bldP spid="77831" grpId="1" animBg="1"/>
      <p:bldP spid="77832" grpId="0" animBg="1"/>
      <p:bldP spid="77832" grpId="1" animBg="1"/>
      <p:bldP spid="77833" grpId="0" animBg="1"/>
      <p:bldP spid="77833" grpId="1" animBg="1"/>
      <p:bldP spid="77834" grpId="0" animBg="1"/>
      <p:bldP spid="77834" grpId="1" animBg="1"/>
      <p:bldP spid="77835" grpId="0" animBg="1"/>
      <p:bldP spid="77835" grpId="1" animBg="1"/>
      <p:bldP spid="778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33E03B22-21D4-4327-AE5A-CF9122A33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0"/>
            <a:ext cx="8686800" cy="523875"/>
          </a:xfrm>
          <a:prstGeom prst="rect">
            <a:avLst/>
          </a:prstGeom>
          <a:noFill/>
          <a:ln w="444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427163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998663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570163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141663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5988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0560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132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9704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2: Chu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kì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bào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pha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77829" name="Picture 5" descr="QUASBUTN">
            <a:extLst>
              <a:ext uri="{FF2B5EF4-FFF2-40B4-BE49-F238E27FC236}">
                <a16:creationId xmlns:a16="http://schemas.microsoft.com/office/drawing/2014/main" id="{E0C847A3-7115-4074-AFDA-359037AB6C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4656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6">
            <a:extLst>
              <a:ext uri="{FF2B5EF4-FFF2-40B4-BE49-F238E27FC236}">
                <a16:creationId xmlns:a16="http://schemas.microsoft.com/office/drawing/2014/main" id="{8999BB8C-6CFE-4056-B75E-9153F330E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77831" name="AutoShape 7">
            <a:extLst>
              <a:ext uri="{FF2B5EF4-FFF2-40B4-BE49-F238E27FC236}">
                <a16:creationId xmlns:a16="http://schemas.microsoft.com/office/drawing/2014/main" id="{4C6FE9B0-C402-420B-89B7-76DD4EFB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77832" name="AutoShape 8">
            <a:extLst>
              <a:ext uri="{FF2B5EF4-FFF2-40B4-BE49-F238E27FC236}">
                <a16:creationId xmlns:a16="http://schemas.microsoft.com/office/drawing/2014/main" id="{F567D42C-B35F-4611-8B3B-69CDD207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77833" name="AutoShape 9">
            <a:extLst>
              <a:ext uri="{FF2B5EF4-FFF2-40B4-BE49-F238E27FC236}">
                <a16:creationId xmlns:a16="http://schemas.microsoft.com/office/drawing/2014/main" id="{AF79E7DF-51DD-4050-B9C3-77789CC0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77834" name="AutoShape 10">
            <a:extLst>
              <a:ext uri="{FF2B5EF4-FFF2-40B4-BE49-F238E27FC236}">
                <a16:creationId xmlns:a16="http://schemas.microsoft.com/office/drawing/2014/main" id="{061C0C55-5F25-44B5-80A5-2DE5ED0A7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77835" name="AutoShape 11">
            <a:extLst>
              <a:ext uri="{FF2B5EF4-FFF2-40B4-BE49-F238E27FC236}">
                <a16:creationId xmlns:a16="http://schemas.microsoft.com/office/drawing/2014/main" id="{DE31E0FE-7FA4-4631-A0F5-597A4D1D6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93A1883E-8AE7-4FBB-BD30-B127F55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8229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S-G1-G2-Nguyên phân.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G1-G2-S-Nguyên phân.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G2-S-G1-Nguyên phân.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G1-S -G2-Nguyên phân.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9883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B62A2760-1E7A-4631-9EBA-3BE668823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2484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30" grpId="0" animBg="1"/>
      <p:bldP spid="77830" grpId="1" animBg="1"/>
      <p:bldP spid="77831" grpId="0" animBg="1"/>
      <p:bldP spid="77831" grpId="1" animBg="1"/>
      <p:bldP spid="77832" grpId="0" animBg="1"/>
      <p:bldP spid="77832" grpId="1" animBg="1"/>
      <p:bldP spid="77833" grpId="0" animBg="1"/>
      <p:bldP spid="77833" grpId="1" animBg="1"/>
      <p:bldP spid="77834" grpId="0" animBg="1"/>
      <p:bldP spid="77834" grpId="1" animBg="1"/>
      <p:bldP spid="77835" grpId="0" animBg="1"/>
      <p:bldP spid="77835" grpId="1" animBg="1"/>
      <p:bldP spid="778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QUASBUTN">
            <a:extLst>
              <a:ext uri="{FF2B5EF4-FFF2-40B4-BE49-F238E27FC236}">
                <a16:creationId xmlns:a16="http://schemas.microsoft.com/office/drawing/2014/main" id="{5EBC24CC-A3CB-4974-AE83-353C903C58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2672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 Box 2">
            <a:extLst>
              <a:ext uri="{FF2B5EF4-FFF2-40B4-BE49-F238E27FC236}">
                <a16:creationId xmlns:a16="http://schemas.microsoft.com/office/drawing/2014/main" id="{4FD6A96C-A268-46A0-B67E-888EDBF4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0"/>
            <a:ext cx="8686800" cy="954088"/>
          </a:xfrm>
          <a:prstGeom prst="rect">
            <a:avLst/>
          </a:prstGeom>
          <a:noFill/>
          <a:ln w="444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/>
              <a:t>Câu 3: Ở người, loại tế bào chỉ tồn tại ở pha G1 mà gần như không phân chia là 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AutoShape 6">
            <a:extLst>
              <a:ext uri="{FF2B5EF4-FFF2-40B4-BE49-F238E27FC236}">
                <a16:creationId xmlns:a16="http://schemas.microsoft.com/office/drawing/2014/main" id="{DA47A3F7-B499-416D-AFC9-4E93F5EE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77831" name="AutoShape 7">
            <a:extLst>
              <a:ext uri="{FF2B5EF4-FFF2-40B4-BE49-F238E27FC236}">
                <a16:creationId xmlns:a16="http://schemas.microsoft.com/office/drawing/2014/main" id="{0A301BF3-A846-4AD6-85EA-C9565B9E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77832" name="AutoShape 8">
            <a:extLst>
              <a:ext uri="{FF2B5EF4-FFF2-40B4-BE49-F238E27FC236}">
                <a16:creationId xmlns:a16="http://schemas.microsoft.com/office/drawing/2014/main" id="{13DEE561-76E3-457C-BA07-FD0BADA45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77833" name="AutoShape 9">
            <a:extLst>
              <a:ext uri="{FF2B5EF4-FFF2-40B4-BE49-F238E27FC236}">
                <a16:creationId xmlns:a16="http://schemas.microsoft.com/office/drawing/2014/main" id="{A615C921-63B0-4A69-8F9F-36D6C8CC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77834" name="AutoShape 10">
            <a:extLst>
              <a:ext uri="{FF2B5EF4-FFF2-40B4-BE49-F238E27FC236}">
                <a16:creationId xmlns:a16="http://schemas.microsoft.com/office/drawing/2014/main" id="{82A99C22-07E2-4CFC-B30C-03DBAFD5D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77835" name="AutoShape 11">
            <a:extLst>
              <a:ext uri="{FF2B5EF4-FFF2-40B4-BE49-F238E27FC236}">
                <a16:creationId xmlns:a16="http://schemas.microsoft.com/office/drawing/2014/main" id="{A4B68FAF-35FE-4A3F-B18D-B943EF1B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C884FAD0-6D9C-457C-BC1D-5082BAF8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74963"/>
            <a:ext cx="822960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Tế bào hồng cầu.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Tế bào cơ tim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Tế bào thần kinh.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Tế bào 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bạch cầu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907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78807DEA-075A-43C2-848A-030B84BA1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2484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30" grpId="0" animBg="1"/>
      <p:bldP spid="77830" grpId="1" animBg="1"/>
      <p:bldP spid="77831" grpId="0" animBg="1"/>
      <p:bldP spid="77831" grpId="1" animBg="1"/>
      <p:bldP spid="77832" grpId="0" animBg="1"/>
      <p:bldP spid="77832" grpId="1" animBg="1"/>
      <p:bldP spid="77833" grpId="0" animBg="1"/>
      <p:bldP spid="77833" grpId="1" animBg="1"/>
      <p:bldP spid="77834" grpId="0" animBg="1"/>
      <p:bldP spid="77834" grpId="1" animBg="1"/>
      <p:bldP spid="77835" grpId="0" animBg="1"/>
      <p:bldP spid="77835" grpId="1" animBg="1"/>
      <p:bldP spid="778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QUASBUTN">
            <a:extLst>
              <a:ext uri="{FF2B5EF4-FFF2-40B4-BE49-F238E27FC236}">
                <a16:creationId xmlns:a16="http://schemas.microsoft.com/office/drawing/2014/main" id="{8CFA1A61-152C-4873-A5D1-DED87B8709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2672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6">
            <a:extLst>
              <a:ext uri="{FF2B5EF4-FFF2-40B4-BE49-F238E27FC236}">
                <a16:creationId xmlns:a16="http://schemas.microsoft.com/office/drawing/2014/main" id="{A8E37150-CCD7-4C2F-AB72-CF96ABD6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77831" name="AutoShape 7">
            <a:extLst>
              <a:ext uri="{FF2B5EF4-FFF2-40B4-BE49-F238E27FC236}">
                <a16:creationId xmlns:a16="http://schemas.microsoft.com/office/drawing/2014/main" id="{A11F270F-8209-4E1A-B303-D514FEE30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77832" name="AutoShape 8">
            <a:extLst>
              <a:ext uri="{FF2B5EF4-FFF2-40B4-BE49-F238E27FC236}">
                <a16:creationId xmlns:a16="http://schemas.microsoft.com/office/drawing/2014/main" id="{A1A078DD-FC57-4533-927D-0C07B3EE6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77833" name="AutoShape 9">
            <a:extLst>
              <a:ext uri="{FF2B5EF4-FFF2-40B4-BE49-F238E27FC236}">
                <a16:creationId xmlns:a16="http://schemas.microsoft.com/office/drawing/2014/main" id="{4F4FA4F8-7723-4825-B965-1EB81A213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77834" name="AutoShape 10">
            <a:extLst>
              <a:ext uri="{FF2B5EF4-FFF2-40B4-BE49-F238E27FC236}">
                <a16:creationId xmlns:a16="http://schemas.microsoft.com/office/drawing/2014/main" id="{DFF2D2FD-4CFF-42E9-9312-B9A1F886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77835" name="AutoShape 11">
            <a:extLst>
              <a:ext uri="{FF2B5EF4-FFF2-40B4-BE49-F238E27FC236}">
                <a16:creationId xmlns:a16="http://schemas.microsoft.com/office/drawing/2014/main" id="{EDABAB68-240A-4E54-938B-6D652B793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21AB30C7-FD86-4D38-8E7F-247D2270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74963"/>
            <a:ext cx="822960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Tổng hợp các chất cần thiết cho sự phân bào.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Thoi phân bào được hình thành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Nhân đôi AND và nhiễm sắc thể.</a:t>
            </a:r>
            <a:endParaRPr lang="en-US" altLang="vi-VN" sz="28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NST kép tách thành NST đơn.</a:t>
            </a:r>
          </a:p>
        </p:txBody>
      </p:sp>
      <p:sp>
        <p:nvSpPr>
          <p:cNvPr id="81930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16822F91-C967-41D5-ABAB-9B76EC01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2484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6E5DB997-7DAE-4680-8ABD-1C7CEEA2C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712913"/>
            <a:ext cx="8686800" cy="954087"/>
          </a:xfrm>
          <a:prstGeom prst="rect">
            <a:avLst/>
          </a:prstGeom>
          <a:noFill/>
          <a:ln w="444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427163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998663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570163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141663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5988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0560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132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9704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pha</a:t>
            </a:r>
            <a:r>
              <a:rPr lang="en-US" sz="2800" dirty="0"/>
              <a:t> S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0" grpId="1" animBg="1"/>
      <p:bldP spid="77831" grpId="0" animBg="1"/>
      <p:bldP spid="77831" grpId="1" animBg="1"/>
      <p:bldP spid="77832" grpId="0" animBg="1"/>
      <p:bldP spid="77832" grpId="1" animBg="1"/>
      <p:bldP spid="77833" grpId="0" animBg="1"/>
      <p:bldP spid="77833" grpId="1" animBg="1"/>
      <p:bldP spid="77834" grpId="0" animBg="1"/>
      <p:bldP spid="77834" grpId="1" animBg="1"/>
      <p:bldP spid="77835" grpId="0" animBg="1"/>
      <p:bldP spid="77835" grpId="1" animBg="1"/>
      <p:bldP spid="7783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QUASBUTN">
            <a:extLst>
              <a:ext uri="{FF2B5EF4-FFF2-40B4-BE49-F238E27FC236}">
                <a16:creationId xmlns:a16="http://schemas.microsoft.com/office/drawing/2014/main" id="{02C79AFD-8F62-432A-AC0D-0897FDE95E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2672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6">
            <a:extLst>
              <a:ext uri="{FF2B5EF4-FFF2-40B4-BE49-F238E27FC236}">
                <a16:creationId xmlns:a16="http://schemas.microsoft.com/office/drawing/2014/main" id="{E1EDC8BB-F4AC-44C1-B844-3170C9FE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77831" name="AutoShape 7">
            <a:extLst>
              <a:ext uri="{FF2B5EF4-FFF2-40B4-BE49-F238E27FC236}">
                <a16:creationId xmlns:a16="http://schemas.microsoft.com/office/drawing/2014/main" id="{21F3B980-DC42-46DE-BD43-847470E9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77832" name="AutoShape 8">
            <a:extLst>
              <a:ext uri="{FF2B5EF4-FFF2-40B4-BE49-F238E27FC236}">
                <a16:creationId xmlns:a16="http://schemas.microsoft.com/office/drawing/2014/main" id="{B867B18F-39C0-4CE4-A86B-7C51F67C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77833" name="AutoShape 9">
            <a:extLst>
              <a:ext uri="{FF2B5EF4-FFF2-40B4-BE49-F238E27FC236}">
                <a16:creationId xmlns:a16="http://schemas.microsoft.com/office/drawing/2014/main" id="{434397CB-3A0F-4D4D-8293-0AC091E05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77834" name="AutoShape 10">
            <a:extLst>
              <a:ext uri="{FF2B5EF4-FFF2-40B4-BE49-F238E27FC236}">
                <a16:creationId xmlns:a16="http://schemas.microsoft.com/office/drawing/2014/main" id="{8FA6B22F-7D36-422D-BFD7-A86646E8C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77835" name="AutoShape 11">
            <a:extLst>
              <a:ext uri="{FF2B5EF4-FFF2-40B4-BE49-F238E27FC236}">
                <a16:creationId xmlns:a16="http://schemas.microsoft.com/office/drawing/2014/main" id="{0EA3CB91-FA1C-433B-AEB9-F61DC7FF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49275"/>
            <a:ext cx="1524000" cy="12144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i="1">
                <a:solidFill>
                  <a:srgbClr val="FF0066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AD888EE7-815C-4AF1-9ABA-388715634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3124200"/>
            <a:ext cx="82296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400">
                <a:solidFill>
                  <a:srgbClr val="0000CC"/>
                </a:solidFill>
                <a:latin typeface="Times New Roman" panose="02020603050405020304" pitchFamily="18" charset="0"/>
              </a:rPr>
              <a:t>Chu kì tế bào diễn ra ổn định</a:t>
            </a:r>
            <a:endParaRPr lang="en-US" altLang="vi-VN" sz="24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400">
                <a:solidFill>
                  <a:srgbClr val="0000CC"/>
                </a:solidFill>
                <a:latin typeface="Times New Roman" panose="02020603050405020304" pitchFamily="18" charset="0"/>
              </a:rPr>
              <a:t>Sự điều khiển chặt chẽ chu kì tế bào của cơ thể.</a:t>
            </a:r>
            <a:endParaRPr lang="en-US" altLang="vi-VN" sz="24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400">
                <a:solidFill>
                  <a:srgbClr val="0000CC"/>
                </a:solidFill>
                <a:latin typeface="Times New Roman" panose="02020603050405020304" pitchFamily="18" charset="0"/>
              </a:rPr>
              <a:t>Hiện tượng tế bào thoát khỏi các cơ chế điều hòa phân bào của cơ thể.</a:t>
            </a:r>
            <a:endParaRPr lang="en-US" altLang="vi-VN" sz="24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vi-VN" sz="24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Sự phân chia tế bào được điều khiển bằng một hệ thống điều hòa rất tinh vi.</a:t>
            </a:r>
          </a:p>
        </p:txBody>
      </p:sp>
      <p:sp>
        <p:nvSpPr>
          <p:cNvPr id="82954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DCDFD0EE-19BE-4702-88DB-4A4F279B4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2484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DB5059FC-2F7A-4850-922E-E1DEC372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1712913"/>
            <a:ext cx="8686800" cy="523875"/>
          </a:xfrm>
          <a:prstGeom prst="rect">
            <a:avLst/>
          </a:prstGeom>
          <a:noFill/>
          <a:ln w="444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427163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998663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570163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141663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5988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0560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5132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9704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5: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ung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0" grpId="1" animBg="1"/>
      <p:bldP spid="77831" grpId="0" animBg="1"/>
      <p:bldP spid="77831" grpId="1" animBg="1"/>
      <p:bldP spid="77832" grpId="0" animBg="1"/>
      <p:bldP spid="77832" grpId="1" animBg="1"/>
      <p:bldP spid="77833" grpId="0" animBg="1"/>
      <p:bldP spid="77833" grpId="1" animBg="1"/>
      <p:bldP spid="77834" grpId="0" animBg="1"/>
      <p:bldP spid="77834" grpId="1" animBg="1"/>
      <p:bldP spid="77835" grpId="0" animBg="1"/>
      <p:bldP spid="77835" grpId="1" animBg="1"/>
      <p:bldP spid="77837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>
            <a:extLst>
              <a:ext uri="{FF2B5EF4-FFF2-40B4-BE49-F238E27FC236}">
                <a16:creationId xmlns:a16="http://schemas.microsoft.com/office/drawing/2014/main" id="{2D756E8B-86ED-4663-9CA0-823564F42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5591" r="22330" b="10323"/>
          <a:stretch>
            <a:fillRect/>
          </a:stretch>
        </p:blipFill>
        <p:spPr bwMode="auto">
          <a:xfrm>
            <a:off x="609600" y="1166813"/>
            <a:ext cx="6445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Box 6">
            <a:extLst>
              <a:ext uri="{FF2B5EF4-FFF2-40B4-BE49-F238E27FC236}">
                <a16:creationId xmlns:a16="http://schemas.microsoft.com/office/drawing/2014/main" id="{A6016458-B698-4359-92CD-6174C9DF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315913"/>
            <a:ext cx="7173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solidFill>
                  <a:srgbClr val="FF0000"/>
                </a:solidFill>
              </a:rPr>
              <a:t>HOẠT ĐỘNG 4: VẬN DỤNG – MỞ RỘNG 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FB5C41C-7F09-40FC-99E5-4960092A9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173163"/>
            <a:ext cx="7315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/>
              <a:t>	Ở TB phôi, chỉ 15-20 phút là hoàn thành một chu kì TB , nhưng TB thần kinh ở người trưởng thành thì hầu như không phân bào. Hãy giải thích tại sao?</a:t>
            </a:r>
          </a:p>
        </p:txBody>
      </p:sp>
      <p:pic>
        <p:nvPicPr>
          <p:cNvPr id="81927" name="Picture 7" descr="C:\Users\Admin\Desktop\20191130_024601_113261_te-bao-than-kinh.max-1800x1800.png">
            <a:extLst>
              <a:ext uri="{FF2B5EF4-FFF2-40B4-BE49-F238E27FC236}">
                <a16:creationId xmlns:a16="http://schemas.microsoft.com/office/drawing/2014/main" id="{E1D8A4B8-0B3A-463F-87D2-9322A8F4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124200"/>
            <a:ext cx="6048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E624CDD-8568-4FBB-96E1-D6453201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057400"/>
            <a:ext cx="883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4800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XIN CHÂN THÀNH CẢM ƠN !.</a:t>
            </a:r>
          </a:p>
        </p:txBody>
      </p:sp>
      <p:pic>
        <p:nvPicPr>
          <p:cNvPr id="4" name="Picture 4" descr="butter3clr">
            <a:extLst>
              <a:ext uri="{FF2B5EF4-FFF2-40B4-BE49-F238E27FC236}">
                <a16:creationId xmlns:a16="http://schemas.microsoft.com/office/drawing/2014/main" id="{7AAD9807-9033-406C-9EE1-5F2D558C69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443">
            <a:off x="1254125" y="3298825"/>
            <a:ext cx="19050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utter3clr">
            <a:extLst>
              <a:ext uri="{FF2B5EF4-FFF2-40B4-BE49-F238E27FC236}">
                <a16:creationId xmlns:a16="http://schemas.microsoft.com/office/drawing/2014/main" id="{5383E790-371B-4146-9FE2-3B86FD561E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75848">
            <a:off x="6760369" y="980281"/>
            <a:ext cx="1651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22535 -0.0564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-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21302 0.2687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3">
            <a:extLst>
              <a:ext uri="{FF2B5EF4-FFF2-40B4-BE49-F238E27FC236}">
                <a16:creationId xmlns:a16="http://schemas.microsoft.com/office/drawing/2014/main" id="{6CC51462-6284-4FDF-82B4-E4788F2A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16138"/>
            <a:ext cx="453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4000">
                <a:solidFill>
                  <a:srgbClr val="FFFFFF"/>
                </a:solidFill>
              </a:rPr>
              <a:t>HOẠT ĐỘNG 1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Admin\Desktop\tải xuống.jpg">
            <a:extLst>
              <a:ext uri="{FF2B5EF4-FFF2-40B4-BE49-F238E27FC236}">
                <a16:creationId xmlns:a16="http://schemas.microsoft.com/office/drawing/2014/main" id="{595020D8-A06F-47E2-B0AA-C68430A3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990600"/>
            <a:ext cx="4497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CEF21DD4-F39A-4710-BD00-53FF4E52D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5591" r="22330" b="10323"/>
          <a:stretch>
            <a:fillRect/>
          </a:stretch>
        </p:blipFill>
        <p:spPr bwMode="auto">
          <a:xfrm>
            <a:off x="457200" y="3322638"/>
            <a:ext cx="1295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2937CC-C11F-4754-88CD-52020987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0"/>
            <a:ext cx="640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/>
              <a:t>Em cho biết bệnh trên là gì? Em hiểu biết như thế nào về bệnh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39">
            <a:extLst>
              <a:ext uri="{FF2B5EF4-FFF2-40B4-BE49-F238E27FC236}">
                <a16:creationId xmlns:a16="http://schemas.microsoft.com/office/drawing/2014/main" id="{E9364170-1C86-4BC5-9A6A-CBFFC7906869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838200" y="1905000"/>
            <a:ext cx="777240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18 : CHU KÌ TẾ BÀO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367F9-EC3F-4F0C-965D-BCE34A4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CHƯƠNG 4: CHU KÌ TẾ BÀO, PHÂN BÀO VÀ CÔNG NGHỆ TẾ BÀO </a:t>
            </a:r>
          </a:p>
        </p:txBody>
      </p:sp>
      <p:pic>
        <p:nvPicPr>
          <p:cNvPr id="68613" name="Picture 5" descr="C:\Users\Admin\Desktop\1084_te-bao-goc.jpg">
            <a:extLst>
              <a:ext uri="{FF2B5EF4-FFF2-40B4-BE49-F238E27FC236}">
                <a16:creationId xmlns:a16="http://schemas.microsoft.com/office/drawing/2014/main" id="{68666E24-5F90-4B70-982A-F140332E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3">
            <a:extLst>
              <a:ext uri="{FF2B5EF4-FFF2-40B4-BE49-F238E27FC236}">
                <a16:creationId xmlns:a16="http://schemas.microsoft.com/office/drawing/2014/main" id="{52DF19F4-5D95-4CB4-AD34-9A6DD358F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14600"/>
            <a:ext cx="73723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>
                <a:solidFill>
                  <a:srgbClr val="000000"/>
                </a:solidFill>
                <a:latin typeface="Calibri" panose="020F0502020204030204" pitchFamily="34" charset="0"/>
              </a:rPr>
              <a:t>HOẠT ĐỘNG 2</a:t>
            </a:r>
          </a:p>
          <a:p>
            <a:pPr eaLnBrk="1" hangingPunct="1"/>
            <a:r>
              <a:rPr lang="en-US" altLang="vi-VN" sz="4400">
                <a:solidFill>
                  <a:srgbClr val="000000"/>
                </a:solidFill>
                <a:latin typeface="Calibri" panose="020F0502020204030204" pitchFamily="34" charset="0"/>
              </a:rPr>
              <a:t>HÌNH THÀNH KIẾN THỨC MỚI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43">
            <a:extLst>
              <a:ext uri="{FF2B5EF4-FFF2-40B4-BE49-F238E27FC236}">
                <a16:creationId xmlns:a16="http://schemas.microsoft.com/office/drawing/2014/main" id="{F4A44421-6A98-43F1-B36A-651C218D0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908" name="Text Box 44">
            <a:extLst>
              <a:ext uri="{FF2B5EF4-FFF2-40B4-BE49-F238E27FC236}">
                <a16:creationId xmlns:a16="http://schemas.microsoft.com/office/drawing/2014/main" id="{D1F8658D-D071-4008-BB4E-2B1BD1D7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338"/>
            <a:ext cx="6057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" panose="020B7200000000000000" pitchFamily="34" charset="0"/>
              </a:rPr>
              <a:t>I. 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CHU KÌ TẾ BÀO </a:t>
            </a:r>
            <a:endParaRPr lang="en-US" altLang="vi-VN" sz="32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47" name="Picture 1">
            <a:extLst>
              <a:ext uri="{FF2B5EF4-FFF2-40B4-BE49-F238E27FC236}">
                <a16:creationId xmlns:a16="http://schemas.microsoft.com/office/drawing/2014/main" id="{C55E8643-2458-4FF5-B3CE-68B99E013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5591" r="22330" b="10323"/>
          <a:stretch>
            <a:fillRect/>
          </a:stretch>
        </p:blipFill>
        <p:spPr bwMode="auto">
          <a:xfrm>
            <a:off x="76200" y="2514600"/>
            <a:ext cx="12954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18E5C-3AFE-4FBB-B8DC-E099057AE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7620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600"/>
              </a:spcBef>
            </a:pPr>
            <a:r>
              <a:rPr lang="en-US" altLang="vi-VN" sz="2400">
                <a:solidFill>
                  <a:srgbClr val="3333CC"/>
                </a:solidFill>
              </a:rPr>
              <a:t>Em hãy nghiên cứu mục I để trả lời câu hỏi.</a:t>
            </a:r>
          </a:p>
          <a:p>
            <a:pPr algn="l" eaLnBrk="1" hangingPunct="1">
              <a:spcBef>
                <a:spcPts val="600"/>
              </a:spcBef>
            </a:pPr>
            <a:r>
              <a:rPr lang="en-US" altLang="vi-VN" sz="2400"/>
              <a:t>Câu 1: Chu kì tế bào là gì?</a:t>
            </a:r>
          </a:p>
          <a:p>
            <a:pPr algn="l" eaLnBrk="1" hangingPunct="1">
              <a:spcBef>
                <a:spcPts val="600"/>
              </a:spcBef>
            </a:pPr>
            <a:r>
              <a:rPr lang="en-US" altLang="vi-VN" sz="2400"/>
              <a:t>Câu 2: Sau một chu kì tế bào thì từ một tế bào mẹ ban đầu tạo ra được bao nhiêu tế bào con?</a:t>
            </a:r>
          </a:p>
          <a:p>
            <a:pPr algn="l" eaLnBrk="1" hangingPunct="1">
              <a:spcBef>
                <a:spcPts val="600"/>
              </a:spcBef>
            </a:pPr>
            <a:r>
              <a:rPr lang="en-US" altLang="vi-VN" sz="2400"/>
              <a:t>Câu 3: các tế bào mới được tạo ra từ tế bào ban đầu có giống hay khác nhau?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4">
            <a:extLst>
              <a:ext uri="{FF2B5EF4-FFF2-40B4-BE49-F238E27FC236}">
                <a16:creationId xmlns:a16="http://schemas.microsoft.com/office/drawing/2014/main" id="{9E73AC14-B8EC-4A8B-AD2E-C63B1EE0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338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" panose="020B7200000000000000" pitchFamily="34" charset="0"/>
              </a:rPr>
              <a:t>II. 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PHA CỦA CHU KÌ TẾ BÀO </a:t>
            </a:r>
            <a:endParaRPr lang="en-US" altLang="vi-VN" sz="32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8D696-BDB1-412F-BA47-4B4E1BEC3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4038600"/>
            <a:ext cx="9080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000"/>
              <a:t>Câu 1. Chu kì tế bào gồm những giai đoạn nào? Kể tên các giai đoạn của chu kì tế bào.</a:t>
            </a:r>
          </a:p>
          <a:p>
            <a:pPr algn="l" eaLnBrk="1" hangingPunct="1"/>
            <a:r>
              <a:rPr lang="en-US" altLang="vi-VN" sz="2000"/>
              <a:t>Câu 2. Kì trung gian là gì? Nêu tên và chức năng của các pha trong kì trung gian.</a:t>
            </a:r>
          </a:p>
          <a:p>
            <a:pPr algn="l" eaLnBrk="1" hangingPunct="1"/>
            <a:r>
              <a:rPr lang="en-US" altLang="vi-VN" sz="2000"/>
              <a:t>Câu 3. Hãy cho biết các giai đoạn của chu kì tế bào có mối quan hệ với nhau như thế nào?</a:t>
            </a:r>
          </a:p>
          <a:p>
            <a:pPr algn="l" eaLnBrk="1" hangingPunct="1"/>
            <a:endParaRPr lang="en-US" altLang="vi-VN" sz="2000"/>
          </a:p>
          <a:p>
            <a:pPr algn="l" eaLnBrk="1" hangingPunct="1"/>
            <a:r>
              <a:rPr lang="en-US" altLang="vi-VN" sz="2000">
                <a:solidFill>
                  <a:srgbClr val="FF0000"/>
                </a:solidFill>
              </a:rPr>
              <a:t>HS phác họa sơ đồ chu kì tế bào trên giấy A0 và thuyết trình</a:t>
            </a:r>
          </a:p>
        </p:txBody>
      </p:sp>
      <p:pic>
        <p:nvPicPr>
          <p:cNvPr id="73732" name="Picture 3">
            <a:extLst>
              <a:ext uri="{FF2B5EF4-FFF2-40B4-BE49-F238E27FC236}">
                <a16:creationId xmlns:a16="http://schemas.microsoft.com/office/drawing/2014/main" id="{EA87EF26-0E91-406A-9951-43784708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3175"/>
            <a:ext cx="10922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3" name="Picture 5" descr="C:\Users\Admin\Desktop\SGK Sinh 10 hinh 18.1.jpg (1).jpg">
            <a:extLst>
              <a:ext uri="{FF2B5EF4-FFF2-40B4-BE49-F238E27FC236}">
                <a16:creationId xmlns:a16="http://schemas.microsoft.com/office/drawing/2014/main" id="{510EE3FC-C243-4205-BD97-A74D9F63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639763"/>
            <a:ext cx="46577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4">
            <a:extLst>
              <a:ext uri="{FF2B5EF4-FFF2-40B4-BE49-F238E27FC236}">
                <a16:creationId xmlns:a16="http://schemas.microsoft.com/office/drawing/2014/main" id="{609C3A96-1755-4D52-84F0-0AB28E4B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338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" panose="020B7200000000000000" pitchFamily="34" charset="0"/>
              </a:rPr>
              <a:t>III. 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CHU KÌ TẾ BÀO </a:t>
            </a:r>
            <a:endParaRPr lang="en-US" altLang="vi-VN" sz="32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8CBAB-CBA3-4964-9B07-BF7C4639C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4953000"/>
            <a:ext cx="9078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000"/>
              <a:t>Câu 1: Chu kì tế bào có mấy điểm kiểm soát? Kể tên các điểm kiểm soát  chu kì tế bào.</a:t>
            </a:r>
          </a:p>
          <a:p>
            <a:pPr algn="l" eaLnBrk="1" hangingPunct="1"/>
            <a:r>
              <a:rPr lang="en-US" altLang="vi-VN" sz="2000"/>
              <a:t>Câu 2: Nêu ý nghĩa của các điểm kiểm soát chu kì tế bào.</a:t>
            </a:r>
          </a:p>
        </p:txBody>
      </p:sp>
      <p:pic>
        <p:nvPicPr>
          <p:cNvPr id="184323" name="Picture 3" descr="C:\Users\Admin\Desktop\image-47.png">
            <a:extLst>
              <a:ext uri="{FF2B5EF4-FFF2-40B4-BE49-F238E27FC236}">
                <a16:creationId xmlns:a16="http://schemas.microsoft.com/office/drawing/2014/main" id="{165CA8D1-1478-4961-B0AC-70CEE685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914400"/>
            <a:ext cx="370522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4">
            <a:extLst>
              <a:ext uri="{FF2B5EF4-FFF2-40B4-BE49-F238E27FC236}">
                <a16:creationId xmlns:a16="http://schemas.microsoft.com/office/drawing/2014/main" id="{CEA8A0AB-609F-4158-8B04-68AF28ABD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338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" panose="020B7200000000000000" pitchFamily="34" charset="0"/>
              </a:rPr>
              <a:t>IV. 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 THƯ</a:t>
            </a:r>
            <a:endParaRPr lang="en-US" altLang="vi-VN" sz="32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F8925-8610-40C7-8A52-8479773F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3657600"/>
            <a:ext cx="907891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altLang="vi-VN" sz="2400"/>
              <a:t>Câu 1. Khối u là gì? Phân biệt u lành và u ác.</a:t>
            </a:r>
          </a:p>
          <a:p>
            <a:pPr algn="l">
              <a:spcBef>
                <a:spcPts val="600"/>
              </a:spcBef>
            </a:pPr>
            <a:r>
              <a:rPr lang="en-US" altLang="vi-VN" sz="2400"/>
              <a:t>Câu 2. Nêu nguyên nhân và cơ chế phát sinh bệnh ung thư.</a:t>
            </a:r>
          </a:p>
          <a:p>
            <a:pPr algn="l">
              <a:spcBef>
                <a:spcPts val="600"/>
              </a:spcBef>
            </a:pPr>
            <a:r>
              <a:rPr lang="en-US" altLang="vi-VN" sz="2400"/>
              <a:t>Câu 3. Những loại ung thư nào phổ biến ở Việt Nam.</a:t>
            </a:r>
          </a:p>
          <a:p>
            <a:pPr algn="l">
              <a:spcBef>
                <a:spcPts val="600"/>
              </a:spcBef>
            </a:pPr>
            <a:r>
              <a:rPr lang="en-US" altLang="vi-VN" sz="2400"/>
              <a:t>Câu 4. Em đã từng gặp người bị ung thư chưa? Em thấy cuộc sống của họ như thế nào?</a:t>
            </a:r>
          </a:p>
        </p:txBody>
      </p:sp>
      <p:pic>
        <p:nvPicPr>
          <p:cNvPr id="75780" name="Picture 5" descr="C:\Users\Admin\Desktop\tải xuống (3).jpg">
            <a:extLst>
              <a:ext uri="{FF2B5EF4-FFF2-40B4-BE49-F238E27FC236}">
                <a16:creationId xmlns:a16="http://schemas.microsoft.com/office/drawing/2014/main" id="{0030FDE5-8919-4B13-96F7-659452A44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2497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 descr="C:\Users\Admin\Desktop\co-che-hinh-thanh-benh-ung-thu.jpg">
            <a:extLst>
              <a:ext uri="{FF2B5EF4-FFF2-40B4-BE49-F238E27FC236}">
                <a16:creationId xmlns:a16="http://schemas.microsoft.com/office/drawing/2014/main" id="{96A978B5-36B9-459D-8462-416E7044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54063"/>
            <a:ext cx="3657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9F93F4B-8CF2-4AA6-A383-5954826183AC}&quot;/&gt;&lt;isInvalidForFieldText val=&quot;0&quot;/&gt;&lt;Image&gt;&lt;filename val=&quot;C:\Users\ADMINI~1\AppData\Local\Temp\PR\data\asimages\{29F93F4B-8CF2-4AA6-A383-5954826183AC}_6.png&quot;/&gt;&lt;left val=&quot;109&quot;/&gt;&lt;top val=&quot;55&quot;/&gt;&lt;width val=&quot;730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HOC TAP\SINH THPT\BAI 30\TEP NGUON\TU LIEU\Nhạc nền\Ballade For Adeline - Richard Clayderman.mp3 1.mp3"/>
  <p:tag name="HTML_SHAPEINFO" val="&lt;SlideThumbPath val=&quot;Slide54.PNG&quot;/&gt;"/>
  <p:tag name="PPSNARRATION" val="13,55044102,C:\Users\Administrator\Desktop\nhung\SINHTRUONGVAPTCUADV_pptx\Media.ppcx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HOC TAP\NAM HOC 2017-2018\ELEARNING\CO LEN\AM THANH\CHUAN\26.mp3"/>
  <p:tag name="HTML_SHAPEINFO" val="&lt;SlideThumbPath val=&quot;Slide25.PNG&quot;/&gt;"/>
  <p:tag name="PPSNARRATION" val="12,55044102,C:\Users\Administrator\Desktop\nhung\SINHTRUONGVAPTCUADV_pptx\Media.ppc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HOC TAP\SINH THPT\BAI 30\TEP NGUON\TU LIEU\Nhạc nền\Ballade For Adeline - Richard Clayderman.mp3 1.mp3"/>
  <p:tag name="HTML_SHAPEINFO" val="&lt;SlideThumbPath val=&quot;Slide54.PNG&quot;/&gt;"/>
  <p:tag name="PPSNARRATION" val="13,55044102,C:\Users\Administrator\Desktop\nhung\SINHTRUONGVAPTCUADV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</TotalTime>
  <Words>632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Times New Roman</vt:lpstr>
      <vt:lpstr>VNI-Times</vt:lpstr>
      <vt:lpstr>Wingdings</vt:lpstr>
      <vt:lpstr>Wingdings 2</vt:lpstr>
      <vt:lpstr>Office Theme</vt:lpstr>
      <vt:lpstr>Default Design</vt:lpstr>
      <vt:lpstr>4_Office Theme</vt:lpstr>
      <vt:lpstr>2_Office Theme</vt:lpstr>
      <vt:lpstr>1_Default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cp:lastModifiedBy>SingPC</cp:lastModifiedBy>
  <cp:revision>286</cp:revision>
  <dcterms:created xsi:type="dcterms:W3CDTF">2007-11-26T15:26:23Z</dcterms:created>
  <dcterms:modified xsi:type="dcterms:W3CDTF">2024-12-10T02:20:34Z</dcterms:modified>
  <cp:category>Du An- Mien Phi - STEM</cp:category>
</cp:coreProperties>
</file>